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Lst>
  <p:notesMasterIdLst>
    <p:notesMasterId r:id="rId33"/>
  </p:notesMasterIdLst>
  <p:sldIdLst>
    <p:sldId id="256" r:id="rId3"/>
    <p:sldId id="258" r:id="rId4"/>
    <p:sldId id="299" r:id="rId5"/>
    <p:sldId id="300" r:id="rId6"/>
    <p:sldId id="301" r:id="rId7"/>
    <p:sldId id="302" r:id="rId8"/>
    <p:sldId id="303" r:id="rId9"/>
    <p:sldId id="304" r:id="rId10"/>
    <p:sldId id="259" r:id="rId11"/>
    <p:sldId id="261" r:id="rId12"/>
    <p:sldId id="263" r:id="rId13"/>
    <p:sldId id="265" r:id="rId14"/>
    <p:sldId id="266" r:id="rId15"/>
    <p:sldId id="267" r:id="rId16"/>
    <p:sldId id="268" r:id="rId17"/>
    <p:sldId id="269" r:id="rId18"/>
    <p:sldId id="271" r:id="rId19"/>
    <p:sldId id="272" r:id="rId20"/>
    <p:sldId id="273" r:id="rId21"/>
    <p:sldId id="274" r:id="rId22"/>
    <p:sldId id="305" r:id="rId23"/>
    <p:sldId id="306" r:id="rId24"/>
    <p:sldId id="307" r:id="rId25"/>
    <p:sldId id="308" r:id="rId26"/>
    <p:sldId id="309" r:id="rId27"/>
    <p:sldId id="310" r:id="rId28"/>
    <p:sldId id="311" r:id="rId29"/>
    <p:sldId id="312" r:id="rId30"/>
    <p:sldId id="313" r:id="rId31"/>
    <p:sldId id="314" r:id="rId32"/>
  </p:sldIdLst>
  <p:sldSz cx="9144000" cy="6858000" type="screen4x3"/>
  <p:notesSz cx="6858000" cy="9144000"/>
  <p:defaultTextStyle>
    <a:defPPr>
      <a:defRPr lang="en-GB"/>
    </a:defPPr>
    <a:lvl1pPr algn="l" defTabSz="449263" rtl="0" eaLnBrk="0" fontAlgn="base" hangingPunct="0">
      <a:spcBef>
        <a:spcPct val="0"/>
      </a:spcBef>
      <a:spcAft>
        <a:spcPct val="0"/>
      </a:spcAft>
      <a:defRPr kern="1200">
        <a:solidFill>
          <a:schemeClr val="bg1"/>
        </a:solidFill>
        <a:latin typeface="Tw Cen MT" panose="020B0602020104020603" pitchFamily="34" charset="0"/>
        <a:ea typeface="+mn-ea"/>
        <a:cs typeface="+mn-cs"/>
      </a:defRPr>
    </a:lvl1pPr>
    <a:lvl2pPr marL="742950" indent="-285750" algn="l" defTabSz="449263" rtl="0" eaLnBrk="0" fontAlgn="base" hangingPunct="0">
      <a:spcBef>
        <a:spcPct val="0"/>
      </a:spcBef>
      <a:spcAft>
        <a:spcPct val="0"/>
      </a:spcAft>
      <a:defRPr kern="1200">
        <a:solidFill>
          <a:schemeClr val="bg1"/>
        </a:solidFill>
        <a:latin typeface="Tw Cen MT" panose="020B0602020104020603" pitchFamily="34" charset="0"/>
        <a:ea typeface="+mn-ea"/>
        <a:cs typeface="+mn-cs"/>
      </a:defRPr>
    </a:lvl2pPr>
    <a:lvl3pPr marL="1143000" indent="-228600" algn="l" defTabSz="449263" rtl="0" eaLnBrk="0" fontAlgn="base" hangingPunct="0">
      <a:spcBef>
        <a:spcPct val="0"/>
      </a:spcBef>
      <a:spcAft>
        <a:spcPct val="0"/>
      </a:spcAft>
      <a:defRPr kern="1200">
        <a:solidFill>
          <a:schemeClr val="bg1"/>
        </a:solidFill>
        <a:latin typeface="Tw Cen MT" panose="020B0602020104020603" pitchFamily="34" charset="0"/>
        <a:ea typeface="+mn-ea"/>
        <a:cs typeface="+mn-cs"/>
      </a:defRPr>
    </a:lvl3pPr>
    <a:lvl4pPr marL="1600200" indent="-228600" algn="l" defTabSz="449263" rtl="0" eaLnBrk="0" fontAlgn="base" hangingPunct="0">
      <a:spcBef>
        <a:spcPct val="0"/>
      </a:spcBef>
      <a:spcAft>
        <a:spcPct val="0"/>
      </a:spcAft>
      <a:defRPr kern="1200">
        <a:solidFill>
          <a:schemeClr val="bg1"/>
        </a:solidFill>
        <a:latin typeface="Tw Cen MT" panose="020B0602020104020603" pitchFamily="34" charset="0"/>
        <a:ea typeface="+mn-ea"/>
        <a:cs typeface="+mn-cs"/>
      </a:defRPr>
    </a:lvl4pPr>
    <a:lvl5pPr marL="2057400" indent="-228600" algn="l" defTabSz="449263" rtl="0" eaLnBrk="0" fontAlgn="base" hangingPunct="0">
      <a:spcBef>
        <a:spcPct val="0"/>
      </a:spcBef>
      <a:spcAft>
        <a:spcPct val="0"/>
      </a:spcAft>
      <a:defRPr kern="1200">
        <a:solidFill>
          <a:schemeClr val="bg1"/>
        </a:solidFill>
        <a:latin typeface="Tw Cen MT" panose="020B0602020104020603" pitchFamily="34" charset="0"/>
        <a:ea typeface="+mn-ea"/>
        <a:cs typeface="+mn-cs"/>
      </a:defRPr>
    </a:lvl5pPr>
    <a:lvl6pPr marL="2286000" algn="l" defTabSz="914400" rtl="0" eaLnBrk="1" latinLnBrk="0" hangingPunct="1">
      <a:defRPr kern="1200">
        <a:solidFill>
          <a:schemeClr val="bg1"/>
        </a:solidFill>
        <a:latin typeface="Tw Cen MT" panose="020B0602020104020603" pitchFamily="34" charset="0"/>
        <a:ea typeface="+mn-ea"/>
        <a:cs typeface="+mn-cs"/>
      </a:defRPr>
    </a:lvl6pPr>
    <a:lvl7pPr marL="2743200" algn="l" defTabSz="914400" rtl="0" eaLnBrk="1" latinLnBrk="0" hangingPunct="1">
      <a:defRPr kern="1200">
        <a:solidFill>
          <a:schemeClr val="bg1"/>
        </a:solidFill>
        <a:latin typeface="Tw Cen MT" panose="020B0602020104020603" pitchFamily="34" charset="0"/>
        <a:ea typeface="+mn-ea"/>
        <a:cs typeface="+mn-cs"/>
      </a:defRPr>
    </a:lvl7pPr>
    <a:lvl8pPr marL="3200400" algn="l" defTabSz="914400" rtl="0" eaLnBrk="1" latinLnBrk="0" hangingPunct="1">
      <a:defRPr kern="1200">
        <a:solidFill>
          <a:schemeClr val="bg1"/>
        </a:solidFill>
        <a:latin typeface="Tw Cen MT" panose="020B0602020104020603" pitchFamily="34" charset="0"/>
        <a:ea typeface="+mn-ea"/>
        <a:cs typeface="+mn-cs"/>
      </a:defRPr>
    </a:lvl8pPr>
    <a:lvl9pPr marL="3657600" algn="l" defTabSz="914400" rtl="0" eaLnBrk="1" latinLnBrk="0" hangingPunct="1">
      <a:defRPr kern="1200">
        <a:solidFill>
          <a:schemeClr val="bg1"/>
        </a:solidFill>
        <a:latin typeface="Tw Cen MT" panose="020B0602020104020603"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00FF"/>
    <a:srgbClr val="FF6600"/>
    <a:srgbClr val="0000FF"/>
    <a:srgbClr val="FF3300"/>
    <a:srgbClr val="33CC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outlineViewPr>
    <p:cViewPr varScale="1">
      <p:scale>
        <a:sx n="170" d="200"/>
        <a:sy n="170" d="200"/>
      </p:scale>
      <p:origin x="-780" y="-84"/>
    </p:cViewPr>
  </p:outlineViewPr>
  <p:notesTextViewPr>
    <p:cViewPr>
      <p:scale>
        <a:sx n="100" d="100"/>
        <a:sy n="100" d="100"/>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4" name="AutoShape 1">
            <a:extLst>
              <a:ext uri="{FF2B5EF4-FFF2-40B4-BE49-F238E27FC236}">
                <a16:creationId xmlns:a16="http://schemas.microsoft.com/office/drawing/2014/main" id="{023FEED2-0FAE-44A3-9D71-7E3AC032285A}"/>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3075" name="Text Box 2">
            <a:extLst>
              <a:ext uri="{FF2B5EF4-FFF2-40B4-BE49-F238E27FC236}">
                <a16:creationId xmlns:a16="http://schemas.microsoft.com/office/drawing/2014/main" id="{CA4570D3-3DB7-462C-821F-A0F363012B7F}"/>
              </a:ext>
            </a:extLst>
          </p:cNvPr>
          <p:cNvSpPr txBox="1">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9219" name="Rectangle 3">
            <a:extLst>
              <a:ext uri="{FF2B5EF4-FFF2-40B4-BE49-F238E27FC236}">
                <a16:creationId xmlns:a16="http://schemas.microsoft.com/office/drawing/2014/main" id="{921BA1FF-603B-4384-8466-F6CEB9DE3E80}"/>
              </a:ext>
            </a:extLst>
          </p:cNvPr>
          <p:cNvSpPr>
            <a:spLocks noGrp="1" noChangeArrowheads="1"/>
          </p:cNvSpPr>
          <p:nvPr>
            <p:ph type="dt"/>
          </p:nvPr>
        </p:nvSpPr>
        <p:spPr bwMode="auto">
          <a:xfrm>
            <a:off x="3884613" y="0"/>
            <a:ext cx="2970212" cy="4556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lvl1pPr algn="r" eaLnBrk="1" hangingPunct="1">
              <a:buClrTx/>
              <a:buSzPct val="100000"/>
              <a:buFontTx/>
              <a:buNone/>
              <a:tabLst>
                <a:tab pos="723900" algn="l"/>
                <a:tab pos="1447800" algn="l"/>
                <a:tab pos="2171700" algn="l"/>
                <a:tab pos="2895600" algn="l"/>
              </a:tabLst>
              <a:defRPr sz="1200">
                <a:solidFill>
                  <a:srgbClr val="000000"/>
                </a:solidFill>
                <a:latin typeface="Calibri" panose="020F0502020204030204" pitchFamily="34" charset="0"/>
              </a:defRPr>
            </a:lvl1pPr>
          </a:lstStyle>
          <a:p>
            <a:pPr>
              <a:defRPr/>
            </a:pPr>
            <a:endParaRPr lang="en-US" altLang="en-US"/>
          </a:p>
        </p:txBody>
      </p:sp>
      <p:sp>
        <p:nvSpPr>
          <p:cNvPr id="3077" name="Rectangle 4">
            <a:extLst>
              <a:ext uri="{FF2B5EF4-FFF2-40B4-BE49-F238E27FC236}">
                <a16:creationId xmlns:a16="http://schemas.microsoft.com/office/drawing/2014/main" id="{7F27673D-EC94-4C55-9D00-270D6011A5A5}"/>
              </a:ext>
            </a:extLst>
          </p:cNvPr>
          <p:cNvSpPr>
            <a:spLocks noGrp="1" noChangeArrowheads="1"/>
          </p:cNvSpPr>
          <p:nvPr>
            <p:ph type="sldImg"/>
          </p:nvPr>
        </p:nvSpPr>
        <p:spPr bwMode="auto">
          <a:xfrm>
            <a:off x="1143000" y="685800"/>
            <a:ext cx="4570413" cy="3427413"/>
          </a:xfrm>
          <a:prstGeom prst="rect">
            <a:avLst/>
          </a:prstGeom>
          <a:noFill/>
          <a:ln w="12600">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9221" name="Rectangle 5">
            <a:extLst>
              <a:ext uri="{FF2B5EF4-FFF2-40B4-BE49-F238E27FC236}">
                <a16:creationId xmlns:a16="http://schemas.microsoft.com/office/drawing/2014/main" id="{4CDAFCD5-1C38-4864-9C63-B95FCBA5086D}"/>
              </a:ext>
            </a:extLst>
          </p:cNvPr>
          <p:cNvSpPr>
            <a:spLocks noGrp="1" noChangeArrowheads="1"/>
          </p:cNvSpPr>
          <p:nvPr>
            <p:ph type="body"/>
          </p:nvPr>
        </p:nvSpPr>
        <p:spPr bwMode="auto">
          <a:xfrm>
            <a:off x="685800" y="4343400"/>
            <a:ext cx="5484813" cy="4113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endParaRPr lang="en-US" altLang="en-US" noProof="0"/>
          </a:p>
        </p:txBody>
      </p:sp>
      <p:sp>
        <p:nvSpPr>
          <p:cNvPr id="3079" name="Text Box 6">
            <a:extLst>
              <a:ext uri="{FF2B5EF4-FFF2-40B4-BE49-F238E27FC236}">
                <a16:creationId xmlns:a16="http://schemas.microsoft.com/office/drawing/2014/main" id="{12F53AD5-C53E-4928-9849-2515BC6F5A8D}"/>
              </a:ext>
            </a:extLst>
          </p:cNvPr>
          <p:cNvSpPr txBox="1">
            <a:spLocks noChangeArrowheads="1"/>
          </p:cNvSpPr>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9223" name="Rectangle 7">
            <a:extLst>
              <a:ext uri="{FF2B5EF4-FFF2-40B4-BE49-F238E27FC236}">
                <a16:creationId xmlns:a16="http://schemas.microsoft.com/office/drawing/2014/main" id="{BBB1FE31-0388-4DE1-9782-E295899A745E}"/>
              </a:ext>
            </a:extLst>
          </p:cNvPr>
          <p:cNvSpPr>
            <a:spLocks noGrp="1" noChangeArrowheads="1"/>
          </p:cNvSpPr>
          <p:nvPr>
            <p:ph type="sldNum"/>
          </p:nvPr>
        </p:nvSpPr>
        <p:spPr bwMode="auto">
          <a:xfrm>
            <a:off x="3884613" y="8685213"/>
            <a:ext cx="2970212" cy="4556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b" anchorCtr="0" compatLnSpc="1">
            <a:prstTxWarp prst="textNoShape">
              <a:avLst/>
            </a:prstTxWarp>
          </a:bodyPr>
          <a:lstStyle>
            <a:lvl1pPr algn="r" eaLnBrk="1" hangingPunct="1">
              <a:buClrTx/>
              <a:buSzPct val="100000"/>
              <a:buFontTx/>
              <a:buNone/>
              <a:tabLst>
                <a:tab pos="723900" algn="l"/>
                <a:tab pos="1447800" algn="l"/>
                <a:tab pos="2171700" algn="l"/>
                <a:tab pos="2895600" algn="l"/>
              </a:tabLst>
              <a:defRPr sz="1200">
                <a:solidFill>
                  <a:srgbClr val="000000"/>
                </a:solidFill>
                <a:latin typeface="Calibri" panose="020F0502020204030204" pitchFamily="34" charset="0"/>
              </a:defRPr>
            </a:lvl1pPr>
          </a:lstStyle>
          <a:p>
            <a:pPr>
              <a:defRPr/>
            </a:pPr>
            <a:fld id="{C0C46D50-3144-4A80-AB51-507141B4EAB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3073D0CD-440A-4CA0-B9CB-1352CDE4D487}"/>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0926D81B-5281-4ACC-8E3F-6E7FE3003866}" type="slidenum">
              <a:rPr lang="en-GB" altLang="en-US" smtClean="0">
                <a:latin typeface="Calibri" panose="020F0502020204030204" pitchFamily="34" charset="0"/>
              </a:rPr>
              <a:pPr>
                <a:spcBef>
                  <a:spcPct val="0"/>
                </a:spcBef>
                <a:buClrTx/>
                <a:buFontTx/>
                <a:buNone/>
              </a:pPr>
              <a:t>1</a:t>
            </a:fld>
            <a:endParaRPr lang="en-GB" altLang="en-US">
              <a:latin typeface="Calibri" panose="020F0502020204030204" pitchFamily="34" charset="0"/>
            </a:endParaRPr>
          </a:p>
        </p:txBody>
      </p:sp>
      <p:sp>
        <p:nvSpPr>
          <p:cNvPr id="5123" name="Rectangle 1">
            <a:extLst>
              <a:ext uri="{FF2B5EF4-FFF2-40B4-BE49-F238E27FC236}">
                <a16:creationId xmlns:a16="http://schemas.microsoft.com/office/drawing/2014/main" id="{07723689-E6F2-4FD8-83A2-D65B5B532F58}"/>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124" name="Rectangle 2">
            <a:extLst>
              <a:ext uri="{FF2B5EF4-FFF2-40B4-BE49-F238E27FC236}">
                <a16:creationId xmlns:a16="http://schemas.microsoft.com/office/drawing/2014/main" id="{94DEE301-34C3-4E43-B640-98F470417E9F}"/>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8789C932-02FC-4637-8FAD-C01AF48F2535}"/>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133EF78F-6C8A-4F80-A291-8F94E6D8A661}" type="slidenum">
              <a:rPr lang="en-GB" altLang="en-US" smtClean="0">
                <a:latin typeface="Calibri" panose="020F0502020204030204" pitchFamily="34" charset="0"/>
              </a:rPr>
              <a:pPr>
                <a:spcBef>
                  <a:spcPct val="0"/>
                </a:spcBef>
                <a:buClrTx/>
                <a:buFontTx/>
                <a:buNone/>
              </a:pPr>
              <a:t>2</a:t>
            </a:fld>
            <a:endParaRPr lang="en-GB" altLang="en-US">
              <a:latin typeface="Calibri" panose="020F0502020204030204" pitchFamily="34" charset="0"/>
            </a:endParaRPr>
          </a:p>
        </p:txBody>
      </p:sp>
      <p:sp>
        <p:nvSpPr>
          <p:cNvPr id="9219" name="Rectangle 2">
            <a:extLst>
              <a:ext uri="{FF2B5EF4-FFF2-40B4-BE49-F238E27FC236}">
                <a16:creationId xmlns:a16="http://schemas.microsoft.com/office/drawing/2014/main" id="{CEF84E09-9472-4037-8CBD-F297AEEB961F}"/>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20" name="Rectangle 3">
            <a:extLst>
              <a:ext uri="{FF2B5EF4-FFF2-40B4-BE49-F238E27FC236}">
                <a16:creationId xmlns:a16="http://schemas.microsoft.com/office/drawing/2014/main" id="{056B3C06-E9FC-491F-8C8D-4CA3F3141730}"/>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6D2DB23E-C04F-4AD3-ACCE-83C7383B9DD2}"/>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145FE9B1-EE93-4361-BC93-D393ACE045D4}" type="slidenum">
              <a:rPr lang="en-GB" altLang="en-US" smtClean="0">
                <a:latin typeface="Calibri" panose="020F0502020204030204" pitchFamily="34" charset="0"/>
              </a:rPr>
              <a:pPr>
                <a:spcBef>
                  <a:spcPct val="0"/>
                </a:spcBef>
                <a:buClrTx/>
                <a:buFontTx/>
                <a:buNone/>
              </a:pPr>
              <a:t>9</a:t>
            </a:fld>
            <a:endParaRPr lang="en-GB" altLang="en-US">
              <a:latin typeface="Calibri" panose="020F0502020204030204" pitchFamily="34" charset="0"/>
            </a:endParaRPr>
          </a:p>
        </p:txBody>
      </p:sp>
      <p:sp>
        <p:nvSpPr>
          <p:cNvPr id="17411" name="Rectangle 2">
            <a:extLst>
              <a:ext uri="{FF2B5EF4-FFF2-40B4-BE49-F238E27FC236}">
                <a16:creationId xmlns:a16="http://schemas.microsoft.com/office/drawing/2014/main" id="{4FD4CA57-9772-42F7-83B8-1CEF1CE1B142}"/>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2" name="Rectangle 3">
            <a:extLst>
              <a:ext uri="{FF2B5EF4-FFF2-40B4-BE49-F238E27FC236}">
                <a16:creationId xmlns:a16="http://schemas.microsoft.com/office/drawing/2014/main" id="{07705F31-2DA6-4045-BFEC-713C6A8670CF}"/>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77B8BD7-D96B-4DCD-A02A-A9F55C40248A}"/>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538F6EFA-EA4B-4EE4-A36B-BEF3BCF7E106}" type="slidenum">
              <a:rPr lang="en-GB" altLang="en-US" smtClean="0">
                <a:latin typeface="Calibri" panose="020F0502020204030204" pitchFamily="34" charset="0"/>
              </a:rPr>
              <a:pPr>
                <a:spcBef>
                  <a:spcPct val="0"/>
                </a:spcBef>
                <a:buClrTx/>
                <a:buFontTx/>
                <a:buNone/>
              </a:pPr>
              <a:t>10</a:t>
            </a:fld>
            <a:endParaRPr lang="en-GB" altLang="en-US">
              <a:latin typeface="Calibri" panose="020F0502020204030204" pitchFamily="34" charset="0"/>
            </a:endParaRPr>
          </a:p>
        </p:txBody>
      </p:sp>
      <p:sp>
        <p:nvSpPr>
          <p:cNvPr id="19459" name="Rectangle 2">
            <a:extLst>
              <a:ext uri="{FF2B5EF4-FFF2-40B4-BE49-F238E27FC236}">
                <a16:creationId xmlns:a16="http://schemas.microsoft.com/office/drawing/2014/main" id="{EC659D38-9FC9-4417-8D97-AAEA429D3A0F}"/>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60" name="Rectangle 3">
            <a:extLst>
              <a:ext uri="{FF2B5EF4-FFF2-40B4-BE49-F238E27FC236}">
                <a16:creationId xmlns:a16="http://schemas.microsoft.com/office/drawing/2014/main" id="{45C650EC-03FC-4A69-AB87-BCC10A5938DB}"/>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3435B507-B5CD-4B82-A90B-4A50C17697C4}"/>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BDFAA946-F5FE-4490-A20D-14F8210EAC2F}" type="slidenum">
              <a:rPr lang="en-GB" altLang="en-US" smtClean="0">
                <a:latin typeface="Calibri" panose="020F0502020204030204" pitchFamily="34" charset="0"/>
              </a:rPr>
              <a:pPr>
                <a:spcBef>
                  <a:spcPct val="0"/>
                </a:spcBef>
                <a:buClrTx/>
                <a:buFontTx/>
                <a:buNone/>
              </a:pPr>
              <a:t>11</a:t>
            </a:fld>
            <a:endParaRPr lang="en-GB" altLang="en-US">
              <a:latin typeface="Calibri" panose="020F0502020204030204" pitchFamily="34" charset="0"/>
            </a:endParaRPr>
          </a:p>
        </p:txBody>
      </p:sp>
      <p:sp>
        <p:nvSpPr>
          <p:cNvPr id="23555" name="Rectangle 2">
            <a:extLst>
              <a:ext uri="{FF2B5EF4-FFF2-40B4-BE49-F238E27FC236}">
                <a16:creationId xmlns:a16="http://schemas.microsoft.com/office/drawing/2014/main" id="{592885DB-71F9-4ED7-A1AA-61E2B4CB5F84}"/>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6" name="Rectangle 3">
            <a:extLst>
              <a:ext uri="{FF2B5EF4-FFF2-40B4-BE49-F238E27FC236}">
                <a16:creationId xmlns:a16="http://schemas.microsoft.com/office/drawing/2014/main" id="{3830FD25-6BBE-4693-8D2B-64498DC17234}"/>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45583EE4-CBD0-49BE-91F1-8E24E13A9E7A}"/>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D8B0C68E-2A28-4907-8685-6B8D254B0090}" type="slidenum">
              <a:rPr lang="en-GB" altLang="en-US" smtClean="0">
                <a:latin typeface="Calibri" panose="020F0502020204030204" pitchFamily="34" charset="0"/>
              </a:rPr>
              <a:pPr>
                <a:spcBef>
                  <a:spcPct val="0"/>
                </a:spcBef>
                <a:buClrTx/>
                <a:buFontTx/>
                <a:buNone/>
              </a:pPr>
              <a:t>12</a:t>
            </a:fld>
            <a:endParaRPr lang="en-GB" altLang="en-US">
              <a:latin typeface="Calibri" panose="020F0502020204030204" pitchFamily="34" charset="0"/>
            </a:endParaRPr>
          </a:p>
        </p:txBody>
      </p:sp>
      <p:sp>
        <p:nvSpPr>
          <p:cNvPr id="27651" name="Rectangle 2">
            <a:extLst>
              <a:ext uri="{FF2B5EF4-FFF2-40B4-BE49-F238E27FC236}">
                <a16:creationId xmlns:a16="http://schemas.microsoft.com/office/drawing/2014/main" id="{28F21F12-920E-4B56-BA4D-8B3A850A08D2}"/>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Rectangle 3">
            <a:extLst>
              <a:ext uri="{FF2B5EF4-FFF2-40B4-BE49-F238E27FC236}">
                <a16:creationId xmlns:a16="http://schemas.microsoft.com/office/drawing/2014/main" id="{5A5025AA-2E47-43AD-99D2-94E75D110491}"/>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5F0049E9-1B9C-4507-B5E0-0524CB796F4E}"/>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3F6474E7-8308-40F9-956F-816DE7F1C664}" type="slidenum">
              <a:rPr lang="en-GB" altLang="en-US" smtClean="0">
                <a:latin typeface="Calibri" panose="020F0502020204030204" pitchFamily="34" charset="0"/>
              </a:rPr>
              <a:pPr>
                <a:spcBef>
                  <a:spcPct val="0"/>
                </a:spcBef>
                <a:buClrTx/>
                <a:buFontTx/>
                <a:buNone/>
              </a:pPr>
              <a:t>13</a:t>
            </a:fld>
            <a:endParaRPr lang="en-GB" altLang="en-US">
              <a:latin typeface="Calibri" panose="020F0502020204030204" pitchFamily="34" charset="0"/>
            </a:endParaRPr>
          </a:p>
        </p:txBody>
      </p:sp>
      <p:sp>
        <p:nvSpPr>
          <p:cNvPr id="29699" name="Rectangle 2">
            <a:extLst>
              <a:ext uri="{FF2B5EF4-FFF2-40B4-BE49-F238E27FC236}">
                <a16:creationId xmlns:a16="http://schemas.microsoft.com/office/drawing/2014/main" id="{32630647-4EAB-4F3C-9C4D-5049720492F9}"/>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700" name="Rectangle 3">
            <a:extLst>
              <a:ext uri="{FF2B5EF4-FFF2-40B4-BE49-F238E27FC236}">
                <a16:creationId xmlns:a16="http://schemas.microsoft.com/office/drawing/2014/main" id="{CE017D76-9E39-472D-8E22-1A8402725615}"/>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4A57368A-BE5A-4A81-B7F9-68300954995A}"/>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92DC7BE2-D6E0-4AA7-904F-9BDE05D0C8A8}" type="slidenum">
              <a:rPr lang="en-GB" altLang="en-US" smtClean="0">
                <a:latin typeface="Calibri" panose="020F0502020204030204" pitchFamily="34" charset="0"/>
              </a:rPr>
              <a:pPr>
                <a:spcBef>
                  <a:spcPct val="0"/>
                </a:spcBef>
                <a:buClrTx/>
                <a:buFontTx/>
                <a:buNone/>
              </a:pPr>
              <a:t>14</a:t>
            </a:fld>
            <a:endParaRPr lang="en-GB" altLang="en-US">
              <a:latin typeface="Calibri" panose="020F0502020204030204" pitchFamily="34" charset="0"/>
            </a:endParaRPr>
          </a:p>
        </p:txBody>
      </p:sp>
      <p:sp>
        <p:nvSpPr>
          <p:cNvPr id="31747" name="Rectangle 2">
            <a:extLst>
              <a:ext uri="{FF2B5EF4-FFF2-40B4-BE49-F238E27FC236}">
                <a16:creationId xmlns:a16="http://schemas.microsoft.com/office/drawing/2014/main" id="{6E0D25B6-DF32-4B82-9C63-99AF526DD70E}"/>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Rectangle 3">
            <a:extLst>
              <a:ext uri="{FF2B5EF4-FFF2-40B4-BE49-F238E27FC236}">
                <a16:creationId xmlns:a16="http://schemas.microsoft.com/office/drawing/2014/main" id="{7C0A10F5-5F4A-4068-A1DC-902CA49E1F05}"/>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3189CD64-7B08-4843-8764-3BF2D4887516}"/>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D953739D-BB82-4B12-9B20-AFA5975272FC}" type="slidenum">
              <a:rPr lang="en-GB" altLang="en-US" smtClean="0">
                <a:latin typeface="Calibri" panose="020F0502020204030204" pitchFamily="34" charset="0"/>
              </a:rPr>
              <a:pPr>
                <a:spcBef>
                  <a:spcPct val="0"/>
                </a:spcBef>
                <a:buClrTx/>
                <a:buFontTx/>
                <a:buNone/>
              </a:pPr>
              <a:t>15</a:t>
            </a:fld>
            <a:endParaRPr lang="en-GB" altLang="en-US">
              <a:latin typeface="Calibri" panose="020F0502020204030204" pitchFamily="34" charset="0"/>
            </a:endParaRPr>
          </a:p>
        </p:txBody>
      </p:sp>
      <p:sp>
        <p:nvSpPr>
          <p:cNvPr id="33795" name="Rectangle 2">
            <a:extLst>
              <a:ext uri="{FF2B5EF4-FFF2-40B4-BE49-F238E27FC236}">
                <a16:creationId xmlns:a16="http://schemas.microsoft.com/office/drawing/2014/main" id="{6A56B1E6-E9F4-4A30-A3F1-7B01A38B3010}"/>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3796" name="Rectangle 3">
            <a:extLst>
              <a:ext uri="{FF2B5EF4-FFF2-40B4-BE49-F238E27FC236}">
                <a16:creationId xmlns:a16="http://schemas.microsoft.com/office/drawing/2014/main" id="{95E8AA45-71C7-4B4B-AACC-6313C77A57AB}"/>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A41F24EF-C77C-4BF1-B676-AAEDBD841D0D}"/>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8293217B-70B1-47EC-B18D-1FD41939B062}" type="slidenum">
              <a:rPr lang="en-GB" altLang="en-US" smtClean="0">
                <a:latin typeface="Calibri" panose="020F0502020204030204" pitchFamily="34" charset="0"/>
              </a:rPr>
              <a:pPr>
                <a:spcBef>
                  <a:spcPct val="0"/>
                </a:spcBef>
                <a:buClrTx/>
                <a:buFontTx/>
                <a:buNone/>
              </a:pPr>
              <a:t>16</a:t>
            </a:fld>
            <a:endParaRPr lang="en-GB" altLang="en-US">
              <a:latin typeface="Calibri" panose="020F0502020204030204" pitchFamily="34" charset="0"/>
            </a:endParaRPr>
          </a:p>
        </p:txBody>
      </p:sp>
      <p:sp>
        <p:nvSpPr>
          <p:cNvPr id="35843" name="Rectangle 2">
            <a:extLst>
              <a:ext uri="{FF2B5EF4-FFF2-40B4-BE49-F238E27FC236}">
                <a16:creationId xmlns:a16="http://schemas.microsoft.com/office/drawing/2014/main" id="{8ACB161E-D077-4DBD-AF76-9C848F191503}"/>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5844" name="Rectangle 3">
            <a:extLst>
              <a:ext uri="{FF2B5EF4-FFF2-40B4-BE49-F238E27FC236}">
                <a16:creationId xmlns:a16="http://schemas.microsoft.com/office/drawing/2014/main" id="{0DD4BDAC-A1C0-4E31-A6AE-DBD8EBDB7938}"/>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008B702C-BCEB-404B-B4DC-5C7F158F34CD}"/>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A727E07F-D4E3-4271-B669-CF48772BDBF1}" type="slidenum">
              <a:rPr lang="en-GB" altLang="en-US" smtClean="0">
                <a:latin typeface="Calibri" panose="020F0502020204030204" pitchFamily="34" charset="0"/>
              </a:rPr>
              <a:pPr>
                <a:spcBef>
                  <a:spcPct val="0"/>
                </a:spcBef>
                <a:buClrTx/>
                <a:buFontTx/>
                <a:buNone/>
              </a:pPr>
              <a:t>17</a:t>
            </a:fld>
            <a:endParaRPr lang="en-GB" altLang="en-US">
              <a:latin typeface="Calibri" panose="020F0502020204030204" pitchFamily="34" charset="0"/>
            </a:endParaRPr>
          </a:p>
        </p:txBody>
      </p:sp>
      <p:sp>
        <p:nvSpPr>
          <p:cNvPr id="37891" name="Rectangle 2">
            <a:extLst>
              <a:ext uri="{FF2B5EF4-FFF2-40B4-BE49-F238E27FC236}">
                <a16:creationId xmlns:a16="http://schemas.microsoft.com/office/drawing/2014/main" id="{60CD9859-3B90-4EA4-8754-358B69E4F14B}"/>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7892" name="Rectangle 3">
            <a:extLst>
              <a:ext uri="{FF2B5EF4-FFF2-40B4-BE49-F238E27FC236}">
                <a16:creationId xmlns:a16="http://schemas.microsoft.com/office/drawing/2014/main" id="{A8C04F03-930B-4065-8511-92B3BDA27C72}"/>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690D3259-03FD-4FF8-AE04-24996FF64CC9}"/>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06C68480-8293-4B76-BF5C-D9EAB4DEE665}" type="slidenum">
              <a:rPr lang="en-GB" altLang="en-US" smtClean="0">
                <a:latin typeface="Calibri" panose="020F0502020204030204" pitchFamily="34" charset="0"/>
              </a:rPr>
              <a:pPr>
                <a:spcBef>
                  <a:spcPct val="0"/>
                </a:spcBef>
                <a:buClrTx/>
                <a:buFontTx/>
                <a:buNone/>
              </a:pPr>
              <a:t>18</a:t>
            </a:fld>
            <a:endParaRPr lang="en-GB" altLang="en-US">
              <a:latin typeface="Calibri" panose="020F0502020204030204" pitchFamily="34" charset="0"/>
            </a:endParaRPr>
          </a:p>
        </p:txBody>
      </p:sp>
      <p:sp>
        <p:nvSpPr>
          <p:cNvPr id="39939" name="Rectangle 2">
            <a:extLst>
              <a:ext uri="{FF2B5EF4-FFF2-40B4-BE49-F238E27FC236}">
                <a16:creationId xmlns:a16="http://schemas.microsoft.com/office/drawing/2014/main" id="{A31F3BE9-5FF8-4491-9580-2DEA0F260459}"/>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9940" name="Rectangle 3">
            <a:extLst>
              <a:ext uri="{FF2B5EF4-FFF2-40B4-BE49-F238E27FC236}">
                <a16:creationId xmlns:a16="http://schemas.microsoft.com/office/drawing/2014/main" id="{C23838FD-983E-4AD5-8793-FF8032123DCD}"/>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1DDE596-9A84-447E-8962-D0F93E58573C}"/>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9E3F9AF2-83DA-4374-B0DC-010B682FF2ED}" type="slidenum">
              <a:rPr lang="en-GB" altLang="en-US" smtClean="0">
                <a:latin typeface="Calibri" panose="020F0502020204030204" pitchFamily="34" charset="0"/>
              </a:rPr>
              <a:pPr>
                <a:spcBef>
                  <a:spcPct val="0"/>
                </a:spcBef>
                <a:buClrTx/>
                <a:buFontTx/>
                <a:buNone/>
              </a:pPr>
              <a:t>19</a:t>
            </a:fld>
            <a:endParaRPr lang="en-GB" altLang="en-US">
              <a:latin typeface="Calibri" panose="020F0502020204030204" pitchFamily="34" charset="0"/>
            </a:endParaRPr>
          </a:p>
        </p:txBody>
      </p:sp>
      <p:sp>
        <p:nvSpPr>
          <p:cNvPr id="41987" name="Rectangle 2">
            <a:extLst>
              <a:ext uri="{FF2B5EF4-FFF2-40B4-BE49-F238E27FC236}">
                <a16:creationId xmlns:a16="http://schemas.microsoft.com/office/drawing/2014/main" id="{7C95FCC2-25EC-455A-A2A4-E8F943A80EC2}"/>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988" name="Rectangle 3">
            <a:extLst>
              <a:ext uri="{FF2B5EF4-FFF2-40B4-BE49-F238E27FC236}">
                <a16:creationId xmlns:a16="http://schemas.microsoft.com/office/drawing/2014/main" id="{6D61DFFA-A3B3-4572-9DDB-60267DDAC519}"/>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566E60D-74AE-478E-98D7-388F518E285F}"/>
              </a:ext>
            </a:extLst>
          </p:cNvPr>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buClrTx/>
              <a:buFontTx/>
              <a:buNone/>
            </a:pPr>
            <a:fld id="{117576EB-ACF2-452A-BF6B-602417B07724}" type="slidenum">
              <a:rPr lang="en-GB" altLang="en-US" smtClean="0">
                <a:latin typeface="Calibri" panose="020F0502020204030204" pitchFamily="34" charset="0"/>
              </a:rPr>
              <a:pPr>
                <a:spcBef>
                  <a:spcPct val="0"/>
                </a:spcBef>
                <a:buClrTx/>
                <a:buFontTx/>
                <a:buNone/>
              </a:pPr>
              <a:t>20</a:t>
            </a:fld>
            <a:endParaRPr lang="en-GB" altLang="en-US">
              <a:latin typeface="Calibri" panose="020F0502020204030204" pitchFamily="34" charset="0"/>
            </a:endParaRPr>
          </a:p>
        </p:txBody>
      </p:sp>
      <p:sp>
        <p:nvSpPr>
          <p:cNvPr id="44035" name="Rectangle 2">
            <a:extLst>
              <a:ext uri="{FF2B5EF4-FFF2-40B4-BE49-F238E27FC236}">
                <a16:creationId xmlns:a16="http://schemas.microsoft.com/office/drawing/2014/main" id="{74DE4038-FEF6-4268-84BB-FFF3562FAB66}"/>
              </a:ext>
            </a:extLst>
          </p:cNvPr>
          <p:cNvSpPr>
            <a:spLocks noChangeArrowheads="1" noTextEdit="1"/>
          </p:cNvSpPr>
          <p:nvPr>
            <p:ph type="sldImg"/>
          </p:nvPr>
        </p:nvSpPr>
        <p:spPr>
          <a:xfrm>
            <a:off x="1143000" y="685800"/>
            <a:ext cx="4572000" cy="34290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4036" name="Rectangle 3">
            <a:extLst>
              <a:ext uri="{FF2B5EF4-FFF2-40B4-BE49-F238E27FC236}">
                <a16:creationId xmlns:a16="http://schemas.microsoft.com/office/drawing/2014/main" id="{432F099C-14D6-4F6A-B06D-CDC7BD9AB598}"/>
              </a:ext>
            </a:extLst>
          </p:cNvPr>
          <p:cNvSpPr>
            <a:spLocks noChangeArrowheads="1"/>
          </p:cNvSpPr>
          <p:nvPr>
            <p:ph type="body" idx="1"/>
          </p:nvPr>
        </p:nvSpPr>
        <p:spPr>
          <a:xfrm>
            <a:off x="685800" y="4343400"/>
            <a:ext cx="5486400" cy="411480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3">
            <a:extLst>
              <a:ext uri="{FF2B5EF4-FFF2-40B4-BE49-F238E27FC236}">
                <a16:creationId xmlns:a16="http://schemas.microsoft.com/office/drawing/2014/main" id="{B90388AA-0E15-4FC3-9552-5C3C317EC7FD}"/>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FA0EBB1D-A8E7-4477-A9AD-DB1C83BA2E96}"/>
              </a:ext>
            </a:extLst>
          </p:cNvPr>
          <p:cNvSpPr>
            <a:spLocks noGrp="1" noChangeArrowheads="1"/>
          </p:cNvSpPr>
          <p:nvPr>
            <p:ph type="sldNum" idx="11"/>
          </p:nvPr>
        </p:nvSpPr>
        <p:spPr>
          <a:ln/>
        </p:spPr>
        <p:txBody>
          <a:bodyPr/>
          <a:lstStyle>
            <a:lvl1pPr>
              <a:defRPr/>
            </a:lvl1pPr>
          </a:lstStyle>
          <a:p>
            <a:pPr>
              <a:defRPr/>
            </a:pPr>
            <a:fld id="{9168B964-4789-4101-87FD-4CFD8C3A9275}" type="slidenum">
              <a:rPr lang="en-GB" altLang="en-US"/>
              <a:pPr>
                <a:defRPr/>
              </a:pPr>
              <a:t>‹#›</a:t>
            </a:fld>
            <a:endParaRPr lang="en-GB" altLang="en-US"/>
          </a:p>
        </p:txBody>
      </p:sp>
    </p:spTree>
    <p:extLst>
      <p:ext uri="{BB962C8B-B14F-4D97-AF65-F5344CB8AC3E}">
        <p14:creationId xmlns:p14="http://schemas.microsoft.com/office/powerpoint/2010/main" val="350350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C8DC6A75-CE90-47A8-B569-8781A2576889}"/>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8C3F0023-CA79-4DBB-BC80-A634C33386F5}"/>
              </a:ext>
            </a:extLst>
          </p:cNvPr>
          <p:cNvSpPr>
            <a:spLocks noGrp="1" noChangeArrowheads="1"/>
          </p:cNvSpPr>
          <p:nvPr>
            <p:ph type="sldNum" idx="11"/>
          </p:nvPr>
        </p:nvSpPr>
        <p:spPr>
          <a:ln/>
        </p:spPr>
        <p:txBody>
          <a:bodyPr/>
          <a:lstStyle>
            <a:lvl1pPr>
              <a:defRPr/>
            </a:lvl1pPr>
          </a:lstStyle>
          <a:p>
            <a:pPr>
              <a:defRPr/>
            </a:pPr>
            <a:fld id="{5571210C-6589-48D1-B41B-A5EB4DF47ABC}" type="slidenum">
              <a:rPr lang="en-GB" altLang="en-US"/>
              <a:pPr>
                <a:defRPr/>
              </a:pPr>
              <a:t>‹#›</a:t>
            </a:fld>
            <a:endParaRPr lang="en-GB" altLang="en-US"/>
          </a:p>
        </p:txBody>
      </p:sp>
    </p:spTree>
    <p:extLst>
      <p:ext uri="{BB962C8B-B14F-4D97-AF65-F5344CB8AC3E}">
        <p14:creationId xmlns:p14="http://schemas.microsoft.com/office/powerpoint/2010/main" val="3371864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3">
            <a:extLst>
              <a:ext uri="{FF2B5EF4-FFF2-40B4-BE49-F238E27FC236}">
                <a16:creationId xmlns:a16="http://schemas.microsoft.com/office/drawing/2014/main" id="{09F49894-A2A6-404F-8F56-9E3E9CE92E2E}"/>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00951C9E-C4ED-4353-A5F4-2883ADC48675}"/>
              </a:ext>
            </a:extLst>
          </p:cNvPr>
          <p:cNvSpPr>
            <a:spLocks noGrp="1" noChangeArrowheads="1"/>
          </p:cNvSpPr>
          <p:nvPr>
            <p:ph type="sldNum" idx="11"/>
          </p:nvPr>
        </p:nvSpPr>
        <p:spPr>
          <a:ln/>
        </p:spPr>
        <p:txBody>
          <a:bodyPr/>
          <a:lstStyle>
            <a:lvl1pPr>
              <a:defRPr/>
            </a:lvl1pPr>
          </a:lstStyle>
          <a:p>
            <a:pPr>
              <a:defRPr/>
            </a:pPr>
            <a:fld id="{B2216EF0-9313-475E-9337-F9C4F9BD4F30}" type="slidenum">
              <a:rPr lang="en-GB" altLang="en-US"/>
              <a:pPr>
                <a:defRPr/>
              </a:pPr>
              <a:t>‹#›</a:t>
            </a:fld>
            <a:endParaRPr lang="en-GB" altLang="en-US"/>
          </a:p>
        </p:txBody>
      </p:sp>
    </p:spTree>
    <p:extLst>
      <p:ext uri="{BB962C8B-B14F-4D97-AF65-F5344CB8AC3E}">
        <p14:creationId xmlns:p14="http://schemas.microsoft.com/office/powerpoint/2010/main" val="1390142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12775" y="1600200"/>
            <a:ext cx="3998913"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64088" y="1600200"/>
            <a:ext cx="4000500"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3">
            <a:extLst>
              <a:ext uri="{FF2B5EF4-FFF2-40B4-BE49-F238E27FC236}">
                <a16:creationId xmlns:a16="http://schemas.microsoft.com/office/drawing/2014/main" id="{04F3E71E-A0E7-4A46-BA6C-A6F0783D5598}"/>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8">
            <a:extLst>
              <a:ext uri="{FF2B5EF4-FFF2-40B4-BE49-F238E27FC236}">
                <a16:creationId xmlns:a16="http://schemas.microsoft.com/office/drawing/2014/main" id="{AC3AFA52-7780-4D18-81C2-8B344C53D977}"/>
              </a:ext>
            </a:extLst>
          </p:cNvPr>
          <p:cNvSpPr>
            <a:spLocks noGrp="1" noChangeArrowheads="1"/>
          </p:cNvSpPr>
          <p:nvPr>
            <p:ph type="sldNum" idx="11"/>
          </p:nvPr>
        </p:nvSpPr>
        <p:spPr>
          <a:ln/>
        </p:spPr>
        <p:txBody>
          <a:bodyPr/>
          <a:lstStyle>
            <a:lvl1pPr>
              <a:defRPr/>
            </a:lvl1pPr>
          </a:lstStyle>
          <a:p>
            <a:pPr>
              <a:defRPr/>
            </a:pPr>
            <a:fld id="{088458E1-E98D-4A30-9F63-7BE733DDFB47}" type="slidenum">
              <a:rPr lang="en-GB" altLang="en-US"/>
              <a:pPr>
                <a:defRPr/>
              </a:pPr>
              <a:t>‹#›</a:t>
            </a:fld>
            <a:endParaRPr lang="en-GB" altLang="en-US"/>
          </a:p>
        </p:txBody>
      </p:sp>
    </p:spTree>
    <p:extLst>
      <p:ext uri="{BB962C8B-B14F-4D97-AF65-F5344CB8AC3E}">
        <p14:creationId xmlns:p14="http://schemas.microsoft.com/office/powerpoint/2010/main" val="197718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3">
            <a:extLst>
              <a:ext uri="{FF2B5EF4-FFF2-40B4-BE49-F238E27FC236}">
                <a16:creationId xmlns:a16="http://schemas.microsoft.com/office/drawing/2014/main" id="{7EB485A8-C2C5-4D09-B552-F0760ED00167}"/>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8" name="Rectangle 8">
            <a:extLst>
              <a:ext uri="{FF2B5EF4-FFF2-40B4-BE49-F238E27FC236}">
                <a16:creationId xmlns:a16="http://schemas.microsoft.com/office/drawing/2014/main" id="{B317D2D5-A3AF-47DA-9687-4156F30F8682}"/>
              </a:ext>
            </a:extLst>
          </p:cNvPr>
          <p:cNvSpPr>
            <a:spLocks noGrp="1" noChangeArrowheads="1"/>
          </p:cNvSpPr>
          <p:nvPr>
            <p:ph type="sldNum" idx="11"/>
          </p:nvPr>
        </p:nvSpPr>
        <p:spPr>
          <a:ln/>
        </p:spPr>
        <p:txBody>
          <a:bodyPr/>
          <a:lstStyle>
            <a:lvl1pPr>
              <a:defRPr/>
            </a:lvl1pPr>
          </a:lstStyle>
          <a:p>
            <a:pPr>
              <a:defRPr/>
            </a:pPr>
            <a:fld id="{92E3DBE0-B0E9-40A5-923A-C193F9849BD4}" type="slidenum">
              <a:rPr lang="en-GB" altLang="en-US"/>
              <a:pPr>
                <a:defRPr/>
              </a:pPr>
              <a:t>‹#›</a:t>
            </a:fld>
            <a:endParaRPr lang="en-GB" altLang="en-US"/>
          </a:p>
        </p:txBody>
      </p:sp>
    </p:spTree>
    <p:extLst>
      <p:ext uri="{BB962C8B-B14F-4D97-AF65-F5344CB8AC3E}">
        <p14:creationId xmlns:p14="http://schemas.microsoft.com/office/powerpoint/2010/main" val="1278005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EFC2C8C5-C7CF-42C4-9EB7-AD88683DAB49}"/>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4" name="Rectangle 8">
            <a:extLst>
              <a:ext uri="{FF2B5EF4-FFF2-40B4-BE49-F238E27FC236}">
                <a16:creationId xmlns:a16="http://schemas.microsoft.com/office/drawing/2014/main" id="{88CF60EC-8C86-4758-BB5B-F4826D5DEB19}"/>
              </a:ext>
            </a:extLst>
          </p:cNvPr>
          <p:cNvSpPr>
            <a:spLocks noGrp="1" noChangeArrowheads="1"/>
          </p:cNvSpPr>
          <p:nvPr>
            <p:ph type="sldNum" idx="11"/>
          </p:nvPr>
        </p:nvSpPr>
        <p:spPr>
          <a:ln/>
        </p:spPr>
        <p:txBody>
          <a:bodyPr/>
          <a:lstStyle>
            <a:lvl1pPr>
              <a:defRPr/>
            </a:lvl1pPr>
          </a:lstStyle>
          <a:p>
            <a:pPr>
              <a:defRPr/>
            </a:pPr>
            <a:fld id="{68AB5845-83A4-4240-91ED-8330D7A0D95E}" type="slidenum">
              <a:rPr lang="en-GB" altLang="en-US"/>
              <a:pPr>
                <a:defRPr/>
              </a:pPr>
              <a:t>‹#›</a:t>
            </a:fld>
            <a:endParaRPr lang="en-GB" altLang="en-US"/>
          </a:p>
        </p:txBody>
      </p:sp>
    </p:spTree>
    <p:extLst>
      <p:ext uri="{BB962C8B-B14F-4D97-AF65-F5344CB8AC3E}">
        <p14:creationId xmlns:p14="http://schemas.microsoft.com/office/powerpoint/2010/main" val="1700957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B8C2444-1EAD-41C6-9BE5-D0AE9DBB399E}"/>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3" name="Rectangle 8">
            <a:extLst>
              <a:ext uri="{FF2B5EF4-FFF2-40B4-BE49-F238E27FC236}">
                <a16:creationId xmlns:a16="http://schemas.microsoft.com/office/drawing/2014/main" id="{9A5C47E9-C3F7-4451-9395-1E7E52E01AB0}"/>
              </a:ext>
            </a:extLst>
          </p:cNvPr>
          <p:cNvSpPr>
            <a:spLocks noGrp="1" noChangeArrowheads="1"/>
          </p:cNvSpPr>
          <p:nvPr>
            <p:ph type="sldNum" idx="11"/>
          </p:nvPr>
        </p:nvSpPr>
        <p:spPr>
          <a:ln/>
        </p:spPr>
        <p:txBody>
          <a:bodyPr/>
          <a:lstStyle>
            <a:lvl1pPr>
              <a:defRPr/>
            </a:lvl1pPr>
          </a:lstStyle>
          <a:p>
            <a:pPr>
              <a:defRPr/>
            </a:pPr>
            <a:fld id="{1972816D-9FCC-4FC1-88F1-CAFB1E2BB8A2}" type="slidenum">
              <a:rPr lang="en-GB" altLang="en-US"/>
              <a:pPr>
                <a:defRPr/>
              </a:pPr>
              <a:t>‹#›</a:t>
            </a:fld>
            <a:endParaRPr lang="en-GB" altLang="en-US"/>
          </a:p>
        </p:txBody>
      </p:sp>
    </p:spTree>
    <p:extLst>
      <p:ext uri="{BB962C8B-B14F-4D97-AF65-F5344CB8AC3E}">
        <p14:creationId xmlns:p14="http://schemas.microsoft.com/office/powerpoint/2010/main" val="333881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C7B0DE3B-4759-480E-847E-691BFA462FF1}"/>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8">
            <a:extLst>
              <a:ext uri="{FF2B5EF4-FFF2-40B4-BE49-F238E27FC236}">
                <a16:creationId xmlns:a16="http://schemas.microsoft.com/office/drawing/2014/main" id="{D969F22C-CE6B-4E0E-A8E6-582D9A167246}"/>
              </a:ext>
            </a:extLst>
          </p:cNvPr>
          <p:cNvSpPr>
            <a:spLocks noGrp="1" noChangeArrowheads="1"/>
          </p:cNvSpPr>
          <p:nvPr>
            <p:ph type="sldNum" idx="11"/>
          </p:nvPr>
        </p:nvSpPr>
        <p:spPr>
          <a:ln/>
        </p:spPr>
        <p:txBody>
          <a:bodyPr/>
          <a:lstStyle>
            <a:lvl1pPr>
              <a:defRPr/>
            </a:lvl1pPr>
          </a:lstStyle>
          <a:p>
            <a:pPr>
              <a:defRPr/>
            </a:pPr>
            <a:fld id="{08BAA7F5-910C-4EA2-B066-DD48E7E6685F}" type="slidenum">
              <a:rPr lang="en-GB" altLang="en-US"/>
              <a:pPr>
                <a:defRPr/>
              </a:pPr>
              <a:t>‹#›</a:t>
            </a:fld>
            <a:endParaRPr lang="en-GB" altLang="en-US"/>
          </a:p>
        </p:txBody>
      </p:sp>
    </p:spTree>
    <p:extLst>
      <p:ext uri="{BB962C8B-B14F-4D97-AF65-F5344CB8AC3E}">
        <p14:creationId xmlns:p14="http://schemas.microsoft.com/office/powerpoint/2010/main" val="2729142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3">
            <a:extLst>
              <a:ext uri="{FF2B5EF4-FFF2-40B4-BE49-F238E27FC236}">
                <a16:creationId xmlns:a16="http://schemas.microsoft.com/office/drawing/2014/main" id="{8433DCBA-AC35-4F13-B2B3-70A2AEB61940}"/>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8">
            <a:extLst>
              <a:ext uri="{FF2B5EF4-FFF2-40B4-BE49-F238E27FC236}">
                <a16:creationId xmlns:a16="http://schemas.microsoft.com/office/drawing/2014/main" id="{0025DC40-C99D-4F7A-A73D-851479AFF25F}"/>
              </a:ext>
            </a:extLst>
          </p:cNvPr>
          <p:cNvSpPr>
            <a:spLocks noGrp="1" noChangeArrowheads="1"/>
          </p:cNvSpPr>
          <p:nvPr>
            <p:ph type="sldNum" idx="11"/>
          </p:nvPr>
        </p:nvSpPr>
        <p:spPr>
          <a:ln/>
        </p:spPr>
        <p:txBody>
          <a:bodyPr/>
          <a:lstStyle>
            <a:lvl1pPr>
              <a:defRPr/>
            </a:lvl1pPr>
          </a:lstStyle>
          <a:p>
            <a:pPr>
              <a:defRPr/>
            </a:pPr>
            <a:fld id="{4C8415D4-7D91-4C61-B3A6-431B967E281D}" type="slidenum">
              <a:rPr lang="en-GB" altLang="en-US"/>
              <a:pPr>
                <a:defRPr/>
              </a:pPr>
              <a:t>‹#›</a:t>
            </a:fld>
            <a:endParaRPr lang="en-GB" altLang="en-US"/>
          </a:p>
        </p:txBody>
      </p:sp>
    </p:spTree>
    <p:extLst>
      <p:ext uri="{BB962C8B-B14F-4D97-AF65-F5344CB8AC3E}">
        <p14:creationId xmlns:p14="http://schemas.microsoft.com/office/powerpoint/2010/main" val="2405588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A7216916-F78A-4A60-8012-A9DE7454F9BD}"/>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810F39AA-6F3E-47B1-8962-36E83B06FEA6}"/>
              </a:ext>
            </a:extLst>
          </p:cNvPr>
          <p:cNvSpPr>
            <a:spLocks noGrp="1" noChangeArrowheads="1"/>
          </p:cNvSpPr>
          <p:nvPr>
            <p:ph type="sldNum" idx="11"/>
          </p:nvPr>
        </p:nvSpPr>
        <p:spPr>
          <a:ln/>
        </p:spPr>
        <p:txBody>
          <a:bodyPr/>
          <a:lstStyle>
            <a:lvl1pPr>
              <a:defRPr/>
            </a:lvl1pPr>
          </a:lstStyle>
          <a:p>
            <a:pPr>
              <a:defRPr/>
            </a:pPr>
            <a:fld id="{AC1E581E-469D-42F6-AD84-7D2FE0967319}" type="slidenum">
              <a:rPr lang="en-GB" altLang="en-US"/>
              <a:pPr>
                <a:defRPr/>
              </a:pPr>
              <a:t>‹#›</a:t>
            </a:fld>
            <a:endParaRPr lang="en-GB" altLang="en-US"/>
          </a:p>
        </p:txBody>
      </p:sp>
    </p:spTree>
    <p:extLst>
      <p:ext uri="{BB962C8B-B14F-4D97-AF65-F5344CB8AC3E}">
        <p14:creationId xmlns:p14="http://schemas.microsoft.com/office/powerpoint/2010/main" val="4158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6238" y="6350"/>
            <a:ext cx="2038350" cy="6118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6350"/>
            <a:ext cx="5964238" cy="61182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3">
            <a:extLst>
              <a:ext uri="{FF2B5EF4-FFF2-40B4-BE49-F238E27FC236}">
                <a16:creationId xmlns:a16="http://schemas.microsoft.com/office/drawing/2014/main" id="{D0ADBA89-DA2B-4214-986C-4546D7834F59}"/>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C371B650-726A-46E0-9278-18CE5F6F35BA}"/>
              </a:ext>
            </a:extLst>
          </p:cNvPr>
          <p:cNvSpPr>
            <a:spLocks noGrp="1" noChangeArrowheads="1"/>
          </p:cNvSpPr>
          <p:nvPr>
            <p:ph type="sldNum" idx="11"/>
          </p:nvPr>
        </p:nvSpPr>
        <p:spPr>
          <a:ln/>
        </p:spPr>
        <p:txBody>
          <a:bodyPr/>
          <a:lstStyle>
            <a:lvl1pPr>
              <a:defRPr/>
            </a:lvl1pPr>
          </a:lstStyle>
          <a:p>
            <a:pPr>
              <a:defRPr/>
            </a:pPr>
            <a:fld id="{3A95AEDF-CFE4-4D42-AB9E-EABE255C5F42}" type="slidenum">
              <a:rPr lang="en-GB" altLang="en-US"/>
              <a:pPr>
                <a:defRPr/>
              </a:pPr>
              <a:t>‹#›</a:t>
            </a:fld>
            <a:endParaRPr lang="en-GB" altLang="en-US"/>
          </a:p>
        </p:txBody>
      </p:sp>
    </p:spTree>
    <p:extLst>
      <p:ext uri="{BB962C8B-B14F-4D97-AF65-F5344CB8AC3E}">
        <p14:creationId xmlns:p14="http://schemas.microsoft.com/office/powerpoint/2010/main" val="35168447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6">
            <a:extLst>
              <a:ext uri="{FF2B5EF4-FFF2-40B4-BE49-F238E27FC236}">
                <a16:creationId xmlns:a16="http://schemas.microsoft.com/office/drawing/2014/main" id="{0F32F3D9-ABFF-4FCD-A009-0E665BB7AC26}"/>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7E695FBB-738D-48F9-AAF2-8A7296925231}"/>
              </a:ext>
            </a:extLst>
          </p:cNvPr>
          <p:cNvSpPr>
            <a:spLocks noGrp="1" noChangeArrowheads="1"/>
          </p:cNvSpPr>
          <p:nvPr>
            <p:ph type="sldNum" idx="11"/>
          </p:nvPr>
        </p:nvSpPr>
        <p:spPr>
          <a:ln/>
        </p:spPr>
        <p:txBody>
          <a:bodyPr/>
          <a:lstStyle>
            <a:lvl1pPr>
              <a:defRPr/>
            </a:lvl1pPr>
          </a:lstStyle>
          <a:p>
            <a:pPr>
              <a:defRPr/>
            </a:pPr>
            <a:fld id="{5DAA2401-88EE-4637-BA9E-EF50F1BA9FF0}" type="slidenum">
              <a:rPr lang="en-GB" altLang="en-US"/>
              <a:pPr>
                <a:defRPr/>
              </a:pPr>
              <a:t>‹#›</a:t>
            </a:fld>
            <a:endParaRPr lang="en-GB" altLang="en-US"/>
          </a:p>
        </p:txBody>
      </p:sp>
    </p:spTree>
    <p:extLst>
      <p:ext uri="{BB962C8B-B14F-4D97-AF65-F5344CB8AC3E}">
        <p14:creationId xmlns:p14="http://schemas.microsoft.com/office/powerpoint/2010/main" val="1012108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6">
            <a:extLst>
              <a:ext uri="{FF2B5EF4-FFF2-40B4-BE49-F238E27FC236}">
                <a16:creationId xmlns:a16="http://schemas.microsoft.com/office/drawing/2014/main" id="{B3C1F18E-9473-4103-B4DB-55C9BFCBA9E6}"/>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A54A7FB7-F0A3-4311-9A9D-BA55E08CABBB}"/>
              </a:ext>
            </a:extLst>
          </p:cNvPr>
          <p:cNvSpPr>
            <a:spLocks noGrp="1" noChangeArrowheads="1"/>
          </p:cNvSpPr>
          <p:nvPr>
            <p:ph type="sldNum" idx="11"/>
          </p:nvPr>
        </p:nvSpPr>
        <p:spPr>
          <a:ln/>
        </p:spPr>
        <p:txBody>
          <a:bodyPr/>
          <a:lstStyle>
            <a:lvl1pPr>
              <a:defRPr/>
            </a:lvl1pPr>
          </a:lstStyle>
          <a:p>
            <a:pPr>
              <a:defRPr/>
            </a:pPr>
            <a:fld id="{6E2E13BE-B5BA-42C2-966F-9AC594FBC4AD}" type="slidenum">
              <a:rPr lang="en-GB" altLang="en-US"/>
              <a:pPr>
                <a:defRPr/>
              </a:pPr>
              <a:t>‹#›</a:t>
            </a:fld>
            <a:endParaRPr lang="en-GB" altLang="en-US"/>
          </a:p>
        </p:txBody>
      </p:sp>
    </p:spTree>
    <p:extLst>
      <p:ext uri="{BB962C8B-B14F-4D97-AF65-F5344CB8AC3E}">
        <p14:creationId xmlns:p14="http://schemas.microsoft.com/office/powerpoint/2010/main" val="3496440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6">
            <a:extLst>
              <a:ext uri="{FF2B5EF4-FFF2-40B4-BE49-F238E27FC236}">
                <a16:creationId xmlns:a16="http://schemas.microsoft.com/office/drawing/2014/main" id="{34935566-B503-4CE6-B46F-12769746AB54}"/>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C67C590F-9FB8-4FCD-9C9F-FDE85E30C7E6}"/>
              </a:ext>
            </a:extLst>
          </p:cNvPr>
          <p:cNvSpPr>
            <a:spLocks noGrp="1" noChangeArrowheads="1"/>
          </p:cNvSpPr>
          <p:nvPr>
            <p:ph type="sldNum" idx="11"/>
          </p:nvPr>
        </p:nvSpPr>
        <p:spPr>
          <a:ln/>
        </p:spPr>
        <p:txBody>
          <a:bodyPr/>
          <a:lstStyle>
            <a:lvl1pPr>
              <a:defRPr/>
            </a:lvl1pPr>
          </a:lstStyle>
          <a:p>
            <a:pPr>
              <a:defRPr/>
            </a:pPr>
            <a:fld id="{C07F084D-8A81-4AB9-AE1B-010511610D52}" type="slidenum">
              <a:rPr lang="en-GB" altLang="en-US"/>
              <a:pPr>
                <a:defRPr/>
              </a:pPr>
              <a:t>‹#›</a:t>
            </a:fld>
            <a:endParaRPr lang="en-GB" altLang="en-US"/>
          </a:p>
        </p:txBody>
      </p:sp>
    </p:spTree>
    <p:extLst>
      <p:ext uri="{BB962C8B-B14F-4D97-AF65-F5344CB8AC3E}">
        <p14:creationId xmlns:p14="http://schemas.microsoft.com/office/powerpoint/2010/main" val="2391010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12775" y="1600200"/>
            <a:ext cx="3998913"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64088" y="1600200"/>
            <a:ext cx="4000500"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
            <a:extLst>
              <a:ext uri="{FF2B5EF4-FFF2-40B4-BE49-F238E27FC236}">
                <a16:creationId xmlns:a16="http://schemas.microsoft.com/office/drawing/2014/main" id="{00B830EA-E552-40CB-A69D-C96EC72FB3DF}"/>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8">
            <a:extLst>
              <a:ext uri="{FF2B5EF4-FFF2-40B4-BE49-F238E27FC236}">
                <a16:creationId xmlns:a16="http://schemas.microsoft.com/office/drawing/2014/main" id="{75BC6AE6-EB4A-4136-B787-A9B93F3E5353}"/>
              </a:ext>
            </a:extLst>
          </p:cNvPr>
          <p:cNvSpPr>
            <a:spLocks noGrp="1" noChangeArrowheads="1"/>
          </p:cNvSpPr>
          <p:nvPr>
            <p:ph type="sldNum" idx="11"/>
          </p:nvPr>
        </p:nvSpPr>
        <p:spPr>
          <a:ln/>
        </p:spPr>
        <p:txBody>
          <a:bodyPr/>
          <a:lstStyle>
            <a:lvl1pPr>
              <a:defRPr/>
            </a:lvl1pPr>
          </a:lstStyle>
          <a:p>
            <a:pPr>
              <a:defRPr/>
            </a:pPr>
            <a:fld id="{546D19B2-55B8-4A53-8E57-FF5E14BE107B}" type="slidenum">
              <a:rPr lang="en-GB" altLang="en-US"/>
              <a:pPr>
                <a:defRPr/>
              </a:pPr>
              <a:t>‹#›</a:t>
            </a:fld>
            <a:endParaRPr lang="en-GB" altLang="en-US"/>
          </a:p>
        </p:txBody>
      </p:sp>
    </p:spTree>
    <p:extLst>
      <p:ext uri="{BB962C8B-B14F-4D97-AF65-F5344CB8AC3E}">
        <p14:creationId xmlns:p14="http://schemas.microsoft.com/office/powerpoint/2010/main" val="4260020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a:extLst>
              <a:ext uri="{FF2B5EF4-FFF2-40B4-BE49-F238E27FC236}">
                <a16:creationId xmlns:a16="http://schemas.microsoft.com/office/drawing/2014/main" id="{9D6A6832-CD64-4634-A188-D99425FFC04B}"/>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8" name="Rectangle 8">
            <a:extLst>
              <a:ext uri="{FF2B5EF4-FFF2-40B4-BE49-F238E27FC236}">
                <a16:creationId xmlns:a16="http://schemas.microsoft.com/office/drawing/2014/main" id="{5B88179A-0832-4C7E-8879-2739E4D37BDE}"/>
              </a:ext>
            </a:extLst>
          </p:cNvPr>
          <p:cNvSpPr>
            <a:spLocks noGrp="1" noChangeArrowheads="1"/>
          </p:cNvSpPr>
          <p:nvPr>
            <p:ph type="sldNum" idx="11"/>
          </p:nvPr>
        </p:nvSpPr>
        <p:spPr>
          <a:ln/>
        </p:spPr>
        <p:txBody>
          <a:bodyPr/>
          <a:lstStyle>
            <a:lvl1pPr>
              <a:defRPr/>
            </a:lvl1pPr>
          </a:lstStyle>
          <a:p>
            <a:pPr>
              <a:defRPr/>
            </a:pPr>
            <a:fld id="{AF53C3E6-2A01-4BCA-AEA9-C84BB7523094}" type="slidenum">
              <a:rPr lang="en-GB" altLang="en-US"/>
              <a:pPr>
                <a:defRPr/>
              </a:pPr>
              <a:t>‹#›</a:t>
            </a:fld>
            <a:endParaRPr lang="en-GB" altLang="en-US"/>
          </a:p>
        </p:txBody>
      </p:sp>
    </p:spTree>
    <p:extLst>
      <p:ext uri="{BB962C8B-B14F-4D97-AF65-F5344CB8AC3E}">
        <p14:creationId xmlns:p14="http://schemas.microsoft.com/office/powerpoint/2010/main" val="33507029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6">
            <a:extLst>
              <a:ext uri="{FF2B5EF4-FFF2-40B4-BE49-F238E27FC236}">
                <a16:creationId xmlns:a16="http://schemas.microsoft.com/office/drawing/2014/main" id="{FC672461-F420-4531-9C9E-617A8B92AB81}"/>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4" name="Rectangle 8">
            <a:extLst>
              <a:ext uri="{FF2B5EF4-FFF2-40B4-BE49-F238E27FC236}">
                <a16:creationId xmlns:a16="http://schemas.microsoft.com/office/drawing/2014/main" id="{FDC71E66-F406-4AEE-A0F5-74C7513F7799}"/>
              </a:ext>
            </a:extLst>
          </p:cNvPr>
          <p:cNvSpPr>
            <a:spLocks noGrp="1" noChangeArrowheads="1"/>
          </p:cNvSpPr>
          <p:nvPr>
            <p:ph type="sldNum" idx="11"/>
          </p:nvPr>
        </p:nvSpPr>
        <p:spPr>
          <a:ln/>
        </p:spPr>
        <p:txBody>
          <a:bodyPr/>
          <a:lstStyle>
            <a:lvl1pPr>
              <a:defRPr/>
            </a:lvl1pPr>
          </a:lstStyle>
          <a:p>
            <a:pPr>
              <a:defRPr/>
            </a:pPr>
            <a:fld id="{B1416AE2-C6D4-4C66-98A7-9BF11E3D7AA9}" type="slidenum">
              <a:rPr lang="en-GB" altLang="en-US"/>
              <a:pPr>
                <a:defRPr/>
              </a:pPr>
              <a:t>‹#›</a:t>
            </a:fld>
            <a:endParaRPr lang="en-GB" altLang="en-US"/>
          </a:p>
        </p:txBody>
      </p:sp>
    </p:spTree>
    <p:extLst>
      <p:ext uri="{BB962C8B-B14F-4D97-AF65-F5344CB8AC3E}">
        <p14:creationId xmlns:p14="http://schemas.microsoft.com/office/powerpoint/2010/main" val="26423206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6B125F69-1923-4E3A-B0DA-45D3F2423157}"/>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3" name="Rectangle 8">
            <a:extLst>
              <a:ext uri="{FF2B5EF4-FFF2-40B4-BE49-F238E27FC236}">
                <a16:creationId xmlns:a16="http://schemas.microsoft.com/office/drawing/2014/main" id="{94F25F4D-7EC4-4BB4-B056-F9468859C3CF}"/>
              </a:ext>
            </a:extLst>
          </p:cNvPr>
          <p:cNvSpPr>
            <a:spLocks noGrp="1" noChangeArrowheads="1"/>
          </p:cNvSpPr>
          <p:nvPr>
            <p:ph type="sldNum" idx="11"/>
          </p:nvPr>
        </p:nvSpPr>
        <p:spPr>
          <a:ln/>
        </p:spPr>
        <p:txBody>
          <a:bodyPr/>
          <a:lstStyle>
            <a:lvl1pPr>
              <a:defRPr/>
            </a:lvl1pPr>
          </a:lstStyle>
          <a:p>
            <a:pPr>
              <a:defRPr/>
            </a:pPr>
            <a:fld id="{8ECFB9CA-882F-4837-9B6D-C1A955D7542C}" type="slidenum">
              <a:rPr lang="en-GB" altLang="en-US"/>
              <a:pPr>
                <a:defRPr/>
              </a:pPr>
              <a:t>‹#›</a:t>
            </a:fld>
            <a:endParaRPr lang="en-GB" altLang="en-US"/>
          </a:p>
        </p:txBody>
      </p:sp>
    </p:spTree>
    <p:extLst>
      <p:ext uri="{BB962C8B-B14F-4D97-AF65-F5344CB8AC3E}">
        <p14:creationId xmlns:p14="http://schemas.microsoft.com/office/powerpoint/2010/main" val="40491251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6">
            <a:extLst>
              <a:ext uri="{FF2B5EF4-FFF2-40B4-BE49-F238E27FC236}">
                <a16:creationId xmlns:a16="http://schemas.microsoft.com/office/drawing/2014/main" id="{89B0CE18-D038-4ACD-B76C-CD8D97C3AC8F}"/>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8">
            <a:extLst>
              <a:ext uri="{FF2B5EF4-FFF2-40B4-BE49-F238E27FC236}">
                <a16:creationId xmlns:a16="http://schemas.microsoft.com/office/drawing/2014/main" id="{2B670B05-9971-4522-B29A-C36DE1F44986}"/>
              </a:ext>
            </a:extLst>
          </p:cNvPr>
          <p:cNvSpPr>
            <a:spLocks noGrp="1" noChangeArrowheads="1"/>
          </p:cNvSpPr>
          <p:nvPr>
            <p:ph type="sldNum" idx="11"/>
          </p:nvPr>
        </p:nvSpPr>
        <p:spPr>
          <a:ln/>
        </p:spPr>
        <p:txBody>
          <a:bodyPr/>
          <a:lstStyle>
            <a:lvl1pPr>
              <a:defRPr/>
            </a:lvl1pPr>
          </a:lstStyle>
          <a:p>
            <a:pPr>
              <a:defRPr/>
            </a:pPr>
            <a:fld id="{25F86D56-38BA-4AC1-9616-CAB35207F1B6}" type="slidenum">
              <a:rPr lang="en-GB" altLang="en-US"/>
              <a:pPr>
                <a:defRPr/>
              </a:pPr>
              <a:t>‹#›</a:t>
            </a:fld>
            <a:endParaRPr lang="en-GB" altLang="en-US"/>
          </a:p>
        </p:txBody>
      </p:sp>
    </p:spTree>
    <p:extLst>
      <p:ext uri="{BB962C8B-B14F-4D97-AF65-F5344CB8AC3E}">
        <p14:creationId xmlns:p14="http://schemas.microsoft.com/office/powerpoint/2010/main" val="8356533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6">
            <a:extLst>
              <a:ext uri="{FF2B5EF4-FFF2-40B4-BE49-F238E27FC236}">
                <a16:creationId xmlns:a16="http://schemas.microsoft.com/office/drawing/2014/main" id="{88748352-0E51-4857-9040-4C7FE6465B99}"/>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6" name="Rectangle 8">
            <a:extLst>
              <a:ext uri="{FF2B5EF4-FFF2-40B4-BE49-F238E27FC236}">
                <a16:creationId xmlns:a16="http://schemas.microsoft.com/office/drawing/2014/main" id="{BD91245A-3B7C-4E5C-96EB-99DF6C9E9E62}"/>
              </a:ext>
            </a:extLst>
          </p:cNvPr>
          <p:cNvSpPr>
            <a:spLocks noGrp="1" noChangeArrowheads="1"/>
          </p:cNvSpPr>
          <p:nvPr>
            <p:ph type="sldNum" idx="11"/>
          </p:nvPr>
        </p:nvSpPr>
        <p:spPr>
          <a:ln/>
        </p:spPr>
        <p:txBody>
          <a:bodyPr/>
          <a:lstStyle>
            <a:lvl1pPr>
              <a:defRPr/>
            </a:lvl1pPr>
          </a:lstStyle>
          <a:p>
            <a:pPr>
              <a:defRPr/>
            </a:pPr>
            <a:fld id="{6D291937-2BD4-4B7E-90D4-F980867C0A18}" type="slidenum">
              <a:rPr lang="en-GB" altLang="en-US"/>
              <a:pPr>
                <a:defRPr/>
              </a:pPr>
              <a:t>‹#›</a:t>
            </a:fld>
            <a:endParaRPr lang="en-GB" altLang="en-US"/>
          </a:p>
        </p:txBody>
      </p:sp>
    </p:spTree>
    <p:extLst>
      <p:ext uri="{BB962C8B-B14F-4D97-AF65-F5344CB8AC3E}">
        <p14:creationId xmlns:p14="http://schemas.microsoft.com/office/powerpoint/2010/main" val="14312069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6">
            <a:extLst>
              <a:ext uri="{FF2B5EF4-FFF2-40B4-BE49-F238E27FC236}">
                <a16:creationId xmlns:a16="http://schemas.microsoft.com/office/drawing/2014/main" id="{A7BFEA93-697A-43FE-A258-D16C4C0C780F}"/>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B59B412D-D7E5-4FD8-B80C-CEA5AB142663}"/>
              </a:ext>
            </a:extLst>
          </p:cNvPr>
          <p:cNvSpPr>
            <a:spLocks noGrp="1" noChangeArrowheads="1"/>
          </p:cNvSpPr>
          <p:nvPr>
            <p:ph type="sldNum" idx="11"/>
          </p:nvPr>
        </p:nvSpPr>
        <p:spPr>
          <a:ln/>
        </p:spPr>
        <p:txBody>
          <a:bodyPr/>
          <a:lstStyle>
            <a:lvl1pPr>
              <a:defRPr/>
            </a:lvl1pPr>
          </a:lstStyle>
          <a:p>
            <a:pPr>
              <a:defRPr/>
            </a:pPr>
            <a:fld id="{868BF871-1FD1-4C5A-88AB-7F89FB272B42}" type="slidenum">
              <a:rPr lang="en-GB" altLang="en-US"/>
              <a:pPr>
                <a:defRPr/>
              </a:pPr>
              <a:t>‹#›</a:t>
            </a:fld>
            <a:endParaRPr lang="en-GB" altLang="en-US"/>
          </a:p>
        </p:txBody>
      </p:sp>
    </p:spTree>
    <p:extLst>
      <p:ext uri="{BB962C8B-B14F-4D97-AF65-F5344CB8AC3E}">
        <p14:creationId xmlns:p14="http://schemas.microsoft.com/office/powerpoint/2010/main" val="23695196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6238" y="6350"/>
            <a:ext cx="2038350" cy="6118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6350"/>
            <a:ext cx="5964238" cy="61182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6">
            <a:extLst>
              <a:ext uri="{FF2B5EF4-FFF2-40B4-BE49-F238E27FC236}">
                <a16:creationId xmlns:a16="http://schemas.microsoft.com/office/drawing/2014/main" id="{BE7B38E2-3ECF-4F71-8B7E-D5C3A04F9BD2}"/>
              </a:ext>
            </a:extLst>
          </p:cNvPr>
          <p:cNvSpPr>
            <a:spLocks noGrp="1" noChangeArrowheads="1"/>
          </p:cNvSpPr>
          <p:nvPr>
            <p:ph type="dt" idx="10"/>
          </p:nvPr>
        </p:nvSpPr>
        <p:spPr>
          <a:ln/>
        </p:spPr>
        <p:txBody>
          <a:bodyPr/>
          <a:lstStyle>
            <a:lvl1pPr>
              <a:defRPr/>
            </a:lvl1pPr>
          </a:lstStyle>
          <a:p>
            <a:pPr>
              <a:defRPr/>
            </a:pPr>
            <a:endParaRPr lang="en-US" altLang="en-US"/>
          </a:p>
        </p:txBody>
      </p:sp>
      <p:sp>
        <p:nvSpPr>
          <p:cNvPr id="5" name="Rectangle 8">
            <a:extLst>
              <a:ext uri="{FF2B5EF4-FFF2-40B4-BE49-F238E27FC236}">
                <a16:creationId xmlns:a16="http://schemas.microsoft.com/office/drawing/2014/main" id="{38BDCB48-E2A1-4E4C-A6CF-F828A423E962}"/>
              </a:ext>
            </a:extLst>
          </p:cNvPr>
          <p:cNvSpPr>
            <a:spLocks noGrp="1" noChangeArrowheads="1"/>
          </p:cNvSpPr>
          <p:nvPr>
            <p:ph type="sldNum" idx="11"/>
          </p:nvPr>
        </p:nvSpPr>
        <p:spPr>
          <a:ln/>
        </p:spPr>
        <p:txBody>
          <a:bodyPr/>
          <a:lstStyle>
            <a:lvl1pPr>
              <a:defRPr/>
            </a:lvl1pPr>
          </a:lstStyle>
          <a:p>
            <a:pPr>
              <a:defRPr/>
            </a:pPr>
            <a:fld id="{3597657E-AA6E-4583-8B29-4A10120C3D32}" type="slidenum">
              <a:rPr lang="en-GB" altLang="en-US"/>
              <a:pPr>
                <a:defRPr/>
              </a:pPr>
              <a:t>‹#›</a:t>
            </a:fld>
            <a:endParaRPr lang="en-GB" altLang="en-US"/>
          </a:p>
        </p:txBody>
      </p:sp>
    </p:spTree>
    <p:extLst>
      <p:ext uri="{BB962C8B-B14F-4D97-AF65-F5344CB8AC3E}">
        <p14:creationId xmlns:p14="http://schemas.microsoft.com/office/powerpoint/2010/main" val="301692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7EC5AE52-CC83-40A9-80ED-A8D407C4389C}"/>
              </a:ext>
            </a:extLst>
          </p:cNvPr>
          <p:cNvSpPr>
            <a:spLocks noGrp="1" noChangeArrowheads="1"/>
          </p:cNvSpPr>
          <p:nvPr>
            <p:ph type="title"/>
          </p:nvPr>
        </p:nvSpPr>
        <p:spPr bwMode="auto">
          <a:xfrm>
            <a:off x="609600" y="6350"/>
            <a:ext cx="8151813" cy="14335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p>
            <a:pPr lvl="0"/>
            <a:r>
              <a:rPr lang="en-GB" altLang="en-US"/>
              <a:t>Click to edit the title text format</a:t>
            </a:r>
          </a:p>
        </p:txBody>
      </p:sp>
      <p:sp>
        <p:nvSpPr>
          <p:cNvPr id="1027" name="Rectangle 2">
            <a:extLst>
              <a:ext uri="{FF2B5EF4-FFF2-40B4-BE49-F238E27FC236}">
                <a16:creationId xmlns:a16="http://schemas.microsoft.com/office/drawing/2014/main" id="{9FC65C47-4B6C-409A-B5A4-D67B2E30CA79}"/>
              </a:ext>
            </a:extLst>
          </p:cNvPr>
          <p:cNvSpPr>
            <a:spLocks noGrp="1" noChangeArrowheads="1"/>
          </p:cNvSpPr>
          <p:nvPr>
            <p:ph type="body" idx="1"/>
          </p:nvPr>
        </p:nvSpPr>
        <p:spPr bwMode="auto">
          <a:xfrm>
            <a:off x="612775" y="1600200"/>
            <a:ext cx="8151813" cy="4524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458C7F2E-CF17-49D1-93CC-742EF29DDE78}"/>
              </a:ext>
            </a:extLst>
          </p:cNvPr>
          <p:cNvSpPr>
            <a:spLocks noGrp="1" noChangeArrowheads="1"/>
          </p:cNvSpPr>
          <p:nvPr>
            <p:ph type="dt"/>
          </p:nvPr>
        </p:nvSpPr>
        <p:spPr bwMode="auto">
          <a:xfrm>
            <a:off x="6096000" y="6246813"/>
            <a:ext cx="2665413"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eaLnBrk="1" hangingPunct="1">
              <a:buClrTx/>
              <a:buSzPct val="100000"/>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0000"/>
                </a:solidFill>
              </a:defRPr>
            </a:lvl1pPr>
          </a:lstStyle>
          <a:p>
            <a:pPr>
              <a:defRPr/>
            </a:pPr>
            <a:endParaRPr lang="en-US" altLang="en-US"/>
          </a:p>
        </p:txBody>
      </p:sp>
      <p:sp>
        <p:nvSpPr>
          <p:cNvPr id="1029" name="Text Box 4">
            <a:extLst>
              <a:ext uri="{FF2B5EF4-FFF2-40B4-BE49-F238E27FC236}">
                <a16:creationId xmlns:a16="http://schemas.microsoft.com/office/drawing/2014/main" id="{C6F9ED4E-3F64-4F0C-A254-5C1A941AA292}"/>
              </a:ext>
            </a:extLst>
          </p:cNvPr>
          <p:cNvSpPr txBox="1">
            <a:spLocks noChangeArrowheads="1"/>
          </p:cNvSpPr>
          <p:nvPr/>
        </p:nvSpPr>
        <p:spPr bwMode="auto">
          <a:xfrm>
            <a:off x="609600" y="6246813"/>
            <a:ext cx="5421313" cy="368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1030" name="Rectangle 5">
            <a:extLst>
              <a:ext uri="{FF2B5EF4-FFF2-40B4-BE49-F238E27FC236}">
                <a16:creationId xmlns:a16="http://schemas.microsoft.com/office/drawing/2014/main" id="{A7ACC468-A4E8-42A4-A763-EE7BCBB76B9A}"/>
              </a:ext>
            </a:extLst>
          </p:cNvPr>
          <p:cNvSpPr>
            <a:spLocks noChangeArrowheads="1"/>
          </p:cNvSpPr>
          <p:nvPr/>
        </p:nvSpPr>
        <p:spPr bwMode="auto">
          <a:xfrm>
            <a:off x="0" y="1235075"/>
            <a:ext cx="9144000" cy="319088"/>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1031" name="Rectangle 6">
            <a:extLst>
              <a:ext uri="{FF2B5EF4-FFF2-40B4-BE49-F238E27FC236}">
                <a16:creationId xmlns:a16="http://schemas.microsoft.com/office/drawing/2014/main" id="{EFF85B1B-30B4-4D73-872F-941F2F85C8BB}"/>
              </a:ext>
            </a:extLst>
          </p:cNvPr>
          <p:cNvSpPr>
            <a:spLocks noChangeArrowheads="1"/>
          </p:cNvSpPr>
          <p:nvPr/>
        </p:nvSpPr>
        <p:spPr bwMode="auto">
          <a:xfrm>
            <a:off x="0" y="1279525"/>
            <a:ext cx="533400" cy="228600"/>
          </a:xfrm>
          <a:prstGeom prst="rect">
            <a:avLst/>
          </a:prstGeom>
          <a:solidFill>
            <a:srgbClr val="DD8047"/>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1032" name="Rectangle 7">
            <a:extLst>
              <a:ext uri="{FF2B5EF4-FFF2-40B4-BE49-F238E27FC236}">
                <a16:creationId xmlns:a16="http://schemas.microsoft.com/office/drawing/2014/main" id="{78FD0B82-153B-4B65-9501-F1F0D6F2A7B0}"/>
              </a:ext>
            </a:extLst>
          </p:cNvPr>
          <p:cNvSpPr>
            <a:spLocks noChangeArrowheads="1"/>
          </p:cNvSpPr>
          <p:nvPr/>
        </p:nvSpPr>
        <p:spPr bwMode="auto">
          <a:xfrm>
            <a:off x="590550" y="1279525"/>
            <a:ext cx="8553450" cy="228600"/>
          </a:xfrm>
          <a:prstGeom prst="rect">
            <a:avLst/>
          </a:prstGeom>
          <a:solidFill>
            <a:srgbClr val="94B6D2"/>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3" name="Rectangle 8">
            <a:extLst>
              <a:ext uri="{FF2B5EF4-FFF2-40B4-BE49-F238E27FC236}">
                <a16:creationId xmlns:a16="http://schemas.microsoft.com/office/drawing/2014/main" id="{A684D099-AB0F-4FBF-B244-9351CB4BC99F}"/>
              </a:ext>
            </a:extLst>
          </p:cNvPr>
          <p:cNvSpPr>
            <a:spLocks noGrp="1" noChangeArrowheads="1"/>
          </p:cNvSpPr>
          <p:nvPr>
            <p:ph type="sldNum"/>
          </p:nvPr>
        </p:nvSpPr>
        <p:spPr bwMode="auto">
          <a:xfrm>
            <a:off x="0" y="1209675"/>
            <a:ext cx="531813"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eaLnBrk="1" hangingPunct="1">
              <a:buClrTx/>
              <a:buSzPct val="100000"/>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0000"/>
                </a:solidFill>
              </a:defRPr>
            </a:lvl1pPr>
          </a:lstStyle>
          <a:p>
            <a:pPr>
              <a:defRPr/>
            </a:pPr>
            <a:fld id="{B5FBA158-291C-4819-8B4A-684E73804F5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defTabSz="449263" rtl="0" eaLnBrk="0" fontAlgn="base" hangingPunct="0">
        <a:spcBef>
          <a:spcPct val="0"/>
        </a:spcBef>
        <a:spcAft>
          <a:spcPct val="0"/>
        </a:spcAft>
        <a:buClr>
          <a:srgbClr val="000000"/>
        </a:buClr>
        <a:buSzPct val="100000"/>
        <a:buFont typeface="Times New Roman" panose="02020603050405020304" pitchFamily="18" charset="0"/>
        <a:defRPr sz="4400" kern="1200">
          <a:solidFill>
            <a:srgbClr val="775F55"/>
          </a:solidFill>
          <a:latin typeface="+mj-lt"/>
          <a:ea typeface="+mj-ea"/>
          <a:cs typeface="+mj-cs"/>
        </a:defRPr>
      </a:lvl1pPr>
      <a:lvl2pPr algn="l"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2pPr>
      <a:lvl3pPr algn="l"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3pPr>
      <a:lvl4pPr algn="l"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4pPr>
      <a:lvl5pPr algn="l"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5pPr>
      <a:lvl6pPr marL="2514600" indent="-228600" algn="l" defTabSz="449263" rtl="0" fontAlgn="base">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6pPr>
      <a:lvl7pPr marL="2971800" indent="-228600" algn="l" defTabSz="449263" rtl="0" fontAlgn="base">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7pPr>
      <a:lvl8pPr marL="3429000" indent="-228600" algn="l" defTabSz="449263" rtl="0" fontAlgn="base">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8pPr>
      <a:lvl9pPr marL="3886200" indent="-228600" algn="l" defTabSz="449263" rtl="0" fontAlgn="base">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9pPr>
    </p:titleStyle>
    <p:bodyStyle>
      <a:lvl1pPr marL="342900" indent="-342900" algn="l" defTabSz="449263" rtl="0" eaLnBrk="0" fontAlgn="base" hangingPunct="0">
        <a:spcBef>
          <a:spcPts val="700"/>
        </a:spcBef>
        <a:spcAft>
          <a:spcPct val="0"/>
        </a:spcAft>
        <a:buClr>
          <a:srgbClr val="000000"/>
        </a:buClr>
        <a:buSzPct val="100000"/>
        <a:buFont typeface="Times New Roman" panose="02020603050405020304" pitchFamily="18" charset="0"/>
        <a:defRPr sz="2900" kern="1200">
          <a:solidFill>
            <a:srgbClr val="000000"/>
          </a:solidFill>
          <a:latin typeface="+mn-lt"/>
          <a:ea typeface="+mn-ea"/>
          <a:cs typeface="+mn-cs"/>
        </a:defRPr>
      </a:lvl1pPr>
      <a:lvl2pPr marL="742950" indent="-285750" algn="l" defTabSz="449263" rtl="0" eaLnBrk="0" fontAlgn="base" hangingPunct="0">
        <a:spcBef>
          <a:spcPts val="550"/>
        </a:spcBef>
        <a:spcAft>
          <a:spcPct val="0"/>
        </a:spcAft>
        <a:buClr>
          <a:srgbClr val="000000"/>
        </a:buClr>
        <a:buSzPct val="100000"/>
        <a:buFont typeface="Times New Roman" panose="02020603050405020304" pitchFamily="18" charset="0"/>
        <a:defRPr sz="2600" kern="1200">
          <a:solidFill>
            <a:srgbClr val="000000"/>
          </a:solidFill>
          <a:latin typeface="+mn-lt"/>
          <a:ea typeface="+mn-ea"/>
          <a:cs typeface="+mn-cs"/>
        </a:defRPr>
      </a:lvl2pPr>
      <a:lvl3pPr marL="1143000" indent="-228600" algn="l" defTabSz="449263" rtl="0" eaLnBrk="0" fontAlgn="base" hangingPunct="0">
        <a:spcBef>
          <a:spcPts val="500"/>
        </a:spcBef>
        <a:spcAft>
          <a:spcPct val="0"/>
        </a:spcAft>
        <a:buClr>
          <a:srgbClr val="000000"/>
        </a:buClr>
        <a:buSzPct val="100000"/>
        <a:buFont typeface="Times New Roman" panose="02020603050405020304" pitchFamily="18" charset="0"/>
        <a:defRPr sz="2300" kern="1200">
          <a:solidFill>
            <a:srgbClr val="000000"/>
          </a:solidFill>
          <a:latin typeface="+mn-lt"/>
          <a:ea typeface="+mn-ea"/>
          <a:cs typeface="+mn-cs"/>
        </a:defRPr>
      </a:lvl3pPr>
      <a:lvl4pPr marL="1600200" indent="-228600" algn="l" defTabSz="449263" rtl="0" eaLnBrk="0" fontAlgn="base" hangingPunct="0">
        <a:spcBef>
          <a:spcPts val="4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eaLnBrk="0" fontAlgn="base" hangingPunct="0">
        <a:spcBef>
          <a:spcPts val="4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52103921-1C04-4002-9FF2-C84C96FAD63C}"/>
              </a:ext>
            </a:extLst>
          </p:cNvPr>
          <p:cNvSpPr>
            <a:spLocks noChangeArrowheads="1"/>
          </p:cNvSpPr>
          <p:nvPr/>
        </p:nvSpPr>
        <p:spPr bwMode="auto">
          <a:xfrm>
            <a:off x="0" y="5970588"/>
            <a:ext cx="9144000" cy="887412"/>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2051" name="Rectangle 2">
            <a:extLst>
              <a:ext uri="{FF2B5EF4-FFF2-40B4-BE49-F238E27FC236}">
                <a16:creationId xmlns:a16="http://schemas.microsoft.com/office/drawing/2014/main" id="{7B50EE4F-B304-4D46-A17E-6F5D29876146}"/>
              </a:ext>
            </a:extLst>
          </p:cNvPr>
          <p:cNvSpPr>
            <a:spLocks noChangeArrowheads="1"/>
          </p:cNvSpPr>
          <p:nvPr/>
        </p:nvSpPr>
        <p:spPr bwMode="auto">
          <a:xfrm>
            <a:off x="-9525" y="6053138"/>
            <a:ext cx="2249488" cy="712787"/>
          </a:xfrm>
          <a:prstGeom prst="rect">
            <a:avLst/>
          </a:prstGeom>
          <a:solidFill>
            <a:srgbClr val="DD8047"/>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2052" name="Rectangle 3">
            <a:extLst>
              <a:ext uri="{FF2B5EF4-FFF2-40B4-BE49-F238E27FC236}">
                <a16:creationId xmlns:a16="http://schemas.microsoft.com/office/drawing/2014/main" id="{06B9B71C-FFF9-451F-BFD3-B4C0E4F886A8}"/>
              </a:ext>
            </a:extLst>
          </p:cNvPr>
          <p:cNvSpPr>
            <a:spLocks noChangeArrowheads="1"/>
          </p:cNvSpPr>
          <p:nvPr/>
        </p:nvSpPr>
        <p:spPr bwMode="auto">
          <a:xfrm>
            <a:off x="2359025" y="6043613"/>
            <a:ext cx="6784975" cy="714375"/>
          </a:xfrm>
          <a:prstGeom prst="rect">
            <a:avLst/>
          </a:prstGeom>
          <a:solidFill>
            <a:srgbClr val="94B6D2"/>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2053" name="Rectangle 4">
            <a:extLst>
              <a:ext uri="{FF2B5EF4-FFF2-40B4-BE49-F238E27FC236}">
                <a16:creationId xmlns:a16="http://schemas.microsoft.com/office/drawing/2014/main" id="{B9C3A440-F5AC-4DCF-9D44-276905B21EEF}"/>
              </a:ext>
            </a:extLst>
          </p:cNvPr>
          <p:cNvSpPr>
            <a:spLocks noGrp="1" noChangeArrowheads="1"/>
          </p:cNvSpPr>
          <p:nvPr>
            <p:ph type="title"/>
          </p:nvPr>
        </p:nvSpPr>
        <p:spPr bwMode="auto">
          <a:xfrm>
            <a:off x="609600" y="6350"/>
            <a:ext cx="8151813" cy="14335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p>
            <a:pPr lvl="0"/>
            <a:r>
              <a:rPr lang="en-GB" altLang="en-US"/>
              <a:t>Click to edit the title text format</a:t>
            </a:r>
          </a:p>
        </p:txBody>
      </p:sp>
      <p:sp>
        <p:nvSpPr>
          <p:cNvPr id="2054" name="Rectangle 5">
            <a:extLst>
              <a:ext uri="{FF2B5EF4-FFF2-40B4-BE49-F238E27FC236}">
                <a16:creationId xmlns:a16="http://schemas.microsoft.com/office/drawing/2014/main" id="{924BBA4B-6599-487F-9A7E-8A14546C5F97}"/>
              </a:ext>
            </a:extLst>
          </p:cNvPr>
          <p:cNvSpPr>
            <a:spLocks noGrp="1" noChangeArrowheads="1"/>
          </p:cNvSpPr>
          <p:nvPr>
            <p:ph type="body" idx="1"/>
          </p:nvPr>
        </p:nvSpPr>
        <p:spPr bwMode="auto">
          <a:xfrm>
            <a:off x="612775" y="1600200"/>
            <a:ext cx="8151813" cy="4524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6">
            <a:extLst>
              <a:ext uri="{FF2B5EF4-FFF2-40B4-BE49-F238E27FC236}">
                <a16:creationId xmlns:a16="http://schemas.microsoft.com/office/drawing/2014/main" id="{538C5B95-9298-4839-9A73-8394F22903F2}"/>
              </a:ext>
            </a:extLst>
          </p:cNvPr>
          <p:cNvSpPr>
            <a:spLocks noGrp="1" noChangeArrowheads="1"/>
          </p:cNvSpPr>
          <p:nvPr>
            <p:ph type="dt"/>
          </p:nvPr>
        </p:nvSpPr>
        <p:spPr bwMode="auto">
          <a:xfrm>
            <a:off x="76200" y="6069013"/>
            <a:ext cx="2055813" cy="684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algn="ctr" eaLnBrk="1" hangingPunct="1">
              <a:buClrTx/>
              <a:buSzPct val="100000"/>
              <a:buFontTx/>
              <a:buNone/>
              <a:tabLst>
                <a:tab pos="723900" algn="l"/>
                <a:tab pos="1447800" algn="l"/>
              </a:tabLst>
              <a:defRPr sz="2000">
                <a:solidFill>
                  <a:srgbClr val="FFFFFF"/>
                </a:solidFill>
                <a:latin typeface="Times New Roman" panose="02020603050405020304" pitchFamily="18" charset="0"/>
              </a:defRPr>
            </a:lvl1pPr>
          </a:lstStyle>
          <a:p>
            <a:pPr>
              <a:defRPr/>
            </a:pPr>
            <a:endParaRPr lang="en-US" altLang="en-US"/>
          </a:p>
        </p:txBody>
      </p:sp>
      <p:sp>
        <p:nvSpPr>
          <p:cNvPr id="2056" name="Text Box 7">
            <a:extLst>
              <a:ext uri="{FF2B5EF4-FFF2-40B4-BE49-F238E27FC236}">
                <a16:creationId xmlns:a16="http://schemas.microsoft.com/office/drawing/2014/main" id="{252096BA-4CE7-458C-8F83-C236A2F21237}"/>
              </a:ext>
            </a:extLst>
          </p:cNvPr>
          <p:cNvSpPr txBox="1">
            <a:spLocks noChangeArrowheads="1"/>
          </p:cNvSpPr>
          <p:nvPr/>
        </p:nvSpPr>
        <p:spPr bwMode="auto">
          <a:xfrm>
            <a:off x="2085975" y="236538"/>
            <a:ext cx="58674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buClr>
                <a:srgbClr val="000000"/>
              </a:buClr>
              <a:buSzPct val="100000"/>
              <a:buFont typeface="Times New Roman" panose="02020603050405020304" pitchFamily="18" charset="0"/>
              <a:buNone/>
            </a:pPr>
            <a:endParaRPr lang="en-US" altLang="en-US"/>
          </a:p>
        </p:txBody>
      </p:sp>
      <p:sp>
        <p:nvSpPr>
          <p:cNvPr id="3" name="Rectangle 8">
            <a:extLst>
              <a:ext uri="{FF2B5EF4-FFF2-40B4-BE49-F238E27FC236}">
                <a16:creationId xmlns:a16="http://schemas.microsoft.com/office/drawing/2014/main" id="{41F2E29F-697B-4D14-89E9-D61F86994198}"/>
              </a:ext>
            </a:extLst>
          </p:cNvPr>
          <p:cNvSpPr>
            <a:spLocks noGrp="1" noChangeArrowheads="1"/>
          </p:cNvSpPr>
          <p:nvPr>
            <p:ph type="sldNum"/>
          </p:nvPr>
        </p:nvSpPr>
        <p:spPr bwMode="auto">
          <a:xfrm>
            <a:off x="8001000" y="228600"/>
            <a:ext cx="836613" cy="3794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algn="ctr" eaLnBrk="1" hangingPunct="1">
              <a:buClrTx/>
              <a:buSzPct val="100000"/>
              <a:buFontTx/>
              <a:buNone/>
              <a:tabLst>
                <a:tab pos="723900" algn="l"/>
              </a:tabLst>
              <a:defRPr sz="1400" b="1">
                <a:solidFill>
                  <a:srgbClr val="775F55"/>
                </a:solidFill>
                <a:latin typeface="Times New Roman" panose="02020603050405020304" pitchFamily="18" charset="0"/>
              </a:defRPr>
            </a:lvl1pPr>
          </a:lstStyle>
          <a:p>
            <a:pPr>
              <a:defRPr/>
            </a:pPr>
            <a:fld id="{61D17AF8-E7F6-44FE-A896-491698E32B4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49263" rtl="0" eaLnBrk="0" fontAlgn="base" hangingPunct="0">
        <a:spcBef>
          <a:spcPct val="0"/>
        </a:spcBef>
        <a:spcAft>
          <a:spcPct val="0"/>
        </a:spcAft>
        <a:buClr>
          <a:srgbClr val="000000"/>
        </a:buClr>
        <a:buSzPct val="100000"/>
        <a:buFont typeface="Times New Roman" panose="02020603050405020304" pitchFamily="18" charset="0"/>
        <a:defRPr sz="4400" kern="1200">
          <a:solidFill>
            <a:srgbClr val="775F55"/>
          </a:solidFill>
          <a:latin typeface="+mj-lt"/>
          <a:ea typeface="+mj-ea"/>
          <a:cs typeface="+mj-cs"/>
        </a:defRPr>
      </a:lvl1pPr>
      <a:lvl2pPr algn="l"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2pPr>
      <a:lvl3pPr algn="l"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3pPr>
      <a:lvl4pPr algn="l"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4pPr>
      <a:lvl5pPr algn="l"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5pPr>
      <a:lvl6pPr marL="2514600" indent="-228600" algn="l" defTabSz="449263" rtl="0" fontAlgn="base">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6pPr>
      <a:lvl7pPr marL="2971800" indent="-228600" algn="l" defTabSz="449263" rtl="0" fontAlgn="base">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7pPr>
      <a:lvl8pPr marL="3429000" indent="-228600" algn="l" defTabSz="449263" rtl="0" fontAlgn="base">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8pPr>
      <a:lvl9pPr marL="3886200" indent="-228600" algn="l" defTabSz="449263" rtl="0" fontAlgn="base">
        <a:spcBef>
          <a:spcPct val="0"/>
        </a:spcBef>
        <a:spcAft>
          <a:spcPct val="0"/>
        </a:spcAft>
        <a:buClr>
          <a:srgbClr val="000000"/>
        </a:buClr>
        <a:buSzPct val="100000"/>
        <a:buFont typeface="Times New Roman" panose="02020603050405020304" pitchFamily="18" charset="0"/>
        <a:defRPr sz="4400">
          <a:solidFill>
            <a:srgbClr val="775F55"/>
          </a:solidFill>
          <a:latin typeface="Tw Cen MT" panose="020B0602020104020603" pitchFamily="34" charset="0"/>
        </a:defRPr>
      </a:lvl9pPr>
    </p:titleStyle>
    <p:bodyStyle>
      <a:lvl1pPr marL="342900" indent="-342900" algn="l" defTabSz="449263" rtl="0" eaLnBrk="0" fontAlgn="base" hangingPunct="0">
        <a:spcBef>
          <a:spcPts val="700"/>
        </a:spcBef>
        <a:spcAft>
          <a:spcPct val="0"/>
        </a:spcAft>
        <a:buClr>
          <a:srgbClr val="000000"/>
        </a:buClr>
        <a:buSzPct val="100000"/>
        <a:buFont typeface="Times New Roman" panose="02020603050405020304" pitchFamily="18" charset="0"/>
        <a:defRPr sz="2900" kern="1200">
          <a:solidFill>
            <a:srgbClr val="000000"/>
          </a:solidFill>
          <a:latin typeface="+mn-lt"/>
          <a:ea typeface="+mn-ea"/>
          <a:cs typeface="+mn-cs"/>
        </a:defRPr>
      </a:lvl1pPr>
      <a:lvl2pPr marL="742950" indent="-285750" algn="l" defTabSz="449263" rtl="0" eaLnBrk="0" fontAlgn="base" hangingPunct="0">
        <a:spcBef>
          <a:spcPts val="550"/>
        </a:spcBef>
        <a:spcAft>
          <a:spcPct val="0"/>
        </a:spcAft>
        <a:buClr>
          <a:srgbClr val="000000"/>
        </a:buClr>
        <a:buSzPct val="100000"/>
        <a:buFont typeface="Times New Roman" panose="02020603050405020304" pitchFamily="18" charset="0"/>
        <a:defRPr sz="2600" kern="1200">
          <a:solidFill>
            <a:srgbClr val="000000"/>
          </a:solidFill>
          <a:latin typeface="+mn-lt"/>
          <a:ea typeface="+mn-ea"/>
          <a:cs typeface="+mn-cs"/>
        </a:defRPr>
      </a:lvl2pPr>
      <a:lvl3pPr marL="1143000" indent="-228600" algn="l" defTabSz="449263" rtl="0" eaLnBrk="0" fontAlgn="base" hangingPunct="0">
        <a:spcBef>
          <a:spcPts val="500"/>
        </a:spcBef>
        <a:spcAft>
          <a:spcPct val="0"/>
        </a:spcAft>
        <a:buClr>
          <a:srgbClr val="000000"/>
        </a:buClr>
        <a:buSzPct val="100000"/>
        <a:buFont typeface="Times New Roman" panose="02020603050405020304" pitchFamily="18" charset="0"/>
        <a:defRPr sz="2300" kern="1200">
          <a:solidFill>
            <a:srgbClr val="000000"/>
          </a:solidFill>
          <a:latin typeface="+mn-lt"/>
          <a:ea typeface="+mn-ea"/>
          <a:cs typeface="+mn-cs"/>
        </a:defRPr>
      </a:lvl3pPr>
      <a:lvl4pPr marL="1600200" indent="-228600" algn="l" defTabSz="449263" rtl="0" eaLnBrk="0" fontAlgn="base" hangingPunct="0">
        <a:spcBef>
          <a:spcPts val="4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eaLnBrk="0" fontAlgn="base" hangingPunct="0">
        <a:spcBef>
          <a:spcPts val="4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ext Box 2">
            <a:extLst>
              <a:ext uri="{FF2B5EF4-FFF2-40B4-BE49-F238E27FC236}">
                <a16:creationId xmlns:a16="http://schemas.microsoft.com/office/drawing/2014/main" id="{C05CA40C-B1F7-43D4-9305-FC665D940CC6}"/>
              </a:ext>
            </a:extLst>
          </p:cNvPr>
          <p:cNvSpPr txBox="1">
            <a:spLocks noChangeArrowheads="1"/>
          </p:cNvSpPr>
          <p:nvPr/>
        </p:nvSpPr>
        <p:spPr bwMode="auto">
          <a:xfrm>
            <a:off x="2362200" y="6049963"/>
            <a:ext cx="6705600" cy="68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buClrTx/>
              <a:buSzPct val="60000"/>
              <a:buFontTx/>
              <a:buNone/>
            </a:pPr>
            <a:r>
              <a:rPr lang="en-GB" altLang="en-US" sz="2600" dirty="0">
                <a:solidFill>
                  <a:srgbClr val="FFFFFF"/>
                </a:solidFill>
              </a:rPr>
              <a:t>Public Health and Communicable Diseases</a:t>
            </a:r>
          </a:p>
        </p:txBody>
      </p:sp>
      <p:pic>
        <p:nvPicPr>
          <p:cNvPr id="4103" name="Picture 7" descr="Image result for communicable disease">
            <a:extLst>
              <a:ext uri="{FF2B5EF4-FFF2-40B4-BE49-F238E27FC236}">
                <a16:creationId xmlns:a16="http://schemas.microsoft.com/office/drawing/2014/main" id="{1B582962-ACC2-4140-9234-D5C29F6747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261" y="586408"/>
            <a:ext cx="4111932" cy="2736304"/>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9" descr="Image result for public health">
            <a:extLst>
              <a:ext uri="{FF2B5EF4-FFF2-40B4-BE49-F238E27FC236}">
                <a16:creationId xmlns:a16="http://schemas.microsoft.com/office/drawing/2014/main" id="{C288AAF5-AD19-41AA-9DFA-36DDF12F49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6838" y="3033045"/>
            <a:ext cx="4682826" cy="23414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a:extLst>
              <a:ext uri="{FF2B5EF4-FFF2-40B4-BE49-F238E27FC236}">
                <a16:creationId xmlns:a16="http://schemas.microsoft.com/office/drawing/2014/main" id="{7C6189AC-0ADA-4A71-9B94-4C252AB43E83}"/>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8195" name="Text Box 3">
            <a:extLst>
              <a:ext uri="{FF2B5EF4-FFF2-40B4-BE49-F238E27FC236}">
                <a16:creationId xmlns:a16="http://schemas.microsoft.com/office/drawing/2014/main" id="{A484C3E9-DC87-42AD-8482-B65403142835}"/>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eaLnBrk="1" hangingPunct="1">
              <a:buClr>
                <a:srgbClr val="DD8047"/>
              </a:buClr>
              <a:buSzPct val="60000"/>
              <a:buFont typeface="Wingdings" panose="05000000000000000000" pitchFamily="2" charset="2"/>
              <a:buChar char=""/>
            </a:pPr>
            <a:r>
              <a:rPr lang="en-GB" altLang="en-US" sz="3200" dirty="0"/>
              <a:t>Why should we try to improve the health of the nation?</a:t>
            </a:r>
          </a:p>
          <a:p>
            <a:pPr eaLnBrk="1" hangingPunct="1">
              <a:buClr>
                <a:srgbClr val="DD8047"/>
              </a:buClr>
              <a:buSzPct val="60000"/>
              <a:buFont typeface="Wingdings" panose="05000000000000000000" pitchFamily="2" charset="2"/>
              <a:buChar char=""/>
            </a:pPr>
            <a:r>
              <a:rPr lang="en-GB" altLang="en-US" sz="3200" dirty="0"/>
              <a:t>What are the benefits to the individual and society?</a:t>
            </a:r>
          </a:p>
        </p:txBody>
      </p:sp>
      <p:pic>
        <p:nvPicPr>
          <p:cNvPr id="8196" name="Picture 5" descr="hospital-closures-and-layoffs-at-uks-national-health-service">
            <a:extLst>
              <a:ext uri="{FF2B5EF4-FFF2-40B4-BE49-F238E27FC236}">
                <a16:creationId xmlns:a16="http://schemas.microsoft.com/office/drawing/2014/main" id="{8DE6EB60-1E4C-4684-B62A-2147103075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300" y="3246438"/>
            <a:ext cx="4748213" cy="309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195">
                                            <p:txEl>
                                              <p:pRg st="1" end="1"/>
                                            </p:txEl>
                                          </p:spTgt>
                                        </p:tgtEl>
                                        <p:attrNameLst>
                                          <p:attrName>style.visibility</p:attrName>
                                        </p:attrNameLst>
                                      </p:cBhvr>
                                      <p:to>
                                        <p:strVal val="visible"/>
                                      </p:to>
                                    </p:set>
                                    <p:animEffect transition="in" filter="fade">
                                      <p:cBhvr>
                                        <p:cTn id="14" dur="1000"/>
                                        <p:tgtEl>
                                          <p:spTgt spid="8195">
                                            <p:txEl>
                                              <p:pRg st="1" end="1"/>
                                            </p:txEl>
                                          </p:spTgt>
                                        </p:tgtEl>
                                      </p:cBhvr>
                                    </p:animEffect>
                                    <p:anim calcmode="lin" valueType="num">
                                      <p:cBhvr>
                                        <p:cTn id="15"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EC8DC4B-C1A2-43E4-8BA4-A537A8A6E589}"/>
              </a:ext>
            </a:extLst>
          </p:cNvPr>
          <p:cNvSpPr>
            <a:spLocks noGrp="1"/>
          </p:cNvSpPr>
          <p:nvPr>
            <p:ph type="title"/>
          </p:nvPr>
        </p:nvSpPr>
        <p:spPr/>
        <p:txBody>
          <a:bodyPr/>
          <a:lstStyle/>
          <a:p>
            <a:pPr eaLnBrk="1" hangingPunct="1"/>
            <a:r>
              <a:rPr lang="en-GB" altLang="en-US" dirty="0"/>
              <a:t>Public Health…. What is it? </a:t>
            </a:r>
          </a:p>
        </p:txBody>
      </p:sp>
      <p:sp>
        <p:nvSpPr>
          <p:cNvPr id="10243" name="Content Placeholder 2">
            <a:extLst>
              <a:ext uri="{FF2B5EF4-FFF2-40B4-BE49-F238E27FC236}">
                <a16:creationId xmlns:a16="http://schemas.microsoft.com/office/drawing/2014/main" id="{C1C5B629-92D8-4B74-A35F-072B30EDE910}"/>
              </a:ext>
            </a:extLst>
          </p:cNvPr>
          <p:cNvSpPr>
            <a:spLocks noGrp="1"/>
          </p:cNvSpPr>
          <p:nvPr>
            <p:ph idx="1"/>
          </p:nvPr>
        </p:nvSpPr>
        <p:spPr/>
        <p:txBody>
          <a:bodyPr/>
          <a:lstStyle/>
          <a:p>
            <a:pPr marL="457200" indent="-457200" eaLnBrk="1" hangingPunct="1">
              <a:buFont typeface="Arial" panose="020B0604020202020204" pitchFamily="34" charset="0"/>
              <a:buChar char="•"/>
            </a:pPr>
            <a:r>
              <a:rPr lang="en-GB" altLang="en-US" dirty="0"/>
              <a:t>The science and art of promoting and protecting health and well-being, preventing ill-health and prolonging life through the organised efforts of society.</a:t>
            </a:r>
          </a:p>
          <a:p>
            <a:pPr marL="457200" indent="-457200" eaLnBrk="1" hangingPunct="1">
              <a:buFont typeface="Arial" panose="020B0604020202020204" pitchFamily="34" charset="0"/>
              <a:buChar char="•"/>
            </a:pPr>
            <a:r>
              <a:rPr lang="en-GB" altLang="en-US" dirty="0"/>
              <a:t>Public health is about helping people to stay healthy, and protecting them from threats to their health. The government wants everyone to be able to make healthier choices, regardless of their circumstances, and to minimise the risk and impact of illness (Gov. UK, 2015). </a:t>
            </a: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circle(in)">
                                      <p:cBhvr>
                                        <p:cTn id="7" dur="20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circle(in)">
                                      <p:cBhvr>
                                        <p:cTn id="12" dur="2000"/>
                                        <p:tgtEl>
                                          <p:spTgt spid="1024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EECD007-0547-48A4-8486-4739E05F7F2D}"/>
              </a:ext>
            </a:extLst>
          </p:cNvPr>
          <p:cNvSpPr>
            <a:spLocks noGrp="1"/>
          </p:cNvSpPr>
          <p:nvPr>
            <p:ph type="title"/>
          </p:nvPr>
        </p:nvSpPr>
        <p:spPr/>
        <p:txBody>
          <a:bodyPr/>
          <a:lstStyle/>
          <a:p>
            <a:pPr eaLnBrk="1" hangingPunct="1"/>
            <a:r>
              <a:rPr lang="en-GB" altLang="en-US"/>
              <a:t>What does it entail? </a:t>
            </a:r>
          </a:p>
        </p:txBody>
      </p:sp>
      <p:sp>
        <p:nvSpPr>
          <p:cNvPr id="3" name="Content Placeholder 2">
            <a:extLst>
              <a:ext uri="{FF2B5EF4-FFF2-40B4-BE49-F238E27FC236}">
                <a16:creationId xmlns:a16="http://schemas.microsoft.com/office/drawing/2014/main" id="{82CA634B-C6C7-461D-9C85-16440D51CA2E}"/>
              </a:ext>
            </a:extLst>
          </p:cNvPr>
          <p:cNvSpPr>
            <a:spLocks noGrp="1"/>
          </p:cNvSpPr>
          <p:nvPr>
            <p:ph idx="1"/>
          </p:nvPr>
        </p:nvSpPr>
        <p:spPr/>
        <p:txBody>
          <a:bodyPr/>
          <a:lstStyle/>
          <a:p>
            <a:pPr marL="457200" indent="-457200" eaLnBrk="1" hangingPunct="1">
              <a:buFont typeface="Arial" panose="020B0604020202020204" pitchFamily="34" charset="0"/>
              <a:buChar char="•"/>
              <a:defRPr/>
            </a:pPr>
            <a:r>
              <a:rPr lang="en-GB" dirty="0"/>
              <a:t>Emphasises collective responsibility for health, its protection and disease prevention</a:t>
            </a:r>
          </a:p>
          <a:p>
            <a:pPr marL="457200" indent="-457200" eaLnBrk="1" hangingPunct="1">
              <a:buFont typeface="Wingdings" panose="05000000000000000000" pitchFamily="2" charset="2"/>
              <a:buChar char="§"/>
              <a:defRPr/>
            </a:pPr>
            <a:r>
              <a:rPr lang="en-GB" dirty="0"/>
              <a:t>Recognises the key role of the NHS, the  government and social policy in maintaining the health of the Nation. </a:t>
            </a:r>
          </a:p>
          <a:p>
            <a:pPr marL="457200" indent="-457200" eaLnBrk="1" hangingPunct="1">
              <a:buFont typeface="Wingdings" panose="05000000000000000000" pitchFamily="2" charset="2"/>
              <a:buChar char="§"/>
              <a:defRPr/>
            </a:pPr>
            <a:r>
              <a:rPr lang="en-GB" dirty="0"/>
              <a:t>Linked to a concern for the underlying socio-economic and wider determinants of health, as well as disease</a:t>
            </a:r>
          </a:p>
          <a:p>
            <a:pPr marL="457200" indent="-457200" eaLnBrk="1" hangingPunct="1">
              <a:buFont typeface="Wingdings" panose="05000000000000000000" pitchFamily="2" charset="2"/>
              <a:buChar char="§"/>
              <a:defRPr/>
            </a:pPr>
            <a:r>
              <a:rPr lang="en-GB" dirty="0"/>
              <a:t>Emphasises partnerships with all those who contribute to the health of the population (WAG, 2016)</a:t>
            </a:r>
          </a:p>
          <a:p>
            <a:pPr eaLnBrk="1" hangingPunct="1">
              <a:defRPr/>
            </a:pP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1154B1F3-8563-4BF0-B892-CC8A44BFA795}"/>
              </a:ext>
            </a:extLst>
          </p:cNvPr>
          <p:cNvSpPr>
            <a:spLocks noGrp="1"/>
          </p:cNvSpPr>
          <p:nvPr>
            <p:ph type="title"/>
          </p:nvPr>
        </p:nvSpPr>
        <p:spPr/>
        <p:txBody>
          <a:bodyPr/>
          <a:lstStyle/>
          <a:p>
            <a:pPr eaLnBrk="1" hangingPunct="1"/>
            <a:r>
              <a:rPr lang="en-GB" altLang="en-US" sz="2800" b="1"/>
              <a:t>Three key domains of public health practice</a:t>
            </a:r>
            <a:r>
              <a:rPr lang="en-GB" altLang="en-US" b="1"/>
              <a:t>:</a:t>
            </a:r>
            <a:br>
              <a:rPr lang="en-GB" altLang="en-US" b="1"/>
            </a:br>
            <a:endParaRPr lang="en-GB" altLang="en-US"/>
          </a:p>
        </p:txBody>
      </p:sp>
      <p:sp>
        <p:nvSpPr>
          <p:cNvPr id="3" name="Content Placeholder 2">
            <a:extLst>
              <a:ext uri="{FF2B5EF4-FFF2-40B4-BE49-F238E27FC236}">
                <a16:creationId xmlns:a16="http://schemas.microsoft.com/office/drawing/2014/main" id="{54A3F922-4FC7-4286-97A7-3BC10B59B5A0}"/>
              </a:ext>
            </a:extLst>
          </p:cNvPr>
          <p:cNvSpPr>
            <a:spLocks noGrp="1"/>
          </p:cNvSpPr>
          <p:nvPr>
            <p:ph idx="1"/>
          </p:nvPr>
        </p:nvSpPr>
        <p:spPr/>
        <p:txBody>
          <a:bodyPr/>
          <a:lstStyle/>
          <a:p>
            <a:pPr eaLnBrk="1" hangingPunct="1">
              <a:defRPr/>
            </a:pPr>
            <a:r>
              <a:rPr lang="en-GB" b="1" dirty="0"/>
              <a:t>Health Improvement</a:t>
            </a:r>
          </a:p>
          <a:p>
            <a:pPr marL="457200" indent="-457200" eaLnBrk="1" hangingPunct="1">
              <a:buFont typeface="Arial" panose="020B0604020202020204" pitchFamily="34" charset="0"/>
              <a:buChar char="•"/>
              <a:defRPr/>
            </a:pPr>
            <a:r>
              <a:rPr lang="en-GB" dirty="0"/>
              <a:t>Inequalities</a:t>
            </a:r>
          </a:p>
          <a:p>
            <a:pPr marL="457200" indent="-457200" eaLnBrk="1" hangingPunct="1">
              <a:buFont typeface="Arial" panose="020B0604020202020204" pitchFamily="34" charset="0"/>
              <a:buChar char="•"/>
              <a:defRPr/>
            </a:pPr>
            <a:r>
              <a:rPr lang="en-GB" dirty="0"/>
              <a:t>Education</a:t>
            </a:r>
          </a:p>
          <a:p>
            <a:pPr marL="457200" indent="-457200" eaLnBrk="1" hangingPunct="1">
              <a:buFont typeface="Wingdings" panose="05000000000000000000" pitchFamily="2" charset="2"/>
              <a:buChar char="§"/>
              <a:defRPr/>
            </a:pPr>
            <a:r>
              <a:rPr lang="en-GB" dirty="0"/>
              <a:t>Housing</a:t>
            </a:r>
          </a:p>
          <a:p>
            <a:pPr marL="457200" indent="-457200" eaLnBrk="1" hangingPunct="1">
              <a:buFont typeface="Wingdings" panose="05000000000000000000" pitchFamily="2" charset="2"/>
              <a:buChar char="§"/>
              <a:defRPr/>
            </a:pPr>
            <a:r>
              <a:rPr lang="en-GB" dirty="0"/>
              <a:t>Employment</a:t>
            </a:r>
          </a:p>
          <a:p>
            <a:pPr marL="457200" indent="-457200" eaLnBrk="1" hangingPunct="1">
              <a:buFont typeface="Wingdings" panose="05000000000000000000" pitchFamily="2" charset="2"/>
              <a:buChar char="§"/>
              <a:defRPr/>
            </a:pPr>
            <a:r>
              <a:rPr lang="en-GB" dirty="0"/>
              <a:t>Family/community</a:t>
            </a:r>
          </a:p>
          <a:p>
            <a:pPr marL="457200" indent="-457200" eaLnBrk="1" hangingPunct="1">
              <a:buFont typeface="Wingdings" panose="05000000000000000000" pitchFamily="2" charset="2"/>
              <a:buChar char="§"/>
              <a:defRPr/>
            </a:pPr>
            <a:r>
              <a:rPr lang="en-GB" dirty="0"/>
              <a:t>Lifestyles</a:t>
            </a:r>
          </a:p>
          <a:p>
            <a:pPr marL="457200" indent="-457200" eaLnBrk="1" hangingPunct="1">
              <a:buFont typeface="Wingdings" panose="05000000000000000000" pitchFamily="2" charset="2"/>
              <a:buChar char="§"/>
              <a:defRPr/>
            </a:pPr>
            <a:r>
              <a:rPr lang="en-GB" dirty="0"/>
              <a:t>Surveillance and monitoring of specific diseases and risk factors</a:t>
            </a:r>
          </a:p>
          <a:p>
            <a:pPr eaLnBrk="1" hangingPunct="1">
              <a:defRPr/>
            </a:pP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Effect transition="in" filter="wipe(down)">
                                      <p:cBhvr>
                                        <p:cTn id="41" dur="580">
                                          <p:stCondLst>
                                            <p:cond delay="0"/>
                                          </p:stCondLst>
                                        </p:cTn>
                                        <p:tgtEl>
                                          <p:spTgt spid="3">
                                            <p:txEl>
                                              <p:pRg st="2" end="2"/>
                                            </p:txEl>
                                          </p:spTgt>
                                        </p:tgtEl>
                                      </p:cBhvr>
                                    </p:animEffect>
                                    <p:anim calcmode="lin" valueType="num">
                                      <p:cBhvr>
                                        <p:cTn id="4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2" end="2"/>
                                            </p:txEl>
                                          </p:spTgt>
                                        </p:tgtEl>
                                      </p:cBhvr>
                                      <p:to x="100000" y="60000"/>
                                    </p:animScale>
                                    <p:animScale>
                                      <p:cBhvr>
                                        <p:cTn id="48" dur="166" decel="50000">
                                          <p:stCondLst>
                                            <p:cond delay="676"/>
                                          </p:stCondLst>
                                        </p:cTn>
                                        <p:tgtEl>
                                          <p:spTgt spid="3">
                                            <p:txEl>
                                              <p:pRg st="2" end="2"/>
                                            </p:txEl>
                                          </p:spTgt>
                                        </p:tgtEl>
                                      </p:cBhvr>
                                      <p:to x="100000" y="100000"/>
                                    </p:animScale>
                                    <p:animScale>
                                      <p:cBhvr>
                                        <p:cTn id="49" dur="26">
                                          <p:stCondLst>
                                            <p:cond delay="1312"/>
                                          </p:stCondLst>
                                        </p:cTn>
                                        <p:tgtEl>
                                          <p:spTgt spid="3">
                                            <p:txEl>
                                              <p:pRg st="2" end="2"/>
                                            </p:txEl>
                                          </p:spTgt>
                                        </p:tgtEl>
                                      </p:cBhvr>
                                      <p:to x="100000" y="80000"/>
                                    </p:animScale>
                                    <p:animScale>
                                      <p:cBhvr>
                                        <p:cTn id="50" dur="166" decel="50000">
                                          <p:stCondLst>
                                            <p:cond delay="1338"/>
                                          </p:stCondLst>
                                        </p:cTn>
                                        <p:tgtEl>
                                          <p:spTgt spid="3">
                                            <p:txEl>
                                              <p:pRg st="2" end="2"/>
                                            </p:txEl>
                                          </p:spTgt>
                                        </p:tgtEl>
                                      </p:cBhvr>
                                      <p:to x="100000" y="100000"/>
                                    </p:animScale>
                                    <p:animScale>
                                      <p:cBhvr>
                                        <p:cTn id="51" dur="26">
                                          <p:stCondLst>
                                            <p:cond delay="1642"/>
                                          </p:stCondLst>
                                        </p:cTn>
                                        <p:tgtEl>
                                          <p:spTgt spid="3">
                                            <p:txEl>
                                              <p:pRg st="2" end="2"/>
                                            </p:txEl>
                                          </p:spTgt>
                                        </p:tgtEl>
                                      </p:cBhvr>
                                      <p:to x="100000" y="90000"/>
                                    </p:animScale>
                                    <p:animScale>
                                      <p:cBhvr>
                                        <p:cTn id="52" dur="166" decel="50000">
                                          <p:stCondLst>
                                            <p:cond delay="1668"/>
                                          </p:stCondLst>
                                        </p:cTn>
                                        <p:tgtEl>
                                          <p:spTgt spid="3">
                                            <p:txEl>
                                              <p:pRg st="2" end="2"/>
                                            </p:txEl>
                                          </p:spTgt>
                                        </p:tgtEl>
                                      </p:cBhvr>
                                      <p:to x="100000" y="100000"/>
                                    </p:animScale>
                                    <p:animScale>
                                      <p:cBhvr>
                                        <p:cTn id="53" dur="26">
                                          <p:stCondLst>
                                            <p:cond delay="1808"/>
                                          </p:stCondLst>
                                        </p:cTn>
                                        <p:tgtEl>
                                          <p:spTgt spid="3">
                                            <p:txEl>
                                              <p:pRg st="2" end="2"/>
                                            </p:txEl>
                                          </p:spTgt>
                                        </p:tgtEl>
                                      </p:cBhvr>
                                      <p:to x="100000" y="95000"/>
                                    </p:animScale>
                                    <p:animScale>
                                      <p:cBhvr>
                                        <p:cTn id="54" dur="166" decel="50000">
                                          <p:stCondLst>
                                            <p:cond delay="1834"/>
                                          </p:stCondLst>
                                        </p:cTn>
                                        <p:tgtEl>
                                          <p:spTgt spid="3">
                                            <p:txEl>
                                              <p:pRg st="2" end="2"/>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3">
                                            <p:txEl>
                                              <p:pRg st="3" end="3"/>
                                            </p:txEl>
                                          </p:spTgt>
                                        </p:tgtEl>
                                        <p:attrNameLst>
                                          <p:attrName>style.visibility</p:attrName>
                                        </p:attrNameLst>
                                      </p:cBhvr>
                                      <p:to>
                                        <p:strVal val="visible"/>
                                      </p:to>
                                    </p:set>
                                    <p:animEffect transition="in" filter="wipe(down)">
                                      <p:cBhvr>
                                        <p:cTn id="57" dur="580">
                                          <p:stCondLst>
                                            <p:cond delay="0"/>
                                          </p:stCondLst>
                                        </p:cTn>
                                        <p:tgtEl>
                                          <p:spTgt spid="3">
                                            <p:txEl>
                                              <p:pRg st="3" end="3"/>
                                            </p:txEl>
                                          </p:spTgt>
                                        </p:tgtEl>
                                      </p:cBhvr>
                                    </p:animEffect>
                                    <p:anim calcmode="lin" valueType="num">
                                      <p:cBhvr>
                                        <p:cTn id="58"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3" end="3"/>
                                            </p:txEl>
                                          </p:spTgt>
                                        </p:tgtEl>
                                      </p:cBhvr>
                                      <p:to x="100000" y="60000"/>
                                    </p:animScale>
                                    <p:animScale>
                                      <p:cBhvr>
                                        <p:cTn id="64" dur="166" decel="50000">
                                          <p:stCondLst>
                                            <p:cond delay="676"/>
                                          </p:stCondLst>
                                        </p:cTn>
                                        <p:tgtEl>
                                          <p:spTgt spid="3">
                                            <p:txEl>
                                              <p:pRg st="3" end="3"/>
                                            </p:txEl>
                                          </p:spTgt>
                                        </p:tgtEl>
                                      </p:cBhvr>
                                      <p:to x="100000" y="100000"/>
                                    </p:animScale>
                                    <p:animScale>
                                      <p:cBhvr>
                                        <p:cTn id="65" dur="26">
                                          <p:stCondLst>
                                            <p:cond delay="1312"/>
                                          </p:stCondLst>
                                        </p:cTn>
                                        <p:tgtEl>
                                          <p:spTgt spid="3">
                                            <p:txEl>
                                              <p:pRg st="3" end="3"/>
                                            </p:txEl>
                                          </p:spTgt>
                                        </p:tgtEl>
                                      </p:cBhvr>
                                      <p:to x="100000" y="80000"/>
                                    </p:animScale>
                                    <p:animScale>
                                      <p:cBhvr>
                                        <p:cTn id="66" dur="166" decel="50000">
                                          <p:stCondLst>
                                            <p:cond delay="1338"/>
                                          </p:stCondLst>
                                        </p:cTn>
                                        <p:tgtEl>
                                          <p:spTgt spid="3">
                                            <p:txEl>
                                              <p:pRg st="3" end="3"/>
                                            </p:txEl>
                                          </p:spTgt>
                                        </p:tgtEl>
                                      </p:cBhvr>
                                      <p:to x="100000" y="100000"/>
                                    </p:animScale>
                                    <p:animScale>
                                      <p:cBhvr>
                                        <p:cTn id="67" dur="26">
                                          <p:stCondLst>
                                            <p:cond delay="1642"/>
                                          </p:stCondLst>
                                        </p:cTn>
                                        <p:tgtEl>
                                          <p:spTgt spid="3">
                                            <p:txEl>
                                              <p:pRg st="3" end="3"/>
                                            </p:txEl>
                                          </p:spTgt>
                                        </p:tgtEl>
                                      </p:cBhvr>
                                      <p:to x="100000" y="90000"/>
                                    </p:animScale>
                                    <p:animScale>
                                      <p:cBhvr>
                                        <p:cTn id="68" dur="166" decel="50000">
                                          <p:stCondLst>
                                            <p:cond delay="1668"/>
                                          </p:stCondLst>
                                        </p:cTn>
                                        <p:tgtEl>
                                          <p:spTgt spid="3">
                                            <p:txEl>
                                              <p:pRg st="3" end="3"/>
                                            </p:txEl>
                                          </p:spTgt>
                                        </p:tgtEl>
                                      </p:cBhvr>
                                      <p:to x="100000" y="100000"/>
                                    </p:animScale>
                                    <p:animScale>
                                      <p:cBhvr>
                                        <p:cTn id="69" dur="26">
                                          <p:stCondLst>
                                            <p:cond delay="1808"/>
                                          </p:stCondLst>
                                        </p:cTn>
                                        <p:tgtEl>
                                          <p:spTgt spid="3">
                                            <p:txEl>
                                              <p:pRg st="3" end="3"/>
                                            </p:txEl>
                                          </p:spTgt>
                                        </p:tgtEl>
                                      </p:cBhvr>
                                      <p:to x="100000" y="95000"/>
                                    </p:animScale>
                                    <p:animScale>
                                      <p:cBhvr>
                                        <p:cTn id="70" dur="166" decel="50000">
                                          <p:stCondLst>
                                            <p:cond delay="1834"/>
                                          </p:stCondLst>
                                        </p:cTn>
                                        <p:tgtEl>
                                          <p:spTgt spid="3">
                                            <p:txEl>
                                              <p:pRg st="3" end="3"/>
                                            </p:txEl>
                                          </p:spTgt>
                                        </p:tgtEl>
                                      </p:cBhvr>
                                      <p:to x="100000" y="100000"/>
                                    </p:animScale>
                                  </p:childTnLst>
                                </p:cTn>
                              </p:par>
                              <p:par>
                                <p:cTn id="71" presetID="26" presetClass="entr" presetSubtype="0" fill="hold" nodeType="withEffect">
                                  <p:stCondLst>
                                    <p:cond delay="0"/>
                                  </p:stCondLst>
                                  <p:childTnLst>
                                    <p:set>
                                      <p:cBhvr>
                                        <p:cTn id="72" dur="1" fill="hold">
                                          <p:stCondLst>
                                            <p:cond delay="0"/>
                                          </p:stCondLst>
                                        </p:cTn>
                                        <p:tgtEl>
                                          <p:spTgt spid="3">
                                            <p:txEl>
                                              <p:pRg st="4" end="4"/>
                                            </p:txEl>
                                          </p:spTgt>
                                        </p:tgtEl>
                                        <p:attrNameLst>
                                          <p:attrName>style.visibility</p:attrName>
                                        </p:attrNameLst>
                                      </p:cBhvr>
                                      <p:to>
                                        <p:strVal val="visible"/>
                                      </p:to>
                                    </p:set>
                                    <p:animEffect transition="in" filter="wipe(down)">
                                      <p:cBhvr>
                                        <p:cTn id="73" dur="580">
                                          <p:stCondLst>
                                            <p:cond delay="0"/>
                                          </p:stCondLst>
                                        </p:cTn>
                                        <p:tgtEl>
                                          <p:spTgt spid="3">
                                            <p:txEl>
                                              <p:pRg st="4" end="4"/>
                                            </p:txEl>
                                          </p:spTgt>
                                        </p:tgtEl>
                                      </p:cBhvr>
                                    </p:animEffect>
                                    <p:anim calcmode="lin" valueType="num">
                                      <p:cBhvr>
                                        <p:cTn id="74"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3">
                                            <p:txEl>
                                              <p:pRg st="4" end="4"/>
                                            </p:txEl>
                                          </p:spTgt>
                                        </p:tgtEl>
                                      </p:cBhvr>
                                      <p:to x="100000" y="60000"/>
                                    </p:animScale>
                                    <p:animScale>
                                      <p:cBhvr>
                                        <p:cTn id="80" dur="166" decel="50000">
                                          <p:stCondLst>
                                            <p:cond delay="676"/>
                                          </p:stCondLst>
                                        </p:cTn>
                                        <p:tgtEl>
                                          <p:spTgt spid="3">
                                            <p:txEl>
                                              <p:pRg st="4" end="4"/>
                                            </p:txEl>
                                          </p:spTgt>
                                        </p:tgtEl>
                                      </p:cBhvr>
                                      <p:to x="100000" y="100000"/>
                                    </p:animScale>
                                    <p:animScale>
                                      <p:cBhvr>
                                        <p:cTn id="81" dur="26">
                                          <p:stCondLst>
                                            <p:cond delay="1312"/>
                                          </p:stCondLst>
                                        </p:cTn>
                                        <p:tgtEl>
                                          <p:spTgt spid="3">
                                            <p:txEl>
                                              <p:pRg st="4" end="4"/>
                                            </p:txEl>
                                          </p:spTgt>
                                        </p:tgtEl>
                                      </p:cBhvr>
                                      <p:to x="100000" y="80000"/>
                                    </p:animScale>
                                    <p:animScale>
                                      <p:cBhvr>
                                        <p:cTn id="82" dur="166" decel="50000">
                                          <p:stCondLst>
                                            <p:cond delay="1338"/>
                                          </p:stCondLst>
                                        </p:cTn>
                                        <p:tgtEl>
                                          <p:spTgt spid="3">
                                            <p:txEl>
                                              <p:pRg st="4" end="4"/>
                                            </p:txEl>
                                          </p:spTgt>
                                        </p:tgtEl>
                                      </p:cBhvr>
                                      <p:to x="100000" y="100000"/>
                                    </p:animScale>
                                    <p:animScale>
                                      <p:cBhvr>
                                        <p:cTn id="83" dur="26">
                                          <p:stCondLst>
                                            <p:cond delay="1642"/>
                                          </p:stCondLst>
                                        </p:cTn>
                                        <p:tgtEl>
                                          <p:spTgt spid="3">
                                            <p:txEl>
                                              <p:pRg st="4" end="4"/>
                                            </p:txEl>
                                          </p:spTgt>
                                        </p:tgtEl>
                                      </p:cBhvr>
                                      <p:to x="100000" y="90000"/>
                                    </p:animScale>
                                    <p:animScale>
                                      <p:cBhvr>
                                        <p:cTn id="84" dur="166" decel="50000">
                                          <p:stCondLst>
                                            <p:cond delay="1668"/>
                                          </p:stCondLst>
                                        </p:cTn>
                                        <p:tgtEl>
                                          <p:spTgt spid="3">
                                            <p:txEl>
                                              <p:pRg st="4" end="4"/>
                                            </p:txEl>
                                          </p:spTgt>
                                        </p:tgtEl>
                                      </p:cBhvr>
                                      <p:to x="100000" y="100000"/>
                                    </p:animScale>
                                    <p:animScale>
                                      <p:cBhvr>
                                        <p:cTn id="85" dur="26">
                                          <p:stCondLst>
                                            <p:cond delay="1808"/>
                                          </p:stCondLst>
                                        </p:cTn>
                                        <p:tgtEl>
                                          <p:spTgt spid="3">
                                            <p:txEl>
                                              <p:pRg st="4" end="4"/>
                                            </p:txEl>
                                          </p:spTgt>
                                        </p:tgtEl>
                                      </p:cBhvr>
                                      <p:to x="100000" y="95000"/>
                                    </p:animScale>
                                    <p:animScale>
                                      <p:cBhvr>
                                        <p:cTn id="86" dur="166" decel="50000">
                                          <p:stCondLst>
                                            <p:cond delay="1834"/>
                                          </p:stCondLst>
                                        </p:cTn>
                                        <p:tgtEl>
                                          <p:spTgt spid="3">
                                            <p:txEl>
                                              <p:pRg st="4" end="4"/>
                                            </p:txEl>
                                          </p:spTgt>
                                        </p:tgtEl>
                                      </p:cBhvr>
                                      <p:to x="100000" y="100000"/>
                                    </p:animScale>
                                  </p:childTnLst>
                                </p:cTn>
                              </p:par>
                              <p:par>
                                <p:cTn id="87" presetID="26" presetClass="entr" presetSubtype="0" fill="hold" nodeType="withEffect">
                                  <p:stCondLst>
                                    <p:cond delay="0"/>
                                  </p:stCondLst>
                                  <p:childTnLst>
                                    <p:set>
                                      <p:cBhvr>
                                        <p:cTn id="88" dur="1" fill="hold">
                                          <p:stCondLst>
                                            <p:cond delay="0"/>
                                          </p:stCondLst>
                                        </p:cTn>
                                        <p:tgtEl>
                                          <p:spTgt spid="3">
                                            <p:txEl>
                                              <p:pRg st="5" end="5"/>
                                            </p:txEl>
                                          </p:spTgt>
                                        </p:tgtEl>
                                        <p:attrNameLst>
                                          <p:attrName>style.visibility</p:attrName>
                                        </p:attrNameLst>
                                      </p:cBhvr>
                                      <p:to>
                                        <p:strVal val="visible"/>
                                      </p:to>
                                    </p:set>
                                    <p:animEffect transition="in" filter="wipe(down)">
                                      <p:cBhvr>
                                        <p:cTn id="89" dur="580">
                                          <p:stCondLst>
                                            <p:cond delay="0"/>
                                          </p:stCondLst>
                                        </p:cTn>
                                        <p:tgtEl>
                                          <p:spTgt spid="3">
                                            <p:txEl>
                                              <p:pRg st="5" end="5"/>
                                            </p:txEl>
                                          </p:spTgt>
                                        </p:tgtEl>
                                      </p:cBhvr>
                                    </p:animEffect>
                                    <p:anim calcmode="lin" valueType="num">
                                      <p:cBhvr>
                                        <p:cTn id="90"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1"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2"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3"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4"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95" dur="26">
                                          <p:stCondLst>
                                            <p:cond delay="650"/>
                                          </p:stCondLst>
                                        </p:cTn>
                                        <p:tgtEl>
                                          <p:spTgt spid="3">
                                            <p:txEl>
                                              <p:pRg st="5" end="5"/>
                                            </p:txEl>
                                          </p:spTgt>
                                        </p:tgtEl>
                                      </p:cBhvr>
                                      <p:to x="100000" y="60000"/>
                                    </p:animScale>
                                    <p:animScale>
                                      <p:cBhvr>
                                        <p:cTn id="96" dur="166" decel="50000">
                                          <p:stCondLst>
                                            <p:cond delay="676"/>
                                          </p:stCondLst>
                                        </p:cTn>
                                        <p:tgtEl>
                                          <p:spTgt spid="3">
                                            <p:txEl>
                                              <p:pRg st="5" end="5"/>
                                            </p:txEl>
                                          </p:spTgt>
                                        </p:tgtEl>
                                      </p:cBhvr>
                                      <p:to x="100000" y="100000"/>
                                    </p:animScale>
                                    <p:animScale>
                                      <p:cBhvr>
                                        <p:cTn id="97" dur="26">
                                          <p:stCondLst>
                                            <p:cond delay="1312"/>
                                          </p:stCondLst>
                                        </p:cTn>
                                        <p:tgtEl>
                                          <p:spTgt spid="3">
                                            <p:txEl>
                                              <p:pRg st="5" end="5"/>
                                            </p:txEl>
                                          </p:spTgt>
                                        </p:tgtEl>
                                      </p:cBhvr>
                                      <p:to x="100000" y="80000"/>
                                    </p:animScale>
                                    <p:animScale>
                                      <p:cBhvr>
                                        <p:cTn id="98" dur="166" decel="50000">
                                          <p:stCondLst>
                                            <p:cond delay="1338"/>
                                          </p:stCondLst>
                                        </p:cTn>
                                        <p:tgtEl>
                                          <p:spTgt spid="3">
                                            <p:txEl>
                                              <p:pRg st="5" end="5"/>
                                            </p:txEl>
                                          </p:spTgt>
                                        </p:tgtEl>
                                      </p:cBhvr>
                                      <p:to x="100000" y="100000"/>
                                    </p:animScale>
                                    <p:animScale>
                                      <p:cBhvr>
                                        <p:cTn id="99" dur="26">
                                          <p:stCondLst>
                                            <p:cond delay="1642"/>
                                          </p:stCondLst>
                                        </p:cTn>
                                        <p:tgtEl>
                                          <p:spTgt spid="3">
                                            <p:txEl>
                                              <p:pRg st="5" end="5"/>
                                            </p:txEl>
                                          </p:spTgt>
                                        </p:tgtEl>
                                      </p:cBhvr>
                                      <p:to x="100000" y="90000"/>
                                    </p:animScale>
                                    <p:animScale>
                                      <p:cBhvr>
                                        <p:cTn id="100" dur="166" decel="50000">
                                          <p:stCondLst>
                                            <p:cond delay="1668"/>
                                          </p:stCondLst>
                                        </p:cTn>
                                        <p:tgtEl>
                                          <p:spTgt spid="3">
                                            <p:txEl>
                                              <p:pRg st="5" end="5"/>
                                            </p:txEl>
                                          </p:spTgt>
                                        </p:tgtEl>
                                      </p:cBhvr>
                                      <p:to x="100000" y="100000"/>
                                    </p:animScale>
                                    <p:animScale>
                                      <p:cBhvr>
                                        <p:cTn id="101" dur="26">
                                          <p:stCondLst>
                                            <p:cond delay="1808"/>
                                          </p:stCondLst>
                                        </p:cTn>
                                        <p:tgtEl>
                                          <p:spTgt spid="3">
                                            <p:txEl>
                                              <p:pRg st="5" end="5"/>
                                            </p:txEl>
                                          </p:spTgt>
                                        </p:tgtEl>
                                      </p:cBhvr>
                                      <p:to x="100000" y="95000"/>
                                    </p:animScale>
                                    <p:animScale>
                                      <p:cBhvr>
                                        <p:cTn id="102" dur="166" decel="50000">
                                          <p:stCondLst>
                                            <p:cond delay="1834"/>
                                          </p:stCondLst>
                                        </p:cTn>
                                        <p:tgtEl>
                                          <p:spTgt spid="3">
                                            <p:txEl>
                                              <p:pRg st="5" end="5"/>
                                            </p:txEl>
                                          </p:spTgt>
                                        </p:tgtEl>
                                      </p:cBhvr>
                                      <p:to x="100000" y="100000"/>
                                    </p:animScale>
                                  </p:childTnLst>
                                </p:cTn>
                              </p:par>
                              <p:par>
                                <p:cTn id="103" presetID="26" presetClass="entr" presetSubtype="0" fill="hold" nodeType="withEffect">
                                  <p:stCondLst>
                                    <p:cond delay="0"/>
                                  </p:stCondLst>
                                  <p:childTnLst>
                                    <p:set>
                                      <p:cBhvr>
                                        <p:cTn id="104" dur="1" fill="hold">
                                          <p:stCondLst>
                                            <p:cond delay="0"/>
                                          </p:stCondLst>
                                        </p:cTn>
                                        <p:tgtEl>
                                          <p:spTgt spid="3">
                                            <p:txEl>
                                              <p:pRg st="6" end="6"/>
                                            </p:txEl>
                                          </p:spTgt>
                                        </p:tgtEl>
                                        <p:attrNameLst>
                                          <p:attrName>style.visibility</p:attrName>
                                        </p:attrNameLst>
                                      </p:cBhvr>
                                      <p:to>
                                        <p:strVal val="visible"/>
                                      </p:to>
                                    </p:set>
                                    <p:animEffect transition="in" filter="wipe(down)">
                                      <p:cBhvr>
                                        <p:cTn id="105" dur="580">
                                          <p:stCondLst>
                                            <p:cond delay="0"/>
                                          </p:stCondLst>
                                        </p:cTn>
                                        <p:tgtEl>
                                          <p:spTgt spid="3">
                                            <p:txEl>
                                              <p:pRg st="6" end="6"/>
                                            </p:txEl>
                                          </p:spTgt>
                                        </p:tgtEl>
                                      </p:cBhvr>
                                    </p:animEffect>
                                    <p:anim calcmode="lin" valueType="num">
                                      <p:cBhvr>
                                        <p:cTn id="10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11" dur="26">
                                          <p:stCondLst>
                                            <p:cond delay="650"/>
                                          </p:stCondLst>
                                        </p:cTn>
                                        <p:tgtEl>
                                          <p:spTgt spid="3">
                                            <p:txEl>
                                              <p:pRg st="6" end="6"/>
                                            </p:txEl>
                                          </p:spTgt>
                                        </p:tgtEl>
                                      </p:cBhvr>
                                      <p:to x="100000" y="60000"/>
                                    </p:animScale>
                                    <p:animScale>
                                      <p:cBhvr>
                                        <p:cTn id="112" dur="166" decel="50000">
                                          <p:stCondLst>
                                            <p:cond delay="676"/>
                                          </p:stCondLst>
                                        </p:cTn>
                                        <p:tgtEl>
                                          <p:spTgt spid="3">
                                            <p:txEl>
                                              <p:pRg st="6" end="6"/>
                                            </p:txEl>
                                          </p:spTgt>
                                        </p:tgtEl>
                                      </p:cBhvr>
                                      <p:to x="100000" y="100000"/>
                                    </p:animScale>
                                    <p:animScale>
                                      <p:cBhvr>
                                        <p:cTn id="113" dur="26">
                                          <p:stCondLst>
                                            <p:cond delay="1312"/>
                                          </p:stCondLst>
                                        </p:cTn>
                                        <p:tgtEl>
                                          <p:spTgt spid="3">
                                            <p:txEl>
                                              <p:pRg st="6" end="6"/>
                                            </p:txEl>
                                          </p:spTgt>
                                        </p:tgtEl>
                                      </p:cBhvr>
                                      <p:to x="100000" y="80000"/>
                                    </p:animScale>
                                    <p:animScale>
                                      <p:cBhvr>
                                        <p:cTn id="114" dur="166" decel="50000">
                                          <p:stCondLst>
                                            <p:cond delay="1338"/>
                                          </p:stCondLst>
                                        </p:cTn>
                                        <p:tgtEl>
                                          <p:spTgt spid="3">
                                            <p:txEl>
                                              <p:pRg st="6" end="6"/>
                                            </p:txEl>
                                          </p:spTgt>
                                        </p:tgtEl>
                                      </p:cBhvr>
                                      <p:to x="100000" y="100000"/>
                                    </p:animScale>
                                    <p:animScale>
                                      <p:cBhvr>
                                        <p:cTn id="115" dur="26">
                                          <p:stCondLst>
                                            <p:cond delay="1642"/>
                                          </p:stCondLst>
                                        </p:cTn>
                                        <p:tgtEl>
                                          <p:spTgt spid="3">
                                            <p:txEl>
                                              <p:pRg st="6" end="6"/>
                                            </p:txEl>
                                          </p:spTgt>
                                        </p:tgtEl>
                                      </p:cBhvr>
                                      <p:to x="100000" y="90000"/>
                                    </p:animScale>
                                    <p:animScale>
                                      <p:cBhvr>
                                        <p:cTn id="116" dur="166" decel="50000">
                                          <p:stCondLst>
                                            <p:cond delay="1668"/>
                                          </p:stCondLst>
                                        </p:cTn>
                                        <p:tgtEl>
                                          <p:spTgt spid="3">
                                            <p:txEl>
                                              <p:pRg st="6" end="6"/>
                                            </p:txEl>
                                          </p:spTgt>
                                        </p:tgtEl>
                                      </p:cBhvr>
                                      <p:to x="100000" y="100000"/>
                                    </p:animScale>
                                    <p:animScale>
                                      <p:cBhvr>
                                        <p:cTn id="117" dur="26">
                                          <p:stCondLst>
                                            <p:cond delay="1808"/>
                                          </p:stCondLst>
                                        </p:cTn>
                                        <p:tgtEl>
                                          <p:spTgt spid="3">
                                            <p:txEl>
                                              <p:pRg st="6" end="6"/>
                                            </p:txEl>
                                          </p:spTgt>
                                        </p:tgtEl>
                                      </p:cBhvr>
                                      <p:to x="100000" y="95000"/>
                                    </p:animScale>
                                    <p:animScale>
                                      <p:cBhvr>
                                        <p:cTn id="118" dur="166" decel="50000">
                                          <p:stCondLst>
                                            <p:cond delay="1834"/>
                                          </p:stCondLst>
                                        </p:cTn>
                                        <p:tgtEl>
                                          <p:spTgt spid="3">
                                            <p:txEl>
                                              <p:pRg st="6" end="6"/>
                                            </p:txEl>
                                          </p:spTgt>
                                        </p:tgtEl>
                                      </p:cBhvr>
                                      <p:to x="100000" y="100000"/>
                                    </p:animScale>
                                  </p:childTnLst>
                                </p:cTn>
                              </p:par>
                              <p:par>
                                <p:cTn id="119" presetID="26" presetClass="entr" presetSubtype="0" fill="hold" nodeType="withEffect">
                                  <p:stCondLst>
                                    <p:cond delay="0"/>
                                  </p:stCondLst>
                                  <p:childTnLst>
                                    <p:set>
                                      <p:cBhvr>
                                        <p:cTn id="120" dur="1" fill="hold">
                                          <p:stCondLst>
                                            <p:cond delay="0"/>
                                          </p:stCondLst>
                                        </p:cTn>
                                        <p:tgtEl>
                                          <p:spTgt spid="3">
                                            <p:txEl>
                                              <p:pRg st="7" end="7"/>
                                            </p:txEl>
                                          </p:spTgt>
                                        </p:tgtEl>
                                        <p:attrNameLst>
                                          <p:attrName>style.visibility</p:attrName>
                                        </p:attrNameLst>
                                      </p:cBhvr>
                                      <p:to>
                                        <p:strVal val="visible"/>
                                      </p:to>
                                    </p:set>
                                    <p:animEffect transition="in" filter="wipe(down)">
                                      <p:cBhvr>
                                        <p:cTn id="121" dur="580">
                                          <p:stCondLst>
                                            <p:cond delay="0"/>
                                          </p:stCondLst>
                                        </p:cTn>
                                        <p:tgtEl>
                                          <p:spTgt spid="3">
                                            <p:txEl>
                                              <p:pRg st="7" end="7"/>
                                            </p:txEl>
                                          </p:spTgt>
                                        </p:tgtEl>
                                      </p:cBhvr>
                                    </p:animEffect>
                                    <p:anim calcmode="lin" valueType="num">
                                      <p:cBhvr>
                                        <p:cTn id="12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2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2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2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2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27" dur="26">
                                          <p:stCondLst>
                                            <p:cond delay="650"/>
                                          </p:stCondLst>
                                        </p:cTn>
                                        <p:tgtEl>
                                          <p:spTgt spid="3">
                                            <p:txEl>
                                              <p:pRg st="7" end="7"/>
                                            </p:txEl>
                                          </p:spTgt>
                                        </p:tgtEl>
                                      </p:cBhvr>
                                      <p:to x="100000" y="60000"/>
                                    </p:animScale>
                                    <p:animScale>
                                      <p:cBhvr>
                                        <p:cTn id="128" dur="166" decel="50000">
                                          <p:stCondLst>
                                            <p:cond delay="676"/>
                                          </p:stCondLst>
                                        </p:cTn>
                                        <p:tgtEl>
                                          <p:spTgt spid="3">
                                            <p:txEl>
                                              <p:pRg st="7" end="7"/>
                                            </p:txEl>
                                          </p:spTgt>
                                        </p:tgtEl>
                                      </p:cBhvr>
                                      <p:to x="100000" y="100000"/>
                                    </p:animScale>
                                    <p:animScale>
                                      <p:cBhvr>
                                        <p:cTn id="129" dur="26">
                                          <p:stCondLst>
                                            <p:cond delay="1312"/>
                                          </p:stCondLst>
                                        </p:cTn>
                                        <p:tgtEl>
                                          <p:spTgt spid="3">
                                            <p:txEl>
                                              <p:pRg st="7" end="7"/>
                                            </p:txEl>
                                          </p:spTgt>
                                        </p:tgtEl>
                                      </p:cBhvr>
                                      <p:to x="100000" y="80000"/>
                                    </p:animScale>
                                    <p:animScale>
                                      <p:cBhvr>
                                        <p:cTn id="130" dur="166" decel="50000">
                                          <p:stCondLst>
                                            <p:cond delay="1338"/>
                                          </p:stCondLst>
                                        </p:cTn>
                                        <p:tgtEl>
                                          <p:spTgt spid="3">
                                            <p:txEl>
                                              <p:pRg st="7" end="7"/>
                                            </p:txEl>
                                          </p:spTgt>
                                        </p:tgtEl>
                                      </p:cBhvr>
                                      <p:to x="100000" y="100000"/>
                                    </p:animScale>
                                    <p:animScale>
                                      <p:cBhvr>
                                        <p:cTn id="131" dur="26">
                                          <p:stCondLst>
                                            <p:cond delay="1642"/>
                                          </p:stCondLst>
                                        </p:cTn>
                                        <p:tgtEl>
                                          <p:spTgt spid="3">
                                            <p:txEl>
                                              <p:pRg st="7" end="7"/>
                                            </p:txEl>
                                          </p:spTgt>
                                        </p:tgtEl>
                                      </p:cBhvr>
                                      <p:to x="100000" y="90000"/>
                                    </p:animScale>
                                    <p:animScale>
                                      <p:cBhvr>
                                        <p:cTn id="132" dur="166" decel="50000">
                                          <p:stCondLst>
                                            <p:cond delay="1668"/>
                                          </p:stCondLst>
                                        </p:cTn>
                                        <p:tgtEl>
                                          <p:spTgt spid="3">
                                            <p:txEl>
                                              <p:pRg st="7" end="7"/>
                                            </p:txEl>
                                          </p:spTgt>
                                        </p:tgtEl>
                                      </p:cBhvr>
                                      <p:to x="100000" y="100000"/>
                                    </p:animScale>
                                    <p:animScale>
                                      <p:cBhvr>
                                        <p:cTn id="133" dur="26">
                                          <p:stCondLst>
                                            <p:cond delay="1808"/>
                                          </p:stCondLst>
                                        </p:cTn>
                                        <p:tgtEl>
                                          <p:spTgt spid="3">
                                            <p:txEl>
                                              <p:pRg st="7" end="7"/>
                                            </p:txEl>
                                          </p:spTgt>
                                        </p:tgtEl>
                                      </p:cBhvr>
                                      <p:to x="100000" y="95000"/>
                                    </p:animScale>
                                    <p:animScale>
                                      <p:cBhvr>
                                        <p:cTn id="134"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DEC048F-02C3-4E2B-AD53-CE7368123222}"/>
              </a:ext>
            </a:extLst>
          </p:cNvPr>
          <p:cNvSpPr>
            <a:spLocks noGrp="1"/>
          </p:cNvSpPr>
          <p:nvPr>
            <p:ph type="title"/>
          </p:nvPr>
        </p:nvSpPr>
        <p:spPr/>
        <p:txBody>
          <a:bodyPr/>
          <a:lstStyle/>
          <a:p>
            <a:pPr eaLnBrk="1" hangingPunct="1"/>
            <a:br>
              <a:rPr lang="en-GB" altLang="en-US" b="1" dirty="0"/>
            </a:br>
            <a:endParaRPr lang="en-GB" altLang="en-US" dirty="0"/>
          </a:p>
        </p:txBody>
      </p:sp>
      <p:sp>
        <p:nvSpPr>
          <p:cNvPr id="3" name="Content Placeholder 2">
            <a:extLst>
              <a:ext uri="{FF2B5EF4-FFF2-40B4-BE49-F238E27FC236}">
                <a16:creationId xmlns:a16="http://schemas.microsoft.com/office/drawing/2014/main" id="{F27E4214-C8D8-4CDB-A310-27652AC37643}"/>
              </a:ext>
            </a:extLst>
          </p:cNvPr>
          <p:cNvSpPr>
            <a:spLocks noGrp="1"/>
          </p:cNvSpPr>
          <p:nvPr>
            <p:ph idx="1"/>
          </p:nvPr>
        </p:nvSpPr>
        <p:spPr/>
        <p:txBody>
          <a:bodyPr/>
          <a:lstStyle/>
          <a:p>
            <a:pPr marL="0" indent="0" eaLnBrk="1" hangingPunct="1">
              <a:defRPr/>
            </a:pPr>
            <a:r>
              <a:rPr lang="en-GB" b="1" dirty="0"/>
              <a:t>Service Improvement</a:t>
            </a:r>
          </a:p>
          <a:p>
            <a:pPr marL="0" indent="0" eaLnBrk="1" hangingPunct="1">
              <a:defRPr/>
            </a:pPr>
            <a:endParaRPr lang="en-GB" dirty="0"/>
          </a:p>
          <a:p>
            <a:pPr marL="457200" indent="-457200" eaLnBrk="1" hangingPunct="1">
              <a:buFont typeface="Wingdings" panose="05000000000000000000" pitchFamily="2" charset="2"/>
              <a:buChar char="§"/>
              <a:defRPr/>
            </a:pPr>
            <a:r>
              <a:rPr lang="en-GB" dirty="0"/>
              <a:t>Clinical effectiveness</a:t>
            </a:r>
          </a:p>
          <a:p>
            <a:pPr marL="457200" indent="-457200" eaLnBrk="1" hangingPunct="1">
              <a:buFont typeface="Wingdings" panose="05000000000000000000" pitchFamily="2" charset="2"/>
              <a:buChar char="§"/>
              <a:defRPr/>
            </a:pPr>
            <a:r>
              <a:rPr lang="en-GB" dirty="0"/>
              <a:t>Efficiency</a:t>
            </a:r>
          </a:p>
          <a:p>
            <a:pPr marL="457200" indent="-457200" eaLnBrk="1" hangingPunct="1">
              <a:buFont typeface="Wingdings" panose="05000000000000000000" pitchFamily="2" charset="2"/>
              <a:buChar char="§"/>
              <a:defRPr/>
            </a:pPr>
            <a:r>
              <a:rPr lang="en-GB" dirty="0"/>
              <a:t>Service planning</a:t>
            </a:r>
          </a:p>
          <a:p>
            <a:pPr marL="457200" indent="-457200" eaLnBrk="1" hangingPunct="1">
              <a:buFont typeface="Wingdings" panose="05000000000000000000" pitchFamily="2" charset="2"/>
              <a:buChar char="§"/>
              <a:defRPr/>
            </a:pPr>
            <a:r>
              <a:rPr lang="en-GB" dirty="0"/>
              <a:t>Audit and evaluation</a:t>
            </a:r>
          </a:p>
          <a:p>
            <a:pPr marL="457200" indent="-457200" eaLnBrk="1" hangingPunct="1">
              <a:buFont typeface="Wingdings" panose="05000000000000000000" pitchFamily="2" charset="2"/>
              <a:buChar char="§"/>
              <a:defRPr/>
            </a:pPr>
            <a:r>
              <a:rPr lang="en-GB" dirty="0"/>
              <a:t>Clinical governance</a:t>
            </a:r>
          </a:p>
          <a:p>
            <a:pPr marL="457200" indent="-457200" eaLnBrk="1" hangingPunct="1">
              <a:buFont typeface="Arial" panose="020B0604020202020204" pitchFamily="34" charset="0"/>
              <a:buChar char="•"/>
              <a:defRPr/>
            </a:pPr>
            <a:r>
              <a:rPr lang="en-GB" dirty="0"/>
              <a:t>Equity of provision.</a:t>
            </a:r>
          </a:p>
          <a:p>
            <a:pPr eaLnBrk="1" hangingPunct="1">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anim calcmode="lin" valueType="num">
                                      <p:cBhvr>
                                        <p:cTn id="1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2" end="2"/>
                                            </p:txEl>
                                          </p:spTgt>
                                        </p:tgtEl>
                                        <p:attrNameLst>
                                          <p:attrName>ppt_h</p:attrName>
                                        </p:attrNameLst>
                                      </p:cBhvr>
                                      <p:tavLst>
                                        <p:tav tm="0">
                                          <p:val>
                                            <p:strVal val="#ppt_h"/>
                                          </p:val>
                                        </p:tav>
                                        <p:tav tm="100000">
                                          <p:val>
                                            <p:strVal val="#ppt_h"/>
                                          </p:val>
                                        </p:tav>
                                      </p:tavLst>
                                    </p:anim>
                                  </p:childTnLst>
                                </p:cTn>
                              </p:par>
                              <p:par>
                                <p:cTn id="17" presetID="45"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anim calcmode="lin" valueType="num">
                                      <p:cBhvr>
                                        <p:cTn id="20"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
                                            <p:txEl>
                                              <p:pRg st="3" end="3"/>
                                            </p:txEl>
                                          </p:spTgt>
                                        </p:tgtEl>
                                        <p:attrNameLst>
                                          <p:attrName>ppt_h</p:attrName>
                                        </p:attrNameLst>
                                      </p:cBhvr>
                                      <p:tavLst>
                                        <p:tav tm="0">
                                          <p:val>
                                            <p:strVal val="#ppt_h"/>
                                          </p:val>
                                        </p:tav>
                                        <p:tav tm="100000">
                                          <p:val>
                                            <p:strVal val="#ppt_h"/>
                                          </p:val>
                                        </p:tav>
                                      </p:tavLst>
                                    </p:anim>
                                  </p:childTnLst>
                                </p:cTn>
                              </p:par>
                              <p:par>
                                <p:cTn id="22" presetID="45"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anim calcmode="lin" valueType="num">
                                      <p:cBhvr>
                                        <p:cTn id="25"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6" dur="2000" fill="hold"/>
                                        <p:tgtEl>
                                          <p:spTgt spid="3">
                                            <p:txEl>
                                              <p:pRg st="4" end="4"/>
                                            </p:txEl>
                                          </p:spTgt>
                                        </p:tgtEl>
                                        <p:attrNameLst>
                                          <p:attrName>ppt_h</p:attrName>
                                        </p:attrNameLst>
                                      </p:cBhvr>
                                      <p:tavLst>
                                        <p:tav tm="0">
                                          <p:val>
                                            <p:strVal val="#ppt_h"/>
                                          </p:val>
                                        </p:tav>
                                        <p:tav tm="100000">
                                          <p:val>
                                            <p:strVal val="#ppt_h"/>
                                          </p:val>
                                        </p:tav>
                                      </p:tavLst>
                                    </p:anim>
                                  </p:childTnLst>
                                </p:cTn>
                              </p:par>
                              <p:par>
                                <p:cTn id="27" presetID="45"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anim calcmode="lin" valueType="num">
                                      <p:cBhvr>
                                        <p:cTn id="30"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31" dur="2000" fill="hold"/>
                                        <p:tgtEl>
                                          <p:spTgt spid="3">
                                            <p:txEl>
                                              <p:pRg st="5" end="5"/>
                                            </p:txEl>
                                          </p:spTgt>
                                        </p:tgtEl>
                                        <p:attrNameLst>
                                          <p:attrName>ppt_h</p:attrName>
                                        </p:attrNameLst>
                                      </p:cBhvr>
                                      <p:tavLst>
                                        <p:tav tm="0">
                                          <p:val>
                                            <p:strVal val="#ppt_h"/>
                                          </p:val>
                                        </p:tav>
                                        <p:tav tm="100000">
                                          <p:val>
                                            <p:strVal val="#ppt_h"/>
                                          </p:val>
                                        </p:tav>
                                      </p:tavLst>
                                    </p:anim>
                                  </p:childTnLst>
                                </p:cTn>
                              </p:par>
                              <p:par>
                                <p:cTn id="32" presetID="45" presetClass="entr" presetSubtype="0" fill="hold"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2000"/>
                                        <p:tgtEl>
                                          <p:spTgt spid="3">
                                            <p:txEl>
                                              <p:pRg st="6" end="6"/>
                                            </p:txEl>
                                          </p:spTgt>
                                        </p:tgtEl>
                                      </p:cBhvr>
                                    </p:animEffect>
                                    <p:anim calcmode="lin" valueType="num">
                                      <p:cBhvr>
                                        <p:cTn id="35"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6" end="6"/>
                                            </p:txEl>
                                          </p:spTgt>
                                        </p:tgtEl>
                                        <p:attrNameLst>
                                          <p:attrName>ppt_h</p:attrName>
                                        </p:attrNameLst>
                                      </p:cBhvr>
                                      <p:tavLst>
                                        <p:tav tm="0">
                                          <p:val>
                                            <p:strVal val="#ppt_h"/>
                                          </p:val>
                                        </p:tav>
                                        <p:tav tm="100000">
                                          <p:val>
                                            <p:strVal val="#ppt_h"/>
                                          </p:val>
                                        </p:tav>
                                      </p:tavLst>
                                    </p:anim>
                                  </p:childTnLst>
                                </p:cTn>
                              </p:par>
                              <p:par>
                                <p:cTn id="37" presetID="45" presetClass="entr" presetSubtype="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2000"/>
                                        <p:tgtEl>
                                          <p:spTgt spid="3">
                                            <p:txEl>
                                              <p:pRg st="7" end="7"/>
                                            </p:txEl>
                                          </p:spTgt>
                                        </p:tgtEl>
                                      </p:cBhvr>
                                    </p:animEffect>
                                    <p:anim calcmode="lin" valueType="num">
                                      <p:cBhvr>
                                        <p:cTn id="40"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41" dur="2000" fill="hold"/>
                                        <p:tgtEl>
                                          <p:spTgt spid="3">
                                            <p:txEl>
                                              <p:pRg st="7" end="7"/>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AD8FC54-C231-440F-91C1-C27F1817C404}"/>
              </a:ext>
            </a:extLst>
          </p:cNvPr>
          <p:cNvSpPr>
            <a:spLocks noGrp="1"/>
          </p:cNvSpPr>
          <p:nvPr>
            <p:ph type="title"/>
          </p:nvPr>
        </p:nvSpPr>
        <p:spPr/>
        <p:txBody>
          <a:bodyPr/>
          <a:lstStyle/>
          <a:p>
            <a:pPr eaLnBrk="1" hangingPunct="1"/>
            <a:br>
              <a:rPr lang="en-GB" altLang="en-US" b="1" dirty="0"/>
            </a:br>
            <a:endParaRPr lang="en-GB" altLang="en-US" dirty="0"/>
          </a:p>
        </p:txBody>
      </p:sp>
      <p:sp>
        <p:nvSpPr>
          <p:cNvPr id="3" name="Content Placeholder 2">
            <a:extLst>
              <a:ext uri="{FF2B5EF4-FFF2-40B4-BE49-F238E27FC236}">
                <a16:creationId xmlns:a16="http://schemas.microsoft.com/office/drawing/2014/main" id="{4C689023-C956-44A4-B58A-44B5453E38E1}"/>
              </a:ext>
            </a:extLst>
          </p:cNvPr>
          <p:cNvSpPr>
            <a:spLocks noGrp="1"/>
          </p:cNvSpPr>
          <p:nvPr>
            <p:ph idx="1"/>
          </p:nvPr>
        </p:nvSpPr>
        <p:spPr/>
        <p:txBody>
          <a:bodyPr/>
          <a:lstStyle/>
          <a:p>
            <a:pPr marL="0" indent="0" eaLnBrk="1" hangingPunct="1">
              <a:defRPr/>
            </a:pPr>
            <a:r>
              <a:rPr lang="en-GB" b="1" dirty="0"/>
              <a:t>Health Protection</a:t>
            </a:r>
          </a:p>
          <a:p>
            <a:pPr marL="457200" indent="-457200" eaLnBrk="1" hangingPunct="1">
              <a:buFont typeface="Wingdings" panose="05000000000000000000" pitchFamily="2" charset="2"/>
              <a:buChar char="§"/>
              <a:defRPr/>
            </a:pPr>
            <a:endParaRPr lang="en-GB" dirty="0"/>
          </a:p>
          <a:p>
            <a:pPr marL="457200" indent="-457200" eaLnBrk="1" hangingPunct="1">
              <a:buFont typeface="Wingdings" panose="05000000000000000000" pitchFamily="2" charset="2"/>
              <a:buChar char="§"/>
              <a:defRPr/>
            </a:pPr>
            <a:r>
              <a:rPr lang="en-GB" dirty="0"/>
              <a:t>Infectious diseases</a:t>
            </a:r>
          </a:p>
          <a:p>
            <a:pPr marL="457200" indent="-457200" eaLnBrk="1" hangingPunct="1">
              <a:buFont typeface="Wingdings" panose="05000000000000000000" pitchFamily="2" charset="2"/>
              <a:buChar char="§"/>
              <a:defRPr/>
            </a:pPr>
            <a:r>
              <a:rPr lang="en-GB" dirty="0"/>
              <a:t>Chemicals and poisons</a:t>
            </a:r>
          </a:p>
          <a:p>
            <a:pPr marL="457200" indent="-457200" eaLnBrk="1" hangingPunct="1">
              <a:buFont typeface="Wingdings" panose="05000000000000000000" pitchFamily="2" charset="2"/>
              <a:buChar char="§"/>
              <a:defRPr/>
            </a:pPr>
            <a:r>
              <a:rPr lang="en-GB" dirty="0"/>
              <a:t>Radiation</a:t>
            </a:r>
          </a:p>
          <a:p>
            <a:pPr marL="457200" indent="-457200" eaLnBrk="1" hangingPunct="1">
              <a:buFont typeface="Wingdings" panose="05000000000000000000" pitchFamily="2" charset="2"/>
              <a:buChar char="§"/>
              <a:defRPr/>
            </a:pPr>
            <a:r>
              <a:rPr lang="en-GB" dirty="0"/>
              <a:t>Emergency response</a:t>
            </a:r>
          </a:p>
          <a:p>
            <a:pPr marL="457200" indent="-457200" eaLnBrk="1" hangingPunct="1">
              <a:buFont typeface="Wingdings" panose="05000000000000000000" pitchFamily="2" charset="2"/>
              <a:buChar char="§"/>
              <a:defRPr/>
            </a:pPr>
            <a:r>
              <a:rPr lang="en-GB" dirty="0"/>
              <a:t>Environmental health hazards</a:t>
            </a:r>
          </a:p>
          <a:p>
            <a:pPr eaLnBrk="1" hangingPunct="1">
              <a:defRPr/>
            </a:pPr>
            <a:endParaRPr lang="en-GB" dirty="0"/>
          </a:p>
        </p:txBody>
      </p:sp>
    </p:spTree>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1" dur="500"/>
                                        <p:tgtEl>
                                          <p:spTgt spid="3">
                                            <p:txEl>
                                              <p:pRg st="5" end="5"/>
                                            </p:txEl>
                                          </p:spTgt>
                                        </p:tgtEl>
                                      </p:cBhvr>
                                    </p:animEffect>
                                  </p:childTnLst>
                                </p:cTn>
                              </p:par>
                              <p:par>
                                <p:cTn id="22" presetID="14" presetClass="entr" presetSubtype="1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3A3F7CA-8963-4A91-9BFC-AD01FBDE65E7}"/>
              </a:ext>
            </a:extLst>
          </p:cNvPr>
          <p:cNvSpPr>
            <a:spLocks noGrp="1"/>
          </p:cNvSpPr>
          <p:nvPr>
            <p:ph type="title"/>
          </p:nvPr>
        </p:nvSpPr>
        <p:spPr/>
        <p:txBody>
          <a:bodyPr/>
          <a:lstStyle/>
          <a:p>
            <a:pPr eaLnBrk="1" hangingPunct="1"/>
            <a:r>
              <a:rPr lang="en-GB" altLang="en-US" dirty="0"/>
              <a:t>Public Health Wales…..</a:t>
            </a:r>
          </a:p>
        </p:txBody>
      </p:sp>
      <p:sp>
        <p:nvSpPr>
          <p:cNvPr id="3" name="Content Placeholder 2">
            <a:extLst>
              <a:ext uri="{FF2B5EF4-FFF2-40B4-BE49-F238E27FC236}">
                <a16:creationId xmlns:a16="http://schemas.microsoft.com/office/drawing/2014/main" id="{E54A31A6-8E0E-437A-A6BD-6B3D87362358}"/>
              </a:ext>
            </a:extLst>
          </p:cNvPr>
          <p:cNvSpPr>
            <a:spLocks noGrp="1"/>
          </p:cNvSpPr>
          <p:nvPr>
            <p:ph idx="1"/>
          </p:nvPr>
        </p:nvSpPr>
        <p:spPr/>
        <p:txBody>
          <a:bodyPr/>
          <a:lstStyle/>
          <a:p>
            <a:pPr eaLnBrk="1" hangingPunct="1">
              <a:defRPr/>
            </a:pPr>
            <a:r>
              <a:rPr lang="en-GB" dirty="0"/>
              <a:t>Created a document outlining it’s vision for Wales </a:t>
            </a:r>
          </a:p>
          <a:p>
            <a:pPr marL="457200" indent="-457200" eaLnBrk="1" hangingPunct="1">
              <a:buFont typeface="Wingdings" panose="05000000000000000000" pitchFamily="2" charset="2"/>
              <a:buChar char="§"/>
              <a:defRPr/>
            </a:pPr>
            <a:r>
              <a:rPr lang="en-GB" dirty="0"/>
              <a:t>Creating a healthier, happier and fairer Wales for everyone Introducing the Public Health Wales strategic plan for 2017-20 </a:t>
            </a:r>
          </a:p>
          <a:p>
            <a:pPr marL="457200" indent="-457200" eaLnBrk="1" hangingPunct="1">
              <a:buFont typeface="Wingdings" panose="05000000000000000000" pitchFamily="2" charset="2"/>
              <a:buChar char="§"/>
              <a:defRPr/>
            </a:pPr>
            <a:r>
              <a:rPr lang="en-GB" dirty="0"/>
              <a:t>http://www.wales.nhs.uk/sitesplus/documents/888/Integrated%20Medium%20Term%20Plan%202017-2020%20v1.pdf</a:t>
            </a:r>
          </a:p>
          <a:p>
            <a:pPr eaLnBrk="1" hangingPunct="1">
              <a:defRPr/>
            </a:pPr>
            <a:r>
              <a:rPr lang="en-GB" dirty="0"/>
              <a:t>(Some bedtime reading for you)</a:t>
            </a:r>
          </a:p>
          <a:p>
            <a:pPr eaLnBrk="1" hangingPunct="1">
              <a:defRPr/>
            </a:pPr>
            <a:endParaRPr lang="en-GB"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1)">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par>
                                <p:cTn id="13" presetID="21" presetClass="entr" presetSubtype="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wheel(1)">
                                      <p:cBhvr>
                                        <p:cTn id="15"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a:extLst>
              <a:ext uri="{FF2B5EF4-FFF2-40B4-BE49-F238E27FC236}">
                <a16:creationId xmlns:a16="http://schemas.microsoft.com/office/drawing/2014/main" id="{4A6FB0EC-E40A-41D2-BF5C-2BE39BF81D9C}"/>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16387" name="Text Box 3">
            <a:extLst>
              <a:ext uri="{FF2B5EF4-FFF2-40B4-BE49-F238E27FC236}">
                <a16:creationId xmlns:a16="http://schemas.microsoft.com/office/drawing/2014/main" id="{A347AEE1-C12C-4270-A831-0928EEC767C3}"/>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eaLnBrk="1" hangingPunct="1">
              <a:buClr>
                <a:srgbClr val="DD8047"/>
              </a:buClr>
              <a:buSzPct val="60000"/>
              <a:buFont typeface="Wingdings" panose="05000000000000000000" pitchFamily="2" charset="2"/>
              <a:buChar char=""/>
            </a:pPr>
            <a:r>
              <a:rPr lang="en-GB" altLang="en-US" sz="3200"/>
              <a:t>In what ways has our health improved in the last 100 years?</a:t>
            </a:r>
          </a:p>
        </p:txBody>
      </p:sp>
      <p:pic>
        <p:nvPicPr>
          <p:cNvPr id="16388" name="Picture 6" descr="bilde?Site=BB&amp;Date=20100725&amp;Category=NEWS0107&amp;ArtNo=7250404&amp;Ref=AR&amp;Profile=1159&amp;MaxW=570">
            <a:extLst>
              <a:ext uri="{FF2B5EF4-FFF2-40B4-BE49-F238E27FC236}">
                <a16:creationId xmlns:a16="http://schemas.microsoft.com/office/drawing/2014/main" id="{44AC5C9F-B594-4B6A-AF30-634B7EE31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575" y="3429000"/>
            <a:ext cx="54292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a:extLst>
              <a:ext uri="{FF2B5EF4-FFF2-40B4-BE49-F238E27FC236}">
                <a16:creationId xmlns:a16="http://schemas.microsoft.com/office/drawing/2014/main" id="{536897C9-F6AC-4F21-B1C0-68851556BAFE}"/>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18435" name="Text Box 3">
            <a:extLst>
              <a:ext uri="{FF2B5EF4-FFF2-40B4-BE49-F238E27FC236}">
                <a16:creationId xmlns:a16="http://schemas.microsoft.com/office/drawing/2014/main" id="{1EDC5746-3C23-4C0E-A78E-92EF20EC3464}"/>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eaLnBrk="1" hangingPunct="1">
              <a:buClr>
                <a:srgbClr val="DD8047"/>
              </a:buClr>
              <a:buSzPct val="60000"/>
              <a:buFont typeface="Wingdings" panose="05000000000000000000" pitchFamily="2" charset="2"/>
              <a:buChar char=""/>
            </a:pPr>
            <a:r>
              <a:rPr lang="en-GB" altLang="en-US" sz="3200" dirty="0"/>
              <a:t>What you consider are the new challenges facing the NHS? </a:t>
            </a:r>
          </a:p>
        </p:txBody>
      </p:sp>
      <p:pic>
        <p:nvPicPr>
          <p:cNvPr id="18436" name="Picture 6" descr="waitingRoom_1424248c">
            <a:extLst>
              <a:ext uri="{FF2B5EF4-FFF2-40B4-BE49-F238E27FC236}">
                <a16:creationId xmlns:a16="http://schemas.microsoft.com/office/drawing/2014/main" id="{9270F94C-BD4C-46F3-8853-D53936B995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6925" y="2811463"/>
            <a:ext cx="5245100" cy="328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heel spokes="1"/>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a:extLst>
              <a:ext uri="{FF2B5EF4-FFF2-40B4-BE49-F238E27FC236}">
                <a16:creationId xmlns:a16="http://schemas.microsoft.com/office/drawing/2014/main" id="{4CE9EA87-AC7A-4148-8A82-526A8603D30E}"/>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22531" name="Text Box 3">
            <a:extLst>
              <a:ext uri="{FF2B5EF4-FFF2-40B4-BE49-F238E27FC236}">
                <a16:creationId xmlns:a16="http://schemas.microsoft.com/office/drawing/2014/main" id="{216D854D-AE82-411F-ABE2-2567CE7A82C0}"/>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algn="just" eaLnBrk="1" hangingPunct="1">
              <a:buClr>
                <a:srgbClr val="DD8047"/>
              </a:buClr>
              <a:buSzPct val="60000"/>
              <a:buFont typeface="Wingdings" panose="05000000000000000000" pitchFamily="2" charset="2"/>
              <a:buChar char=""/>
            </a:pPr>
            <a:r>
              <a:rPr lang="en-GB" altLang="en-US" sz="3200" dirty="0"/>
              <a:t>Can you think of some ways that the NHS and the Government are currently trying to improve and protect our health?</a:t>
            </a:r>
          </a:p>
          <a:p>
            <a:pPr marL="0" indent="0" algn="just" eaLnBrk="1" hangingPunct="1">
              <a:buClr>
                <a:srgbClr val="DD8047"/>
              </a:buClr>
              <a:buSzPct val="60000"/>
            </a:pPr>
            <a:endParaRPr lang="en-GB" altLang="en-US" sz="3200" dirty="0"/>
          </a:p>
        </p:txBody>
      </p:sp>
      <p:pic>
        <p:nvPicPr>
          <p:cNvPr id="22532" name="Picture 6" descr="977">
            <a:extLst>
              <a:ext uri="{FF2B5EF4-FFF2-40B4-BE49-F238E27FC236}">
                <a16:creationId xmlns:a16="http://schemas.microsoft.com/office/drawing/2014/main" id="{242F4F8E-FCA6-4D88-B2E5-19734844A2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4394" y="3287712"/>
            <a:ext cx="2570162" cy="334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omb/>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a:extLst>
              <a:ext uri="{FF2B5EF4-FFF2-40B4-BE49-F238E27FC236}">
                <a16:creationId xmlns:a16="http://schemas.microsoft.com/office/drawing/2014/main" id="{AA77C1E8-AAEB-4FE1-95A7-84C77EA258C4}"/>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26627" name="Text Box 3">
            <a:extLst>
              <a:ext uri="{FF2B5EF4-FFF2-40B4-BE49-F238E27FC236}">
                <a16:creationId xmlns:a16="http://schemas.microsoft.com/office/drawing/2014/main" id="{C89E59F8-05AA-41F1-A2AF-48DE7019023E}"/>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algn="just" eaLnBrk="1" hangingPunct="1">
              <a:buClr>
                <a:srgbClr val="DD8047"/>
              </a:buClr>
              <a:buSzPct val="60000"/>
              <a:buFont typeface="Wingdings" panose="05000000000000000000" pitchFamily="2" charset="2"/>
              <a:buChar char=""/>
            </a:pPr>
            <a:r>
              <a:rPr lang="en-GB" altLang="en-US" sz="3200" dirty="0"/>
              <a:t>Do you think this has been successful?</a:t>
            </a:r>
          </a:p>
        </p:txBody>
      </p:sp>
      <p:pic>
        <p:nvPicPr>
          <p:cNvPr id="26628" name="Picture 5" descr="Bad_Building(1)">
            <a:extLst>
              <a:ext uri="{FF2B5EF4-FFF2-40B4-BE49-F238E27FC236}">
                <a16:creationId xmlns:a16="http://schemas.microsoft.com/office/drawing/2014/main" id="{97DC4EC3-080D-42D7-A9A2-806AD89799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2752725"/>
            <a:ext cx="4457700" cy="334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5" descr="nhs_1591769c">
            <a:extLst>
              <a:ext uri="{FF2B5EF4-FFF2-40B4-BE49-F238E27FC236}">
                <a16:creationId xmlns:a16="http://schemas.microsoft.com/office/drawing/2014/main" id="{E7FD01A0-F00D-4BDE-8B45-3153EC668D35}"/>
              </a:ext>
            </a:extLst>
          </p:cNvPr>
          <p:cNvPicPr>
            <a:picLocks noChangeAspect="1" noChangeArrowheads="1"/>
          </p:cNvPicPr>
          <p:nvPr/>
        </p:nvPicPr>
        <p:blipFill>
          <a:blip r:embed="rId3">
            <a:lum bright="60000" contrast="-70000"/>
            <a:extLst>
              <a:ext uri="{28A0092B-C50C-407E-A947-70E740481C1C}">
                <a14:useLocalDpi xmlns:a14="http://schemas.microsoft.com/office/drawing/2010/main" val="0"/>
              </a:ext>
            </a:extLst>
          </a:blip>
          <a:srcRect/>
          <a:stretch>
            <a:fillRect/>
          </a:stretch>
        </p:blipFill>
        <p:spPr bwMode="auto">
          <a:xfrm>
            <a:off x="0" y="1484313"/>
            <a:ext cx="9144000" cy="572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Text Box 2">
            <a:extLst>
              <a:ext uri="{FF2B5EF4-FFF2-40B4-BE49-F238E27FC236}">
                <a16:creationId xmlns:a16="http://schemas.microsoft.com/office/drawing/2014/main" id="{D97E3314-7D4E-45B2-98AA-B4F125248A94}"/>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28676" name="Text Box 3">
            <a:extLst>
              <a:ext uri="{FF2B5EF4-FFF2-40B4-BE49-F238E27FC236}">
                <a16:creationId xmlns:a16="http://schemas.microsoft.com/office/drawing/2014/main" id="{D38FA6B3-1120-4ACF-84C8-BDB2C8137F25}"/>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algn="just" eaLnBrk="1" hangingPunct="1">
              <a:buClr>
                <a:srgbClr val="DD8047"/>
              </a:buClr>
              <a:buSzPct val="60000"/>
              <a:buFont typeface="Wingdings" panose="05000000000000000000" pitchFamily="2" charset="2"/>
              <a:buChar char=""/>
            </a:pPr>
            <a:r>
              <a:rPr lang="en-GB" altLang="en-US" sz="3200" dirty="0"/>
              <a:t>Some of the main ways we can reduce inequality is through targeting disadvantaged groups. The government set out to tackle health inequalities and reduce them by 2010. </a:t>
            </a:r>
            <a:endParaRPr lang="en-GB" altLang="en-US" sz="3200" i="1" dirty="0"/>
          </a:p>
          <a:p>
            <a:pPr algn="just" eaLnBrk="1" hangingPunct="1">
              <a:buClr>
                <a:srgbClr val="DD8047"/>
              </a:buClr>
              <a:buSzPct val="60000"/>
              <a:buFont typeface="Wingdings" panose="05000000000000000000" pitchFamily="2" charset="2"/>
              <a:buChar char=""/>
            </a:pPr>
            <a:endParaRPr lang="en-GB" altLang="en-US" sz="3200" i="1" dirty="0"/>
          </a:p>
          <a:p>
            <a:pPr algn="just" eaLnBrk="1" hangingPunct="1">
              <a:buClr>
                <a:srgbClr val="DD8047"/>
              </a:buClr>
              <a:buSzPct val="60000"/>
              <a:buFont typeface="Wingdings" panose="05000000000000000000" pitchFamily="2" charset="2"/>
              <a:buChar char=""/>
            </a:pPr>
            <a:r>
              <a:rPr lang="en-GB" altLang="en-US" sz="3200" dirty="0"/>
              <a:t>The following slides are a few of the ways inequalities could be reduced:</a:t>
            </a:r>
          </a:p>
        </p:txBody>
      </p:sp>
    </p:spTree>
  </p:cSld>
  <p:clrMapOvr>
    <a:masterClrMapping/>
  </p:clrMapOvr>
  <p:transition spd="slow">
    <p:push dir="u"/>
  </p:transition>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8676">
                                            <p:txEl>
                                              <p:pRg st="0" end="0"/>
                                            </p:txEl>
                                          </p:spTgt>
                                        </p:tgtEl>
                                        <p:attrNameLst>
                                          <p:attrName>style.visibility</p:attrName>
                                        </p:attrNameLst>
                                      </p:cBhvr>
                                      <p:to>
                                        <p:strVal val="visible"/>
                                      </p:to>
                                    </p:set>
                                    <p:animEffect transition="in" filter="barn(inVertical)">
                                      <p:cBhvr>
                                        <p:cTn id="7" dur="500"/>
                                        <p:tgtEl>
                                          <p:spTgt spid="2867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8676">
                                            <p:txEl>
                                              <p:pRg st="2" end="2"/>
                                            </p:txEl>
                                          </p:spTgt>
                                        </p:tgtEl>
                                        <p:attrNameLst>
                                          <p:attrName>style.visibility</p:attrName>
                                        </p:attrNameLst>
                                      </p:cBhvr>
                                      <p:to>
                                        <p:strVal val="visible"/>
                                      </p:to>
                                    </p:set>
                                    <p:animEffect transition="in" filter="barn(inVertical)">
                                      <p:cBhvr>
                                        <p:cTn id="12" dur="500"/>
                                        <p:tgtEl>
                                          <p:spTgt spid="2867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a:extLst>
              <a:ext uri="{FF2B5EF4-FFF2-40B4-BE49-F238E27FC236}">
                <a16:creationId xmlns:a16="http://schemas.microsoft.com/office/drawing/2014/main" id="{7E89D243-2FED-415C-BD53-278A2DEFFD12}"/>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30723" name="Text Box 3">
            <a:extLst>
              <a:ext uri="{FF2B5EF4-FFF2-40B4-BE49-F238E27FC236}">
                <a16:creationId xmlns:a16="http://schemas.microsoft.com/office/drawing/2014/main" id="{4D9E2069-B601-485D-924C-747FF23163CE}"/>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algn="just" eaLnBrk="1" hangingPunct="1">
              <a:buClr>
                <a:srgbClr val="DD8047"/>
              </a:buClr>
              <a:buSzPct val="60000"/>
              <a:buFont typeface="Wingdings" panose="05000000000000000000" pitchFamily="2" charset="2"/>
              <a:buChar char=""/>
            </a:pPr>
            <a:r>
              <a:rPr lang="en-GB" altLang="en-US" sz="3200"/>
              <a:t>Reducing smoking in manual social groups.</a:t>
            </a:r>
          </a:p>
          <a:p>
            <a:pPr algn="just" eaLnBrk="1" hangingPunct="1">
              <a:buClr>
                <a:srgbClr val="DD8047"/>
              </a:buClr>
              <a:buSzPct val="60000"/>
              <a:buFont typeface="Wingdings" panose="05000000000000000000" pitchFamily="2" charset="2"/>
              <a:buChar char=""/>
            </a:pPr>
            <a:r>
              <a:rPr lang="en-GB" altLang="en-US" sz="3200" i="1"/>
              <a:t>Why do you think it is so widespread?</a:t>
            </a:r>
          </a:p>
        </p:txBody>
      </p:sp>
      <p:pic>
        <p:nvPicPr>
          <p:cNvPr id="30724" name="Picture 5" descr="is810041">
            <a:extLst>
              <a:ext uri="{FF2B5EF4-FFF2-40B4-BE49-F238E27FC236}">
                <a16:creationId xmlns:a16="http://schemas.microsoft.com/office/drawing/2014/main" id="{A0F36F94-758C-4E69-86C2-F4EED9DC8B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3027363"/>
            <a:ext cx="3449638" cy="344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ove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a:extLst>
              <a:ext uri="{FF2B5EF4-FFF2-40B4-BE49-F238E27FC236}">
                <a16:creationId xmlns:a16="http://schemas.microsoft.com/office/drawing/2014/main" id="{078C6FC8-A3CF-45EF-B030-A87B87FE4E04}"/>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32771" name="Text Box 3">
            <a:extLst>
              <a:ext uri="{FF2B5EF4-FFF2-40B4-BE49-F238E27FC236}">
                <a16:creationId xmlns:a16="http://schemas.microsoft.com/office/drawing/2014/main" id="{A44F9970-10C6-430D-9DEC-CB4066F2AB5D}"/>
              </a:ext>
            </a:extLst>
          </p:cNvPr>
          <p:cNvSpPr txBox="1">
            <a:spLocks noChangeArrowheads="1"/>
          </p:cNvSpPr>
          <p:nvPr/>
        </p:nvSpPr>
        <p:spPr bwMode="auto">
          <a:xfrm>
            <a:off x="638175" y="1628775"/>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eaLnBrk="1" hangingPunct="1">
              <a:buClr>
                <a:srgbClr val="DD8047"/>
              </a:buClr>
              <a:buSzPct val="60000"/>
              <a:buFont typeface="Wingdings" panose="05000000000000000000" pitchFamily="2" charset="2"/>
              <a:buChar char=""/>
            </a:pPr>
            <a:r>
              <a:rPr lang="en-GB" altLang="en-US" sz="3200" dirty="0"/>
              <a:t>Preventing and managing risks for coronary heart disease and cancer such as poor diet and obesity, physical inactivity and hypertension. </a:t>
            </a:r>
          </a:p>
        </p:txBody>
      </p:sp>
      <p:pic>
        <p:nvPicPr>
          <p:cNvPr id="32772" name="Picture 7" descr="08heart">
            <a:extLst>
              <a:ext uri="{FF2B5EF4-FFF2-40B4-BE49-F238E27FC236}">
                <a16:creationId xmlns:a16="http://schemas.microsoft.com/office/drawing/2014/main" id="{99C98FDB-C0BF-4EAC-9CF0-D5DC984CA0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3493" y="3876675"/>
            <a:ext cx="4322763" cy="2522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a:extLst>
              <a:ext uri="{FF2B5EF4-FFF2-40B4-BE49-F238E27FC236}">
                <a16:creationId xmlns:a16="http://schemas.microsoft.com/office/drawing/2014/main" id="{AC84689C-0728-46C8-88A8-8DFFDC4B7703}"/>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34819" name="Text Box 3">
            <a:extLst>
              <a:ext uri="{FF2B5EF4-FFF2-40B4-BE49-F238E27FC236}">
                <a16:creationId xmlns:a16="http://schemas.microsoft.com/office/drawing/2014/main" id="{480A7019-9969-4900-8C4E-F18D309F2183}"/>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algn="just" eaLnBrk="1" hangingPunct="1">
              <a:buClr>
                <a:srgbClr val="DD8047"/>
              </a:buClr>
              <a:buSzPct val="60000"/>
              <a:buFont typeface="Wingdings" panose="05000000000000000000" pitchFamily="2" charset="2"/>
              <a:buChar char=""/>
            </a:pPr>
            <a:r>
              <a:rPr lang="en-GB" altLang="en-US" sz="3200"/>
              <a:t>Improving housing quality by tackling cold and dampness and reducing accidents at home and on the road.</a:t>
            </a:r>
          </a:p>
          <a:p>
            <a:pPr algn="just" eaLnBrk="1" hangingPunct="1">
              <a:buClr>
                <a:srgbClr val="DD8047"/>
              </a:buClr>
              <a:buSzPct val="60000"/>
              <a:buFont typeface="Wingdings" panose="05000000000000000000" pitchFamily="2" charset="2"/>
              <a:buChar char=""/>
            </a:pPr>
            <a:r>
              <a:rPr lang="en-GB" altLang="en-US" sz="3200" i="1"/>
              <a:t>Is this something </a:t>
            </a:r>
          </a:p>
          <a:p>
            <a:pPr algn="just" eaLnBrk="1" hangingPunct="1">
              <a:buClr>
                <a:srgbClr val="DD8047"/>
              </a:buClr>
              <a:buSzPct val="60000"/>
              <a:buFont typeface="Wingdings" panose="05000000000000000000" pitchFamily="2" charset="2"/>
              <a:buNone/>
            </a:pPr>
            <a:r>
              <a:rPr lang="en-GB" altLang="en-US" sz="3200" i="1"/>
              <a:t>	you think the </a:t>
            </a:r>
          </a:p>
          <a:p>
            <a:pPr algn="just" eaLnBrk="1" hangingPunct="1">
              <a:buClr>
                <a:srgbClr val="DD8047"/>
              </a:buClr>
              <a:buSzPct val="60000"/>
              <a:buFont typeface="Wingdings" panose="05000000000000000000" pitchFamily="2" charset="2"/>
              <a:buNone/>
            </a:pPr>
            <a:r>
              <a:rPr lang="en-GB" altLang="en-US" sz="3200" i="1"/>
              <a:t>	government can </a:t>
            </a:r>
          </a:p>
          <a:p>
            <a:pPr algn="just" eaLnBrk="1" hangingPunct="1">
              <a:buClr>
                <a:srgbClr val="DD8047"/>
              </a:buClr>
              <a:buSzPct val="60000"/>
              <a:buFont typeface="Wingdings" panose="05000000000000000000" pitchFamily="2" charset="2"/>
              <a:buNone/>
            </a:pPr>
            <a:r>
              <a:rPr lang="en-GB" altLang="en-US" sz="3200" i="1"/>
              <a:t>	have much control </a:t>
            </a:r>
          </a:p>
          <a:p>
            <a:pPr algn="just" eaLnBrk="1" hangingPunct="1">
              <a:buClr>
                <a:srgbClr val="DD8047"/>
              </a:buClr>
              <a:buSzPct val="60000"/>
              <a:buFont typeface="Wingdings" panose="05000000000000000000" pitchFamily="2" charset="2"/>
              <a:buNone/>
            </a:pPr>
            <a:r>
              <a:rPr lang="en-GB" altLang="en-US" sz="3200" i="1"/>
              <a:t>	over?</a:t>
            </a:r>
          </a:p>
        </p:txBody>
      </p:sp>
      <p:pic>
        <p:nvPicPr>
          <p:cNvPr id="34820" name="Picture 5" descr="mold_spores">
            <a:extLst>
              <a:ext uri="{FF2B5EF4-FFF2-40B4-BE49-F238E27FC236}">
                <a16:creationId xmlns:a16="http://schemas.microsoft.com/office/drawing/2014/main" id="{59F8B707-8A74-41C8-8281-EBB4CA75CA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3284538"/>
            <a:ext cx="4325937" cy="324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randomBar dir="vert"/>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a:extLst>
              <a:ext uri="{FF2B5EF4-FFF2-40B4-BE49-F238E27FC236}">
                <a16:creationId xmlns:a16="http://schemas.microsoft.com/office/drawing/2014/main" id="{EDF34529-4334-4A80-B788-263CE86851C5}"/>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36867" name="Text Box 3">
            <a:extLst>
              <a:ext uri="{FF2B5EF4-FFF2-40B4-BE49-F238E27FC236}">
                <a16:creationId xmlns:a16="http://schemas.microsoft.com/office/drawing/2014/main" id="{8A9E709B-AA35-4821-94EA-1DEF0576FADF}"/>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eaLnBrk="1" hangingPunct="1">
              <a:buClr>
                <a:srgbClr val="DD8047"/>
              </a:buClr>
              <a:buSzPct val="60000"/>
              <a:buFont typeface="Wingdings" panose="05000000000000000000" pitchFamily="2" charset="2"/>
              <a:buChar char=""/>
            </a:pPr>
            <a:r>
              <a:rPr lang="en-GB" altLang="en-US" sz="3200" dirty="0"/>
              <a:t>Improving the quality and accessibility of antenatal care and early years support in disadvantaged areas.</a:t>
            </a:r>
          </a:p>
          <a:p>
            <a:pPr marL="0" indent="0" algn="just" eaLnBrk="1" hangingPunct="1">
              <a:buClr>
                <a:srgbClr val="DD8047"/>
              </a:buClr>
              <a:buSzPct val="60000"/>
            </a:pPr>
            <a:endParaRPr lang="en-GB" altLang="en-US" sz="3200" i="1" dirty="0"/>
          </a:p>
        </p:txBody>
      </p:sp>
      <p:pic>
        <p:nvPicPr>
          <p:cNvPr id="36868" name="Picture 5" descr="ultrasound">
            <a:extLst>
              <a:ext uri="{FF2B5EF4-FFF2-40B4-BE49-F238E27FC236}">
                <a16:creationId xmlns:a16="http://schemas.microsoft.com/office/drawing/2014/main" id="{36DFB6B7-BC55-4B33-AC94-61D45D4428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550" y="3426688"/>
            <a:ext cx="4152900" cy="293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2">
            <a:extLst>
              <a:ext uri="{FF2B5EF4-FFF2-40B4-BE49-F238E27FC236}">
                <a16:creationId xmlns:a16="http://schemas.microsoft.com/office/drawing/2014/main" id="{911490E7-8186-44CF-8E31-F8BD5192C944}"/>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38915" name="Text Box 3">
            <a:extLst>
              <a:ext uri="{FF2B5EF4-FFF2-40B4-BE49-F238E27FC236}">
                <a16:creationId xmlns:a16="http://schemas.microsoft.com/office/drawing/2014/main" id="{75B7BC57-A764-4079-9FDC-84092F1D41B5}"/>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algn="just" eaLnBrk="1" hangingPunct="1">
              <a:buClr>
                <a:srgbClr val="DD8047"/>
              </a:buClr>
              <a:buSzPct val="60000"/>
              <a:buFont typeface="Wingdings" panose="05000000000000000000" pitchFamily="2" charset="2"/>
              <a:buChar char=""/>
            </a:pPr>
            <a:r>
              <a:rPr lang="en-GB" altLang="en-US" sz="3200" dirty="0"/>
              <a:t>Reducing smoking and improving nutrition in pregnancy and early years.</a:t>
            </a:r>
          </a:p>
        </p:txBody>
      </p:sp>
      <p:pic>
        <p:nvPicPr>
          <p:cNvPr id="38916" name="Picture 5" descr="pregnant-eating">
            <a:extLst>
              <a:ext uri="{FF2B5EF4-FFF2-40B4-BE49-F238E27FC236}">
                <a16:creationId xmlns:a16="http://schemas.microsoft.com/office/drawing/2014/main" id="{845A64E6-0157-468A-871A-6743BB5B51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816" y="2924944"/>
            <a:ext cx="3101975" cy="305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2">
            <a:extLst>
              <a:ext uri="{FF2B5EF4-FFF2-40B4-BE49-F238E27FC236}">
                <a16:creationId xmlns:a16="http://schemas.microsoft.com/office/drawing/2014/main" id="{18EEEF42-CEC6-4335-A7A6-16464211FE9D}"/>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40963" name="Text Box 3">
            <a:extLst>
              <a:ext uri="{FF2B5EF4-FFF2-40B4-BE49-F238E27FC236}">
                <a16:creationId xmlns:a16="http://schemas.microsoft.com/office/drawing/2014/main" id="{C243EBD1-8C76-4968-8439-10793EF92694}"/>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algn="just" eaLnBrk="1" hangingPunct="1">
              <a:buClr>
                <a:srgbClr val="DD8047"/>
              </a:buClr>
              <a:buSzPct val="60000"/>
              <a:buFont typeface="Wingdings" panose="05000000000000000000" pitchFamily="2" charset="2"/>
              <a:buChar char=""/>
            </a:pPr>
            <a:r>
              <a:rPr lang="en-GB" altLang="en-US" sz="3200"/>
              <a:t>Preventing teenage pregnancy and supporting teenage parents.</a:t>
            </a:r>
          </a:p>
          <a:p>
            <a:pPr algn="just" eaLnBrk="1" hangingPunct="1">
              <a:buClr>
                <a:srgbClr val="DD8047"/>
              </a:buClr>
              <a:buSzPct val="60000"/>
              <a:buFont typeface="Wingdings" panose="05000000000000000000" pitchFamily="2" charset="2"/>
              <a:buChar char=""/>
            </a:pPr>
            <a:r>
              <a:rPr lang="en-GB" altLang="en-US" sz="3200" i="1"/>
              <a:t>Why is this important to public health?</a:t>
            </a:r>
          </a:p>
        </p:txBody>
      </p:sp>
      <p:pic>
        <p:nvPicPr>
          <p:cNvPr id="40964" name="Picture 5" descr="the-hospital-help-support-teenage-pregnancy-20090414190738_412x232">
            <a:extLst>
              <a:ext uri="{FF2B5EF4-FFF2-40B4-BE49-F238E27FC236}">
                <a16:creationId xmlns:a16="http://schemas.microsoft.com/office/drawing/2014/main" id="{65169A51-DE67-4C27-91FF-00AC7DE9D9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8050" y="3434078"/>
            <a:ext cx="4787900" cy="269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a:extLst>
              <a:ext uri="{FF2B5EF4-FFF2-40B4-BE49-F238E27FC236}">
                <a16:creationId xmlns:a16="http://schemas.microsoft.com/office/drawing/2014/main" id="{63D98551-4D24-4211-B48F-962A961493E8}"/>
              </a:ext>
            </a:extLst>
          </p:cNvPr>
          <p:cNvSpPr txBox="1">
            <a:spLocks noChangeArrowheads="1"/>
          </p:cNvSpPr>
          <p:nvPr/>
        </p:nvSpPr>
        <p:spPr bwMode="auto">
          <a:xfrm>
            <a:off x="612775" y="228600"/>
            <a:ext cx="81534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pPr>
            <a:r>
              <a:rPr lang="en-GB" altLang="en-US" sz="4400">
                <a:solidFill>
                  <a:srgbClr val="775F55"/>
                </a:solidFill>
              </a:rPr>
              <a:t>Public Health</a:t>
            </a:r>
          </a:p>
        </p:txBody>
      </p:sp>
      <p:sp>
        <p:nvSpPr>
          <p:cNvPr id="43011" name="Text Box 3">
            <a:extLst>
              <a:ext uri="{FF2B5EF4-FFF2-40B4-BE49-F238E27FC236}">
                <a16:creationId xmlns:a16="http://schemas.microsoft.com/office/drawing/2014/main" id="{8CDB4B27-B03B-410A-BDF2-B3FFC6715381}"/>
              </a:ext>
            </a:extLst>
          </p:cNvPr>
          <p:cNvSpPr txBox="1">
            <a:spLocks noChangeArrowheads="1"/>
          </p:cNvSpPr>
          <p:nvPr/>
        </p:nvSpPr>
        <p:spPr bwMode="auto">
          <a:xfrm>
            <a:off x="612775" y="1600200"/>
            <a:ext cx="8153400" cy="4495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algn="just" eaLnBrk="1" hangingPunct="1">
              <a:buClr>
                <a:srgbClr val="DD8047"/>
              </a:buClr>
              <a:buSzPct val="60000"/>
              <a:buFont typeface="Wingdings" panose="05000000000000000000" pitchFamily="2" charset="2"/>
              <a:buChar char=""/>
            </a:pPr>
            <a:r>
              <a:rPr lang="en-GB" altLang="en-US" sz="3200"/>
              <a:t>Improving housing conditions for children in disadvantaged areas.</a:t>
            </a:r>
          </a:p>
          <a:p>
            <a:pPr algn="just" eaLnBrk="1" hangingPunct="1">
              <a:buClr>
                <a:srgbClr val="DD8047"/>
              </a:buClr>
              <a:buSzPct val="60000"/>
              <a:buFont typeface="Wingdings" panose="05000000000000000000" pitchFamily="2" charset="2"/>
              <a:buChar char=""/>
            </a:pPr>
            <a:r>
              <a:rPr lang="en-GB" altLang="en-US" sz="3200" i="1"/>
              <a:t>What health issues can this prevent?</a:t>
            </a:r>
          </a:p>
        </p:txBody>
      </p:sp>
      <p:pic>
        <p:nvPicPr>
          <p:cNvPr id="43012" name="Picture 5" descr="child-poverty1">
            <a:extLst>
              <a:ext uri="{FF2B5EF4-FFF2-40B4-BE49-F238E27FC236}">
                <a16:creationId xmlns:a16="http://schemas.microsoft.com/office/drawing/2014/main" id="{A6B8A606-A97C-4C2E-AEE8-DBB39E1DFD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3429000"/>
            <a:ext cx="3357563"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descr="Image result for Communicable Disease">
            <a:extLst>
              <a:ext uri="{FF2B5EF4-FFF2-40B4-BE49-F238E27FC236}">
                <a16:creationId xmlns:a16="http://schemas.microsoft.com/office/drawing/2014/main" id="{3B189E58-8F94-4583-A92A-865FAD1808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2204864"/>
            <a:ext cx="5638036" cy="375185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B94B553-3F76-4963-B588-492F7225291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093E5DB-C6DD-4F9C-ADD0-FAD1565AFE8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6100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CDD1-15FD-4678-A718-4839D374B150}"/>
              </a:ext>
            </a:extLst>
          </p:cNvPr>
          <p:cNvSpPr>
            <a:spLocks noGrp="1"/>
          </p:cNvSpPr>
          <p:nvPr>
            <p:ph type="title"/>
          </p:nvPr>
        </p:nvSpPr>
        <p:spPr/>
        <p:txBody>
          <a:bodyPr/>
          <a:lstStyle/>
          <a:p>
            <a:r>
              <a:rPr lang="en-GB" dirty="0"/>
              <a:t>What is a communicable Disease?</a:t>
            </a:r>
          </a:p>
        </p:txBody>
      </p:sp>
      <p:sp>
        <p:nvSpPr>
          <p:cNvPr id="8" name="Content Placeholder 7">
            <a:extLst>
              <a:ext uri="{FF2B5EF4-FFF2-40B4-BE49-F238E27FC236}">
                <a16:creationId xmlns:a16="http://schemas.microsoft.com/office/drawing/2014/main" id="{2C6D8E37-6234-4EF4-BB47-B23B04C23BBD}"/>
              </a:ext>
            </a:extLst>
          </p:cNvPr>
          <p:cNvSpPr>
            <a:spLocks noGrp="1"/>
          </p:cNvSpPr>
          <p:nvPr>
            <p:ph idx="1"/>
          </p:nvPr>
        </p:nvSpPr>
        <p:spPr/>
        <p:txBody>
          <a:bodyPr/>
          <a:lstStyle/>
          <a:p>
            <a:pPr marL="457200" indent="-457200">
              <a:buFont typeface="Arial" panose="020B0604020202020204" pitchFamily="34" charset="0"/>
              <a:buChar char="•"/>
            </a:pPr>
            <a:r>
              <a:rPr lang="en-GB" dirty="0"/>
              <a:t>Disease spread from one person to another</a:t>
            </a:r>
          </a:p>
          <a:p>
            <a:pPr marL="457200" indent="-457200">
              <a:buFont typeface="Arial" panose="020B0604020202020204" pitchFamily="34" charset="0"/>
              <a:buChar char="•"/>
            </a:pPr>
            <a:r>
              <a:rPr lang="en-GB" dirty="0"/>
              <a:t>Disease that can be “caught”</a:t>
            </a:r>
          </a:p>
          <a:p>
            <a:pPr marL="0" indent="0"/>
            <a:endParaRPr lang="en-GB" dirty="0"/>
          </a:p>
        </p:txBody>
      </p:sp>
      <p:pic>
        <p:nvPicPr>
          <p:cNvPr id="9" name="Picture 8">
            <a:extLst>
              <a:ext uri="{FF2B5EF4-FFF2-40B4-BE49-F238E27FC236}">
                <a16:creationId xmlns:a16="http://schemas.microsoft.com/office/drawing/2014/main" id="{5BF4B7BC-01A5-4D08-ADFB-60E5A97CDEAB}"/>
              </a:ext>
            </a:extLst>
          </p:cNvPr>
          <p:cNvPicPr>
            <a:picLocks noChangeAspect="1"/>
          </p:cNvPicPr>
          <p:nvPr/>
        </p:nvPicPr>
        <p:blipFill>
          <a:blip r:embed="rId2"/>
          <a:stretch>
            <a:fillRect/>
          </a:stretch>
        </p:blipFill>
        <p:spPr>
          <a:xfrm>
            <a:off x="442322" y="2996952"/>
            <a:ext cx="8486368" cy="3493311"/>
          </a:xfrm>
          <a:prstGeom prst="rect">
            <a:avLst/>
          </a:prstGeom>
        </p:spPr>
      </p:pic>
    </p:spTree>
    <p:extLst>
      <p:ext uri="{BB962C8B-B14F-4D97-AF65-F5344CB8AC3E}">
        <p14:creationId xmlns:p14="http://schemas.microsoft.com/office/powerpoint/2010/main" val="91593886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288149D-7F99-4014-93AF-BABFC2DCC1E5}"/>
              </a:ext>
            </a:extLst>
          </p:cNvPr>
          <p:cNvSpPr>
            <a:spLocks noGrp="1"/>
          </p:cNvSpPr>
          <p:nvPr>
            <p:ph type="title"/>
          </p:nvPr>
        </p:nvSpPr>
        <p:spPr/>
        <p:txBody>
          <a:bodyPr/>
          <a:lstStyle/>
          <a:p>
            <a:r>
              <a:rPr lang="en-GB" dirty="0"/>
              <a:t>Pathogens!!!!</a:t>
            </a:r>
          </a:p>
        </p:txBody>
      </p:sp>
      <p:sp>
        <p:nvSpPr>
          <p:cNvPr id="7" name="Content Placeholder 6">
            <a:extLst>
              <a:ext uri="{FF2B5EF4-FFF2-40B4-BE49-F238E27FC236}">
                <a16:creationId xmlns:a16="http://schemas.microsoft.com/office/drawing/2014/main" id="{262BCB9F-49CE-4428-B3D9-57CA6AE50BD3}"/>
              </a:ext>
            </a:extLst>
          </p:cNvPr>
          <p:cNvSpPr>
            <a:spLocks noGrp="1"/>
          </p:cNvSpPr>
          <p:nvPr>
            <p:ph idx="1"/>
          </p:nvPr>
        </p:nvSpPr>
        <p:spPr/>
        <p:txBody>
          <a:bodyPr/>
          <a:lstStyle/>
          <a:p>
            <a:endParaRPr lang="en-GB" dirty="0"/>
          </a:p>
          <a:p>
            <a:r>
              <a:rPr lang="en-GB" dirty="0"/>
              <a:t>Bacteria</a:t>
            </a:r>
          </a:p>
          <a:p>
            <a:r>
              <a:rPr lang="en-GB" dirty="0"/>
              <a:t>Virus</a:t>
            </a:r>
          </a:p>
          <a:p>
            <a:r>
              <a:rPr lang="en-GB" dirty="0"/>
              <a:t>Fungi</a:t>
            </a:r>
          </a:p>
          <a:p>
            <a:r>
              <a:rPr lang="en-GB" dirty="0" err="1"/>
              <a:t>Rickettsiae</a:t>
            </a:r>
            <a:endParaRPr lang="en-GB" dirty="0"/>
          </a:p>
          <a:p>
            <a:r>
              <a:rPr lang="en-GB" dirty="0" err="1"/>
              <a:t>Protoza</a:t>
            </a:r>
            <a:endParaRPr lang="en-GB" dirty="0"/>
          </a:p>
          <a:p>
            <a:r>
              <a:rPr lang="en-GB" dirty="0"/>
              <a:t>Parasitic worms</a:t>
            </a:r>
          </a:p>
          <a:p>
            <a:endParaRPr lang="en-GB" dirty="0"/>
          </a:p>
        </p:txBody>
      </p:sp>
      <p:pic>
        <p:nvPicPr>
          <p:cNvPr id="8" name="Content Placeholder 5">
            <a:extLst>
              <a:ext uri="{FF2B5EF4-FFF2-40B4-BE49-F238E27FC236}">
                <a16:creationId xmlns:a16="http://schemas.microsoft.com/office/drawing/2014/main" id="{97A67085-09CB-4E0C-85ED-366DC6A27C3E}"/>
              </a:ext>
            </a:extLst>
          </p:cNvPr>
          <p:cNvPicPr>
            <a:picLocks noChangeAspect="1"/>
          </p:cNvPicPr>
          <p:nvPr/>
        </p:nvPicPr>
        <p:blipFill>
          <a:blip r:embed="rId2"/>
          <a:stretch>
            <a:fillRect/>
          </a:stretch>
        </p:blipFill>
        <p:spPr bwMode="auto">
          <a:xfrm>
            <a:off x="3707904" y="2348880"/>
            <a:ext cx="4560507" cy="27363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2695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B40E-ECFA-4583-95BF-8C5569483F2A}"/>
              </a:ext>
            </a:extLst>
          </p:cNvPr>
          <p:cNvSpPr>
            <a:spLocks noGrp="1"/>
          </p:cNvSpPr>
          <p:nvPr>
            <p:ph type="title"/>
          </p:nvPr>
        </p:nvSpPr>
        <p:spPr>
          <a:xfrm>
            <a:off x="593205" y="332656"/>
            <a:ext cx="3235540" cy="475930"/>
          </a:xfrm>
        </p:spPr>
        <p:txBody>
          <a:bodyPr/>
          <a:lstStyle/>
          <a:p>
            <a:r>
              <a:rPr lang="en-GB" dirty="0"/>
              <a:t> Bacteria </a:t>
            </a:r>
          </a:p>
        </p:txBody>
      </p:sp>
      <p:sp>
        <p:nvSpPr>
          <p:cNvPr id="3" name="Content Placeholder 2">
            <a:extLst>
              <a:ext uri="{FF2B5EF4-FFF2-40B4-BE49-F238E27FC236}">
                <a16:creationId xmlns:a16="http://schemas.microsoft.com/office/drawing/2014/main" id="{698A19E5-CB98-4F3A-BC84-F73CBB131E88}"/>
              </a:ext>
            </a:extLst>
          </p:cNvPr>
          <p:cNvSpPr>
            <a:spLocks noGrp="1"/>
          </p:cNvSpPr>
          <p:nvPr>
            <p:ph idx="1"/>
          </p:nvPr>
        </p:nvSpPr>
        <p:spPr>
          <a:xfrm>
            <a:off x="612775" y="1600200"/>
            <a:ext cx="8151813" cy="5141168"/>
          </a:xfrm>
        </p:spPr>
        <p:txBody>
          <a:bodyPr/>
          <a:lstStyle/>
          <a:p>
            <a:pPr marL="457200" indent="-457200">
              <a:buFont typeface="Arial" panose="020B0604020202020204" pitchFamily="34" charset="0"/>
              <a:buChar char="•"/>
            </a:pPr>
            <a:r>
              <a:rPr lang="en-GB" dirty="0"/>
              <a:t>Can be beneficial but 100 types are known to cause disease.  Some release poisonous substances</a:t>
            </a:r>
          </a:p>
          <a:p>
            <a:pPr marL="457200" indent="-457200">
              <a:buFont typeface="Arial" panose="020B0604020202020204" pitchFamily="34" charset="0"/>
              <a:buChar char="•"/>
            </a:pPr>
            <a:r>
              <a:rPr lang="en-GB" dirty="0"/>
              <a:t>Usually destroyed by immune system</a:t>
            </a:r>
          </a:p>
          <a:p>
            <a:pPr marL="457200" indent="-457200">
              <a:buFont typeface="Arial" panose="020B0604020202020204" pitchFamily="34" charset="0"/>
              <a:buChar char="•"/>
            </a:pPr>
            <a:r>
              <a:rPr lang="en-GB" dirty="0"/>
              <a:t>Can be treated by anti-biotics!!!</a:t>
            </a:r>
          </a:p>
          <a:p>
            <a:pPr marL="857250" lvl="1" indent="-457200">
              <a:buFont typeface="Arial" panose="020B0604020202020204" pitchFamily="34" charset="0"/>
              <a:buChar char="•"/>
            </a:pPr>
            <a:r>
              <a:rPr lang="en-GB" dirty="0"/>
              <a:t>Tb</a:t>
            </a:r>
          </a:p>
          <a:p>
            <a:pPr marL="857250" lvl="1" indent="-457200">
              <a:buFont typeface="Arial" panose="020B0604020202020204" pitchFamily="34" charset="0"/>
              <a:buChar char="•"/>
            </a:pPr>
            <a:r>
              <a:rPr lang="en-GB" dirty="0"/>
              <a:t>Strep throat</a:t>
            </a:r>
          </a:p>
          <a:p>
            <a:pPr marL="857250" lvl="1" indent="-457200">
              <a:buFont typeface="Arial" panose="020B0604020202020204" pitchFamily="34" charset="0"/>
              <a:buChar char="•"/>
            </a:pPr>
            <a:r>
              <a:rPr lang="en-GB" dirty="0"/>
              <a:t>Whooping cough</a:t>
            </a:r>
          </a:p>
          <a:p>
            <a:pPr marL="857250" lvl="1" indent="-457200">
              <a:buFont typeface="Arial" panose="020B0604020202020204" pitchFamily="34" charset="0"/>
              <a:buChar char="•"/>
            </a:pPr>
            <a:r>
              <a:rPr lang="en-GB" dirty="0"/>
              <a:t>Cholera</a:t>
            </a:r>
          </a:p>
          <a:p>
            <a:pPr marL="857250" lvl="1" indent="-457200">
              <a:buFont typeface="Arial" panose="020B0604020202020204" pitchFamily="34" charset="0"/>
              <a:buChar char="•"/>
            </a:pPr>
            <a:r>
              <a:rPr lang="en-GB" dirty="0"/>
              <a:t>Meningitis</a:t>
            </a:r>
          </a:p>
          <a:p>
            <a:pPr marL="857250" lvl="1" indent="-457200">
              <a:buFont typeface="Arial" panose="020B0604020202020204" pitchFamily="34" charset="0"/>
              <a:buChar char="•"/>
            </a:pPr>
            <a:r>
              <a:rPr lang="en-GB" dirty="0"/>
              <a:t>syphilis</a:t>
            </a:r>
          </a:p>
          <a:p>
            <a:pPr marL="857250" lvl="1" indent="-457200">
              <a:buFont typeface="Arial" panose="020B0604020202020204" pitchFamily="34" charset="0"/>
              <a:buChar char="•"/>
            </a:pPr>
            <a:endParaRPr lang="en-GB" dirty="0"/>
          </a:p>
          <a:p>
            <a:endParaRPr lang="en-GB" dirty="0"/>
          </a:p>
        </p:txBody>
      </p:sp>
      <p:pic>
        <p:nvPicPr>
          <p:cNvPr id="94212" name="Picture 4" descr="Image result for Bacteria">
            <a:extLst>
              <a:ext uri="{FF2B5EF4-FFF2-40B4-BE49-F238E27FC236}">
                <a16:creationId xmlns:a16="http://schemas.microsoft.com/office/drawing/2014/main" id="{AF4526F8-7509-4DB4-B5C1-CB1E1257A8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6" y="3645024"/>
            <a:ext cx="3772255" cy="2829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209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0BBF-5025-4991-AA27-EBC47218467D}"/>
              </a:ext>
            </a:extLst>
          </p:cNvPr>
          <p:cNvSpPr>
            <a:spLocks noGrp="1"/>
          </p:cNvSpPr>
          <p:nvPr>
            <p:ph type="title"/>
          </p:nvPr>
        </p:nvSpPr>
        <p:spPr/>
        <p:txBody>
          <a:bodyPr/>
          <a:lstStyle/>
          <a:p>
            <a:r>
              <a:rPr lang="en-GB" dirty="0"/>
              <a:t>Virus </a:t>
            </a:r>
          </a:p>
        </p:txBody>
      </p:sp>
      <p:sp>
        <p:nvSpPr>
          <p:cNvPr id="3" name="Content Placeholder 2">
            <a:extLst>
              <a:ext uri="{FF2B5EF4-FFF2-40B4-BE49-F238E27FC236}">
                <a16:creationId xmlns:a16="http://schemas.microsoft.com/office/drawing/2014/main" id="{446FAA72-8157-42A1-84F7-AC527DCEB523}"/>
              </a:ext>
            </a:extLst>
          </p:cNvPr>
          <p:cNvSpPr>
            <a:spLocks noGrp="1"/>
          </p:cNvSpPr>
          <p:nvPr>
            <p:ph idx="1"/>
          </p:nvPr>
        </p:nvSpPr>
        <p:spPr>
          <a:xfrm>
            <a:off x="612775" y="1600200"/>
            <a:ext cx="8151813" cy="5069160"/>
          </a:xfrm>
        </p:spPr>
        <p:txBody>
          <a:bodyPr/>
          <a:lstStyle/>
          <a:p>
            <a:pPr marL="457200" indent="-457200">
              <a:buFont typeface="Arial" panose="020B0604020202020204" pitchFamily="34" charset="0"/>
              <a:buChar char="•"/>
            </a:pPr>
            <a:r>
              <a:rPr lang="en-GB" sz="2400" dirty="0"/>
              <a:t>Smallest pathogen, it infects cells.  Its unable to reproduce on its own so it replicates by infecting host cells!</a:t>
            </a:r>
          </a:p>
          <a:p>
            <a:pPr marL="457200" indent="-457200">
              <a:buFont typeface="Arial" panose="020B0604020202020204" pitchFamily="34" charset="0"/>
              <a:buChar char="•"/>
            </a:pPr>
            <a:r>
              <a:rPr lang="en-GB" sz="2400" dirty="0"/>
              <a:t>Run their course… Cannot be treated by anti-biotics!!!</a:t>
            </a:r>
          </a:p>
          <a:p>
            <a:pPr marL="857250" lvl="1" indent="-457200">
              <a:buFont typeface="Arial" panose="020B0604020202020204" pitchFamily="34" charset="0"/>
              <a:buChar char="•"/>
            </a:pPr>
            <a:r>
              <a:rPr lang="en-GB" sz="2400" dirty="0"/>
              <a:t>Cold</a:t>
            </a:r>
          </a:p>
          <a:p>
            <a:pPr marL="857250" lvl="1" indent="-457200">
              <a:buFont typeface="Arial" panose="020B0604020202020204" pitchFamily="34" charset="0"/>
              <a:buChar char="•"/>
            </a:pPr>
            <a:r>
              <a:rPr lang="en-GB" sz="2400" dirty="0"/>
              <a:t>Rabies</a:t>
            </a:r>
          </a:p>
          <a:p>
            <a:pPr marL="857250" lvl="1" indent="-457200">
              <a:buFont typeface="Arial" panose="020B0604020202020204" pitchFamily="34" charset="0"/>
              <a:buChar char="•"/>
            </a:pPr>
            <a:r>
              <a:rPr lang="en-GB" sz="2400" dirty="0"/>
              <a:t>Mumps</a:t>
            </a:r>
          </a:p>
          <a:p>
            <a:pPr marL="857250" lvl="1" indent="-457200">
              <a:buFont typeface="Arial" panose="020B0604020202020204" pitchFamily="34" charset="0"/>
              <a:buChar char="•"/>
            </a:pPr>
            <a:r>
              <a:rPr lang="en-GB" sz="2400" dirty="0"/>
              <a:t>Influenza</a:t>
            </a:r>
          </a:p>
          <a:p>
            <a:pPr marL="857250" lvl="1" indent="-457200">
              <a:buFont typeface="Arial" panose="020B0604020202020204" pitchFamily="34" charset="0"/>
              <a:buChar char="•"/>
            </a:pPr>
            <a:r>
              <a:rPr lang="en-GB" sz="2400" dirty="0"/>
              <a:t>Chicken pox</a:t>
            </a:r>
          </a:p>
          <a:p>
            <a:pPr marL="857250" lvl="1" indent="-457200">
              <a:buFont typeface="Arial" panose="020B0604020202020204" pitchFamily="34" charset="0"/>
              <a:buChar char="•"/>
            </a:pPr>
            <a:r>
              <a:rPr lang="en-GB" sz="2400" dirty="0"/>
              <a:t>Measles</a:t>
            </a:r>
          </a:p>
          <a:p>
            <a:pPr marL="857250" lvl="1" indent="-457200">
              <a:buFont typeface="Arial" panose="020B0604020202020204" pitchFamily="34" charset="0"/>
              <a:buChar char="•"/>
            </a:pPr>
            <a:r>
              <a:rPr lang="en-GB" sz="2400" dirty="0"/>
              <a:t>Polio</a:t>
            </a:r>
          </a:p>
          <a:p>
            <a:pPr marL="857250" lvl="1" indent="-457200">
              <a:buFont typeface="Arial" panose="020B0604020202020204" pitchFamily="34" charset="0"/>
              <a:buChar char="•"/>
            </a:pPr>
            <a:r>
              <a:rPr lang="en-GB" sz="2400" dirty="0"/>
              <a:t>HIV</a:t>
            </a:r>
          </a:p>
          <a:p>
            <a:pPr marL="857250" lvl="1" indent="-457200">
              <a:buFont typeface="Arial" panose="020B0604020202020204" pitchFamily="34" charset="0"/>
              <a:buChar char="•"/>
            </a:pPr>
            <a:r>
              <a:rPr lang="en-GB" sz="2400" dirty="0" err="1"/>
              <a:t>Hepatitus</a:t>
            </a:r>
            <a:r>
              <a:rPr lang="en-GB" sz="2400" dirty="0"/>
              <a:t> </a:t>
            </a:r>
          </a:p>
          <a:p>
            <a:pPr marL="857250" lvl="1" indent="-457200">
              <a:buFont typeface="Arial" panose="020B0604020202020204" pitchFamily="34" charset="0"/>
              <a:buChar char="•"/>
            </a:pPr>
            <a:endParaRPr lang="en-GB" dirty="0"/>
          </a:p>
        </p:txBody>
      </p:sp>
      <p:pic>
        <p:nvPicPr>
          <p:cNvPr id="95236" name="Picture 4" descr="Image result for virus">
            <a:extLst>
              <a:ext uri="{FF2B5EF4-FFF2-40B4-BE49-F238E27FC236}">
                <a16:creationId xmlns:a16="http://schemas.microsoft.com/office/drawing/2014/main" id="{48B1EAA4-9200-4162-B0CA-30A768BD03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3429000"/>
            <a:ext cx="4535289" cy="2539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7327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4710E-6228-481D-88BA-F42F74D6887D}"/>
              </a:ext>
            </a:extLst>
          </p:cNvPr>
          <p:cNvSpPr>
            <a:spLocks noGrp="1"/>
          </p:cNvSpPr>
          <p:nvPr>
            <p:ph type="title"/>
          </p:nvPr>
        </p:nvSpPr>
        <p:spPr/>
        <p:txBody>
          <a:bodyPr/>
          <a:lstStyle/>
          <a:p>
            <a:r>
              <a:rPr lang="en-GB" dirty="0"/>
              <a:t>Fungi </a:t>
            </a:r>
          </a:p>
        </p:txBody>
      </p:sp>
      <p:sp>
        <p:nvSpPr>
          <p:cNvPr id="3" name="Content Placeholder 2">
            <a:extLst>
              <a:ext uri="{FF2B5EF4-FFF2-40B4-BE49-F238E27FC236}">
                <a16:creationId xmlns:a16="http://schemas.microsoft.com/office/drawing/2014/main" id="{2A1B4F96-32F1-4629-AA09-80728148E3A9}"/>
              </a:ext>
            </a:extLst>
          </p:cNvPr>
          <p:cNvSpPr>
            <a:spLocks noGrp="1"/>
          </p:cNvSpPr>
          <p:nvPr>
            <p:ph idx="1"/>
          </p:nvPr>
        </p:nvSpPr>
        <p:spPr/>
        <p:txBody>
          <a:bodyPr/>
          <a:lstStyle/>
          <a:p>
            <a:pPr marL="457200" indent="-457200">
              <a:buFont typeface="Arial" panose="020B0604020202020204" pitchFamily="34" charset="0"/>
              <a:buChar char="•"/>
            </a:pPr>
            <a:r>
              <a:rPr lang="en-GB" dirty="0"/>
              <a:t>Can live on skin, mucous membranes and the lungs.  They obtain food from plants, animals or human tissue!!</a:t>
            </a:r>
          </a:p>
          <a:p>
            <a:pPr marL="857250" lvl="1" indent="-457200">
              <a:buFont typeface="Arial" panose="020B0604020202020204" pitchFamily="34" charset="0"/>
              <a:buChar char="•"/>
            </a:pPr>
            <a:r>
              <a:rPr lang="en-GB" sz="2400" dirty="0"/>
              <a:t>Athletes foot</a:t>
            </a:r>
          </a:p>
          <a:p>
            <a:pPr marL="857250" lvl="1" indent="-457200">
              <a:buFont typeface="Arial" panose="020B0604020202020204" pitchFamily="34" charset="0"/>
              <a:buChar char="•"/>
            </a:pPr>
            <a:r>
              <a:rPr lang="en-GB" sz="2400" dirty="0"/>
              <a:t>Ringworm</a:t>
            </a:r>
          </a:p>
          <a:p>
            <a:pPr marL="857250" lvl="1" indent="-457200">
              <a:buFont typeface="Arial" panose="020B0604020202020204" pitchFamily="34" charset="0"/>
              <a:buChar char="•"/>
            </a:pPr>
            <a:r>
              <a:rPr lang="en-GB" sz="2400" dirty="0"/>
              <a:t>Tinea</a:t>
            </a:r>
          </a:p>
          <a:p>
            <a:pPr marL="857250" lvl="1" indent="-457200">
              <a:buFont typeface="Arial" panose="020B0604020202020204" pitchFamily="34" charset="0"/>
              <a:buChar char="•"/>
            </a:pPr>
            <a:r>
              <a:rPr lang="en-GB" sz="2400" dirty="0"/>
              <a:t>Vaginal Yeast Infection</a:t>
            </a:r>
          </a:p>
        </p:txBody>
      </p:sp>
      <p:pic>
        <p:nvPicPr>
          <p:cNvPr id="96258" name="Picture 2" descr="Image result for Fungi pathogen">
            <a:extLst>
              <a:ext uri="{FF2B5EF4-FFF2-40B4-BE49-F238E27FC236}">
                <a16:creationId xmlns:a16="http://schemas.microsoft.com/office/drawing/2014/main" id="{6604EE83-ED1C-47A3-BAE4-19F584CCFE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6028" y="2780928"/>
            <a:ext cx="4134297" cy="2751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5728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7370-222B-47B1-A79F-20C533463E90}"/>
              </a:ext>
            </a:extLst>
          </p:cNvPr>
          <p:cNvSpPr>
            <a:spLocks noGrp="1"/>
          </p:cNvSpPr>
          <p:nvPr>
            <p:ph type="title"/>
          </p:nvPr>
        </p:nvSpPr>
        <p:spPr/>
        <p:txBody>
          <a:bodyPr/>
          <a:lstStyle/>
          <a:p>
            <a:r>
              <a:rPr lang="en-GB" dirty="0" err="1"/>
              <a:t>Rickettsiae</a:t>
            </a:r>
            <a:r>
              <a:rPr lang="en-GB" dirty="0"/>
              <a:t> </a:t>
            </a:r>
          </a:p>
        </p:txBody>
      </p:sp>
      <p:sp>
        <p:nvSpPr>
          <p:cNvPr id="3" name="Content Placeholder 2">
            <a:extLst>
              <a:ext uri="{FF2B5EF4-FFF2-40B4-BE49-F238E27FC236}">
                <a16:creationId xmlns:a16="http://schemas.microsoft.com/office/drawing/2014/main" id="{403D0D41-2202-404D-A490-AA6C77E879DF}"/>
              </a:ext>
            </a:extLst>
          </p:cNvPr>
          <p:cNvSpPr>
            <a:spLocks noGrp="1"/>
          </p:cNvSpPr>
          <p:nvPr>
            <p:ph idx="1"/>
          </p:nvPr>
        </p:nvSpPr>
        <p:spPr/>
        <p:txBody>
          <a:bodyPr/>
          <a:lstStyle/>
          <a:p>
            <a:pPr marL="457200" indent="-457200">
              <a:buFont typeface="Arial" panose="020B0604020202020204" pitchFamily="34" charset="0"/>
              <a:buChar char="•"/>
            </a:pPr>
            <a:r>
              <a:rPr lang="en-GB" dirty="0"/>
              <a:t>Grows inside cells and resembles bacteria.</a:t>
            </a:r>
          </a:p>
          <a:p>
            <a:pPr marL="457200" indent="-457200">
              <a:buFont typeface="Arial" panose="020B0604020202020204" pitchFamily="34" charset="0"/>
              <a:buChar char="•"/>
            </a:pPr>
            <a:r>
              <a:rPr lang="en-GB" dirty="0"/>
              <a:t>Carried in parasites like ticks, fleas and lice.</a:t>
            </a:r>
          </a:p>
          <a:p>
            <a:pPr marL="857250" lvl="1" indent="-457200">
              <a:buFont typeface="Arial" panose="020B0604020202020204" pitchFamily="34" charset="0"/>
              <a:buChar char="•"/>
            </a:pPr>
            <a:r>
              <a:rPr lang="en-GB" dirty="0"/>
              <a:t>Spotted fever </a:t>
            </a:r>
          </a:p>
          <a:p>
            <a:pPr marL="857250" lvl="1" indent="-457200">
              <a:buFont typeface="Arial" panose="020B0604020202020204" pitchFamily="34" charset="0"/>
              <a:buChar char="•"/>
            </a:pPr>
            <a:r>
              <a:rPr lang="en-GB" dirty="0"/>
              <a:t>Typhus</a:t>
            </a:r>
          </a:p>
        </p:txBody>
      </p:sp>
      <p:pic>
        <p:nvPicPr>
          <p:cNvPr id="97282" name="Picture 2" descr="Image result for rickettsiae">
            <a:extLst>
              <a:ext uri="{FF2B5EF4-FFF2-40B4-BE49-F238E27FC236}">
                <a16:creationId xmlns:a16="http://schemas.microsoft.com/office/drawing/2014/main" id="{F203977B-4A41-4698-9100-826042C013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3140968"/>
            <a:ext cx="2941419" cy="2754238"/>
          </a:xfrm>
          <a:prstGeom prst="rect">
            <a:avLst/>
          </a:prstGeom>
          <a:noFill/>
          <a:extLst>
            <a:ext uri="{909E8E84-426E-40DD-AFC4-6F175D3DCCD1}">
              <a14:hiddenFill xmlns:a14="http://schemas.microsoft.com/office/drawing/2010/main">
                <a:solidFill>
                  <a:srgbClr val="FFFFFF"/>
                </a:solidFill>
              </a14:hiddenFill>
            </a:ext>
          </a:extLst>
        </p:spPr>
      </p:pic>
      <p:pic>
        <p:nvPicPr>
          <p:cNvPr id="97286" name="Picture 6" descr="Image result for rickettsiae">
            <a:extLst>
              <a:ext uri="{FF2B5EF4-FFF2-40B4-BE49-F238E27FC236}">
                <a16:creationId xmlns:a16="http://schemas.microsoft.com/office/drawing/2014/main" id="{435C112F-32AF-453F-BB50-FDB05D0DF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578" y="3893437"/>
            <a:ext cx="3923928" cy="1961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556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3DE7-3100-4C4A-B3FC-929AC458E4B9}"/>
              </a:ext>
            </a:extLst>
          </p:cNvPr>
          <p:cNvSpPr>
            <a:spLocks noGrp="1"/>
          </p:cNvSpPr>
          <p:nvPr>
            <p:ph type="title"/>
          </p:nvPr>
        </p:nvSpPr>
        <p:spPr/>
        <p:txBody>
          <a:bodyPr/>
          <a:lstStyle/>
          <a:p>
            <a:r>
              <a:rPr lang="en-GB" dirty="0" err="1"/>
              <a:t>Protoza</a:t>
            </a:r>
            <a:endParaRPr lang="en-GB" dirty="0"/>
          </a:p>
        </p:txBody>
      </p:sp>
      <p:sp>
        <p:nvSpPr>
          <p:cNvPr id="3" name="Content Placeholder 2">
            <a:extLst>
              <a:ext uri="{FF2B5EF4-FFF2-40B4-BE49-F238E27FC236}">
                <a16:creationId xmlns:a16="http://schemas.microsoft.com/office/drawing/2014/main" id="{DCE5FD67-A55B-4EA2-AA0A-CB42CFEBA007}"/>
              </a:ext>
            </a:extLst>
          </p:cNvPr>
          <p:cNvSpPr>
            <a:spLocks noGrp="1"/>
          </p:cNvSpPr>
          <p:nvPr>
            <p:ph idx="1"/>
          </p:nvPr>
        </p:nvSpPr>
        <p:spPr/>
        <p:txBody>
          <a:bodyPr/>
          <a:lstStyle/>
          <a:p>
            <a:pPr marL="457200" indent="-457200">
              <a:buFont typeface="Arial" panose="020B0604020202020204" pitchFamily="34" charset="0"/>
              <a:buChar char="•"/>
            </a:pPr>
            <a:r>
              <a:rPr lang="en-GB" dirty="0"/>
              <a:t>Tiny and produce toxins</a:t>
            </a:r>
          </a:p>
          <a:p>
            <a:pPr marL="457200" indent="-457200">
              <a:buFont typeface="Arial" panose="020B0604020202020204" pitchFamily="34" charset="0"/>
              <a:buChar char="•"/>
            </a:pPr>
            <a:r>
              <a:rPr lang="en-GB" dirty="0"/>
              <a:t>Reproduce fast through sexual and A-sexual ways!</a:t>
            </a:r>
          </a:p>
          <a:p>
            <a:pPr marL="857250" lvl="1" indent="-457200">
              <a:buFont typeface="Arial" panose="020B0604020202020204" pitchFamily="34" charset="0"/>
              <a:buChar char="•"/>
            </a:pPr>
            <a:r>
              <a:rPr lang="en-GB" dirty="0"/>
              <a:t>Malaria</a:t>
            </a:r>
          </a:p>
          <a:p>
            <a:pPr marL="857250" lvl="1" indent="-457200">
              <a:buFont typeface="Arial" panose="020B0604020202020204" pitchFamily="34" charset="0"/>
              <a:buChar char="•"/>
            </a:pPr>
            <a:r>
              <a:rPr lang="en-GB" dirty="0"/>
              <a:t>Dysentery</a:t>
            </a:r>
          </a:p>
          <a:p>
            <a:pPr marL="857250" lvl="1" indent="-457200">
              <a:buFont typeface="Arial" panose="020B0604020202020204" pitchFamily="34" charset="0"/>
              <a:buChar char="•"/>
            </a:pPr>
            <a:r>
              <a:rPr lang="en-GB" dirty="0"/>
              <a:t>Sleeping sickness </a:t>
            </a:r>
          </a:p>
        </p:txBody>
      </p:sp>
      <p:pic>
        <p:nvPicPr>
          <p:cNvPr id="98306" name="Picture 2" descr="Image result for protozoa">
            <a:extLst>
              <a:ext uri="{FF2B5EF4-FFF2-40B4-BE49-F238E27FC236}">
                <a16:creationId xmlns:a16="http://schemas.microsoft.com/office/drawing/2014/main" id="{C380D84D-B21B-496B-A291-D089F8C20E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2708920"/>
            <a:ext cx="3964285" cy="3762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086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CAD13-034B-46CA-B8E4-096D8854EE60}"/>
              </a:ext>
            </a:extLst>
          </p:cNvPr>
          <p:cNvSpPr>
            <a:spLocks noGrp="1"/>
          </p:cNvSpPr>
          <p:nvPr>
            <p:ph type="title"/>
          </p:nvPr>
        </p:nvSpPr>
        <p:spPr/>
        <p:txBody>
          <a:bodyPr/>
          <a:lstStyle/>
          <a:p>
            <a:r>
              <a:rPr lang="en-GB" dirty="0"/>
              <a:t>Parasitic Worm</a:t>
            </a:r>
          </a:p>
        </p:txBody>
      </p:sp>
      <p:sp>
        <p:nvSpPr>
          <p:cNvPr id="3" name="Content Placeholder 2">
            <a:extLst>
              <a:ext uri="{FF2B5EF4-FFF2-40B4-BE49-F238E27FC236}">
                <a16:creationId xmlns:a16="http://schemas.microsoft.com/office/drawing/2014/main" id="{BE144A43-A43F-4DC7-97EA-404026FC16F0}"/>
              </a:ext>
            </a:extLst>
          </p:cNvPr>
          <p:cNvSpPr>
            <a:spLocks noGrp="1"/>
          </p:cNvSpPr>
          <p:nvPr>
            <p:ph idx="1"/>
          </p:nvPr>
        </p:nvSpPr>
        <p:spPr/>
        <p:txBody>
          <a:bodyPr/>
          <a:lstStyle/>
          <a:p>
            <a:pPr marL="457200" indent="-457200">
              <a:buFont typeface="Arial" panose="020B0604020202020204" pitchFamily="34" charset="0"/>
              <a:buChar char="•"/>
            </a:pPr>
            <a:r>
              <a:rPr lang="en-GB" dirty="0"/>
              <a:t>Largest pathogen that can enter the body</a:t>
            </a:r>
          </a:p>
          <a:p>
            <a:pPr marL="457200" indent="-457200">
              <a:buFont typeface="Arial" panose="020B0604020202020204" pitchFamily="34" charset="0"/>
              <a:buChar char="•"/>
            </a:pPr>
            <a:r>
              <a:rPr lang="en-GB" dirty="0"/>
              <a:t>Wormlike organisms that live and feed in living hosts while disrupting nutrient absorption causing weakness and disease!!</a:t>
            </a:r>
          </a:p>
          <a:p>
            <a:pPr marL="857250" lvl="1" indent="-457200">
              <a:buFont typeface="Arial" panose="020B0604020202020204" pitchFamily="34" charset="0"/>
              <a:buChar char="•"/>
            </a:pPr>
            <a:r>
              <a:rPr lang="en-GB" dirty="0"/>
              <a:t>Tapeworm</a:t>
            </a:r>
          </a:p>
          <a:p>
            <a:pPr marL="857250" lvl="1" indent="-457200">
              <a:buFont typeface="Arial" panose="020B0604020202020204" pitchFamily="34" charset="0"/>
              <a:buChar char="•"/>
            </a:pPr>
            <a:r>
              <a:rPr lang="en-GB" dirty="0"/>
              <a:t>Hookworm</a:t>
            </a:r>
          </a:p>
          <a:p>
            <a:pPr marL="857250" lvl="1" indent="-457200">
              <a:buFont typeface="Arial" panose="020B0604020202020204" pitchFamily="34" charset="0"/>
              <a:buChar char="•"/>
            </a:pPr>
            <a:r>
              <a:rPr lang="en-GB" dirty="0"/>
              <a:t>Pinworm</a:t>
            </a:r>
          </a:p>
          <a:p>
            <a:pPr marL="857250" lvl="1" indent="-457200">
              <a:buFont typeface="Arial" panose="020B0604020202020204" pitchFamily="34" charset="0"/>
              <a:buChar char="•"/>
            </a:pPr>
            <a:r>
              <a:rPr lang="en-GB" dirty="0"/>
              <a:t>Roundworm </a:t>
            </a:r>
          </a:p>
        </p:txBody>
      </p:sp>
      <p:pic>
        <p:nvPicPr>
          <p:cNvPr id="99330" name="Picture 2" descr="Image result for parasitic worms">
            <a:extLst>
              <a:ext uri="{FF2B5EF4-FFF2-40B4-BE49-F238E27FC236}">
                <a16:creationId xmlns:a16="http://schemas.microsoft.com/office/drawing/2014/main" id="{96532634-6FA1-4CF1-9D25-FEC562977A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3" y="3573016"/>
            <a:ext cx="4936221" cy="2437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2495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descr="Image result for parasitic worms in humans">
            <a:extLst>
              <a:ext uri="{FF2B5EF4-FFF2-40B4-BE49-F238E27FC236}">
                <a16:creationId xmlns:a16="http://schemas.microsoft.com/office/drawing/2014/main" id="{C4F82E1D-4DE4-461A-B9BC-95234115D1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6584" y="4325158"/>
            <a:ext cx="4427984" cy="2479672"/>
          </a:xfrm>
          <a:prstGeom prst="rect">
            <a:avLst/>
          </a:prstGeom>
          <a:noFill/>
          <a:extLst>
            <a:ext uri="{909E8E84-426E-40DD-AFC4-6F175D3DCCD1}">
              <a14:hiddenFill xmlns:a14="http://schemas.microsoft.com/office/drawing/2010/main">
                <a:solidFill>
                  <a:srgbClr val="FFFFFF"/>
                </a:solidFill>
              </a14:hiddenFill>
            </a:ext>
          </a:extLst>
        </p:spPr>
      </p:pic>
      <p:pic>
        <p:nvPicPr>
          <p:cNvPr id="100358" name="Picture 6" descr="Image result for parasitic worms in humans">
            <a:extLst>
              <a:ext uri="{FF2B5EF4-FFF2-40B4-BE49-F238E27FC236}">
                <a16:creationId xmlns:a16="http://schemas.microsoft.com/office/drawing/2014/main" id="{136B2BE9-0555-4FC9-B455-8B87149D91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322" y="144462"/>
            <a:ext cx="3675401" cy="2513326"/>
          </a:xfrm>
          <a:prstGeom prst="rect">
            <a:avLst/>
          </a:prstGeom>
          <a:noFill/>
          <a:extLst>
            <a:ext uri="{909E8E84-426E-40DD-AFC4-6F175D3DCCD1}">
              <a14:hiddenFill xmlns:a14="http://schemas.microsoft.com/office/drawing/2010/main">
                <a:solidFill>
                  <a:srgbClr val="FFFFFF"/>
                </a:solidFill>
              </a14:hiddenFill>
            </a:ext>
          </a:extLst>
        </p:spPr>
      </p:pic>
      <p:pic>
        <p:nvPicPr>
          <p:cNvPr id="100360" name="Picture 8" descr="Image result for parasitic worms in humans">
            <a:extLst>
              <a:ext uri="{FF2B5EF4-FFF2-40B4-BE49-F238E27FC236}">
                <a16:creationId xmlns:a16="http://schemas.microsoft.com/office/drawing/2014/main" id="{ECE0642F-6E46-4223-894B-5805B33F64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2715" y="53170"/>
            <a:ext cx="4069963" cy="3048544"/>
          </a:xfrm>
          <a:prstGeom prst="rect">
            <a:avLst/>
          </a:prstGeom>
          <a:noFill/>
          <a:extLst>
            <a:ext uri="{909E8E84-426E-40DD-AFC4-6F175D3DCCD1}">
              <a14:hiddenFill xmlns:a14="http://schemas.microsoft.com/office/drawing/2010/main">
                <a:solidFill>
                  <a:srgbClr val="FFFFFF"/>
                </a:solidFill>
              </a14:hiddenFill>
            </a:ext>
          </a:extLst>
        </p:spPr>
      </p:pic>
      <p:pic>
        <p:nvPicPr>
          <p:cNvPr id="100362" name="Picture 10" descr="Image result for parasitic worms in humans">
            <a:extLst>
              <a:ext uri="{FF2B5EF4-FFF2-40B4-BE49-F238E27FC236}">
                <a16:creationId xmlns:a16="http://schemas.microsoft.com/office/drawing/2014/main" id="{580DFC5D-0848-4842-A39E-35F402429B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512" y="4613072"/>
            <a:ext cx="3915243" cy="2046030"/>
          </a:xfrm>
          <a:prstGeom prst="rect">
            <a:avLst/>
          </a:prstGeom>
          <a:noFill/>
          <a:extLst>
            <a:ext uri="{909E8E84-426E-40DD-AFC4-6F175D3DCCD1}">
              <a14:hiddenFill xmlns:a14="http://schemas.microsoft.com/office/drawing/2010/main">
                <a:solidFill>
                  <a:srgbClr val="FFFFFF"/>
                </a:solidFill>
              </a14:hiddenFill>
            </a:ext>
          </a:extLst>
        </p:spPr>
      </p:pic>
      <p:pic>
        <p:nvPicPr>
          <p:cNvPr id="100356" name="Picture 4" descr="Image result for parasitic worms in humans">
            <a:extLst>
              <a:ext uri="{FF2B5EF4-FFF2-40B4-BE49-F238E27FC236}">
                <a16:creationId xmlns:a16="http://schemas.microsoft.com/office/drawing/2014/main" id="{A7C80E86-CFA6-4868-8797-F3322AECE53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33424" y="2146550"/>
            <a:ext cx="3816251" cy="2910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80345"/>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w Cen MT" panose="020B0602020104020603" pitchFamily="34"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w Cen MT" panose="020B0602020104020603" pitchFamily="34"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w Cen MT" panose="020B0602020104020603" pitchFamily="34"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w Cen MT" panose="020B0602020104020603" pitchFamily="34"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1129</TotalTime>
  <Words>767</Words>
  <Application>Microsoft Office PowerPoint</Application>
  <PresentationFormat>On-screen Show (4:3)</PresentationFormat>
  <Paragraphs>148</Paragraphs>
  <Slides>30</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Tw Cen MT</vt:lpstr>
      <vt:lpstr>Arial</vt:lpstr>
      <vt:lpstr>Times New Roman</vt:lpstr>
      <vt:lpstr>Calibri</vt:lpstr>
      <vt:lpstr>Wingdings</vt:lpstr>
      <vt:lpstr>Default Design</vt:lpstr>
      <vt:lpstr>Default Design</vt:lpstr>
      <vt:lpstr>PowerPoint Presentation</vt:lpstr>
      <vt:lpstr>PowerPoint Presentation</vt:lpstr>
      <vt:lpstr>Public Health…. What is it? </vt:lpstr>
      <vt:lpstr>What does it entail? </vt:lpstr>
      <vt:lpstr>Three key domains of public health practice: </vt:lpstr>
      <vt:lpstr> </vt:lpstr>
      <vt:lpstr> </vt:lpstr>
      <vt:lpstr>Public Health Wales…..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 communicable Disease?</vt:lpstr>
      <vt:lpstr>Pathogens!!!!</vt:lpstr>
      <vt:lpstr> Bacteria </vt:lpstr>
      <vt:lpstr>Virus </vt:lpstr>
      <vt:lpstr>Fungi </vt:lpstr>
      <vt:lpstr>Rickettsiae </vt:lpstr>
      <vt:lpstr>Protoza</vt:lpstr>
      <vt:lpstr>Parasitic Worm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BTEC Health &amp; Social Care</dc:title>
  <dc:creator>Library &amp; Information Services (ICT)</dc:creator>
  <cp:lastModifiedBy>donna</cp:lastModifiedBy>
  <cp:revision>92</cp:revision>
  <cp:lastPrinted>1601-01-01T00:00:00Z</cp:lastPrinted>
  <dcterms:created xsi:type="dcterms:W3CDTF">2009-12-06T14:24:37Z</dcterms:created>
  <dcterms:modified xsi:type="dcterms:W3CDTF">2018-10-19T05:39:08Z</dcterms:modified>
</cp:coreProperties>
</file>