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73C4D-DB27-3C75-0E7F-01FE1A4613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0379C-A245-86AD-D26A-BD21CDF49E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0D0E5-3489-0905-BEB4-FA120BB42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2FEF3-994B-CB92-6332-10A3FB725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6F1538-DE8C-7E45-14D0-410596A9E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59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0702B-E899-E4DC-3246-01386875F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B7371-E015-EA85-0CAF-8D1657787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F2FAE-E47B-CC60-C476-34F4A7882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702DB6-425B-F33D-B2DD-1DAA0C993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7B4E9-7F9C-E3EF-67E2-A49BAE693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259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3CC1B-D625-9444-0A00-6CDAF7D07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49A6B-EA80-0F6F-4987-09865F865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54DB3-D515-77D4-380F-CC2C166ED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13822-9CE8-C152-27B6-8AD76E2F2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51357-7203-8CC0-BA6E-F07DC61D6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183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6C8B3-C492-542C-723B-09E5763F5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CFED7-3AE4-5D26-FD8B-84B254F30C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31679-2D08-888E-7282-EEFF163BDC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8A5881-4D1C-3A9A-197F-DE6CAA599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92F00-FBF0-1249-0B54-38CE84372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02A528-D8A3-7A14-AFA7-9EDCDABA1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422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56AD-EC27-0FA9-722A-81D6FD70F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A29FD-FD85-6C82-2189-71C1426B7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CD625-B9B2-C47F-A3AC-6E21315D91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E89CA4-344C-611F-60D5-7124A958D3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8E6D00-15FF-336E-7934-F014A83222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E914E6-EFA5-8C63-D1FC-9120962B3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2EDC24-AE21-52B7-A93D-7B2500E95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1F7BD0-E2F6-C5A3-C7C3-686C8E829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294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430BB-F527-368D-0485-DBAD4FAEC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73DDCB-1227-7389-FBA9-3186599F3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D62075-EC32-4BF0-4F94-2D1B8E8D1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5BBA2-63D1-C00F-157B-18AA36651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150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F868C8-472D-CF99-E240-A375F0662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46462C-BAC7-ADBF-F834-649AAD4F6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3343B-7EAE-8F0F-DDB1-F2FFCC495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155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9F30-B520-41F2-323D-43BC7E6A3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DCC80-D39C-FA94-9D8F-1B0EBF7E0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2C5C0-4021-1C38-51FD-3541E332AE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C438C8-F1C4-46D1-49D5-47E6082C4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B5BC5-AFA5-4B0C-149C-B423DE766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D71C3B-8842-7F03-EB04-467B20428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740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02EF5-529C-FBC2-4B71-0D29B77D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EBDFB7-83A1-3DA4-6D38-88D314CEC9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DE576A-5ECC-1FDA-8108-844F10245F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544BC7-DF21-AF6F-DBD4-4D0CB0357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FD9A80-EEFC-31D7-E8F4-5C4B35107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7F8432-80BC-4926-08B9-BADEFCB81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689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9E289-B77E-1F05-69E4-41A11511E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102474-C8EC-A47F-0827-91E95E94B4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20296-7498-15CA-D785-56384F764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39231-019D-BADC-95C7-5AD20C32D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196E9-7915-E458-804B-6F3E49887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192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B46DBD-EC5B-FE95-28CD-B12F56E03B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86B00E-440B-BB40-E927-F0D25B9A80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F4B834-E66C-0C65-F519-0EB6640B7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BD7EE-DAE5-9F0F-8C4B-DB3D172A5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37309-2C2C-0947-BA0F-AB057A449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330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BF9B27-4857-1301-B2CC-0443A42EC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F0D998-6C55-4181-E697-0A9F2C17FB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0206B-3D15-59A8-152E-E60DC261FC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8D6404-7ECA-6F41-82D9-F1EB6B3AA850}" type="datetimeFigureOut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E81744-7529-54E7-065F-0B9F6E44D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CEBE7-C022-F711-9149-93A43D0814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A4CFF6-2DC3-514B-9936-F5FD0240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043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5DDA03-7AAF-07D5-EC71-D5F6AAD32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4608" y="105252"/>
            <a:ext cx="4981637" cy="664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791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F5F028-5D35-AFC7-1AD6-14B81421AC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49" b="1466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517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78253A-5F2A-F00F-3C1E-7C5E508015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50" b="716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233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CABD47-AA9A-8201-F91E-9BD99C15D2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76" b="953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532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B97A12-B2EC-F55F-3DE4-D37DA24825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928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A871A6-B7BD-9DD1-4807-9D223AD4BF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33" b="156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58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19B6E8-8578-4E7B-26F9-7AA59467DF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55" b="975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530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284862-FE51-E760-67CD-325EC34FF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3" b="21187"/>
          <a:stretch>
            <a:fillRect/>
          </a:stretch>
        </p:blipFill>
        <p:spPr>
          <a:xfrm>
            <a:off x="334930" y="261602"/>
            <a:ext cx="11522140" cy="648120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701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A68961-C147-3B9D-E69F-DFBF26145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03" b="1479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733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9AC6A6-7748-C3C5-789B-10A570FFD3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49" b="119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277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15B0E1-CFB9-4AFA-F9E5-F585783140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37" b="1136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262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0F25E4F-2A31-0398-5522-D626E50B0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57" b="106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56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Cerys Floyd (2203525)</dc:creator>
  <cp:lastModifiedBy>Cerys Floyd (2203525)</cp:lastModifiedBy>
  <cp:revision>1</cp:revision>
  <dcterms:created xsi:type="dcterms:W3CDTF">2025-05-14T22:50:07Z</dcterms:created>
  <dcterms:modified xsi:type="dcterms:W3CDTF">2025-05-14T22:55:31Z</dcterms:modified>
</cp:coreProperties>
</file>