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4"/>
  </p:sldMasterIdLst>
  <p:sldIdLst>
    <p:sldId id="259" r:id="rId5"/>
    <p:sldId id="258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DB78BE-74B7-3796-F52B-01A3C02F84B1}" v="147" dt="2022-06-16T10:50:21.218"/>
    <p1510:client id="{7BF83200-CB68-5AB2-205A-8415C5B0B8FF}" v="108" dt="2022-07-16T23:49:14.376"/>
    <p1510:client id="{7F921128-2769-AA99-3180-4ACF05842BE1}" v="446" dt="2022-06-30T09:24:42.995"/>
    <p1510:client id="{B9DADFD8-2EB2-4093-90FD-4BE01B86E2B3}" v="2630" dt="2022-07-16T23:40:18.8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phie Akhtar (2123642)" userId="S::2123642@student.uwtsd.ac.uk::c0570907-0ece-4d42-8db9-94af03e569e7" providerId="AD" clId="Web-{7F921128-2769-AA99-3180-4ACF05842BE1}"/>
    <pc:docChg chg="addSld delSld modSld">
      <pc:chgData name="Sophie Akhtar (2123642)" userId="S::2123642@student.uwtsd.ac.uk::c0570907-0ece-4d42-8db9-94af03e569e7" providerId="AD" clId="Web-{7F921128-2769-AA99-3180-4ACF05842BE1}" dt="2022-06-30T09:24:42.995" v="344" actId="20577"/>
      <pc:docMkLst>
        <pc:docMk/>
      </pc:docMkLst>
      <pc:sldChg chg="modSp">
        <pc:chgData name="Sophie Akhtar (2123642)" userId="S::2123642@student.uwtsd.ac.uk::c0570907-0ece-4d42-8db9-94af03e569e7" providerId="AD" clId="Web-{7F921128-2769-AA99-3180-4ACF05842BE1}" dt="2022-06-30T09:04:36.618" v="168" actId="20577"/>
        <pc:sldMkLst>
          <pc:docMk/>
          <pc:sldMk cId="3102787571" sldId="258"/>
        </pc:sldMkLst>
        <pc:spChg chg="mod">
          <ac:chgData name="Sophie Akhtar (2123642)" userId="S::2123642@student.uwtsd.ac.uk::c0570907-0ece-4d42-8db9-94af03e569e7" providerId="AD" clId="Web-{7F921128-2769-AA99-3180-4ACF05842BE1}" dt="2022-06-30T08:29:58.094" v="14" actId="20577"/>
          <ac:spMkLst>
            <pc:docMk/>
            <pc:sldMk cId="3102787571" sldId="258"/>
            <ac:spMk id="2" creationId="{2D5ACEFC-EA98-33DB-399E-847C38FEFDC1}"/>
          </ac:spMkLst>
        </pc:spChg>
        <pc:graphicFrameChg chg="modGraphic">
          <ac:chgData name="Sophie Akhtar (2123642)" userId="S::2123642@student.uwtsd.ac.uk::c0570907-0ece-4d42-8db9-94af03e569e7" providerId="AD" clId="Web-{7F921128-2769-AA99-3180-4ACF05842BE1}" dt="2022-06-30T09:04:36.618" v="168" actId="20577"/>
          <ac:graphicFrameMkLst>
            <pc:docMk/>
            <pc:sldMk cId="3102787571" sldId="258"/>
            <ac:graphicFrameMk id="16" creationId="{23E46135-31E9-FB32-191D-E5F7ED6A6E93}"/>
          </ac:graphicFrameMkLst>
        </pc:graphicFrameChg>
      </pc:sldChg>
      <pc:sldChg chg="modSp">
        <pc:chgData name="Sophie Akhtar (2123642)" userId="S::2123642@student.uwtsd.ac.uk::c0570907-0ece-4d42-8db9-94af03e569e7" providerId="AD" clId="Web-{7F921128-2769-AA99-3180-4ACF05842BE1}" dt="2022-06-30T09:10:25.365" v="276" actId="20577"/>
        <pc:sldMkLst>
          <pc:docMk/>
          <pc:sldMk cId="1201951887" sldId="260"/>
        </pc:sldMkLst>
        <pc:graphicFrameChg chg="modGraphic">
          <ac:chgData name="Sophie Akhtar (2123642)" userId="S::2123642@student.uwtsd.ac.uk::c0570907-0ece-4d42-8db9-94af03e569e7" providerId="AD" clId="Web-{7F921128-2769-AA99-3180-4ACF05842BE1}" dt="2022-06-30T09:10:25.365" v="276" actId="20577"/>
          <ac:graphicFrameMkLst>
            <pc:docMk/>
            <pc:sldMk cId="1201951887" sldId="260"/>
            <ac:graphicFrameMk id="26" creationId="{B7DD136F-AC3F-776E-0B88-6A076C22DB05}"/>
          </ac:graphicFrameMkLst>
        </pc:graphicFrameChg>
      </pc:sldChg>
      <pc:sldChg chg="addSp delSp modSp mod setBg">
        <pc:chgData name="Sophie Akhtar (2123642)" userId="S::2123642@student.uwtsd.ac.uk::c0570907-0ece-4d42-8db9-94af03e569e7" providerId="AD" clId="Web-{7F921128-2769-AA99-3180-4ACF05842BE1}" dt="2022-06-30T08:44:16.069" v="137" actId="20577"/>
        <pc:sldMkLst>
          <pc:docMk/>
          <pc:sldMk cId="3158995527" sldId="262"/>
        </pc:sldMkLst>
        <pc:spChg chg="del">
          <ac:chgData name="Sophie Akhtar (2123642)" userId="S::2123642@student.uwtsd.ac.uk::c0570907-0ece-4d42-8db9-94af03e569e7" providerId="AD" clId="Web-{7F921128-2769-AA99-3180-4ACF05842BE1}" dt="2022-06-30T08:31:36.586" v="33"/>
          <ac:spMkLst>
            <pc:docMk/>
            <pc:sldMk cId="3158995527" sldId="262"/>
            <ac:spMk id="2" creationId="{A7BDD8D3-F8BB-5E63-F5A5-67941A91D719}"/>
          </ac:spMkLst>
        </pc:spChg>
        <pc:spChg chg="mod ord">
          <ac:chgData name="Sophie Akhtar (2123642)" userId="S::2123642@student.uwtsd.ac.uk::c0570907-0ece-4d42-8db9-94af03e569e7" providerId="AD" clId="Web-{7F921128-2769-AA99-3180-4ACF05842BE1}" dt="2022-06-30T08:33:26.173" v="46" actId="1076"/>
          <ac:spMkLst>
            <pc:docMk/>
            <pc:sldMk cId="3158995527" sldId="262"/>
            <ac:spMk id="3" creationId="{D917D39A-B184-501B-12B2-A6C87347336E}"/>
          </ac:spMkLst>
        </pc:spChg>
        <pc:spChg chg="add mod">
          <ac:chgData name="Sophie Akhtar (2123642)" userId="S::2123642@student.uwtsd.ac.uk::c0570907-0ece-4d42-8db9-94af03e569e7" providerId="AD" clId="Web-{7F921128-2769-AA99-3180-4ACF05842BE1}" dt="2022-06-30T08:37:17.754" v="61" actId="1076"/>
          <ac:spMkLst>
            <pc:docMk/>
            <pc:sldMk cId="3158995527" sldId="262"/>
            <ac:spMk id="4" creationId="{498B11EC-5704-D89B-98F1-94CAFA58A199}"/>
          </ac:spMkLst>
        </pc:spChg>
        <pc:spChg chg="add mod">
          <ac:chgData name="Sophie Akhtar (2123642)" userId="S::2123642@student.uwtsd.ac.uk::c0570907-0ece-4d42-8db9-94af03e569e7" providerId="AD" clId="Web-{7F921128-2769-AA99-3180-4ACF05842BE1}" dt="2022-06-30T08:38:45.839" v="89" actId="20577"/>
          <ac:spMkLst>
            <pc:docMk/>
            <pc:sldMk cId="3158995527" sldId="262"/>
            <ac:spMk id="5" creationId="{4664863C-9B81-2C17-EEEA-32AE7F2B0CCC}"/>
          </ac:spMkLst>
        </pc:spChg>
        <pc:spChg chg="add mod">
          <ac:chgData name="Sophie Akhtar (2123642)" userId="S::2123642@student.uwtsd.ac.uk::c0570907-0ece-4d42-8db9-94af03e569e7" providerId="AD" clId="Web-{7F921128-2769-AA99-3180-4ACF05842BE1}" dt="2022-06-30T08:44:16.069" v="137" actId="20577"/>
          <ac:spMkLst>
            <pc:docMk/>
            <pc:sldMk cId="3158995527" sldId="262"/>
            <ac:spMk id="6" creationId="{F21D9F46-11FF-594A-7966-C416D167EE44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8:33:22.126" v="44"/>
          <ac:spMkLst>
            <pc:docMk/>
            <pc:sldMk cId="3158995527" sldId="262"/>
            <ac:spMk id="9" creationId="{C162DF2A-64D1-4AA9-BA42-8A4063EADE09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8:33:22.126" v="44"/>
          <ac:spMkLst>
            <pc:docMk/>
            <pc:sldMk cId="3158995527" sldId="262"/>
            <ac:spMk id="11" creationId="{5D7C1373-63AF-4A75-909E-990E05356670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8:33:22.126" v="44"/>
          <ac:spMkLst>
            <pc:docMk/>
            <pc:sldMk cId="3158995527" sldId="262"/>
            <ac:spMk id="13" creationId="{5BDAAE7A-177F-4691-8F07-36CBBA6113AB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8:33:22.126" v="44"/>
          <ac:spMkLst>
            <pc:docMk/>
            <pc:sldMk cId="3158995527" sldId="262"/>
            <ac:spMk id="15" creationId="{5BF82D1D-28BC-4216-A1EA-F7D9C6D1AA82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8:33:22.126" v="44"/>
          <ac:spMkLst>
            <pc:docMk/>
            <pc:sldMk cId="3158995527" sldId="262"/>
            <ac:spMk id="17" creationId="{60A1DC48-C242-4442-822C-570436B809FC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8:33:22.126" v="45"/>
          <ac:spMkLst>
            <pc:docMk/>
            <pc:sldMk cId="3158995527" sldId="262"/>
            <ac:spMk id="19" creationId="{DC8C6883-513A-4FE8-8B55-7AA2A13A9BB9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8:33:22.126" v="45"/>
          <ac:spMkLst>
            <pc:docMk/>
            <pc:sldMk cId="3158995527" sldId="262"/>
            <ac:spMk id="20" creationId="{DB8424AB-D56B-4256-866A-5B54DE93C20F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8:33:22.126" v="45"/>
          <ac:spMkLst>
            <pc:docMk/>
            <pc:sldMk cId="3158995527" sldId="262"/>
            <ac:spMk id="21" creationId="{FC999C28-AD33-4EB7-A5F1-C06D10A5FDF7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8:33:22.126" v="45"/>
          <ac:spMkLst>
            <pc:docMk/>
            <pc:sldMk cId="3158995527" sldId="262"/>
            <ac:spMk id="22" creationId="{07CBBDD0-4420-4A50-96AB-392F9B97CF03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8:33:22.126" v="45"/>
          <ac:spMkLst>
            <pc:docMk/>
            <pc:sldMk cId="3158995527" sldId="262"/>
            <ac:spMk id="23" creationId="{465BA403-54B9-4A0B-BC79-028C495C038E}"/>
          </ac:spMkLst>
        </pc:spChg>
        <pc:picChg chg="add mod">
          <ac:chgData name="Sophie Akhtar (2123642)" userId="S::2123642@student.uwtsd.ac.uk::c0570907-0ece-4d42-8db9-94af03e569e7" providerId="AD" clId="Web-{7F921128-2769-AA99-3180-4ACF05842BE1}" dt="2022-06-30T08:37:36.302" v="62" actId="1076"/>
          <ac:picMkLst>
            <pc:docMk/>
            <pc:sldMk cId="3158995527" sldId="262"/>
            <ac:picMk id="8" creationId="{3641D34B-4F65-608C-F04D-4723374DFC14}"/>
          </ac:picMkLst>
        </pc:picChg>
      </pc:sldChg>
      <pc:sldChg chg="addSp delSp modSp del mod setBg setClrOvrMap">
        <pc:chgData name="Sophie Akhtar (2123642)" userId="S::2123642@student.uwtsd.ac.uk::c0570907-0ece-4d42-8db9-94af03e569e7" providerId="AD" clId="Web-{7F921128-2769-AA99-3180-4ACF05842BE1}" dt="2022-06-30T09:07:47.587" v="255"/>
        <pc:sldMkLst>
          <pc:docMk/>
          <pc:sldMk cId="4077258842" sldId="263"/>
        </pc:sldMkLst>
        <pc:spChg chg="add mo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2" creationId="{FD378D09-10D4-638D-287A-C71E5FAF5F1A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7" creationId="{C162DF2A-64D1-4AA9-BA42-8A4063EADE09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9" creationId="{5D7C1373-63AF-4A75-909E-990E05356670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11" creationId="{B4B5CC49-6FAE-42FA-99B6-A3FDA8C68848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13" creationId="{E6BC9B4A-2119-4645-B4CA-7817D5FAF4B6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17" creationId="{99A2CD81-3BB6-4ED6-A50F-DC14F37A95CF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23" creationId="{17115F77-2FAE-4CA7-9A7F-10D5F2C8F831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25" creationId="{5CD4C046-A04C-46CC-AFA3-6B0621F628C8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27" creationId="{BC512124-0D13-4ED9-80B7-52AE15B6B41F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29" creationId="{D4ABACDC-BD54-40F3-9047-8298C77C2DD6}"/>
          </ac:spMkLst>
        </pc:spChg>
        <pc:spChg chg="add">
          <ac:chgData name="Sophie Akhtar (2123642)" userId="S::2123642@student.uwtsd.ac.uk::c0570907-0ece-4d42-8db9-94af03e569e7" providerId="AD" clId="Web-{7F921128-2769-AA99-3180-4ACF05842BE1}" dt="2022-06-30T09:07:00.114" v="252"/>
          <ac:spMkLst>
            <pc:docMk/>
            <pc:sldMk cId="4077258842" sldId="263"/>
            <ac:spMk id="31" creationId="{B76CB7CA-05C2-4EE8-A97F-B5F3A4F89DA4}"/>
          </ac:spMkLst>
        </pc:spChg>
        <pc:picChg chg="add del mod">
          <ac:chgData name="Sophie Akhtar (2123642)" userId="S::2123642@student.uwtsd.ac.uk::c0570907-0ece-4d42-8db9-94af03e569e7" providerId="AD" clId="Web-{7F921128-2769-AA99-3180-4ACF05842BE1}" dt="2022-06-30T09:07:40.383" v="254"/>
          <ac:picMkLst>
            <pc:docMk/>
            <pc:sldMk cId="4077258842" sldId="263"/>
            <ac:picMk id="19" creationId="{C2228D67-360F-76D8-C1C9-F4C2164AEE19}"/>
          </ac:picMkLst>
        </pc:picChg>
        <pc:cxnChg chg="add del">
          <ac:chgData name="Sophie Akhtar (2123642)" userId="S::2123642@student.uwtsd.ac.uk::c0570907-0ece-4d42-8db9-94af03e569e7" providerId="AD" clId="Web-{7F921128-2769-AA99-3180-4ACF05842BE1}" dt="2022-06-30T09:07:00.114" v="252"/>
          <ac:cxnSpMkLst>
            <pc:docMk/>
            <pc:sldMk cId="4077258842" sldId="263"/>
            <ac:cxnSpMk id="15" creationId="{158D888F-D87A-4C3C-BD82-273E4C8C5E83}"/>
          </ac:cxnSpMkLst>
        </pc:cxnChg>
      </pc:sldChg>
      <pc:sldChg chg="addSp modSp new">
        <pc:chgData name="Sophie Akhtar (2123642)" userId="S::2123642@student.uwtsd.ac.uk::c0570907-0ece-4d42-8db9-94af03e569e7" providerId="AD" clId="Web-{7F921128-2769-AA99-3180-4ACF05842BE1}" dt="2022-06-30T09:10:55.586" v="285" actId="1076"/>
        <pc:sldMkLst>
          <pc:docMk/>
          <pc:sldMk cId="613840116" sldId="264"/>
        </pc:sldMkLst>
        <pc:spChg chg="add mod">
          <ac:chgData name="Sophie Akhtar (2123642)" userId="S::2123642@student.uwtsd.ac.uk::c0570907-0ece-4d42-8db9-94af03e569e7" providerId="AD" clId="Web-{7F921128-2769-AA99-3180-4ACF05842BE1}" dt="2022-06-30T09:10:55.586" v="285" actId="1076"/>
          <ac:spMkLst>
            <pc:docMk/>
            <pc:sldMk cId="613840116" sldId="264"/>
            <ac:spMk id="2" creationId="{10E8C7E1-EDCA-0717-C3AD-21D8A62DE3FC}"/>
          </ac:spMkLst>
        </pc:spChg>
      </pc:sldChg>
      <pc:sldChg chg="addSp modSp new">
        <pc:chgData name="Sophie Akhtar (2123642)" userId="S::2123642@student.uwtsd.ac.uk::c0570907-0ece-4d42-8db9-94af03e569e7" providerId="AD" clId="Web-{7F921128-2769-AA99-3180-4ACF05842BE1}" dt="2022-06-30T09:11:11.853" v="295" actId="1076"/>
        <pc:sldMkLst>
          <pc:docMk/>
          <pc:sldMk cId="32858540" sldId="265"/>
        </pc:sldMkLst>
        <pc:spChg chg="add mod">
          <ac:chgData name="Sophie Akhtar (2123642)" userId="S::2123642@student.uwtsd.ac.uk::c0570907-0ece-4d42-8db9-94af03e569e7" providerId="AD" clId="Web-{7F921128-2769-AA99-3180-4ACF05842BE1}" dt="2022-06-30T09:11:11.853" v="295" actId="1076"/>
          <ac:spMkLst>
            <pc:docMk/>
            <pc:sldMk cId="32858540" sldId="265"/>
            <ac:spMk id="2" creationId="{ACEB4AB3-F259-F18F-ACBA-16D7ECAFAD30}"/>
          </ac:spMkLst>
        </pc:spChg>
      </pc:sldChg>
      <pc:sldChg chg="addSp delSp modSp new">
        <pc:chgData name="Sophie Akhtar (2123642)" userId="S::2123642@student.uwtsd.ac.uk::c0570907-0ece-4d42-8db9-94af03e569e7" providerId="AD" clId="Web-{7F921128-2769-AA99-3180-4ACF05842BE1}" dt="2022-06-30T09:24:42.995" v="344" actId="20577"/>
        <pc:sldMkLst>
          <pc:docMk/>
          <pc:sldMk cId="1203222260" sldId="266"/>
        </pc:sldMkLst>
        <pc:spChg chg="add mod">
          <ac:chgData name="Sophie Akhtar (2123642)" userId="S::2123642@student.uwtsd.ac.uk::c0570907-0ece-4d42-8db9-94af03e569e7" providerId="AD" clId="Web-{7F921128-2769-AA99-3180-4ACF05842BE1}" dt="2022-06-30T09:11:47.856" v="329" actId="1076"/>
          <ac:spMkLst>
            <pc:docMk/>
            <pc:sldMk cId="1203222260" sldId="266"/>
            <ac:spMk id="2" creationId="{75B88FEB-2BD9-7832-E2E9-3A540853DF24}"/>
          </ac:spMkLst>
        </pc:spChg>
        <pc:spChg chg="add del">
          <ac:chgData name="Sophie Akhtar (2123642)" userId="S::2123642@student.uwtsd.ac.uk::c0570907-0ece-4d42-8db9-94af03e569e7" providerId="AD" clId="Web-{7F921128-2769-AA99-3180-4ACF05842BE1}" dt="2022-06-30T09:12:01.294" v="331"/>
          <ac:spMkLst>
            <pc:docMk/>
            <pc:sldMk cId="1203222260" sldId="266"/>
            <ac:spMk id="3" creationId="{E1E53B5C-B83F-A956-329D-3010B6791DE9}"/>
          </ac:spMkLst>
        </pc:spChg>
        <pc:spChg chg="add mod">
          <ac:chgData name="Sophie Akhtar (2123642)" userId="S::2123642@student.uwtsd.ac.uk::c0570907-0ece-4d42-8db9-94af03e569e7" providerId="AD" clId="Web-{7F921128-2769-AA99-3180-4ACF05842BE1}" dt="2022-06-30T09:24:42.995" v="344" actId="20577"/>
          <ac:spMkLst>
            <pc:docMk/>
            <pc:sldMk cId="1203222260" sldId="266"/>
            <ac:spMk id="6" creationId="{077A6440-4F68-A0CA-8F02-269EC8CBE0CE}"/>
          </ac:spMkLst>
        </pc:spChg>
        <pc:cxnChg chg="add mod">
          <ac:chgData name="Sophie Akhtar (2123642)" userId="S::2123642@student.uwtsd.ac.uk::c0570907-0ece-4d42-8db9-94af03e569e7" providerId="AD" clId="Web-{7F921128-2769-AA99-3180-4ACF05842BE1}" dt="2022-06-30T09:12:48.501" v="335" actId="1076"/>
          <ac:cxnSpMkLst>
            <pc:docMk/>
            <pc:sldMk cId="1203222260" sldId="266"/>
            <ac:cxnSpMk id="4" creationId="{75FB7B1B-8C34-9DF5-E5A3-18531515DDC7}"/>
          </ac:cxnSpMkLst>
        </pc:cxnChg>
        <pc:cxnChg chg="add mod">
          <ac:chgData name="Sophie Akhtar (2123642)" userId="S::2123642@student.uwtsd.ac.uk::c0570907-0ece-4d42-8db9-94af03e569e7" providerId="AD" clId="Web-{7F921128-2769-AA99-3180-4ACF05842BE1}" dt="2022-06-30T09:13:17.566" v="339" actId="14100"/>
          <ac:cxnSpMkLst>
            <pc:docMk/>
            <pc:sldMk cId="1203222260" sldId="266"/>
            <ac:cxnSpMk id="5" creationId="{D895DFCC-B0C8-5466-8177-D5A82A541881}"/>
          </ac:cxnSpMkLst>
        </pc:cxnChg>
      </pc:sldChg>
    </pc:docChg>
  </pc:docChgLst>
  <pc:docChgLst>
    <pc:chgData name="Sophie Akhtar (2123642)" userId="S::2123642@student.uwtsd.ac.uk::c0570907-0ece-4d42-8db9-94af03e569e7" providerId="AD" clId="Web-{B9DADFD8-2EB2-4093-90FD-4BE01B86E2B3}"/>
    <pc:docChg chg="addSld delSld modSld addMainMaster delMainMaster">
      <pc:chgData name="Sophie Akhtar (2123642)" userId="S::2123642@student.uwtsd.ac.uk::c0570907-0ece-4d42-8db9-94af03e569e7" providerId="AD" clId="Web-{B9DADFD8-2EB2-4093-90FD-4BE01B86E2B3}" dt="2022-07-16T23:40:18.844" v="2125" actId="20577"/>
      <pc:docMkLst>
        <pc:docMk/>
      </pc:docMkLst>
      <pc:sldChg chg="del">
        <pc:chgData name="Sophie Akhtar (2123642)" userId="S::2123642@student.uwtsd.ac.uk::c0570907-0ece-4d42-8db9-94af03e569e7" providerId="AD" clId="Web-{B9DADFD8-2EB2-4093-90FD-4BE01B86E2B3}" dt="2022-07-16T21:20:24.510" v="0"/>
        <pc:sldMkLst>
          <pc:docMk/>
          <pc:sldMk cId="1191589373" sldId="257"/>
        </pc:sldMkLst>
      </pc:sldChg>
      <pc:sldChg chg="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3102787571" sldId="258"/>
        </pc:sldMkLst>
      </pc:sldChg>
      <pc:sldChg chg="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2581518506" sldId="259"/>
        </pc:sldMkLst>
      </pc:sldChg>
      <pc:sldChg chg="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1201951887" sldId="260"/>
        </pc:sldMkLst>
      </pc:sldChg>
      <pc:sldChg chg="delSp modSp mod modClrScheme delDesignElem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2986730697" sldId="261"/>
        </pc:sldMkLst>
        <pc:spChg chg="mod">
          <ac:chgData name="Sophie Akhtar (2123642)" userId="S::2123642@student.uwtsd.ac.uk::c0570907-0ece-4d42-8db9-94af03e569e7" providerId="AD" clId="Web-{B9DADFD8-2EB2-4093-90FD-4BE01B86E2B3}" dt="2022-07-16T22:08:03.205" v="1483" actId="20577"/>
          <ac:spMkLst>
            <pc:docMk/>
            <pc:sldMk cId="2986730697" sldId="261"/>
            <ac:spMk id="2" creationId="{635B8A4A-A122-7D2A-6DCF-819B14A2BF15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2986730697" sldId="261"/>
            <ac:spMk id="9" creationId="{43162304-DA60-4C31-9E2B-E22F8DA75FF5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2986730697" sldId="261"/>
            <ac:spMk id="11" creationId="{C4AE1EFF-264A-4A42-BEA1-0E875F40D74F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2986730697" sldId="261"/>
            <ac:spMk id="13" creationId="{5DB23C2B-2054-4D8B-9E98-9190F8E05EAD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2986730697" sldId="261"/>
            <ac:spMk id="15" creationId="{8797B5BC-9873-45F9-97D6-298FB5AF08FF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2986730697" sldId="261"/>
            <ac:spMk id="17" creationId="{665C2FCD-09A4-4B4B-AA73-F330DFE91799}"/>
          </ac:spMkLst>
        </pc:spChg>
      </pc:sldChg>
      <pc:sldChg chg="delSp mod modClrScheme delDesignElem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3158995527" sldId="262"/>
        </pc:sldMkLst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3158995527" sldId="262"/>
            <ac:spMk id="19" creationId="{DC8C6883-513A-4FE8-8B55-7AA2A13A9BB9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3158995527" sldId="262"/>
            <ac:spMk id="20" creationId="{DB8424AB-D56B-4256-866A-5B54DE93C20F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3158995527" sldId="262"/>
            <ac:spMk id="21" creationId="{FC999C28-AD33-4EB7-A5F1-C06D10A5FDF7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3158995527" sldId="262"/>
            <ac:spMk id="22" creationId="{07CBBDD0-4420-4A50-96AB-392F9B97CF03}"/>
          </ac:spMkLst>
        </pc:spChg>
        <pc:spChg chg="del">
          <ac:chgData name="Sophie Akhtar (2123642)" userId="S::2123642@student.uwtsd.ac.uk::c0570907-0ece-4d42-8db9-94af03e569e7" providerId="AD" clId="Web-{B9DADFD8-2EB2-4093-90FD-4BE01B86E2B3}" dt="2022-07-16T22:03:44.277" v="1436"/>
          <ac:spMkLst>
            <pc:docMk/>
            <pc:sldMk cId="3158995527" sldId="262"/>
            <ac:spMk id="23" creationId="{465BA403-54B9-4A0B-BC79-028C495C038E}"/>
          </ac:spMkLst>
        </pc:spChg>
      </pc:sldChg>
      <pc:sldChg chg="addSp delSp modSp mod setBg modClrScheme delDesignElem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613840116" sldId="264"/>
        </pc:sldMkLst>
        <pc:spChg chg="mod">
          <ac:chgData name="Sophie Akhtar (2123642)" userId="S::2123642@student.uwtsd.ac.uk::c0570907-0ece-4d42-8db9-94af03e569e7" providerId="AD" clId="Web-{B9DADFD8-2EB2-4093-90FD-4BE01B86E2B3}" dt="2022-07-16T23:09:55.745" v="1511"/>
          <ac:spMkLst>
            <pc:docMk/>
            <pc:sldMk cId="613840116" sldId="264"/>
            <ac:spMk id="2" creationId="{10E8C7E1-EDCA-0717-C3AD-21D8A62DE3FC}"/>
          </ac:spMkLst>
        </pc:spChg>
        <pc:spChg chg="add mod">
          <ac:chgData name="Sophie Akhtar (2123642)" userId="S::2123642@student.uwtsd.ac.uk::c0570907-0ece-4d42-8db9-94af03e569e7" providerId="AD" clId="Web-{B9DADFD8-2EB2-4093-90FD-4BE01B86E2B3}" dt="2022-07-16T23:24:17.083" v="1741" actId="20577"/>
          <ac:spMkLst>
            <pc:docMk/>
            <pc:sldMk cId="613840116" sldId="264"/>
            <ac:spMk id="3" creationId="{7BA3B2C1-5CCC-565B-3C9C-B04465807536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8" creationId="{43162304-DA60-4C31-9E2B-E22F8DA75FF5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10" creationId="{C4AE1EFF-264A-4A42-BEA1-0E875F40D74F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12" creationId="{29DC5A77-10C9-4ECF-B7EB-8D917F36A9EE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14" creationId="{2FFE28B5-FB16-49A9-B851-3C35FAC0CACB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16" creationId="{01014442-855A-4E0F-8D09-C314661A48B9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18" creationId="{9B1ABF09-86CF-414E-88A5-2B84CC7232A9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3:35:15.587" v="1917"/>
          <ac:spMkLst>
            <pc:docMk/>
            <pc:sldMk cId="613840116" sldId="264"/>
            <ac:spMk id="20" creationId="{3FE91770-CDBB-4D24-94E5-AD484F36CE87}"/>
          </ac:spMkLst>
        </pc:spChg>
      </pc:sldChg>
      <pc:sldChg chg="addSp delSp modSp mod setBg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32858540" sldId="265"/>
        </pc:sldMkLst>
        <pc:spChg chg="del mod">
          <ac:chgData name="Sophie Akhtar (2123642)" userId="S::2123642@student.uwtsd.ac.uk::c0570907-0ece-4d42-8db9-94af03e569e7" providerId="AD" clId="Web-{B9DADFD8-2EB2-4093-90FD-4BE01B86E2B3}" dt="2022-07-16T22:51:56.888" v="1501"/>
          <ac:spMkLst>
            <pc:docMk/>
            <pc:sldMk cId="32858540" sldId="265"/>
            <ac:spMk id="2" creationId="{ACEB4AB3-F259-F18F-ACBA-16D7ECAFAD30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2:47:06.656" v="1490"/>
          <ac:spMkLst>
            <pc:docMk/>
            <pc:sldMk cId="32858540" sldId="265"/>
            <ac:spMk id="8" creationId="{DB8424AB-D56B-4256-866A-5B54DE93C20F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2:47:06.656" v="1490"/>
          <ac:spMkLst>
            <pc:docMk/>
            <pc:sldMk cId="32858540" sldId="265"/>
            <ac:spMk id="10" creationId="{FC999C28-AD33-4EB7-A5F1-C06D10A5FDF7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2:47:06.656" v="1490"/>
          <ac:spMkLst>
            <pc:docMk/>
            <pc:sldMk cId="32858540" sldId="265"/>
            <ac:spMk id="12" creationId="{0864E5C9-52C9-4572-AC75-548B9B9C2648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2:47:06.656" v="1490"/>
          <ac:spMkLst>
            <pc:docMk/>
            <pc:sldMk cId="32858540" sldId="265"/>
            <ac:spMk id="14" creationId="{45CC6500-4DBD-4C34-BC14-2387FB483BEB}"/>
          </ac:spMkLst>
        </pc:spChg>
        <pc:spChg chg="add del">
          <ac:chgData name="Sophie Akhtar (2123642)" userId="S::2123642@student.uwtsd.ac.uk::c0570907-0ece-4d42-8db9-94af03e569e7" providerId="AD" clId="Web-{B9DADFD8-2EB2-4093-90FD-4BE01B86E2B3}" dt="2022-07-16T22:47:06.656" v="1490"/>
          <ac:spMkLst>
            <pc:docMk/>
            <pc:sldMk cId="32858540" sldId="265"/>
            <ac:spMk id="16" creationId="{4E34A3B6-BAD2-4156-BDC6-4736248BFDE0}"/>
          </ac:spMkLst>
        </pc:spChg>
        <pc:picChg chg="add del mod">
          <ac:chgData name="Sophie Akhtar (2123642)" userId="S::2123642@student.uwtsd.ac.uk::c0570907-0ece-4d42-8db9-94af03e569e7" providerId="AD" clId="Web-{B9DADFD8-2EB2-4093-90FD-4BE01B86E2B3}" dt="2022-07-16T22:47:19.531" v="1493"/>
          <ac:picMkLst>
            <pc:docMk/>
            <pc:sldMk cId="32858540" sldId="265"/>
            <ac:picMk id="3" creationId="{013C2EA0-9386-129C-EF2F-718F0EE8A577}"/>
          </ac:picMkLst>
        </pc:picChg>
        <pc:picChg chg="add del mod modCrop">
          <ac:chgData name="Sophie Akhtar (2123642)" userId="S::2123642@student.uwtsd.ac.uk::c0570907-0ece-4d42-8db9-94af03e569e7" providerId="AD" clId="Web-{B9DADFD8-2EB2-4093-90FD-4BE01B86E2B3}" dt="2022-07-16T23:00:41.585" v="1510" actId="14100"/>
          <ac:picMkLst>
            <pc:docMk/>
            <pc:sldMk cId="32858540" sldId="265"/>
            <ac:picMk id="4" creationId="{A505B865-7769-1F8E-4A81-E0DE1594E12D}"/>
          </ac:picMkLst>
        </pc:picChg>
      </pc:sldChg>
      <pc:sldChg chg="addSp delSp modSp 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1203222260" sldId="266"/>
        </pc:sldMkLst>
        <pc:spChg chg="add mod">
          <ac:chgData name="Sophie Akhtar (2123642)" userId="S::2123642@student.uwtsd.ac.uk::c0570907-0ece-4d42-8db9-94af03e569e7" providerId="AD" clId="Web-{B9DADFD8-2EB2-4093-90FD-4BE01B86E2B3}" dt="2022-07-16T22:06:39.765" v="1473" actId="1076"/>
          <ac:spMkLst>
            <pc:docMk/>
            <pc:sldMk cId="1203222260" sldId="266"/>
            <ac:spMk id="3" creationId="{F958EC36-EC87-9017-1B0E-D17C2D6BC93E}"/>
          </ac:spMkLst>
        </pc:spChg>
        <pc:spChg chg="mod">
          <ac:chgData name="Sophie Akhtar (2123642)" userId="S::2123642@student.uwtsd.ac.uk::c0570907-0ece-4d42-8db9-94af03e569e7" providerId="AD" clId="Web-{B9DADFD8-2EB2-4093-90FD-4BE01B86E2B3}" dt="2022-07-16T22:06:25.187" v="1464" actId="14100"/>
          <ac:spMkLst>
            <pc:docMk/>
            <pc:sldMk cId="1203222260" sldId="266"/>
            <ac:spMk id="6" creationId="{077A6440-4F68-A0CA-8F02-269EC8CBE0CE}"/>
          </ac:spMkLst>
        </pc:spChg>
        <pc:spChg chg="add mod">
          <ac:chgData name="Sophie Akhtar (2123642)" userId="S::2123642@student.uwtsd.ac.uk::c0570907-0ece-4d42-8db9-94af03e569e7" providerId="AD" clId="Web-{B9DADFD8-2EB2-4093-90FD-4BE01B86E2B3}" dt="2022-07-16T22:06:50.047" v="1482" actId="1076"/>
          <ac:spMkLst>
            <pc:docMk/>
            <pc:sldMk cId="1203222260" sldId="266"/>
            <ac:spMk id="7" creationId="{87D6030F-A489-CF0E-4FC0-DC9798B5A03D}"/>
          </ac:spMkLst>
        </pc:spChg>
        <pc:cxnChg chg="del">
          <ac:chgData name="Sophie Akhtar (2123642)" userId="S::2123642@student.uwtsd.ac.uk::c0570907-0ece-4d42-8db9-94af03e569e7" providerId="AD" clId="Web-{B9DADFD8-2EB2-4093-90FD-4BE01B86E2B3}" dt="2022-07-16T22:05:08.123" v="1446"/>
          <ac:cxnSpMkLst>
            <pc:docMk/>
            <pc:sldMk cId="1203222260" sldId="266"/>
            <ac:cxnSpMk id="4" creationId="{75FB7B1B-8C34-9DF5-E5A3-18531515DDC7}"/>
          </ac:cxnSpMkLst>
        </pc:cxnChg>
        <pc:cxnChg chg="del">
          <ac:chgData name="Sophie Akhtar (2123642)" userId="S::2123642@student.uwtsd.ac.uk::c0570907-0ece-4d42-8db9-94af03e569e7" providerId="AD" clId="Web-{B9DADFD8-2EB2-4093-90FD-4BE01B86E2B3}" dt="2022-07-16T22:05:10.998" v="1447"/>
          <ac:cxnSpMkLst>
            <pc:docMk/>
            <pc:sldMk cId="1203222260" sldId="266"/>
            <ac:cxnSpMk id="5" creationId="{D895DFCC-B0C8-5466-8177-D5A82A541881}"/>
          </ac:cxnSpMkLst>
        </pc:cxnChg>
      </pc:sldChg>
      <pc:sldChg chg="addSp delSp modSp new 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398199906" sldId="267"/>
        </pc:sldMkLst>
        <pc:spChg chg="add mod">
          <ac:chgData name="Sophie Akhtar (2123642)" userId="S::2123642@student.uwtsd.ac.uk::c0570907-0ece-4d42-8db9-94af03e569e7" providerId="AD" clId="Web-{B9DADFD8-2EB2-4093-90FD-4BE01B86E2B3}" dt="2022-07-16T22:01:07.935" v="1434" actId="1076"/>
          <ac:spMkLst>
            <pc:docMk/>
            <pc:sldMk cId="398199906" sldId="267"/>
            <ac:spMk id="3" creationId="{33DC41C7-2FFC-03D3-472B-FA4CDE9BC7D9}"/>
          </ac:spMkLst>
        </pc:spChg>
        <pc:graphicFrameChg chg="add del mod modGraphic">
          <ac:chgData name="Sophie Akhtar (2123642)" userId="S::2123642@student.uwtsd.ac.uk::c0570907-0ece-4d42-8db9-94af03e569e7" providerId="AD" clId="Web-{B9DADFD8-2EB2-4093-90FD-4BE01B86E2B3}" dt="2022-07-16T21:35:19.732" v="390"/>
          <ac:graphicFrameMkLst>
            <pc:docMk/>
            <pc:sldMk cId="398199906" sldId="267"/>
            <ac:graphicFrameMk id="2" creationId="{1F8B9C87-4E23-7C7B-4F71-336938902300}"/>
          </ac:graphicFrameMkLst>
        </pc:graphicFrameChg>
        <pc:graphicFrameChg chg="add mod modGraphic">
          <ac:chgData name="Sophie Akhtar (2123642)" userId="S::2123642@student.uwtsd.ac.uk::c0570907-0ece-4d42-8db9-94af03e569e7" providerId="AD" clId="Web-{B9DADFD8-2EB2-4093-90FD-4BE01B86E2B3}" dt="2022-07-16T22:01:03.856" v="1433" actId="1076"/>
          <ac:graphicFrameMkLst>
            <pc:docMk/>
            <pc:sldMk cId="398199906" sldId="267"/>
            <ac:graphicFrameMk id="4" creationId="{B52DA71D-3D6A-E4AC-2BCC-000723253902}"/>
          </ac:graphicFrameMkLst>
        </pc:graphicFrameChg>
      </pc:sldChg>
      <pc:sldChg chg="addSp modSp new 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2832428862" sldId="268"/>
        </pc:sldMkLst>
        <pc:spChg chg="add mod">
          <ac:chgData name="Sophie Akhtar (2123642)" userId="S::2123642@student.uwtsd.ac.uk::c0570907-0ece-4d42-8db9-94af03e569e7" providerId="AD" clId="Web-{B9DADFD8-2EB2-4093-90FD-4BE01B86E2B3}" dt="2022-07-16T22:00:56.981" v="1432" actId="1076"/>
          <ac:spMkLst>
            <pc:docMk/>
            <pc:sldMk cId="2832428862" sldId="268"/>
            <ac:spMk id="2" creationId="{E8B3F179-575D-B8A2-8A37-4F2952FDDB56}"/>
          </ac:spMkLst>
        </pc:spChg>
        <pc:graphicFrameChg chg="add mod modGraphic">
          <ac:chgData name="Sophie Akhtar (2123642)" userId="S::2123642@student.uwtsd.ac.uk::c0570907-0ece-4d42-8db9-94af03e569e7" providerId="AD" clId="Web-{B9DADFD8-2EB2-4093-90FD-4BE01B86E2B3}" dt="2022-07-16T22:00:52.856" v="1431" actId="1076"/>
          <ac:graphicFrameMkLst>
            <pc:docMk/>
            <pc:sldMk cId="2832428862" sldId="268"/>
            <ac:graphicFrameMk id="3" creationId="{CCD80EAC-6919-DE20-AE64-1C9A459D0337}"/>
          </ac:graphicFrameMkLst>
        </pc:graphicFrameChg>
      </pc:sldChg>
      <pc:sldChg chg="addSp modSp new mod modClrScheme chgLayout">
        <pc:chgData name="Sophie Akhtar (2123642)" userId="S::2123642@student.uwtsd.ac.uk::c0570907-0ece-4d42-8db9-94af03e569e7" providerId="AD" clId="Web-{B9DADFD8-2EB2-4093-90FD-4BE01B86E2B3}" dt="2022-07-16T23:35:15.587" v="1917"/>
        <pc:sldMkLst>
          <pc:docMk/>
          <pc:sldMk cId="3198403844" sldId="269"/>
        </pc:sldMkLst>
        <pc:spChg chg="add mod">
          <ac:chgData name="Sophie Akhtar (2123642)" userId="S::2123642@student.uwtsd.ac.uk::c0570907-0ece-4d42-8db9-94af03e569e7" providerId="AD" clId="Web-{B9DADFD8-2EB2-4093-90FD-4BE01B86E2B3}" dt="2022-07-16T22:01:15.154" v="1435" actId="1076"/>
          <ac:spMkLst>
            <pc:docMk/>
            <pc:sldMk cId="3198403844" sldId="269"/>
            <ac:spMk id="2" creationId="{1C54627D-48EA-DAD7-FED2-9954F5B09ABB}"/>
          </ac:spMkLst>
        </pc:spChg>
        <pc:graphicFrameChg chg="add mod modGraphic">
          <ac:chgData name="Sophie Akhtar (2123642)" userId="S::2123642@student.uwtsd.ac.uk::c0570907-0ece-4d42-8db9-94af03e569e7" providerId="AD" clId="Web-{B9DADFD8-2EB2-4093-90FD-4BE01B86E2B3}" dt="2022-07-16T21:54:46.235" v="1304"/>
          <ac:graphicFrameMkLst>
            <pc:docMk/>
            <pc:sldMk cId="3198403844" sldId="269"/>
            <ac:graphicFrameMk id="3" creationId="{016ED109-D404-0EB2-5200-94A76E26F276}"/>
          </ac:graphicFrameMkLst>
        </pc:graphicFrameChg>
      </pc:sldChg>
      <pc:sldChg chg="new del">
        <pc:chgData name="Sophie Akhtar (2123642)" userId="S::2123642@student.uwtsd.ac.uk::c0570907-0ece-4d42-8db9-94af03e569e7" providerId="AD" clId="Web-{B9DADFD8-2EB2-4093-90FD-4BE01B86E2B3}" dt="2022-07-16T23:29:11.952" v="1743"/>
        <pc:sldMkLst>
          <pc:docMk/>
          <pc:sldMk cId="999792401" sldId="270"/>
        </pc:sldMkLst>
      </pc:sldChg>
      <pc:sldChg chg="addSp delSp modSp new mod modClrScheme chgLayout">
        <pc:chgData name="Sophie Akhtar (2123642)" userId="S::2123642@student.uwtsd.ac.uk::c0570907-0ece-4d42-8db9-94af03e569e7" providerId="AD" clId="Web-{B9DADFD8-2EB2-4093-90FD-4BE01B86E2B3}" dt="2022-07-16T23:35:38.603" v="1919" actId="14100"/>
        <pc:sldMkLst>
          <pc:docMk/>
          <pc:sldMk cId="1856878155" sldId="270"/>
        </pc:sldMkLst>
        <pc:spChg chg="add mod">
          <ac:chgData name="Sophie Akhtar (2123642)" userId="S::2123642@student.uwtsd.ac.uk::c0570907-0ece-4d42-8db9-94af03e569e7" providerId="AD" clId="Web-{B9DADFD8-2EB2-4093-90FD-4BE01B86E2B3}" dt="2022-07-16T23:31:50.910" v="1774" actId="1076"/>
          <ac:spMkLst>
            <pc:docMk/>
            <pc:sldMk cId="1856878155" sldId="270"/>
            <ac:spMk id="2" creationId="{687BC57D-3FA4-0DC2-8299-56E283B82704}"/>
          </ac:spMkLst>
        </pc:spChg>
        <pc:spChg chg="add mod">
          <ac:chgData name="Sophie Akhtar (2123642)" userId="S::2123642@student.uwtsd.ac.uk::c0570907-0ece-4d42-8db9-94af03e569e7" providerId="AD" clId="Web-{B9DADFD8-2EB2-4093-90FD-4BE01B86E2B3}" dt="2022-07-16T23:31:45.128" v="1773" actId="14100"/>
          <ac:spMkLst>
            <pc:docMk/>
            <pc:sldMk cId="1856878155" sldId="270"/>
            <ac:spMk id="3" creationId="{21ED7E73-7779-DEC2-2CA4-33D2BEF4D5DC}"/>
          </ac:spMkLst>
        </pc:spChg>
        <pc:spChg chg="add del mod">
          <ac:chgData name="Sophie Akhtar (2123642)" userId="S::2123642@student.uwtsd.ac.uk::c0570907-0ece-4d42-8db9-94af03e569e7" providerId="AD" clId="Web-{B9DADFD8-2EB2-4093-90FD-4BE01B86E2B3}" dt="2022-07-16T23:35:24.337" v="1918"/>
          <ac:spMkLst>
            <pc:docMk/>
            <pc:sldMk cId="1856878155" sldId="270"/>
            <ac:spMk id="4" creationId="{56CFFA57-C212-E6CF-A229-90C018FCF1FA}"/>
          </ac:spMkLst>
        </pc:spChg>
        <pc:graphicFrameChg chg="add mod">
          <ac:chgData name="Sophie Akhtar (2123642)" userId="S::2123642@student.uwtsd.ac.uk::c0570907-0ece-4d42-8db9-94af03e569e7" providerId="AD" clId="Web-{B9DADFD8-2EB2-4093-90FD-4BE01B86E2B3}" dt="2022-07-16T23:35:38.603" v="1919" actId="14100"/>
          <ac:graphicFrameMkLst>
            <pc:docMk/>
            <pc:sldMk cId="1856878155" sldId="270"/>
            <ac:graphicFrameMk id="6" creationId="{66913ABF-7663-0954-45EB-AB90EFAB2FD2}"/>
          </ac:graphicFrameMkLst>
        </pc:graphicFrameChg>
      </pc:sldChg>
      <pc:sldChg chg="addSp modSp new mod setBg modClrScheme chgLayout">
        <pc:chgData name="Sophie Akhtar (2123642)" userId="S::2123642@student.uwtsd.ac.uk::c0570907-0ece-4d42-8db9-94af03e569e7" providerId="AD" clId="Web-{B9DADFD8-2EB2-4093-90FD-4BE01B86E2B3}" dt="2022-07-16T23:40:18.844" v="2125" actId="20577"/>
        <pc:sldMkLst>
          <pc:docMk/>
          <pc:sldMk cId="1936044961" sldId="271"/>
        </pc:sldMkLst>
        <pc:spChg chg="add mod">
          <ac:chgData name="Sophie Akhtar (2123642)" userId="S::2123642@student.uwtsd.ac.uk::c0570907-0ece-4d42-8db9-94af03e569e7" providerId="AD" clId="Web-{B9DADFD8-2EB2-4093-90FD-4BE01B86E2B3}" dt="2022-07-16T23:37:39.480" v="1998"/>
          <ac:spMkLst>
            <pc:docMk/>
            <pc:sldMk cId="1936044961" sldId="271"/>
            <ac:spMk id="2" creationId="{C5B64D3C-D4E9-CCE6-A40D-D25734A2BEB6}"/>
          </ac:spMkLst>
        </pc:spChg>
        <pc:spChg chg="add mod">
          <ac:chgData name="Sophie Akhtar (2123642)" userId="S::2123642@student.uwtsd.ac.uk::c0570907-0ece-4d42-8db9-94af03e569e7" providerId="AD" clId="Web-{B9DADFD8-2EB2-4093-90FD-4BE01B86E2B3}" dt="2022-07-16T23:40:18.844" v="2125" actId="20577"/>
          <ac:spMkLst>
            <pc:docMk/>
            <pc:sldMk cId="1936044961" sldId="271"/>
            <ac:spMk id="3" creationId="{9A6BBE44-02E7-CE23-ED33-B1378F175C03}"/>
          </ac:spMkLst>
        </pc:spChg>
        <pc:spChg chg="add">
          <ac:chgData name="Sophie Akhtar (2123642)" userId="S::2123642@student.uwtsd.ac.uk::c0570907-0ece-4d42-8db9-94af03e569e7" providerId="AD" clId="Web-{B9DADFD8-2EB2-4093-90FD-4BE01B86E2B3}" dt="2022-07-16T23:37:39.480" v="1998"/>
          <ac:spMkLst>
            <pc:docMk/>
            <pc:sldMk cId="1936044961" sldId="271"/>
            <ac:spMk id="9" creationId="{B86EEAC6-011F-4499-ACFF-2FDC742DB06D}"/>
          </ac:spMkLst>
        </pc:spChg>
        <pc:spChg chg="add">
          <ac:chgData name="Sophie Akhtar (2123642)" userId="S::2123642@student.uwtsd.ac.uk::c0570907-0ece-4d42-8db9-94af03e569e7" providerId="AD" clId="Web-{B9DADFD8-2EB2-4093-90FD-4BE01B86E2B3}" dt="2022-07-16T23:37:39.480" v="1998"/>
          <ac:spMkLst>
            <pc:docMk/>
            <pc:sldMk cId="1936044961" sldId="271"/>
            <ac:spMk id="11" creationId="{6970F14D-B6E6-40EA-96B4-4E18D0CF9D8C}"/>
          </ac:spMkLst>
        </pc:spChg>
        <pc:spChg chg="add">
          <ac:chgData name="Sophie Akhtar (2123642)" userId="S::2123642@student.uwtsd.ac.uk::c0570907-0ece-4d42-8db9-94af03e569e7" providerId="AD" clId="Web-{B9DADFD8-2EB2-4093-90FD-4BE01B86E2B3}" dt="2022-07-16T23:37:39.480" v="1998"/>
          <ac:spMkLst>
            <pc:docMk/>
            <pc:sldMk cId="1936044961" sldId="271"/>
            <ac:spMk id="13" creationId="{5A133C1E-CB83-47F3-8F35-94C2A7C58EE2}"/>
          </ac:spMkLst>
        </pc:spChg>
        <pc:spChg chg="add">
          <ac:chgData name="Sophie Akhtar (2123642)" userId="S::2123642@student.uwtsd.ac.uk::c0570907-0ece-4d42-8db9-94af03e569e7" providerId="AD" clId="Web-{B9DADFD8-2EB2-4093-90FD-4BE01B86E2B3}" dt="2022-07-16T23:37:39.480" v="1998"/>
          <ac:spMkLst>
            <pc:docMk/>
            <pc:sldMk cId="1936044961" sldId="271"/>
            <ac:spMk id="15" creationId="{289E943A-225D-44B1-B345-D7FDBA43C1CE}"/>
          </ac:spMkLst>
        </pc:spChg>
        <pc:picChg chg="add">
          <ac:chgData name="Sophie Akhtar (2123642)" userId="S::2123642@student.uwtsd.ac.uk::c0570907-0ece-4d42-8db9-94af03e569e7" providerId="AD" clId="Web-{B9DADFD8-2EB2-4093-90FD-4BE01B86E2B3}" dt="2022-07-16T23:37:39.480" v="1998"/>
          <ac:picMkLst>
            <pc:docMk/>
            <pc:sldMk cId="1936044961" sldId="271"/>
            <ac:picMk id="5" creationId="{5C3AAF6E-C683-AFC2-D100-AA591844465E}"/>
          </ac:picMkLst>
        </pc:picChg>
      </pc:sldChg>
      <pc:sldMasterChg chg="del delSldLayout">
        <pc:chgData name="Sophie Akhtar (2123642)" userId="S::2123642@student.uwtsd.ac.uk::c0570907-0ece-4d42-8db9-94af03e569e7" providerId="AD" clId="Web-{B9DADFD8-2EB2-4093-90FD-4BE01B86E2B3}" dt="2022-07-16T22:03:44.277" v="1436"/>
        <pc:sldMasterMkLst>
          <pc:docMk/>
          <pc:sldMasterMk cId="2525305169" sldId="2147483684"/>
        </pc:sldMasterMkLst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3044131366" sldId="2147483685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1660370881" sldId="2147483686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1662947139" sldId="2147483687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103748216" sldId="2147483688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4172279129" sldId="2147483689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560222457" sldId="2147483690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499529681" sldId="2147483691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2154849195" sldId="2147483692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272109737" sldId="2147483693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3010771421" sldId="2147483694"/>
          </pc:sldLayoutMkLst>
        </pc:sldLayoutChg>
        <pc:sldLayoutChg chg="del">
          <pc:chgData name="Sophie Akhtar (2123642)" userId="S::2123642@student.uwtsd.ac.uk::c0570907-0ece-4d42-8db9-94af03e569e7" providerId="AD" clId="Web-{B9DADFD8-2EB2-4093-90FD-4BE01B86E2B3}" dt="2022-07-16T22:03:44.277" v="1436"/>
          <pc:sldLayoutMkLst>
            <pc:docMk/>
            <pc:sldMasterMk cId="2525305169" sldId="2147483684"/>
            <pc:sldLayoutMk cId="2901069658" sldId="2147483695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B9DADFD8-2EB2-4093-90FD-4BE01B86E2B3}" dt="2022-07-16T22:03:53.684" v="1437"/>
        <pc:sldMasterMkLst>
          <pc:docMk/>
          <pc:sldMasterMk cId="1543717524" sldId="2147483696"/>
        </pc:sldMasterMkLst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3461081354" sldId="2147483697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158789217" sldId="2147483698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1943076864" sldId="2147483699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3249768551" sldId="2147483700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3324070108" sldId="2147483701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2266679660" sldId="2147483702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23029959" sldId="2147483703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3047570637" sldId="2147483704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1252359758" sldId="2147483705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4244945400" sldId="2147483706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3.684" v="1437"/>
          <pc:sldLayoutMkLst>
            <pc:docMk/>
            <pc:sldMasterMk cId="1543717524" sldId="2147483696"/>
            <pc:sldLayoutMk cId="2035739566" sldId="2147483707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B9DADFD8-2EB2-4093-90FD-4BE01B86E2B3}" dt="2022-07-16T22:03:57.652" v="1438"/>
        <pc:sldMasterMkLst>
          <pc:docMk/>
          <pc:sldMasterMk cId="719941702" sldId="2147483708"/>
        </pc:sldMasterMkLst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2678314352" sldId="2147483709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791135785" sldId="2147483710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2940889838" sldId="2147483711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2787167527" sldId="2147483712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539355286" sldId="2147483713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1908741815" sldId="2147483714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4105479198" sldId="2147483715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3876327170" sldId="2147483716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2845260840" sldId="2147483717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2002223441" sldId="2147483718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3:57.652" v="1438"/>
          <pc:sldLayoutMkLst>
            <pc:docMk/>
            <pc:sldMasterMk cId="719941702" sldId="2147483708"/>
            <pc:sldLayoutMk cId="1195731378" sldId="2147483719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B9DADFD8-2EB2-4093-90FD-4BE01B86E2B3}" dt="2022-07-16T22:04:01.465" v="1439"/>
        <pc:sldMasterMkLst>
          <pc:docMk/>
          <pc:sldMasterMk cId="3815852786" sldId="2147483720"/>
        </pc:sldMasterMkLst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2566034274" sldId="2147483721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4036707976" sldId="2147483722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4014972515" sldId="2147483723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1918607328" sldId="2147483724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294486556" sldId="2147483725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1667637937" sldId="2147483726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823240593" sldId="2147483727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1230766902" sldId="2147483728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2790784472" sldId="2147483729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1413010587" sldId="2147483730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2:04:01.465" v="1439"/>
          <pc:sldLayoutMkLst>
            <pc:docMk/>
            <pc:sldMasterMk cId="3815852786" sldId="2147483720"/>
            <pc:sldLayoutMk cId="3078370236" sldId="2147483731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B9DADFD8-2EB2-4093-90FD-4BE01B86E2B3}" dt="2022-07-16T23:35:15.587" v="1917"/>
        <pc:sldMasterMkLst>
          <pc:docMk/>
          <pc:sldMasterMk cId="1380627497" sldId="2147483732"/>
        </pc:sldMasterMkLst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3248326435" sldId="2147483733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525493950" sldId="2147483734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638079055" sldId="2147483735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4051261900" sldId="2147483736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697843610" sldId="2147483737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2365072784" sldId="2147483738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28961777" sldId="2147483739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1880771172" sldId="2147483740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1525816201" sldId="2147483741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215077194" sldId="2147483742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1380627497" sldId="2147483732"/>
            <pc:sldLayoutMk cId="4211083688" sldId="2147483743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B9DADFD8-2EB2-4093-90FD-4BE01B86E2B3}" dt="2022-07-16T23:35:15.587" v="1917"/>
        <pc:sldMasterMkLst>
          <pc:docMk/>
          <pc:sldMasterMk cId="522774402" sldId="2147483744"/>
        </pc:sldMasterMkLst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1844423874" sldId="2147483745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3526006005" sldId="2147483746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714508050" sldId="2147483747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3320625213" sldId="2147483748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2660435833" sldId="2147483749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4006012085" sldId="2147483750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906490329" sldId="2147483751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1986577824" sldId="2147483752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2570974703" sldId="2147483753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4071510835" sldId="2147483754"/>
          </pc:sldLayoutMkLst>
        </pc:sldLayoutChg>
        <pc:sldLayoutChg chg="add del mod replId">
          <pc:chgData name="Sophie Akhtar (2123642)" userId="S::2123642@student.uwtsd.ac.uk::c0570907-0ece-4d42-8db9-94af03e569e7" providerId="AD" clId="Web-{B9DADFD8-2EB2-4093-90FD-4BE01B86E2B3}" dt="2022-07-16T23:35:15.587" v="1917"/>
          <pc:sldLayoutMkLst>
            <pc:docMk/>
            <pc:sldMasterMk cId="522774402" sldId="2147483744"/>
            <pc:sldLayoutMk cId="3870338396" sldId="2147483755"/>
          </pc:sldLayoutMkLst>
        </pc:sldLayoutChg>
      </pc:sldMasterChg>
    </pc:docChg>
  </pc:docChgLst>
  <pc:docChgLst>
    <pc:chgData name="Sophie Akhtar (2123642)" userId="S::2123642@student.uwtsd.ac.uk::c0570907-0ece-4d42-8db9-94af03e569e7" providerId="AD" clId="Web-{5FDB78BE-74B7-3796-F52B-01A3C02F84B1}"/>
    <pc:docChg chg="addSld modSld addMainMaster delMainMaster">
      <pc:chgData name="Sophie Akhtar (2123642)" userId="S::2123642@student.uwtsd.ac.uk::c0570907-0ece-4d42-8db9-94af03e569e7" providerId="AD" clId="Web-{5FDB78BE-74B7-3796-F52B-01A3C02F84B1}" dt="2022-06-16T10:50:21.218" v="80" actId="20577"/>
      <pc:docMkLst>
        <pc:docMk/>
      </pc:docMkLst>
      <pc:sldChg chg="mod modClrScheme chgLayout">
        <pc:chgData name="Sophie Akhtar (2123642)" userId="S::2123642@student.uwtsd.ac.uk::c0570907-0ece-4d42-8db9-94af03e569e7" providerId="AD" clId="Web-{5FDB78BE-74B7-3796-F52B-01A3C02F84B1}" dt="2022-06-16T10:46:19.008" v="47"/>
        <pc:sldMkLst>
          <pc:docMk/>
          <pc:sldMk cId="1191589373" sldId="257"/>
        </pc:sldMkLst>
      </pc:sldChg>
      <pc:sldChg chg="delSp mod modClrScheme delDesignElem chgLayout">
        <pc:chgData name="Sophie Akhtar (2123642)" userId="S::2123642@student.uwtsd.ac.uk::c0570907-0ece-4d42-8db9-94af03e569e7" providerId="AD" clId="Web-{5FDB78BE-74B7-3796-F52B-01A3C02F84B1}" dt="2022-06-16T10:46:19.008" v="47"/>
        <pc:sldMkLst>
          <pc:docMk/>
          <pc:sldMk cId="3102787571" sldId="258"/>
        </pc:sldMkLst>
        <pc:spChg chg="del">
          <ac:chgData name="Sophie Akhtar (2123642)" userId="S::2123642@student.uwtsd.ac.uk::c0570907-0ece-4d42-8db9-94af03e569e7" providerId="AD" clId="Web-{5FDB78BE-74B7-3796-F52B-01A3C02F84B1}" dt="2022-06-16T10:46:14.164" v="46"/>
          <ac:spMkLst>
            <pc:docMk/>
            <pc:sldMk cId="3102787571" sldId="258"/>
            <ac:spMk id="22" creationId="{F7422F06-6017-4361-8872-E0E2CEB20B48}"/>
          </ac:spMkLst>
        </pc:spChg>
        <pc:cxnChg chg="del">
          <ac:chgData name="Sophie Akhtar (2123642)" userId="S::2123642@student.uwtsd.ac.uk::c0570907-0ece-4d42-8db9-94af03e569e7" providerId="AD" clId="Web-{5FDB78BE-74B7-3796-F52B-01A3C02F84B1}" dt="2022-06-16T10:46:14.164" v="46"/>
          <ac:cxnSpMkLst>
            <pc:docMk/>
            <pc:sldMk cId="3102787571" sldId="258"/>
            <ac:cxnSpMk id="20" creationId="{22953FD7-F17A-4D8D-8237-93E8D567166C}"/>
          </ac:cxnSpMkLst>
        </pc:cxnChg>
      </pc:sldChg>
      <pc:sldChg chg="mod modClrScheme chgLayout">
        <pc:chgData name="Sophie Akhtar (2123642)" userId="S::2123642@student.uwtsd.ac.uk::c0570907-0ece-4d42-8db9-94af03e569e7" providerId="AD" clId="Web-{5FDB78BE-74B7-3796-F52B-01A3C02F84B1}" dt="2022-06-16T10:46:19.008" v="47"/>
        <pc:sldMkLst>
          <pc:docMk/>
          <pc:sldMk cId="2581518506" sldId="259"/>
        </pc:sldMkLst>
      </pc:sldChg>
      <pc:sldChg chg="delSp mod modClrScheme delDesignElem chgLayout">
        <pc:chgData name="Sophie Akhtar (2123642)" userId="S::2123642@student.uwtsd.ac.uk::c0570907-0ece-4d42-8db9-94af03e569e7" providerId="AD" clId="Web-{5FDB78BE-74B7-3796-F52B-01A3C02F84B1}" dt="2022-06-16T10:46:19.008" v="47"/>
        <pc:sldMkLst>
          <pc:docMk/>
          <pc:sldMk cId="1201951887" sldId="260"/>
        </pc:sldMkLst>
        <pc:spChg chg="del">
          <ac:chgData name="Sophie Akhtar (2123642)" userId="S::2123642@student.uwtsd.ac.uk::c0570907-0ece-4d42-8db9-94af03e569e7" providerId="AD" clId="Web-{5FDB78BE-74B7-3796-F52B-01A3C02F84B1}" dt="2022-06-16T10:46:14.164" v="46"/>
          <ac:spMkLst>
            <pc:docMk/>
            <pc:sldMk cId="1201951887" sldId="260"/>
            <ac:spMk id="24" creationId="{77D7B666-D5E6-48CE-B26A-FB5E5C34AF90}"/>
          </ac:spMkLst>
        </pc:spChg>
        <pc:spChg chg="del">
          <ac:chgData name="Sophie Akhtar (2123642)" userId="S::2123642@student.uwtsd.ac.uk::c0570907-0ece-4d42-8db9-94af03e569e7" providerId="AD" clId="Web-{5FDB78BE-74B7-3796-F52B-01A3C02F84B1}" dt="2022-06-16T10:46:14.164" v="46"/>
          <ac:spMkLst>
            <pc:docMk/>
            <pc:sldMk cId="1201951887" sldId="260"/>
            <ac:spMk id="25" creationId="{F6EE670A-A41A-44AD-BC1C-2090365EB5B3}"/>
          </ac:spMkLst>
        </pc:spChg>
        <pc:cxnChg chg="del">
          <ac:chgData name="Sophie Akhtar (2123642)" userId="S::2123642@student.uwtsd.ac.uk::c0570907-0ece-4d42-8db9-94af03e569e7" providerId="AD" clId="Web-{5FDB78BE-74B7-3796-F52B-01A3C02F84B1}" dt="2022-06-16T10:46:14.164" v="46"/>
          <ac:cxnSpMkLst>
            <pc:docMk/>
            <pc:sldMk cId="1201951887" sldId="260"/>
            <ac:cxnSpMk id="23" creationId="{B821C225-5C4D-4168-90AF-3D263D72CBA2}"/>
          </ac:cxnSpMkLst>
        </pc:cxnChg>
      </pc:sldChg>
      <pc:sldChg chg="addSp delSp modSp mod setBg modClrScheme chgLayout">
        <pc:chgData name="Sophie Akhtar (2123642)" userId="S::2123642@student.uwtsd.ac.uk::c0570907-0ece-4d42-8db9-94af03e569e7" providerId="AD" clId="Web-{5FDB78BE-74B7-3796-F52B-01A3C02F84B1}" dt="2022-06-16T10:47:33.197" v="62"/>
        <pc:sldMkLst>
          <pc:docMk/>
          <pc:sldMk cId="2986730697" sldId="261"/>
        </pc:sldMkLst>
        <pc:spChg chg="mo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2" creationId="{635B8A4A-A122-7D2A-6DCF-819B14A2BF15}"/>
          </ac:spMkLst>
        </pc:spChg>
        <pc:spChg chg="del mod">
          <ac:chgData name="Sophie Akhtar (2123642)" userId="S::2123642@student.uwtsd.ac.uk::c0570907-0ece-4d42-8db9-94af03e569e7" providerId="AD" clId="Web-{5FDB78BE-74B7-3796-F52B-01A3C02F84B1}" dt="2022-06-16T10:47:33.197" v="62"/>
          <ac:spMkLst>
            <pc:docMk/>
            <pc:sldMk cId="2986730697" sldId="261"/>
            <ac:spMk id="4" creationId="{32058FC7-B9A3-3864-2A02-3BEB1F86932D}"/>
          </ac:spMkLst>
        </pc:spChg>
        <pc:spChg chg="ad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9" creationId="{43162304-DA60-4C31-9E2B-E22F8DA75FF5}"/>
          </ac:spMkLst>
        </pc:spChg>
        <pc:spChg chg="ad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11" creationId="{C4AE1EFF-264A-4A42-BEA1-0E875F40D74F}"/>
          </ac:spMkLst>
        </pc:spChg>
        <pc:spChg chg="ad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13" creationId="{5DB23C2B-2054-4D8B-9E98-9190F8E05EAD}"/>
          </ac:spMkLst>
        </pc:spChg>
        <pc:spChg chg="ad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15" creationId="{8797B5BC-9873-45F9-97D6-298FB5AF08FF}"/>
          </ac:spMkLst>
        </pc:spChg>
        <pc:spChg chg="add">
          <ac:chgData name="Sophie Akhtar (2123642)" userId="S::2123642@student.uwtsd.ac.uk::c0570907-0ece-4d42-8db9-94af03e569e7" providerId="AD" clId="Web-{5FDB78BE-74B7-3796-F52B-01A3C02F84B1}" dt="2022-06-16T10:46:27.274" v="48"/>
          <ac:spMkLst>
            <pc:docMk/>
            <pc:sldMk cId="2986730697" sldId="261"/>
            <ac:spMk id="17" creationId="{665C2FCD-09A4-4B4B-AA73-F330DFE91799}"/>
          </ac:spMkLst>
        </pc:spChg>
        <pc:graphicFrameChg chg="add">
          <ac:chgData name="Sophie Akhtar (2123642)" userId="S::2123642@student.uwtsd.ac.uk::c0570907-0ece-4d42-8db9-94af03e569e7" providerId="AD" clId="Web-{5FDB78BE-74B7-3796-F52B-01A3C02F84B1}" dt="2022-06-16T10:47:33.197" v="62"/>
          <ac:graphicFrameMkLst>
            <pc:docMk/>
            <pc:sldMk cId="2986730697" sldId="261"/>
            <ac:graphicFrameMk id="19" creationId="{CEED71C8-8B2C-305A-2AF1-C627828CA7BB}"/>
          </ac:graphicFrameMkLst>
        </pc:graphicFrameChg>
      </pc:sldChg>
      <pc:sldChg chg="addSp modSp new mod modClrScheme chgLayout">
        <pc:chgData name="Sophie Akhtar (2123642)" userId="S::2123642@student.uwtsd.ac.uk::c0570907-0ece-4d42-8db9-94af03e569e7" providerId="AD" clId="Web-{5FDB78BE-74B7-3796-F52B-01A3C02F84B1}" dt="2022-06-16T10:50:21.218" v="80" actId="20577"/>
        <pc:sldMkLst>
          <pc:docMk/>
          <pc:sldMk cId="3158995527" sldId="262"/>
        </pc:sldMkLst>
        <pc:spChg chg="add mod">
          <ac:chgData name="Sophie Akhtar (2123642)" userId="S::2123642@student.uwtsd.ac.uk::c0570907-0ece-4d42-8db9-94af03e569e7" providerId="AD" clId="Web-{5FDB78BE-74B7-3796-F52B-01A3C02F84B1}" dt="2022-06-16T10:47:18.025" v="61" actId="20577"/>
          <ac:spMkLst>
            <pc:docMk/>
            <pc:sldMk cId="3158995527" sldId="262"/>
            <ac:spMk id="2" creationId="{A7BDD8D3-F8BB-5E63-F5A5-67941A91D719}"/>
          </ac:spMkLst>
        </pc:spChg>
        <pc:spChg chg="add mod">
          <ac:chgData name="Sophie Akhtar (2123642)" userId="S::2123642@student.uwtsd.ac.uk::c0570907-0ece-4d42-8db9-94af03e569e7" providerId="AD" clId="Web-{5FDB78BE-74B7-3796-F52B-01A3C02F84B1}" dt="2022-06-16T10:50:21.218" v="80" actId="20577"/>
          <ac:spMkLst>
            <pc:docMk/>
            <pc:sldMk cId="3158995527" sldId="262"/>
            <ac:spMk id="3" creationId="{D917D39A-B184-501B-12B2-A6C87347336E}"/>
          </ac:spMkLst>
        </pc:spChg>
      </pc:sldChg>
      <pc:sldChg chg="new mod modClrScheme chgLayout">
        <pc:chgData name="Sophie Akhtar (2123642)" userId="S::2123642@student.uwtsd.ac.uk::c0570907-0ece-4d42-8db9-94af03e569e7" providerId="AD" clId="Web-{5FDB78BE-74B7-3796-F52B-01A3C02F84B1}" dt="2022-06-16T10:46:19.008" v="47"/>
        <pc:sldMkLst>
          <pc:docMk/>
          <pc:sldMk cId="4077258842" sldId="263"/>
        </pc:sldMkLst>
      </pc:sldChg>
      <pc:sldMasterChg chg="del delSldLayout">
        <pc:chgData name="Sophie Akhtar (2123642)" userId="S::2123642@student.uwtsd.ac.uk::c0570907-0ece-4d42-8db9-94af03e569e7" providerId="AD" clId="Web-{5FDB78BE-74B7-3796-F52B-01A3C02F84B1}" dt="2022-06-16T10:46:14.164" v="46"/>
        <pc:sldMasterMkLst>
          <pc:docMk/>
          <pc:sldMasterMk cId="2250754918" sldId="2147483660"/>
        </pc:sldMasterMkLst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3751106269" sldId="2147483661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1807865616" sldId="2147483662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407324656" sldId="2147483663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1013201724" sldId="2147483664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2937519937" sldId="2147483665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1094345536" sldId="2147483666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3403841407" sldId="2147483667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1800861721" sldId="2147483668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3823108018" sldId="2147483669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3986292709" sldId="2147483670"/>
          </pc:sldLayoutMkLst>
        </pc:sldLayoutChg>
        <pc:sldLayoutChg chg="del">
          <pc:chgData name="Sophie Akhtar (2123642)" userId="S::2123642@student.uwtsd.ac.uk::c0570907-0ece-4d42-8db9-94af03e569e7" providerId="AD" clId="Web-{5FDB78BE-74B7-3796-F52B-01A3C02F84B1}" dt="2022-06-16T10:46:14.164" v="46"/>
          <pc:sldLayoutMkLst>
            <pc:docMk/>
            <pc:sldMasterMk cId="2250754918" sldId="2147483660"/>
            <pc:sldLayoutMk cId="1672966159" sldId="2147483671"/>
          </pc:sldLayoutMkLst>
        </pc:sldLayoutChg>
      </pc:sldMasterChg>
      <pc:sldMasterChg chg="add del addSldLayout delSldLayout modSldLayout">
        <pc:chgData name="Sophie Akhtar (2123642)" userId="S::2123642@student.uwtsd.ac.uk::c0570907-0ece-4d42-8db9-94af03e569e7" providerId="AD" clId="Web-{5FDB78BE-74B7-3796-F52B-01A3C02F84B1}" dt="2022-06-16T10:46:19.008" v="47"/>
        <pc:sldMasterMkLst>
          <pc:docMk/>
          <pc:sldMasterMk cId="2599847351" sldId="2147483672"/>
        </pc:sldMasterMkLst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1085464549" sldId="2147483673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1910544480" sldId="2147483674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1444686894" sldId="2147483675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2758321820" sldId="2147483676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411615876" sldId="2147483677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3124170468" sldId="2147483678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45341502" sldId="2147483679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2489204674" sldId="2147483680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189472003" sldId="2147483681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3613542965" sldId="2147483682"/>
          </pc:sldLayoutMkLst>
        </pc:sldLayoutChg>
        <pc:sldLayoutChg chg="add del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99847351" sldId="2147483672"/>
            <pc:sldLayoutMk cId="503560575" sldId="2147483683"/>
          </pc:sldLayoutMkLst>
        </pc:sldLayoutChg>
      </pc:sldMasterChg>
      <pc:sldMasterChg chg="add addSldLayout modSldLayout">
        <pc:chgData name="Sophie Akhtar (2123642)" userId="S::2123642@student.uwtsd.ac.uk::c0570907-0ece-4d42-8db9-94af03e569e7" providerId="AD" clId="Web-{5FDB78BE-74B7-3796-F52B-01A3C02F84B1}" dt="2022-06-16T10:46:19.008" v="47"/>
        <pc:sldMasterMkLst>
          <pc:docMk/>
          <pc:sldMasterMk cId="2525305169" sldId="2147483684"/>
        </pc:sldMasterMkLst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3044131366" sldId="2147483685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1660370881" sldId="2147483686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1662947139" sldId="2147483687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103748216" sldId="2147483688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4172279129" sldId="2147483689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560222457" sldId="2147483690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499529681" sldId="2147483691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2154849195" sldId="2147483692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272109737" sldId="2147483693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3010771421" sldId="2147483694"/>
          </pc:sldLayoutMkLst>
        </pc:sldLayoutChg>
        <pc:sldLayoutChg chg="add mod replId">
          <pc:chgData name="Sophie Akhtar (2123642)" userId="S::2123642@student.uwtsd.ac.uk::c0570907-0ece-4d42-8db9-94af03e569e7" providerId="AD" clId="Web-{5FDB78BE-74B7-3796-F52B-01A3C02F84B1}" dt="2022-06-16T10:46:19.008" v="47"/>
          <pc:sldLayoutMkLst>
            <pc:docMk/>
            <pc:sldMasterMk cId="2525305169" sldId="2147483684"/>
            <pc:sldLayoutMk cId="2901069658" sldId="2147483695"/>
          </pc:sldLayoutMkLst>
        </pc:sldLayoutChg>
      </pc:sldMasterChg>
    </pc:docChg>
  </pc:docChgLst>
  <pc:docChgLst>
    <pc:chgData name="Sophie Akhtar (2123642)" userId="S::2123642@student.uwtsd.ac.uk::c0570907-0ece-4d42-8db9-94af03e569e7" providerId="AD" clId="Web-{7BF83200-CB68-5AB2-205A-8415C5B0B8FF}"/>
    <pc:docChg chg="addSld modSld">
      <pc:chgData name="Sophie Akhtar (2123642)" userId="S::2123642@student.uwtsd.ac.uk::c0570907-0ece-4d42-8db9-94af03e569e7" providerId="AD" clId="Web-{7BF83200-CB68-5AB2-205A-8415C5B0B8FF}" dt="2022-07-16T23:49:14.376" v="65"/>
      <pc:docMkLst>
        <pc:docMk/>
      </pc:docMkLst>
      <pc:sldChg chg="modTransition">
        <pc:chgData name="Sophie Akhtar (2123642)" userId="S::2123642@student.uwtsd.ac.uk::c0570907-0ece-4d42-8db9-94af03e569e7" providerId="AD" clId="Web-{7BF83200-CB68-5AB2-205A-8415C5B0B8FF}" dt="2022-07-16T23:49:10.313" v="64"/>
        <pc:sldMkLst>
          <pc:docMk/>
          <pc:sldMk cId="3102787571" sldId="258"/>
        </pc:sldMkLst>
      </pc:sldChg>
      <pc:sldChg chg="modTransition">
        <pc:chgData name="Sophie Akhtar (2123642)" userId="S::2123642@student.uwtsd.ac.uk::c0570907-0ece-4d42-8db9-94af03e569e7" providerId="AD" clId="Web-{7BF83200-CB68-5AB2-205A-8415C5B0B8FF}" dt="2022-07-16T23:49:14.376" v="65"/>
        <pc:sldMkLst>
          <pc:docMk/>
          <pc:sldMk cId="2581518506" sldId="259"/>
        </pc:sldMkLst>
      </pc:sldChg>
      <pc:sldChg chg="addSp modSp new mod setBg">
        <pc:chgData name="Sophie Akhtar (2123642)" userId="S::2123642@student.uwtsd.ac.uk::c0570907-0ece-4d42-8db9-94af03e569e7" providerId="AD" clId="Web-{7BF83200-CB68-5AB2-205A-8415C5B0B8FF}" dt="2022-07-16T23:47:25.372" v="58"/>
        <pc:sldMkLst>
          <pc:docMk/>
          <pc:sldMk cId="515584293" sldId="272"/>
        </pc:sldMkLst>
        <pc:spChg chg="add mo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2" creationId="{0620EA82-FC47-E755-E97B-01A4A1065739}"/>
          </ac:spMkLst>
        </pc:spChg>
        <pc:spChg chg="add mo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3" creationId="{2D2C6774-1432-3AAA-632E-A887F215F78E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8" creationId="{43162304-DA60-4C31-9E2B-E22F8DA75FF5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10" creationId="{C4AE1EFF-264A-4A42-BEA1-0E875F40D74F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12" creationId="{29DC5A77-10C9-4ECF-B7EB-8D917F36A9EE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14" creationId="{2FFE28B5-FB16-49A9-B851-3C35FAC0CACB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16" creationId="{01014442-855A-4E0F-8D09-C314661A48B9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18" creationId="{9B1ABF09-86CF-414E-88A5-2B84CC7232A9}"/>
          </ac:spMkLst>
        </pc:spChg>
        <pc:spChg chg="add">
          <ac:chgData name="Sophie Akhtar (2123642)" userId="S::2123642@student.uwtsd.ac.uk::c0570907-0ece-4d42-8db9-94af03e569e7" providerId="AD" clId="Web-{7BF83200-CB68-5AB2-205A-8415C5B0B8FF}" dt="2022-07-16T23:47:25.372" v="58"/>
          <ac:spMkLst>
            <pc:docMk/>
            <pc:sldMk cId="515584293" sldId="272"/>
            <ac:spMk id="20" creationId="{3FE91770-CDBB-4D24-94E5-AD484F36CE87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D4FBF-A938-492A-81E3-95D019E6DD7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B8D9CB4-AE61-42BB-A1F9-049F9165074F}">
      <dgm:prSet/>
      <dgm:spPr/>
      <dgm:t>
        <a:bodyPr/>
        <a:lstStyle/>
        <a:p>
          <a:r>
            <a:rPr lang="en-US" dirty="0"/>
            <a:t>We will be discussing the following;</a:t>
          </a:r>
        </a:p>
      </dgm:t>
    </dgm:pt>
    <dgm:pt modelId="{525C352F-934A-42B8-BCCE-CD720AE510EF}" type="parTrans" cxnId="{548D3B05-7D9E-4C34-B120-D7442F04A5B3}">
      <dgm:prSet/>
      <dgm:spPr/>
      <dgm:t>
        <a:bodyPr/>
        <a:lstStyle/>
        <a:p>
          <a:endParaRPr lang="en-US"/>
        </a:p>
      </dgm:t>
    </dgm:pt>
    <dgm:pt modelId="{9EEA2CDE-E408-419B-9BBE-7499534F4044}" type="sibTrans" cxnId="{548D3B05-7D9E-4C34-B120-D7442F04A5B3}">
      <dgm:prSet/>
      <dgm:spPr/>
      <dgm:t>
        <a:bodyPr/>
        <a:lstStyle/>
        <a:p>
          <a:endParaRPr lang="en-US"/>
        </a:p>
      </dgm:t>
    </dgm:pt>
    <dgm:pt modelId="{94EFD06C-10E5-4E2A-BFF3-2310DCDF46E0}">
      <dgm:prSet/>
      <dgm:spPr/>
      <dgm:t>
        <a:bodyPr/>
        <a:lstStyle/>
        <a:p>
          <a:pPr rtl="0"/>
          <a:r>
            <a:rPr lang="en-US" dirty="0"/>
            <a:t>Proper Care UK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6A7D85AE-36F5-4692-B661-123563CC7F98}" type="parTrans" cxnId="{CC8B4C42-D95C-4FB8-B8AD-131B2FDC5CDF}">
      <dgm:prSet/>
      <dgm:spPr/>
      <dgm:t>
        <a:bodyPr/>
        <a:lstStyle/>
        <a:p>
          <a:endParaRPr lang="en-US"/>
        </a:p>
      </dgm:t>
    </dgm:pt>
    <dgm:pt modelId="{741241D6-10E2-448F-9BDF-B9A65114B402}" type="sibTrans" cxnId="{CC8B4C42-D95C-4FB8-B8AD-131B2FDC5CDF}">
      <dgm:prSet/>
      <dgm:spPr/>
      <dgm:t>
        <a:bodyPr/>
        <a:lstStyle/>
        <a:p>
          <a:endParaRPr lang="en-US"/>
        </a:p>
      </dgm:t>
    </dgm:pt>
    <dgm:pt modelId="{B20572AC-9FA7-4B4E-B87B-ADB58AD71B45}">
      <dgm:prSet/>
      <dgm:spPr/>
      <dgm:t>
        <a:bodyPr/>
        <a:lstStyle/>
        <a:p>
          <a:r>
            <a:rPr lang="en-US" dirty="0"/>
            <a:t>The advantages and disadvantages of having staff storage.</a:t>
          </a:r>
        </a:p>
      </dgm:t>
    </dgm:pt>
    <dgm:pt modelId="{1FF66DCF-F12A-4480-B0C3-BA42821590A9}" type="parTrans" cxnId="{C7CF244D-037C-459F-88D9-BB7D647273FD}">
      <dgm:prSet/>
      <dgm:spPr/>
      <dgm:t>
        <a:bodyPr/>
        <a:lstStyle/>
        <a:p>
          <a:endParaRPr lang="en-US"/>
        </a:p>
      </dgm:t>
    </dgm:pt>
    <dgm:pt modelId="{04D3D816-5E99-4777-A100-18605712712A}" type="sibTrans" cxnId="{C7CF244D-037C-459F-88D9-BB7D647273FD}">
      <dgm:prSet/>
      <dgm:spPr/>
      <dgm:t>
        <a:bodyPr/>
        <a:lstStyle/>
        <a:p>
          <a:endParaRPr lang="en-US"/>
        </a:p>
      </dgm:t>
    </dgm:pt>
    <dgm:pt modelId="{052FADDE-27BE-4AB0-A85D-01391A19DB65}">
      <dgm:prSet/>
      <dgm:spPr/>
      <dgm:t>
        <a:bodyPr/>
        <a:lstStyle/>
        <a:p>
          <a:r>
            <a:rPr lang="en-US" dirty="0"/>
            <a:t>The scope of the problem.</a:t>
          </a:r>
        </a:p>
      </dgm:t>
    </dgm:pt>
    <dgm:pt modelId="{4F8A6934-259B-48D8-8DF3-B66506E1F177}" type="parTrans" cxnId="{99682D49-DD40-4E3B-BADD-7ADBF35F7BC0}">
      <dgm:prSet/>
      <dgm:spPr/>
      <dgm:t>
        <a:bodyPr/>
        <a:lstStyle/>
        <a:p>
          <a:endParaRPr lang="en-US"/>
        </a:p>
      </dgm:t>
    </dgm:pt>
    <dgm:pt modelId="{AD4429A7-920D-4C13-98C4-9243A74655BF}" type="sibTrans" cxnId="{99682D49-DD40-4E3B-BADD-7ADBF35F7BC0}">
      <dgm:prSet/>
      <dgm:spPr/>
      <dgm:t>
        <a:bodyPr/>
        <a:lstStyle/>
        <a:p>
          <a:endParaRPr lang="en-US"/>
        </a:p>
      </dgm:t>
    </dgm:pt>
    <dgm:pt modelId="{D569B30B-5206-465E-86C9-0C9AE4B477A5}">
      <dgm:prSet/>
      <dgm:spPr/>
      <dgm:t>
        <a:bodyPr/>
        <a:lstStyle/>
        <a:p>
          <a:r>
            <a:rPr lang="en-US" dirty="0"/>
            <a:t>Why did the problem occur?</a:t>
          </a:r>
        </a:p>
      </dgm:t>
    </dgm:pt>
    <dgm:pt modelId="{27D9B14F-07DE-48D0-A69A-6FAE0489FBB5}" type="parTrans" cxnId="{1C186AA5-91A3-45FF-868D-73AE1C02B819}">
      <dgm:prSet/>
      <dgm:spPr/>
      <dgm:t>
        <a:bodyPr/>
        <a:lstStyle/>
        <a:p>
          <a:endParaRPr lang="en-US"/>
        </a:p>
      </dgm:t>
    </dgm:pt>
    <dgm:pt modelId="{C96A0100-B0C7-465D-93A4-6A0E42913E32}" type="sibTrans" cxnId="{1C186AA5-91A3-45FF-868D-73AE1C02B819}">
      <dgm:prSet/>
      <dgm:spPr/>
      <dgm:t>
        <a:bodyPr/>
        <a:lstStyle/>
        <a:p>
          <a:endParaRPr lang="en-US"/>
        </a:p>
      </dgm:t>
    </dgm:pt>
    <dgm:pt modelId="{C75E7347-9F85-4D45-92FA-1BB1D9578422}">
      <dgm:prSet/>
      <dgm:spPr/>
      <dgm:t>
        <a:bodyPr/>
        <a:lstStyle/>
        <a:p>
          <a:pPr rtl="0"/>
          <a:r>
            <a:rPr lang="en-US" dirty="0"/>
            <a:t>The PESTLE analysis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2EEBFD61-796E-4317-BA63-9D8515A84237}" type="parTrans" cxnId="{19F06B2B-4911-478F-81EC-263507ACE361}">
      <dgm:prSet/>
      <dgm:spPr/>
      <dgm:t>
        <a:bodyPr/>
        <a:lstStyle/>
        <a:p>
          <a:endParaRPr lang="en-US"/>
        </a:p>
      </dgm:t>
    </dgm:pt>
    <dgm:pt modelId="{6983A02C-96BD-4046-ABD4-09352F4249CF}" type="sibTrans" cxnId="{19F06B2B-4911-478F-81EC-263507ACE361}">
      <dgm:prSet/>
      <dgm:spPr/>
      <dgm:t>
        <a:bodyPr/>
        <a:lstStyle/>
        <a:p>
          <a:endParaRPr lang="en-US"/>
        </a:p>
      </dgm:t>
    </dgm:pt>
    <dgm:pt modelId="{85CA8A28-2F98-48FB-B2C3-6F88FA40A090}">
      <dgm:prSet phldr="0"/>
      <dgm:spPr/>
      <dgm:t>
        <a:bodyPr/>
        <a:lstStyle/>
        <a:p>
          <a:pPr rtl="0"/>
          <a:r>
            <a:rPr lang="en-US" dirty="0">
              <a:latin typeface="Corbel" panose="020B0503020204020204"/>
            </a:rPr>
            <a:t>Phishbone </a:t>
          </a:r>
        </a:p>
      </dgm:t>
    </dgm:pt>
    <dgm:pt modelId="{187A7EA6-1237-4D4D-B4A2-32BE11DC2F52}" type="parTrans" cxnId="{1CBFE49A-AF9B-4961-9F7B-58088BF6CA9F}">
      <dgm:prSet/>
      <dgm:spPr/>
    </dgm:pt>
    <dgm:pt modelId="{90A6CF7D-EDAD-4ECC-ABA4-0A2B9E7456F3}" type="sibTrans" cxnId="{1CBFE49A-AF9B-4961-9F7B-58088BF6CA9F}">
      <dgm:prSet/>
      <dgm:spPr/>
    </dgm:pt>
    <dgm:pt modelId="{0A61EF3F-DB71-471F-AECC-E35C62D699C9}" type="pres">
      <dgm:prSet presAssocID="{BB5D4FBF-A938-492A-81E3-95D019E6DD7A}" presName="linear" presStyleCnt="0">
        <dgm:presLayoutVars>
          <dgm:animLvl val="lvl"/>
          <dgm:resizeHandles val="exact"/>
        </dgm:presLayoutVars>
      </dgm:prSet>
      <dgm:spPr/>
    </dgm:pt>
    <dgm:pt modelId="{BF06CBAC-7D2C-4171-B1E6-51B1E20F9ABB}" type="pres">
      <dgm:prSet presAssocID="{BB8D9CB4-AE61-42BB-A1F9-049F9165074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326D443E-A4BB-49F5-AE46-AA430E6B53B1}" type="pres">
      <dgm:prSet presAssocID="{BB8D9CB4-AE61-42BB-A1F9-049F9165074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6F22505-FF32-4F9D-BA3B-540267D21863}" type="presOf" srcId="{BB5D4FBF-A938-492A-81E3-95D019E6DD7A}" destId="{0A61EF3F-DB71-471F-AECC-E35C62D699C9}" srcOrd="0" destOrd="0" presId="urn:microsoft.com/office/officeart/2005/8/layout/vList2"/>
    <dgm:cxn modelId="{548D3B05-7D9E-4C34-B120-D7442F04A5B3}" srcId="{BB5D4FBF-A938-492A-81E3-95D019E6DD7A}" destId="{BB8D9CB4-AE61-42BB-A1F9-049F9165074F}" srcOrd="0" destOrd="0" parTransId="{525C352F-934A-42B8-BCCE-CD720AE510EF}" sibTransId="{9EEA2CDE-E408-419B-9BBE-7499534F4044}"/>
    <dgm:cxn modelId="{70FCDA1A-25CD-4752-B068-DB6A17A69051}" type="presOf" srcId="{BB8D9CB4-AE61-42BB-A1F9-049F9165074F}" destId="{BF06CBAC-7D2C-4171-B1E6-51B1E20F9ABB}" srcOrd="0" destOrd="0" presId="urn:microsoft.com/office/officeart/2005/8/layout/vList2"/>
    <dgm:cxn modelId="{54A22B1E-F540-4C9C-932A-8CC98F6EAD42}" type="presOf" srcId="{C75E7347-9F85-4D45-92FA-1BB1D9578422}" destId="{326D443E-A4BB-49F5-AE46-AA430E6B53B1}" srcOrd="0" destOrd="4" presId="urn:microsoft.com/office/officeart/2005/8/layout/vList2"/>
    <dgm:cxn modelId="{19F06B2B-4911-478F-81EC-263507ACE361}" srcId="{BB8D9CB4-AE61-42BB-A1F9-049F9165074F}" destId="{C75E7347-9F85-4D45-92FA-1BB1D9578422}" srcOrd="4" destOrd="0" parTransId="{2EEBFD61-796E-4317-BA63-9D8515A84237}" sibTransId="{6983A02C-96BD-4046-ABD4-09352F4249CF}"/>
    <dgm:cxn modelId="{FEBFCC3E-8144-4330-9CFD-7736EBAA8C95}" type="presOf" srcId="{B20572AC-9FA7-4B4E-B87B-ADB58AD71B45}" destId="{326D443E-A4BB-49F5-AE46-AA430E6B53B1}" srcOrd="0" destOrd="1" presId="urn:microsoft.com/office/officeart/2005/8/layout/vList2"/>
    <dgm:cxn modelId="{60D6DF5E-1858-43DF-A405-5FA6C1E7F952}" type="presOf" srcId="{94EFD06C-10E5-4E2A-BFF3-2310DCDF46E0}" destId="{326D443E-A4BB-49F5-AE46-AA430E6B53B1}" srcOrd="0" destOrd="0" presId="urn:microsoft.com/office/officeart/2005/8/layout/vList2"/>
    <dgm:cxn modelId="{CC8B4C42-D95C-4FB8-B8AD-131B2FDC5CDF}" srcId="{BB8D9CB4-AE61-42BB-A1F9-049F9165074F}" destId="{94EFD06C-10E5-4E2A-BFF3-2310DCDF46E0}" srcOrd="0" destOrd="0" parTransId="{6A7D85AE-36F5-4692-B661-123563CC7F98}" sibTransId="{741241D6-10E2-448F-9BDF-B9A65114B402}"/>
    <dgm:cxn modelId="{99682D49-DD40-4E3B-BADD-7ADBF35F7BC0}" srcId="{BB8D9CB4-AE61-42BB-A1F9-049F9165074F}" destId="{052FADDE-27BE-4AB0-A85D-01391A19DB65}" srcOrd="2" destOrd="0" parTransId="{4F8A6934-259B-48D8-8DF3-B66506E1F177}" sibTransId="{AD4429A7-920D-4C13-98C4-9243A74655BF}"/>
    <dgm:cxn modelId="{C7CF244D-037C-459F-88D9-BB7D647273FD}" srcId="{BB8D9CB4-AE61-42BB-A1F9-049F9165074F}" destId="{B20572AC-9FA7-4B4E-B87B-ADB58AD71B45}" srcOrd="1" destOrd="0" parTransId="{1FF66DCF-F12A-4480-B0C3-BA42821590A9}" sibTransId="{04D3D816-5E99-4777-A100-18605712712A}"/>
    <dgm:cxn modelId="{9DD6898C-31DF-45B6-A583-BBDF57839A56}" type="presOf" srcId="{052FADDE-27BE-4AB0-A85D-01391A19DB65}" destId="{326D443E-A4BB-49F5-AE46-AA430E6B53B1}" srcOrd="0" destOrd="2" presId="urn:microsoft.com/office/officeart/2005/8/layout/vList2"/>
    <dgm:cxn modelId="{1CBFE49A-AF9B-4961-9F7B-58088BF6CA9F}" srcId="{BB8D9CB4-AE61-42BB-A1F9-049F9165074F}" destId="{85CA8A28-2F98-48FB-B2C3-6F88FA40A090}" srcOrd="5" destOrd="0" parTransId="{187A7EA6-1237-4D4D-B4A2-32BE11DC2F52}" sibTransId="{90A6CF7D-EDAD-4ECC-ABA4-0A2B9E7456F3}"/>
    <dgm:cxn modelId="{1C186AA5-91A3-45FF-868D-73AE1C02B819}" srcId="{BB8D9CB4-AE61-42BB-A1F9-049F9165074F}" destId="{D569B30B-5206-465E-86C9-0C9AE4B477A5}" srcOrd="3" destOrd="0" parTransId="{27D9B14F-07DE-48D0-A69A-6FAE0489FBB5}" sibTransId="{C96A0100-B0C7-465D-93A4-6A0E42913E32}"/>
    <dgm:cxn modelId="{C8036EC8-6C27-4BAE-90E7-33632871E77B}" type="presOf" srcId="{85CA8A28-2F98-48FB-B2C3-6F88FA40A090}" destId="{326D443E-A4BB-49F5-AE46-AA430E6B53B1}" srcOrd="0" destOrd="5" presId="urn:microsoft.com/office/officeart/2005/8/layout/vList2"/>
    <dgm:cxn modelId="{37EFCDD5-29F3-4527-B3BB-66957F0635AA}" type="presOf" srcId="{D569B30B-5206-465E-86C9-0C9AE4B477A5}" destId="{326D443E-A4BB-49F5-AE46-AA430E6B53B1}" srcOrd="0" destOrd="3" presId="urn:microsoft.com/office/officeart/2005/8/layout/vList2"/>
    <dgm:cxn modelId="{AAD1F852-7ABE-44EF-9101-BBA29BA6AE29}" type="presParOf" srcId="{0A61EF3F-DB71-471F-AECC-E35C62D699C9}" destId="{BF06CBAC-7D2C-4171-B1E6-51B1E20F9ABB}" srcOrd="0" destOrd="0" presId="urn:microsoft.com/office/officeart/2005/8/layout/vList2"/>
    <dgm:cxn modelId="{E6C52FA0-D3F2-4070-854B-740BFA40DBC2}" type="presParOf" srcId="{0A61EF3F-DB71-471F-AECC-E35C62D699C9}" destId="{326D443E-A4BB-49F5-AE46-AA430E6B53B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D140BD-42AD-4549-A251-66AF50616DB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29EA30-CC0C-43D1-B3A3-FB3BBD9FE645}">
      <dgm:prSet/>
      <dgm:spPr/>
      <dgm:t>
        <a:bodyPr/>
        <a:lstStyle/>
        <a:p>
          <a:r>
            <a:rPr lang="en-US" dirty="0"/>
            <a:t>The identified problem is staff shortage </a:t>
          </a:r>
        </a:p>
      </dgm:t>
    </dgm:pt>
    <dgm:pt modelId="{8DDF6E9E-CA33-48A1-834A-207FE5932ED8}" type="parTrans" cxnId="{0F9416EB-FA3C-4A8C-BF1E-77B9E1E0BB9F}">
      <dgm:prSet/>
      <dgm:spPr/>
      <dgm:t>
        <a:bodyPr/>
        <a:lstStyle/>
        <a:p>
          <a:endParaRPr lang="en-US"/>
        </a:p>
      </dgm:t>
    </dgm:pt>
    <dgm:pt modelId="{D66EB466-8F91-4DF6-973D-76366CB65E05}" type="sibTrans" cxnId="{0F9416EB-FA3C-4A8C-BF1E-77B9E1E0BB9F}">
      <dgm:prSet/>
      <dgm:spPr/>
      <dgm:t>
        <a:bodyPr/>
        <a:lstStyle/>
        <a:p>
          <a:endParaRPr lang="en-US"/>
        </a:p>
      </dgm:t>
    </dgm:pt>
    <dgm:pt modelId="{061E25FE-86D2-42D1-AE8C-EF8EF3A19EDB}">
      <dgm:prSet/>
      <dgm:spPr/>
      <dgm:t>
        <a:bodyPr/>
        <a:lstStyle/>
        <a:p>
          <a:pPr rtl="0"/>
          <a:r>
            <a:rPr lang="en-US" dirty="0"/>
            <a:t>Staff shortages have increased majorly over the past couple years because of covid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9CC96539-353E-4B92-AEF7-9323FB6826FF}" type="parTrans" cxnId="{FE2F0AF8-A665-4FDB-B5AA-E7D88C554F28}">
      <dgm:prSet/>
      <dgm:spPr/>
      <dgm:t>
        <a:bodyPr/>
        <a:lstStyle/>
        <a:p>
          <a:endParaRPr lang="en-US"/>
        </a:p>
      </dgm:t>
    </dgm:pt>
    <dgm:pt modelId="{8BCFEFAB-26DF-4654-B9C1-05543F26336C}" type="sibTrans" cxnId="{FE2F0AF8-A665-4FDB-B5AA-E7D88C554F28}">
      <dgm:prSet/>
      <dgm:spPr/>
      <dgm:t>
        <a:bodyPr/>
        <a:lstStyle/>
        <a:p>
          <a:endParaRPr lang="en-US"/>
        </a:p>
      </dgm:t>
    </dgm:pt>
    <dgm:pt modelId="{4E0AAC1B-C275-4AA4-A9C8-DE4FC4372965}">
      <dgm:prSet/>
      <dgm:spPr/>
      <dgm:t>
        <a:bodyPr/>
        <a:lstStyle/>
        <a:p>
          <a:pPr rtl="0"/>
          <a:r>
            <a:rPr lang="en-US" dirty="0"/>
            <a:t>This has negatively affected my company as a lot of staff have left due to pandemic</a:t>
          </a:r>
          <a:r>
            <a:rPr lang="en-US" dirty="0">
              <a:latin typeface="Corbel" panose="020B0503020204020204"/>
            </a:rPr>
            <a:t> </a:t>
          </a:r>
          <a:endParaRPr lang="en-US" dirty="0"/>
        </a:p>
      </dgm:t>
    </dgm:pt>
    <dgm:pt modelId="{8D9EAA6B-F8CB-431E-8666-F377C2AB9B34}" type="parTrans" cxnId="{F68AD1EB-9A3E-4B00-BC5E-0D5DE21CA5FC}">
      <dgm:prSet/>
      <dgm:spPr/>
      <dgm:t>
        <a:bodyPr/>
        <a:lstStyle/>
        <a:p>
          <a:endParaRPr lang="en-US"/>
        </a:p>
      </dgm:t>
    </dgm:pt>
    <dgm:pt modelId="{C6A7A24F-A791-4AB0-9E59-A4AF7C518087}" type="sibTrans" cxnId="{F68AD1EB-9A3E-4B00-BC5E-0D5DE21CA5FC}">
      <dgm:prSet/>
      <dgm:spPr/>
      <dgm:t>
        <a:bodyPr/>
        <a:lstStyle/>
        <a:p>
          <a:endParaRPr lang="en-US"/>
        </a:p>
      </dgm:t>
    </dgm:pt>
    <dgm:pt modelId="{6570B79D-F716-4501-9BFB-D651A770FDD0}">
      <dgm:prSet/>
      <dgm:spPr/>
      <dgm:t>
        <a:bodyPr/>
        <a:lstStyle/>
        <a:p>
          <a:r>
            <a:rPr lang="en-US" dirty="0"/>
            <a:t>Scope</a:t>
          </a:r>
        </a:p>
      </dgm:t>
    </dgm:pt>
    <dgm:pt modelId="{EB7934D3-A690-48B5-8A2D-478B5163C72B}" type="parTrans" cxnId="{CF17CFF8-4259-4165-8522-E0358228C6E2}">
      <dgm:prSet/>
      <dgm:spPr/>
      <dgm:t>
        <a:bodyPr/>
        <a:lstStyle/>
        <a:p>
          <a:endParaRPr lang="en-US"/>
        </a:p>
      </dgm:t>
    </dgm:pt>
    <dgm:pt modelId="{FDF7228B-42E1-4D37-802B-632FEAB73169}" type="sibTrans" cxnId="{CF17CFF8-4259-4165-8522-E0358228C6E2}">
      <dgm:prSet/>
      <dgm:spPr/>
      <dgm:t>
        <a:bodyPr/>
        <a:lstStyle/>
        <a:p>
          <a:endParaRPr lang="en-US"/>
        </a:p>
      </dgm:t>
    </dgm:pt>
    <dgm:pt modelId="{9C7DFD78-C52D-4AFA-865A-36835F881D03}" type="pres">
      <dgm:prSet presAssocID="{E6D140BD-42AD-4549-A251-66AF50616DB2}" presName="linear" presStyleCnt="0">
        <dgm:presLayoutVars>
          <dgm:animLvl val="lvl"/>
          <dgm:resizeHandles val="exact"/>
        </dgm:presLayoutVars>
      </dgm:prSet>
      <dgm:spPr/>
    </dgm:pt>
    <dgm:pt modelId="{A5A86942-DB0A-4F68-94BB-103E12B65F4C}" type="pres">
      <dgm:prSet presAssocID="{0929EA30-CC0C-43D1-B3A3-FB3BBD9FE64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1A1D40C-0658-4500-ACA6-456124F55BDE}" type="pres">
      <dgm:prSet presAssocID="{D66EB466-8F91-4DF6-973D-76366CB65E05}" presName="spacer" presStyleCnt="0"/>
      <dgm:spPr/>
    </dgm:pt>
    <dgm:pt modelId="{E592F92C-317E-4A7C-A2F4-D79BDFD1DAA1}" type="pres">
      <dgm:prSet presAssocID="{061E25FE-86D2-42D1-AE8C-EF8EF3A19ED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01A7331-1EEF-4575-8D4B-8DF97AFA7441}" type="pres">
      <dgm:prSet presAssocID="{8BCFEFAB-26DF-4654-B9C1-05543F26336C}" presName="spacer" presStyleCnt="0"/>
      <dgm:spPr/>
    </dgm:pt>
    <dgm:pt modelId="{E50E0201-F2A4-45D0-83C3-3BF7E38654B3}" type="pres">
      <dgm:prSet presAssocID="{4E0AAC1B-C275-4AA4-A9C8-DE4FC43729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8700D9-69A6-4146-ADDA-B7DE061887E9}" type="pres">
      <dgm:prSet presAssocID="{C6A7A24F-A791-4AB0-9E59-A4AF7C518087}" presName="spacer" presStyleCnt="0"/>
      <dgm:spPr/>
    </dgm:pt>
    <dgm:pt modelId="{7CDE52B7-8150-4795-8986-4D88262C5091}" type="pres">
      <dgm:prSet presAssocID="{6570B79D-F716-4501-9BFB-D651A770FDD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EB8F81D-4405-43FC-B434-A65E3DB27B29}" type="presOf" srcId="{061E25FE-86D2-42D1-AE8C-EF8EF3A19EDB}" destId="{E592F92C-317E-4A7C-A2F4-D79BDFD1DAA1}" srcOrd="0" destOrd="0" presId="urn:microsoft.com/office/officeart/2005/8/layout/vList2"/>
    <dgm:cxn modelId="{67E0842F-0584-44AB-8E9F-08A05EF42704}" type="presOf" srcId="{E6D140BD-42AD-4549-A251-66AF50616DB2}" destId="{9C7DFD78-C52D-4AFA-865A-36835F881D03}" srcOrd="0" destOrd="0" presId="urn:microsoft.com/office/officeart/2005/8/layout/vList2"/>
    <dgm:cxn modelId="{E16D4B5C-5704-4E4D-BCD7-C7FCC2E176B6}" type="presOf" srcId="{6570B79D-F716-4501-9BFB-D651A770FDD0}" destId="{7CDE52B7-8150-4795-8986-4D88262C5091}" srcOrd="0" destOrd="0" presId="urn:microsoft.com/office/officeart/2005/8/layout/vList2"/>
    <dgm:cxn modelId="{D110B64B-2B9F-4BE9-9302-CD08656A929F}" type="presOf" srcId="{0929EA30-CC0C-43D1-B3A3-FB3BBD9FE645}" destId="{A5A86942-DB0A-4F68-94BB-103E12B65F4C}" srcOrd="0" destOrd="0" presId="urn:microsoft.com/office/officeart/2005/8/layout/vList2"/>
    <dgm:cxn modelId="{0F9416EB-FA3C-4A8C-BF1E-77B9E1E0BB9F}" srcId="{E6D140BD-42AD-4549-A251-66AF50616DB2}" destId="{0929EA30-CC0C-43D1-B3A3-FB3BBD9FE645}" srcOrd="0" destOrd="0" parTransId="{8DDF6E9E-CA33-48A1-834A-207FE5932ED8}" sibTransId="{D66EB466-8F91-4DF6-973D-76366CB65E05}"/>
    <dgm:cxn modelId="{16E288EB-969F-48E3-802C-17CEB2568CE7}" type="presOf" srcId="{4E0AAC1B-C275-4AA4-A9C8-DE4FC4372965}" destId="{E50E0201-F2A4-45D0-83C3-3BF7E38654B3}" srcOrd="0" destOrd="0" presId="urn:microsoft.com/office/officeart/2005/8/layout/vList2"/>
    <dgm:cxn modelId="{F68AD1EB-9A3E-4B00-BC5E-0D5DE21CA5FC}" srcId="{E6D140BD-42AD-4549-A251-66AF50616DB2}" destId="{4E0AAC1B-C275-4AA4-A9C8-DE4FC4372965}" srcOrd="2" destOrd="0" parTransId="{8D9EAA6B-F8CB-431E-8666-F377C2AB9B34}" sibTransId="{C6A7A24F-A791-4AB0-9E59-A4AF7C518087}"/>
    <dgm:cxn modelId="{FE2F0AF8-A665-4FDB-B5AA-E7D88C554F28}" srcId="{E6D140BD-42AD-4549-A251-66AF50616DB2}" destId="{061E25FE-86D2-42D1-AE8C-EF8EF3A19EDB}" srcOrd="1" destOrd="0" parTransId="{9CC96539-353E-4B92-AEF7-9323FB6826FF}" sibTransId="{8BCFEFAB-26DF-4654-B9C1-05543F26336C}"/>
    <dgm:cxn modelId="{CF17CFF8-4259-4165-8522-E0358228C6E2}" srcId="{E6D140BD-42AD-4549-A251-66AF50616DB2}" destId="{6570B79D-F716-4501-9BFB-D651A770FDD0}" srcOrd="3" destOrd="0" parTransId="{EB7934D3-A690-48B5-8A2D-478B5163C72B}" sibTransId="{FDF7228B-42E1-4D37-802B-632FEAB73169}"/>
    <dgm:cxn modelId="{46B81716-A1A6-41F1-8EBA-8E9B10F34A42}" type="presParOf" srcId="{9C7DFD78-C52D-4AFA-865A-36835F881D03}" destId="{A5A86942-DB0A-4F68-94BB-103E12B65F4C}" srcOrd="0" destOrd="0" presId="urn:microsoft.com/office/officeart/2005/8/layout/vList2"/>
    <dgm:cxn modelId="{407E4FC5-51C8-48FE-ABE0-07230F633F17}" type="presParOf" srcId="{9C7DFD78-C52D-4AFA-865A-36835F881D03}" destId="{51A1D40C-0658-4500-ACA6-456124F55BDE}" srcOrd="1" destOrd="0" presId="urn:microsoft.com/office/officeart/2005/8/layout/vList2"/>
    <dgm:cxn modelId="{888B08FA-6C69-4880-A10B-4634806A2FD6}" type="presParOf" srcId="{9C7DFD78-C52D-4AFA-865A-36835F881D03}" destId="{E592F92C-317E-4A7C-A2F4-D79BDFD1DAA1}" srcOrd="2" destOrd="0" presId="urn:microsoft.com/office/officeart/2005/8/layout/vList2"/>
    <dgm:cxn modelId="{E9454653-1706-4766-AB30-E6605AD1C195}" type="presParOf" srcId="{9C7DFD78-C52D-4AFA-865A-36835F881D03}" destId="{301A7331-1EEF-4575-8D4B-8DF97AFA7441}" srcOrd="3" destOrd="0" presId="urn:microsoft.com/office/officeart/2005/8/layout/vList2"/>
    <dgm:cxn modelId="{3CC7A46B-8D88-4BF4-9C6F-9F0398AD6F44}" type="presParOf" srcId="{9C7DFD78-C52D-4AFA-865A-36835F881D03}" destId="{E50E0201-F2A4-45D0-83C3-3BF7E38654B3}" srcOrd="4" destOrd="0" presId="urn:microsoft.com/office/officeart/2005/8/layout/vList2"/>
    <dgm:cxn modelId="{BC095295-DEE8-4E01-98FE-09C88AC3289C}" type="presParOf" srcId="{9C7DFD78-C52D-4AFA-865A-36835F881D03}" destId="{AD8700D9-69A6-4146-ADDA-B7DE061887E9}" srcOrd="5" destOrd="0" presId="urn:microsoft.com/office/officeart/2005/8/layout/vList2"/>
    <dgm:cxn modelId="{1F6B1590-BE1A-43A0-9D4C-02E34FA23121}" type="presParOf" srcId="{9C7DFD78-C52D-4AFA-865A-36835F881D03}" destId="{7CDE52B7-8150-4795-8986-4D88262C509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F59D055-0674-4338-BD74-8E1F55EA0E4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0F2ACE-4DEF-4F3C-8B4F-5A16EDBA2140}">
      <dgm:prSet/>
      <dgm:spPr/>
      <dgm:t>
        <a:bodyPr/>
        <a:lstStyle/>
        <a:p>
          <a:r>
            <a:rPr lang="en-US"/>
            <a:t>How wide is the problem? </a:t>
          </a:r>
        </a:p>
      </dgm:t>
    </dgm:pt>
    <dgm:pt modelId="{9E69A816-124F-40A6-BE74-E27052081650}" type="parTrans" cxnId="{C5FD0E48-9D76-4F77-B95D-A6059A28A0DE}">
      <dgm:prSet/>
      <dgm:spPr/>
      <dgm:t>
        <a:bodyPr/>
        <a:lstStyle/>
        <a:p>
          <a:endParaRPr lang="en-US"/>
        </a:p>
      </dgm:t>
    </dgm:pt>
    <dgm:pt modelId="{99103BE0-8EC9-4B46-BAEE-606F97FC24E3}" type="sibTrans" cxnId="{C5FD0E48-9D76-4F77-B95D-A6059A28A0DE}">
      <dgm:prSet/>
      <dgm:spPr/>
      <dgm:t>
        <a:bodyPr/>
        <a:lstStyle/>
        <a:p>
          <a:endParaRPr lang="en-US"/>
        </a:p>
      </dgm:t>
    </dgm:pt>
    <dgm:pt modelId="{05ECDFE9-A458-4675-AE40-AF6236079148}">
      <dgm:prSet/>
      <dgm:spPr/>
      <dgm:t>
        <a:bodyPr/>
        <a:lstStyle/>
        <a:p>
          <a:r>
            <a:rPr lang="en-US"/>
            <a:t>Who is impacted? </a:t>
          </a:r>
        </a:p>
      </dgm:t>
    </dgm:pt>
    <dgm:pt modelId="{CEB8A8AE-35AA-4B13-823F-DD573688CD16}" type="parTrans" cxnId="{FB4BB474-F6EF-433A-B00B-AA396089E5E8}">
      <dgm:prSet/>
      <dgm:spPr/>
      <dgm:t>
        <a:bodyPr/>
        <a:lstStyle/>
        <a:p>
          <a:endParaRPr lang="en-US"/>
        </a:p>
      </dgm:t>
    </dgm:pt>
    <dgm:pt modelId="{87A89A25-ABE3-41D1-96DE-1FF42C9E9199}" type="sibTrans" cxnId="{FB4BB474-F6EF-433A-B00B-AA396089E5E8}">
      <dgm:prSet/>
      <dgm:spPr/>
      <dgm:t>
        <a:bodyPr/>
        <a:lstStyle/>
        <a:p>
          <a:endParaRPr lang="en-US"/>
        </a:p>
      </dgm:t>
    </dgm:pt>
    <dgm:pt modelId="{B40F05DA-67AD-44E5-81C0-408F6F6DCD70}">
      <dgm:prSet/>
      <dgm:spPr/>
      <dgm:t>
        <a:bodyPr/>
        <a:lstStyle/>
        <a:p>
          <a:r>
            <a:rPr lang="en-US"/>
            <a:t>How are they impacted?</a:t>
          </a:r>
        </a:p>
      </dgm:t>
    </dgm:pt>
    <dgm:pt modelId="{2B1E06D1-AF92-4D4E-B41B-6E7FB224BF17}" type="parTrans" cxnId="{91EDE9F7-E968-44B7-AB96-0D54AF263BA8}">
      <dgm:prSet/>
      <dgm:spPr/>
      <dgm:t>
        <a:bodyPr/>
        <a:lstStyle/>
        <a:p>
          <a:endParaRPr lang="en-US"/>
        </a:p>
      </dgm:t>
    </dgm:pt>
    <dgm:pt modelId="{5806202F-E71A-4E17-971A-DEBE8ACF75B1}" type="sibTrans" cxnId="{91EDE9F7-E968-44B7-AB96-0D54AF263BA8}">
      <dgm:prSet/>
      <dgm:spPr/>
      <dgm:t>
        <a:bodyPr/>
        <a:lstStyle/>
        <a:p>
          <a:endParaRPr lang="en-US"/>
        </a:p>
      </dgm:t>
    </dgm:pt>
    <dgm:pt modelId="{E498AA0C-1DC3-48C7-B6A9-570C58D2E348}">
      <dgm:prSet/>
      <dgm:spPr/>
      <dgm:t>
        <a:bodyPr/>
        <a:lstStyle/>
        <a:p>
          <a:r>
            <a:rPr lang="en-US"/>
            <a:t>What are the main consequences?</a:t>
          </a:r>
        </a:p>
      </dgm:t>
    </dgm:pt>
    <dgm:pt modelId="{62D83BE1-818A-482F-B9B0-579DBCBC3E5B}" type="parTrans" cxnId="{4FFD146F-13E6-487B-8AD1-D8573E66C26F}">
      <dgm:prSet/>
      <dgm:spPr/>
      <dgm:t>
        <a:bodyPr/>
        <a:lstStyle/>
        <a:p>
          <a:endParaRPr lang="en-US"/>
        </a:p>
      </dgm:t>
    </dgm:pt>
    <dgm:pt modelId="{B3EBE30D-97B8-463F-B71F-1335825CEF66}" type="sibTrans" cxnId="{4FFD146F-13E6-487B-8AD1-D8573E66C26F}">
      <dgm:prSet/>
      <dgm:spPr/>
      <dgm:t>
        <a:bodyPr/>
        <a:lstStyle/>
        <a:p>
          <a:endParaRPr lang="en-US"/>
        </a:p>
      </dgm:t>
    </dgm:pt>
    <dgm:pt modelId="{76505535-CD25-4233-8955-A82EDBDA1C6E}" type="pres">
      <dgm:prSet presAssocID="{9F59D055-0674-4338-BD74-8E1F55EA0E4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CE3129-ACB3-4BEB-98A0-1E58B84A97D4}" type="pres">
      <dgm:prSet presAssocID="{BD0F2ACE-4DEF-4F3C-8B4F-5A16EDBA2140}" presName="hierRoot1" presStyleCnt="0"/>
      <dgm:spPr/>
    </dgm:pt>
    <dgm:pt modelId="{646B5BAB-85D5-4B93-B51D-1B407F7F210E}" type="pres">
      <dgm:prSet presAssocID="{BD0F2ACE-4DEF-4F3C-8B4F-5A16EDBA2140}" presName="composite" presStyleCnt="0"/>
      <dgm:spPr/>
    </dgm:pt>
    <dgm:pt modelId="{17CBAF89-C45D-4B27-8AE8-4A56C4557E43}" type="pres">
      <dgm:prSet presAssocID="{BD0F2ACE-4DEF-4F3C-8B4F-5A16EDBA2140}" presName="background" presStyleLbl="node0" presStyleIdx="0" presStyleCnt="4"/>
      <dgm:spPr/>
    </dgm:pt>
    <dgm:pt modelId="{E35837DB-E53B-4213-9B1C-6661C67A2FC7}" type="pres">
      <dgm:prSet presAssocID="{BD0F2ACE-4DEF-4F3C-8B4F-5A16EDBA2140}" presName="text" presStyleLbl="fgAcc0" presStyleIdx="0" presStyleCnt="4">
        <dgm:presLayoutVars>
          <dgm:chPref val="3"/>
        </dgm:presLayoutVars>
      </dgm:prSet>
      <dgm:spPr/>
    </dgm:pt>
    <dgm:pt modelId="{D0ED7408-F1DF-498D-9FF8-B55063C9C5B0}" type="pres">
      <dgm:prSet presAssocID="{BD0F2ACE-4DEF-4F3C-8B4F-5A16EDBA2140}" presName="hierChild2" presStyleCnt="0"/>
      <dgm:spPr/>
    </dgm:pt>
    <dgm:pt modelId="{477F7694-070C-46E8-9AB0-17B08B506CC8}" type="pres">
      <dgm:prSet presAssocID="{05ECDFE9-A458-4675-AE40-AF6236079148}" presName="hierRoot1" presStyleCnt="0"/>
      <dgm:spPr/>
    </dgm:pt>
    <dgm:pt modelId="{741E0822-5671-4AE9-AC90-8D9FB2BAB2EE}" type="pres">
      <dgm:prSet presAssocID="{05ECDFE9-A458-4675-AE40-AF6236079148}" presName="composite" presStyleCnt="0"/>
      <dgm:spPr/>
    </dgm:pt>
    <dgm:pt modelId="{9A1E3B80-2DE7-4E1D-88D8-E4B378DEB3CD}" type="pres">
      <dgm:prSet presAssocID="{05ECDFE9-A458-4675-AE40-AF6236079148}" presName="background" presStyleLbl="node0" presStyleIdx="1" presStyleCnt="4"/>
      <dgm:spPr/>
    </dgm:pt>
    <dgm:pt modelId="{50CB6246-D496-46D0-A4B9-603E8D0D55DE}" type="pres">
      <dgm:prSet presAssocID="{05ECDFE9-A458-4675-AE40-AF6236079148}" presName="text" presStyleLbl="fgAcc0" presStyleIdx="1" presStyleCnt="4">
        <dgm:presLayoutVars>
          <dgm:chPref val="3"/>
        </dgm:presLayoutVars>
      </dgm:prSet>
      <dgm:spPr/>
    </dgm:pt>
    <dgm:pt modelId="{A1E6CC3B-36D0-4232-8607-3429C0CAAED2}" type="pres">
      <dgm:prSet presAssocID="{05ECDFE9-A458-4675-AE40-AF6236079148}" presName="hierChild2" presStyleCnt="0"/>
      <dgm:spPr/>
    </dgm:pt>
    <dgm:pt modelId="{7ED4E7CD-7F6F-4AEC-A464-E96986AE2EFF}" type="pres">
      <dgm:prSet presAssocID="{B40F05DA-67AD-44E5-81C0-408F6F6DCD70}" presName="hierRoot1" presStyleCnt="0"/>
      <dgm:spPr/>
    </dgm:pt>
    <dgm:pt modelId="{27168668-4DBD-4B72-8B46-B5A596898246}" type="pres">
      <dgm:prSet presAssocID="{B40F05DA-67AD-44E5-81C0-408F6F6DCD70}" presName="composite" presStyleCnt="0"/>
      <dgm:spPr/>
    </dgm:pt>
    <dgm:pt modelId="{E593A1CF-8695-43C0-94F4-989384C51627}" type="pres">
      <dgm:prSet presAssocID="{B40F05DA-67AD-44E5-81C0-408F6F6DCD70}" presName="background" presStyleLbl="node0" presStyleIdx="2" presStyleCnt="4"/>
      <dgm:spPr/>
    </dgm:pt>
    <dgm:pt modelId="{A8DEB26D-B018-4519-AD75-54262300EC12}" type="pres">
      <dgm:prSet presAssocID="{B40F05DA-67AD-44E5-81C0-408F6F6DCD70}" presName="text" presStyleLbl="fgAcc0" presStyleIdx="2" presStyleCnt="4">
        <dgm:presLayoutVars>
          <dgm:chPref val="3"/>
        </dgm:presLayoutVars>
      </dgm:prSet>
      <dgm:spPr/>
    </dgm:pt>
    <dgm:pt modelId="{11F23935-4A09-4396-AA7D-AB2F588B1C03}" type="pres">
      <dgm:prSet presAssocID="{B40F05DA-67AD-44E5-81C0-408F6F6DCD70}" presName="hierChild2" presStyleCnt="0"/>
      <dgm:spPr/>
    </dgm:pt>
    <dgm:pt modelId="{32542320-A085-44E1-BF3A-6F85DC296040}" type="pres">
      <dgm:prSet presAssocID="{E498AA0C-1DC3-48C7-B6A9-570C58D2E348}" presName="hierRoot1" presStyleCnt="0"/>
      <dgm:spPr/>
    </dgm:pt>
    <dgm:pt modelId="{1EA9E96D-F9FA-40C0-A9D0-C7F5F4EFDA35}" type="pres">
      <dgm:prSet presAssocID="{E498AA0C-1DC3-48C7-B6A9-570C58D2E348}" presName="composite" presStyleCnt="0"/>
      <dgm:spPr/>
    </dgm:pt>
    <dgm:pt modelId="{F18BEAF3-3809-464F-A0C6-B398A21F380B}" type="pres">
      <dgm:prSet presAssocID="{E498AA0C-1DC3-48C7-B6A9-570C58D2E348}" presName="background" presStyleLbl="node0" presStyleIdx="3" presStyleCnt="4"/>
      <dgm:spPr/>
    </dgm:pt>
    <dgm:pt modelId="{47602B59-6140-4A3E-83DC-C34BD5F8E2BA}" type="pres">
      <dgm:prSet presAssocID="{E498AA0C-1DC3-48C7-B6A9-570C58D2E348}" presName="text" presStyleLbl="fgAcc0" presStyleIdx="3" presStyleCnt="4">
        <dgm:presLayoutVars>
          <dgm:chPref val="3"/>
        </dgm:presLayoutVars>
      </dgm:prSet>
      <dgm:spPr/>
    </dgm:pt>
    <dgm:pt modelId="{91E26768-5E0B-4370-8415-E58CB860933F}" type="pres">
      <dgm:prSet presAssocID="{E498AA0C-1DC3-48C7-B6A9-570C58D2E348}" presName="hierChild2" presStyleCnt="0"/>
      <dgm:spPr/>
    </dgm:pt>
  </dgm:ptLst>
  <dgm:cxnLst>
    <dgm:cxn modelId="{C8D7420D-0CA2-4E23-8389-05ACA05F1FD0}" type="presOf" srcId="{BD0F2ACE-4DEF-4F3C-8B4F-5A16EDBA2140}" destId="{E35837DB-E53B-4213-9B1C-6661C67A2FC7}" srcOrd="0" destOrd="0" presId="urn:microsoft.com/office/officeart/2005/8/layout/hierarchy1"/>
    <dgm:cxn modelId="{BD75C410-B0B0-4BA0-B995-060C72BFACEF}" type="presOf" srcId="{05ECDFE9-A458-4675-AE40-AF6236079148}" destId="{50CB6246-D496-46D0-A4B9-603E8D0D55DE}" srcOrd="0" destOrd="0" presId="urn:microsoft.com/office/officeart/2005/8/layout/hierarchy1"/>
    <dgm:cxn modelId="{C5FD0E48-9D76-4F77-B95D-A6059A28A0DE}" srcId="{9F59D055-0674-4338-BD74-8E1F55EA0E45}" destId="{BD0F2ACE-4DEF-4F3C-8B4F-5A16EDBA2140}" srcOrd="0" destOrd="0" parTransId="{9E69A816-124F-40A6-BE74-E27052081650}" sibTransId="{99103BE0-8EC9-4B46-BAEE-606F97FC24E3}"/>
    <dgm:cxn modelId="{4FFD146F-13E6-487B-8AD1-D8573E66C26F}" srcId="{9F59D055-0674-4338-BD74-8E1F55EA0E45}" destId="{E498AA0C-1DC3-48C7-B6A9-570C58D2E348}" srcOrd="3" destOrd="0" parTransId="{62D83BE1-818A-482F-B9B0-579DBCBC3E5B}" sibTransId="{B3EBE30D-97B8-463F-B71F-1335825CEF66}"/>
    <dgm:cxn modelId="{FB4BB474-F6EF-433A-B00B-AA396089E5E8}" srcId="{9F59D055-0674-4338-BD74-8E1F55EA0E45}" destId="{05ECDFE9-A458-4675-AE40-AF6236079148}" srcOrd="1" destOrd="0" parTransId="{CEB8A8AE-35AA-4B13-823F-DD573688CD16}" sibTransId="{87A89A25-ABE3-41D1-96DE-1FF42C9E9199}"/>
    <dgm:cxn modelId="{CB334F8B-65E4-4CD4-9AF0-205C9D7CC76F}" type="presOf" srcId="{9F59D055-0674-4338-BD74-8E1F55EA0E45}" destId="{76505535-CD25-4233-8955-A82EDBDA1C6E}" srcOrd="0" destOrd="0" presId="urn:microsoft.com/office/officeart/2005/8/layout/hierarchy1"/>
    <dgm:cxn modelId="{54565D92-C224-45EF-8470-9A7702B5A31B}" type="presOf" srcId="{B40F05DA-67AD-44E5-81C0-408F6F6DCD70}" destId="{A8DEB26D-B018-4519-AD75-54262300EC12}" srcOrd="0" destOrd="0" presId="urn:microsoft.com/office/officeart/2005/8/layout/hierarchy1"/>
    <dgm:cxn modelId="{813592AF-9340-4D25-8398-BF40B716162C}" type="presOf" srcId="{E498AA0C-1DC3-48C7-B6A9-570C58D2E348}" destId="{47602B59-6140-4A3E-83DC-C34BD5F8E2BA}" srcOrd="0" destOrd="0" presId="urn:microsoft.com/office/officeart/2005/8/layout/hierarchy1"/>
    <dgm:cxn modelId="{91EDE9F7-E968-44B7-AB96-0D54AF263BA8}" srcId="{9F59D055-0674-4338-BD74-8E1F55EA0E45}" destId="{B40F05DA-67AD-44E5-81C0-408F6F6DCD70}" srcOrd="2" destOrd="0" parTransId="{2B1E06D1-AF92-4D4E-B41B-6E7FB224BF17}" sibTransId="{5806202F-E71A-4E17-971A-DEBE8ACF75B1}"/>
    <dgm:cxn modelId="{C16E86C8-B471-45FC-B82C-9F8C26906D3B}" type="presParOf" srcId="{76505535-CD25-4233-8955-A82EDBDA1C6E}" destId="{0ECE3129-ACB3-4BEB-98A0-1E58B84A97D4}" srcOrd="0" destOrd="0" presId="urn:microsoft.com/office/officeart/2005/8/layout/hierarchy1"/>
    <dgm:cxn modelId="{F6C5EBFA-ACDC-4C96-B331-F5A071DD59F9}" type="presParOf" srcId="{0ECE3129-ACB3-4BEB-98A0-1E58B84A97D4}" destId="{646B5BAB-85D5-4B93-B51D-1B407F7F210E}" srcOrd="0" destOrd="0" presId="urn:microsoft.com/office/officeart/2005/8/layout/hierarchy1"/>
    <dgm:cxn modelId="{EE8DD945-3FDF-4AF2-9249-5B9895447AD9}" type="presParOf" srcId="{646B5BAB-85D5-4B93-B51D-1B407F7F210E}" destId="{17CBAF89-C45D-4B27-8AE8-4A56C4557E43}" srcOrd="0" destOrd="0" presId="urn:microsoft.com/office/officeart/2005/8/layout/hierarchy1"/>
    <dgm:cxn modelId="{0600CE0C-595A-4CF8-8FB1-2E074659B230}" type="presParOf" srcId="{646B5BAB-85D5-4B93-B51D-1B407F7F210E}" destId="{E35837DB-E53B-4213-9B1C-6661C67A2FC7}" srcOrd="1" destOrd="0" presId="urn:microsoft.com/office/officeart/2005/8/layout/hierarchy1"/>
    <dgm:cxn modelId="{456F387C-3C09-48CC-94A2-2F46324025EF}" type="presParOf" srcId="{0ECE3129-ACB3-4BEB-98A0-1E58B84A97D4}" destId="{D0ED7408-F1DF-498D-9FF8-B55063C9C5B0}" srcOrd="1" destOrd="0" presId="urn:microsoft.com/office/officeart/2005/8/layout/hierarchy1"/>
    <dgm:cxn modelId="{7B38A189-E889-4775-8C2A-6B9784B2EE92}" type="presParOf" srcId="{76505535-CD25-4233-8955-A82EDBDA1C6E}" destId="{477F7694-070C-46E8-9AB0-17B08B506CC8}" srcOrd="1" destOrd="0" presId="urn:microsoft.com/office/officeart/2005/8/layout/hierarchy1"/>
    <dgm:cxn modelId="{EADCD1EA-4836-4EED-8F32-7426418A4772}" type="presParOf" srcId="{477F7694-070C-46E8-9AB0-17B08B506CC8}" destId="{741E0822-5671-4AE9-AC90-8D9FB2BAB2EE}" srcOrd="0" destOrd="0" presId="urn:microsoft.com/office/officeart/2005/8/layout/hierarchy1"/>
    <dgm:cxn modelId="{4785887E-337B-4140-9AAA-0469F8139574}" type="presParOf" srcId="{741E0822-5671-4AE9-AC90-8D9FB2BAB2EE}" destId="{9A1E3B80-2DE7-4E1D-88D8-E4B378DEB3CD}" srcOrd="0" destOrd="0" presId="urn:microsoft.com/office/officeart/2005/8/layout/hierarchy1"/>
    <dgm:cxn modelId="{07779176-DA22-43B2-A9CE-F42214ED3AC9}" type="presParOf" srcId="{741E0822-5671-4AE9-AC90-8D9FB2BAB2EE}" destId="{50CB6246-D496-46D0-A4B9-603E8D0D55DE}" srcOrd="1" destOrd="0" presId="urn:microsoft.com/office/officeart/2005/8/layout/hierarchy1"/>
    <dgm:cxn modelId="{F8DC13F3-3B51-4FC1-8F8B-63A868B0F8F6}" type="presParOf" srcId="{477F7694-070C-46E8-9AB0-17B08B506CC8}" destId="{A1E6CC3B-36D0-4232-8607-3429C0CAAED2}" srcOrd="1" destOrd="0" presId="urn:microsoft.com/office/officeart/2005/8/layout/hierarchy1"/>
    <dgm:cxn modelId="{23C2CFF8-0530-43E2-A756-9C5B292FB02C}" type="presParOf" srcId="{76505535-CD25-4233-8955-A82EDBDA1C6E}" destId="{7ED4E7CD-7F6F-4AEC-A464-E96986AE2EFF}" srcOrd="2" destOrd="0" presId="urn:microsoft.com/office/officeart/2005/8/layout/hierarchy1"/>
    <dgm:cxn modelId="{DE137798-45D2-4634-92A5-9AE039B0F771}" type="presParOf" srcId="{7ED4E7CD-7F6F-4AEC-A464-E96986AE2EFF}" destId="{27168668-4DBD-4B72-8B46-B5A596898246}" srcOrd="0" destOrd="0" presId="urn:microsoft.com/office/officeart/2005/8/layout/hierarchy1"/>
    <dgm:cxn modelId="{9DE08A12-C2CD-4806-94FB-902E0C5CBA4D}" type="presParOf" srcId="{27168668-4DBD-4B72-8B46-B5A596898246}" destId="{E593A1CF-8695-43C0-94F4-989384C51627}" srcOrd="0" destOrd="0" presId="urn:microsoft.com/office/officeart/2005/8/layout/hierarchy1"/>
    <dgm:cxn modelId="{6C91EA72-DE32-4476-96DA-2CCF980A7E7A}" type="presParOf" srcId="{27168668-4DBD-4B72-8B46-B5A596898246}" destId="{A8DEB26D-B018-4519-AD75-54262300EC12}" srcOrd="1" destOrd="0" presId="urn:microsoft.com/office/officeart/2005/8/layout/hierarchy1"/>
    <dgm:cxn modelId="{92464194-63FB-4A05-A5B4-22465DFD30DD}" type="presParOf" srcId="{7ED4E7CD-7F6F-4AEC-A464-E96986AE2EFF}" destId="{11F23935-4A09-4396-AA7D-AB2F588B1C03}" srcOrd="1" destOrd="0" presId="urn:microsoft.com/office/officeart/2005/8/layout/hierarchy1"/>
    <dgm:cxn modelId="{AFE2C6E7-0E43-4FBB-83D4-4FC9D2CFD2DB}" type="presParOf" srcId="{76505535-CD25-4233-8955-A82EDBDA1C6E}" destId="{32542320-A085-44E1-BF3A-6F85DC296040}" srcOrd="3" destOrd="0" presId="urn:microsoft.com/office/officeart/2005/8/layout/hierarchy1"/>
    <dgm:cxn modelId="{9A11EF67-1894-44B5-925F-77BA054621DF}" type="presParOf" srcId="{32542320-A085-44E1-BF3A-6F85DC296040}" destId="{1EA9E96D-F9FA-40C0-A9D0-C7F5F4EFDA35}" srcOrd="0" destOrd="0" presId="urn:microsoft.com/office/officeart/2005/8/layout/hierarchy1"/>
    <dgm:cxn modelId="{2E03ADB8-3A03-4A31-81CA-79E46CC7DA66}" type="presParOf" srcId="{1EA9E96D-F9FA-40C0-A9D0-C7F5F4EFDA35}" destId="{F18BEAF3-3809-464F-A0C6-B398A21F380B}" srcOrd="0" destOrd="0" presId="urn:microsoft.com/office/officeart/2005/8/layout/hierarchy1"/>
    <dgm:cxn modelId="{F7C5C68D-5085-40CF-B2B9-37EC89C58126}" type="presParOf" srcId="{1EA9E96D-F9FA-40C0-A9D0-C7F5F4EFDA35}" destId="{47602B59-6140-4A3E-83DC-C34BD5F8E2BA}" srcOrd="1" destOrd="0" presId="urn:microsoft.com/office/officeart/2005/8/layout/hierarchy1"/>
    <dgm:cxn modelId="{5EED2A2E-D978-4ED8-9622-AC2F62F38E87}" type="presParOf" srcId="{32542320-A085-44E1-BF3A-6F85DC296040}" destId="{91E26768-5E0B-4370-8415-E58CB86093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A0F91D7-B527-4C26-A787-B04DB746A40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8660F1-10E7-491C-A0BF-22AFEAA89F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Feeling comfortable </a:t>
          </a:r>
          <a:endParaRPr lang="en-US"/>
        </a:p>
      </dgm:t>
    </dgm:pt>
    <dgm:pt modelId="{7D442C80-090C-4141-B478-779495828A3F}" type="parTrans" cxnId="{E80F4E47-73EE-43A6-8123-66DBFB788E1C}">
      <dgm:prSet/>
      <dgm:spPr/>
      <dgm:t>
        <a:bodyPr/>
        <a:lstStyle/>
        <a:p>
          <a:endParaRPr lang="en-US"/>
        </a:p>
      </dgm:t>
    </dgm:pt>
    <dgm:pt modelId="{6E51E589-64B8-4EF9-BD19-5FEB5F31FADB}" type="sibTrans" cxnId="{E80F4E47-73EE-43A6-8123-66DBFB788E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FBE80BB-1E6D-4CC2-96A8-DE09B3153C4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Raising voices when needed </a:t>
          </a:r>
          <a:endParaRPr lang="en-US"/>
        </a:p>
      </dgm:t>
    </dgm:pt>
    <dgm:pt modelId="{325FCB66-8570-4E04-A6D4-6FECBA94E6B6}" type="parTrans" cxnId="{C810ACF3-F3A8-47FF-A34E-4A9045ED0896}">
      <dgm:prSet/>
      <dgm:spPr/>
      <dgm:t>
        <a:bodyPr/>
        <a:lstStyle/>
        <a:p>
          <a:endParaRPr lang="en-US"/>
        </a:p>
      </dgm:t>
    </dgm:pt>
    <dgm:pt modelId="{B974784F-CA3A-4428-9E35-8154AC2A0EA0}" type="sibTrans" cxnId="{C810ACF3-F3A8-47FF-A34E-4A9045ED08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A20260-14A0-43AF-B4FA-3F2859B2AD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Addressing oncoming problems </a:t>
          </a:r>
          <a:endParaRPr lang="en-US"/>
        </a:p>
      </dgm:t>
    </dgm:pt>
    <dgm:pt modelId="{8DEFB71B-CE68-4927-877C-B219152CAC86}" type="parTrans" cxnId="{6C8CDD20-A38D-47EC-9CAF-4B6507FA5171}">
      <dgm:prSet/>
      <dgm:spPr/>
      <dgm:t>
        <a:bodyPr/>
        <a:lstStyle/>
        <a:p>
          <a:endParaRPr lang="en-US"/>
        </a:p>
      </dgm:t>
    </dgm:pt>
    <dgm:pt modelId="{632D3C94-C960-484E-AFA9-397E84CC6EFC}" type="sibTrans" cxnId="{6C8CDD20-A38D-47EC-9CAF-4B6507FA517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364359D-7988-45C0-A3BC-DC4463DE5D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Finding solutions to problems </a:t>
          </a:r>
          <a:endParaRPr lang="en-US"/>
        </a:p>
      </dgm:t>
    </dgm:pt>
    <dgm:pt modelId="{339310B9-4D81-4468-A97C-5CA55AD01376}" type="parTrans" cxnId="{D5B8A372-641D-4705-B5C2-AA0CC1FB6AD6}">
      <dgm:prSet/>
      <dgm:spPr/>
      <dgm:t>
        <a:bodyPr/>
        <a:lstStyle/>
        <a:p>
          <a:endParaRPr lang="en-US"/>
        </a:p>
      </dgm:t>
    </dgm:pt>
    <dgm:pt modelId="{388A9E06-BDD6-442C-8DA1-FFF7F50DE3B5}" type="sibTrans" cxnId="{D5B8A372-641D-4705-B5C2-AA0CC1FB6A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2578D7-47D4-446D-8120-1892FC610BE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Resolving and reassuring problem won't occur again</a:t>
          </a:r>
          <a:endParaRPr lang="en-US"/>
        </a:p>
      </dgm:t>
    </dgm:pt>
    <dgm:pt modelId="{DC00A320-0CF9-4FB6-921F-FB3183023626}" type="parTrans" cxnId="{C6F4718B-E6FF-465A-A9EA-91FAFD586BCF}">
      <dgm:prSet/>
      <dgm:spPr/>
      <dgm:t>
        <a:bodyPr/>
        <a:lstStyle/>
        <a:p>
          <a:endParaRPr lang="en-US"/>
        </a:p>
      </dgm:t>
    </dgm:pt>
    <dgm:pt modelId="{362B47EE-FA12-41E7-80E2-1D11FEE85A06}" type="sibTrans" cxnId="{C6F4718B-E6FF-465A-A9EA-91FAFD586B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85767AE-DB11-4FF3-98FB-20A36BAE310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Communication </a:t>
          </a:r>
          <a:endParaRPr lang="en-US"/>
        </a:p>
      </dgm:t>
    </dgm:pt>
    <dgm:pt modelId="{FDA4EAB3-BA15-46B6-8FA0-A2D36F41A8DB}" type="parTrans" cxnId="{607FD03D-7B2A-40BF-98C9-6224006B4796}">
      <dgm:prSet/>
      <dgm:spPr/>
      <dgm:t>
        <a:bodyPr/>
        <a:lstStyle/>
        <a:p>
          <a:endParaRPr lang="en-US"/>
        </a:p>
      </dgm:t>
    </dgm:pt>
    <dgm:pt modelId="{9543C7BE-84AC-4B4E-942D-62D227F64238}" type="sibTrans" cxnId="{607FD03D-7B2A-40BF-98C9-6224006B479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30656B-4F64-4DAA-B4AF-0CC5D44E0C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Highest total = 9 </a:t>
          </a:r>
          <a:endParaRPr lang="en-US"/>
        </a:p>
      </dgm:t>
    </dgm:pt>
    <dgm:pt modelId="{388DBF75-B845-4488-A4B2-01F18E2CAB20}" type="parTrans" cxnId="{5DB9DDB7-7AC7-4C91-BDCA-1C290CD8BAB6}">
      <dgm:prSet/>
      <dgm:spPr/>
      <dgm:t>
        <a:bodyPr/>
        <a:lstStyle/>
        <a:p>
          <a:endParaRPr lang="en-US"/>
        </a:p>
      </dgm:t>
    </dgm:pt>
    <dgm:pt modelId="{ADA53597-1307-401F-A720-DA84702D5C89}" type="sibTrans" cxnId="{5DB9DDB7-7AC7-4C91-BDCA-1C290CD8BAB6}">
      <dgm:prSet/>
      <dgm:spPr/>
      <dgm:t>
        <a:bodyPr/>
        <a:lstStyle/>
        <a:p>
          <a:endParaRPr lang="en-US"/>
        </a:p>
      </dgm:t>
    </dgm:pt>
    <dgm:pt modelId="{3A58BA43-5610-4390-BDCB-3F4A7EA046A7}" type="pres">
      <dgm:prSet presAssocID="{9A0F91D7-B527-4C26-A787-B04DB746A40C}" presName="root" presStyleCnt="0">
        <dgm:presLayoutVars>
          <dgm:dir/>
          <dgm:resizeHandles val="exact"/>
        </dgm:presLayoutVars>
      </dgm:prSet>
      <dgm:spPr/>
    </dgm:pt>
    <dgm:pt modelId="{01A01B48-D81B-465C-AE3B-8542F7A472EF}" type="pres">
      <dgm:prSet presAssocID="{9A0F91D7-B527-4C26-A787-B04DB746A40C}" presName="container" presStyleCnt="0">
        <dgm:presLayoutVars>
          <dgm:dir/>
          <dgm:resizeHandles val="exact"/>
        </dgm:presLayoutVars>
      </dgm:prSet>
      <dgm:spPr/>
    </dgm:pt>
    <dgm:pt modelId="{73668A72-DB3A-4314-963D-C1A44C6CD938}" type="pres">
      <dgm:prSet presAssocID="{A58660F1-10E7-491C-A0BF-22AFEAA89F18}" presName="compNode" presStyleCnt="0"/>
      <dgm:spPr/>
    </dgm:pt>
    <dgm:pt modelId="{2BFB6887-E426-499A-8C43-0F6C4CB96D4E}" type="pres">
      <dgm:prSet presAssocID="{A58660F1-10E7-491C-A0BF-22AFEAA89F18}" presName="iconBgRect" presStyleLbl="bgShp" presStyleIdx="0" presStyleCnt="7"/>
      <dgm:spPr/>
    </dgm:pt>
    <dgm:pt modelId="{85E1FF8C-349E-4641-B38B-E95F9E8A2C24}" type="pres">
      <dgm:prSet presAssocID="{A58660F1-10E7-491C-A0BF-22AFEAA89F18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EB24B244-9049-4063-B597-C9CAB8C075F5}" type="pres">
      <dgm:prSet presAssocID="{A58660F1-10E7-491C-A0BF-22AFEAA89F18}" presName="spaceRect" presStyleCnt="0"/>
      <dgm:spPr/>
    </dgm:pt>
    <dgm:pt modelId="{406A4A20-7B3D-4893-939E-585616FB4E2C}" type="pres">
      <dgm:prSet presAssocID="{A58660F1-10E7-491C-A0BF-22AFEAA89F18}" presName="textRect" presStyleLbl="revTx" presStyleIdx="0" presStyleCnt="7">
        <dgm:presLayoutVars>
          <dgm:chMax val="1"/>
          <dgm:chPref val="1"/>
        </dgm:presLayoutVars>
      </dgm:prSet>
      <dgm:spPr/>
    </dgm:pt>
    <dgm:pt modelId="{A3089F06-E8F4-4E65-B3A5-0D346DB139A5}" type="pres">
      <dgm:prSet presAssocID="{6E51E589-64B8-4EF9-BD19-5FEB5F31FADB}" presName="sibTrans" presStyleLbl="sibTrans2D1" presStyleIdx="0" presStyleCnt="0"/>
      <dgm:spPr/>
    </dgm:pt>
    <dgm:pt modelId="{6EA07CB6-5C50-4BD5-8AA4-CDBB4830E32D}" type="pres">
      <dgm:prSet presAssocID="{3FBE80BB-1E6D-4CC2-96A8-DE09B3153C4C}" presName="compNode" presStyleCnt="0"/>
      <dgm:spPr/>
    </dgm:pt>
    <dgm:pt modelId="{5DBDA485-DED8-451F-967E-6A6708CE42F5}" type="pres">
      <dgm:prSet presAssocID="{3FBE80BB-1E6D-4CC2-96A8-DE09B3153C4C}" presName="iconBgRect" presStyleLbl="bgShp" presStyleIdx="1" presStyleCnt="7"/>
      <dgm:spPr/>
    </dgm:pt>
    <dgm:pt modelId="{4483696B-FD8C-474F-A8E7-D79F6C8E7C3A}" type="pres">
      <dgm:prSet presAssocID="{3FBE80BB-1E6D-4CC2-96A8-DE09B3153C4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ducation"/>
        </a:ext>
      </dgm:extLst>
    </dgm:pt>
    <dgm:pt modelId="{1712C473-68A8-403C-AAAA-F8B0254E5255}" type="pres">
      <dgm:prSet presAssocID="{3FBE80BB-1E6D-4CC2-96A8-DE09B3153C4C}" presName="spaceRect" presStyleCnt="0"/>
      <dgm:spPr/>
    </dgm:pt>
    <dgm:pt modelId="{A0EDE998-D921-4289-801C-3600162DED6B}" type="pres">
      <dgm:prSet presAssocID="{3FBE80BB-1E6D-4CC2-96A8-DE09B3153C4C}" presName="textRect" presStyleLbl="revTx" presStyleIdx="1" presStyleCnt="7">
        <dgm:presLayoutVars>
          <dgm:chMax val="1"/>
          <dgm:chPref val="1"/>
        </dgm:presLayoutVars>
      </dgm:prSet>
      <dgm:spPr/>
    </dgm:pt>
    <dgm:pt modelId="{EB6D6F4B-4DF1-48AE-8838-D84DD35C84A1}" type="pres">
      <dgm:prSet presAssocID="{B974784F-CA3A-4428-9E35-8154AC2A0EA0}" presName="sibTrans" presStyleLbl="sibTrans2D1" presStyleIdx="0" presStyleCnt="0"/>
      <dgm:spPr/>
    </dgm:pt>
    <dgm:pt modelId="{E81AF19C-8D21-4625-99B0-BA7F387824C3}" type="pres">
      <dgm:prSet presAssocID="{47A20260-14A0-43AF-B4FA-3F2859B2ADB5}" presName="compNode" presStyleCnt="0"/>
      <dgm:spPr/>
    </dgm:pt>
    <dgm:pt modelId="{D4A6831E-551B-441C-98BB-5E7FDBC0AEE3}" type="pres">
      <dgm:prSet presAssocID="{47A20260-14A0-43AF-B4FA-3F2859B2ADB5}" presName="iconBgRect" presStyleLbl="bgShp" presStyleIdx="2" presStyleCnt="7"/>
      <dgm:spPr/>
    </dgm:pt>
    <dgm:pt modelId="{F7144D87-7B58-44FA-AFC1-14BAF65D2EE1}" type="pres">
      <dgm:prSet presAssocID="{47A20260-14A0-43AF-B4FA-3F2859B2ADB5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Solid"/>
        </a:ext>
      </dgm:extLst>
    </dgm:pt>
    <dgm:pt modelId="{765FCA7C-9A9A-4B89-8481-26128D69044C}" type="pres">
      <dgm:prSet presAssocID="{47A20260-14A0-43AF-B4FA-3F2859B2ADB5}" presName="spaceRect" presStyleCnt="0"/>
      <dgm:spPr/>
    </dgm:pt>
    <dgm:pt modelId="{AF494306-B5C1-4C0F-A8D6-BA78BE2641F4}" type="pres">
      <dgm:prSet presAssocID="{47A20260-14A0-43AF-B4FA-3F2859B2ADB5}" presName="textRect" presStyleLbl="revTx" presStyleIdx="2" presStyleCnt="7">
        <dgm:presLayoutVars>
          <dgm:chMax val="1"/>
          <dgm:chPref val="1"/>
        </dgm:presLayoutVars>
      </dgm:prSet>
      <dgm:spPr/>
    </dgm:pt>
    <dgm:pt modelId="{4FB0DB92-B30E-4F94-88F7-7EDE9B4D1AAE}" type="pres">
      <dgm:prSet presAssocID="{632D3C94-C960-484E-AFA9-397E84CC6EFC}" presName="sibTrans" presStyleLbl="sibTrans2D1" presStyleIdx="0" presStyleCnt="0"/>
      <dgm:spPr/>
    </dgm:pt>
    <dgm:pt modelId="{3AB9010F-7582-4C91-AC29-DADA5CE0E95B}" type="pres">
      <dgm:prSet presAssocID="{A364359D-7988-45C0-A3BC-DC4463DE5D98}" presName="compNode" presStyleCnt="0"/>
      <dgm:spPr/>
    </dgm:pt>
    <dgm:pt modelId="{E321D2F0-0FE6-41A3-83F5-E5C79C4E26A2}" type="pres">
      <dgm:prSet presAssocID="{A364359D-7988-45C0-A3BC-DC4463DE5D98}" presName="iconBgRect" presStyleLbl="bgShp" presStyleIdx="3" presStyleCnt="7"/>
      <dgm:spPr/>
    </dgm:pt>
    <dgm:pt modelId="{DB1BBE82-691E-46AF-B3C5-FF42AA359B13}" type="pres">
      <dgm:prSet presAssocID="{A364359D-7988-45C0-A3BC-DC4463DE5D98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agnostic"/>
        </a:ext>
      </dgm:extLst>
    </dgm:pt>
    <dgm:pt modelId="{BF3F49B2-D56E-4AF2-9F61-6EE1632823A0}" type="pres">
      <dgm:prSet presAssocID="{A364359D-7988-45C0-A3BC-DC4463DE5D98}" presName="spaceRect" presStyleCnt="0"/>
      <dgm:spPr/>
    </dgm:pt>
    <dgm:pt modelId="{BE81BCDD-DE3D-4333-93B6-31B5AFD5113B}" type="pres">
      <dgm:prSet presAssocID="{A364359D-7988-45C0-A3BC-DC4463DE5D98}" presName="textRect" presStyleLbl="revTx" presStyleIdx="3" presStyleCnt="7">
        <dgm:presLayoutVars>
          <dgm:chMax val="1"/>
          <dgm:chPref val="1"/>
        </dgm:presLayoutVars>
      </dgm:prSet>
      <dgm:spPr/>
    </dgm:pt>
    <dgm:pt modelId="{191126BF-8A59-4E60-BFF1-225764D925C7}" type="pres">
      <dgm:prSet presAssocID="{388A9E06-BDD6-442C-8DA1-FFF7F50DE3B5}" presName="sibTrans" presStyleLbl="sibTrans2D1" presStyleIdx="0" presStyleCnt="0"/>
      <dgm:spPr/>
    </dgm:pt>
    <dgm:pt modelId="{27D1B272-B492-4D68-A8CB-73822CE6696A}" type="pres">
      <dgm:prSet presAssocID="{DC2578D7-47D4-446D-8120-1892FC610BE1}" presName="compNode" presStyleCnt="0"/>
      <dgm:spPr/>
    </dgm:pt>
    <dgm:pt modelId="{AD270E6F-6092-49D8-B36E-B37DCD095DC4}" type="pres">
      <dgm:prSet presAssocID="{DC2578D7-47D4-446D-8120-1892FC610BE1}" presName="iconBgRect" presStyleLbl="bgShp" presStyleIdx="4" presStyleCnt="7"/>
      <dgm:spPr/>
    </dgm:pt>
    <dgm:pt modelId="{6DFD201B-EAAE-43A9-AC4D-056AB7232BA8}" type="pres">
      <dgm:prSet presAssocID="{DC2578D7-47D4-446D-8120-1892FC610BE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 Outline"/>
        </a:ext>
      </dgm:extLst>
    </dgm:pt>
    <dgm:pt modelId="{363AF2E9-1395-4762-BAD4-0EF4F06F688B}" type="pres">
      <dgm:prSet presAssocID="{DC2578D7-47D4-446D-8120-1892FC610BE1}" presName="spaceRect" presStyleCnt="0"/>
      <dgm:spPr/>
    </dgm:pt>
    <dgm:pt modelId="{17496479-0CE1-4204-91FA-E0CCD27E7476}" type="pres">
      <dgm:prSet presAssocID="{DC2578D7-47D4-446D-8120-1892FC610BE1}" presName="textRect" presStyleLbl="revTx" presStyleIdx="4" presStyleCnt="7">
        <dgm:presLayoutVars>
          <dgm:chMax val="1"/>
          <dgm:chPref val="1"/>
        </dgm:presLayoutVars>
      </dgm:prSet>
      <dgm:spPr/>
    </dgm:pt>
    <dgm:pt modelId="{1413E136-2EDD-4AB9-8F09-643227E6363C}" type="pres">
      <dgm:prSet presAssocID="{362B47EE-FA12-41E7-80E2-1D11FEE85A06}" presName="sibTrans" presStyleLbl="sibTrans2D1" presStyleIdx="0" presStyleCnt="0"/>
      <dgm:spPr/>
    </dgm:pt>
    <dgm:pt modelId="{D287422D-A2D9-4D31-B78B-8D1A8053F1A1}" type="pres">
      <dgm:prSet presAssocID="{285767AE-DB11-4FF3-98FB-20A36BAE3109}" presName="compNode" presStyleCnt="0"/>
      <dgm:spPr/>
    </dgm:pt>
    <dgm:pt modelId="{906D4C6D-1A18-42A9-AEE9-4AF5EF87B3DD}" type="pres">
      <dgm:prSet presAssocID="{285767AE-DB11-4FF3-98FB-20A36BAE3109}" presName="iconBgRect" presStyleLbl="bgShp" presStyleIdx="5" presStyleCnt="7"/>
      <dgm:spPr/>
    </dgm:pt>
    <dgm:pt modelId="{E7EFEBB4-376D-41DE-BCEF-37B144BC16C9}" type="pres">
      <dgm:prSet presAssocID="{285767AE-DB11-4FF3-98FB-20A36BAE3109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hone"/>
        </a:ext>
      </dgm:extLst>
    </dgm:pt>
    <dgm:pt modelId="{D8904C35-DED2-4BFB-9D85-537CF0552B2E}" type="pres">
      <dgm:prSet presAssocID="{285767AE-DB11-4FF3-98FB-20A36BAE3109}" presName="spaceRect" presStyleCnt="0"/>
      <dgm:spPr/>
    </dgm:pt>
    <dgm:pt modelId="{1FAA14D4-0672-456D-9804-C981EC94292B}" type="pres">
      <dgm:prSet presAssocID="{285767AE-DB11-4FF3-98FB-20A36BAE3109}" presName="textRect" presStyleLbl="revTx" presStyleIdx="5" presStyleCnt="7">
        <dgm:presLayoutVars>
          <dgm:chMax val="1"/>
          <dgm:chPref val="1"/>
        </dgm:presLayoutVars>
      </dgm:prSet>
      <dgm:spPr/>
    </dgm:pt>
    <dgm:pt modelId="{78F79494-7252-42DA-8BCF-C57BD503FAE9}" type="pres">
      <dgm:prSet presAssocID="{9543C7BE-84AC-4B4E-942D-62D227F64238}" presName="sibTrans" presStyleLbl="sibTrans2D1" presStyleIdx="0" presStyleCnt="0"/>
      <dgm:spPr/>
    </dgm:pt>
    <dgm:pt modelId="{5320FA5B-0917-4DBC-8BCF-642F8C6BD39F}" type="pres">
      <dgm:prSet presAssocID="{C430656B-4F64-4DAA-B4AF-0CC5D44E0C61}" presName="compNode" presStyleCnt="0"/>
      <dgm:spPr/>
    </dgm:pt>
    <dgm:pt modelId="{7EF5E893-4748-4762-814E-774B0AAEC139}" type="pres">
      <dgm:prSet presAssocID="{C430656B-4F64-4DAA-B4AF-0CC5D44E0C61}" presName="iconBgRect" presStyleLbl="bgShp" presStyleIdx="6" presStyleCnt="7"/>
      <dgm:spPr/>
    </dgm:pt>
    <dgm:pt modelId="{3D15325A-7117-49AE-9039-CCC9150DEF57}" type="pres">
      <dgm:prSet presAssocID="{C430656B-4F64-4DAA-B4AF-0CC5D44E0C6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9FE865E1-EBA7-4356-A06F-E8BC01D45121}" type="pres">
      <dgm:prSet presAssocID="{C430656B-4F64-4DAA-B4AF-0CC5D44E0C61}" presName="spaceRect" presStyleCnt="0"/>
      <dgm:spPr/>
    </dgm:pt>
    <dgm:pt modelId="{E1CCA6A5-233D-4C05-B51D-640FEFEDCADB}" type="pres">
      <dgm:prSet presAssocID="{C430656B-4F64-4DAA-B4AF-0CC5D44E0C61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E9593100-048E-460C-BF26-A0CEB99A20E8}" type="presOf" srcId="{A364359D-7988-45C0-A3BC-DC4463DE5D98}" destId="{BE81BCDD-DE3D-4333-93B6-31B5AFD5113B}" srcOrd="0" destOrd="0" presId="urn:microsoft.com/office/officeart/2018/2/layout/IconCircleList"/>
    <dgm:cxn modelId="{5C715C15-4A6C-4064-8D3B-8A8A8BB5B851}" type="presOf" srcId="{A58660F1-10E7-491C-A0BF-22AFEAA89F18}" destId="{406A4A20-7B3D-4893-939E-585616FB4E2C}" srcOrd="0" destOrd="0" presId="urn:microsoft.com/office/officeart/2018/2/layout/IconCircleList"/>
    <dgm:cxn modelId="{D0F2921B-76F6-401D-8BFE-24DDB57FB401}" type="presOf" srcId="{362B47EE-FA12-41E7-80E2-1D11FEE85A06}" destId="{1413E136-2EDD-4AB9-8F09-643227E6363C}" srcOrd="0" destOrd="0" presId="urn:microsoft.com/office/officeart/2018/2/layout/IconCircleList"/>
    <dgm:cxn modelId="{6C8CDD20-A38D-47EC-9CAF-4B6507FA5171}" srcId="{9A0F91D7-B527-4C26-A787-B04DB746A40C}" destId="{47A20260-14A0-43AF-B4FA-3F2859B2ADB5}" srcOrd="2" destOrd="0" parTransId="{8DEFB71B-CE68-4927-877C-B219152CAC86}" sibTransId="{632D3C94-C960-484E-AFA9-397E84CC6EFC}"/>
    <dgm:cxn modelId="{750C2C3A-058A-4EBD-A5A6-B3B2C8D6E56A}" type="presOf" srcId="{9543C7BE-84AC-4B4E-942D-62D227F64238}" destId="{78F79494-7252-42DA-8BCF-C57BD503FAE9}" srcOrd="0" destOrd="0" presId="urn:microsoft.com/office/officeart/2018/2/layout/IconCircleList"/>
    <dgm:cxn modelId="{607FD03D-7B2A-40BF-98C9-6224006B4796}" srcId="{9A0F91D7-B527-4C26-A787-B04DB746A40C}" destId="{285767AE-DB11-4FF3-98FB-20A36BAE3109}" srcOrd="5" destOrd="0" parTransId="{FDA4EAB3-BA15-46B6-8FA0-A2D36F41A8DB}" sibTransId="{9543C7BE-84AC-4B4E-942D-62D227F64238}"/>
    <dgm:cxn modelId="{5420C65D-B719-4CF6-852D-D4A83565DB7A}" type="presOf" srcId="{3FBE80BB-1E6D-4CC2-96A8-DE09B3153C4C}" destId="{A0EDE998-D921-4289-801C-3600162DED6B}" srcOrd="0" destOrd="0" presId="urn:microsoft.com/office/officeart/2018/2/layout/IconCircleList"/>
    <dgm:cxn modelId="{6BDD0D65-99A9-4C8E-8DC8-E9225CFAF6DA}" type="presOf" srcId="{C430656B-4F64-4DAA-B4AF-0CC5D44E0C61}" destId="{E1CCA6A5-233D-4C05-B51D-640FEFEDCADB}" srcOrd="0" destOrd="0" presId="urn:microsoft.com/office/officeart/2018/2/layout/IconCircleList"/>
    <dgm:cxn modelId="{82888865-7968-48DF-8B4F-C684F2070F05}" type="presOf" srcId="{9A0F91D7-B527-4C26-A787-B04DB746A40C}" destId="{3A58BA43-5610-4390-BDCB-3F4A7EA046A7}" srcOrd="0" destOrd="0" presId="urn:microsoft.com/office/officeart/2018/2/layout/IconCircleList"/>
    <dgm:cxn modelId="{E80F4E47-73EE-43A6-8123-66DBFB788E1C}" srcId="{9A0F91D7-B527-4C26-A787-B04DB746A40C}" destId="{A58660F1-10E7-491C-A0BF-22AFEAA89F18}" srcOrd="0" destOrd="0" parTransId="{7D442C80-090C-4141-B478-779495828A3F}" sibTransId="{6E51E589-64B8-4EF9-BD19-5FEB5F31FADB}"/>
    <dgm:cxn modelId="{D5B8A372-641D-4705-B5C2-AA0CC1FB6AD6}" srcId="{9A0F91D7-B527-4C26-A787-B04DB746A40C}" destId="{A364359D-7988-45C0-A3BC-DC4463DE5D98}" srcOrd="3" destOrd="0" parTransId="{339310B9-4D81-4468-A97C-5CA55AD01376}" sibTransId="{388A9E06-BDD6-442C-8DA1-FFF7F50DE3B5}"/>
    <dgm:cxn modelId="{3F766D7B-178A-40B5-A81D-9DB1B5726F46}" type="presOf" srcId="{285767AE-DB11-4FF3-98FB-20A36BAE3109}" destId="{1FAA14D4-0672-456D-9804-C981EC94292B}" srcOrd="0" destOrd="0" presId="urn:microsoft.com/office/officeart/2018/2/layout/IconCircleList"/>
    <dgm:cxn modelId="{513CD17C-5EBB-4079-B28A-032D3346077C}" type="presOf" srcId="{B974784F-CA3A-4428-9E35-8154AC2A0EA0}" destId="{EB6D6F4B-4DF1-48AE-8838-D84DD35C84A1}" srcOrd="0" destOrd="0" presId="urn:microsoft.com/office/officeart/2018/2/layout/IconCircleList"/>
    <dgm:cxn modelId="{C6F4718B-E6FF-465A-A9EA-91FAFD586BCF}" srcId="{9A0F91D7-B527-4C26-A787-B04DB746A40C}" destId="{DC2578D7-47D4-446D-8120-1892FC610BE1}" srcOrd="4" destOrd="0" parTransId="{DC00A320-0CF9-4FB6-921F-FB3183023626}" sibTransId="{362B47EE-FA12-41E7-80E2-1D11FEE85A06}"/>
    <dgm:cxn modelId="{F5B80E9D-B25A-4FD1-A5E9-E70DC84FAE3C}" type="presOf" srcId="{6E51E589-64B8-4EF9-BD19-5FEB5F31FADB}" destId="{A3089F06-E8F4-4E65-B3A5-0D346DB139A5}" srcOrd="0" destOrd="0" presId="urn:microsoft.com/office/officeart/2018/2/layout/IconCircleList"/>
    <dgm:cxn modelId="{C03937A9-00BA-4F7A-BEB7-26E62CF05D2D}" type="presOf" srcId="{DC2578D7-47D4-446D-8120-1892FC610BE1}" destId="{17496479-0CE1-4204-91FA-E0CCD27E7476}" srcOrd="0" destOrd="0" presId="urn:microsoft.com/office/officeart/2018/2/layout/IconCircleList"/>
    <dgm:cxn modelId="{5DB9DDB7-7AC7-4C91-BDCA-1C290CD8BAB6}" srcId="{9A0F91D7-B527-4C26-A787-B04DB746A40C}" destId="{C430656B-4F64-4DAA-B4AF-0CC5D44E0C61}" srcOrd="6" destOrd="0" parTransId="{388DBF75-B845-4488-A4B2-01F18E2CAB20}" sibTransId="{ADA53597-1307-401F-A720-DA84702D5C89}"/>
    <dgm:cxn modelId="{7CA6F0D0-FCFC-40AD-A1EE-E75C09BCDAD6}" type="presOf" srcId="{47A20260-14A0-43AF-B4FA-3F2859B2ADB5}" destId="{AF494306-B5C1-4C0F-A8D6-BA78BE2641F4}" srcOrd="0" destOrd="0" presId="urn:microsoft.com/office/officeart/2018/2/layout/IconCircleList"/>
    <dgm:cxn modelId="{F8118FDC-816C-420D-A35F-0A121F66B61D}" type="presOf" srcId="{388A9E06-BDD6-442C-8DA1-FFF7F50DE3B5}" destId="{191126BF-8A59-4E60-BFF1-225764D925C7}" srcOrd="0" destOrd="0" presId="urn:microsoft.com/office/officeart/2018/2/layout/IconCircleList"/>
    <dgm:cxn modelId="{B38FEBE5-1D5B-4F77-BB7E-005C66B33E41}" type="presOf" srcId="{632D3C94-C960-484E-AFA9-397E84CC6EFC}" destId="{4FB0DB92-B30E-4F94-88F7-7EDE9B4D1AAE}" srcOrd="0" destOrd="0" presId="urn:microsoft.com/office/officeart/2018/2/layout/IconCircleList"/>
    <dgm:cxn modelId="{C810ACF3-F3A8-47FF-A34E-4A9045ED0896}" srcId="{9A0F91D7-B527-4C26-A787-B04DB746A40C}" destId="{3FBE80BB-1E6D-4CC2-96A8-DE09B3153C4C}" srcOrd="1" destOrd="0" parTransId="{325FCB66-8570-4E04-A6D4-6FECBA94E6B6}" sibTransId="{B974784F-CA3A-4428-9E35-8154AC2A0EA0}"/>
    <dgm:cxn modelId="{B181E74E-6987-412F-8220-03BC49689B2D}" type="presParOf" srcId="{3A58BA43-5610-4390-BDCB-3F4A7EA046A7}" destId="{01A01B48-D81B-465C-AE3B-8542F7A472EF}" srcOrd="0" destOrd="0" presId="urn:microsoft.com/office/officeart/2018/2/layout/IconCircleList"/>
    <dgm:cxn modelId="{BFDFC43C-D574-4630-9FB7-693ED4240595}" type="presParOf" srcId="{01A01B48-D81B-465C-AE3B-8542F7A472EF}" destId="{73668A72-DB3A-4314-963D-C1A44C6CD938}" srcOrd="0" destOrd="0" presId="urn:microsoft.com/office/officeart/2018/2/layout/IconCircleList"/>
    <dgm:cxn modelId="{43E01E5F-96CF-4DFF-84FD-E794D2EBD21C}" type="presParOf" srcId="{73668A72-DB3A-4314-963D-C1A44C6CD938}" destId="{2BFB6887-E426-499A-8C43-0F6C4CB96D4E}" srcOrd="0" destOrd="0" presId="urn:microsoft.com/office/officeart/2018/2/layout/IconCircleList"/>
    <dgm:cxn modelId="{B124DC79-820B-4D39-92B4-A723634683D8}" type="presParOf" srcId="{73668A72-DB3A-4314-963D-C1A44C6CD938}" destId="{85E1FF8C-349E-4641-B38B-E95F9E8A2C24}" srcOrd="1" destOrd="0" presId="urn:microsoft.com/office/officeart/2018/2/layout/IconCircleList"/>
    <dgm:cxn modelId="{4297693A-D32F-4B41-8DEB-BE010CC471DD}" type="presParOf" srcId="{73668A72-DB3A-4314-963D-C1A44C6CD938}" destId="{EB24B244-9049-4063-B597-C9CAB8C075F5}" srcOrd="2" destOrd="0" presId="urn:microsoft.com/office/officeart/2018/2/layout/IconCircleList"/>
    <dgm:cxn modelId="{C9D6F529-C051-4A44-926B-32D754BA0891}" type="presParOf" srcId="{73668A72-DB3A-4314-963D-C1A44C6CD938}" destId="{406A4A20-7B3D-4893-939E-585616FB4E2C}" srcOrd="3" destOrd="0" presId="urn:microsoft.com/office/officeart/2018/2/layout/IconCircleList"/>
    <dgm:cxn modelId="{4031928D-B8A5-483E-B02C-35FD7D106B5C}" type="presParOf" srcId="{01A01B48-D81B-465C-AE3B-8542F7A472EF}" destId="{A3089F06-E8F4-4E65-B3A5-0D346DB139A5}" srcOrd="1" destOrd="0" presId="urn:microsoft.com/office/officeart/2018/2/layout/IconCircleList"/>
    <dgm:cxn modelId="{9B503F1E-1E7E-4262-BF31-BC3DBA1B8720}" type="presParOf" srcId="{01A01B48-D81B-465C-AE3B-8542F7A472EF}" destId="{6EA07CB6-5C50-4BD5-8AA4-CDBB4830E32D}" srcOrd="2" destOrd="0" presId="urn:microsoft.com/office/officeart/2018/2/layout/IconCircleList"/>
    <dgm:cxn modelId="{4DA59DCB-2834-46B3-8B14-9E988E7162C7}" type="presParOf" srcId="{6EA07CB6-5C50-4BD5-8AA4-CDBB4830E32D}" destId="{5DBDA485-DED8-451F-967E-6A6708CE42F5}" srcOrd="0" destOrd="0" presId="urn:microsoft.com/office/officeart/2018/2/layout/IconCircleList"/>
    <dgm:cxn modelId="{F545F920-99A7-4F8B-ADC4-F77520026958}" type="presParOf" srcId="{6EA07CB6-5C50-4BD5-8AA4-CDBB4830E32D}" destId="{4483696B-FD8C-474F-A8E7-D79F6C8E7C3A}" srcOrd="1" destOrd="0" presId="urn:microsoft.com/office/officeart/2018/2/layout/IconCircleList"/>
    <dgm:cxn modelId="{6B648870-9F11-4ED6-A5DF-1C5BE3A799D5}" type="presParOf" srcId="{6EA07CB6-5C50-4BD5-8AA4-CDBB4830E32D}" destId="{1712C473-68A8-403C-AAAA-F8B0254E5255}" srcOrd="2" destOrd="0" presId="urn:microsoft.com/office/officeart/2018/2/layout/IconCircleList"/>
    <dgm:cxn modelId="{2D30FCAD-E202-444D-9E35-9A4D7994BA85}" type="presParOf" srcId="{6EA07CB6-5C50-4BD5-8AA4-CDBB4830E32D}" destId="{A0EDE998-D921-4289-801C-3600162DED6B}" srcOrd="3" destOrd="0" presId="urn:microsoft.com/office/officeart/2018/2/layout/IconCircleList"/>
    <dgm:cxn modelId="{18B8342B-59A3-4B7E-AB64-B6B3DAE0993F}" type="presParOf" srcId="{01A01B48-D81B-465C-AE3B-8542F7A472EF}" destId="{EB6D6F4B-4DF1-48AE-8838-D84DD35C84A1}" srcOrd="3" destOrd="0" presId="urn:microsoft.com/office/officeart/2018/2/layout/IconCircleList"/>
    <dgm:cxn modelId="{F6872E52-4D97-4F26-B378-8ADA9E759C51}" type="presParOf" srcId="{01A01B48-D81B-465C-AE3B-8542F7A472EF}" destId="{E81AF19C-8D21-4625-99B0-BA7F387824C3}" srcOrd="4" destOrd="0" presId="urn:microsoft.com/office/officeart/2018/2/layout/IconCircleList"/>
    <dgm:cxn modelId="{A586D612-4C5E-4957-8626-01E1EB0E8F2B}" type="presParOf" srcId="{E81AF19C-8D21-4625-99B0-BA7F387824C3}" destId="{D4A6831E-551B-441C-98BB-5E7FDBC0AEE3}" srcOrd="0" destOrd="0" presId="urn:microsoft.com/office/officeart/2018/2/layout/IconCircleList"/>
    <dgm:cxn modelId="{FAD06281-2377-44D3-BADE-10E57D0C89D6}" type="presParOf" srcId="{E81AF19C-8D21-4625-99B0-BA7F387824C3}" destId="{F7144D87-7B58-44FA-AFC1-14BAF65D2EE1}" srcOrd="1" destOrd="0" presId="urn:microsoft.com/office/officeart/2018/2/layout/IconCircleList"/>
    <dgm:cxn modelId="{8321241A-D234-4127-9646-F89F819A91E9}" type="presParOf" srcId="{E81AF19C-8D21-4625-99B0-BA7F387824C3}" destId="{765FCA7C-9A9A-4B89-8481-26128D69044C}" srcOrd="2" destOrd="0" presId="urn:microsoft.com/office/officeart/2018/2/layout/IconCircleList"/>
    <dgm:cxn modelId="{BF392B42-3738-4D5A-8A84-FA0562D7DBCD}" type="presParOf" srcId="{E81AF19C-8D21-4625-99B0-BA7F387824C3}" destId="{AF494306-B5C1-4C0F-A8D6-BA78BE2641F4}" srcOrd="3" destOrd="0" presId="urn:microsoft.com/office/officeart/2018/2/layout/IconCircleList"/>
    <dgm:cxn modelId="{F724FBD6-6081-4EAB-9E98-04594033226E}" type="presParOf" srcId="{01A01B48-D81B-465C-AE3B-8542F7A472EF}" destId="{4FB0DB92-B30E-4F94-88F7-7EDE9B4D1AAE}" srcOrd="5" destOrd="0" presId="urn:microsoft.com/office/officeart/2018/2/layout/IconCircleList"/>
    <dgm:cxn modelId="{4E676F4B-1B6C-494C-ADD6-5713ECB91FED}" type="presParOf" srcId="{01A01B48-D81B-465C-AE3B-8542F7A472EF}" destId="{3AB9010F-7582-4C91-AC29-DADA5CE0E95B}" srcOrd="6" destOrd="0" presId="urn:microsoft.com/office/officeart/2018/2/layout/IconCircleList"/>
    <dgm:cxn modelId="{FD5FFC55-0584-4F88-AD6C-A5B86A884FB2}" type="presParOf" srcId="{3AB9010F-7582-4C91-AC29-DADA5CE0E95B}" destId="{E321D2F0-0FE6-41A3-83F5-E5C79C4E26A2}" srcOrd="0" destOrd="0" presId="urn:microsoft.com/office/officeart/2018/2/layout/IconCircleList"/>
    <dgm:cxn modelId="{76EAC945-4CA0-4FD1-A3ED-1A2BFE9913B5}" type="presParOf" srcId="{3AB9010F-7582-4C91-AC29-DADA5CE0E95B}" destId="{DB1BBE82-691E-46AF-B3C5-FF42AA359B13}" srcOrd="1" destOrd="0" presId="urn:microsoft.com/office/officeart/2018/2/layout/IconCircleList"/>
    <dgm:cxn modelId="{DAFDAF6E-489C-4153-AEE5-DB038C1AE5B7}" type="presParOf" srcId="{3AB9010F-7582-4C91-AC29-DADA5CE0E95B}" destId="{BF3F49B2-D56E-4AF2-9F61-6EE1632823A0}" srcOrd="2" destOrd="0" presId="urn:microsoft.com/office/officeart/2018/2/layout/IconCircleList"/>
    <dgm:cxn modelId="{9E7DABA6-89DF-4416-8193-CBA802DF8C63}" type="presParOf" srcId="{3AB9010F-7582-4C91-AC29-DADA5CE0E95B}" destId="{BE81BCDD-DE3D-4333-93B6-31B5AFD5113B}" srcOrd="3" destOrd="0" presId="urn:microsoft.com/office/officeart/2018/2/layout/IconCircleList"/>
    <dgm:cxn modelId="{D98003C2-FAF1-484C-A183-26452C9314EE}" type="presParOf" srcId="{01A01B48-D81B-465C-AE3B-8542F7A472EF}" destId="{191126BF-8A59-4E60-BFF1-225764D925C7}" srcOrd="7" destOrd="0" presId="urn:microsoft.com/office/officeart/2018/2/layout/IconCircleList"/>
    <dgm:cxn modelId="{06B9653D-E4BC-4CD0-9625-76477CDD0BBB}" type="presParOf" srcId="{01A01B48-D81B-465C-AE3B-8542F7A472EF}" destId="{27D1B272-B492-4D68-A8CB-73822CE6696A}" srcOrd="8" destOrd="0" presId="urn:microsoft.com/office/officeart/2018/2/layout/IconCircleList"/>
    <dgm:cxn modelId="{D22F21BC-E0DE-477F-9C8F-07F85F8884E3}" type="presParOf" srcId="{27D1B272-B492-4D68-A8CB-73822CE6696A}" destId="{AD270E6F-6092-49D8-B36E-B37DCD095DC4}" srcOrd="0" destOrd="0" presId="urn:microsoft.com/office/officeart/2018/2/layout/IconCircleList"/>
    <dgm:cxn modelId="{27C084FF-7E25-41A8-9FC6-555744FDE59F}" type="presParOf" srcId="{27D1B272-B492-4D68-A8CB-73822CE6696A}" destId="{6DFD201B-EAAE-43A9-AC4D-056AB7232BA8}" srcOrd="1" destOrd="0" presId="urn:microsoft.com/office/officeart/2018/2/layout/IconCircleList"/>
    <dgm:cxn modelId="{A64AFDFF-1585-4FB9-9769-12A6338F4ADC}" type="presParOf" srcId="{27D1B272-B492-4D68-A8CB-73822CE6696A}" destId="{363AF2E9-1395-4762-BAD4-0EF4F06F688B}" srcOrd="2" destOrd="0" presId="urn:microsoft.com/office/officeart/2018/2/layout/IconCircleList"/>
    <dgm:cxn modelId="{1EE65C14-6EBC-483E-9E4D-096B9ED30054}" type="presParOf" srcId="{27D1B272-B492-4D68-A8CB-73822CE6696A}" destId="{17496479-0CE1-4204-91FA-E0CCD27E7476}" srcOrd="3" destOrd="0" presId="urn:microsoft.com/office/officeart/2018/2/layout/IconCircleList"/>
    <dgm:cxn modelId="{AF978D4A-7FC4-4669-B60E-1499A98A83E1}" type="presParOf" srcId="{01A01B48-D81B-465C-AE3B-8542F7A472EF}" destId="{1413E136-2EDD-4AB9-8F09-643227E6363C}" srcOrd="9" destOrd="0" presId="urn:microsoft.com/office/officeart/2018/2/layout/IconCircleList"/>
    <dgm:cxn modelId="{9C82615E-B345-413E-A88C-5ACA1D16FC09}" type="presParOf" srcId="{01A01B48-D81B-465C-AE3B-8542F7A472EF}" destId="{D287422D-A2D9-4D31-B78B-8D1A8053F1A1}" srcOrd="10" destOrd="0" presId="urn:microsoft.com/office/officeart/2018/2/layout/IconCircleList"/>
    <dgm:cxn modelId="{6CA62252-4F69-40CE-84E4-E56D2449D1DA}" type="presParOf" srcId="{D287422D-A2D9-4D31-B78B-8D1A8053F1A1}" destId="{906D4C6D-1A18-42A9-AEE9-4AF5EF87B3DD}" srcOrd="0" destOrd="0" presId="urn:microsoft.com/office/officeart/2018/2/layout/IconCircleList"/>
    <dgm:cxn modelId="{5CEBC826-5411-4060-9D2A-6F462A07486C}" type="presParOf" srcId="{D287422D-A2D9-4D31-B78B-8D1A8053F1A1}" destId="{E7EFEBB4-376D-41DE-BCEF-37B144BC16C9}" srcOrd="1" destOrd="0" presId="urn:microsoft.com/office/officeart/2018/2/layout/IconCircleList"/>
    <dgm:cxn modelId="{2835360E-66A3-48AC-9485-B8BE2A6D540A}" type="presParOf" srcId="{D287422D-A2D9-4D31-B78B-8D1A8053F1A1}" destId="{D8904C35-DED2-4BFB-9D85-537CF0552B2E}" srcOrd="2" destOrd="0" presId="urn:microsoft.com/office/officeart/2018/2/layout/IconCircleList"/>
    <dgm:cxn modelId="{95556EEC-2426-4F56-8738-4FC536F4E7C9}" type="presParOf" srcId="{D287422D-A2D9-4D31-B78B-8D1A8053F1A1}" destId="{1FAA14D4-0672-456D-9804-C981EC94292B}" srcOrd="3" destOrd="0" presId="urn:microsoft.com/office/officeart/2018/2/layout/IconCircleList"/>
    <dgm:cxn modelId="{474FC4F6-4901-4C54-9236-99A039FD53C1}" type="presParOf" srcId="{01A01B48-D81B-465C-AE3B-8542F7A472EF}" destId="{78F79494-7252-42DA-8BCF-C57BD503FAE9}" srcOrd="11" destOrd="0" presId="urn:microsoft.com/office/officeart/2018/2/layout/IconCircleList"/>
    <dgm:cxn modelId="{35CCC59A-598A-4693-8607-1E2DD25F4C55}" type="presParOf" srcId="{01A01B48-D81B-465C-AE3B-8542F7A472EF}" destId="{5320FA5B-0917-4DBC-8BCF-642F8C6BD39F}" srcOrd="12" destOrd="0" presId="urn:microsoft.com/office/officeart/2018/2/layout/IconCircleList"/>
    <dgm:cxn modelId="{EEF8EE0C-A338-422B-AAC2-E8C7B5DFAE49}" type="presParOf" srcId="{5320FA5B-0917-4DBC-8BCF-642F8C6BD39F}" destId="{7EF5E893-4748-4762-814E-774B0AAEC139}" srcOrd="0" destOrd="0" presId="urn:microsoft.com/office/officeart/2018/2/layout/IconCircleList"/>
    <dgm:cxn modelId="{5BED0ED3-E617-4978-9206-78124741469E}" type="presParOf" srcId="{5320FA5B-0917-4DBC-8BCF-642F8C6BD39F}" destId="{3D15325A-7117-49AE-9039-CCC9150DEF57}" srcOrd="1" destOrd="0" presId="urn:microsoft.com/office/officeart/2018/2/layout/IconCircleList"/>
    <dgm:cxn modelId="{D0327234-06D8-4591-B647-32C5A1836046}" type="presParOf" srcId="{5320FA5B-0917-4DBC-8BCF-642F8C6BD39F}" destId="{9FE865E1-EBA7-4356-A06F-E8BC01D45121}" srcOrd="2" destOrd="0" presId="urn:microsoft.com/office/officeart/2018/2/layout/IconCircleList"/>
    <dgm:cxn modelId="{9FF03F67-519D-44B9-86B6-AE650ACAEB1E}" type="presParOf" srcId="{5320FA5B-0917-4DBC-8BCF-642F8C6BD39F}" destId="{E1CCA6A5-233D-4C05-B51D-640FEFEDCAD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6CBAC-7D2C-4171-B1E6-51B1E20F9ABB}">
      <dsp:nvSpPr>
        <dsp:cNvPr id="0" name=""/>
        <dsp:cNvSpPr/>
      </dsp:nvSpPr>
      <dsp:spPr>
        <a:xfrm>
          <a:off x="0" y="170575"/>
          <a:ext cx="5641974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We will be discussing the following;</a:t>
          </a:r>
        </a:p>
      </dsp:txBody>
      <dsp:txXfrm>
        <a:off x="67966" y="238541"/>
        <a:ext cx="5506042" cy="1256367"/>
      </dsp:txXfrm>
    </dsp:sp>
    <dsp:sp modelId="{326D443E-A4BB-49F5-AE46-AA430E6B53B1}">
      <dsp:nvSpPr>
        <dsp:cNvPr id="0" name=""/>
        <dsp:cNvSpPr/>
      </dsp:nvSpPr>
      <dsp:spPr>
        <a:xfrm>
          <a:off x="0" y="1562875"/>
          <a:ext cx="5641974" cy="3187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133" tIns="44450" rIns="248920" bIns="44450" numCol="1" spcCol="1270" anchor="t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Proper Care UK</a:t>
          </a:r>
          <a:r>
            <a:rPr lang="en-US" sz="2700" kern="1200" dirty="0">
              <a:latin typeface="Corbel" panose="020B0503020204020204"/>
            </a:rPr>
            <a:t> 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advantages and disadvantages of having staff storage.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scope of the problem.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Why did the problem occur?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/>
            <a:t>The PESTLE analysis</a:t>
          </a:r>
          <a:r>
            <a:rPr lang="en-US" sz="2700" kern="1200" dirty="0">
              <a:latin typeface="Corbel" panose="020B0503020204020204"/>
            </a:rPr>
            <a:t> </a:t>
          </a:r>
          <a:endParaRPr lang="en-US" sz="2700" kern="1200" dirty="0"/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700" kern="1200" dirty="0">
              <a:latin typeface="Corbel" panose="020B0503020204020204"/>
            </a:rPr>
            <a:t>Phishbone </a:t>
          </a:r>
        </a:p>
      </dsp:txBody>
      <dsp:txXfrm>
        <a:off x="0" y="1562875"/>
        <a:ext cx="5641974" cy="31878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86942-DB0A-4F68-94BB-103E12B65F4C}">
      <dsp:nvSpPr>
        <dsp:cNvPr id="0" name=""/>
        <dsp:cNvSpPr/>
      </dsp:nvSpPr>
      <dsp:spPr>
        <a:xfrm>
          <a:off x="0" y="1192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identified problem is staff shortage </a:t>
          </a:r>
        </a:p>
      </dsp:txBody>
      <dsp:txXfrm>
        <a:off x="46541" y="47733"/>
        <a:ext cx="7925189" cy="860321"/>
      </dsp:txXfrm>
    </dsp:sp>
    <dsp:sp modelId="{E592F92C-317E-4A7C-A2F4-D79BDFD1DAA1}">
      <dsp:nvSpPr>
        <dsp:cNvPr id="0" name=""/>
        <dsp:cNvSpPr/>
      </dsp:nvSpPr>
      <dsp:spPr>
        <a:xfrm>
          <a:off x="0" y="1023716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Staff shortages have increased majorly over the past couple years because of covid</a:t>
          </a:r>
          <a:r>
            <a:rPr lang="en-US" sz="2400" kern="1200" dirty="0">
              <a:latin typeface="Corbel" panose="020B0503020204020204"/>
            </a:rPr>
            <a:t> </a:t>
          </a:r>
          <a:endParaRPr lang="en-US" sz="2400" kern="1200" dirty="0"/>
        </a:p>
      </dsp:txBody>
      <dsp:txXfrm>
        <a:off x="46541" y="1070257"/>
        <a:ext cx="7925189" cy="860321"/>
      </dsp:txXfrm>
    </dsp:sp>
    <dsp:sp modelId="{E50E0201-F2A4-45D0-83C3-3BF7E38654B3}">
      <dsp:nvSpPr>
        <dsp:cNvPr id="0" name=""/>
        <dsp:cNvSpPr/>
      </dsp:nvSpPr>
      <dsp:spPr>
        <a:xfrm>
          <a:off x="0" y="2046240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This has negatively affected my company as a lot of staff have left due to pandemic</a:t>
          </a:r>
          <a:r>
            <a:rPr lang="en-US" sz="2400" kern="1200" dirty="0">
              <a:latin typeface="Corbel" panose="020B0503020204020204"/>
            </a:rPr>
            <a:t> </a:t>
          </a:r>
          <a:endParaRPr lang="en-US" sz="2400" kern="1200" dirty="0"/>
        </a:p>
      </dsp:txBody>
      <dsp:txXfrm>
        <a:off x="46541" y="2092781"/>
        <a:ext cx="7925189" cy="860321"/>
      </dsp:txXfrm>
    </dsp:sp>
    <dsp:sp modelId="{7CDE52B7-8150-4795-8986-4D88262C5091}">
      <dsp:nvSpPr>
        <dsp:cNvPr id="0" name=""/>
        <dsp:cNvSpPr/>
      </dsp:nvSpPr>
      <dsp:spPr>
        <a:xfrm>
          <a:off x="0" y="3068763"/>
          <a:ext cx="8018271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Scope</a:t>
          </a:r>
        </a:p>
      </dsp:txBody>
      <dsp:txXfrm>
        <a:off x="46541" y="3115304"/>
        <a:ext cx="7925189" cy="8603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CBAF89-C45D-4B27-8AE8-4A56C4557E43}">
      <dsp:nvSpPr>
        <dsp:cNvPr id="0" name=""/>
        <dsp:cNvSpPr/>
      </dsp:nvSpPr>
      <dsp:spPr>
        <a:xfrm>
          <a:off x="1941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837DB-E53B-4213-9B1C-6661C67A2FC7}">
      <dsp:nvSpPr>
        <dsp:cNvPr id="0" name=""/>
        <dsp:cNvSpPr/>
      </dsp:nvSpPr>
      <dsp:spPr>
        <a:xfrm>
          <a:off x="155976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wide is the problem? </a:t>
          </a:r>
        </a:p>
      </dsp:txBody>
      <dsp:txXfrm>
        <a:off x="181759" y="1404651"/>
        <a:ext cx="1334746" cy="828742"/>
      </dsp:txXfrm>
    </dsp:sp>
    <dsp:sp modelId="{9A1E3B80-2DE7-4E1D-88D8-E4B378DEB3CD}">
      <dsp:nvSpPr>
        <dsp:cNvPr id="0" name=""/>
        <dsp:cNvSpPr/>
      </dsp:nvSpPr>
      <dsp:spPr>
        <a:xfrm>
          <a:off x="1696323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B6246-D496-46D0-A4B9-603E8D0D55DE}">
      <dsp:nvSpPr>
        <dsp:cNvPr id="0" name=""/>
        <dsp:cNvSpPr/>
      </dsp:nvSpPr>
      <dsp:spPr>
        <a:xfrm>
          <a:off x="1850358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Who is impacted? </a:t>
          </a:r>
        </a:p>
      </dsp:txBody>
      <dsp:txXfrm>
        <a:off x="1876141" y="1404651"/>
        <a:ext cx="1334746" cy="828742"/>
      </dsp:txXfrm>
    </dsp:sp>
    <dsp:sp modelId="{E593A1CF-8695-43C0-94F4-989384C51627}">
      <dsp:nvSpPr>
        <dsp:cNvPr id="0" name=""/>
        <dsp:cNvSpPr/>
      </dsp:nvSpPr>
      <dsp:spPr>
        <a:xfrm>
          <a:off x="3390705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DEB26D-B018-4519-AD75-54262300EC12}">
      <dsp:nvSpPr>
        <dsp:cNvPr id="0" name=""/>
        <dsp:cNvSpPr/>
      </dsp:nvSpPr>
      <dsp:spPr>
        <a:xfrm>
          <a:off x="3544740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are they impacted?</a:t>
          </a:r>
        </a:p>
      </dsp:txBody>
      <dsp:txXfrm>
        <a:off x="3570523" y="1404651"/>
        <a:ext cx="1334746" cy="828742"/>
      </dsp:txXfrm>
    </dsp:sp>
    <dsp:sp modelId="{F18BEAF3-3809-464F-A0C6-B398A21F380B}">
      <dsp:nvSpPr>
        <dsp:cNvPr id="0" name=""/>
        <dsp:cNvSpPr/>
      </dsp:nvSpPr>
      <dsp:spPr>
        <a:xfrm>
          <a:off x="5085087" y="1232535"/>
          <a:ext cx="1386312" cy="8803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02B59-6140-4A3E-83DC-C34BD5F8E2BA}">
      <dsp:nvSpPr>
        <dsp:cNvPr id="0" name=""/>
        <dsp:cNvSpPr/>
      </dsp:nvSpPr>
      <dsp:spPr>
        <a:xfrm>
          <a:off x="5239122" y="1378868"/>
          <a:ext cx="1386312" cy="8803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What are the main consequences?</a:t>
          </a:r>
        </a:p>
      </dsp:txBody>
      <dsp:txXfrm>
        <a:off x="5264905" y="1404651"/>
        <a:ext cx="1334746" cy="82874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FB6887-E426-499A-8C43-0F6C4CB96D4E}">
      <dsp:nvSpPr>
        <dsp:cNvPr id="0" name=""/>
        <dsp:cNvSpPr/>
      </dsp:nvSpPr>
      <dsp:spPr>
        <a:xfrm>
          <a:off x="401659" y="46228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E1FF8C-349E-4641-B38B-E95F9E8A2C24}">
      <dsp:nvSpPr>
        <dsp:cNvPr id="0" name=""/>
        <dsp:cNvSpPr/>
      </dsp:nvSpPr>
      <dsp:spPr>
        <a:xfrm>
          <a:off x="573104" y="217673"/>
          <a:ext cx="473514" cy="4735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6A4A20-7B3D-4893-939E-585616FB4E2C}">
      <dsp:nvSpPr>
        <dsp:cNvPr id="0" name=""/>
        <dsp:cNvSpPr/>
      </dsp:nvSpPr>
      <dsp:spPr>
        <a:xfrm>
          <a:off x="1393008" y="46228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Feeling comfortable </a:t>
          </a:r>
          <a:endParaRPr lang="en-US" sz="1700" kern="1200"/>
        </a:p>
      </dsp:txBody>
      <dsp:txXfrm>
        <a:off x="1393008" y="46228"/>
        <a:ext cx="1924382" cy="816404"/>
      </dsp:txXfrm>
    </dsp:sp>
    <dsp:sp modelId="{5DBDA485-DED8-451F-967E-6A6708CE42F5}">
      <dsp:nvSpPr>
        <dsp:cNvPr id="0" name=""/>
        <dsp:cNvSpPr/>
      </dsp:nvSpPr>
      <dsp:spPr>
        <a:xfrm>
          <a:off x="3652699" y="46228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83696B-FD8C-474F-A8E7-D79F6C8E7C3A}">
      <dsp:nvSpPr>
        <dsp:cNvPr id="0" name=""/>
        <dsp:cNvSpPr/>
      </dsp:nvSpPr>
      <dsp:spPr>
        <a:xfrm>
          <a:off x="3824144" y="217673"/>
          <a:ext cx="473514" cy="4735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DE998-D921-4289-801C-3600162DED6B}">
      <dsp:nvSpPr>
        <dsp:cNvPr id="0" name=""/>
        <dsp:cNvSpPr/>
      </dsp:nvSpPr>
      <dsp:spPr>
        <a:xfrm>
          <a:off x="4644048" y="46228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Raising voices when needed </a:t>
          </a:r>
          <a:endParaRPr lang="en-US" sz="1700" kern="1200"/>
        </a:p>
      </dsp:txBody>
      <dsp:txXfrm>
        <a:off x="4644048" y="46228"/>
        <a:ext cx="1924382" cy="816404"/>
      </dsp:txXfrm>
    </dsp:sp>
    <dsp:sp modelId="{D4A6831E-551B-441C-98BB-5E7FDBC0AEE3}">
      <dsp:nvSpPr>
        <dsp:cNvPr id="0" name=""/>
        <dsp:cNvSpPr/>
      </dsp:nvSpPr>
      <dsp:spPr>
        <a:xfrm>
          <a:off x="6903739" y="46228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44D87-7B58-44FA-AFC1-14BAF65D2EE1}">
      <dsp:nvSpPr>
        <dsp:cNvPr id="0" name=""/>
        <dsp:cNvSpPr/>
      </dsp:nvSpPr>
      <dsp:spPr>
        <a:xfrm>
          <a:off x="7075184" y="217673"/>
          <a:ext cx="473514" cy="4735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494306-B5C1-4C0F-A8D6-BA78BE2641F4}">
      <dsp:nvSpPr>
        <dsp:cNvPr id="0" name=""/>
        <dsp:cNvSpPr/>
      </dsp:nvSpPr>
      <dsp:spPr>
        <a:xfrm>
          <a:off x="7895088" y="46228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Addressing oncoming problems </a:t>
          </a:r>
          <a:endParaRPr lang="en-US" sz="1700" kern="1200"/>
        </a:p>
      </dsp:txBody>
      <dsp:txXfrm>
        <a:off x="7895088" y="46228"/>
        <a:ext cx="1924382" cy="816404"/>
      </dsp:txXfrm>
    </dsp:sp>
    <dsp:sp modelId="{E321D2F0-0FE6-41A3-83F5-E5C79C4E26A2}">
      <dsp:nvSpPr>
        <dsp:cNvPr id="0" name=""/>
        <dsp:cNvSpPr/>
      </dsp:nvSpPr>
      <dsp:spPr>
        <a:xfrm>
          <a:off x="401659" y="1517306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1BBE82-691E-46AF-B3C5-FF42AA359B13}">
      <dsp:nvSpPr>
        <dsp:cNvPr id="0" name=""/>
        <dsp:cNvSpPr/>
      </dsp:nvSpPr>
      <dsp:spPr>
        <a:xfrm>
          <a:off x="573104" y="1688751"/>
          <a:ext cx="473514" cy="4735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1BCDD-DE3D-4333-93B6-31B5AFD5113B}">
      <dsp:nvSpPr>
        <dsp:cNvPr id="0" name=""/>
        <dsp:cNvSpPr/>
      </dsp:nvSpPr>
      <dsp:spPr>
        <a:xfrm>
          <a:off x="1393008" y="1517306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Finding solutions to problems </a:t>
          </a:r>
          <a:endParaRPr lang="en-US" sz="1700" kern="1200"/>
        </a:p>
      </dsp:txBody>
      <dsp:txXfrm>
        <a:off x="1393008" y="1517306"/>
        <a:ext cx="1924382" cy="816404"/>
      </dsp:txXfrm>
    </dsp:sp>
    <dsp:sp modelId="{AD270E6F-6092-49D8-B36E-B37DCD095DC4}">
      <dsp:nvSpPr>
        <dsp:cNvPr id="0" name=""/>
        <dsp:cNvSpPr/>
      </dsp:nvSpPr>
      <dsp:spPr>
        <a:xfrm>
          <a:off x="3652699" y="1517306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D201B-EAAE-43A9-AC4D-056AB7232BA8}">
      <dsp:nvSpPr>
        <dsp:cNvPr id="0" name=""/>
        <dsp:cNvSpPr/>
      </dsp:nvSpPr>
      <dsp:spPr>
        <a:xfrm>
          <a:off x="3824144" y="1688751"/>
          <a:ext cx="473514" cy="47351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496479-0CE1-4204-91FA-E0CCD27E7476}">
      <dsp:nvSpPr>
        <dsp:cNvPr id="0" name=""/>
        <dsp:cNvSpPr/>
      </dsp:nvSpPr>
      <dsp:spPr>
        <a:xfrm>
          <a:off x="4644048" y="1517306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Resolving and reassuring problem won't occur again</a:t>
          </a:r>
          <a:endParaRPr lang="en-US" sz="1700" kern="1200"/>
        </a:p>
      </dsp:txBody>
      <dsp:txXfrm>
        <a:off x="4644048" y="1517306"/>
        <a:ext cx="1924382" cy="816404"/>
      </dsp:txXfrm>
    </dsp:sp>
    <dsp:sp modelId="{906D4C6D-1A18-42A9-AEE9-4AF5EF87B3DD}">
      <dsp:nvSpPr>
        <dsp:cNvPr id="0" name=""/>
        <dsp:cNvSpPr/>
      </dsp:nvSpPr>
      <dsp:spPr>
        <a:xfrm>
          <a:off x="6903739" y="1517306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EFEBB4-376D-41DE-BCEF-37B144BC16C9}">
      <dsp:nvSpPr>
        <dsp:cNvPr id="0" name=""/>
        <dsp:cNvSpPr/>
      </dsp:nvSpPr>
      <dsp:spPr>
        <a:xfrm>
          <a:off x="7075184" y="1688751"/>
          <a:ext cx="473514" cy="47351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AA14D4-0672-456D-9804-C981EC94292B}">
      <dsp:nvSpPr>
        <dsp:cNvPr id="0" name=""/>
        <dsp:cNvSpPr/>
      </dsp:nvSpPr>
      <dsp:spPr>
        <a:xfrm>
          <a:off x="7895088" y="1517306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Communication </a:t>
          </a:r>
          <a:endParaRPr lang="en-US" sz="1700" kern="1200"/>
        </a:p>
      </dsp:txBody>
      <dsp:txXfrm>
        <a:off x="7895088" y="1517306"/>
        <a:ext cx="1924382" cy="816404"/>
      </dsp:txXfrm>
    </dsp:sp>
    <dsp:sp modelId="{7EF5E893-4748-4762-814E-774B0AAEC139}">
      <dsp:nvSpPr>
        <dsp:cNvPr id="0" name=""/>
        <dsp:cNvSpPr/>
      </dsp:nvSpPr>
      <dsp:spPr>
        <a:xfrm>
          <a:off x="401659" y="2988383"/>
          <a:ext cx="816404" cy="81640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5325A-7117-49AE-9039-CCC9150DEF57}">
      <dsp:nvSpPr>
        <dsp:cNvPr id="0" name=""/>
        <dsp:cNvSpPr/>
      </dsp:nvSpPr>
      <dsp:spPr>
        <a:xfrm>
          <a:off x="573104" y="3159828"/>
          <a:ext cx="473514" cy="47351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CA6A5-233D-4C05-B51D-640FEFEDCADB}">
      <dsp:nvSpPr>
        <dsp:cNvPr id="0" name=""/>
        <dsp:cNvSpPr/>
      </dsp:nvSpPr>
      <dsp:spPr>
        <a:xfrm>
          <a:off x="1393008" y="2988383"/>
          <a:ext cx="1924382" cy="8164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Highest total = 9 </a:t>
          </a:r>
          <a:endParaRPr lang="en-US" sz="1700" kern="1200"/>
        </a:p>
      </dsp:txBody>
      <dsp:txXfrm>
        <a:off x="1393008" y="2988383"/>
        <a:ext cx="1924382" cy="8164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8326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493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8079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2619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843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072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17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0771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816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7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083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0627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corporatefinanceinstitute.com/author/kyle-peterdy/" TargetMode="External"/><Relationship Id="rId2" Type="http://schemas.openxmlformats.org/officeDocument/2006/relationships/hyperlink" Target="https://kanbantool.com/kanban-guide/fishbone-diagra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5A7FF4E-571C-9447-CAA8-6AE6DAFB19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75" r="4194" b="-1"/>
          <a:stretch/>
        </p:blipFill>
        <p:spPr bwMode="auto">
          <a:xfrm>
            <a:off x="20" y="-40209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60EC5-A7F9-29FD-A41D-9A2388637646}"/>
              </a:ext>
            </a:extLst>
          </p:cNvPr>
          <p:cNvSpPr txBox="1"/>
          <p:nvPr/>
        </p:nvSpPr>
        <p:spPr>
          <a:xfrm>
            <a:off x="8564881" y="4206240"/>
            <a:ext cx="4016806" cy="33780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Sophie Akhtar (2123642)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(BMSW4004_BIRM)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Besty</a:t>
            </a:r>
            <a:r>
              <a:rPr lang="en-US" sz="2000" dirty="0"/>
              <a:t> Jose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81518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D5ACEFC-EA98-33DB-399E-847C38FEFDC1}"/>
              </a:ext>
            </a:extLst>
          </p:cNvPr>
          <p:cNvSpPr/>
          <p:nvPr/>
        </p:nvSpPr>
        <p:spPr>
          <a:xfrm>
            <a:off x="643468" y="643467"/>
            <a:ext cx="5358175" cy="5571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kern="1200" cap="all" spc="100" baseline="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Staff</a:t>
            </a:r>
            <a:r>
              <a:rPr lang="en-US" sz="5000" kern="1200" cap="all" spc="100" baseline="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lang="en-US" sz="5000" cap="all" spc="100" dirty="0">
                <a:ln w="0"/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shortages</a:t>
            </a:r>
            <a:r>
              <a:rPr lang="en-US" sz="5000" cap="all" spc="100" dirty="0">
                <a:ln w="0"/>
                <a:solidFill>
                  <a:srgbClr val="FFFFFF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  </a:t>
            </a:r>
            <a:endParaRPr lang="en-US" sz="5000" b="0" kern="1200" cap="all" spc="100" baseline="0" dirty="0">
              <a:ln w="0"/>
              <a:solidFill>
                <a:srgbClr val="FFFFFF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23E46135-31E9-FB32-191D-E5F7ED6A6E9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990978"/>
              </p:ext>
            </p:extLst>
          </p:nvPr>
        </p:nvGraphicFramePr>
        <p:xfrm>
          <a:off x="5603875" y="954088"/>
          <a:ext cx="5641975" cy="492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2787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160FA8D-D29A-513C-AA3E-C96EEDDD0BC1}"/>
              </a:ext>
            </a:extLst>
          </p:cNvPr>
          <p:cNvSpPr/>
          <p:nvPr/>
        </p:nvSpPr>
        <p:spPr>
          <a:xfrm>
            <a:off x="1024128" y="585216"/>
            <a:ext cx="80182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cap="all" spc="100">
                <a:ln w="0"/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Introduction </a:t>
            </a:r>
            <a:endParaRPr lang="en-US" sz="5000" b="0" cap="all" spc="100">
              <a:ln w="0"/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graphicFrame>
        <p:nvGraphicFramePr>
          <p:cNvPr id="26" name="TextBox 3">
            <a:extLst>
              <a:ext uri="{FF2B5EF4-FFF2-40B4-BE49-F238E27FC236}">
                <a16:creationId xmlns:a16="http://schemas.microsoft.com/office/drawing/2014/main" id="{B7DD136F-AC3F-776E-0B88-6A076C22DB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9579625"/>
              </p:ext>
            </p:extLst>
          </p:nvPr>
        </p:nvGraphicFramePr>
        <p:xfrm>
          <a:off x="1024128" y="2286000"/>
          <a:ext cx="801827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1951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5B8A4A-A122-7D2A-6DCF-819B14A2BF15}"/>
              </a:ext>
            </a:extLst>
          </p:cNvPr>
          <p:cNvSpPr/>
          <p:nvPr/>
        </p:nvSpPr>
        <p:spPr>
          <a:xfrm>
            <a:off x="494260" y="1683144"/>
            <a:ext cx="2774922" cy="34917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0" cap="none" spc="-6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rPr>
              <a:t>Scope of the problem</a:t>
            </a:r>
          </a:p>
        </p:txBody>
      </p:sp>
      <p:graphicFrame>
        <p:nvGraphicFramePr>
          <p:cNvPr id="19" name="TextBox 3">
            <a:extLst>
              <a:ext uri="{FF2B5EF4-FFF2-40B4-BE49-F238E27FC236}">
                <a16:creationId xmlns:a16="http://schemas.microsoft.com/office/drawing/2014/main" id="{CEED71C8-8B2C-305A-2AF1-C627828CA7BB}"/>
              </a:ext>
            </a:extLst>
          </p:cNvPr>
          <p:cNvGraphicFramePr/>
          <p:nvPr/>
        </p:nvGraphicFramePr>
        <p:xfrm>
          <a:off x="4361606" y="1683143"/>
          <a:ext cx="6627377" cy="3491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6730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98B11EC-5704-D89B-98F1-94CAFA58A199}"/>
              </a:ext>
            </a:extLst>
          </p:cNvPr>
          <p:cNvSpPr txBox="1"/>
          <p:nvPr/>
        </p:nvSpPr>
        <p:spPr>
          <a:xfrm>
            <a:off x="6216455" y="-1426671"/>
            <a:ext cx="6068070" cy="32552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900" spc="-1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Proper Care UK </a:t>
            </a:r>
          </a:p>
        </p:txBody>
      </p:sp>
      <p:pic>
        <p:nvPicPr>
          <p:cNvPr id="8" name="Graphic 7" descr="Question mark">
            <a:extLst>
              <a:ext uri="{FF2B5EF4-FFF2-40B4-BE49-F238E27FC236}">
                <a16:creationId xmlns:a16="http://schemas.microsoft.com/office/drawing/2014/main" id="{3641D34B-4F65-608C-F04D-4723374DFC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41194" y="197629"/>
            <a:ext cx="3458249" cy="345824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17D39A-B184-501B-12B2-A6C87347336E}"/>
              </a:ext>
            </a:extLst>
          </p:cNvPr>
          <p:cNvSpPr txBox="1"/>
          <p:nvPr/>
        </p:nvSpPr>
        <p:spPr>
          <a:xfrm>
            <a:off x="1581150" y="395099"/>
            <a:ext cx="98802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4863C-9B81-2C17-EEEA-32AE7F2B0CCC}"/>
              </a:ext>
            </a:extLst>
          </p:cNvPr>
          <p:cNvSpPr txBox="1"/>
          <p:nvPr/>
        </p:nvSpPr>
        <p:spPr>
          <a:xfrm>
            <a:off x="824800" y="4492732"/>
            <a:ext cx="3285639" cy="110799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 dirty="0"/>
              <a:t>Problem</a:t>
            </a:r>
            <a:r>
              <a:rPr lang="en-GB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1D9F46-11FF-594A-7966-C416D167EE44}"/>
              </a:ext>
            </a:extLst>
          </p:cNvPr>
          <p:cNvSpPr txBox="1"/>
          <p:nvPr/>
        </p:nvSpPr>
        <p:spPr>
          <a:xfrm>
            <a:off x="5048896" y="1923403"/>
            <a:ext cx="347936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dirty="0"/>
              <a:t>Staff shortages 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Pressure on other staff </a:t>
            </a:r>
          </a:p>
          <a:p>
            <a:pPr marL="285750" indent="-285750">
              <a:buFont typeface="Wingdings"/>
              <a:buChar char="Ø"/>
            </a:pPr>
            <a:r>
              <a:rPr lang="en-GB" dirty="0"/>
              <a:t>Patients getting impatient</a:t>
            </a:r>
          </a:p>
          <a:p>
            <a:pPr marL="285750" indent="-285750">
              <a:buFont typeface="Wingdings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995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0E8C7E1-EDCA-0717-C3AD-21D8A62DE3FC}"/>
              </a:ext>
            </a:extLst>
          </p:cNvPr>
          <p:cNvSpPr txBox="1"/>
          <p:nvPr/>
        </p:nvSpPr>
        <p:spPr>
          <a:xfrm>
            <a:off x="1600754" y="1087374"/>
            <a:ext cx="8983489" cy="10009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Pestle </a:t>
            </a:r>
            <a:endParaRPr lang="en-US" sz="3600" spc="-6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A3B2C1-5CCC-565B-3C9C-B04465807536}"/>
              </a:ext>
            </a:extLst>
          </p:cNvPr>
          <p:cNvSpPr txBox="1"/>
          <p:nvPr/>
        </p:nvSpPr>
        <p:spPr>
          <a:xfrm>
            <a:off x="1600753" y="2535446"/>
            <a:ext cx="8983489" cy="35544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Political – rules and regulations, company policy, confident  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Economic – wages, more money needed, staff rates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Sociological – health care assistant rules and regulations, staff and patient attitude 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Technology - communication, updated technology, future preferences 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Legal – DBS, health and safety, rules and regulations 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dirty="0"/>
              <a:t>Environmental – weather change, advance planning, mental health </a:t>
            </a:r>
          </a:p>
        </p:txBody>
      </p:sp>
    </p:spTree>
    <p:extLst>
      <p:ext uri="{BB962C8B-B14F-4D97-AF65-F5344CB8AC3E}">
        <p14:creationId xmlns:p14="http://schemas.microsoft.com/office/powerpoint/2010/main" val="6138401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505B865-7769-1F8E-4A81-E0DE1594E1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" b="6226"/>
          <a:stretch/>
        </p:blipFill>
        <p:spPr>
          <a:xfrm>
            <a:off x="165315" y="87341"/>
            <a:ext cx="11900133" cy="6619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8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B88FEB-2BD9-7832-E2E9-3A540853DF24}"/>
              </a:ext>
            </a:extLst>
          </p:cNvPr>
          <p:cNvSpPr txBox="1"/>
          <p:nvPr/>
        </p:nvSpPr>
        <p:spPr>
          <a:xfrm>
            <a:off x="4491926" y="216975"/>
            <a:ext cx="44996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3 solutions for staff shortages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A6440-4F68-A0CA-8F02-269EC8CBE0CE}"/>
              </a:ext>
            </a:extLst>
          </p:cNvPr>
          <p:cNvSpPr txBox="1"/>
          <p:nvPr/>
        </p:nvSpPr>
        <p:spPr>
          <a:xfrm>
            <a:off x="675519" y="2261019"/>
            <a:ext cx="600891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Recruiting of more staff</a:t>
            </a:r>
            <a:r>
              <a:rPr lang="en-GB" sz="2800" b="1" dirty="0"/>
              <a:t>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58EC36-EC87-9017-1B0E-D17C2D6BC93E}"/>
              </a:ext>
            </a:extLst>
          </p:cNvPr>
          <p:cNvSpPr txBox="1"/>
          <p:nvPr/>
        </p:nvSpPr>
        <p:spPr>
          <a:xfrm>
            <a:off x="4409924" y="3478590"/>
            <a:ext cx="3565676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solidFill>
                  <a:schemeClr val="accent1"/>
                </a:solidFill>
              </a:rPr>
              <a:t>Meeting for support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7D6030F-A489-CF0E-4FC0-DC9798B5A03D}"/>
              </a:ext>
            </a:extLst>
          </p:cNvPr>
          <p:cNvSpPr txBox="1"/>
          <p:nvPr/>
        </p:nvSpPr>
        <p:spPr>
          <a:xfrm>
            <a:off x="8991751" y="4891465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solidFill>
                  <a:schemeClr val="accent1"/>
                </a:solidFill>
              </a:rPr>
              <a:t>Training </a:t>
            </a:r>
          </a:p>
        </p:txBody>
      </p:sp>
    </p:spTree>
    <p:extLst>
      <p:ext uri="{BB962C8B-B14F-4D97-AF65-F5344CB8AC3E}">
        <p14:creationId xmlns:p14="http://schemas.microsoft.com/office/powerpoint/2010/main" val="1203222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3DC41C7-2FFC-03D3-472B-FA4CDE9BC7D9}"/>
              </a:ext>
            </a:extLst>
          </p:cNvPr>
          <p:cNvSpPr txBox="1"/>
          <p:nvPr/>
        </p:nvSpPr>
        <p:spPr>
          <a:xfrm>
            <a:off x="5087257" y="152400"/>
            <a:ext cx="357777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Training 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52DA71D-3D6A-E4AC-2BCC-0007232539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6128745"/>
              </p:ext>
            </p:extLst>
          </p:nvPr>
        </p:nvGraphicFramePr>
        <p:xfrm>
          <a:off x="2120537" y="1109423"/>
          <a:ext cx="8168640" cy="5045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376833848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1033071380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746079134"/>
                    </a:ext>
                  </a:extLst>
                </a:gridCol>
              </a:tblGrid>
              <a:tr h="10091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Plus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Minus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Interesting 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0909401"/>
                  </a:ext>
                </a:extLst>
              </a:tr>
              <a:tr h="10091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Rules and regulations</a:t>
                      </a:r>
                      <a:endParaRPr lang="en-US" dirty="0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Cost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Boost of confidence 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5892296"/>
                  </a:ext>
                </a:extLst>
              </a:tr>
              <a:tr h="10091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More experience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More equipment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More knowledge 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1054179"/>
                  </a:ext>
                </a:extLst>
              </a:tr>
              <a:tr h="100912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More skills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Long hours </a:t>
                      </a:r>
                      <a:endParaRPr lang="en-US"/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dirty="0"/>
                        <a:t>Less pressure </a:t>
                      </a:r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1435359"/>
                  </a:ext>
                </a:extLst>
              </a:tr>
              <a:tr h="1009120"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=+12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=-6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 dirty="0"/>
                        <a:t>6 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9245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199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8B3F179-575D-B8A2-8A37-4F2952FDDB56}"/>
              </a:ext>
            </a:extLst>
          </p:cNvPr>
          <p:cNvSpPr txBox="1"/>
          <p:nvPr/>
        </p:nvSpPr>
        <p:spPr>
          <a:xfrm>
            <a:off x="4071257" y="176591"/>
            <a:ext cx="473891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Recruiting of more staff 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CCD80EAC-6919-DE20-AE64-1C9A459D03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81089"/>
              </p:ext>
            </p:extLst>
          </p:nvPr>
        </p:nvGraphicFramePr>
        <p:xfrm>
          <a:off x="2108441" y="1133613"/>
          <a:ext cx="8168640" cy="53803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976033673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783724225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470199671"/>
                    </a:ext>
                  </a:extLst>
                </a:gridCol>
              </a:tblGrid>
              <a:tr h="1070428">
                <a:tc>
                  <a:txBody>
                    <a:bodyPr/>
                    <a:lstStyle/>
                    <a:p>
                      <a:r>
                        <a:rPr lang="en-GB" dirty="0"/>
                        <a:t>Plus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27956079"/>
                  </a:ext>
                </a:extLst>
              </a:tr>
              <a:tr h="1077468">
                <a:tc>
                  <a:txBody>
                    <a:bodyPr/>
                    <a:lstStyle/>
                    <a:p>
                      <a:r>
                        <a:rPr lang="en-GB" dirty="0"/>
                        <a:t>Health and safety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 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=-1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4283502"/>
                  </a:ext>
                </a:extLst>
              </a:tr>
              <a:tr h="1077468">
                <a:tc>
                  <a:txBody>
                    <a:bodyPr/>
                    <a:lstStyle/>
                    <a:p>
                      <a:r>
                        <a:rPr lang="en-GB" dirty="0"/>
                        <a:t>Teamwork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More training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=-2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pressure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1598271"/>
                  </a:ext>
                </a:extLst>
              </a:tr>
              <a:tr h="1077468">
                <a:tc>
                  <a:txBody>
                    <a:bodyPr/>
                    <a:lstStyle/>
                    <a:p>
                      <a:r>
                        <a:rPr lang="en-GB" dirty="0"/>
                        <a:t>Motivation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+2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management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=-2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Equality 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3713484"/>
                  </a:ext>
                </a:extLst>
              </a:tr>
              <a:tr h="1077468"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=-5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5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08169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2428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54627D-48EA-DAD7-FED2-9954F5B09ABB}"/>
              </a:ext>
            </a:extLst>
          </p:cNvPr>
          <p:cNvSpPr txBox="1"/>
          <p:nvPr/>
        </p:nvSpPr>
        <p:spPr>
          <a:xfrm>
            <a:off x="4446210" y="104019"/>
            <a:ext cx="3759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/>
              <a:t>Meeting for support </a:t>
            </a:r>
            <a:r>
              <a:rPr lang="en-GB" dirty="0"/>
              <a:t> 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016ED109-D404-0EB2-5200-94A76E26F2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8136457"/>
              </p:ext>
            </p:extLst>
          </p:nvPr>
        </p:nvGraphicFramePr>
        <p:xfrm>
          <a:off x="1818156" y="903805"/>
          <a:ext cx="8168640" cy="55959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1818397141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423569017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385033764"/>
                    </a:ext>
                  </a:extLst>
                </a:gridCol>
              </a:tblGrid>
              <a:tr h="1119198">
                <a:tc>
                  <a:txBody>
                    <a:bodyPr/>
                    <a:lstStyle/>
                    <a:p>
                      <a:r>
                        <a:rPr lang="en-GB" dirty="0"/>
                        <a:t>Plus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4946085"/>
                  </a:ext>
                </a:extLst>
              </a:tr>
              <a:tr h="1119198">
                <a:tc>
                  <a:txBody>
                    <a:bodyPr/>
                    <a:lstStyle/>
                    <a:p>
                      <a:r>
                        <a:rPr lang="en-GB" dirty="0"/>
                        <a:t>Communication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staff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=-1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Meeting new people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799020"/>
                  </a:ext>
                </a:extLst>
              </a:tr>
              <a:tr h="1119198">
                <a:tc>
                  <a:txBody>
                    <a:bodyPr/>
                    <a:lstStyle/>
                    <a:p>
                      <a:r>
                        <a:rPr lang="en-GB" dirty="0"/>
                        <a:t>Learning new things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management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=-2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Confidence build up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454042"/>
                  </a:ext>
                </a:extLst>
              </a:tr>
              <a:tr h="1119198">
                <a:tc>
                  <a:txBody>
                    <a:bodyPr/>
                    <a:lstStyle/>
                    <a:p>
                      <a:r>
                        <a:rPr lang="en-GB" dirty="0"/>
                        <a:t>Providing support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Impatient patients 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 dirty="0"/>
                        <a:t>=-3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Sharing knowledge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0951047"/>
                  </a:ext>
                </a:extLst>
              </a:tr>
              <a:tr h="1119198"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+14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=-5</a:t>
                      </a: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 </a:t>
                      </a:r>
                    </a:p>
                    <a:p>
                      <a:pPr lvl="0">
                        <a:buNone/>
                      </a:pPr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38860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4038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87BC57D-3FA4-0DC2-8299-56E283B82704}"/>
              </a:ext>
            </a:extLst>
          </p:cNvPr>
          <p:cNvSpPr txBox="1"/>
          <p:nvPr/>
        </p:nvSpPr>
        <p:spPr>
          <a:xfrm>
            <a:off x="1211451" y="501111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Results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ED7E73-7779-DEC2-2CA4-33D2BEF4D5DC}"/>
              </a:ext>
            </a:extLst>
          </p:cNvPr>
          <p:cNvSpPr txBox="1"/>
          <p:nvPr/>
        </p:nvSpPr>
        <p:spPr>
          <a:xfrm>
            <a:off x="4117383" y="501111"/>
            <a:ext cx="439635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Meeting for support total =9 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6913ABF-7663-0954-45EB-AB90EFAB2F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18346856"/>
              </p:ext>
            </p:extLst>
          </p:nvPr>
        </p:nvGraphicFramePr>
        <p:xfrm>
          <a:off x="617349" y="1818467"/>
          <a:ext cx="10221130" cy="38510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6878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6EEAC6-011F-4499-ACFF-2FDC742D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970F14D-B6E6-40EA-96B4-4E18D0CF9D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5C3AAF6E-C683-AFC2-D100-AA59184446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1560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B64D3C-D4E9-CCE6-A40D-D25734A2BEB6}"/>
              </a:ext>
            </a:extLst>
          </p:cNvPr>
          <p:cNvSpPr txBox="1"/>
          <p:nvPr/>
        </p:nvSpPr>
        <p:spPr>
          <a:xfrm>
            <a:off x="252919" y="1123837"/>
            <a:ext cx="2947482" cy="128346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 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6BBE44-02E7-CE23-ED33-B1378F175C03}"/>
              </a:ext>
            </a:extLst>
          </p:cNvPr>
          <p:cNvSpPr txBox="1"/>
          <p:nvPr/>
        </p:nvSpPr>
        <p:spPr>
          <a:xfrm>
            <a:off x="252920" y="2407298"/>
            <a:ext cx="2947482" cy="34989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A problem of staff shortages occurred  </a:t>
            </a:r>
            <a:endParaRPr lang="en-US" sz="1600">
              <a:solidFill>
                <a:srgbClr val="FFFFFF"/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 sz="1600">
              <a:solidFill>
                <a:srgbClr val="FFFFFF"/>
              </a:solidFill>
            </a:endParaRP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 sz="1600" dirty="0">
                <a:solidFill>
                  <a:srgbClr val="FFFFFF"/>
                </a:solidFill>
              </a:rPr>
              <a:t>Some of the solutions was found to resolve this problem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/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dirty="0">
                <a:solidFill>
                  <a:schemeClr val="bg1"/>
                </a:solidFill>
              </a:rPr>
              <a:t>The highest total in the plus minus and interesting was meeting for support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360449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162304-DA60-4C31-9E2B-E22F8DA75F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AE1EFF-264A-4A42-BEA1-0E875F40D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9DC5A77-10C9-4ECF-B7EB-8D917F36A9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FFE28B5-FB16-49A9-B851-3C35FAC0C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10905976" cy="165113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20EA82-FC47-E755-E97B-01A4A1065739}"/>
              </a:ext>
            </a:extLst>
          </p:cNvPr>
          <p:cNvSpPr txBox="1"/>
          <p:nvPr/>
        </p:nvSpPr>
        <p:spPr>
          <a:xfrm>
            <a:off x="1600754" y="1087374"/>
            <a:ext cx="8983489" cy="10009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spc="-6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 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1014442-855A-4E0F-8D09-C314661A4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14533" y="758952"/>
            <a:ext cx="1185379" cy="1651133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B1ABF09-86CF-414E-88A5-2B84CC723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" y="2526526"/>
            <a:ext cx="1169701" cy="3563378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FE91770-CDBB-4D24-94E5-AD484F36C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79019" y="2526526"/>
            <a:ext cx="10920893" cy="3563377"/>
          </a:xfrm>
          <a:prstGeom prst="rect">
            <a:avLst/>
          </a:prstGeom>
          <a:solidFill>
            <a:schemeClr val="bg2">
              <a:lumMod val="60000"/>
              <a:lumOff val="40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2C6774-1432-3AAA-632E-A887F215F78E}"/>
              </a:ext>
            </a:extLst>
          </p:cNvPr>
          <p:cNvSpPr txBox="1"/>
          <p:nvPr/>
        </p:nvSpPr>
        <p:spPr>
          <a:xfrm>
            <a:off x="1600753" y="2535446"/>
            <a:ext cx="8983489" cy="35544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>
                <a:hlinkClick r:id="rId2"/>
              </a:rPr>
              <a:t>What is a Fishbone Diagram? | Kanban Tool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/>
              <a:t> </a:t>
            </a:r>
            <a:r>
              <a:rPr lang="en-US" b="1">
                <a:hlinkClick r:id="rId3"/>
              </a:rPr>
              <a:t>Kyle Peterdy july 7th 2022</a:t>
            </a:r>
            <a:endParaRPr lang="en-US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/>
              <a:t>A PESTEL analysis is a strategic framework commonly used to evaluate the business environment in which a firm operates.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/>
              <a:t>Kayleena Monday 4th October 2021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r>
              <a:rPr lang="en-US"/>
              <a:t>More than a quarter of the 500 firms polled said the lack of staff was putting pressure on their ability to operate at normal levels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Wingdings 2" pitchFamily="18" charset="2"/>
              <a:buChar char="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58429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2" ma:contentTypeDescription="Create a new document." ma:contentTypeScope="" ma:versionID="76564c489735481338b081f12603dbb2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37fc0afee9f3e1d30f499c28bb65429f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457524B-3238-4D93-B977-D4CDC66BB1E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35FC11-6757-4DB6-9F45-BA6C294938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A4B92E4-603B-45E5-A927-B7284A850286}">
  <ds:schemaRefs>
    <ds:schemaRef ds:uri="4eb0a523-77d0-454a-93a8-50ca111d3c44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0e7fbce4-8ae7-4085-8b0a-9efa4c7cae6d"/>
    <ds:schemaRef ds:uri="http://schemas.microsoft.com/office/2006/metadata/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78</TotalTime>
  <Words>182</Words>
  <Application>Microsoft Office PowerPoint</Application>
  <PresentationFormat>Widescreen</PresentationFormat>
  <Paragraphs>28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Frame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Sophie</dc:creator>
  <cp:lastModifiedBy>Sophie</cp:lastModifiedBy>
  <cp:revision>477</cp:revision>
  <dcterms:created xsi:type="dcterms:W3CDTF">2022-06-09T10:37:45Z</dcterms:created>
  <dcterms:modified xsi:type="dcterms:W3CDTF">2022-07-16T23:49:20Z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