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776" r:id="rId2"/>
  </p:sldMasterIdLst>
  <p:notesMasterIdLst>
    <p:notesMasterId r:id="rId35"/>
  </p:notesMasterIdLst>
  <p:sldIdLst>
    <p:sldId id="272" r:id="rId3"/>
    <p:sldId id="257" r:id="rId4"/>
    <p:sldId id="271" r:id="rId5"/>
    <p:sldId id="274" r:id="rId6"/>
    <p:sldId id="275" r:id="rId7"/>
    <p:sldId id="350" r:id="rId8"/>
    <p:sldId id="341" r:id="rId9"/>
    <p:sldId id="331" r:id="rId10"/>
    <p:sldId id="380" r:id="rId11"/>
    <p:sldId id="379" r:id="rId12"/>
    <p:sldId id="333" r:id="rId13"/>
    <p:sldId id="381" r:id="rId14"/>
    <p:sldId id="382" r:id="rId15"/>
    <p:sldId id="258" r:id="rId16"/>
    <p:sldId id="316" r:id="rId17"/>
    <p:sldId id="317" r:id="rId18"/>
    <p:sldId id="383" r:id="rId19"/>
    <p:sldId id="267" r:id="rId20"/>
    <p:sldId id="268" r:id="rId21"/>
    <p:sldId id="313" r:id="rId22"/>
    <p:sldId id="314" r:id="rId23"/>
    <p:sldId id="378" r:id="rId24"/>
    <p:sldId id="384" r:id="rId25"/>
    <p:sldId id="365" r:id="rId26"/>
    <p:sldId id="367" r:id="rId27"/>
    <p:sldId id="334" r:id="rId28"/>
    <p:sldId id="335" r:id="rId29"/>
    <p:sldId id="363" r:id="rId30"/>
    <p:sldId id="265" r:id="rId31"/>
    <p:sldId id="273" r:id="rId32"/>
    <p:sldId id="315" r:id="rId33"/>
    <p:sldId id="368" r:id="rId34"/>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A7B4B7"/>
    <a:srgbClr val="FF6600"/>
    <a:srgbClr val="FF9933"/>
    <a:srgbClr val="CCECFF"/>
    <a:srgbClr val="66CCFF"/>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BE36EB-B1D1-4BF2-9BFD-06BEBFDA8381}" v="64" dt="2025-10-30T11:57:09.0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8" d="100"/>
          <a:sy n="88" d="100"/>
        </p:scale>
        <p:origin x="885" y="60"/>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notesViewPr>
    <p:cSldViewPr snapToGrid="0">
      <p:cViewPr varScale="1">
        <p:scale>
          <a:sx n="58" d="100"/>
          <a:sy n="58" d="100"/>
        </p:scale>
        <p:origin x="-1770"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odri Thomas" userId="97013524-85ec-4bc1-99cf-ee75f81eb8cc" providerId="ADAL" clId="{EBBE36EB-B1D1-4BF2-9BFD-06BEBFDA8381}"/>
    <pc:docChg chg="undo custSel addSld delSld modSld sldOrd">
      <pc:chgData name="Rhodri Thomas" userId="97013524-85ec-4bc1-99cf-ee75f81eb8cc" providerId="ADAL" clId="{EBBE36EB-B1D1-4BF2-9BFD-06BEBFDA8381}" dt="2025-10-30T12:00:51.489" v="1312" actId="47"/>
      <pc:docMkLst>
        <pc:docMk/>
      </pc:docMkLst>
      <pc:sldChg chg="ord">
        <pc:chgData name="Rhodri Thomas" userId="97013524-85ec-4bc1-99cf-ee75f81eb8cc" providerId="ADAL" clId="{EBBE36EB-B1D1-4BF2-9BFD-06BEBFDA8381}" dt="2025-10-30T11:53:15.122" v="1137"/>
        <pc:sldMkLst>
          <pc:docMk/>
          <pc:sldMk cId="0" sldId="265"/>
        </pc:sldMkLst>
      </pc:sldChg>
      <pc:sldChg chg="modSp mod">
        <pc:chgData name="Rhodri Thomas" userId="97013524-85ec-4bc1-99cf-ee75f81eb8cc" providerId="ADAL" clId="{EBBE36EB-B1D1-4BF2-9BFD-06BEBFDA8381}" dt="2025-10-30T11:39:22.711" v="571" actId="20577"/>
        <pc:sldMkLst>
          <pc:docMk/>
          <pc:sldMk cId="0" sldId="313"/>
        </pc:sldMkLst>
        <pc:spChg chg="mod">
          <ac:chgData name="Rhodri Thomas" userId="97013524-85ec-4bc1-99cf-ee75f81eb8cc" providerId="ADAL" clId="{EBBE36EB-B1D1-4BF2-9BFD-06BEBFDA8381}" dt="2025-10-30T11:39:22.711" v="571" actId="20577"/>
          <ac:spMkLst>
            <pc:docMk/>
            <pc:sldMk cId="0" sldId="313"/>
            <ac:spMk id="27650" creationId="{91A252EB-E56A-4FC2-CC75-3D286DF5F92B}"/>
          </ac:spMkLst>
        </pc:spChg>
      </pc:sldChg>
      <pc:sldChg chg="addSp modSp mod">
        <pc:chgData name="Rhodri Thomas" userId="97013524-85ec-4bc1-99cf-ee75f81eb8cc" providerId="ADAL" clId="{EBBE36EB-B1D1-4BF2-9BFD-06BEBFDA8381}" dt="2025-10-30T11:31:10.323" v="569" actId="1076"/>
        <pc:sldMkLst>
          <pc:docMk/>
          <pc:sldMk cId="0" sldId="316"/>
        </pc:sldMkLst>
        <pc:spChg chg="add mod">
          <ac:chgData name="Rhodri Thomas" userId="97013524-85ec-4bc1-99cf-ee75f81eb8cc" providerId="ADAL" clId="{EBBE36EB-B1D1-4BF2-9BFD-06BEBFDA8381}" dt="2025-10-30T11:31:10.323" v="569" actId="1076"/>
          <ac:spMkLst>
            <pc:docMk/>
            <pc:sldMk cId="0" sldId="316"/>
            <ac:spMk id="4" creationId="{D3C13B11-03E8-1E7D-ECC5-832D7EA66232}"/>
          </ac:spMkLst>
        </pc:spChg>
        <pc:spChg chg="add mod">
          <ac:chgData name="Rhodri Thomas" userId="97013524-85ec-4bc1-99cf-ee75f81eb8cc" providerId="ADAL" clId="{EBBE36EB-B1D1-4BF2-9BFD-06BEBFDA8381}" dt="2025-10-30T11:15:50.161" v="539" actId="20577"/>
          <ac:spMkLst>
            <pc:docMk/>
            <pc:sldMk cId="0" sldId="316"/>
            <ac:spMk id="5" creationId="{3F49265B-FA8D-AD2F-3101-A8726526AA60}"/>
          </ac:spMkLst>
        </pc:spChg>
        <pc:picChg chg="add mod modCrop">
          <ac:chgData name="Rhodri Thomas" userId="97013524-85ec-4bc1-99cf-ee75f81eb8cc" providerId="ADAL" clId="{EBBE36EB-B1D1-4BF2-9BFD-06BEBFDA8381}" dt="2025-10-30T11:30:56.120" v="566" actId="1076"/>
          <ac:picMkLst>
            <pc:docMk/>
            <pc:sldMk cId="0" sldId="316"/>
            <ac:picMk id="2" creationId="{AB0C93F9-4D48-DF9D-72A8-4F8AE826DDF7}"/>
          </ac:picMkLst>
        </pc:picChg>
        <pc:picChg chg="mod">
          <ac:chgData name="Rhodri Thomas" userId="97013524-85ec-4bc1-99cf-ee75f81eb8cc" providerId="ADAL" clId="{EBBE36EB-B1D1-4BF2-9BFD-06BEBFDA8381}" dt="2025-10-30T11:31:05.851" v="568" actId="1076"/>
          <ac:picMkLst>
            <pc:docMk/>
            <pc:sldMk cId="0" sldId="316"/>
            <ac:picMk id="23554" creationId="{389CA3F5-A407-AFBE-18CE-CF6B238D95C8}"/>
          </ac:picMkLst>
        </pc:picChg>
      </pc:sldChg>
      <pc:sldChg chg="ord">
        <pc:chgData name="Rhodri Thomas" userId="97013524-85ec-4bc1-99cf-ee75f81eb8cc" providerId="ADAL" clId="{EBBE36EB-B1D1-4BF2-9BFD-06BEBFDA8381}" dt="2025-10-30T11:30:30.966" v="562"/>
        <pc:sldMkLst>
          <pc:docMk/>
          <pc:sldMk cId="0" sldId="317"/>
        </pc:sldMkLst>
      </pc:sldChg>
      <pc:sldChg chg="delSp modSp mod">
        <pc:chgData name="Rhodri Thomas" userId="97013524-85ec-4bc1-99cf-ee75f81eb8cc" providerId="ADAL" clId="{EBBE36EB-B1D1-4BF2-9BFD-06BEBFDA8381}" dt="2025-10-30T10:59:09.532" v="387" actId="20577"/>
        <pc:sldMkLst>
          <pc:docMk/>
          <pc:sldMk cId="0" sldId="331"/>
        </pc:sldMkLst>
        <pc:spChg chg="mod">
          <ac:chgData name="Rhodri Thomas" userId="97013524-85ec-4bc1-99cf-ee75f81eb8cc" providerId="ADAL" clId="{EBBE36EB-B1D1-4BF2-9BFD-06BEBFDA8381}" dt="2025-10-30T10:59:09.532" v="387" actId="20577"/>
          <ac:spMkLst>
            <pc:docMk/>
            <pc:sldMk cId="0" sldId="331"/>
            <ac:spMk id="3075" creationId="{CD2ED92D-86DF-9209-F01E-299949D6DC52}"/>
          </ac:spMkLst>
        </pc:spChg>
        <pc:spChg chg="mod">
          <ac:chgData name="Rhodri Thomas" userId="97013524-85ec-4bc1-99cf-ee75f81eb8cc" providerId="ADAL" clId="{EBBE36EB-B1D1-4BF2-9BFD-06BEBFDA8381}" dt="2025-10-30T10:46:05.910" v="38" actId="1076"/>
          <ac:spMkLst>
            <pc:docMk/>
            <pc:sldMk cId="0" sldId="331"/>
            <ac:spMk id="10243" creationId="{C789B54A-E437-6269-CB62-41B917115055}"/>
          </ac:spMkLst>
        </pc:spChg>
        <pc:picChg chg="del">
          <ac:chgData name="Rhodri Thomas" userId="97013524-85ec-4bc1-99cf-ee75f81eb8cc" providerId="ADAL" clId="{EBBE36EB-B1D1-4BF2-9BFD-06BEBFDA8381}" dt="2025-10-30T10:45:57.257" v="34" actId="478"/>
          <ac:picMkLst>
            <pc:docMk/>
            <pc:sldMk cId="0" sldId="331"/>
            <ac:picMk id="10244" creationId="{B7CB16CF-9A8B-A1C1-F331-2F590E79F8E0}"/>
          </ac:picMkLst>
        </pc:picChg>
        <pc:picChg chg="del">
          <ac:chgData name="Rhodri Thomas" userId="97013524-85ec-4bc1-99cf-ee75f81eb8cc" providerId="ADAL" clId="{EBBE36EB-B1D1-4BF2-9BFD-06BEBFDA8381}" dt="2025-10-30T10:46:24.373" v="42" actId="478"/>
          <ac:picMkLst>
            <pc:docMk/>
            <pc:sldMk cId="0" sldId="331"/>
            <ac:picMk id="10245" creationId="{5FF0F606-07C3-22CC-32CC-49BA4D2A6A77}"/>
          </ac:picMkLst>
        </pc:picChg>
      </pc:sldChg>
      <pc:sldChg chg="delSp modSp mod">
        <pc:chgData name="Rhodri Thomas" userId="97013524-85ec-4bc1-99cf-ee75f81eb8cc" providerId="ADAL" clId="{EBBE36EB-B1D1-4BF2-9BFD-06BEBFDA8381}" dt="2025-10-30T10:51:30.812" v="123" actId="20577"/>
        <pc:sldMkLst>
          <pc:docMk/>
          <pc:sldMk cId="0" sldId="333"/>
        </pc:sldMkLst>
        <pc:spChg chg="mod">
          <ac:chgData name="Rhodri Thomas" userId="97013524-85ec-4bc1-99cf-ee75f81eb8cc" providerId="ADAL" clId="{EBBE36EB-B1D1-4BF2-9BFD-06BEBFDA8381}" dt="2025-10-30T10:51:30.812" v="123" actId="20577"/>
          <ac:spMkLst>
            <pc:docMk/>
            <pc:sldMk cId="0" sldId="333"/>
            <ac:spMk id="2" creationId="{31DEBDA1-F062-3B0B-E3FC-F368A29ECD31}"/>
          </ac:spMkLst>
        </pc:spChg>
        <pc:spChg chg="mod">
          <ac:chgData name="Rhodri Thomas" userId="97013524-85ec-4bc1-99cf-ee75f81eb8cc" providerId="ADAL" clId="{EBBE36EB-B1D1-4BF2-9BFD-06BEBFDA8381}" dt="2025-10-30T10:50:55.928" v="112" actId="1076"/>
          <ac:spMkLst>
            <pc:docMk/>
            <pc:sldMk cId="0" sldId="333"/>
            <ac:spMk id="5" creationId="{1E8E195C-00CE-9669-D7BA-F4A769B55CEB}"/>
          </ac:spMkLst>
        </pc:spChg>
        <pc:spChg chg="mod">
          <ac:chgData name="Rhodri Thomas" userId="97013524-85ec-4bc1-99cf-ee75f81eb8cc" providerId="ADAL" clId="{EBBE36EB-B1D1-4BF2-9BFD-06BEBFDA8381}" dt="2025-10-30T10:51:09.450" v="114" actId="1076"/>
          <ac:spMkLst>
            <pc:docMk/>
            <pc:sldMk cId="0" sldId="333"/>
            <ac:spMk id="6" creationId="{CE7F22B0-E063-5634-58D8-B982CA5E4497}"/>
          </ac:spMkLst>
        </pc:spChg>
        <pc:spChg chg="mod">
          <ac:chgData name="Rhodri Thomas" userId="97013524-85ec-4bc1-99cf-ee75f81eb8cc" providerId="ADAL" clId="{EBBE36EB-B1D1-4BF2-9BFD-06BEBFDA8381}" dt="2025-10-30T10:47:21.449" v="50" actId="1076"/>
          <ac:spMkLst>
            <pc:docMk/>
            <pc:sldMk cId="0" sldId="333"/>
            <ac:spMk id="12291" creationId="{ADDCEE75-5883-BF9D-4050-86AFBD601037}"/>
          </ac:spMkLst>
        </pc:spChg>
        <pc:picChg chg="mod">
          <ac:chgData name="Rhodri Thomas" userId="97013524-85ec-4bc1-99cf-ee75f81eb8cc" providerId="ADAL" clId="{EBBE36EB-B1D1-4BF2-9BFD-06BEBFDA8381}" dt="2025-10-30T10:51:11.986" v="115" actId="1076"/>
          <ac:picMkLst>
            <pc:docMk/>
            <pc:sldMk cId="0" sldId="333"/>
            <ac:picMk id="12294" creationId="{DB3B4A45-1839-C116-BA5F-A4CAA6305CF8}"/>
          </ac:picMkLst>
        </pc:picChg>
        <pc:picChg chg="mod">
          <ac:chgData name="Rhodri Thomas" userId="97013524-85ec-4bc1-99cf-ee75f81eb8cc" providerId="ADAL" clId="{EBBE36EB-B1D1-4BF2-9BFD-06BEBFDA8381}" dt="2025-10-30T10:50:57.665" v="113" actId="1076"/>
          <ac:picMkLst>
            <pc:docMk/>
            <pc:sldMk cId="0" sldId="333"/>
            <ac:picMk id="12295" creationId="{64AE09E9-4E9F-2929-2C6C-D99D0829740B}"/>
          </ac:picMkLst>
        </pc:picChg>
        <pc:picChg chg="del">
          <ac:chgData name="Rhodri Thomas" userId="97013524-85ec-4bc1-99cf-ee75f81eb8cc" providerId="ADAL" clId="{EBBE36EB-B1D1-4BF2-9BFD-06BEBFDA8381}" dt="2025-10-30T10:47:05.657" v="44" actId="478"/>
          <ac:picMkLst>
            <pc:docMk/>
            <pc:sldMk cId="0" sldId="333"/>
            <ac:picMk id="12296" creationId="{98C73147-6C89-893C-9302-019B8CFFC230}"/>
          </ac:picMkLst>
        </pc:picChg>
        <pc:picChg chg="del">
          <ac:chgData name="Rhodri Thomas" userId="97013524-85ec-4bc1-99cf-ee75f81eb8cc" providerId="ADAL" clId="{EBBE36EB-B1D1-4BF2-9BFD-06BEBFDA8381}" dt="2025-10-30T10:47:07.614" v="45" actId="478"/>
          <ac:picMkLst>
            <pc:docMk/>
            <pc:sldMk cId="0" sldId="333"/>
            <ac:picMk id="12297" creationId="{F7AB86F9-3756-21DB-F5CF-2B2F49B4926D}"/>
          </ac:picMkLst>
        </pc:picChg>
      </pc:sldChg>
      <pc:sldChg chg="delSp modSp mod">
        <pc:chgData name="Rhodri Thomas" userId="97013524-85ec-4bc1-99cf-ee75f81eb8cc" providerId="ADAL" clId="{EBBE36EB-B1D1-4BF2-9BFD-06BEBFDA8381}" dt="2025-10-30T11:56:31.373" v="1172" actId="14100"/>
        <pc:sldMkLst>
          <pc:docMk/>
          <pc:sldMk cId="0" sldId="334"/>
        </pc:sldMkLst>
        <pc:spChg chg="mod">
          <ac:chgData name="Rhodri Thomas" userId="97013524-85ec-4bc1-99cf-ee75f81eb8cc" providerId="ADAL" clId="{EBBE36EB-B1D1-4BF2-9BFD-06BEBFDA8381}" dt="2025-10-30T11:56:31.373" v="1172" actId="14100"/>
          <ac:spMkLst>
            <pc:docMk/>
            <pc:sldMk cId="0" sldId="334"/>
            <ac:spMk id="13" creationId="{EA57768D-36BC-098C-489C-E2524A9941E0}"/>
          </ac:spMkLst>
        </pc:spChg>
        <pc:spChg chg="mod">
          <ac:chgData name="Rhodri Thomas" userId="97013524-85ec-4bc1-99cf-ee75f81eb8cc" providerId="ADAL" clId="{EBBE36EB-B1D1-4BF2-9BFD-06BEBFDA8381}" dt="2025-10-30T11:55:51.476" v="1145" actId="1076"/>
          <ac:spMkLst>
            <pc:docMk/>
            <pc:sldMk cId="0" sldId="334"/>
            <ac:spMk id="13317" creationId="{F512F292-8353-F671-18F4-F14F79B5A31A}"/>
          </ac:spMkLst>
        </pc:spChg>
        <pc:picChg chg="del">
          <ac:chgData name="Rhodri Thomas" userId="97013524-85ec-4bc1-99cf-ee75f81eb8cc" providerId="ADAL" clId="{EBBE36EB-B1D1-4BF2-9BFD-06BEBFDA8381}" dt="2025-10-30T11:55:46.912" v="1144" actId="478"/>
          <ac:picMkLst>
            <pc:docMk/>
            <pc:sldMk cId="0" sldId="334"/>
            <ac:picMk id="13321" creationId="{79625F4C-7D33-3F7D-7EE9-F75585F32BB9}"/>
          </ac:picMkLst>
        </pc:picChg>
        <pc:picChg chg="del">
          <ac:chgData name="Rhodri Thomas" userId="97013524-85ec-4bc1-99cf-ee75f81eb8cc" providerId="ADAL" clId="{EBBE36EB-B1D1-4BF2-9BFD-06BEBFDA8381}" dt="2025-10-30T11:55:55.731" v="1146" actId="478"/>
          <ac:picMkLst>
            <pc:docMk/>
            <pc:sldMk cId="0" sldId="334"/>
            <ac:picMk id="13322" creationId="{4E64056B-A08A-F253-7298-4CDD00753660}"/>
          </ac:picMkLst>
        </pc:picChg>
      </pc:sldChg>
      <pc:sldChg chg="addSp delSp modSp mod">
        <pc:chgData name="Rhodri Thomas" userId="97013524-85ec-4bc1-99cf-ee75f81eb8cc" providerId="ADAL" clId="{EBBE36EB-B1D1-4BF2-9BFD-06BEBFDA8381}" dt="2025-10-30T12:00:18.620" v="1310" actId="20577"/>
        <pc:sldMkLst>
          <pc:docMk/>
          <pc:sldMk cId="0" sldId="335"/>
        </pc:sldMkLst>
        <pc:spChg chg="mod">
          <ac:chgData name="Rhodri Thomas" userId="97013524-85ec-4bc1-99cf-ee75f81eb8cc" providerId="ADAL" clId="{EBBE36EB-B1D1-4BF2-9BFD-06BEBFDA8381}" dt="2025-10-30T12:00:18.620" v="1310" actId="20577"/>
          <ac:spMkLst>
            <pc:docMk/>
            <pc:sldMk cId="0" sldId="335"/>
            <ac:spMk id="2" creationId="{A3AA583D-E8C2-7B4B-CD06-C90A5B9A2B24}"/>
          </ac:spMkLst>
        </pc:spChg>
        <pc:spChg chg="add del mod">
          <ac:chgData name="Rhodri Thomas" userId="97013524-85ec-4bc1-99cf-ee75f81eb8cc" providerId="ADAL" clId="{EBBE36EB-B1D1-4BF2-9BFD-06BEBFDA8381}" dt="2025-10-30T11:57:09.062" v="1178" actId="478"/>
          <ac:spMkLst>
            <pc:docMk/>
            <pc:sldMk cId="0" sldId="335"/>
            <ac:spMk id="3" creationId="{567EE890-3D8B-1CCF-6EE8-BFACD319D14D}"/>
          </ac:spMkLst>
        </pc:spChg>
        <pc:spChg chg="del mod">
          <ac:chgData name="Rhodri Thomas" userId="97013524-85ec-4bc1-99cf-ee75f81eb8cc" providerId="ADAL" clId="{EBBE36EB-B1D1-4BF2-9BFD-06BEBFDA8381}" dt="2025-10-30T11:57:06.484" v="1176" actId="478"/>
          <ac:spMkLst>
            <pc:docMk/>
            <pc:sldMk cId="0" sldId="335"/>
            <ac:spMk id="14339" creationId="{DA62CF55-E5FE-94D6-AEB8-9CD81DB3AC97}"/>
          </ac:spMkLst>
        </pc:spChg>
        <pc:picChg chg="del">
          <ac:chgData name="Rhodri Thomas" userId="97013524-85ec-4bc1-99cf-ee75f81eb8cc" providerId="ADAL" clId="{EBBE36EB-B1D1-4BF2-9BFD-06BEBFDA8381}" dt="2025-10-30T11:57:02.756" v="1174" actId="478"/>
          <ac:picMkLst>
            <pc:docMk/>
            <pc:sldMk cId="0" sldId="335"/>
            <ac:picMk id="14340" creationId="{09714B7E-0404-9B20-91DD-DA76226D3D47}"/>
          </ac:picMkLst>
        </pc:picChg>
        <pc:picChg chg="del">
          <ac:chgData name="Rhodri Thomas" userId="97013524-85ec-4bc1-99cf-ee75f81eb8cc" providerId="ADAL" clId="{EBBE36EB-B1D1-4BF2-9BFD-06BEBFDA8381}" dt="2025-10-30T11:56:59.593" v="1173" actId="478"/>
          <ac:picMkLst>
            <pc:docMk/>
            <pc:sldMk cId="0" sldId="335"/>
            <ac:picMk id="14341" creationId="{5554C5C7-B6FD-44C2-0CAB-079A5718FE83}"/>
          </ac:picMkLst>
        </pc:picChg>
      </pc:sldChg>
      <pc:sldChg chg="addSp delSp modSp mod">
        <pc:chgData name="Rhodri Thomas" userId="97013524-85ec-4bc1-99cf-ee75f81eb8cc" providerId="ADAL" clId="{EBBE36EB-B1D1-4BF2-9BFD-06BEBFDA8381}" dt="2025-10-30T10:44:56.030" v="32" actId="1076"/>
        <pc:sldMkLst>
          <pc:docMk/>
          <pc:sldMk cId="0" sldId="341"/>
        </pc:sldMkLst>
        <pc:spChg chg="add mod">
          <ac:chgData name="Rhodri Thomas" userId="97013524-85ec-4bc1-99cf-ee75f81eb8cc" providerId="ADAL" clId="{EBBE36EB-B1D1-4BF2-9BFD-06BEBFDA8381}" dt="2025-10-30T10:44:56.030" v="32" actId="1076"/>
          <ac:spMkLst>
            <pc:docMk/>
            <pc:sldMk cId="0" sldId="341"/>
            <ac:spMk id="3" creationId="{22F5974B-0BD4-180D-A761-709A4DFC528E}"/>
          </ac:spMkLst>
        </pc:spChg>
        <pc:spChg chg="mod">
          <ac:chgData name="Rhodri Thomas" userId="97013524-85ec-4bc1-99cf-ee75f81eb8cc" providerId="ADAL" clId="{EBBE36EB-B1D1-4BF2-9BFD-06BEBFDA8381}" dt="2025-10-30T10:44:45.827" v="29" actId="21"/>
          <ac:spMkLst>
            <pc:docMk/>
            <pc:sldMk cId="0" sldId="341"/>
            <ac:spMk id="8194" creationId="{69071652-4CCC-D6DD-0C93-1EE39721A87F}"/>
          </ac:spMkLst>
        </pc:spChg>
        <pc:spChg chg="mod">
          <ac:chgData name="Rhodri Thomas" userId="97013524-85ec-4bc1-99cf-ee75f81eb8cc" providerId="ADAL" clId="{EBBE36EB-B1D1-4BF2-9BFD-06BEBFDA8381}" dt="2025-10-30T10:43:33.962" v="21" actId="1076"/>
          <ac:spMkLst>
            <pc:docMk/>
            <pc:sldMk cId="0" sldId="341"/>
            <ac:spMk id="8195" creationId="{2F05844E-A40C-B911-E737-DFF410D84077}"/>
          </ac:spMkLst>
        </pc:spChg>
        <pc:picChg chg="mod">
          <ac:chgData name="Rhodri Thomas" userId="97013524-85ec-4bc1-99cf-ee75f81eb8cc" providerId="ADAL" clId="{EBBE36EB-B1D1-4BF2-9BFD-06BEBFDA8381}" dt="2025-10-30T10:44:39.119" v="28" actId="1076"/>
          <ac:picMkLst>
            <pc:docMk/>
            <pc:sldMk cId="0" sldId="341"/>
            <ac:picMk id="8196" creationId="{BD70676E-5BBA-DED7-8E64-AE1B82901E06}"/>
          </ac:picMkLst>
        </pc:picChg>
        <pc:picChg chg="del">
          <ac:chgData name="Rhodri Thomas" userId="97013524-85ec-4bc1-99cf-ee75f81eb8cc" providerId="ADAL" clId="{EBBE36EB-B1D1-4BF2-9BFD-06BEBFDA8381}" dt="2025-10-30T10:43:13.846" v="15" actId="478"/>
          <ac:picMkLst>
            <pc:docMk/>
            <pc:sldMk cId="0" sldId="341"/>
            <ac:picMk id="8197" creationId="{798FB7B3-5075-9D02-D8B5-61C72878A2A7}"/>
          </ac:picMkLst>
        </pc:picChg>
        <pc:picChg chg="del">
          <ac:chgData name="Rhodri Thomas" userId="97013524-85ec-4bc1-99cf-ee75f81eb8cc" providerId="ADAL" clId="{EBBE36EB-B1D1-4BF2-9BFD-06BEBFDA8381}" dt="2025-10-30T10:43:11.759" v="14" actId="478"/>
          <ac:picMkLst>
            <pc:docMk/>
            <pc:sldMk cId="0" sldId="341"/>
            <ac:picMk id="8198" creationId="{DF734A35-2ABB-4A75-4C4E-FA35769EA9DF}"/>
          </ac:picMkLst>
        </pc:picChg>
      </pc:sldChg>
      <pc:sldChg chg="addSp modSp mod">
        <pc:chgData name="Rhodri Thomas" userId="97013524-85ec-4bc1-99cf-ee75f81eb8cc" providerId="ADAL" clId="{EBBE36EB-B1D1-4BF2-9BFD-06BEBFDA8381}" dt="2025-10-30T10:37:09.425" v="11" actId="1076"/>
        <pc:sldMkLst>
          <pc:docMk/>
          <pc:sldMk cId="0" sldId="350"/>
        </pc:sldMkLst>
        <pc:spChg chg="add mod">
          <ac:chgData name="Rhodri Thomas" userId="97013524-85ec-4bc1-99cf-ee75f81eb8cc" providerId="ADAL" clId="{EBBE36EB-B1D1-4BF2-9BFD-06BEBFDA8381}" dt="2025-10-30T10:37:00.593" v="8" actId="1076"/>
          <ac:spMkLst>
            <pc:docMk/>
            <pc:sldMk cId="0" sldId="350"/>
            <ac:spMk id="3" creationId="{9F45691B-13E8-4D95-83EF-49E07BF2E626}"/>
          </ac:spMkLst>
        </pc:spChg>
        <pc:spChg chg="mod">
          <ac:chgData name="Rhodri Thomas" userId="97013524-85ec-4bc1-99cf-ee75f81eb8cc" providerId="ADAL" clId="{EBBE36EB-B1D1-4BF2-9BFD-06BEBFDA8381}" dt="2025-10-30T10:30:20.473" v="3" actId="20577"/>
          <ac:spMkLst>
            <pc:docMk/>
            <pc:sldMk cId="0" sldId="350"/>
            <ac:spMk id="12" creationId="{72CEDA6F-36CB-A81A-1DED-2A39BA5930F3}"/>
          </ac:spMkLst>
        </pc:spChg>
        <pc:picChg chg="mod">
          <ac:chgData name="Rhodri Thomas" userId="97013524-85ec-4bc1-99cf-ee75f81eb8cc" providerId="ADAL" clId="{EBBE36EB-B1D1-4BF2-9BFD-06BEBFDA8381}" dt="2025-10-30T10:37:09.425" v="11" actId="1076"/>
          <ac:picMkLst>
            <pc:docMk/>
            <pc:sldMk cId="0" sldId="350"/>
            <ac:picMk id="34820" creationId="{06ABFB72-AEF1-BF3F-C1BE-1CEEAD50156A}"/>
          </ac:picMkLst>
        </pc:picChg>
        <pc:picChg chg="mod">
          <ac:chgData name="Rhodri Thomas" userId="97013524-85ec-4bc1-99cf-ee75f81eb8cc" providerId="ADAL" clId="{EBBE36EB-B1D1-4BF2-9BFD-06BEBFDA8381}" dt="2025-10-30T10:37:06.467" v="10" actId="1076"/>
          <ac:picMkLst>
            <pc:docMk/>
            <pc:sldMk cId="0" sldId="350"/>
            <ac:picMk id="34821" creationId="{5350C859-7995-0CA4-B29A-90207CADA836}"/>
          </ac:picMkLst>
        </pc:picChg>
        <pc:picChg chg="mod">
          <ac:chgData name="Rhodri Thomas" userId="97013524-85ec-4bc1-99cf-ee75f81eb8cc" providerId="ADAL" clId="{EBBE36EB-B1D1-4BF2-9BFD-06BEBFDA8381}" dt="2025-10-30T10:37:04.479" v="9" actId="1076"/>
          <ac:picMkLst>
            <pc:docMk/>
            <pc:sldMk cId="0" sldId="350"/>
            <ac:picMk id="34822" creationId="{D7734131-1E89-4458-CD35-41766B86EB17}"/>
          </ac:picMkLst>
        </pc:picChg>
      </pc:sldChg>
      <pc:sldChg chg="ord">
        <pc:chgData name="Rhodri Thomas" userId="97013524-85ec-4bc1-99cf-ee75f81eb8cc" providerId="ADAL" clId="{EBBE36EB-B1D1-4BF2-9BFD-06BEBFDA8381}" dt="2025-10-30T11:54:20.647" v="1143"/>
        <pc:sldMkLst>
          <pc:docMk/>
          <pc:sldMk cId="0" sldId="367"/>
        </pc:sldMkLst>
      </pc:sldChg>
      <pc:sldChg chg="new del">
        <pc:chgData name="Rhodri Thomas" userId="97013524-85ec-4bc1-99cf-ee75f81eb8cc" providerId="ADAL" clId="{EBBE36EB-B1D1-4BF2-9BFD-06BEBFDA8381}" dt="2025-10-30T10:45:54.372" v="33" actId="47"/>
        <pc:sldMkLst>
          <pc:docMk/>
          <pc:sldMk cId="2133101861" sldId="379"/>
        </pc:sldMkLst>
      </pc:sldChg>
      <pc:sldChg chg="modSp add mod">
        <pc:chgData name="Rhodri Thomas" userId="97013524-85ec-4bc1-99cf-ee75f81eb8cc" providerId="ADAL" clId="{EBBE36EB-B1D1-4BF2-9BFD-06BEBFDA8381}" dt="2025-10-30T10:48:56.296" v="78" actId="207"/>
        <pc:sldMkLst>
          <pc:docMk/>
          <pc:sldMk cId="2679302118" sldId="379"/>
        </pc:sldMkLst>
        <pc:spChg chg="mod">
          <ac:chgData name="Rhodri Thomas" userId="97013524-85ec-4bc1-99cf-ee75f81eb8cc" providerId="ADAL" clId="{EBBE36EB-B1D1-4BF2-9BFD-06BEBFDA8381}" dt="2025-10-30T10:48:56.296" v="78" actId="207"/>
          <ac:spMkLst>
            <pc:docMk/>
            <pc:sldMk cId="2679302118" sldId="379"/>
            <ac:spMk id="3075" creationId="{CD2ED92D-86DF-9209-F01E-299949D6DC52}"/>
          </ac:spMkLst>
        </pc:spChg>
      </pc:sldChg>
      <pc:sldChg chg="addSp delSp modSp add mod modTransition modClrScheme chgLayout">
        <pc:chgData name="Rhodri Thomas" userId="97013524-85ec-4bc1-99cf-ee75f81eb8cc" providerId="ADAL" clId="{EBBE36EB-B1D1-4BF2-9BFD-06BEBFDA8381}" dt="2025-10-30T10:56:35.067" v="268" actId="14100"/>
        <pc:sldMkLst>
          <pc:docMk/>
          <pc:sldMk cId="1283791063" sldId="380"/>
        </pc:sldMkLst>
        <pc:spChg chg="add del">
          <ac:chgData name="Rhodri Thomas" userId="97013524-85ec-4bc1-99cf-ee75f81eb8cc" providerId="ADAL" clId="{EBBE36EB-B1D1-4BF2-9BFD-06BEBFDA8381}" dt="2025-10-30T10:56:23.505" v="265" actId="22"/>
          <ac:spMkLst>
            <pc:docMk/>
            <pc:sldMk cId="1283791063" sldId="380"/>
            <ac:spMk id="4" creationId="{B59F2A4D-17BB-5CCD-125F-458F3D2C80E0}"/>
          </ac:spMkLst>
        </pc:spChg>
        <pc:spChg chg="add mod">
          <ac:chgData name="Rhodri Thomas" userId="97013524-85ec-4bc1-99cf-ee75f81eb8cc" providerId="ADAL" clId="{EBBE36EB-B1D1-4BF2-9BFD-06BEBFDA8381}" dt="2025-10-30T10:56:30.264" v="267" actId="1076"/>
          <ac:spMkLst>
            <pc:docMk/>
            <pc:sldMk cId="1283791063" sldId="380"/>
            <ac:spMk id="6" creationId="{F6F8580D-EA2D-6F83-D9BF-4FAF6FC29E4F}"/>
          </ac:spMkLst>
        </pc:spChg>
        <pc:spChg chg="mod ord">
          <ac:chgData name="Rhodri Thomas" userId="97013524-85ec-4bc1-99cf-ee75f81eb8cc" providerId="ADAL" clId="{EBBE36EB-B1D1-4BF2-9BFD-06BEBFDA8381}" dt="2025-10-30T10:56:35.067" v="268" actId="14100"/>
          <ac:spMkLst>
            <pc:docMk/>
            <pc:sldMk cId="1283791063" sldId="380"/>
            <ac:spMk id="3075" creationId="{CD2ED92D-86DF-9209-F01E-299949D6DC52}"/>
          </ac:spMkLst>
        </pc:spChg>
        <pc:spChg chg="mod">
          <ac:chgData name="Rhodri Thomas" userId="97013524-85ec-4bc1-99cf-ee75f81eb8cc" providerId="ADAL" clId="{EBBE36EB-B1D1-4BF2-9BFD-06BEBFDA8381}" dt="2025-10-30T10:55:53.365" v="258" actId="26606"/>
          <ac:spMkLst>
            <pc:docMk/>
            <pc:sldMk cId="1283791063" sldId="380"/>
            <ac:spMk id="10243" creationId="{C789B54A-E437-6269-CB62-41B917115055}"/>
          </ac:spMkLst>
        </pc:spChg>
        <pc:picChg chg="add mod">
          <ac:chgData name="Rhodri Thomas" userId="97013524-85ec-4bc1-99cf-ee75f81eb8cc" providerId="ADAL" clId="{EBBE36EB-B1D1-4BF2-9BFD-06BEBFDA8381}" dt="2025-10-30T10:56:03.945" v="260" actId="14100"/>
          <ac:picMkLst>
            <pc:docMk/>
            <pc:sldMk cId="1283791063" sldId="380"/>
            <ac:picMk id="2" creationId="{12AB5F80-6D35-C0B0-CD3F-B5F4600E197B}"/>
          </ac:picMkLst>
        </pc:picChg>
      </pc:sldChg>
      <pc:sldChg chg="addSp delSp modSp add mod ord">
        <pc:chgData name="Rhodri Thomas" userId="97013524-85ec-4bc1-99cf-ee75f81eb8cc" providerId="ADAL" clId="{EBBE36EB-B1D1-4BF2-9BFD-06BEBFDA8381}" dt="2025-10-30T11:05:32.789" v="463" actId="14100"/>
        <pc:sldMkLst>
          <pc:docMk/>
          <pc:sldMk cId="2871109053" sldId="381"/>
        </pc:sldMkLst>
        <pc:spChg chg="add del">
          <ac:chgData name="Rhodri Thomas" userId="97013524-85ec-4bc1-99cf-ee75f81eb8cc" providerId="ADAL" clId="{EBBE36EB-B1D1-4BF2-9BFD-06BEBFDA8381}" dt="2025-10-30T11:05:00.901" v="455" actId="22"/>
          <ac:spMkLst>
            <pc:docMk/>
            <pc:sldMk cId="2871109053" sldId="381"/>
            <ac:spMk id="4" creationId="{BE048C27-9D4C-51AA-DEE0-373DE1B953E5}"/>
          </ac:spMkLst>
        </pc:spChg>
        <pc:spChg chg="add mod">
          <ac:chgData name="Rhodri Thomas" userId="97013524-85ec-4bc1-99cf-ee75f81eb8cc" providerId="ADAL" clId="{EBBE36EB-B1D1-4BF2-9BFD-06BEBFDA8381}" dt="2025-10-30T11:05:29.552" v="462" actId="1076"/>
          <ac:spMkLst>
            <pc:docMk/>
            <pc:sldMk cId="2871109053" sldId="381"/>
            <ac:spMk id="6" creationId="{60B67D30-A812-D89D-C568-4C40A870D66F}"/>
          </ac:spMkLst>
        </pc:spChg>
        <pc:spChg chg="mod">
          <ac:chgData name="Rhodri Thomas" userId="97013524-85ec-4bc1-99cf-ee75f81eb8cc" providerId="ADAL" clId="{EBBE36EB-B1D1-4BF2-9BFD-06BEBFDA8381}" dt="2025-10-30T11:05:21.685" v="460" actId="1076"/>
          <ac:spMkLst>
            <pc:docMk/>
            <pc:sldMk cId="2871109053" sldId="381"/>
            <ac:spMk id="3075" creationId="{CD2ED92D-86DF-9209-F01E-299949D6DC52}"/>
          </ac:spMkLst>
        </pc:spChg>
        <pc:picChg chg="add mod">
          <ac:chgData name="Rhodri Thomas" userId="97013524-85ec-4bc1-99cf-ee75f81eb8cc" providerId="ADAL" clId="{EBBE36EB-B1D1-4BF2-9BFD-06BEBFDA8381}" dt="2025-10-30T11:05:32.789" v="463" actId="14100"/>
          <ac:picMkLst>
            <pc:docMk/>
            <pc:sldMk cId="2871109053" sldId="381"/>
            <ac:picMk id="2" creationId="{B99D0FF2-8231-9E39-1E0C-39C71AFEA57D}"/>
          </ac:picMkLst>
        </pc:picChg>
      </pc:sldChg>
      <pc:sldChg chg="addSp delSp modSp new mod modTransition modClrScheme chgLayout">
        <pc:chgData name="Rhodri Thomas" userId="97013524-85ec-4bc1-99cf-ee75f81eb8cc" providerId="ADAL" clId="{EBBE36EB-B1D1-4BF2-9BFD-06BEBFDA8381}" dt="2025-10-30T11:11:26.988" v="472" actId="962"/>
        <pc:sldMkLst>
          <pc:docMk/>
          <pc:sldMk cId="2405538297" sldId="382"/>
        </pc:sldMkLst>
        <pc:spChg chg="del">
          <ac:chgData name="Rhodri Thomas" userId="97013524-85ec-4bc1-99cf-ee75f81eb8cc" providerId="ADAL" clId="{EBBE36EB-B1D1-4BF2-9BFD-06BEBFDA8381}" dt="2025-10-30T11:11:24.726" v="468" actId="26606"/>
          <ac:spMkLst>
            <pc:docMk/>
            <pc:sldMk cId="2405538297" sldId="382"/>
            <ac:spMk id="2" creationId="{CDD5BB28-1049-50FC-2FEA-47A338372C02}"/>
          </ac:spMkLst>
        </pc:spChg>
        <pc:spChg chg="del">
          <ac:chgData name="Rhodri Thomas" userId="97013524-85ec-4bc1-99cf-ee75f81eb8cc" providerId="ADAL" clId="{EBBE36EB-B1D1-4BF2-9BFD-06BEBFDA8381}" dt="2025-10-30T11:11:24.726" v="468" actId="26606"/>
          <ac:spMkLst>
            <pc:docMk/>
            <pc:sldMk cId="2405538297" sldId="382"/>
            <ac:spMk id="3" creationId="{F73D7CD2-DBF2-8500-B6F7-28F90DF02ABA}"/>
          </ac:spMkLst>
        </pc:spChg>
        <pc:spChg chg="add mod">
          <ac:chgData name="Rhodri Thomas" userId="97013524-85ec-4bc1-99cf-ee75f81eb8cc" providerId="ADAL" clId="{EBBE36EB-B1D1-4BF2-9BFD-06BEBFDA8381}" dt="2025-10-30T11:11:24.726" v="468" actId="26606"/>
          <ac:spMkLst>
            <pc:docMk/>
            <pc:sldMk cId="2405538297" sldId="382"/>
            <ac:spMk id="10" creationId="{0983BCCF-66E9-2C06-220F-5A46440F2CF4}"/>
          </ac:spMkLst>
        </pc:spChg>
        <pc:picChg chg="add mod ord">
          <ac:chgData name="Rhodri Thomas" userId="97013524-85ec-4bc1-99cf-ee75f81eb8cc" providerId="ADAL" clId="{EBBE36EB-B1D1-4BF2-9BFD-06BEBFDA8381}" dt="2025-10-30T11:11:26.988" v="471" actId="27614"/>
          <ac:picMkLst>
            <pc:docMk/>
            <pc:sldMk cId="2405538297" sldId="382"/>
            <ac:picMk id="4" creationId="{33113FED-1A19-2D5E-9F03-B79719786892}"/>
          </ac:picMkLst>
        </pc:picChg>
        <pc:picChg chg="add mod">
          <ac:chgData name="Rhodri Thomas" userId="97013524-85ec-4bc1-99cf-ee75f81eb8cc" providerId="ADAL" clId="{EBBE36EB-B1D1-4BF2-9BFD-06BEBFDA8381}" dt="2025-10-30T11:11:26.988" v="472" actId="962"/>
          <ac:picMkLst>
            <pc:docMk/>
            <pc:sldMk cId="2405538297" sldId="382"/>
            <ac:picMk id="5" creationId="{9D42DC1F-F23F-D0F7-1C49-D9C232C4E9BB}"/>
          </ac:picMkLst>
        </pc:picChg>
      </pc:sldChg>
      <pc:sldChg chg="addSp modSp new mod ord">
        <pc:chgData name="Rhodri Thomas" userId="97013524-85ec-4bc1-99cf-ee75f81eb8cc" providerId="ADAL" clId="{EBBE36EB-B1D1-4BF2-9BFD-06BEBFDA8381}" dt="2025-10-30T11:30:32.943" v="564"/>
        <pc:sldMkLst>
          <pc:docMk/>
          <pc:sldMk cId="4001684483" sldId="383"/>
        </pc:sldMkLst>
        <pc:spChg chg="add mod">
          <ac:chgData name="Rhodri Thomas" userId="97013524-85ec-4bc1-99cf-ee75f81eb8cc" providerId="ADAL" clId="{EBBE36EB-B1D1-4BF2-9BFD-06BEBFDA8381}" dt="2025-10-30T11:30:12.034" v="560"/>
          <ac:spMkLst>
            <pc:docMk/>
            <pc:sldMk cId="4001684483" sldId="383"/>
            <ac:spMk id="3" creationId="{20E9E3FE-3B25-2252-A161-616627004FD1}"/>
          </ac:spMkLst>
        </pc:spChg>
        <pc:spChg chg="add mod">
          <ac:chgData name="Rhodri Thomas" userId="97013524-85ec-4bc1-99cf-ee75f81eb8cc" providerId="ADAL" clId="{EBBE36EB-B1D1-4BF2-9BFD-06BEBFDA8381}" dt="2025-10-30T11:28:05.053" v="552" actId="1076"/>
          <ac:spMkLst>
            <pc:docMk/>
            <pc:sldMk cId="4001684483" sldId="383"/>
            <ac:spMk id="5" creationId="{568E1056-BD75-97AF-D5B1-5F7D4E8DB71C}"/>
          </ac:spMkLst>
        </pc:spChg>
      </pc:sldChg>
      <pc:sldChg chg="addSp modSp new mod setBg">
        <pc:chgData name="Rhodri Thomas" userId="97013524-85ec-4bc1-99cf-ee75f81eb8cc" providerId="ADAL" clId="{EBBE36EB-B1D1-4BF2-9BFD-06BEBFDA8381}" dt="2025-10-30T11:47:57.855" v="1135" actId="20577"/>
        <pc:sldMkLst>
          <pc:docMk/>
          <pc:sldMk cId="1967142679" sldId="384"/>
        </pc:sldMkLst>
        <pc:spChg chg="mod">
          <ac:chgData name="Rhodri Thomas" userId="97013524-85ec-4bc1-99cf-ee75f81eb8cc" providerId="ADAL" clId="{EBBE36EB-B1D1-4BF2-9BFD-06BEBFDA8381}" dt="2025-10-30T11:44:17.905" v="1017" actId="26606"/>
          <ac:spMkLst>
            <pc:docMk/>
            <pc:sldMk cId="1967142679" sldId="384"/>
            <ac:spMk id="2" creationId="{BE640164-6937-F56D-7092-78CFB727FBBA}"/>
          </ac:spMkLst>
        </pc:spChg>
        <pc:spChg chg="mod">
          <ac:chgData name="Rhodri Thomas" userId="97013524-85ec-4bc1-99cf-ee75f81eb8cc" providerId="ADAL" clId="{EBBE36EB-B1D1-4BF2-9BFD-06BEBFDA8381}" dt="2025-10-30T11:47:57.855" v="1135" actId="20577"/>
          <ac:spMkLst>
            <pc:docMk/>
            <pc:sldMk cId="1967142679" sldId="384"/>
            <ac:spMk id="3" creationId="{2FB71CA7-FF8C-B3AB-7703-EE62395E62E1}"/>
          </ac:spMkLst>
        </pc:spChg>
        <pc:spChg chg="add mod">
          <ac:chgData name="Rhodri Thomas" userId="97013524-85ec-4bc1-99cf-ee75f81eb8cc" providerId="ADAL" clId="{EBBE36EB-B1D1-4BF2-9BFD-06BEBFDA8381}" dt="2025-10-30T11:47:50.157" v="1134" actId="1076"/>
          <ac:spMkLst>
            <pc:docMk/>
            <pc:sldMk cId="1967142679" sldId="384"/>
            <ac:spMk id="5" creationId="{9FE6CBF1-F83F-0945-70F6-45F529D3F165}"/>
          </ac:spMkLst>
        </pc:spChg>
        <pc:spChg chg="add">
          <ac:chgData name="Rhodri Thomas" userId="97013524-85ec-4bc1-99cf-ee75f81eb8cc" providerId="ADAL" clId="{EBBE36EB-B1D1-4BF2-9BFD-06BEBFDA8381}" dt="2025-10-30T11:44:17.905" v="1017" actId="26606"/>
          <ac:spMkLst>
            <pc:docMk/>
            <pc:sldMk cId="1967142679" sldId="384"/>
            <ac:spMk id="9" creationId="{45D37F4E-DDB4-456B-97E0-9937730A039F}"/>
          </ac:spMkLst>
        </pc:spChg>
        <pc:spChg chg="add">
          <ac:chgData name="Rhodri Thomas" userId="97013524-85ec-4bc1-99cf-ee75f81eb8cc" providerId="ADAL" clId="{EBBE36EB-B1D1-4BF2-9BFD-06BEBFDA8381}" dt="2025-10-30T11:44:17.905" v="1017" actId="26606"/>
          <ac:spMkLst>
            <pc:docMk/>
            <pc:sldMk cId="1967142679" sldId="384"/>
            <ac:spMk id="11" creationId="{B2DD41CD-8F47-4F56-AD12-4E2FF7696987}"/>
          </ac:spMkLst>
        </pc:spChg>
        <pc:picChg chg="add mod">
          <ac:chgData name="Rhodri Thomas" userId="97013524-85ec-4bc1-99cf-ee75f81eb8cc" providerId="ADAL" clId="{EBBE36EB-B1D1-4BF2-9BFD-06BEBFDA8381}" dt="2025-10-30T11:47:16.813" v="1131" actId="14100"/>
          <ac:picMkLst>
            <pc:docMk/>
            <pc:sldMk cId="1967142679" sldId="384"/>
            <ac:picMk id="4" creationId="{7A76D403-BAB3-E939-D66D-E209060574FE}"/>
          </ac:picMkLst>
        </pc:picChg>
        <pc:picChg chg="add mod">
          <ac:chgData name="Rhodri Thomas" userId="97013524-85ec-4bc1-99cf-ee75f81eb8cc" providerId="ADAL" clId="{EBBE36EB-B1D1-4BF2-9BFD-06BEBFDA8381}" dt="2025-10-30T11:47:19.819" v="1132" actId="1076"/>
          <ac:picMkLst>
            <pc:docMk/>
            <pc:sldMk cId="1967142679" sldId="384"/>
            <ac:picMk id="6" creationId="{104DBF92-914B-310D-E6B3-699F93F1FD10}"/>
          </ac:picMkLst>
        </pc:picChg>
      </pc:sldChg>
      <pc:sldChg chg="new del">
        <pc:chgData name="Rhodri Thomas" userId="97013524-85ec-4bc1-99cf-ee75f81eb8cc" providerId="ADAL" clId="{EBBE36EB-B1D1-4BF2-9BFD-06BEBFDA8381}" dt="2025-10-30T12:00:51.489" v="1312" actId="47"/>
        <pc:sldMkLst>
          <pc:docMk/>
          <pc:sldMk cId="4123699671" sldId="38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23CAED64-9E8A-A454-4A13-BA1829896892}"/>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ltLang="en-US"/>
          </a:p>
        </p:txBody>
      </p:sp>
      <p:sp>
        <p:nvSpPr>
          <p:cNvPr id="12291" name="Rectangle 3">
            <a:extLst>
              <a:ext uri="{FF2B5EF4-FFF2-40B4-BE49-F238E27FC236}">
                <a16:creationId xmlns:a16="http://schemas.microsoft.com/office/drawing/2014/main" id="{BC75EBA7-2D3E-D053-2DCF-BE98BD598B17}"/>
              </a:ext>
            </a:extLst>
          </p:cNvPr>
          <p:cNvSpPr>
            <a:spLocks noGrp="1" noChangeArrowheads="1"/>
          </p:cNvSpPr>
          <p:nvPr>
            <p:ph type="dt" idx="1"/>
          </p:nvPr>
        </p:nvSpPr>
        <p:spPr bwMode="auto">
          <a:xfrm>
            <a:off x="388620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ltLang="en-US"/>
          </a:p>
        </p:txBody>
      </p:sp>
      <p:sp>
        <p:nvSpPr>
          <p:cNvPr id="16388" name="Rectangle 4">
            <a:extLst>
              <a:ext uri="{FF2B5EF4-FFF2-40B4-BE49-F238E27FC236}">
                <a16:creationId xmlns:a16="http://schemas.microsoft.com/office/drawing/2014/main" id="{5E72722D-E3FE-9057-9F68-468EA148E470}"/>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293" name="Rectangle 5">
            <a:extLst>
              <a:ext uri="{FF2B5EF4-FFF2-40B4-BE49-F238E27FC236}">
                <a16:creationId xmlns:a16="http://schemas.microsoft.com/office/drawing/2014/main" id="{5496BF27-FE53-844B-8448-7E9AF0B62C6C}"/>
              </a:ext>
            </a:extLst>
          </p:cNvPr>
          <p:cNvSpPr>
            <a:spLocks noGrp="1" noChangeArrowheads="1"/>
          </p:cNvSpPr>
          <p:nvPr>
            <p:ph type="body" sz="quarter" idx="3"/>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12294" name="Rectangle 6">
            <a:extLst>
              <a:ext uri="{FF2B5EF4-FFF2-40B4-BE49-F238E27FC236}">
                <a16:creationId xmlns:a16="http://schemas.microsoft.com/office/drawing/2014/main" id="{657605B2-CF20-B8E5-1AB8-70D6623929C2}"/>
              </a:ext>
            </a:extLst>
          </p:cNvPr>
          <p:cNvSpPr>
            <a:spLocks noGrp="1" noChangeArrowheads="1"/>
          </p:cNvSpPr>
          <p:nvPr>
            <p:ph type="ftr" sz="quarter" idx="4"/>
          </p:nvPr>
        </p:nvSpPr>
        <p:spPr bwMode="auto">
          <a:xfrm>
            <a:off x="0" y="8686800"/>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ltLang="en-US"/>
          </a:p>
        </p:txBody>
      </p:sp>
      <p:sp>
        <p:nvSpPr>
          <p:cNvPr id="12295" name="Rectangle 7">
            <a:extLst>
              <a:ext uri="{FF2B5EF4-FFF2-40B4-BE49-F238E27FC236}">
                <a16:creationId xmlns:a16="http://schemas.microsoft.com/office/drawing/2014/main" id="{D755DC5E-022B-EDC7-9CBC-3B63255250D7}"/>
              </a:ext>
            </a:extLst>
          </p:cNvPr>
          <p:cNvSpPr>
            <a:spLocks noGrp="1" noChangeArrowheads="1"/>
          </p:cNvSpPr>
          <p:nvPr>
            <p:ph type="sldNum" sz="quarter" idx="5"/>
          </p:nvPr>
        </p:nvSpPr>
        <p:spPr bwMode="auto">
          <a:xfrm>
            <a:off x="3886200" y="8686800"/>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84289C94-7562-47CC-8299-D4CD627E534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22CE26B8-1986-02DF-953B-6559D22EF39F}"/>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57025943-22D0-CDC8-7AAD-333B24368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28676" name="Slide Number Placeholder 3">
            <a:extLst>
              <a:ext uri="{FF2B5EF4-FFF2-40B4-BE49-F238E27FC236}">
                <a16:creationId xmlns:a16="http://schemas.microsoft.com/office/drawing/2014/main" id="{85E866F8-6963-B6BA-62F7-D5C1E3040EA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F47DB8FF-DC73-4725-A189-5C5FD3893840}" type="slidenum">
              <a:rPr lang="en-US" altLang="en-US" sz="1200" smtClean="0"/>
              <a:pPr/>
              <a:t>20</a:t>
            </a:fld>
            <a:endParaRPr lang="en-US"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9AB47253-5A4C-DE8A-BCC0-BD72EC470477}"/>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75E59DF8-51B3-6242-83F7-66A4948240B0}"/>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0724" name="Slide Number Placeholder 3">
            <a:extLst>
              <a:ext uri="{FF2B5EF4-FFF2-40B4-BE49-F238E27FC236}">
                <a16:creationId xmlns:a16="http://schemas.microsoft.com/office/drawing/2014/main" id="{D12A16FC-5E1D-7AD1-540E-1636205D362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80C78EE3-FFA8-4701-858D-BDE04B227111}" type="slidenum">
              <a:rPr lang="en-US" altLang="en-US" sz="1200" smtClean="0"/>
              <a:pPr/>
              <a:t>21</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id="{66F4F448-833C-AC3B-6661-48B9F2A9D584}"/>
              </a:ext>
            </a:extLst>
          </p:cNvPr>
          <p:cNvSpPr>
            <a:spLocks noGrp="1" noChangeArrowheads="1"/>
          </p:cNvSpPr>
          <p:nvPr>
            <p:ph type="dt" sz="half" idx="10"/>
          </p:nvPr>
        </p:nvSpPr>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56C8AE53-002F-B869-751E-B8BECE4D3693}"/>
              </a:ext>
            </a:extLst>
          </p:cNvPr>
          <p:cNvSpPr>
            <a:spLocks noGrp="1" noChangeArrowheads="1"/>
          </p:cNvSpPr>
          <p:nvPr>
            <p:ph type="ftr" sz="quarter" idx="11"/>
          </p:nvPr>
        </p:nvSpPr>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E4DE5003-6D7A-2C88-C2E1-CEDF029B629B}"/>
              </a:ext>
            </a:extLst>
          </p:cNvPr>
          <p:cNvSpPr>
            <a:spLocks noGrp="1" noChangeArrowheads="1"/>
          </p:cNvSpPr>
          <p:nvPr>
            <p:ph type="sldNum" sz="quarter" idx="12"/>
          </p:nvPr>
        </p:nvSpPr>
        <p:spPr/>
        <p:txBody>
          <a:bodyPr/>
          <a:lstStyle>
            <a:lvl1pPr>
              <a:defRPr/>
            </a:lvl1pPr>
          </a:lstStyle>
          <a:p>
            <a:pPr>
              <a:defRPr/>
            </a:pPr>
            <a:fld id="{7833AC19-E372-4DA9-969F-9991CD81BC60}" type="slidenum">
              <a:rPr lang="en-US" altLang="en-US"/>
              <a:pPr>
                <a:defRPr/>
              </a:pPr>
              <a:t>‹#›</a:t>
            </a:fld>
            <a:endParaRPr lang="en-US" altLang="en-US"/>
          </a:p>
        </p:txBody>
      </p:sp>
    </p:spTree>
    <p:extLst>
      <p:ext uri="{BB962C8B-B14F-4D97-AF65-F5344CB8AC3E}">
        <p14:creationId xmlns:p14="http://schemas.microsoft.com/office/powerpoint/2010/main" val="94202429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4833148-2CF1-82AC-7458-8449EF961E4C}"/>
              </a:ext>
            </a:extLst>
          </p:cNvPr>
          <p:cNvSpPr>
            <a:spLocks noGrp="1" noChangeArrowheads="1"/>
          </p:cNvSpPr>
          <p:nvPr>
            <p:ph type="dt" sz="half" idx="10"/>
          </p:nvPr>
        </p:nvSpPr>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B7D63F3D-457E-C5A9-71A0-316AA599231A}"/>
              </a:ext>
            </a:extLst>
          </p:cNvPr>
          <p:cNvSpPr>
            <a:spLocks noGrp="1" noChangeArrowheads="1"/>
          </p:cNvSpPr>
          <p:nvPr>
            <p:ph type="ftr" sz="quarter" idx="11"/>
          </p:nvPr>
        </p:nvSpPr>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B420DECD-D144-00C4-112E-5FBE03566579}"/>
              </a:ext>
            </a:extLst>
          </p:cNvPr>
          <p:cNvSpPr>
            <a:spLocks noGrp="1" noChangeArrowheads="1"/>
          </p:cNvSpPr>
          <p:nvPr>
            <p:ph type="sldNum" sz="quarter" idx="12"/>
          </p:nvPr>
        </p:nvSpPr>
        <p:spPr/>
        <p:txBody>
          <a:bodyPr/>
          <a:lstStyle>
            <a:lvl1pPr>
              <a:defRPr/>
            </a:lvl1pPr>
          </a:lstStyle>
          <a:p>
            <a:pPr>
              <a:defRPr/>
            </a:pPr>
            <a:fld id="{02785345-D28C-4559-8460-644725F5A668}" type="slidenum">
              <a:rPr lang="en-US" altLang="en-US"/>
              <a:pPr>
                <a:defRPr/>
              </a:pPr>
              <a:t>‹#›</a:t>
            </a:fld>
            <a:endParaRPr lang="en-US" altLang="en-US"/>
          </a:p>
        </p:txBody>
      </p:sp>
    </p:spTree>
    <p:extLst>
      <p:ext uri="{BB962C8B-B14F-4D97-AF65-F5344CB8AC3E}">
        <p14:creationId xmlns:p14="http://schemas.microsoft.com/office/powerpoint/2010/main" val="2045799923"/>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a16="http://schemas.microsoft.com/office/drawing/2014/main" id="{2078EF75-FD68-741E-1266-3CB9A07C1FE2}"/>
              </a:ext>
            </a:extLst>
          </p:cNvPr>
          <p:cNvSpPr>
            <a:spLocks noGrp="1" noChangeArrowheads="1"/>
          </p:cNvSpPr>
          <p:nvPr>
            <p:ph type="dt" sz="half" idx="10"/>
          </p:nvPr>
        </p:nvSpPr>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2F4AE213-6D2F-FCB8-8E1C-EFC6A2273243}"/>
              </a:ext>
            </a:extLst>
          </p:cNvPr>
          <p:cNvSpPr>
            <a:spLocks noGrp="1" noChangeArrowheads="1"/>
          </p:cNvSpPr>
          <p:nvPr>
            <p:ph type="ftr" sz="quarter" idx="11"/>
          </p:nvPr>
        </p:nvSpPr>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7E094A98-5485-A762-9112-FD81463454EE}"/>
              </a:ext>
            </a:extLst>
          </p:cNvPr>
          <p:cNvSpPr>
            <a:spLocks noGrp="1" noChangeArrowheads="1"/>
          </p:cNvSpPr>
          <p:nvPr>
            <p:ph type="sldNum" sz="quarter" idx="12"/>
          </p:nvPr>
        </p:nvSpPr>
        <p:spPr/>
        <p:txBody>
          <a:bodyPr/>
          <a:lstStyle>
            <a:lvl1pPr>
              <a:defRPr/>
            </a:lvl1pPr>
          </a:lstStyle>
          <a:p>
            <a:pPr>
              <a:defRPr/>
            </a:pPr>
            <a:fld id="{F55BA623-B923-4DB0-9192-38D6F64013E4}" type="slidenum">
              <a:rPr lang="en-US" altLang="en-US"/>
              <a:pPr>
                <a:defRPr/>
              </a:pPr>
              <a:t>‹#›</a:t>
            </a:fld>
            <a:endParaRPr lang="en-US" altLang="en-US"/>
          </a:p>
        </p:txBody>
      </p:sp>
    </p:spTree>
    <p:extLst>
      <p:ext uri="{BB962C8B-B14F-4D97-AF65-F5344CB8AC3E}">
        <p14:creationId xmlns:p14="http://schemas.microsoft.com/office/powerpoint/2010/main" val="2311246452"/>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1">
            <a:extLst>
              <a:ext uri="{FF2B5EF4-FFF2-40B4-BE49-F238E27FC236}">
                <a16:creationId xmlns:a16="http://schemas.microsoft.com/office/drawing/2014/main" id="{3203236B-5168-8CB2-C44F-7F3603D39DE0}"/>
              </a:ext>
            </a:extLst>
          </p:cNvPr>
          <p:cNvSpPr>
            <a:spLocks noGrp="1" noChangeArrowheads="1"/>
          </p:cNvSpPr>
          <p:nvPr>
            <p:ph type="dt" sz="half" idx="10"/>
          </p:nvPr>
        </p:nvSpPr>
        <p:spPr/>
        <p:txBody>
          <a:bodyPr/>
          <a:lstStyle>
            <a:lvl1pPr>
              <a:defRPr/>
            </a:lvl1pPr>
          </a:lstStyle>
          <a:p>
            <a:pPr>
              <a:defRPr/>
            </a:pPr>
            <a:endParaRPr lang="en-US" altLang="en-US"/>
          </a:p>
        </p:txBody>
      </p:sp>
      <p:sp>
        <p:nvSpPr>
          <p:cNvPr id="6" name="Footer Placeholder 2">
            <a:extLst>
              <a:ext uri="{FF2B5EF4-FFF2-40B4-BE49-F238E27FC236}">
                <a16:creationId xmlns:a16="http://schemas.microsoft.com/office/drawing/2014/main" id="{20B40106-90DD-A435-E71B-354847A6248C}"/>
              </a:ext>
            </a:extLst>
          </p:cNvPr>
          <p:cNvSpPr>
            <a:spLocks noGrp="1" noChangeArrowheads="1"/>
          </p:cNvSpPr>
          <p:nvPr>
            <p:ph type="ftr" sz="quarter" idx="11"/>
          </p:nvPr>
        </p:nvSpPr>
        <p:spPr/>
        <p:txBody>
          <a:bodyPr/>
          <a:lstStyle>
            <a:lvl1pPr>
              <a:defRPr/>
            </a:lvl1pPr>
          </a:lstStyle>
          <a:p>
            <a:pPr>
              <a:defRPr/>
            </a:pPr>
            <a:endParaRPr lang="en-US" altLang="en-US"/>
          </a:p>
        </p:txBody>
      </p:sp>
      <p:sp>
        <p:nvSpPr>
          <p:cNvPr id="7" name="Slide Number Placeholder 3">
            <a:extLst>
              <a:ext uri="{FF2B5EF4-FFF2-40B4-BE49-F238E27FC236}">
                <a16:creationId xmlns:a16="http://schemas.microsoft.com/office/drawing/2014/main" id="{BAB95B28-FCB2-C651-6EDE-72D45C0B497C}"/>
              </a:ext>
            </a:extLst>
          </p:cNvPr>
          <p:cNvSpPr>
            <a:spLocks noGrp="1" noChangeArrowheads="1"/>
          </p:cNvSpPr>
          <p:nvPr>
            <p:ph type="sldNum" sz="quarter" idx="12"/>
          </p:nvPr>
        </p:nvSpPr>
        <p:spPr/>
        <p:txBody>
          <a:bodyPr/>
          <a:lstStyle>
            <a:lvl1pPr>
              <a:defRPr/>
            </a:lvl1pPr>
          </a:lstStyle>
          <a:p>
            <a:pPr>
              <a:defRPr/>
            </a:pPr>
            <a:fld id="{B350EB22-FA27-4AC9-888E-6C612EC506BC}" type="slidenum">
              <a:rPr lang="en-US" altLang="en-US"/>
              <a:pPr>
                <a:defRPr/>
              </a:pPr>
              <a:t>‹#›</a:t>
            </a:fld>
            <a:endParaRPr lang="en-US" altLang="en-US"/>
          </a:p>
        </p:txBody>
      </p:sp>
    </p:spTree>
    <p:extLst>
      <p:ext uri="{BB962C8B-B14F-4D97-AF65-F5344CB8AC3E}">
        <p14:creationId xmlns:p14="http://schemas.microsoft.com/office/powerpoint/2010/main" val="460024320"/>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5880FFA4-ED5C-8508-004F-F67D3E5C9D10}"/>
              </a:ext>
            </a:extLst>
          </p:cNvPr>
          <p:cNvSpPr>
            <a:spLocks noGrp="1" noChangeArrowheads="1"/>
          </p:cNvSpPr>
          <p:nvPr>
            <p:ph type="dt" sz="half" idx="10"/>
          </p:nvPr>
        </p:nvSpPr>
        <p:spPr/>
        <p:txBody>
          <a:bodyPr/>
          <a:lstStyle>
            <a:lvl1pPr>
              <a:defRPr/>
            </a:lvl1pPr>
          </a:lstStyle>
          <a:p>
            <a:pPr>
              <a:defRPr/>
            </a:pPr>
            <a:endParaRPr lang="en-US" altLang="en-US"/>
          </a:p>
        </p:txBody>
      </p:sp>
      <p:sp>
        <p:nvSpPr>
          <p:cNvPr id="8" name="Rectangle 5">
            <a:extLst>
              <a:ext uri="{FF2B5EF4-FFF2-40B4-BE49-F238E27FC236}">
                <a16:creationId xmlns:a16="http://schemas.microsoft.com/office/drawing/2014/main" id="{7F1C9309-30F6-1C3D-AD10-D6D25039CFB3}"/>
              </a:ext>
            </a:extLst>
          </p:cNvPr>
          <p:cNvSpPr>
            <a:spLocks noGrp="1" noChangeArrowheads="1"/>
          </p:cNvSpPr>
          <p:nvPr>
            <p:ph type="ftr" sz="quarter" idx="11"/>
          </p:nvPr>
        </p:nvSpPr>
        <p:spPr/>
        <p:txBody>
          <a:bodyPr/>
          <a:lstStyle>
            <a:lvl1pPr>
              <a:defRPr/>
            </a:lvl1pPr>
          </a:lstStyle>
          <a:p>
            <a:pPr>
              <a:defRPr/>
            </a:pPr>
            <a:endParaRPr lang="en-US" altLang="en-US"/>
          </a:p>
        </p:txBody>
      </p:sp>
      <p:sp>
        <p:nvSpPr>
          <p:cNvPr id="9" name="Rectangle 6">
            <a:extLst>
              <a:ext uri="{FF2B5EF4-FFF2-40B4-BE49-F238E27FC236}">
                <a16:creationId xmlns:a16="http://schemas.microsoft.com/office/drawing/2014/main" id="{BE80A592-0DEA-8C77-80C4-722E0FE3A734}"/>
              </a:ext>
            </a:extLst>
          </p:cNvPr>
          <p:cNvSpPr>
            <a:spLocks noGrp="1" noChangeArrowheads="1"/>
          </p:cNvSpPr>
          <p:nvPr>
            <p:ph type="sldNum" sz="quarter" idx="12"/>
          </p:nvPr>
        </p:nvSpPr>
        <p:spPr/>
        <p:txBody>
          <a:bodyPr/>
          <a:lstStyle>
            <a:lvl1pPr>
              <a:defRPr/>
            </a:lvl1pPr>
          </a:lstStyle>
          <a:p>
            <a:pPr>
              <a:defRPr/>
            </a:pPr>
            <a:fld id="{905918BC-4AB5-4A90-A7CA-D5A87B65A18B}" type="slidenum">
              <a:rPr lang="en-US" altLang="en-US"/>
              <a:pPr>
                <a:defRPr/>
              </a:pPr>
              <a:t>‹#›</a:t>
            </a:fld>
            <a:endParaRPr lang="en-US" altLang="en-US"/>
          </a:p>
        </p:txBody>
      </p:sp>
    </p:spTree>
    <p:extLst>
      <p:ext uri="{BB962C8B-B14F-4D97-AF65-F5344CB8AC3E}">
        <p14:creationId xmlns:p14="http://schemas.microsoft.com/office/powerpoint/2010/main" val="386052908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A8604D56-C1A0-40B6-7508-B592787AFABD}"/>
              </a:ext>
            </a:extLst>
          </p:cNvPr>
          <p:cNvSpPr>
            <a:spLocks noGrp="1" noChangeArrowheads="1"/>
          </p:cNvSpPr>
          <p:nvPr>
            <p:ph type="dt" sz="half" idx="10"/>
          </p:nvPr>
        </p:nvSpPr>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8856681F-DFFC-A87A-53F6-99A7E9511FEB}"/>
              </a:ext>
            </a:extLst>
          </p:cNvPr>
          <p:cNvSpPr>
            <a:spLocks noGrp="1" noChangeArrowheads="1"/>
          </p:cNvSpPr>
          <p:nvPr>
            <p:ph type="ftr" sz="quarter" idx="11"/>
          </p:nvPr>
        </p:nvSpPr>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ECBED08C-CC66-B5E7-1884-F741CC78818E}"/>
              </a:ext>
            </a:extLst>
          </p:cNvPr>
          <p:cNvSpPr>
            <a:spLocks noGrp="1" noChangeArrowheads="1"/>
          </p:cNvSpPr>
          <p:nvPr>
            <p:ph type="sldNum" sz="quarter" idx="12"/>
          </p:nvPr>
        </p:nvSpPr>
        <p:spPr/>
        <p:txBody>
          <a:bodyPr/>
          <a:lstStyle>
            <a:lvl1pPr>
              <a:defRPr/>
            </a:lvl1pPr>
          </a:lstStyle>
          <a:p>
            <a:pPr>
              <a:defRPr/>
            </a:pPr>
            <a:fld id="{81CA4FB2-D055-421E-8983-D3DD120610B8}" type="slidenum">
              <a:rPr lang="en-US" altLang="en-US"/>
              <a:pPr>
                <a:defRPr/>
              </a:pPr>
              <a:t>‹#›</a:t>
            </a:fld>
            <a:endParaRPr lang="en-US" altLang="en-US"/>
          </a:p>
        </p:txBody>
      </p:sp>
    </p:spTree>
    <p:extLst>
      <p:ext uri="{BB962C8B-B14F-4D97-AF65-F5344CB8AC3E}">
        <p14:creationId xmlns:p14="http://schemas.microsoft.com/office/powerpoint/2010/main" val="273616740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82BA6660-E074-1711-C1E4-0D74EED58DC8}"/>
              </a:ext>
            </a:extLst>
          </p:cNvPr>
          <p:cNvSpPr>
            <a:spLocks noGrp="1" noChangeArrowheads="1"/>
          </p:cNvSpPr>
          <p:nvPr>
            <p:ph type="dt" sz="half" idx="10"/>
          </p:nvPr>
        </p:nvSpPr>
        <p:spPr/>
        <p:txBody>
          <a:bodyPr/>
          <a:lstStyle>
            <a:lvl1pPr>
              <a:defRPr/>
            </a:lvl1pPr>
          </a:lstStyle>
          <a:p>
            <a:pPr>
              <a:defRPr/>
            </a:pPr>
            <a:endParaRPr lang="en-US" altLang="en-US"/>
          </a:p>
        </p:txBody>
      </p:sp>
      <p:sp>
        <p:nvSpPr>
          <p:cNvPr id="3" name="Rectangle 5">
            <a:extLst>
              <a:ext uri="{FF2B5EF4-FFF2-40B4-BE49-F238E27FC236}">
                <a16:creationId xmlns:a16="http://schemas.microsoft.com/office/drawing/2014/main" id="{71ADFCBE-11DF-4D5D-326D-80A7589D2D57}"/>
              </a:ext>
            </a:extLst>
          </p:cNvPr>
          <p:cNvSpPr>
            <a:spLocks noGrp="1" noChangeArrowheads="1"/>
          </p:cNvSpPr>
          <p:nvPr>
            <p:ph type="ftr" sz="quarter" idx="11"/>
          </p:nvPr>
        </p:nvSpPr>
        <p:spPr/>
        <p:txBody>
          <a:bodyPr/>
          <a:lstStyle>
            <a:lvl1pPr>
              <a:defRPr/>
            </a:lvl1pPr>
          </a:lstStyle>
          <a:p>
            <a:pPr>
              <a:defRPr/>
            </a:pPr>
            <a:endParaRPr lang="en-US" altLang="en-US"/>
          </a:p>
        </p:txBody>
      </p:sp>
      <p:sp>
        <p:nvSpPr>
          <p:cNvPr id="4" name="Rectangle 6">
            <a:extLst>
              <a:ext uri="{FF2B5EF4-FFF2-40B4-BE49-F238E27FC236}">
                <a16:creationId xmlns:a16="http://schemas.microsoft.com/office/drawing/2014/main" id="{9DF5BF00-8C03-AFEC-CA9E-D072593D57D6}"/>
              </a:ext>
            </a:extLst>
          </p:cNvPr>
          <p:cNvSpPr>
            <a:spLocks noGrp="1" noChangeArrowheads="1"/>
          </p:cNvSpPr>
          <p:nvPr>
            <p:ph type="sldNum" sz="quarter" idx="12"/>
          </p:nvPr>
        </p:nvSpPr>
        <p:spPr/>
        <p:txBody>
          <a:bodyPr/>
          <a:lstStyle>
            <a:lvl1pPr>
              <a:defRPr/>
            </a:lvl1pPr>
          </a:lstStyle>
          <a:p>
            <a:pPr>
              <a:defRPr/>
            </a:pPr>
            <a:fld id="{123ECC1F-2E41-47A7-8160-E150940EC6D6}" type="slidenum">
              <a:rPr lang="en-US" altLang="en-US"/>
              <a:pPr>
                <a:defRPr/>
              </a:pPr>
              <a:t>‹#›</a:t>
            </a:fld>
            <a:endParaRPr lang="en-US" altLang="en-US"/>
          </a:p>
        </p:txBody>
      </p:sp>
    </p:spTree>
    <p:extLst>
      <p:ext uri="{BB962C8B-B14F-4D97-AF65-F5344CB8AC3E}">
        <p14:creationId xmlns:p14="http://schemas.microsoft.com/office/powerpoint/2010/main" val="853439153"/>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1">
            <a:extLst>
              <a:ext uri="{FF2B5EF4-FFF2-40B4-BE49-F238E27FC236}">
                <a16:creationId xmlns:a16="http://schemas.microsoft.com/office/drawing/2014/main" id="{94818951-9F44-0C76-E070-B477021C3C44}"/>
              </a:ext>
            </a:extLst>
          </p:cNvPr>
          <p:cNvSpPr>
            <a:spLocks noGrp="1" noChangeArrowheads="1"/>
          </p:cNvSpPr>
          <p:nvPr>
            <p:ph type="dt" sz="half" idx="10"/>
          </p:nvPr>
        </p:nvSpPr>
        <p:spPr/>
        <p:txBody>
          <a:bodyPr/>
          <a:lstStyle>
            <a:lvl1pPr>
              <a:defRPr/>
            </a:lvl1pPr>
          </a:lstStyle>
          <a:p>
            <a:pPr>
              <a:defRPr/>
            </a:pPr>
            <a:endParaRPr lang="en-US" altLang="en-US"/>
          </a:p>
        </p:txBody>
      </p:sp>
      <p:sp>
        <p:nvSpPr>
          <p:cNvPr id="6" name="Footer Placeholder 2">
            <a:extLst>
              <a:ext uri="{FF2B5EF4-FFF2-40B4-BE49-F238E27FC236}">
                <a16:creationId xmlns:a16="http://schemas.microsoft.com/office/drawing/2014/main" id="{D68801EB-171A-82A9-442A-A1B441992E4C}"/>
              </a:ext>
            </a:extLst>
          </p:cNvPr>
          <p:cNvSpPr>
            <a:spLocks noGrp="1" noChangeArrowheads="1"/>
          </p:cNvSpPr>
          <p:nvPr>
            <p:ph type="ftr" sz="quarter" idx="11"/>
          </p:nvPr>
        </p:nvSpPr>
        <p:spPr/>
        <p:txBody>
          <a:bodyPr/>
          <a:lstStyle>
            <a:lvl1pPr>
              <a:defRPr/>
            </a:lvl1pPr>
          </a:lstStyle>
          <a:p>
            <a:pPr>
              <a:defRPr/>
            </a:pPr>
            <a:endParaRPr lang="en-US" altLang="en-US"/>
          </a:p>
        </p:txBody>
      </p:sp>
      <p:sp>
        <p:nvSpPr>
          <p:cNvPr id="7" name="Slide Number Placeholder 3">
            <a:extLst>
              <a:ext uri="{FF2B5EF4-FFF2-40B4-BE49-F238E27FC236}">
                <a16:creationId xmlns:a16="http://schemas.microsoft.com/office/drawing/2014/main" id="{7813DC8F-4431-6B0A-497A-DD34EDEEB81C}"/>
              </a:ext>
            </a:extLst>
          </p:cNvPr>
          <p:cNvSpPr>
            <a:spLocks noGrp="1" noChangeArrowheads="1"/>
          </p:cNvSpPr>
          <p:nvPr>
            <p:ph type="sldNum" sz="quarter" idx="12"/>
          </p:nvPr>
        </p:nvSpPr>
        <p:spPr/>
        <p:txBody>
          <a:bodyPr/>
          <a:lstStyle>
            <a:lvl1pPr>
              <a:defRPr/>
            </a:lvl1pPr>
          </a:lstStyle>
          <a:p>
            <a:pPr>
              <a:defRPr/>
            </a:pPr>
            <a:fld id="{FF78AFAC-E070-448E-B8B5-32636247BBE0}" type="slidenum">
              <a:rPr lang="en-US" altLang="en-US"/>
              <a:pPr>
                <a:defRPr/>
              </a:pPr>
              <a:t>‹#›</a:t>
            </a:fld>
            <a:endParaRPr lang="en-US" altLang="en-US"/>
          </a:p>
        </p:txBody>
      </p:sp>
    </p:spTree>
    <p:extLst>
      <p:ext uri="{BB962C8B-B14F-4D97-AF65-F5344CB8AC3E}">
        <p14:creationId xmlns:p14="http://schemas.microsoft.com/office/powerpoint/2010/main" val="73122086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1">
            <a:extLst>
              <a:ext uri="{FF2B5EF4-FFF2-40B4-BE49-F238E27FC236}">
                <a16:creationId xmlns:a16="http://schemas.microsoft.com/office/drawing/2014/main" id="{145CB993-CCEB-A0D9-5D8E-9E81C7FBBC9F}"/>
              </a:ext>
            </a:extLst>
          </p:cNvPr>
          <p:cNvSpPr>
            <a:spLocks noGrp="1" noChangeArrowheads="1"/>
          </p:cNvSpPr>
          <p:nvPr>
            <p:ph type="dt" sz="half" idx="10"/>
          </p:nvPr>
        </p:nvSpPr>
        <p:spPr/>
        <p:txBody>
          <a:bodyPr/>
          <a:lstStyle>
            <a:lvl1pPr>
              <a:defRPr/>
            </a:lvl1pPr>
          </a:lstStyle>
          <a:p>
            <a:pPr>
              <a:defRPr/>
            </a:pPr>
            <a:endParaRPr lang="en-US" altLang="en-US"/>
          </a:p>
        </p:txBody>
      </p:sp>
      <p:sp>
        <p:nvSpPr>
          <p:cNvPr id="6" name="Footer Placeholder 2">
            <a:extLst>
              <a:ext uri="{FF2B5EF4-FFF2-40B4-BE49-F238E27FC236}">
                <a16:creationId xmlns:a16="http://schemas.microsoft.com/office/drawing/2014/main" id="{61F6F573-DFFD-797B-67A8-5A53A836C25E}"/>
              </a:ext>
            </a:extLst>
          </p:cNvPr>
          <p:cNvSpPr>
            <a:spLocks noGrp="1" noChangeArrowheads="1"/>
          </p:cNvSpPr>
          <p:nvPr>
            <p:ph type="ftr" sz="quarter" idx="11"/>
          </p:nvPr>
        </p:nvSpPr>
        <p:spPr/>
        <p:txBody>
          <a:bodyPr/>
          <a:lstStyle>
            <a:lvl1pPr>
              <a:defRPr/>
            </a:lvl1pPr>
          </a:lstStyle>
          <a:p>
            <a:pPr>
              <a:defRPr/>
            </a:pPr>
            <a:endParaRPr lang="en-US" altLang="en-US"/>
          </a:p>
        </p:txBody>
      </p:sp>
      <p:sp>
        <p:nvSpPr>
          <p:cNvPr id="7" name="Slide Number Placeholder 3">
            <a:extLst>
              <a:ext uri="{FF2B5EF4-FFF2-40B4-BE49-F238E27FC236}">
                <a16:creationId xmlns:a16="http://schemas.microsoft.com/office/drawing/2014/main" id="{495E00A4-8A78-529B-8B38-B76700CB4C8D}"/>
              </a:ext>
            </a:extLst>
          </p:cNvPr>
          <p:cNvSpPr>
            <a:spLocks noGrp="1" noChangeArrowheads="1"/>
          </p:cNvSpPr>
          <p:nvPr>
            <p:ph type="sldNum" sz="quarter" idx="12"/>
          </p:nvPr>
        </p:nvSpPr>
        <p:spPr/>
        <p:txBody>
          <a:bodyPr/>
          <a:lstStyle>
            <a:lvl1pPr>
              <a:defRPr/>
            </a:lvl1pPr>
          </a:lstStyle>
          <a:p>
            <a:pPr>
              <a:defRPr/>
            </a:pPr>
            <a:fld id="{0C620385-AA1A-4883-A6BE-3FA29AA69FAA}" type="slidenum">
              <a:rPr lang="en-US" altLang="en-US"/>
              <a:pPr>
                <a:defRPr/>
              </a:pPr>
              <a:t>‹#›</a:t>
            </a:fld>
            <a:endParaRPr lang="en-US" altLang="en-US"/>
          </a:p>
        </p:txBody>
      </p:sp>
    </p:spTree>
    <p:extLst>
      <p:ext uri="{BB962C8B-B14F-4D97-AF65-F5344CB8AC3E}">
        <p14:creationId xmlns:p14="http://schemas.microsoft.com/office/powerpoint/2010/main" val="1658160810"/>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CB12A9ED-77E3-7FA6-BE06-6D9A6A7336C2}"/>
              </a:ext>
            </a:extLst>
          </p:cNvPr>
          <p:cNvSpPr>
            <a:spLocks noGrp="1" noChangeArrowheads="1"/>
          </p:cNvSpPr>
          <p:nvPr>
            <p:ph type="dt" sz="half" idx="10"/>
          </p:nvPr>
        </p:nvSpPr>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20193362-7F7C-1B78-9B56-7579D475CE09}"/>
              </a:ext>
            </a:extLst>
          </p:cNvPr>
          <p:cNvSpPr>
            <a:spLocks noGrp="1" noChangeArrowheads="1"/>
          </p:cNvSpPr>
          <p:nvPr>
            <p:ph type="ftr" sz="quarter" idx="11"/>
          </p:nvPr>
        </p:nvSpPr>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44EC77FF-EA4B-B7A2-98F2-C1AEADD81FF3}"/>
              </a:ext>
            </a:extLst>
          </p:cNvPr>
          <p:cNvSpPr>
            <a:spLocks noGrp="1" noChangeArrowheads="1"/>
          </p:cNvSpPr>
          <p:nvPr>
            <p:ph type="sldNum" sz="quarter" idx="12"/>
          </p:nvPr>
        </p:nvSpPr>
        <p:spPr/>
        <p:txBody>
          <a:bodyPr/>
          <a:lstStyle>
            <a:lvl1pPr>
              <a:defRPr/>
            </a:lvl1pPr>
          </a:lstStyle>
          <a:p>
            <a:pPr>
              <a:defRPr/>
            </a:pPr>
            <a:fld id="{6857DBBC-9E90-42FC-A658-B61E685BC4C1}" type="slidenum">
              <a:rPr lang="en-US" altLang="en-US"/>
              <a:pPr>
                <a:defRPr/>
              </a:pPr>
              <a:t>‹#›</a:t>
            </a:fld>
            <a:endParaRPr lang="en-US" altLang="en-US"/>
          </a:p>
        </p:txBody>
      </p:sp>
    </p:spTree>
    <p:extLst>
      <p:ext uri="{BB962C8B-B14F-4D97-AF65-F5344CB8AC3E}">
        <p14:creationId xmlns:p14="http://schemas.microsoft.com/office/powerpoint/2010/main" val="1279206555"/>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B976F6C7-E75D-AE97-56F8-64E79A5D15BD}"/>
              </a:ext>
            </a:extLst>
          </p:cNvPr>
          <p:cNvSpPr>
            <a:spLocks noGrp="1" noChangeArrowheads="1"/>
          </p:cNvSpPr>
          <p:nvPr>
            <p:ph type="dt" sz="half" idx="10"/>
          </p:nvPr>
        </p:nvSpPr>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30E6F0A3-830B-E9D1-954B-2CFF9F227D77}"/>
              </a:ext>
            </a:extLst>
          </p:cNvPr>
          <p:cNvSpPr>
            <a:spLocks noGrp="1" noChangeArrowheads="1"/>
          </p:cNvSpPr>
          <p:nvPr>
            <p:ph type="ftr" sz="quarter" idx="11"/>
          </p:nvPr>
        </p:nvSpPr>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DE3CD37D-F32C-2C91-9872-85188A4B7923}"/>
              </a:ext>
            </a:extLst>
          </p:cNvPr>
          <p:cNvSpPr>
            <a:spLocks noGrp="1" noChangeArrowheads="1"/>
          </p:cNvSpPr>
          <p:nvPr>
            <p:ph type="sldNum" sz="quarter" idx="12"/>
          </p:nvPr>
        </p:nvSpPr>
        <p:spPr/>
        <p:txBody>
          <a:bodyPr/>
          <a:lstStyle>
            <a:lvl1pPr>
              <a:defRPr/>
            </a:lvl1pPr>
          </a:lstStyle>
          <a:p>
            <a:pPr>
              <a:defRPr/>
            </a:pPr>
            <a:fld id="{33D70864-7DE5-402C-8F7E-FB545C88A12C}" type="slidenum">
              <a:rPr lang="en-US" altLang="en-US"/>
              <a:pPr>
                <a:defRPr/>
              </a:pPr>
              <a:t>‹#›</a:t>
            </a:fld>
            <a:endParaRPr lang="en-US" altLang="en-US"/>
          </a:p>
        </p:txBody>
      </p:sp>
    </p:spTree>
    <p:extLst>
      <p:ext uri="{BB962C8B-B14F-4D97-AF65-F5344CB8AC3E}">
        <p14:creationId xmlns:p14="http://schemas.microsoft.com/office/powerpoint/2010/main" val="61875911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3_Growth Strategy">
    <p:bg>
      <p:bgPr>
        <a:solidFill>
          <a:srgbClr val="FFFFFF"/>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CD2FF16-C9E9-C1AB-DD87-693C4D3C8530}"/>
              </a:ext>
            </a:extLst>
          </p:cNvPr>
          <p:cNvSpPr/>
          <p:nvPr userDrawn="1"/>
        </p:nvSpPr>
        <p:spPr>
          <a:xfrm>
            <a:off x="3375025" y="2451100"/>
            <a:ext cx="2400300" cy="4178300"/>
          </a:xfrm>
          <a:prstGeom prst="rect">
            <a:avLst/>
          </a:prstGeom>
          <a:solidFill>
            <a:schemeClr val="bg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4" name="Rectangle 3">
            <a:extLst>
              <a:ext uri="{FF2B5EF4-FFF2-40B4-BE49-F238E27FC236}">
                <a16:creationId xmlns:a16="http://schemas.microsoft.com/office/drawing/2014/main" id="{27D87DFF-113F-2EF9-C240-0FF159C94E06}"/>
              </a:ext>
            </a:extLst>
          </p:cNvPr>
          <p:cNvSpPr/>
          <p:nvPr userDrawn="1"/>
        </p:nvSpPr>
        <p:spPr>
          <a:xfrm>
            <a:off x="6249988" y="2451100"/>
            <a:ext cx="2400300" cy="4178300"/>
          </a:xfrm>
          <a:prstGeom prst="rect">
            <a:avLst/>
          </a:prstGeom>
          <a:solidFill>
            <a:schemeClr val="bg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5" name="Rectangle 4">
            <a:extLst>
              <a:ext uri="{FF2B5EF4-FFF2-40B4-BE49-F238E27FC236}">
                <a16:creationId xmlns:a16="http://schemas.microsoft.com/office/drawing/2014/main" id="{B941EE8A-D724-74CE-819F-0BD97D4C8187}"/>
              </a:ext>
            </a:extLst>
          </p:cNvPr>
          <p:cNvSpPr/>
          <p:nvPr userDrawn="1"/>
        </p:nvSpPr>
        <p:spPr>
          <a:xfrm>
            <a:off x="514350" y="2451100"/>
            <a:ext cx="2400300" cy="4178300"/>
          </a:xfrm>
          <a:prstGeom prst="rect">
            <a:avLst/>
          </a:prstGeom>
          <a:solidFill>
            <a:schemeClr val="bg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nvGrpSpPr>
          <p:cNvPr id="6" name="Picture Placeholder 1925" descr="abstract colorful illustration of buildings">
            <a:extLst>
              <a:ext uri="{FF2B5EF4-FFF2-40B4-BE49-F238E27FC236}">
                <a16:creationId xmlns:a16="http://schemas.microsoft.com/office/drawing/2014/main" id="{605304F4-8FD2-FA6F-1BE9-08A9CC429FF6}"/>
              </a:ext>
            </a:extLst>
          </p:cNvPr>
          <p:cNvGrpSpPr>
            <a:grpSpLocks/>
          </p:cNvGrpSpPr>
          <p:nvPr userDrawn="1"/>
        </p:nvGrpSpPr>
        <p:grpSpPr bwMode="auto">
          <a:xfrm>
            <a:off x="0" y="4754563"/>
            <a:ext cx="9142413" cy="2100262"/>
            <a:chOff x="0" y="4754880"/>
            <a:chExt cx="12858763" cy="2099904"/>
          </a:xfrm>
        </p:grpSpPr>
        <p:sp>
          <p:nvSpPr>
            <p:cNvPr id="7" name="Freeform: Shape 6">
              <a:extLst>
                <a:ext uri="{FF2B5EF4-FFF2-40B4-BE49-F238E27FC236}">
                  <a16:creationId xmlns:a16="http://schemas.microsoft.com/office/drawing/2014/main" id="{72D45C1F-8A25-756B-D4FF-DC4E0B754D15}"/>
                </a:ext>
              </a:extLst>
            </p:cNvPr>
            <p:cNvSpPr/>
            <p:nvPr/>
          </p:nvSpPr>
          <p:spPr>
            <a:xfrm>
              <a:off x="8743690" y="6523054"/>
              <a:ext cx="797114" cy="330144"/>
            </a:xfrm>
            <a:custGeom>
              <a:avLst/>
              <a:gdLst>
                <a:gd name="connsiteX0" fmla="*/ 746389 w 795692"/>
                <a:gd name="connsiteY0" fmla="*/ 2545 h 330605"/>
                <a:gd name="connsiteX1" fmla="*/ 736301 w 795692"/>
                <a:gd name="connsiteY1" fmla="*/ 817 h 330605"/>
                <a:gd name="connsiteX2" fmla="*/ 735805 w 795692"/>
                <a:gd name="connsiteY2" fmla="*/ 0 h 330605"/>
                <a:gd name="connsiteX3" fmla="*/ 587759 w 795692"/>
                <a:gd name="connsiteY3" fmla="*/ 0 h 330605"/>
                <a:gd name="connsiteX4" fmla="*/ 580659 w 795692"/>
                <a:gd name="connsiteY4" fmla="*/ 5492 h 330605"/>
                <a:gd name="connsiteX5" fmla="*/ 573692 w 795692"/>
                <a:gd name="connsiteY5" fmla="*/ 0 h 330605"/>
                <a:gd name="connsiteX6" fmla="*/ 171759 w 795692"/>
                <a:gd name="connsiteY6" fmla="*/ 0 h 330605"/>
                <a:gd name="connsiteX7" fmla="*/ 164926 w 795692"/>
                <a:gd name="connsiteY7" fmla="*/ 4554 h 330605"/>
                <a:gd name="connsiteX8" fmla="*/ 159969 w 795692"/>
                <a:gd name="connsiteY8" fmla="*/ 2545 h 330605"/>
                <a:gd name="connsiteX9" fmla="*/ 7503 w 795692"/>
                <a:gd name="connsiteY9" fmla="*/ 2545 h 330605"/>
                <a:gd name="connsiteX10" fmla="*/ 3082 w 795692"/>
                <a:gd name="connsiteY10" fmla="*/ 4153 h 330605"/>
                <a:gd name="connsiteX11" fmla="*/ 0 w 795692"/>
                <a:gd name="connsiteY11" fmla="*/ 3483 h 330605"/>
                <a:gd name="connsiteX12" fmla="*/ 0 w 795692"/>
                <a:gd name="connsiteY12" fmla="*/ 330605 h 330605"/>
                <a:gd name="connsiteX13" fmla="*/ 795693 w 795692"/>
                <a:gd name="connsiteY13" fmla="*/ 330605 h 330605"/>
                <a:gd name="connsiteX14" fmla="*/ 795693 w 795692"/>
                <a:gd name="connsiteY14" fmla="*/ 2545 h 3306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692" h="330605">
                  <a:moveTo>
                    <a:pt x="746389" y="2545"/>
                  </a:moveTo>
                  <a:cubicBezTo>
                    <a:pt x="743134" y="4849"/>
                    <a:pt x="738605" y="4072"/>
                    <a:pt x="736301" y="817"/>
                  </a:cubicBezTo>
                  <a:cubicBezTo>
                    <a:pt x="736127" y="549"/>
                    <a:pt x="735953" y="281"/>
                    <a:pt x="735805" y="0"/>
                  </a:cubicBezTo>
                  <a:lnTo>
                    <a:pt x="587759" y="0"/>
                  </a:lnTo>
                  <a:cubicBezTo>
                    <a:pt x="586876" y="3202"/>
                    <a:pt x="583982" y="5439"/>
                    <a:pt x="580659" y="5492"/>
                  </a:cubicBezTo>
                  <a:cubicBezTo>
                    <a:pt x="577377" y="5425"/>
                    <a:pt x="574523" y="3175"/>
                    <a:pt x="573692" y="0"/>
                  </a:cubicBezTo>
                  <a:lnTo>
                    <a:pt x="171759" y="0"/>
                  </a:lnTo>
                  <a:cubicBezTo>
                    <a:pt x="170594" y="2746"/>
                    <a:pt x="167901" y="4528"/>
                    <a:pt x="164926" y="4554"/>
                  </a:cubicBezTo>
                  <a:cubicBezTo>
                    <a:pt x="163077" y="4568"/>
                    <a:pt x="161283" y="3845"/>
                    <a:pt x="159969" y="2545"/>
                  </a:cubicBezTo>
                  <a:lnTo>
                    <a:pt x="7503" y="2545"/>
                  </a:lnTo>
                  <a:cubicBezTo>
                    <a:pt x="6257" y="3563"/>
                    <a:pt x="4690" y="4139"/>
                    <a:pt x="3082" y="4153"/>
                  </a:cubicBezTo>
                  <a:cubicBezTo>
                    <a:pt x="2023" y="4139"/>
                    <a:pt x="965" y="3912"/>
                    <a:pt x="0" y="3483"/>
                  </a:cubicBezTo>
                  <a:lnTo>
                    <a:pt x="0" y="330605"/>
                  </a:lnTo>
                  <a:lnTo>
                    <a:pt x="795693" y="330605"/>
                  </a:lnTo>
                  <a:lnTo>
                    <a:pt x="795693" y="2545"/>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8" name="Freeform: Shape 7">
              <a:extLst>
                <a:ext uri="{FF2B5EF4-FFF2-40B4-BE49-F238E27FC236}">
                  <a16:creationId xmlns:a16="http://schemas.microsoft.com/office/drawing/2014/main" id="{A4AD17A1-6DCF-B56C-FF89-F3C8C743270A}"/>
                </a:ext>
              </a:extLst>
            </p:cNvPr>
            <p:cNvSpPr/>
            <p:nvPr/>
          </p:nvSpPr>
          <p:spPr>
            <a:xfrm>
              <a:off x="9610021" y="5937365"/>
              <a:ext cx="73683" cy="541246"/>
            </a:xfrm>
            <a:custGeom>
              <a:avLst/>
              <a:gdLst>
                <a:gd name="connsiteX0" fmla="*/ 72884 w 72883"/>
                <a:gd name="connsiteY0" fmla="*/ 541185 h 541184"/>
                <a:gd name="connsiteX1" fmla="*/ 72884 w 72883"/>
                <a:gd name="connsiteY1" fmla="*/ 0 h 541184"/>
                <a:gd name="connsiteX2" fmla="*/ 0 w 72883"/>
                <a:gd name="connsiteY2" fmla="*/ 17682 h 541184"/>
                <a:gd name="connsiteX3" fmla="*/ 0 w 72883"/>
                <a:gd name="connsiteY3" fmla="*/ 541185 h 541184"/>
                <a:gd name="connsiteX4" fmla="*/ 804 w 72883"/>
                <a:gd name="connsiteY4" fmla="*/ 541185 h 541184"/>
                <a:gd name="connsiteX5" fmla="*/ 938 w 72883"/>
                <a:gd name="connsiteY5" fmla="*/ 541185 h 541184"/>
                <a:gd name="connsiteX6" fmla="*/ 1072 w 72883"/>
                <a:gd name="connsiteY6" fmla="*/ 541185 h 541184"/>
                <a:gd name="connsiteX7" fmla="*/ 72884 w 72883"/>
                <a:gd name="connsiteY7" fmla="*/ 541185 h 541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883" h="541184">
                  <a:moveTo>
                    <a:pt x="72884" y="541185"/>
                  </a:moveTo>
                  <a:lnTo>
                    <a:pt x="72884" y="0"/>
                  </a:lnTo>
                  <a:lnTo>
                    <a:pt x="0" y="17682"/>
                  </a:lnTo>
                  <a:lnTo>
                    <a:pt x="0" y="541185"/>
                  </a:lnTo>
                  <a:lnTo>
                    <a:pt x="804" y="541185"/>
                  </a:lnTo>
                  <a:lnTo>
                    <a:pt x="938" y="541185"/>
                  </a:lnTo>
                  <a:lnTo>
                    <a:pt x="1072" y="541185"/>
                  </a:lnTo>
                  <a:lnTo>
                    <a:pt x="72884" y="541185"/>
                  </a:lnTo>
                  <a:close/>
                </a:path>
              </a:pathLst>
            </a:custGeom>
            <a:solidFill>
              <a:schemeClr val="accent3"/>
            </a:solidFill>
            <a:ln w="12700" cap="flat">
              <a:noFill/>
              <a:prstDash val="solid"/>
              <a:miter/>
            </a:ln>
          </p:spPr>
          <p:txBody>
            <a:bodyPr anchor="ctr"/>
            <a:lstStyle/>
            <a:p>
              <a:pPr>
                <a:defRPr/>
              </a:pPr>
              <a:endParaRPr lang="en-US" sz="1800" dirty="0"/>
            </a:p>
          </p:txBody>
        </p:sp>
        <p:sp>
          <p:nvSpPr>
            <p:cNvPr id="9" name="Freeform: Shape 7">
              <a:extLst>
                <a:ext uri="{FF2B5EF4-FFF2-40B4-BE49-F238E27FC236}">
                  <a16:creationId xmlns:a16="http://schemas.microsoft.com/office/drawing/2014/main" id="{F087F27C-02AE-CD04-8FC9-1F3518F2A4DB}"/>
                </a:ext>
              </a:extLst>
            </p:cNvPr>
            <p:cNvSpPr>
              <a:spLocks/>
            </p:cNvSpPr>
            <p:nvPr/>
          </p:nvSpPr>
          <p:spPr bwMode="auto">
            <a:xfrm>
              <a:off x="9964982" y="5936244"/>
              <a:ext cx="39522" cy="535960"/>
            </a:xfrm>
            <a:custGeom>
              <a:avLst/>
              <a:gdLst>
                <a:gd name="T0" fmla="*/ 39523 w 39522"/>
                <a:gd name="T1" fmla="*/ 535961 h 535960"/>
                <a:gd name="T2" fmla="*/ 39523 w 39522"/>
                <a:gd name="T3" fmla="*/ 0 h 535960"/>
                <a:gd name="T4" fmla="*/ 0 w 39522"/>
                <a:gd name="T5" fmla="*/ 0 h 535960"/>
                <a:gd name="T6" fmla="*/ 0 w 39522"/>
                <a:gd name="T7" fmla="*/ 535961 h 535960"/>
                <a:gd name="T8" fmla="*/ 17015 w 39522"/>
                <a:gd name="T9" fmla="*/ 535961 h 535960"/>
                <a:gd name="T10" fmla="*/ 39523 w 39522"/>
                <a:gd name="T11" fmla="*/ 535961 h 5359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522" h="535960">
                  <a:moveTo>
                    <a:pt x="39523" y="535961"/>
                  </a:moveTo>
                  <a:lnTo>
                    <a:pt x="39523" y="0"/>
                  </a:lnTo>
                  <a:lnTo>
                    <a:pt x="0" y="0"/>
                  </a:lnTo>
                  <a:lnTo>
                    <a:pt x="0" y="535961"/>
                  </a:lnTo>
                  <a:lnTo>
                    <a:pt x="17015" y="535961"/>
                  </a:lnTo>
                  <a:lnTo>
                    <a:pt x="39523" y="535961"/>
                  </a:lnTo>
                  <a:close/>
                </a:path>
              </a:pathLst>
            </a:custGeom>
            <a:solidFill>
              <a:srgbClr val="22B0AE"/>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1" name="Freeform: Shape 8">
              <a:extLst>
                <a:ext uri="{FF2B5EF4-FFF2-40B4-BE49-F238E27FC236}">
                  <a16:creationId xmlns:a16="http://schemas.microsoft.com/office/drawing/2014/main" id="{0524D553-5B01-322A-5D3E-363638702A90}"/>
                </a:ext>
              </a:extLst>
            </p:cNvPr>
            <p:cNvSpPr>
              <a:spLocks/>
            </p:cNvSpPr>
            <p:nvPr/>
          </p:nvSpPr>
          <p:spPr bwMode="auto">
            <a:xfrm>
              <a:off x="6202088" y="6503818"/>
              <a:ext cx="23311" cy="349894"/>
            </a:xfrm>
            <a:custGeom>
              <a:avLst/>
              <a:gdLst>
                <a:gd name="T0" fmla="*/ 23312 w 23311"/>
                <a:gd name="T1" fmla="*/ 76757 h 349894"/>
                <a:gd name="T2" fmla="*/ 23312 w 23311"/>
                <a:gd name="T3" fmla="*/ 0 h 349894"/>
                <a:gd name="T4" fmla="*/ 0 w 23311"/>
                <a:gd name="T5" fmla="*/ 0 h 349894"/>
                <a:gd name="T6" fmla="*/ 0 w 23311"/>
                <a:gd name="T7" fmla="*/ 72872 h 349894"/>
                <a:gd name="T8" fmla="*/ 6029 w 23311"/>
                <a:gd name="T9" fmla="*/ 79972 h 349894"/>
                <a:gd name="T10" fmla="*/ 6029 w 23311"/>
                <a:gd name="T11" fmla="*/ 349895 h 349894"/>
                <a:gd name="T12" fmla="*/ 23312 w 23311"/>
                <a:gd name="T13" fmla="*/ 349895 h 349894"/>
                <a:gd name="T14" fmla="*/ 23312 w 23311"/>
                <a:gd name="T15" fmla="*/ 76757 h 3498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311" h="349894">
                  <a:moveTo>
                    <a:pt x="23312" y="76757"/>
                  </a:moveTo>
                  <a:lnTo>
                    <a:pt x="23312" y="0"/>
                  </a:lnTo>
                  <a:lnTo>
                    <a:pt x="0" y="0"/>
                  </a:lnTo>
                  <a:lnTo>
                    <a:pt x="0" y="72872"/>
                  </a:lnTo>
                  <a:cubicBezTo>
                    <a:pt x="3470" y="73462"/>
                    <a:pt x="6015" y="76449"/>
                    <a:pt x="6029" y="79972"/>
                  </a:cubicBezTo>
                  <a:lnTo>
                    <a:pt x="6029" y="349895"/>
                  </a:lnTo>
                  <a:lnTo>
                    <a:pt x="23312" y="349895"/>
                  </a:lnTo>
                  <a:lnTo>
                    <a:pt x="23312" y="76757"/>
                  </a:lnTo>
                  <a:close/>
                </a:path>
              </a:pathLst>
            </a:custGeom>
            <a:solidFill>
              <a:srgbClr val="F9C9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2" name="Freeform: Shape 11">
              <a:extLst>
                <a:ext uri="{FF2B5EF4-FFF2-40B4-BE49-F238E27FC236}">
                  <a16:creationId xmlns:a16="http://schemas.microsoft.com/office/drawing/2014/main" id="{E8BA96B0-B86C-1654-543C-C2BE75A9E324}"/>
                </a:ext>
              </a:extLst>
            </p:cNvPr>
            <p:cNvSpPr/>
            <p:nvPr/>
          </p:nvSpPr>
          <p:spPr>
            <a:xfrm>
              <a:off x="5803078" y="6107199"/>
              <a:ext cx="464425" cy="469820"/>
            </a:xfrm>
            <a:custGeom>
              <a:avLst/>
              <a:gdLst>
                <a:gd name="connsiteX0" fmla="*/ 395904 w 395903"/>
                <a:gd name="connsiteY0" fmla="*/ 72605 h 72604"/>
                <a:gd name="connsiteX1" fmla="*/ 395904 w 395903"/>
                <a:gd name="connsiteY1" fmla="*/ 0 h 72604"/>
                <a:gd name="connsiteX2" fmla="*/ 34968 w 395903"/>
                <a:gd name="connsiteY2" fmla="*/ 0 h 72604"/>
                <a:gd name="connsiteX3" fmla="*/ 0 w 395903"/>
                <a:gd name="connsiteY3" fmla="*/ 536 h 72604"/>
                <a:gd name="connsiteX4" fmla="*/ 0 w 395903"/>
                <a:gd name="connsiteY4" fmla="*/ 72605 h 72604"/>
                <a:gd name="connsiteX5" fmla="*/ 34834 w 395903"/>
                <a:gd name="connsiteY5" fmla="*/ 72605 h 72604"/>
                <a:gd name="connsiteX6" fmla="*/ 395904 w 395903"/>
                <a:gd name="connsiteY6" fmla="*/ 72605 h 72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5903" h="72604">
                  <a:moveTo>
                    <a:pt x="395904" y="72605"/>
                  </a:moveTo>
                  <a:lnTo>
                    <a:pt x="395904" y="0"/>
                  </a:lnTo>
                  <a:lnTo>
                    <a:pt x="34968" y="0"/>
                  </a:lnTo>
                  <a:lnTo>
                    <a:pt x="0" y="536"/>
                  </a:lnTo>
                  <a:lnTo>
                    <a:pt x="0" y="72605"/>
                  </a:lnTo>
                  <a:lnTo>
                    <a:pt x="34834" y="72605"/>
                  </a:lnTo>
                  <a:lnTo>
                    <a:pt x="395904" y="72605"/>
                  </a:lnTo>
                  <a:close/>
                </a:path>
              </a:pathLst>
            </a:custGeom>
            <a:solidFill>
              <a:schemeClr val="accent5">
                <a:lumMod val="50000"/>
              </a:schemeClr>
            </a:solidFill>
            <a:ln w="12700" cap="flat">
              <a:solidFill>
                <a:schemeClr val="tx1"/>
              </a:solidFill>
              <a:prstDash val="solid"/>
              <a:miter/>
            </a:ln>
          </p:spPr>
          <p:txBody>
            <a:bodyPr anchor="ctr"/>
            <a:lstStyle/>
            <a:p>
              <a:pPr>
                <a:defRPr/>
              </a:pPr>
              <a:endParaRPr lang="en-US" sz="1800" dirty="0"/>
            </a:p>
          </p:txBody>
        </p:sp>
        <p:sp>
          <p:nvSpPr>
            <p:cNvPr id="13" name="Freeform: Shape 10">
              <a:extLst>
                <a:ext uri="{FF2B5EF4-FFF2-40B4-BE49-F238E27FC236}">
                  <a16:creationId xmlns:a16="http://schemas.microsoft.com/office/drawing/2014/main" id="{0D505027-4A90-CE45-14C6-ED456457CCE5}"/>
                </a:ext>
              </a:extLst>
            </p:cNvPr>
            <p:cNvSpPr>
              <a:spLocks/>
            </p:cNvSpPr>
            <p:nvPr/>
          </p:nvSpPr>
          <p:spPr bwMode="auto">
            <a:xfrm>
              <a:off x="7620777" y="5652791"/>
              <a:ext cx="30010" cy="203614"/>
            </a:xfrm>
            <a:custGeom>
              <a:avLst/>
              <a:gdLst>
                <a:gd name="T0" fmla="*/ 30011 w 30010"/>
                <a:gd name="T1" fmla="*/ 10315 h 203614"/>
                <a:gd name="T2" fmla="*/ 30011 w 30010"/>
                <a:gd name="T3" fmla="*/ 0 h 203614"/>
                <a:gd name="T4" fmla="*/ 2143 w 30010"/>
                <a:gd name="T5" fmla="*/ 0 h 203614"/>
                <a:gd name="T6" fmla="*/ 0 w 30010"/>
                <a:gd name="T7" fmla="*/ 10984 h 203614"/>
                <a:gd name="T8" fmla="*/ 0 w 30010"/>
                <a:gd name="T9" fmla="*/ 203614 h 203614"/>
                <a:gd name="T10" fmla="*/ 30011 w 30010"/>
                <a:gd name="T11" fmla="*/ 203614 h 203614"/>
                <a:gd name="T12" fmla="*/ 30011 w 30010"/>
                <a:gd name="T13" fmla="*/ 10315 h 2036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010" h="203614">
                  <a:moveTo>
                    <a:pt x="30011" y="10315"/>
                  </a:moveTo>
                  <a:lnTo>
                    <a:pt x="30011" y="0"/>
                  </a:lnTo>
                  <a:lnTo>
                    <a:pt x="2143" y="0"/>
                  </a:lnTo>
                  <a:lnTo>
                    <a:pt x="0" y="10984"/>
                  </a:lnTo>
                  <a:lnTo>
                    <a:pt x="0" y="203614"/>
                  </a:lnTo>
                  <a:lnTo>
                    <a:pt x="30011" y="203614"/>
                  </a:lnTo>
                  <a:lnTo>
                    <a:pt x="30011" y="10315"/>
                  </a:lnTo>
                  <a:close/>
                </a:path>
              </a:pathLst>
            </a:custGeom>
            <a:solidFill>
              <a:srgbClr val="7E121D"/>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4" name="Freeform: Shape 13">
              <a:extLst>
                <a:ext uri="{FF2B5EF4-FFF2-40B4-BE49-F238E27FC236}">
                  <a16:creationId xmlns:a16="http://schemas.microsoft.com/office/drawing/2014/main" id="{5C9898E3-3828-960B-B4EE-1D0B92769A26}"/>
                </a:ext>
              </a:extLst>
            </p:cNvPr>
            <p:cNvSpPr/>
            <p:nvPr/>
          </p:nvSpPr>
          <p:spPr>
            <a:xfrm>
              <a:off x="7906387" y="4791386"/>
              <a:ext cx="261238" cy="1017415"/>
            </a:xfrm>
            <a:custGeom>
              <a:avLst/>
              <a:gdLst>
                <a:gd name="connsiteX0" fmla="*/ 154074 w 260318"/>
                <a:gd name="connsiteY0" fmla="*/ 1016731 h 1016731"/>
                <a:gd name="connsiteX1" fmla="*/ 154074 w 260318"/>
                <a:gd name="connsiteY1" fmla="*/ 202275 h 1016731"/>
                <a:gd name="connsiteX2" fmla="*/ 154074 w 260318"/>
                <a:gd name="connsiteY2" fmla="*/ 202275 h 1016731"/>
                <a:gd name="connsiteX3" fmla="*/ 154074 w 260318"/>
                <a:gd name="connsiteY3" fmla="*/ 200935 h 1016731"/>
                <a:gd name="connsiteX4" fmla="*/ 154074 w 260318"/>
                <a:gd name="connsiteY4" fmla="*/ 199462 h 1016731"/>
                <a:gd name="connsiteX5" fmla="*/ 154074 w 260318"/>
                <a:gd name="connsiteY5" fmla="*/ 199462 h 1016731"/>
                <a:gd name="connsiteX6" fmla="*/ 161175 w 260318"/>
                <a:gd name="connsiteY6" fmla="*/ 182449 h 1016731"/>
                <a:gd name="connsiteX7" fmla="*/ 161175 w 260318"/>
                <a:gd name="connsiteY7" fmla="*/ 182449 h 1016731"/>
                <a:gd name="connsiteX8" fmla="*/ 162783 w 260318"/>
                <a:gd name="connsiteY8" fmla="*/ 180172 h 1016731"/>
                <a:gd name="connsiteX9" fmla="*/ 163988 w 260318"/>
                <a:gd name="connsiteY9" fmla="*/ 179368 h 1016731"/>
                <a:gd name="connsiteX10" fmla="*/ 165195 w 260318"/>
                <a:gd name="connsiteY10" fmla="*/ 178564 h 1016731"/>
                <a:gd name="connsiteX11" fmla="*/ 168008 w 260318"/>
                <a:gd name="connsiteY11" fmla="*/ 178564 h 1016731"/>
                <a:gd name="connsiteX12" fmla="*/ 260318 w 260318"/>
                <a:gd name="connsiteY12" fmla="*/ 178564 h 1016731"/>
                <a:gd name="connsiteX13" fmla="*/ 260318 w 260318"/>
                <a:gd name="connsiteY13" fmla="*/ 0 h 1016731"/>
                <a:gd name="connsiteX14" fmla="*/ 4287 w 260318"/>
                <a:gd name="connsiteY14" fmla="*/ 0 h 1016731"/>
                <a:gd name="connsiteX15" fmla="*/ 0 w 260318"/>
                <a:gd name="connsiteY15" fmla="*/ 16343 h 1016731"/>
                <a:gd name="connsiteX16" fmla="*/ 0 w 260318"/>
                <a:gd name="connsiteY16" fmla="*/ 1016731 h 101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60318" h="1016731">
                  <a:moveTo>
                    <a:pt x="154074" y="1016731"/>
                  </a:moveTo>
                  <a:lnTo>
                    <a:pt x="154074" y="202275"/>
                  </a:lnTo>
                  <a:lnTo>
                    <a:pt x="154074" y="202275"/>
                  </a:lnTo>
                  <a:cubicBezTo>
                    <a:pt x="154007" y="201830"/>
                    <a:pt x="154007" y="201380"/>
                    <a:pt x="154074" y="200935"/>
                  </a:cubicBezTo>
                  <a:cubicBezTo>
                    <a:pt x="154074" y="200935"/>
                    <a:pt x="154074" y="199997"/>
                    <a:pt x="154074" y="199462"/>
                  </a:cubicBezTo>
                  <a:lnTo>
                    <a:pt x="154074" y="199462"/>
                  </a:lnTo>
                  <a:lnTo>
                    <a:pt x="161175" y="182449"/>
                  </a:lnTo>
                  <a:lnTo>
                    <a:pt x="161175" y="182449"/>
                  </a:lnTo>
                  <a:cubicBezTo>
                    <a:pt x="161591" y="181609"/>
                    <a:pt x="162126" y="180842"/>
                    <a:pt x="162783" y="180172"/>
                  </a:cubicBezTo>
                  <a:lnTo>
                    <a:pt x="163988" y="179368"/>
                  </a:lnTo>
                  <a:cubicBezTo>
                    <a:pt x="163988" y="179368"/>
                    <a:pt x="164658" y="178698"/>
                    <a:pt x="165195" y="178564"/>
                  </a:cubicBezTo>
                  <a:cubicBezTo>
                    <a:pt x="166119" y="178347"/>
                    <a:pt x="167084" y="178347"/>
                    <a:pt x="168008" y="178564"/>
                  </a:cubicBezTo>
                  <a:lnTo>
                    <a:pt x="260318" y="178564"/>
                  </a:lnTo>
                  <a:lnTo>
                    <a:pt x="260318" y="0"/>
                  </a:lnTo>
                  <a:lnTo>
                    <a:pt x="4287" y="0"/>
                  </a:lnTo>
                  <a:lnTo>
                    <a:pt x="0" y="16343"/>
                  </a:lnTo>
                  <a:lnTo>
                    <a:pt x="0" y="1016731"/>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15" name="Freeform: Shape 14">
              <a:extLst>
                <a:ext uri="{FF2B5EF4-FFF2-40B4-BE49-F238E27FC236}">
                  <a16:creationId xmlns:a16="http://schemas.microsoft.com/office/drawing/2014/main" id="{28E1A7D8-AA71-733D-5ABC-5BAF5D6F2C0E}"/>
                </a:ext>
              </a:extLst>
            </p:cNvPr>
            <p:cNvSpPr/>
            <p:nvPr/>
          </p:nvSpPr>
          <p:spPr>
            <a:xfrm>
              <a:off x="9333153" y="5770707"/>
              <a:ext cx="145133" cy="747585"/>
            </a:xfrm>
            <a:custGeom>
              <a:avLst/>
              <a:gdLst>
                <a:gd name="connsiteX0" fmla="*/ 146840 w 146839"/>
                <a:gd name="connsiteY0" fmla="*/ 747880 h 747880"/>
                <a:gd name="connsiteX1" fmla="*/ 146840 w 146839"/>
                <a:gd name="connsiteY1" fmla="*/ 747746 h 747880"/>
                <a:gd name="connsiteX2" fmla="*/ 146840 w 146839"/>
                <a:gd name="connsiteY2" fmla="*/ 742790 h 747880"/>
                <a:gd name="connsiteX3" fmla="*/ 146840 w 146839"/>
                <a:gd name="connsiteY3" fmla="*/ 741584 h 747880"/>
                <a:gd name="connsiteX4" fmla="*/ 146840 w 146839"/>
                <a:gd name="connsiteY4" fmla="*/ 0 h 747880"/>
                <a:gd name="connsiteX5" fmla="*/ 0 w 146839"/>
                <a:gd name="connsiteY5" fmla="*/ 0 h 747880"/>
                <a:gd name="connsiteX6" fmla="*/ 0 w 146839"/>
                <a:gd name="connsiteY6" fmla="*/ 747880 h 747880"/>
                <a:gd name="connsiteX7" fmla="*/ 146840 w 146839"/>
                <a:gd name="connsiteY7" fmla="*/ 747880 h 74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6839" h="747880">
                  <a:moveTo>
                    <a:pt x="146840" y="747880"/>
                  </a:moveTo>
                  <a:lnTo>
                    <a:pt x="146840" y="747746"/>
                  </a:lnTo>
                  <a:lnTo>
                    <a:pt x="146840" y="742790"/>
                  </a:lnTo>
                  <a:lnTo>
                    <a:pt x="146840" y="741584"/>
                  </a:lnTo>
                  <a:lnTo>
                    <a:pt x="146840" y="0"/>
                  </a:lnTo>
                  <a:lnTo>
                    <a:pt x="0" y="0"/>
                  </a:lnTo>
                  <a:lnTo>
                    <a:pt x="0" y="747880"/>
                  </a:lnTo>
                  <a:lnTo>
                    <a:pt x="146840" y="747880"/>
                  </a:ln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16" name="Freeform: Shape 13">
              <a:extLst>
                <a:ext uri="{FF2B5EF4-FFF2-40B4-BE49-F238E27FC236}">
                  <a16:creationId xmlns:a16="http://schemas.microsoft.com/office/drawing/2014/main" id="{ACE7C747-91D6-5F63-19B1-56D9658511A5}"/>
                </a:ext>
              </a:extLst>
            </p:cNvPr>
            <p:cNvSpPr>
              <a:spLocks/>
            </p:cNvSpPr>
            <p:nvPr/>
          </p:nvSpPr>
          <p:spPr bwMode="auto">
            <a:xfrm>
              <a:off x="8916474" y="5463376"/>
              <a:ext cx="17685" cy="1056516"/>
            </a:xfrm>
            <a:custGeom>
              <a:avLst/>
              <a:gdLst>
                <a:gd name="T0" fmla="*/ 0 w 17685"/>
                <a:gd name="T1" fmla="*/ 1055847 h 1056516"/>
                <a:gd name="T2" fmla="*/ 17685 w 17685"/>
                <a:gd name="T3" fmla="*/ 1056516 h 1056516"/>
                <a:gd name="T4" fmla="*/ 17685 w 17685"/>
                <a:gd name="T5" fmla="*/ 0 h 1056516"/>
                <a:gd name="T6" fmla="*/ 0 w 17685"/>
                <a:gd name="T7" fmla="*/ 12190 h 1056516"/>
                <a:gd name="T8" fmla="*/ 0 w 17685"/>
                <a:gd name="T9" fmla="*/ 166106 h 1056516"/>
                <a:gd name="T10" fmla="*/ 0 w 17685"/>
                <a:gd name="T11" fmla="*/ 1054909 h 1056516"/>
                <a:gd name="T12" fmla="*/ 0 w 17685"/>
                <a:gd name="T13" fmla="*/ 1055847 h 10565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685" h="1056516">
                  <a:moveTo>
                    <a:pt x="0" y="1055847"/>
                  </a:moveTo>
                  <a:lnTo>
                    <a:pt x="17685" y="1056516"/>
                  </a:lnTo>
                  <a:lnTo>
                    <a:pt x="17685" y="0"/>
                  </a:lnTo>
                  <a:lnTo>
                    <a:pt x="0" y="12190"/>
                  </a:lnTo>
                  <a:lnTo>
                    <a:pt x="0" y="166106"/>
                  </a:lnTo>
                  <a:lnTo>
                    <a:pt x="0" y="1054909"/>
                  </a:lnTo>
                  <a:lnTo>
                    <a:pt x="0" y="1055847"/>
                  </a:lnTo>
                  <a:close/>
                </a:path>
              </a:pathLst>
            </a:custGeom>
            <a:solidFill>
              <a:srgbClr val="7E121D"/>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7" name="Freeform: Shape 14">
              <a:extLst>
                <a:ext uri="{FF2B5EF4-FFF2-40B4-BE49-F238E27FC236}">
                  <a16:creationId xmlns:a16="http://schemas.microsoft.com/office/drawing/2014/main" id="{90F6DF0E-F6FF-1FB2-BB94-7CB74980D4B3}"/>
                </a:ext>
              </a:extLst>
            </p:cNvPr>
            <p:cNvSpPr>
              <a:spLocks/>
            </p:cNvSpPr>
            <p:nvPr/>
          </p:nvSpPr>
          <p:spPr bwMode="auto">
            <a:xfrm>
              <a:off x="8936704" y="5460965"/>
              <a:ext cx="380898" cy="1058927"/>
            </a:xfrm>
            <a:custGeom>
              <a:avLst/>
              <a:gdLst>
                <a:gd name="T0" fmla="*/ 380898 w 380898"/>
                <a:gd name="T1" fmla="*/ 1058928 h 1058927"/>
                <a:gd name="T2" fmla="*/ 380898 w 380898"/>
                <a:gd name="T3" fmla="*/ 1058660 h 1058927"/>
                <a:gd name="T4" fmla="*/ 380898 w 380898"/>
                <a:gd name="T5" fmla="*/ 302206 h 1058927"/>
                <a:gd name="T6" fmla="*/ 380898 w 380898"/>
                <a:gd name="T7" fmla="*/ 0 h 1058927"/>
                <a:gd name="T8" fmla="*/ 1071 w 380898"/>
                <a:gd name="T9" fmla="*/ 0 h 1058927"/>
                <a:gd name="T10" fmla="*/ 0 w 380898"/>
                <a:gd name="T11" fmla="*/ 670 h 1058927"/>
                <a:gd name="T12" fmla="*/ 0 w 380898"/>
                <a:gd name="T13" fmla="*/ 1058928 h 1058927"/>
                <a:gd name="T14" fmla="*/ 380898 w 380898"/>
                <a:gd name="T15" fmla="*/ 1058928 h 10589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0898" h="1058927">
                  <a:moveTo>
                    <a:pt x="380898" y="1058928"/>
                  </a:moveTo>
                  <a:lnTo>
                    <a:pt x="380898" y="1058660"/>
                  </a:lnTo>
                  <a:lnTo>
                    <a:pt x="380898" y="302206"/>
                  </a:lnTo>
                  <a:lnTo>
                    <a:pt x="380898" y="0"/>
                  </a:lnTo>
                  <a:lnTo>
                    <a:pt x="1071" y="0"/>
                  </a:lnTo>
                  <a:lnTo>
                    <a:pt x="0" y="670"/>
                  </a:lnTo>
                  <a:lnTo>
                    <a:pt x="0" y="1058928"/>
                  </a:lnTo>
                  <a:lnTo>
                    <a:pt x="380898" y="1058928"/>
                  </a:lnTo>
                  <a:close/>
                </a:path>
              </a:pathLst>
            </a:custGeom>
            <a:solidFill>
              <a:schemeClr val="accent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8" name="Freeform: Shape 17">
              <a:extLst>
                <a:ext uri="{FF2B5EF4-FFF2-40B4-BE49-F238E27FC236}">
                  <a16:creationId xmlns:a16="http://schemas.microsoft.com/office/drawing/2014/main" id="{B95F6AE9-31B2-C671-1ECC-78020B1C2C5A}"/>
                </a:ext>
              </a:extLst>
            </p:cNvPr>
            <p:cNvSpPr/>
            <p:nvPr/>
          </p:nvSpPr>
          <p:spPr>
            <a:xfrm>
              <a:off x="8873194" y="5638966"/>
              <a:ext cx="13397" cy="871389"/>
            </a:xfrm>
            <a:custGeom>
              <a:avLst/>
              <a:gdLst>
                <a:gd name="connsiteX0" fmla="*/ 15006 w 15006"/>
                <a:gd name="connsiteY0" fmla="*/ 0 h 872058"/>
                <a:gd name="connsiteX1" fmla="*/ 0 w 15006"/>
                <a:gd name="connsiteY1" fmla="*/ 8707 h 872058"/>
                <a:gd name="connsiteX2" fmla="*/ 0 w 15006"/>
                <a:gd name="connsiteY2" fmla="*/ 872058 h 872058"/>
                <a:gd name="connsiteX3" fmla="*/ 15006 w 15006"/>
                <a:gd name="connsiteY3" fmla="*/ 872058 h 872058"/>
                <a:gd name="connsiteX4" fmla="*/ 15006 w 15006"/>
                <a:gd name="connsiteY4" fmla="*/ 0 h 872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06" h="872058">
                  <a:moveTo>
                    <a:pt x="15006" y="0"/>
                  </a:moveTo>
                  <a:lnTo>
                    <a:pt x="0" y="8707"/>
                  </a:lnTo>
                  <a:lnTo>
                    <a:pt x="0" y="872058"/>
                  </a:lnTo>
                  <a:lnTo>
                    <a:pt x="15006" y="872058"/>
                  </a:lnTo>
                  <a:lnTo>
                    <a:pt x="15006" y="0"/>
                  </a:ln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19" name="Freeform: Shape 16">
              <a:extLst>
                <a:ext uri="{FF2B5EF4-FFF2-40B4-BE49-F238E27FC236}">
                  <a16:creationId xmlns:a16="http://schemas.microsoft.com/office/drawing/2014/main" id="{56B4C412-6146-DFEA-9062-56DE8415A2B0}"/>
                </a:ext>
              </a:extLst>
            </p:cNvPr>
            <p:cNvSpPr>
              <a:spLocks/>
            </p:cNvSpPr>
            <p:nvPr/>
          </p:nvSpPr>
          <p:spPr bwMode="auto">
            <a:xfrm>
              <a:off x="8889812" y="5636850"/>
              <a:ext cx="11923" cy="874067"/>
            </a:xfrm>
            <a:custGeom>
              <a:avLst/>
              <a:gdLst>
                <a:gd name="T0" fmla="*/ 0 w 11923"/>
                <a:gd name="T1" fmla="*/ 874067 h 874067"/>
                <a:gd name="T2" fmla="*/ 11923 w 11923"/>
                <a:gd name="T3" fmla="*/ 874067 h 874067"/>
                <a:gd name="T4" fmla="*/ 11923 w 11923"/>
                <a:gd name="T5" fmla="*/ 0 h 874067"/>
                <a:gd name="T6" fmla="*/ 804 w 11923"/>
                <a:gd name="T7" fmla="*/ 0 h 874067"/>
                <a:gd name="T8" fmla="*/ 0 w 11923"/>
                <a:gd name="T9" fmla="*/ 402 h 874067"/>
                <a:gd name="T10" fmla="*/ 0 w 11923"/>
                <a:gd name="T11" fmla="*/ 874067 h 8740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23" h="874067">
                  <a:moveTo>
                    <a:pt x="0" y="874067"/>
                  </a:moveTo>
                  <a:lnTo>
                    <a:pt x="11923" y="874067"/>
                  </a:lnTo>
                  <a:lnTo>
                    <a:pt x="11923" y="0"/>
                  </a:lnTo>
                  <a:lnTo>
                    <a:pt x="804" y="0"/>
                  </a:lnTo>
                  <a:lnTo>
                    <a:pt x="0" y="402"/>
                  </a:lnTo>
                  <a:lnTo>
                    <a:pt x="0" y="874067"/>
                  </a:lnTo>
                  <a:close/>
                </a:path>
              </a:pathLst>
            </a:custGeom>
            <a:solidFill>
              <a:srgbClr val="7E121D"/>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2" name="Freeform: Shape 21">
              <a:extLst>
                <a:ext uri="{FF2B5EF4-FFF2-40B4-BE49-F238E27FC236}">
                  <a16:creationId xmlns:a16="http://schemas.microsoft.com/office/drawing/2014/main" id="{2C07B974-FD35-4F6F-2ECF-E9B894AB3169}"/>
                </a:ext>
              </a:extLst>
            </p:cNvPr>
            <p:cNvSpPr/>
            <p:nvPr/>
          </p:nvSpPr>
          <p:spPr>
            <a:xfrm>
              <a:off x="8364112" y="6516705"/>
              <a:ext cx="366181" cy="336493"/>
            </a:xfrm>
            <a:custGeom>
              <a:avLst/>
              <a:gdLst>
                <a:gd name="connsiteX0" fmla="*/ 366562 w 366562"/>
                <a:gd name="connsiteY0" fmla="*/ 2545 h 336499"/>
                <a:gd name="connsiteX1" fmla="*/ 366562 w 366562"/>
                <a:gd name="connsiteY1" fmla="*/ 938 h 336499"/>
                <a:gd name="connsiteX2" fmla="*/ 339365 w 366562"/>
                <a:gd name="connsiteY2" fmla="*/ 0 h 336499"/>
                <a:gd name="connsiteX3" fmla="*/ 331594 w 366562"/>
                <a:gd name="connsiteY3" fmla="*/ 0 h 336499"/>
                <a:gd name="connsiteX4" fmla="*/ 0 w 366562"/>
                <a:gd name="connsiteY4" fmla="*/ 0 h 336499"/>
                <a:gd name="connsiteX5" fmla="*/ 0 w 366562"/>
                <a:gd name="connsiteY5" fmla="*/ 336499 h 336499"/>
                <a:gd name="connsiteX6" fmla="*/ 366562 w 366562"/>
                <a:gd name="connsiteY6" fmla="*/ 336499 h 336499"/>
                <a:gd name="connsiteX7" fmla="*/ 366562 w 366562"/>
                <a:gd name="connsiteY7" fmla="*/ 4420 h 336499"/>
                <a:gd name="connsiteX8" fmla="*/ 366562 w 366562"/>
                <a:gd name="connsiteY8" fmla="*/ 2545 h 336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6562" h="336499">
                  <a:moveTo>
                    <a:pt x="366562" y="2545"/>
                  </a:moveTo>
                  <a:lnTo>
                    <a:pt x="366562" y="938"/>
                  </a:lnTo>
                  <a:lnTo>
                    <a:pt x="339365" y="0"/>
                  </a:lnTo>
                  <a:lnTo>
                    <a:pt x="331594" y="0"/>
                  </a:lnTo>
                  <a:lnTo>
                    <a:pt x="0" y="0"/>
                  </a:lnTo>
                  <a:lnTo>
                    <a:pt x="0" y="336499"/>
                  </a:lnTo>
                  <a:lnTo>
                    <a:pt x="366562" y="336499"/>
                  </a:lnTo>
                  <a:lnTo>
                    <a:pt x="366562" y="4420"/>
                  </a:lnTo>
                  <a:lnTo>
                    <a:pt x="366562" y="2545"/>
                  </a:ln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23" name="Freeform: Shape 22">
              <a:extLst>
                <a:ext uri="{FF2B5EF4-FFF2-40B4-BE49-F238E27FC236}">
                  <a16:creationId xmlns:a16="http://schemas.microsoft.com/office/drawing/2014/main" id="{61AE56F8-1513-71BE-76A7-5D788FBEF731}"/>
                </a:ext>
              </a:extLst>
            </p:cNvPr>
            <p:cNvSpPr/>
            <p:nvPr/>
          </p:nvSpPr>
          <p:spPr>
            <a:xfrm>
              <a:off x="8364112" y="5637380"/>
              <a:ext cx="375112" cy="171421"/>
            </a:xfrm>
            <a:custGeom>
              <a:avLst/>
              <a:gdLst>
                <a:gd name="connsiteX0" fmla="*/ 377012 w 377012"/>
                <a:gd name="connsiteY0" fmla="*/ 169991 h 169991"/>
                <a:gd name="connsiteX1" fmla="*/ 377012 w 377012"/>
                <a:gd name="connsiteY1" fmla="*/ 0 h 169991"/>
                <a:gd name="connsiteX2" fmla="*/ 279075 w 377012"/>
                <a:gd name="connsiteY2" fmla="*/ 0 h 169991"/>
                <a:gd name="connsiteX3" fmla="*/ 230709 w 377012"/>
                <a:gd name="connsiteY3" fmla="*/ 0 h 169991"/>
                <a:gd name="connsiteX4" fmla="*/ 106780 w 377012"/>
                <a:gd name="connsiteY4" fmla="*/ 0 h 169991"/>
                <a:gd name="connsiteX5" fmla="*/ 65514 w 377012"/>
                <a:gd name="connsiteY5" fmla="*/ 0 h 169991"/>
                <a:gd name="connsiteX6" fmla="*/ 0 w 377012"/>
                <a:gd name="connsiteY6" fmla="*/ 0 h 169991"/>
                <a:gd name="connsiteX7" fmla="*/ 0 w 377012"/>
                <a:gd name="connsiteY7" fmla="*/ 169991 h 169991"/>
                <a:gd name="connsiteX8" fmla="*/ 377012 w 377012"/>
                <a:gd name="connsiteY8" fmla="*/ 169991 h 16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7012" h="169991">
                  <a:moveTo>
                    <a:pt x="377012" y="169991"/>
                  </a:moveTo>
                  <a:lnTo>
                    <a:pt x="377012" y="0"/>
                  </a:lnTo>
                  <a:lnTo>
                    <a:pt x="279075" y="0"/>
                  </a:lnTo>
                  <a:lnTo>
                    <a:pt x="230709" y="0"/>
                  </a:lnTo>
                  <a:lnTo>
                    <a:pt x="106780" y="0"/>
                  </a:lnTo>
                  <a:lnTo>
                    <a:pt x="65514" y="0"/>
                  </a:lnTo>
                  <a:lnTo>
                    <a:pt x="0" y="0"/>
                  </a:lnTo>
                  <a:lnTo>
                    <a:pt x="0" y="169991"/>
                  </a:lnTo>
                  <a:lnTo>
                    <a:pt x="377012" y="169991"/>
                  </a:lnTo>
                  <a:close/>
                </a:path>
              </a:pathLst>
            </a:custGeom>
            <a:solidFill>
              <a:schemeClr val="accent6">
                <a:lumMod val="60000"/>
                <a:lumOff val="40000"/>
              </a:schemeClr>
            </a:solidFill>
            <a:ln w="12700" cap="flat">
              <a:noFill/>
              <a:prstDash val="solid"/>
              <a:miter/>
            </a:ln>
          </p:spPr>
          <p:txBody>
            <a:bodyPr anchor="ctr"/>
            <a:lstStyle/>
            <a:p>
              <a:pPr>
                <a:defRPr/>
              </a:pPr>
              <a:endParaRPr lang="en-US" sz="1800" dirty="0"/>
            </a:p>
          </p:txBody>
        </p:sp>
        <p:sp>
          <p:nvSpPr>
            <p:cNvPr id="24" name="Freeform: Shape 19">
              <a:extLst>
                <a:ext uri="{FF2B5EF4-FFF2-40B4-BE49-F238E27FC236}">
                  <a16:creationId xmlns:a16="http://schemas.microsoft.com/office/drawing/2014/main" id="{29DCA9BB-EEF1-981F-C532-E5B14AFCD3B0}"/>
                </a:ext>
              </a:extLst>
            </p:cNvPr>
            <p:cNvSpPr>
              <a:spLocks/>
            </p:cNvSpPr>
            <p:nvPr/>
          </p:nvSpPr>
          <p:spPr bwMode="auto">
            <a:xfrm>
              <a:off x="8754093" y="6145618"/>
              <a:ext cx="10315" cy="2411"/>
            </a:xfrm>
            <a:custGeom>
              <a:avLst/>
              <a:gdLst>
                <a:gd name="T0" fmla="*/ 536 w 10315"/>
                <a:gd name="T1" fmla="*/ 2411 h 2411"/>
                <a:gd name="T2" fmla="*/ 10316 w 10315"/>
                <a:gd name="T3" fmla="*/ 0 h 2411"/>
                <a:gd name="T4" fmla="*/ 0 w 10315"/>
                <a:gd name="T5" fmla="*/ 0 h 2411"/>
                <a:gd name="T6" fmla="*/ 536 w 10315"/>
                <a:gd name="T7" fmla="*/ 2411 h 24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315" h="2411">
                  <a:moveTo>
                    <a:pt x="536" y="2411"/>
                  </a:moveTo>
                  <a:lnTo>
                    <a:pt x="10316" y="0"/>
                  </a:lnTo>
                  <a:lnTo>
                    <a:pt x="0" y="0"/>
                  </a:lnTo>
                  <a:cubicBezTo>
                    <a:pt x="241" y="790"/>
                    <a:pt x="428" y="1594"/>
                    <a:pt x="536" y="2411"/>
                  </a:cubicBezTo>
                  <a:close/>
                </a:path>
              </a:pathLst>
            </a:custGeom>
            <a:solidFill>
              <a:srgbClr val="088A8F"/>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5" name="Freeform: Shape 20">
              <a:extLst>
                <a:ext uri="{FF2B5EF4-FFF2-40B4-BE49-F238E27FC236}">
                  <a16:creationId xmlns:a16="http://schemas.microsoft.com/office/drawing/2014/main" id="{4960C33D-16EA-945C-DA8C-6A30921F06ED}"/>
                </a:ext>
              </a:extLst>
            </p:cNvPr>
            <p:cNvSpPr>
              <a:spLocks/>
            </p:cNvSpPr>
            <p:nvPr/>
          </p:nvSpPr>
          <p:spPr bwMode="auto">
            <a:xfrm>
              <a:off x="8701976" y="6146154"/>
              <a:ext cx="38852" cy="357530"/>
            </a:xfrm>
            <a:custGeom>
              <a:avLst/>
              <a:gdLst>
                <a:gd name="T0" fmla="*/ 38853 w 38852"/>
                <a:gd name="T1" fmla="*/ 0 h 357530"/>
                <a:gd name="T2" fmla="*/ 0 w 38852"/>
                <a:gd name="T3" fmla="*/ 0 h 357530"/>
                <a:gd name="T4" fmla="*/ 0 w 38852"/>
                <a:gd name="T5" fmla="*/ 356459 h 357530"/>
                <a:gd name="T6" fmla="*/ 804 w 38852"/>
                <a:gd name="T7" fmla="*/ 356459 h 357530"/>
                <a:gd name="T8" fmla="*/ 35102 w 38852"/>
                <a:gd name="T9" fmla="*/ 357530 h 357530"/>
                <a:gd name="T10" fmla="*/ 36442 w 38852"/>
                <a:gd name="T11" fmla="*/ 357530 h 357530"/>
                <a:gd name="T12" fmla="*/ 37916 w 38852"/>
                <a:gd name="T13" fmla="*/ 357530 h 357530"/>
                <a:gd name="T14" fmla="*/ 37916 w 38852"/>
                <a:gd name="T15" fmla="*/ 357530 h 357530"/>
                <a:gd name="T16" fmla="*/ 37916 w 38852"/>
                <a:gd name="T17" fmla="*/ 3081 h 357530"/>
                <a:gd name="T18" fmla="*/ 38853 w 38852"/>
                <a:gd name="T19" fmla="*/ 0 h 35753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8852" h="357530">
                  <a:moveTo>
                    <a:pt x="38853" y="0"/>
                  </a:moveTo>
                  <a:lnTo>
                    <a:pt x="0" y="0"/>
                  </a:lnTo>
                  <a:lnTo>
                    <a:pt x="0" y="356459"/>
                  </a:lnTo>
                  <a:lnTo>
                    <a:pt x="804" y="356459"/>
                  </a:lnTo>
                  <a:lnTo>
                    <a:pt x="35102" y="357530"/>
                  </a:lnTo>
                  <a:lnTo>
                    <a:pt x="36442" y="357530"/>
                  </a:lnTo>
                  <a:lnTo>
                    <a:pt x="37916" y="357530"/>
                  </a:lnTo>
                  <a:lnTo>
                    <a:pt x="37916" y="3081"/>
                  </a:lnTo>
                  <a:cubicBezTo>
                    <a:pt x="37956" y="1983"/>
                    <a:pt x="38277" y="924"/>
                    <a:pt x="38853" y="0"/>
                  </a:cubicBezTo>
                  <a:close/>
                </a:path>
              </a:pathLst>
            </a:custGeom>
            <a:solidFill>
              <a:srgbClr val="088A8F"/>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6" name="Freeform: Shape 21">
              <a:extLst>
                <a:ext uri="{FF2B5EF4-FFF2-40B4-BE49-F238E27FC236}">
                  <a16:creationId xmlns:a16="http://schemas.microsoft.com/office/drawing/2014/main" id="{48B85904-926E-ECB5-0184-AF3D8D28A32F}"/>
                </a:ext>
              </a:extLst>
            </p:cNvPr>
            <p:cNvSpPr>
              <a:spLocks/>
            </p:cNvSpPr>
            <p:nvPr/>
          </p:nvSpPr>
          <p:spPr bwMode="auto">
            <a:xfrm>
              <a:off x="7614747" y="5877838"/>
              <a:ext cx="803" cy="292025"/>
            </a:xfrm>
            <a:custGeom>
              <a:avLst/>
              <a:gdLst>
                <a:gd name="T0" fmla="*/ 804 w 803"/>
                <a:gd name="T1" fmla="*/ 292026 h 292025"/>
                <a:gd name="T2" fmla="*/ 804 w 803"/>
                <a:gd name="T3" fmla="*/ 0 h 292025"/>
                <a:gd name="T4" fmla="*/ 0 w 803"/>
                <a:gd name="T5" fmla="*/ 0 h 292025"/>
                <a:gd name="T6" fmla="*/ 0 w 803"/>
                <a:gd name="T7" fmla="*/ 291892 h 29202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3" h="292025">
                  <a:moveTo>
                    <a:pt x="804" y="292026"/>
                  </a:moveTo>
                  <a:lnTo>
                    <a:pt x="804" y="0"/>
                  </a:lnTo>
                  <a:lnTo>
                    <a:pt x="0" y="0"/>
                  </a:lnTo>
                  <a:lnTo>
                    <a:pt x="0" y="291892"/>
                  </a:lnTo>
                  <a:lnTo>
                    <a:pt x="804" y="292026"/>
                  </a:lnTo>
                  <a:close/>
                </a:path>
              </a:pathLst>
            </a:custGeom>
            <a:solidFill>
              <a:srgbClr val="F2494C"/>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7" name="Freeform: Shape 22">
              <a:extLst>
                <a:ext uri="{FF2B5EF4-FFF2-40B4-BE49-F238E27FC236}">
                  <a16:creationId xmlns:a16="http://schemas.microsoft.com/office/drawing/2014/main" id="{0F56D4C9-3CB2-696F-D181-6B591B54019A}"/>
                </a:ext>
              </a:extLst>
            </p:cNvPr>
            <p:cNvSpPr>
              <a:spLocks/>
            </p:cNvSpPr>
            <p:nvPr/>
          </p:nvSpPr>
          <p:spPr bwMode="auto">
            <a:xfrm>
              <a:off x="7271229" y="5878240"/>
              <a:ext cx="340169" cy="625443"/>
            </a:xfrm>
            <a:custGeom>
              <a:avLst/>
              <a:gdLst>
                <a:gd name="T0" fmla="*/ 3752 w 340169"/>
                <a:gd name="T1" fmla="*/ 0 h 625443"/>
                <a:gd name="T2" fmla="*/ 0 w 340169"/>
                <a:gd name="T3" fmla="*/ 0 h 625443"/>
                <a:gd name="T4" fmla="*/ 0 w 340169"/>
                <a:gd name="T5" fmla="*/ 625444 h 625443"/>
                <a:gd name="T6" fmla="*/ 325298 w 340169"/>
                <a:gd name="T7" fmla="*/ 625444 h 625443"/>
                <a:gd name="T8" fmla="*/ 325298 w 340169"/>
                <a:gd name="T9" fmla="*/ 300733 h 625443"/>
                <a:gd name="T10" fmla="*/ 325298 w 340169"/>
                <a:gd name="T11" fmla="*/ 299393 h 625443"/>
                <a:gd name="T12" fmla="*/ 325298 w 340169"/>
                <a:gd name="T13" fmla="*/ 297920 h 625443"/>
                <a:gd name="T14" fmla="*/ 325298 w 340169"/>
                <a:gd name="T15" fmla="*/ 297920 h 625443"/>
                <a:gd name="T16" fmla="*/ 326370 w 340169"/>
                <a:gd name="T17" fmla="*/ 295910 h 625443"/>
                <a:gd name="T18" fmla="*/ 327040 w 340169"/>
                <a:gd name="T19" fmla="*/ 294973 h 625443"/>
                <a:gd name="T20" fmla="*/ 327978 w 340169"/>
                <a:gd name="T21" fmla="*/ 293767 h 625443"/>
                <a:gd name="T22" fmla="*/ 329183 w 340169"/>
                <a:gd name="T23" fmla="*/ 292963 h 625443"/>
                <a:gd name="T24" fmla="*/ 330389 w 340169"/>
                <a:gd name="T25" fmla="*/ 292963 h 625443"/>
                <a:gd name="T26" fmla="*/ 331863 w 340169"/>
                <a:gd name="T27" fmla="*/ 292963 h 625443"/>
                <a:gd name="T28" fmla="*/ 340169 w 340169"/>
                <a:gd name="T29" fmla="*/ 292963 h 625443"/>
                <a:gd name="T30" fmla="*/ 340169 w 340169"/>
                <a:gd name="T31" fmla="*/ 0 h 625443"/>
                <a:gd name="T32" fmla="*/ 3752 w 340169"/>
                <a:gd name="T33" fmla="*/ 0 h 6254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40169" h="625443">
                  <a:moveTo>
                    <a:pt x="3752" y="0"/>
                  </a:moveTo>
                  <a:lnTo>
                    <a:pt x="0" y="0"/>
                  </a:lnTo>
                  <a:lnTo>
                    <a:pt x="0" y="625444"/>
                  </a:lnTo>
                  <a:lnTo>
                    <a:pt x="325298" y="625444"/>
                  </a:lnTo>
                  <a:lnTo>
                    <a:pt x="325298" y="300733"/>
                  </a:lnTo>
                  <a:cubicBezTo>
                    <a:pt x="325298" y="300733"/>
                    <a:pt x="325298" y="299795"/>
                    <a:pt x="325298" y="299393"/>
                  </a:cubicBezTo>
                  <a:lnTo>
                    <a:pt x="325298" y="297920"/>
                  </a:lnTo>
                  <a:cubicBezTo>
                    <a:pt x="325298" y="297920"/>
                    <a:pt x="325298" y="297920"/>
                    <a:pt x="325298" y="297920"/>
                  </a:cubicBezTo>
                  <a:lnTo>
                    <a:pt x="326370" y="295910"/>
                  </a:lnTo>
                  <a:cubicBezTo>
                    <a:pt x="326370" y="295910"/>
                    <a:pt x="326370" y="295910"/>
                    <a:pt x="327040" y="294973"/>
                  </a:cubicBezTo>
                  <a:lnTo>
                    <a:pt x="327978" y="293767"/>
                  </a:lnTo>
                  <a:lnTo>
                    <a:pt x="329183" y="292963"/>
                  </a:lnTo>
                  <a:lnTo>
                    <a:pt x="330389" y="292963"/>
                  </a:lnTo>
                  <a:lnTo>
                    <a:pt x="331863" y="292963"/>
                  </a:lnTo>
                  <a:lnTo>
                    <a:pt x="340169" y="292963"/>
                  </a:lnTo>
                  <a:lnTo>
                    <a:pt x="340169" y="0"/>
                  </a:lnTo>
                  <a:lnTo>
                    <a:pt x="3752" y="0"/>
                  </a:ln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8" name="Freeform: Shape 27">
              <a:extLst>
                <a:ext uri="{FF2B5EF4-FFF2-40B4-BE49-F238E27FC236}">
                  <a16:creationId xmlns:a16="http://schemas.microsoft.com/office/drawing/2014/main" id="{3697A987-6E3B-6DF7-6236-D7ECA7A0A659}"/>
                </a:ext>
              </a:extLst>
            </p:cNvPr>
            <p:cNvSpPr/>
            <p:nvPr/>
          </p:nvSpPr>
          <p:spPr>
            <a:xfrm>
              <a:off x="4575032" y="6592892"/>
              <a:ext cx="104941" cy="260306"/>
            </a:xfrm>
            <a:custGeom>
              <a:avLst/>
              <a:gdLst>
                <a:gd name="connsiteX0" fmla="*/ 15139 w 104904"/>
                <a:gd name="connsiteY0" fmla="*/ 0 h 261483"/>
                <a:gd name="connsiteX1" fmla="*/ 0 w 104904"/>
                <a:gd name="connsiteY1" fmla="*/ 0 h 261483"/>
                <a:gd name="connsiteX2" fmla="*/ 0 w 104904"/>
                <a:gd name="connsiteY2" fmla="*/ 261484 h 261483"/>
                <a:gd name="connsiteX3" fmla="*/ 104904 w 104904"/>
                <a:gd name="connsiteY3" fmla="*/ 261484 h 261483"/>
                <a:gd name="connsiteX4" fmla="*/ 104904 w 104904"/>
                <a:gd name="connsiteY4" fmla="*/ 0 h 261483"/>
                <a:gd name="connsiteX5" fmla="*/ 15139 w 104904"/>
                <a:gd name="connsiteY5" fmla="*/ 0 h 261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904" h="261483">
                  <a:moveTo>
                    <a:pt x="15139" y="0"/>
                  </a:moveTo>
                  <a:lnTo>
                    <a:pt x="0" y="0"/>
                  </a:lnTo>
                  <a:lnTo>
                    <a:pt x="0" y="261484"/>
                  </a:lnTo>
                  <a:lnTo>
                    <a:pt x="104904" y="261484"/>
                  </a:lnTo>
                  <a:lnTo>
                    <a:pt x="104904" y="0"/>
                  </a:lnTo>
                  <a:lnTo>
                    <a:pt x="15139" y="0"/>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29" name="Freeform: Shape 28">
              <a:extLst>
                <a:ext uri="{FF2B5EF4-FFF2-40B4-BE49-F238E27FC236}">
                  <a16:creationId xmlns:a16="http://schemas.microsoft.com/office/drawing/2014/main" id="{C7C66F25-45BB-0465-4467-ED9AC3A04096}"/>
                </a:ext>
              </a:extLst>
            </p:cNvPr>
            <p:cNvSpPr/>
            <p:nvPr/>
          </p:nvSpPr>
          <p:spPr>
            <a:xfrm>
              <a:off x="4682207" y="6592892"/>
              <a:ext cx="58053" cy="260306"/>
            </a:xfrm>
            <a:custGeom>
              <a:avLst/>
              <a:gdLst>
                <a:gd name="connsiteX0" fmla="*/ 0 w 56806"/>
                <a:gd name="connsiteY0" fmla="*/ 0 h 261483"/>
                <a:gd name="connsiteX1" fmla="*/ 56806 w 56806"/>
                <a:gd name="connsiteY1" fmla="*/ 0 h 261483"/>
                <a:gd name="connsiteX2" fmla="*/ 56806 w 56806"/>
                <a:gd name="connsiteY2" fmla="*/ 261483 h 261483"/>
                <a:gd name="connsiteX3" fmla="*/ 0 w 56806"/>
                <a:gd name="connsiteY3" fmla="*/ 261483 h 261483"/>
              </a:gdLst>
              <a:ahLst/>
              <a:cxnLst>
                <a:cxn ang="0">
                  <a:pos x="connsiteX0" y="connsiteY0"/>
                </a:cxn>
                <a:cxn ang="0">
                  <a:pos x="connsiteX1" y="connsiteY1"/>
                </a:cxn>
                <a:cxn ang="0">
                  <a:pos x="connsiteX2" y="connsiteY2"/>
                </a:cxn>
                <a:cxn ang="0">
                  <a:pos x="connsiteX3" y="connsiteY3"/>
                </a:cxn>
              </a:cxnLst>
              <a:rect l="l" t="t" r="r" b="b"/>
              <a:pathLst>
                <a:path w="56806" h="261483">
                  <a:moveTo>
                    <a:pt x="0" y="0"/>
                  </a:moveTo>
                  <a:lnTo>
                    <a:pt x="56806" y="0"/>
                  </a:lnTo>
                  <a:lnTo>
                    <a:pt x="56806" y="261483"/>
                  </a:lnTo>
                  <a:lnTo>
                    <a:pt x="0" y="261483"/>
                  </a:ln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30" name="Freeform: Shape 29">
              <a:extLst>
                <a:ext uri="{FF2B5EF4-FFF2-40B4-BE49-F238E27FC236}">
                  <a16:creationId xmlns:a16="http://schemas.microsoft.com/office/drawing/2014/main" id="{7768400E-E36A-7917-BA0B-DE7D86AC51F3}"/>
                </a:ext>
              </a:extLst>
            </p:cNvPr>
            <p:cNvSpPr/>
            <p:nvPr/>
          </p:nvSpPr>
          <p:spPr>
            <a:xfrm>
              <a:off x="4597360" y="5986570"/>
              <a:ext cx="209884" cy="590449"/>
            </a:xfrm>
            <a:custGeom>
              <a:avLst/>
              <a:gdLst>
                <a:gd name="connsiteX0" fmla="*/ 209541 w 209540"/>
                <a:gd name="connsiteY0" fmla="*/ 588204 h 591017"/>
                <a:gd name="connsiteX1" fmla="*/ 209541 w 209540"/>
                <a:gd name="connsiteY1" fmla="*/ 3349 h 591017"/>
                <a:gd name="connsiteX2" fmla="*/ 209541 w 209540"/>
                <a:gd name="connsiteY2" fmla="*/ 0 h 591017"/>
                <a:gd name="connsiteX3" fmla="*/ 0 w 209540"/>
                <a:gd name="connsiteY3" fmla="*/ 0 h 591017"/>
                <a:gd name="connsiteX4" fmla="*/ 0 w 209540"/>
                <a:gd name="connsiteY4" fmla="*/ 591017 h 591017"/>
                <a:gd name="connsiteX5" fmla="*/ 142954 w 209540"/>
                <a:gd name="connsiteY5" fmla="*/ 591017 h 591017"/>
                <a:gd name="connsiteX6" fmla="*/ 209541 w 209540"/>
                <a:gd name="connsiteY6" fmla="*/ 588204 h 591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9540" h="591017">
                  <a:moveTo>
                    <a:pt x="209541" y="588204"/>
                  </a:moveTo>
                  <a:lnTo>
                    <a:pt x="209541" y="3349"/>
                  </a:lnTo>
                  <a:lnTo>
                    <a:pt x="209541" y="0"/>
                  </a:lnTo>
                  <a:lnTo>
                    <a:pt x="0" y="0"/>
                  </a:lnTo>
                  <a:lnTo>
                    <a:pt x="0" y="591017"/>
                  </a:lnTo>
                  <a:lnTo>
                    <a:pt x="142954" y="591017"/>
                  </a:lnTo>
                  <a:lnTo>
                    <a:pt x="209541" y="588204"/>
                  </a:lnTo>
                  <a:close/>
                </a:path>
              </a:pathLst>
            </a:custGeom>
            <a:solidFill>
              <a:schemeClr val="accent2">
                <a:lumMod val="75000"/>
              </a:schemeClr>
            </a:solidFill>
            <a:ln w="12700" cap="flat">
              <a:noFill/>
              <a:prstDash val="solid"/>
              <a:miter/>
            </a:ln>
          </p:spPr>
          <p:txBody>
            <a:bodyPr anchor="ctr"/>
            <a:lstStyle/>
            <a:p>
              <a:pPr>
                <a:defRPr/>
              </a:pPr>
              <a:endParaRPr lang="en-US" sz="1800" dirty="0"/>
            </a:p>
          </p:txBody>
        </p:sp>
        <p:sp>
          <p:nvSpPr>
            <p:cNvPr id="35" name="Freeform: Shape 26">
              <a:extLst>
                <a:ext uri="{FF2B5EF4-FFF2-40B4-BE49-F238E27FC236}">
                  <a16:creationId xmlns:a16="http://schemas.microsoft.com/office/drawing/2014/main" id="{C5935651-7E1F-0929-CA9B-E7AE36C4845D}"/>
                </a:ext>
              </a:extLst>
            </p:cNvPr>
            <p:cNvSpPr>
              <a:spLocks/>
            </p:cNvSpPr>
            <p:nvPr/>
          </p:nvSpPr>
          <p:spPr bwMode="auto">
            <a:xfrm>
              <a:off x="7084598" y="5692442"/>
              <a:ext cx="184085" cy="136234"/>
            </a:xfrm>
            <a:custGeom>
              <a:avLst/>
              <a:gdLst>
                <a:gd name="T0" fmla="*/ 181272 w 184085"/>
                <a:gd name="T1" fmla="*/ 136234 h 136234"/>
                <a:gd name="T2" fmla="*/ 182746 w 184085"/>
                <a:gd name="T3" fmla="*/ 136234 h 136234"/>
                <a:gd name="T4" fmla="*/ 184086 w 184085"/>
                <a:gd name="T5" fmla="*/ 136234 h 136234"/>
                <a:gd name="T6" fmla="*/ 184086 w 184085"/>
                <a:gd name="T7" fmla="*/ 136234 h 136234"/>
                <a:gd name="T8" fmla="*/ 184086 w 184085"/>
                <a:gd name="T9" fmla="*/ 1072 h 136234"/>
                <a:gd name="T10" fmla="*/ 184086 w 184085"/>
                <a:gd name="T11" fmla="*/ 0 h 136234"/>
                <a:gd name="T12" fmla="*/ 0 w 184085"/>
                <a:gd name="T13" fmla="*/ 0 h 136234"/>
                <a:gd name="T14" fmla="*/ 0 w 184085"/>
                <a:gd name="T15" fmla="*/ 136100 h 136234"/>
                <a:gd name="T16" fmla="*/ 181272 w 184085"/>
                <a:gd name="T17" fmla="*/ 136100 h 136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4085" h="136234">
                  <a:moveTo>
                    <a:pt x="181272" y="136234"/>
                  </a:moveTo>
                  <a:lnTo>
                    <a:pt x="182746" y="136234"/>
                  </a:lnTo>
                  <a:lnTo>
                    <a:pt x="184086" y="136234"/>
                  </a:lnTo>
                  <a:lnTo>
                    <a:pt x="184086" y="1072"/>
                  </a:lnTo>
                  <a:lnTo>
                    <a:pt x="184086" y="0"/>
                  </a:lnTo>
                  <a:lnTo>
                    <a:pt x="0" y="0"/>
                  </a:lnTo>
                  <a:lnTo>
                    <a:pt x="0" y="136100"/>
                  </a:lnTo>
                  <a:lnTo>
                    <a:pt x="181272" y="136100"/>
                  </a:lnTo>
                  <a:lnTo>
                    <a:pt x="181272" y="136234"/>
                  </a:lnTo>
                  <a:close/>
                </a:path>
              </a:pathLst>
            </a:custGeom>
            <a:solidFill>
              <a:srgbClr val="088A8F"/>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6" name="Freeform: Shape 35">
              <a:extLst>
                <a:ext uri="{FF2B5EF4-FFF2-40B4-BE49-F238E27FC236}">
                  <a16:creationId xmlns:a16="http://schemas.microsoft.com/office/drawing/2014/main" id="{F51EE353-C866-6E2B-3143-6C45FB9650F0}"/>
                </a:ext>
              </a:extLst>
            </p:cNvPr>
            <p:cNvSpPr/>
            <p:nvPr/>
          </p:nvSpPr>
          <p:spPr>
            <a:xfrm>
              <a:off x="7665243" y="5670711"/>
              <a:ext cx="160762" cy="499978"/>
            </a:xfrm>
            <a:custGeom>
              <a:avLst/>
              <a:gdLst>
                <a:gd name="connsiteX0" fmla="*/ 0 w 159969"/>
                <a:gd name="connsiteY0" fmla="*/ 498587 h 499390"/>
                <a:gd name="connsiteX1" fmla="*/ 159969 w 159969"/>
                <a:gd name="connsiteY1" fmla="*/ 498587 h 499390"/>
                <a:gd name="connsiteX2" fmla="*/ 159969 w 159969"/>
                <a:gd name="connsiteY2" fmla="*/ 206695 h 499390"/>
                <a:gd name="connsiteX3" fmla="*/ 157825 w 159969"/>
                <a:gd name="connsiteY3" fmla="*/ 206695 h 499390"/>
                <a:gd name="connsiteX4" fmla="*/ 157825 w 159969"/>
                <a:gd name="connsiteY4" fmla="*/ 206695 h 499390"/>
                <a:gd name="connsiteX5" fmla="*/ 157825 w 159969"/>
                <a:gd name="connsiteY5" fmla="*/ 206695 h 499390"/>
                <a:gd name="connsiteX6" fmla="*/ 156753 w 159969"/>
                <a:gd name="connsiteY6" fmla="*/ 205624 h 499390"/>
                <a:gd name="connsiteX7" fmla="*/ 155949 w 159969"/>
                <a:gd name="connsiteY7" fmla="*/ 204418 h 499390"/>
                <a:gd name="connsiteX8" fmla="*/ 155949 w 159969"/>
                <a:gd name="connsiteY8" fmla="*/ 203212 h 499390"/>
                <a:gd name="connsiteX9" fmla="*/ 155949 w 159969"/>
                <a:gd name="connsiteY9" fmla="*/ 201739 h 499390"/>
                <a:gd name="connsiteX10" fmla="*/ 155949 w 159969"/>
                <a:gd name="connsiteY10" fmla="*/ 200935 h 499390"/>
                <a:gd name="connsiteX11" fmla="*/ 155949 w 159969"/>
                <a:gd name="connsiteY11" fmla="*/ 0 h 499390"/>
                <a:gd name="connsiteX12" fmla="*/ 0 w 159969"/>
                <a:gd name="connsiteY12" fmla="*/ 0 h 499390"/>
                <a:gd name="connsiteX13" fmla="*/ 0 w 159969"/>
                <a:gd name="connsiteY13" fmla="*/ 499391 h 499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9969" h="499390">
                  <a:moveTo>
                    <a:pt x="0" y="498587"/>
                  </a:moveTo>
                  <a:lnTo>
                    <a:pt x="159969" y="498587"/>
                  </a:lnTo>
                  <a:lnTo>
                    <a:pt x="159969" y="206695"/>
                  </a:lnTo>
                  <a:lnTo>
                    <a:pt x="157825" y="206695"/>
                  </a:lnTo>
                  <a:lnTo>
                    <a:pt x="157825" y="206695"/>
                  </a:lnTo>
                  <a:lnTo>
                    <a:pt x="157825" y="206695"/>
                  </a:lnTo>
                  <a:lnTo>
                    <a:pt x="156753" y="205624"/>
                  </a:lnTo>
                  <a:lnTo>
                    <a:pt x="155949" y="204418"/>
                  </a:lnTo>
                  <a:lnTo>
                    <a:pt x="155949" y="203212"/>
                  </a:lnTo>
                  <a:cubicBezTo>
                    <a:pt x="155882" y="202723"/>
                    <a:pt x="155882" y="202228"/>
                    <a:pt x="155949" y="201739"/>
                  </a:cubicBezTo>
                  <a:cubicBezTo>
                    <a:pt x="155949" y="201739"/>
                    <a:pt x="155949" y="201739"/>
                    <a:pt x="155949" y="200935"/>
                  </a:cubicBezTo>
                  <a:lnTo>
                    <a:pt x="155949" y="0"/>
                  </a:lnTo>
                  <a:lnTo>
                    <a:pt x="0" y="0"/>
                  </a:lnTo>
                  <a:lnTo>
                    <a:pt x="0" y="499391"/>
                  </a:lnTo>
                  <a:close/>
                </a:path>
              </a:pathLst>
            </a:custGeom>
            <a:solidFill>
              <a:schemeClr val="accent5"/>
            </a:solidFill>
            <a:ln w="12700" cap="flat">
              <a:noFill/>
              <a:prstDash val="solid"/>
              <a:miter/>
            </a:ln>
          </p:spPr>
          <p:txBody>
            <a:bodyPr anchor="ctr"/>
            <a:lstStyle/>
            <a:p>
              <a:pPr>
                <a:defRPr/>
              </a:pPr>
              <a:endParaRPr lang="en-US" sz="1800" dirty="0"/>
            </a:p>
          </p:txBody>
        </p:sp>
        <p:sp>
          <p:nvSpPr>
            <p:cNvPr id="37" name="Freeform: Shape 28">
              <a:extLst>
                <a:ext uri="{FF2B5EF4-FFF2-40B4-BE49-F238E27FC236}">
                  <a16:creationId xmlns:a16="http://schemas.microsoft.com/office/drawing/2014/main" id="{06181590-7CFA-FF4E-F7DD-DED4BDA461C0}"/>
                </a:ext>
              </a:extLst>
            </p:cNvPr>
            <p:cNvSpPr>
              <a:spLocks/>
            </p:cNvSpPr>
            <p:nvPr/>
          </p:nvSpPr>
          <p:spPr bwMode="auto">
            <a:xfrm>
              <a:off x="8477161" y="5601888"/>
              <a:ext cx="152734" cy="21433"/>
            </a:xfrm>
            <a:custGeom>
              <a:avLst/>
              <a:gdLst>
                <a:gd name="T0" fmla="*/ 123662 w 152734"/>
                <a:gd name="T1" fmla="*/ 21433 h 21433"/>
                <a:gd name="T2" fmla="*/ 152735 w 152734"/>
                <a:gd name="T3" fmla="*/ 0 h 21433"/>
                <a:gd name="T4" fmla="*/ 0 w 152734"/>
                <a:gd name="T5" fmla="*/ 0 h 21433"/>
                <a:gd name="T6" fmla="*/ 0 w 152734"/>
                <a:gd name="T7" fmla="*/ 21433 h 21433"/>
                <a:gd name="T8" fmla="*/ 116561 w 152734"/>
                <a:gd name="T9" fmla="*/ 21433 h 21433"/>
                <a:gd name="T10" fmla="*/ 123662 w 152734"/>
                <a:gd name="T11" fmla="*/ 21433 h 2143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734" h="21433">
                  <a:moveTo>
                    <a:pt x="123662" y="21433"/>
                  </a:moveTo>
                  <a:lnTo>
                    <a:pt x="152735" y="0"/>
                  </a:lnTo>
                  <a:lnTo>
                    <a:pt x="0" y="0"/>
                  </a:lnTo>
                  <a:lnTo>
                    <a:pt x="0" y="21433"/>
                  </a:lnTo>
                  <a:lnTo>
                    <a:pt x="116561" y="21433"/>
                  </a:lnTo>
                  <a:lnTo>
                    <a:pt x="123662" y="21433"/>
                  </a:lnTo>
                  <a:close/>
                </a:path>
              </a:pathLst>
            </a:custGeom>
            <a:solidFill>
              <a:srgbClr val="A4595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8" name="Freeform: Shape 29">
              <a:extLst>
                <a:ext uri="{FF2B5EF4-FFF2-40B4-BE49-F238E27FC236}">
                  <a16:creationId xmlns:a16="http://schemas.microsoft.com/office/drawing/2014/main" id="{4FAEBE73-D963-720C-58D9-A36F6023D639}"/>
                </a:ext>
              </a:extLst>
            </p:cNvPr>
            <p:cNvSpPr>
              <a:spLocks/>
            </p:cNvSpPr>
            <p:nvPr/>
          </p:nvSpPr>
          <p:spPr bwMode="auto">
            <a:xfrm>
              <a:off x="8605243" y="5601888"/>
              <a:ext cx="29475" cy="21433"/>
            </a:xfrm>
            <a:custGeom>
              <a:avLst/>
              <a:gdLst>
                <a:gd name="T0" fmla="*/ 0 w 29475"/>
                <a:gd name="T1" fmla="*/ 21433 h 21433"/>
                <a:gd name="T2" fmla="*/ 29475 w 29475"/>
                <a:gd name="T3" fmla="*/ 21433 h 21433"/>
                <a:gd name="T4" fmla="*/ 29475 w 29475"/>
                <a:gd name="T5" fmla="*/ 0 h 21433"/>
                <a:gd name="T6" fmla="*/ 29074 w 29475"/>
                <a:gd name="T7" fmla="*/ 0 h 21433"/>
                <a:gd name="T8" fmla="*/ 0 w 29475"/>
                <a:gd name="T9" fmla="*/ 21433 h 2143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475" h="21433">
                  <a:moveTo>
                    <a:pt x="0" y="21433"/>
                  </a:moveTo>
                  <a:lnTo>
                    <a:pt x="29475" y="21433"/>
                  </a:lnTo>
                  <a:lnTo>
                    <a:pt x="29475" y="0"/>
                  </a:lnTo>
                  <a:lnTo>
                    <a:pt x="29074" y="0"/>
                  </a:lnTo>
                  <a:lnTo>
                    <a:pt x="0" y="21433"/>
                  </a:lnTo>
                  <a:close/>
                </a:path>
              </a:pathLst>
            </a:custGeom>
            <a:solidFill>
              <a:srgbClr val="E8E7E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9" name="Freeform: Shape 38">
              <a:extLst>
                <a:ext uri="{FF2B5EF4-FFF2-40B4-BE49-F238E27FC236}">
                  <a16:creationId xmlns:a16="http://schemas.microsoft.com/office/drawing/2014/main" id="{D52B7DE3-71B2-5F83-C296-C17952E3159A}"/>
                </a:ext>
              </a:extLst>
            </p:cNvPr>
            <p:cNvSpPr/>
            <p:nvPr/>
          </p:nvSpPr>
          <p:spPr>
            <a:xfrm>
              <a:off x="4742492" y="6589717"/>
              <a:ext cx="71450" cy="263480"/>
            </a:xfrm>
            <a:custGeom>
              <a:avLst/>
              <a:gdLst>
                <a:gd name="connsiteX0" fmla="*/ 0 w 71142"/>
                <a:gd name="connsiteY0" fmla="*/ 2947 h 264564"/>
                <a:gd name="connsiteX1" fmla="*/ 0 w 71142"/>
                <a:gd name="connsiteY1" fmla="*/ 264564 h 264564"/>
                <a:gd name="connsiteX2" fmla="*/ 71142 w 71142"/>
                <a:gd name="connsiteY2" fmla="*/ 264564 h 264564"/>
                <a:gd name="connsiteX3" fmla="*/ 71142 w 71142"/>
                <a:gd name="connsiteY3" fmla="*/ 0 h 264564"/>
                <a:gd name="connsiteX4" fmla="*/ 0 w 71142"/>
                <a:gd name="connsiteY4" fmla="*/ 2947 h 2645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142" h="264564">
                  <a:moveTo>
                    <a:pt x="0" y="2947"/>
                  </a:moveTo>
                  <a:lnTo>
                    <a:pt x="0" y="264564"/>
                  </a:lnTo>
                  <a:lnTo>
                    <a:pt x="71142" y="264564"/>
                  </a:lnTo>
                  <a:lnTo>
                    <a:pt x="71142" y="0"/>
                  </a:lnTo>
                  <a:lnTo>
                    <a:pt x="0" y="2947"/>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40" name="Freeform: Shape 39">
              <a:extLst>
                <a:ext uri="{FF2B5EF4-FFF2-40B4-BE49-F238E27FC236}">
                  <a16:creationId xmlns:a16="http://schemas.microsoft.com/office/drawing/2014/main" id="{CF009735-0711-F0AC-9F84-2B9A770C7D88}"/>
                </a:ext>
              </a:extLst>
            </p:cNvPr>
            <p:cNvSpPr/>
            <p:nvPr/>
          </p:nvSpPr>
          <p:spPr>
            <a:xfrm>
              <a:off x="4816175" y="6584955"/>
              <a:ext cx="125037" cy="269829"/>
            </a:xfrm>
            <a:custGeom>
              <a:avLst/>
              <a:gdLst>
                <a:gd name="connsiteX0" fmla="*/ 69267 w 124063"/>
                <a:gd name="connsiteY0" fmla="*/ 2009 h 270592"/>
                <a:gd name="connsiteX1" fmla="*/ 44748 w 124063"/>
                <a:gd name="connsiteY1" fmla="*/ 3081 h 270592"/>
                <a:gd name="connsiteX2" fmla="*/ 44748 w 124063"/>
                <a:gd name="connsiteY2" fmla="*/ 3081 h 270592"/>
                <a:gd name="connsiteX3" fmla="*/ 41935 w 124063"/>
                <a:gd name="connsiteY3" fmla="*/ 3081 h 270592"/>
                <a:gd name="connsiteX4" fmla="*/ 41131 w 124063"/>
                <a:gd name="connsiteY4" fmla="*/ 3081 h 270592"/>
                <a:gd name="connsiteX5" fmla="*/ 39657 w 124063"/>
                <a:gd name="connsiteY5" fmla="*/ 2009 h 270592"/>
                <a:gd name="connsiteX6" fmla="*/ 38988 w 124063"/>
                <a:gd name="connsiteY6" fmla="*/ 1206 h 270592"/>
                <a:gd name="connsiteX7" fmla="*/ 38184 w 124063"/>
                <a:gd name="connsiteY7" fmla="*/ 0 h 270592"/>
                <a:gd name="connsiteX8" fmla="*/ 31083 w 124063"/>
                <a:gd name="connsiteY8" fmla="*/ 0 h 270592"/>
                <a:gd name="connsiteX9" fmla="*/ 24518 w 124063"/>
                <a:gd name="connsiteY9" fmla="*/ 4956 h 270592"/>
                <a:gd name="connsiteX10" fmla="*/ 0 w 124063"/>
                <a:gd name="connsiteY10" fmla="*/ 6028 h 270592"/>
                <a:gd name="connsiteX11" fmla="*/ 0 w 124063"/>
                <a:gd name="connsiteY11" fmla="*/ 270592 h 270592"/>
                <a:gd name="connsiteX12" fmla="*/ 124063 w 124063"/>
                <a:gd name="connsiteY12" fmla="*/ 270592 h 270592"/>
                <a:gd name="connsiteX13" fmla="*/ 124063 w 124063"/>
                <a:gd name="connsiteY13" fmla="*/ 2679 h 270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4063" h="270592">
                  <a:moveTo>
                    <a:pt x="69267" y="2009"/>
                  </a:moveTo>
                  <a:lnTo>
                    <a:pt x="44748" y="3081"/>
                  </a:lnTo>
                  <a:lnTo>
                    <a:pt x="44748" y="3081"/>
                  </a:lnTo>
                  <a:cubicBezTo>
                    <a:pt x="43824" y="3295"/>
                    <a:pt x="42859" y="3295"/>
                    <a:pt x="41935" y="3081"/>
                  </a:cubicBezTo>
                  <a:lnTo>
                    <a:pt x="41131" y="3081"/>
                  </a:lnTo>
                  <a:cubicBezTo>
                    <a:pt x="40555" y="2853"/>
                    <a:pt x="40059" y="2478"/>
                    <a:pt x="39657" y="2009"/>
                  </a:cubicBezTo>
                  <a:lnTo>
                    <a:pt x="38988" y="1206"/>
                  </a:lnTo>
                  <a:cubicBezTo>
                    <a:pt x="38679" y="830"/>
                    <a:pt x="38398" y="429"/>
                    <a:pt x="38184" y="0"/>
                  </a:cubicBezTo>
                  <a:lnTo>
                    <a:pt x="31083" y="0"/>
                  </a:lnTo>
                  <a:cubicBezTo>
                    <a:pt x="30172" y="2880"/>
                    <a:pt x="27532" y="4863"/>
                    <a:pt x="24518" y="4956"/>
                  </a:cubicBezTo>
                  <a:lnTo>
                    <a:pt x="0" y="6028"/>
                  </a:lnTo>
                  <a:lnTo>
                    <a:pt x="0" y="270592"/>
                  </a:lnTo>
                  <a:lnTo>
                    <a:pt x="124063" y="270592"/>
                  </a:lnTo>
                  <a:lnTo>
                    <a:pt x="124063" y="2679"/>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41" name="Freeform: Shape 32">
              <a:extLst>
                <a:ext uri="{FF2B5EF4-FFF2-40B4-BE49-F238E27FC236}">
                  <a16:creationId xmlns:a16="http://schemas.microsoft.com/office/drawing/2014/main" id="{24B4D354-8510-1FBC-3475-1BFE4E8A4DAC}"/>
                </a:ext>
              </a:extLst>
            </p:cNvPr>
            <p:cNvSpPr>
              <a:spLocks/>
            </p:cNvSpPr>
            <p:nvPr/>
          </p:nvSpPr>
          <p:spPr bwMode="auto">
            <a:xfrm>
              <a:off x="8447552" y="5610595"/>
              <a:ext cx="14871" cy="12725"/>
            </a:xfrm>
            <a:custGeom>
              <a:avLst/>
              <a:gdLst>
                <a:gd name="T0" fmla="*/ 14871 w 14871"/>
                <a:gd name="T1" fmla="*/ 0 h 12725"/>
                <a:gd name="T2" fmla="*/ 0 w 14871"/>
                <a:gd name="T3" fmla="*/ 12726 h 12725"/>
                <a:gd name="T4" fmla="*/ 14871 w 14871"/>
                <a:gd name="T5" fmla="*/ 12726 h 12725"/>
                <a:gd name="T6" fmla="*/ 14871 w 14871"/>
                <a:gd name="T7" fmla="*/ 0 h 1272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871" h="12725">
                  <a:moveTo>
                    <a:pt x="14871" y="0"/>
                  </a:moveTo>
                  <a:lnTo>
                    <a:pt x="0" y="12726"/>
                  </a:lnTo>
                  <a:lnTo>
                    <a:pt x="14871" y="12726"/>
                  </a:lnTo>
                  <a:lnTo>
                    <a:pt x="14871" y="0"/>
                  </a:lnTo>
                  <a:close/>
                </a:path>
              </a:pathLst>
            </a:custGeom>
            <a:solidFill>
              <a:srgbClr val="A4595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2" name="Freeform: Shape 41">
              <a:extLst>
                <a:ext uri="{FF2B5EF4-FFF2-40B4-BE49-F238E27FC236}">
                  <a16:creationId xmlns:a16="http://schemas.microsoft.com/office/drawing/2014/main" id="{1ADEA1B1-1D8D-9F74-7F54-C0E79EC11913}"/>
                </a:ext>
              </a:extLst>
            </p:cNvPr>
            <p:cNvSpPr/>
            <p:nvPr/>
          </p:nvSpPr>
          <p:spPr>
            <a:xfrm>
              <a:off x="5803078" y="6591304"/>
              <a:ext cx="33491" cy="261893"/>
            </a:xfrm>
            <a:custGeom>
              <a:avLst/>
              <a:gdLst>
                <a:gd name="connsiteX0" fmla="*/ 0 w 33628"/>
                <a:gd name="connsiteY0" fmla="*/ 0 h 262555"/>
                <a:gd name="connsiteX1" fmla="*/ 33628 w 33628"/>
                <a:gd name="connsiteY1" fmla="*/ 0 h 262555"/>
                <a:gd name="connsiteX2" fmla="*/ 33628 w 33628"/>
                <a:gd name="connsiteY2" fmla="*/ 262555 h 262555"/>
                <a:gd name="connsiteX3" fmla="*/ 0 w 33628"/>
                <a:gd name="connsiteY3" fmla="*/ 262555 h 262555"/>
              </a:gdLst>
              <a:ahLst/>
              <a:cxnLst>
                <a:cxn ang="0">
                  <a:pos x="connsiteX0" y="connsiteY0"/>
                </a:cxn>
                <a:cxn ang="0">
                  <a:pos x="connsiteX1" y="connsiteY1"/>
                </a:cxn>
                <a:cxn ang="0">
                  <a:pos x="connsiteX2" y="connsiteY2"/>
                </a:cxn>
                <a:cxn ang="0">
                  <a:pos x="connsiteX3" y="connsiteY3"/>
                </a:cxn>
              </a:cxnLst>
              <a:rect l="l" t="t" r="r" b="b"/>
              <a:pathLst>
                <a:path w="33628" h="262555">
                  <a:moveTo>
                    <a:pt x="0" y="0"/>
                  </a:moveTo>
                  <a:lnTo>
                    <a:pt x="33628" y="0"/>
                  </a:lnTo>
                  <a:lnTo>
                    <a:pt x="33628" y="262555"/>
                  </a:lnTo>
                  <a:lnTo>
                    <a:pt x="0" y="262555"/>
                  </a:ln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43" name="Freeform: Shape 34">
              <a:extLst>
                <a:ext uri="{FF2B5EF4-FFF2-40B4-BE49-F238E27FC236}">
                  <a16:creationId xmlns:a16="http://schemas.microsoft.com/office/drawing/2014/main" id="{45955C69-3BC3-6A8C-6EEC-AD5640E56630}"/>
                </a:ext>
              </a:extLst>
            </p:cNvPr>
            <p:cNvSpPr>
              <a:spLocks/>
            </p:cNvSpPr>
            <p:nvPr/>
          </p:nvSpPr>
          <p:spPr bwMode="auto">
            <a:xfrm>
              <a:off x="5839813" y="6591158"/>
              <a:ext cx="353566" cy="262555"/>
            </a:xfrm>
            <a:custGeom>
              <a:avLst/>
              <a:gdLst>
                <a:gd name="T0" fmla="*/ 0 w 353566"/>
                <a:gd name="T1" fmla="*/ 0 h 262555"/>
                <a:gd name="T2" fmla="*/ 353567 w 353566"/>
                <a:gd name="T3" fmla="*/ 0 h 262555"/>
                <a:gd name="T4" fmla="*/ 353567 w 353566"/>
                <a:gd name="T5" fmla="*/ 262555 h 262555"/>
                <a:gd name="T6" fmla="*/ 0 w 353566"/>
                <a:gd name="T7" fmla="*/ 262555 h 26255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53566" h="262555">
                  <a:moveTo>
                    <a:pt x="0" y="0"/>
                  </a:moveTo>
                  <a:lnTo>
                    <a:pt x="353567" y="0"/>
                  </a:lnTo>
                  <a:lnTo>
                    <a:pt x="353567" y="262555"/>
                  </a:lnTo>
                  <a:lnTo>
                    <a:pt x="0" y="262555"/>
                  </a:lnTo>
                  <a:lnTo>
                    <a:pt x="0" y="0"/>
                  </a:lnTo>
                  <a:close/>
                </a:path>
              </a:pathLst>
            </a:custGeom>
            <a:solidFill>
              <a:srgbClr val="22B0AE"/>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4" name="Freeform: Shape 43">
              <a:extLst>
                <a:ext uri="{FF2B5EF4-FFF2-40B4-BE49-F238E27FC236}">
                  <a16:creationId xmlns:a16="http://schemas.microsoft.com/office/drawing/2014/main" id="{628C302E-5C31-9284-D9B9-BD17FEBB1CE7}"/>
                </a:ext>
              </a:extLst>
            </p:cNvPr>
            <p:cNvSpPr/>
            <p:nvPr/>
          </p:nvSpPr>
          <p:spPr>
            <a:xfrm>
              <a:off x="6825706" y="6519879"/>
              <a:ext cx="125037" cy="334905"/>
            </a:xfrm>
            <a:custGeom>
              <a:avLst/>
              <a:gdLst>
                <a:gd name="connsiteX0" fmla="*/ 58414 w 125536"/>
                <a:gd name="connsiteY0" fmla="*/ 0 h 334891"/>
                <a:gd name="connsiteX1" fmla="*/ 58414 w 125536"/>
                <a:gd name="connsiteY1" fmla="*/ 0 h 334891"/>
                <a:gd name="connsiteX2" fmla="*/ 56940 w 125536"/>
                <a:gd name="connsiteY2" fmla="*/ 0 h 334891"/>
                <a:gd name="connsiteX3" fmla="*/ 0 w 125536"/>
                <a:gd name="connsiteY3" fmla="*/ 0 h 334891"/>
                <a:gd name="connsiteX4" fmla="*/ 0 w 125536"/>
                <a:gd name="connsiteY4" fmla="*/ 334892 h 334891"/>
                <a:gd name="connsiteX5" fmla="*/ 125536 w 125536"/>
                <a:gd name="connsiteY5" fmla="*/ 334892 h 334891"/>
                <a:gd name="connsiteX6" fmla="*/ 125536 w 125536"/>
                <a:gd name="connsiteY6" fmla="*/ 0 h 334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5536" h="334891">
                  <a:moveTo>
                    <a:pt x="58414" y="0"/>
                  </a:moveTo>
                  <a:lnTo>
                    <a:pt x="58414" y="0"/>
                  </a:lnTo>
                  <a:lnTo>
                    <a:pt x="56940" y="0"/>
                  </a:lnTo>
                  <a:lnTo>
                    <a:pt x="0" y="0"/>
                  </a:lnTo>
                  <a:lnTo>
                    <a:pt x="0" y="334892"/>
                  </a:lnTo>
                  <a:lnTo>
                    <a:pt x="125536" y="334892"/>
                  </a:lnTo>
                  <a:lnTo>
                    <a:pt x="125536" y="0"/>
                  </a:lnTo>
                  <a:close/>
                </a:path>
              </a:pathLst>
            </a:custGeom>
            <a:solidFill>
              <a:schemeClr val="accent2">
                <a:lumMod val="75000"/>
              </a:schemeClr>
            </a:solidFill>
            <a:ln w="12700" cap="flat">
              <a:noFill/>
              <a:prstDash val="solid"/>
              <a:miter/>
            </a:ln>
          </p:spPr>
          <p:txBody>
            <a:bodyPr anchor="ctr"/>
            <a:lstStyle/>
            <a:p>
              <a:pPr>
                <a:defRPr/>
              </a:pPr>
              <a:endParaRPr lang="en-US" sz="1800" dirty="0"/>
            </a:p>
          </p:txBody>
        </p:sp>
        <p:sp>
          <p:nvSpPr>
            <p:cNvPr id="45" name="Freeform: Shape 44">
              <a:extLst>
                <a:ext uri="{FF2B5EF4-FFF2-40B4-BE49-F238E27FC236}">
                  <a16:creationId xmlns:a16="http://schemas.microsoft.com/office/drawing/2014/main" id="{3B9489AD-9EC7-4C82-2B91-C65756E77318}"/>
                </a:ext>
              </a:extLst>
            </p:cNvPr>
            <p:cNvSpPr/>
            <p:nvPr/>
          </p:nvSpPr>
          <p:spPr>
            <a:xfrm>
              <a:off x="6714065" y="5894511"/>
              <a:ext cx="337154" cy="685683"/>
            </a:xfrm>
            <a:custGeom>
              <a:avLst/>
              <a:gdLst>
                <a:gd name="connsiteX0" fmla="*/ 0 w 335881"/>
                <a:gd name="connsiteY0" fmla="*/ 685992 h 685992"/>
                <a:gd name="connsiteX1" fmla="*/ 95392 w 335881"/>
                <a:gd name="connsiteY1" fmla="*/ 685992 h 685992"/>
                <a:gd name="connsiteX2" fmla="*/ 95392 w 335881"/>
                <a:gd name="connsiteY2" fmla="*/ 617005 h 685992"/>
                <a:gd name="connsiteX3" fmla="*/ 102761 w 335881"/>
                <a:gd name="connsiteY3" fmla="*/ 609637 h 685992"/>
                <a:gd name="connsiteX4" fmla="*/ 246921 w 335881"/>
                <a:gd name="connsiteY4" fmla="*/ 609637 h 685992"/>
                <a:gd name="connsiteX5" fmla="*/ 252280 w 335881"/>
                <a:gd name="connsiteY5" fmla="*/ 609637 h 685992"/>
                <a:gd name="connsiteX6" fmla="*/ 335882 w 335881"/>
                <a:gd name="connsiteY6" fmla="*/ 609637 h 685992"/>
                <a:gd name="connsiteX7" fmla="*/ 335882 w 335881"/>
                <a:gd name="connsiteY7" fmla="*/ 0 h 685992"/>
                <a:gd name="connsiteX8" fmla="*/ 0 w 335881"/>
                <a:gd name="connsiteY8" fmla="*/ 0 h 685992"/>
                <a:gd name="connsiteX9" fmla="*/ 0 w 335881"/>
                <a:gd name="connsiteY9" fmla="*/ 685992 h 685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5881" h="685992">
                  <a:moveTo>
                    <a:pt x="0" y="685992"/>
                  </a:moveTo>
                  <a:lnTo>
                    <a:pt x="95392" y="685992"/>
                  </a:lnTo>
                  <a:lnTo>
                    <a:pt x="95392" y="617005"/>
                  </a:lnTo>
                  <a:cubicBezTo>
                    <a:pt x="95392" y="612932"/>
                    <a:pt x="98688" y="609637"/>
                    <a:pt x="102761" y="609637"/>
                  </a:cubicBezTo>
                  <a:lnTo>
                    <a:pt x="246921" y="609637"/>
                  </a:lnTo>
                  <a:lnTo>
                    <a:pt x="252280" y="609637"/>
                  </a:lnTo>
                  <a:lnTo>
                    <a:pt x="335882" y="609637"/>
                  </a:lnTo>
                  <a:lnTo>
                    <a:pt x="335882" y="0"/>
                  </a:lnTo>
                  <a:lnTo>
                    <a:pt x="0" y="0"/>
                  </a:lnTo>
                  <a:lnTo>
                    <a:pt x="0" y="685992"/>
                  </a:lnTo>
                  <a:close/>
                </a:path>
              </a:pathLst>
            </a:custGeom>
            <a:solidFill>
              <a:schemeClr val="accent6">
                <a:lumMod val="60000"/>
                <a:lumOff val="40000"/>
              </a:schemeClr>
            </a:solidFill>
            <a:ln w="12700" cap="flat">
              <a:noFill/>
              <a:prstDash val="solid"/>
              <a:miter/>
            </a:ln>
          </p:spPr>
          <p:txBody>
            <a:bodyPr anchor="ctr"/>
            <a:lstStyle/>
            <a:p>
              <a:pPr>
                <a:defRPr/>
              </a:pPr>
              <a:endParaRPr lang="en-US" sz="1800" dirty="0"/>
            </a:p>
          </p:txBody>
        </p:sp>
        <p:sp>
          <p:nvSpPr>
            <p:cNvPr id="46" name="Freeform: Shape 37">
              <a:extLst>
                <a:ext uri="{FF2B5EF4-FFF2-40B4-BE49-F238E27FC236}">
                  <a16:creationId xmlns:a16="http://schemas.microsoft.com/office/drawing/2014/main" id="{B540E189-5B9A-50BE-6E5A-F5E79822CDC6}"/>
                </a:ext>
              </a:extLst>
            </p:cNvPr>
            <p:cNvSpPr>
              <a:spLocks/>
            </p:cNvSpPr>
            <p:nvPr/>
          </p:nvSpPr>
          <p:spPr bwMode="auto">
            <a:xfrm>
              <a:off x="6240138" y="6298443"/>
              <a:ext cx="466241" cy="555672"/>
            </a:xfrm>
            <a:custGeom>
              <a:avLst/>
              <a:gdLst>
                <a:gd name="T0" fmla="*/ 461687 w 466241"/>
                <a:gd name="T1" fmla="*/ 0 h 267913"/>
                <a:gd name="T2" fmla="*/ 0 w 466241"/>
                <a:gd name="T3" fmla="*/ 0 h 267913"/>
                <a:gd name="T4" fmla="*/ 0 w 466241"/>
                <a:gd name="T5" fmla="*/ 1152506 h 267913"/>
                <a:gd name="T6" fmla="*/ 466242 w 466241"/>
                <a:gd name="T7" fmla="*/ 1152506 h 267913"/>
                <a:gd name="T8" fmla="*/ 466242 w 466241"/>
                <a:gd name="T9" fmla="*/ 12100 h 267913"/>
                <a:gd name="T10" fmla="*/ 461687 w 466241"/>
                <a:gd name="T11" fmla="*/ 0 h 2679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66241" h="267913">
                  <a:moveTo>
                    <a:pt x="461687" y="0"/>
                  </a:moveTo>
                  <a:lnTo>
                    <a:pt x="0" y="0"/>
                  </a:lnTo>
                  <a:lnTo>
                    <a:pt x="0" y="267913"/>
                  </a:lnTo>
                  <a:lnTo>
                    <a:pt x="466242" y="267913"/>
                  </a:lnTo>
                  <a:lnTo>
                    <a:pt x="466242" y="2813"/>
                  </a:lnTo>
                  <a:cubicBezTo>
                    <a:pt x="464433" y="2438"/>
                    <a:pt x="462825" y="1447"/>
                    <a:pt x="461687" y="0"/>
                  </a:cubicBezTo>
                  <a:close/>
                </a:path>
              </a:pathLst>
            </a:custGeom>
            <a:solidFill>
              <a:schemeClr val="tx2"/>
            </a:solidFill>
            <a:ln w="12700" cap="flat">
              <a:solidFill>
                <a:schemeClr val="tx1"/>
              </a:solidFill>
              <a:prstDash val="solid"/>
              <a:miter lim="800000"/>
              <a:headEnd/>
              <a:tailEnd/>
            </a:ln>
          </p:spPr>
          <p:txBody>
            <a:bodyPr anchor="ctr"/>
            <a:lstStyle/>
            <a:p>
              <a:endParaRPr lang="en-GB"/>
            </a:p>
          </p:txBody>
        </p:sp>
        <p:sp>
          <p:nvSpPr>
            <p:cNvPr id="47" name="Freeform: Shape 46">
              <a:extLst>
                <a:ext uri="{FF2B5EF4-FFF2-40B4-BE49-F238E27FC236}">
                  <a16:creationId xmlns:a16="http://schemas.microsoft.com/office/drawing/2014/main" id="{BAE26DD9-6718-BC17-0326-12AD501A6672}"/>
                </a:ext>
              </a:extLst>
            </p:cNvPr>
            <p:cNvSpPr/>
            <p:nvPr/>
          </p:nvSpPr>
          <p:spPr>
            <a:xfrm>
              <a:off x="6709600" y="6583368"/>
              <a:ext cx="100476" cy="269829"/>
            </a:xfrm>
            <a:custGeom>
              <a:avLst/>
              <a:gdLst>
                <a:gd name="connsiteX0" fmla="*/ 5761 w 101421"/>
                <a:gd name="connsiteY0" fmla="*/ 0 h 270592"/>
                <a:gd name="connsiteX1" fmla="*/ 0 w 101421"/>
                <a:gd name="connsiteY1" fmla="*/ 5894 h 270592"/>
                <a:gd name="connsiteX2" fmla="*/ 0 w 101421"/>
                <a:gd name="connsiteY2" fmla="*/ 270592 h 270592"/>
                <a:gd name="connsiteX3" fmla="*/ 101421 w 101421"/>
                <a:gd name="connsiteY3" fmla="*/ 270592 h 270592"/>
                <a:gd name="connsiteX4" fmla="*/ 101421 w 101421"/>
                <a:gd name="connsiteY4" fmla="*/ 0 h 2705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421" h="270592">
                  <a:moveTo>
                    <a:pt x="5761" y="0"/>
                  </a:moveTo>
                  <a:cubicBezTo>
                    <a:pt x="5292" y="2987"/>
                    <a:pt x="2988" y="5358"/>
                    <a:pt x="0" y="5894"/>
                  </a:cubicBezTo>
                  <a:lnTo>
                    <a:pt x="0" y="270592"/>
                  </a:lnTo>
                  <a:lnTo>
                    <a:pt x="101421" y="270592"/>
                  </a:lnTo>
                  <a:lnTo>
                    <a:pt x="101421" y="0"/>
                  </a:lnTo>
                  <a:close/>
                </a:path>
              </a:pathLst>
            </a:custGeom>
            <a:solidFill>
              <a:schemeClr val="accent4"/>
            </a:solidFill>
            <a:ln w="12700" cap="flat">
              <a:noFill/>
              <a:prstDash val="solid"/>
              <a:miter/>
            </a:ln>
          </p:spPr>
          <p:txBody>
            <a:bodyPr anchor="ctr"/>
            <a:lstStyle/>
            <a:p>
              <a:pPr>
                <a:defRPr/>
              </a:pPr>
              <a:endParaRPr lang="en-US" sz="1800" dirty="0"/>
            </a:p>
          </p:txBody>
        </p:sp>
        <p:sp>
          <p:nvSpPr>
            <p:cNvPr id="48" name="Freeform: Shape 39">
              <a:extLst>
                <a:ext uri="{FF2B5EF4-FFF2-40B4-BE49-F238E27FC236}">
                  <a16:creationId xmlns:a16="http://schemas.microsoft.com/office/drawing/2014/main" id="{9726D99D-4844-A740-A53E-02996CDBD33C}"/>
                </a:ext>
              </a:extLst>
            </p:cNvPr>
            <p:cNvSpPr>
              <a:spLocks/>
            </p:cNvSpPr>
            <p:nvPr/>
          </p:nvSpPr>
          <p:spPr bwMode="auto">
            <a:xfrm>
              <a:off x="8346667" y="6518955"/>
              <a:ext cx="1607" cy="334891"/>
            </a:xfrm>
            <a:custGeom>
              <a:avLst/>
              <a:gdLst>
                <a:gd name="T0" fmla="*/ 0 w 1607"/>
                <a:gd name="T1" fmla="*/ 0 h 334891"/>
                <a:gd name="T2" fmla="*/ 1608 w 1607"/>
                <a:gd name="T3" fmla="*/ 0 h 334891"/>
                <a:gd name="T4" fmla="*/ 1608 w 1607"/>
                <a:gd name="T5" fmla="*/ 334892 h 334891"/>
                <a:gd name="T6" fmla="*/ 0 w 1607"/>
                <a:gd name="T7" fmla="*/ 334892 h 33489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07" h="334891">
                  <a:moveTo>
                    <a:pt x="0" y="0"/>
                  </a:moveTo>
                  <a:lnTo>
                    <a:pt x="1608" y="0"/>
                  </a:lnTo>
                  <a:lnTo>
                    <a:pt x="1608" y="334892"/>
                  </a:lnTo>
                  <a:lnTo>
                    <a:pt x="0" y="334892"/>
                  </a:lnTo>
                  <a:lnTo>
                    <a:pt x="0" y="0"/>
                  </a:lnTo>
                  <a:close/>
                </a:path>
              </a:pathLst>
            </a:custGeom>
            <a:solidFill>
              <a:srgbClr val="F9AA19"/>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9" name="Freeform: Shape 48">
              <a:extLst>
                <a:ext uri="{FF2B5EF4-FFF2-40B4-BE49-F238E27FC236}">
                  <a16:creationId xmlns:a16="http://schemas.microsoft.com/office/drawing/2014/main" id="{FBC9EC06-FD95-7186-6F3D-2FFA18DE24A6}"/>
                </a:ext>
              </a:extLst>
            </p:cNvPr>
            <p:cNvSpPr/>
            <p:nvPr/>
          </p:nvSpPr>
          <p:spPr>
            <a:xfrm>
              <a:off x="8087244" y="6518291"/>
              <a:ext cx="256774" cy="334906"/>
            </a:xfrm>
            <a:custGeom>
              <a:avLst/>
              <a:gdLst>
                <a:gd name="connsiteX0" fmla="*/ 0 w 256700"/>
                <a:gd name="connsiteY0" fmla="*/ 0 h 334891"/>
                <a:gd name="connsiteX1" fmla="*/ 256701 w 256700"/>
                <a:gd name="connsiteY1" fmla="*/ 0 h 334891"/>
                <a:gd name="connsiteX2" fmla="*/ 256701 w 256700"/>
                <a:gd name="connsiteY2" fmla="*/ 334892 h 334891"/>
                <a:gd name="connsiteX3" fmla="*/ 0 w 256700"/>
                <a:gd name="connsiteY3" fmla="*/ 334892 h 334891"/>
              </a:gdLst>
              <a:ahLst/>
              <a:cxnLst>
                <a:cxn ang="0">
                  <a:pos x="connsiteX0" y="connsiteY0"/>
                </a:cxn>
                <a:cxn ang="0">
                  <a:pos x="connsiteX1" y="connsiteY1"/>
                </a:cxn>
                <a:cxn ang="0">
                  <a:pos x="connsiteX2" y="connsiteY2"/>
                </a:cxn>
                <a:cxn ang="0">
                  <a:pos x="connsiteX3" y="connsiteY3"/>
                </a:cxn>
              </a:cxnLst>
              <a:rect l="l" t="t" r="r" b="b"/>
              <a:pathLst>
                <a:path w="256700" h="334891">
                  <a:moveTo>
                    <a:pt x="0" y="0"/>
                  </a:moveTo>
                  <a:lnTo>
                    <a:pt x="256701" y="0"/>
                  </a:lnTo>
                  <a:lnTo>
                    <a:pt x="256701" y="334892"/>
                  </a:lnTo>
                  <a:lnTo>
                    <a:pt x="0" y="334892"/>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50" name="Freeform: Shape 41">
              <a:extLst>
                <a:ext uri="{FF2B5EF4-FFF2-40B4-BE49-F238E27FC236}">
                  <a16:creationId xmlns:a16="http://schemas.microsoft.com/office/drawing/2014/main" id="{0EE52940-E381-19FE-9562-ED5794CBAAF8}"/>
                </a:ext>
              </a:extLst>
            </p:cNvPr>
            <p:cNvSpPr>
              <a:spLocks/>
            </p:cNvSpPr>
            <p:nvPr/>
          </p:nvSpPr>
          <p:spPr bwMode="auto">
            <a:xfrm>
              <a:off x="7618231" y="5859084"/>
              <a:ext cx="32556" cy="310779"/>
            </a:xfrm>
            <a:custGeom>
              <a:avLst/>
              <a:gdLst>
                <a:gd name="T0" fmla="*/ 32556 w 32556"/>
                <a:gd name="T1" fmla="*/ 310779 h 310779"/>
                <a:gd name="T2" fmla="*/ 32556 w 32556"/>
                <a:gd name="T3" fmla="*/ 0 h 310779"/>
                <a:gd name="T4" fmla="*/ 2546 w 32556"/>
                <a:gd name="T5" fmla="*/ 0 h 310779"/>
                <a:gd name="T6" fmla="*/ 2546 w 32556"/>
                <a:gd name="T7" fmla="*/ 11788 h 310779"/>
                <a:gd name="T8" fmla="*/ 0 w 32556"/>
                <a:gd name="T9" fmla="*/ 17280 h 310779"/>
                <a:gd name="T10" fmla="*/ 0 w 32556"/>
                <a:gd name="T11" fmla="*/ 310779 h 3107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556" h="310779">
                  <a:moveTo>
                    <a:pt x="32556" y="310779"/>
                  </a:moveTo>
                  <a:lnTo>
                    <a:pt x="32556" y="0"/>
                  </a:lnTo>
                  <a:lnTo>
                    <a:pt x="2546" y="0"/>
                  </a:lnTo>
                  <a:lnTo>
                    <a:pt x="2546" y="11788"/>
                  </a:lnTo>
                  <a:cubicBezTo>
                    <a:pt x="2573" y="13911"/>
                    <a:pt x="1635" y="15933"/>
                    <a:pt x="0" y="17280"/>
                  </a:cubicBezTo>
                  <a:lnTo>
                    <a:pt x="0" y="310779"/>
                  </a:lnTo>
                  <a:lnTo>
                    <a:pt x="32556" y="310779"/>
                  </a:lnTo>
                  <a:close/>
                </a:path>
              </a:pathLst>
            </a:custGeom>
            <a:solidFill>
              <a:srgbClr val="F4F5F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1" name="Freeform: Shape 42">
              <a:extLst>
                <a:ext uri="{FF2B5EF4-FFF2-40B4-BE49-F238E27FC236}">
                  <a16:creationId xmlns:a16="http://schemas.microsoft.com/office/drawing/2014/main" id="{7EDDC554-8E5D-A25F-51EF-F3F8FC1C65CD}"/>
                </a:ext>
              </a:extLst>
            </p:cNvPr>
            <p:cNvSpPr>
              <a:spLocks/>
            </p:cNvSpPr>
            <p:nvPr/>
          </p:nvSpPr>
          <p:spPr bwMode="auto">
            <a:xfrm>
              <a:off x="7266808" y="5877704"/>
              <a:ext cx="1473" cy="625979"/>
            </a:xfrm>
            <a:custGeom>
              <a:avLst/>
              <a:gdLst>
                <a:gd name="T0" fmla="*/ 0 w 1473"/>
                <a:gd name="T1" fmla="*/ 0 h 625979"/>
                <a:gd name="T2" fmla="*/ 0 w 1473"/>
                <a:gd name="T3" fmla="*/ 625980 h 625979"/>
                <a:gd name="T4" fmla="*/ 1474 w 1473"/>
                <a:gd name="T5" fmla="*/ 625980 h 625979"/>
                <a:gd name="T6" fmla="*/ 1474 w 1473"/>
                <a:gd name="T7" fmla="*/ 268 h 6259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73" h="625979">
                  <a:moveTo>
                    <a:pt x="0" y="0"/>
                  </a:moveTo>
                  <a:lnTo>
                    <a:pt x="0" y="625980"/>
                  </a:lnTo>
                  <a:lnTo>
                    <a:pt x="1474" y="625980"/>
                  </a:lnTo>
                  <a:lnTo>
                    <a:pt x="1474" y="268"/>
                  </a:lnTo>
                  <a:lnTo>
                    <a:pt x="0" y="0"/>
                  </a:lnTo>
                  <a:close/>
                </a:path>
              </a:pathLst>
            </a:custGeom>
            <a:solidFill>
              <a:srgbClr val="F9AA19"/>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2" name="Freeform: Shape 51">
              <a:extLst>
                <a:ext uri="{FF2B5EF4-FFF2-40B4-BE49-F238E27FC236}">
                  <a16:creationId xmlns:a16="http://schemas.microsoft.com/office/drawing/2014/main" id="{FFA8C323-F989-1293-EDEB-49021F78D4AD}"/>
                </a:ext>
              </a:extLst>
            </p:cNvPr>
            <p:cNvSpPr/>
            <p:nvPr/>
          </p:nvSpPr>
          <p:spPr>
            <a:xfrm>
              <a:off x="7064616" y="5843719"/>
              <a:ext cx="198721" cy="660287"/>
            </a:xfrm>
            <a:custGeom>
              <a:avLst/>
              <a:gdLst>
                <a:gd name="connsiteX0" fmla="*/ 198555 w 198554"/>
                <a:gd name="connsiteY0" fmla="*/ 660407 h 660406"/>
                <a:gd name="connsiteX1" fmla="*/ 198555 w 198554"/>
                <a:gd name="connsiteY1" fmla="*/ 32551 h 660406"/>
                <a:gd name="connsiteX2" fmla="*/ 198555 w 198554"/>
                <a:gd name="connsiteY2" fmla="*/ 22639 h 660406"/>
                <a:gd name="connsiteX3" fmla="*/ 198555 w 198554"/>
                <a:gd name="connsiteY3" fmla="*/ 14065 h 660406"/>
                <a:gd name="connsiteX4" fmla="*/ 196947 w 198554"/>
                <a:gd name="connsiteY4" fmla="*/ 8439 h 660406"/>
                <a:gd name="connsiteX5" fmla="*/ 196947 w 198554"/>
                <a:gd name="connsiteY5" fmla="*/ 8439 h 660406"/>
                <a:gd name="connsiteX6" fmla="*/ 194402 w 198554"/>
                <a:gd name="connsiteY6" fmla="*/ 0 h 660406"/>
                <a:gd name="connsiteX7" fmla="*/ 0 w 198554"/>
                <a:gd name="connsiteY7" fmla="*/ 0 h 660406"/>
                <a:gd name="connsiteX8" fmla="*/ 0 w 198554"/>
                <a:gd name="connsiteY8" fmla="*/ 660407 h 660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8554" h="660406">
                  <a:moveTo>
                    <a:pt x="198555" y="660407"/>
                  </a:moveTo>
                  <a:lnTo>
                    <a:pt x="198555" y="32551"/>
                  </a:lnTo>
                  <a:cubicBezTo>
                    <a:pt x="196063" y="29718"/>
                    <a:pt x="196063" y="25472"/>
                    <a:pt x="198555" y="22639"/>
                  </a:cubicBezTo>
                  <a:lnTo>
                    <a:pt x="198555" y="14065"/>
                  </a:lnTo>
                  <a:lnTo>
                    <a:pt x="196947" y="8439"/>
                  </a:lnTo>
                  <a:lnTo>
                    <a:pt x="196947" y="8439"/>
                  </a:lnTo>
                  <a:lnTo>
                    <a:pt x="194402" y="0"/>
                  </a:lnTo>
                  <a:lnTo>
                    <a:pt x="0" y="0"/>
                  </a:lnTo>
                  <a:lnTo>
                    <a:pt x="0" y="660407"/>
                  </a:lnTo>
                  <a:close/>
                </a:path>
              </a:pathLst>
            </a:custGeom>
            <a:solidFill>
              <a:schemeClr val="accent2">
                <a:lumMod val="75000"/>
              </a:schemeClr>
            </a:solidFill>
            <a:ln w="12700" cap="flat">
              <a:noFill/>
              <a:prstDash val="solid"/>
              <a:miter/>
            </a:ln>
          </p:spPr>
          <p:txBody>
            <a:bodyPr anchor="ctr"/>
            <a:lstStyle/>
            <a:p>
              <a:pPr>
                <a:defRPr/>
              </a:pPr>
              <a:endParaRPr lang="en-US" sz="1800" dirty="0"/>
            </a:p>
          </p:txBody>
        </p:sp>
        <p:sp>
          <p:nvSpPr>
            <p:cNvPr id="53" name="Freeform: Shape 44">
              <a:extLst>
                <a:ext uri="{FF2B5EF4-FFF2-40B4-BE49-F238E27FC236}">
                  <a16:creationId xmlns:a16="http://schemas.microsoft.com/office/drawing/2014/main" id="{A2394113-B3BD-B033-E4FB-734E0CC93E6A}"/>
                </a:ext>
              </a:extLst>
            </p:cNvPr>
            <p:cNvSpPr>
              <a:spLocks/>
            </p:cNvSpPr>
            <p:nvPr/>
          </p:nvSpPr>
          <p:spPr bwMode="auto">
            <a:xfrm>
              <a:off x="5552833" y="6547086"/>
              <a:ext cx="42202" cy="33489"/>
            </a:xfrm>
            <a:custGeom>
              <a:avLst/>
              <a:gdLst>
                <a:gd name="T0" fmla="*/ 19025 w 42202"/>
                <a:gd name="T1" fmla="*/ 33489 h 33489"/>
                <a:gd name="T2" fmla="*/ 20231 w 42202"/>
                <a:gd name="T3" fmla="*/ 32150 h 33489"/>
                <a:gd name="T4" fmla="*/ 30681 w 42202"/>
                <a:gd name="T5" fmla="*/ 32150 h 33489"/>
                <a:gd name="T6" fmla="*/ 31753 w 42202"/>
                <a:gd name="T7" fmla="*/ 31480 h 33489"/>
                <a:gd name="T8" fmla="*/ 42203 w 42202"/>
                <a:gd name="T9" fmla="*/ 31480 h 33489"/>
                <a:gd name="T10" fmla="*/ 42203 w 42202"/>
                <a:gd name="T11" fmla="*/ 29471 h 33489"/>
                <a:gd name="T12" fmla="*/ 42203 w 42202"/>
                <a:gd name="T13" fmla="*/ 0 h 33489"/>
                <a:gd name="T14" fmla="*/ 0 w 42202"/>
                <a:gd name="T15" fmla="*/ 0 h 33489"/>
                <a:gd name="T16" fmla="*/ 0 w 42202"/>
                <a:gd name="T17" fmla="*/ 33489 h 3348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2202" h="33489">
                  <a:moveTo>
                    <a:pt x="19025" y="33489"/>
                  </a:moveTo>
                  <a:cubicBezTo>
                    <a:pt x="19025" y="32793"/>
                    <a:pt x="19548" y="32217"/>
                    <a:pt x="20231" y="32150"/>
                  </a:cubicBezTo>
                  <a:lnTo>
                    <a:pt x="30681" y="32150"/>
                  </a:lnTo>
                  <a:cubicBezTo>
                    <a:pt x="30681" y="32150"/>
                    <a:pt x="31351" y="31480"/>
                    <a:pt x="31753" y="31480"/>
                  </a:cubicBezTo>
                  <a:lnTo>
                    <a:pt x="42203" y="31480"/>
                  </a:lnTo>
                  <a:cubicBezTo>
                    <a:pt x="42136" y="30810"/>
                    <a:pt x="42136" y="30140"/>
                    <a:pt x="42203" y="29471"/>
                  </a:cubicBezTo>
                  <a:lnTo>
                    <a:pt x="42203" y="0"/>
                  </a:lnTo>
                  <a:lnTo>
                    <a:pt x="0" y="0"/>
                  </a:lnTo>
                  <a:lnTo>
                    <a:pt x="0" y="33489"/>
                  </a:lnTo>
                  <a:lnTo>
                    <a:pt x="19025" y="33489"/>
                  </a:lnTo>
                  <a:close/>
                </a:path>
              </a:pathLst>
            </a:custGeom>
            <a:solidFill>
              <a:srgbClr val="DD2A27"/>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4" name="Freeform: Shape 45">
              <a:extLst>
                <a:ext uri="{FF2B5EF4-FFF2-40B4-BE49-F238E27FC236}">
                  <a16:creationId xmlns:a16="http://schemas.microsoft.com/office/drawing/2014/main" id="{3E21363D-8361-63B5-D5CC-0A935E6F694A}"/>
                </a:ext>
              </a:extLst>
            </p:cNvPr>
            <p:cNvSpPr>
              <a:spLocks/>
            </p:cNvSpPr>
            <p:nvPr/>
          </p:nvSpPr>
          <p:spPr bwMode="auto">
            <a:xfrm>
              <a:off x="5519875" y="6547086"/>
              <a:ext cx="30814" cy="33489"/>
            </a:xfrm>
            <a:custGeom>
              <a:avLst/>
              <a:gdLst>
                <a:gd name="T0" fmla="*/ 0 w 30814"/>
                <a:gd name="T1" fmla="*/ 0 h 33489"/>
                <a:gd name="T2" fmla="*/ 30815 w 30814"/>
                <a:gd name="T3" fmla="*/ 0 h 33489"/>
                <a:gd name="T4" fmla="*/ 30815 w 30814"/>
                <a:gd name="T5" fmla="*/ 33489 h 33489"/>
                <a:gd name="T6" fmla="*/ 0 w 30814"/>
                <a:gd name="T7" fmla="*/ 33489 h 334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0814" h="33489">
                  <a:moveTo>
                    <a:pt x="0" y="0"/>
                  </a:moveTo>
                  <a:lnTo>
                    <a:pt x="30815" y="0"/>
                  </a:lnTo>
                  <a:lnTo>
                    <a:pt x="30815" y="33489"/>
                  </a:lnTo>
                  <a:lnTo>
                    <a:pt x="0" y="33489"/>
                  </a:lnTo>
                  <a:lnTo>
                    <a:pt x="0" y="0"/>
                  </a:lnTo>
                  <a:close/>
                </a:path>
              </a:pathLst>
            </a:custGeom>
            <a:solidFill>
              <a:srgbClr val="DD2A27"/>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5" name="Freeform: Shape 46">
              <a:extLst>
                <a:ext uri="{FF2B5EF4-FFF2-40B4-BE49-F238E27FC236}">
                  <a16:creationId xmlns:a16="http://schemas.microsoft.com/office/drawing/2014/main" id="{CE8A7D0C-ECB6-E63E-37A7-5A07E4819BF7}"/>
                </a:ext>
              </a:extLst>
            </p:cNvPr>
            <p:cNvSpPr>
              <a:spLocks/>
            </p:cNvSpPr>
            <p:nvPr/>
          </p:nvSpPr>
          <p:spPr bwMode="auto">
            <a:xfrm>
              <a:off x="5519875" y="6233615"/>
              <a:ext cx="269026" cy="620097"/>
            </a:xfrm>
            <a:custGeom>
              <a:avLst/>
              <a:gdLst>
                <a:gd name="T0" fmla="*/ 82932 w 269026"/>
                <a:gd name="T1" fmla="*/ 16181 h 270592"/>
                <a:gd name="T2" fmla="*/ 82932 w 269026"/>
                <a:gd name="T3" fmla="*/ 16181 h 270592"/>
                <a:gd name="T4" fmla="*/ 77037 w 269026"/>
                <a:gd name="T5" fmla="*/ 0 h 270592"/>
                <a:gd name="T6" fmla="*/ 0 w 269026"/>
                <a:gd name="T7" fmla="*/ 0 h 270592"/>
                <a:gd name="T8" fmla="*/ 0 w 269026"/>
                <a:gd name="T9" fmla="*/ 1421033 h 270592"/>
                <a:gd name="T10" fmla="*/ 269027 w 269026"/>
                <a:gd name="T11" fmla="*/ 1421033 h 270592"/>
                <a:gd name="T12" fmla="*/ 269027 w 269026"/>
                <a:gd name="T13" fmla="*/ 14068 h 27059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9026" h="270592">
                  <a:moveTo>
                    <a:pt x="82932" y="3081"/>
                  </a:moveTo>
                  <a:lnTo>
                    <a:pt x="82932" y="3081"/>
                  </a:lnTo>
                  <a:cubicBezTo>
                    <a:pt x="80588" y="3068"/>
                    <a:pt x="78390" y="1929"/>
                    <a:pt x="77037" y="0"/>
                  </a:cubicBezTo>
                  <a:lnTo>
                    <a:pt x="0" y="0"/>
                  </a:lnTo>
                  <a:lnTo>
                    <a:pt x="0" y="270592"/>
                  </a:lnTo>
                  <a:lnTo>
                    <a:pt x="269027" y="270592"/>
                  </a:lnTo>
                  <a:lnTo>
                    <a:pt x="269027" y="2679"/>
                  </a:lnTo>
                  <a:lnTo>
                    <a:pt x="82932" y="3081"/>
                  </a:lnTo>
                  <a:close/>
                </a:path>
              </a:pathLst>
            </a:custGeom>
            <a:solidFill>
              <a:srgbClr val="088A8F"/>
            </a:solidFill>
            <a:ln w="12700" cap="flat">
              <a:solidFill>
                <a:schemeClr val="tx1"/>
              </a:solidFill>
              <a:prstDash val="solid"/>
              <a:miter lim="800000"/>
              <a:headEnd/>
              <a:tailEnd/>
            </a:ln>
          </p:spPr>
          <p:txBody>
            <a:bodyPr anchor="ctr"/>
            <a:lstStyle/>
            <a:p>
              <a:endParaRPr lang="en-GB"/>
            </a:p>
          </p:txBody>
        </p:sp>
        <p:sp>
          <p:nvSpPr>
            <p:cNvPr id="56" name="Freeform: Shape 55">
              <a:extLst>
                <a:ext uri="{FF2B5EF4-FFF2-40B4-BE49-F238E27FC236}">
                  <a16:creationId xmlns:a16="http://schemas.microsoft.com/office/drawing/2014/main" id="{4229C81A-7FFB-6479-8EB0-6AE5433F1F49}"/>
                </a:ext>
              </a:extLst>
            </p:cNvPr>
            <p:cNvSpPr/>
            <p:nvPr/>
          </p:nvSpPr>
          <p:spPr>
            <a:xfrm>
              <a:off x="4954610" y="5937365"/>
              <a:ext cx="491219" cy="915832"/>
            </a:xfrm>
            <a:custGeom>
              <a:avLst/>
              <a:gdLst>
                <a:gd name="connsiteX0" fmla="*/ 0 w 492233"/>
                <a:gd name="connsiteY0" fmla="*/ 0 h 916397"/>
                <a:gd name="connsiteX1" fmla="*/ 0 w 492233"/>
                <a:gd name="connsiteY1" fmla="*/ 641385 h 916397"/>
                <a:gd name="connsiteX2" fmla="*/ 0 w 492233"/>
                <a:gd name="connsiteY2" fmla="*/ 642456 h 916397"/>
                <a:gd name="connsiteX3" fmla="*/ 0 w 492233"/>
                <a:gd name="connsiteY3" fmla="*/ 643126 h 916397"/>
                <a:gd name="connsiteX4" fmla="*/ 0 w 492233"/>
                <a:gd name="connsiteY4" fmla="*/ 644466 h 916397"/>
                <a:gd name="connsiteX5" fmla="*/ 0 w 492233"/>
                <a:gd name="connsiteY5" fmla="*/ 916398 h 916397"/>
                <a:gd name="connsiteX6" fmla="*/ 492233 w 492233"/>
                <a:gd name="connsiteY6" fmla="*/ 916398 h 916397"/>
                <a:gd name="connsiteX7" fmla="*/ 492233 w 492233"/>
                <a:gd name="connsiteY7" fmla="*/ 0 h 916397"/>
                <a:gd name="connsiteX8" fmla="*/ 0 w 492233"/>
                <a:gd name="connsiteY8" fmla="*/ 0 h 916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2233" h="916397">
                  <a:moveTo>
                    <a:pt x="0" y="0"/>
                  </a:moveTo>
                  <a:lnTo>
                    <a:pt x="0" y="641385"/>
                  </a:lnTo>
                  <a:lnTo>
                    <a:pt x="0" y="642456"/>
                  </a:lnTo>
                  <a:lnTo>
                    <a:pt x="0" y="643126"/>
                  </a:lnTo>
                  <a:lnTo>
                    <a:pt x="0" y="644466"/>
                  </a:lnTo>
                  <a:lnTo>
                    <a:pt x="0" y="916398"/>
                  </a:lnTo>
                  <a:lnTo>
                    <a:pt x="492233" y="916398"/>
                  </a:lnTo>
                  <a:lnTo>
                    <a:pt x="492233" y="0"/>
                  </a:lnTo>
                  <a:lnTo>
                    <a:pt x="0" y="0"/>
                  </a:lnTo>
                  <a:close/>
                </a:path>
              </a:pathLst>
            </a:custGeom>
            <a:solidFill>
              <a:schemeClr val="accent5"/>
            </a:solidFill>
            <a:ln w="12700" cap="flat">
              <a:noFill/>
              <a:prstDash val="solid"/>
              <a:miter/>
            </a:ln>
          </p:spPr>
          <p:txBody>
            <a:bodyPr anchor="ctr"/>
            <a:lstStyle/>
            <a:p>
              <a:pPr>
                <a:defRPr/>
              </a:pPr>
              <a:endParaRPr lang="en-US" sz="1800" dirty="0"/>
            </a:p>
          </p:txBody>
        </p:sp>
        <p:sp>
          <p:nvSpPr>
            <p:cNvPr id="57" name="Freeform: Shape 48">
              <a:extLst>
                <a:ext uri="{FF2B5EF4-FFF2-40B4-BE49-F238E27FC236}">
                  <a16:creationId xmlns:a16="http://schemas.microsoft.com/office/drawing/2014/main" id="{98CAEF02-3425-3174-BDBD-6844E1073799}"/>
                </a:ext>
              </a:extLst>
            </p:cNvPr>
            <p:cNvSpPr>
              <a:spLocks/>
            </p:cNvSpPr>
            <p:nvPr/>
          </p:nvSpPr>
          <p:spPr bwMode="auto">
            <a:xfrm>
              <a:off x="5449536" y="5938119"/>
              <a:ext cx="55600" cy="915727"/>
            </a:xfrm>
            <a:custGeom>
              <a:avLst/>
              <a:gdLst>
                <a:gd name="T0" fmla="*/ 55601 w 55600"/>
                <a:gd name="T1" fmla="*/ 603475 h 915727"/>
                <a:gd name="T2" fmla="*/ 55601 w 55600"/>
                <a:gd name="T3" fmla="*/ 601600 h 915727"/>
                <a:gd name="T4" fmla="*/ 55601 w 55600"/>
                <a:gd name="T5" fmla="*/ 15003 h 915727"/>
                <a:gd name="T6" fmla="*/ 0 w 55600"/>
                <a:gd name="T7" fmla="*/ 0 h 915727"/>
                <a:gd name="T8" fmla="*/ 0 w 55600"/>
                <a:gd name="T9" fmla="*/ 915728 h 915727"/>
                <a:gd name="T10" fmla="*/ 55601 w 55600"/>
                <a:gd name="T11" fmla="*/ 915728 h 915727"/>
                <a:gd name="T12" fmla="*/ 55601 w 55600"/>
                <a:gd name="T13" fmla="*/ 643796 h 915727"/>
                <a:gd name="T14" fmla="*/ 55601 w 55600"/>
                <a:gd name="T15" fmla="*/ 603475 h 9157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5600" h="915727">
                  <a:moveTo>
                    <a:pt x="55601" y="603475"/>
                  </a:moveTo>
                  <a:lnTo>
                    <a:pt x="55601" y="601600"/>
                  </a:lnTo>
                  <a:lnTo>
                    <a:pt x="55601" y="15003"/>
                  </a:lnTo>
                  <a:lnTo>
                    <a:pt x="0" y="0"/>
                  </a:lnTo>
                  <a:lnTo>
                    <a:pt x="0" y="915728"/>
                  </a:lnTo>
                  <a:lnTo>
                    <a:pt x="55601" y="915728"/>
                  </a:lnTo>
                  <a:lnTo>
                    <a:pt x="55601" y="643796"/>
                  </a:lnTo>
                  <a:lnTo>
                    <a:pt x="55601" y="603475"/>
                  </a:lnTo>
                  <a:close/>
                </a:path>
              </a:pathLst>
            </a:custGeom>
            <a:solidFill>
              <a:srgbClr val="22B0AE"/>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8" name="Freeform: Shape 49">
              <a:extLst>
                <a:ext uri="{FF2B5EF4-FFF2-40B4-BE49-F238E27FC236}">
                  <a16:creationId xmlns:a16="http://schemas.microsoft.com/office/drawing/2014/main" id="{025E84BF-50DA-F4FC-72D5-4355489F46C8}"/>
                </a:ext>
              </a:extLst>
            </p:cNvPr>
            <p:cNvSpPr>
              <a:spLocks/>
            </p:cNvSpPr>
            <p:nvPr/>
          </p:nvSpPr>
          <p:spPr bwMode="auto">
            <a:xfrm>
              <a:off x="7827906" y="5873820"/>
              <a:ext cx="5224" cy="289480"/>
            </a:xfrm>
            <a:custGeom>
              <a:avLst/>
              <a:gdLst>
                <a:gd name="T0" fmla="*/ 134 w 5224"/>
                <a:gd name="T1" fmla="*/ 289480 h 289480"/>
                <a:gd name="T2" fmla="*/ 938 w 5224"/>
                <a:gd name="T3" fmla="*/ 288409 h 289480"/>
                <a:gd name="T4" fmla="*/ 1875 w 5224"/>
                <a:gd name="T5" fmla="*/ 287203 h 289480"/>
                <a:gd name="T6" fmla="*/ 1875 w 5224"/>
                <a:gd name="T7" fmla="*/ 287203 h 289480"/>
                <a:gd name="T8" fmla="*/ 4555 w 5224"/>
                <a:gd name="T9" fmla="*/ 285060 h 289480"/>
                <a:gd name="T10" fmla="*/ 5225 w 5224"/>
                <a:gd name="T11" fmla="*/ 285060 h 289480"/>
                <a:gd name="T12" fmla="*/ 5225 w 5224"/>
                <a:gd name="T13" fmla="*/ 0 h 289480"/>
                <a:gd name="T14" fmla="*/ 4555 w 5224"/>
                <a:gd name="T15" fmla="*/ 938 h 289480"/>
                <a:gd name="T16" fmla="*/ 4555 w 5224"/>
                <a:gd name="T17" fmla="*/ 938 h 289480"/>
                <a:gd name="T18" fmla="*/ 2679 w 5224"/>
                <a:gd name="T19" fmla="*/ 2679 h 289480"/>
                <a:gd name="T20" fmla="*/ 2009 w 5224"/>
                <a:gd name="T21" fmla="*/ 2679 h 289480"/>
                <a:gd name="T22" fmla="*/ 0 w 5224"/>
                <a:gd name="T23" fmla="*/ 2679 h 2894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224" h="289480">
                  <a:moveTo>
                    <a:pt x="134" y="289480"/>
                  </a:moveTo>
                  <a:lnTo>
                    <a:pt x="938" y="288409"/>
                  </a:lnTo>
                  <a:lnTo>
                    <a:pt x="1875" y="287203"/>
                  </a:lnTo>
                  <a:lnTo>
                    <a:pt x="4555" y="285060"/>
                  </a:lnTo>
                  <a:lnTo>
                    <a:pt x="5225" y="285060"/>
                  </a:lnTo>
                  <a:lnTo>
                    <a:pt x="5225" y="0"/>
                  </a:lnTo>
                  <a:lnTo>
                    <a:pt x="4555" y="938"/>
                  </a:lnTo>
                  <a:cubicBezTo>
                    <a:pt x="4032" y="1618"/>
                    <a:pt x="3390" y="2206"/>
                    <a:pt x="2679" y="2679"/>
                  </a:cubicBezTo>
                  <a:lnTo>
                    <a:pt x="2009" y="2679"/>
                  </a:lnTo>
                  <a:lnTo>
                    <a:pt x="0" y="2679"/>
                  </a:lnTo>
                  <a:lnTo>
                    <a:pt x="134" y="289480"/>
                  </a:lnTo>
                  <a:close/>
                </a:path>
              </a:pathLst>
            </a:custGeom>
            <a:solidFill>
              <a:srgbClr val="F398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9" name="Freeform: Shape 50">
              <a:extLst>
                <a:ext uri="{FF2B5EF4-FFF2-40B4-BE49-F238E27FC236}">
                  <a16:creationId xmlns:a16="http://schemas.microsoft.com/office/drawing/2014/main" id="{14192FBF-671A-E328-16EB-DC666D6A1E7B}"/>
                </a:ext>
              </a:extLst>
            </p:cNvPr>
            <p:cNvSpPr>
              <a:spLocks/>
            </p:cNvSpPr>
            <p:nvPr/>
          </p:nvSpPr>
          <p:spPr bwMode="auto">
            <a:xfrm>
              <a:off x="7836213" y="5869399"/>
              <a:ext cx="134" cy="287203"/>
            </a:xfrm>
            <a:custGeom>
              <a:avLst/>
              <a:gdLst>
                <a:gd name="T0" fmla="*/ 134 w 134"/>
                <a:gd name="T1" fmla="*/ 287203 h 287203"/>
                <a:gd name="T2" fmla="*/ 134 w 134"/>
                <a:gd name="T3" fmla="*/ 0 h 287203"/>
                <a:gd name="T4" fmla="*/ 0 w 134"/>
                <a:gd name="T5" fmla="*/ 268 h 287203"/>
                <a:gd name="T6" fmla="*/ 0 w 134"/>
                <a:gd name="T7" fmla="*/ 287203 h 287203"/>
                <a:gd name="T8" fmla="*/ 134 w 134"/>
                <a:gd name="T9" fmla="*/ 287203 h 28720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4" h="287203">
                  <a:moveTo>
                    <a:pt x="134" y="287203"/>
                  </a:moveTo>
                  <a:lnTo>
                    <a:pt x="134" y="0"/>
                  </a:lnTo>
                  <a:lnTo>
                    <a:pt x="0" y="268"/>
                  </a:lnTo>
                  <a:lnTo>
                    <a:pt x="0" y="287203"/>
                  </a:lnTo>
                  <a:lnTo>
                    <a:pt x="134" y="287203"/>
                  </a:lnTo>
                  <a:close/>
                </a:path>
              </a:pathLst>
            </a:custGeom>
            <a:solidFill>
              <a:srgbClr val="F4F5F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0" name="Freeform: Shape 59">
              <a:extLst>
                <a:ext uri="{FF2B5EF4-FFF2-40B4-BE49-F238E27FC236}">
                  <a16:creationId xmlns:a16="http://schemas.microsoft.com/office/drawing/2014/main" id="{F1511904-6912-B7D2-F585-A8A31733B441}"/>
                </a:ext>
              </a:extLst>
            </p:cNvPr>
            <p:cNvSpPr/>
            <p:nvPr/>
          </p:nvSpPr>
          <p:spPr>
            <a:xfrm>
              <a:off x="8364112" y="5823085"/>
              <a:ext cx="430933" cy="320620"/>
            </a:xfrm>
            <a:custGeom>
              <a:avLst/>
              <a:gdLst>
                <a:gd name="connsiteX0" fmla="*/ 0 w 431005"/>
                <a:gd name="connsiteY0" fmla="*/ 196113 h 320826"/>
                <a:gd name="connsiteX1" fmla="*/ 332130 w 431005"/>
                <a:gd name="connsiteY1" fmla="*/ 196113 h 320826"/>
                <a:gd name="connsiteX2" fmla="*/ 339499 w 431005"/>
                <a:gd name="connsiteY2" fmla="*/ 203480 h 320826"/>
                <a:gd name="connsiteX3" fmla="*/ 339499 w 431005"/>
                <a:gd name="connsiteY3" fmla="*/ 320826 h 320826"/>
                <a:gd name="connsiteX4" fmla="*/ 380496 w 431005"/>
                <a:gd name="connsiteY4" fmla="*/ 320826 h 320826"/>
                <a:gd name="connsiteX5" fmla="*/ 384917 w 431005"/>
                <a:gd name="connsiteY5" fmla="*/ 319085 h 320826"/>
                <a:gd name="connsiteX6" fmla="*/ 389473 w 431005"/>
                <a:gd name="connsiteY6" fmla="*/ 320826 h 320826"/>
                <a:gd name="connsiteX7" fmla="*/ 412517 w 431005"/>
                <a:gd name="connsiteY7" fmla="*/ 320826 h 320826"/>
                <a:gd name="connsiteX8" fmla="*/ 431006 w 431005"/>
                <a:gd name="connsiteY8" fmla="*/ 316272 h 320826"/>
                <a:gd name="connsiteX9" fmla="*/ 431006 w 431005"/>
                <a:gd name="connsiteY9" fmla="*/ 0 h 320826"/>
                <a:gd name="connsiteX10" fmla="*/ 0 w 431005"/>
                <a:gd name="connsiteY10" fmla="*/ 0 h 320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005" h="320826">
                  <a:moveTo>
                    <a:pt x="0" y="196113"/>
                  </a:moveTo>
                  <a:lnTo>
                    <a:pt x="332130" y="196113"/>
                  </a:lnTo>
                  <a:cubicBezTo>
                    <a:pt x="336203" y="196113"/>
                    <a:pt x="339499" y="199411"/>
                    <a:pt x="339499" y="203480"/>
                  </a:cubicBezTo>
                  <a:lnTo>
                    <a:pt x="339499" y="320826"/>
                  </a:lnTo>
                  <a:lnTo>
                    <a:pt x="380496" y="320826"/>
                  </a:lnTo>
                  <a:cubicBezTo>
                    <a:pt x="381702" y="319714"/>
                    <a:pt x="383283" y="319098"/>
                    <a:pt x="384917" y="319085"/>
                  </a:cubicBezTo>
                  <a:cubicBezTo>
                    <a:pt x="386592" y="319112"/>
                    <a:pt x="388213" y="319728"/>
                    <a:pt x="389473" y="320826"/>
                  </a:cubicBezTo>
                  <a:lnTo>
                    <a:pt x="412517" y="320826"/>
                  </a:lnTo>
                  <a:lnTo>
                    <a:pt x="431006" y="316272"/>
                  </a:lnTo>
                  <a:lnTo>
                    <a:pt x="431006" y="0"/>
                  </a:lnTo>
                  <a:lnTo>
                    <a:pt x="0" y="0"/>
                  </a:lnTo>
                  <a:close/>
                </a:path>
              </a:pathLst>
            </a:custGeom>
            <a:solidFill>
              <a:schemeClr val="accent3"/>
            </a:solidFill>
            <a:ln w="12700" cap="flat">
              <a:noFill/>
              <a:prstDash val="solid"/>
              <a:miter/>
            </a:ln>
          </p:spPr>
          <p:txBody>
            <a:bodyPr anchor="ctr"/>
            <a:lstStyle/>
            <a:p>
              <a:pPr>
                <a:defRPr/>
              </a:pPr>
              <a:endParaRPr lang="en-US" sz="1800" dirty="0"/>
            </a:p>
          </p:txBody>
        </p:sp>
        <p:sp>
          <p:nvSpPr>
            <p:cNvPr id="61" name="Freeform: Shape 60">
              <a:extLst>
                <a:ext uri="{FF2B5EF4-FFF2-40B4-BE49-F238E27FC236}">
                  <a16:creationId xmlns:a16="http://schemas.microsoft.com/office/drawing/2014/main" id="{BDBDBCB5-A6D8-FA8A-A161-8972B3987843}"/>
                </a:ext>
              </a:extLst>
            </p:cNvPr>
            <p:cNvSpPr/>
            <p:nvPr/>
          </p:nvSpPr>
          <p:spPr>
            <a:xfrm>
              <a:off x="8364112" y="6032599"/>
              <a:ext cx="325991" cy="469820"/>
            </a:xfrm>
            <a:custGeom>
              <a:avLst/>
              <a:gdLst>
                <a:gd name="connsiteX0" fmla="*/ 324225 w 327172"/>
                <a:gd name="connsiteY0" fmla="*/ 804 h 468848"/>
                <a:gd name="connsiteX1" fmla="*/ 0 w 327172"/>
                <a:gd name="connsiteY1" fmla="*/ 804 h 468848"/>
                <a:gd name="connsiteX2" fmla="*/ 0 w 327172"/>
                <a:gd name="connsiteY2" fmla="*/ 137172 h 468848"/>
                <a:gd name="connsiteX3" fmla="*/ 6565 w 327172"/>
                <a:gd name="connsiteY3" fmla="*/ 144405 h 468848"/>
                <a:gd name="connsiteX4" fmla="*/ 6565 w 327172"/>
                <a:gd name="connsiteY4" fmla="*/ 266574 h 468848"/>
                <a:gd name="connsiteX5" fmla="*/ 6565 w 327172"/>
                <a:gd name="connsiteY5" fmla="*/ 267378 h 468848"/>
                <a:gd name="connsiteX6" fmla="*/ 6565 w 327172"/>
                <a:gd name="connsiteY6" fmla="*/ 268851 h 468848"/>
                <a:gd name="connsiteX7" fmla="*/ 6565 w 327172"/>
                <a:gd name="connsiteY7" fmla="*/ 270057 h 468848"/>
                <a:gd name="connsiteX8" fmla="*/ 6565 w 327172"/>
                <a:gd name="connsiteY8" fmla="*/ 271262 h 468848"/>
                <a:gd name="connsiteX9" fmla="*/ 5493 w 327172"/>
                <a:gd name="connsiteY9" fmla="*/ 272200 h 468848"/>
                <a:gd name="connsiteX10" fmla="*/ 4421 w 327172"/>
                <a:gd name="connsiteY10" fmla="*/ 273004 h 468848"/>
                <a:gd name="connsiteX11" fmla="*/ 2947 w 327172"/>
                <a:gd name="connsiteY11" fmla="*/ 273004 h 468848"/>
                <a:gd name="connsiteX12" fmla="*/ 2947 w 327172"/>
                <a:gd name="connsiteY12" fmla="*/ 273004 h 468848"/>
                <a:gd name="connsiteX13" fmla="*/ 2947 w 327172"/>
                <a:gd name="connsiteY13" fmla="*/ 273004 h 468848"/>
                <a:gd name="connsiteX14" fmla="*/ 2947 w 327172"/>
                <a:gd name="connsiteY14" fmla="*/ 468848 h 468848"/>
                <a:gd name="connsiteX15" fmla="*/ 327173 w 327172"/>
                <a:gd name="connsiteY15" fmla="*/ 468848 h 468848"/>
                <a:gd name="connsiteX16" fmla="*/ 327173 w 327172"/>
                <a:gd name="connsiteY16" fmla="*/ 0 h 468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7172" h="468848">
                  <a:moveTo>
                    <a:pt x="324225" y="804"/>
                  </a:moveTo>
                  <a:lnTo>
                    <a:pt x="0" y="804"/>
                  </a:lnTo>
                  <a:lnTo>
                    <a:pt x="0" y="137172"/>
                  </a:lnTo>
                  <a:cubicBezTo>
                    <a:pt x="3738" y="137520"/>
                    <a:pt x="6578" y="140655"/>
                    <a:pt x="6565" y="144405"/>
                  </a:cubicBezTo>
                  <a:lnTo>
                    <a:pt x="6565" y="266574"/>
                  </a:lnTo>
                  <a:cubicBezTo>
                    <a:pt x="6565" y="266574"/>
                    <a:pt x="6565" y="266574"/>
                    <a:pt x="6565" y="267378"/>
                  </a:cubicBezTo>
                  <a:cubicBezTo>
                    <a:pt x="6632" y="267873"/>
                    <a:pt x="6632" y="268355"/>
                    <a:pt x="6565" y="268851"/>
                  </a:cubicBezTo>
                  <a:cubicBezTo>
                    <a:pt x="6618" y="269253"/>
                    <a:pt x="6618" y="269655"/>
                    <a:pt x="6565" y="270057"/>
                  </a:cubicBezTo>
                  <a:cubicBezTo>
                    <a:pt x="6605" y="270458"/>
                    <a:pt x="6605" y="270860"/>
                    <a:pt x="6565" y="271262"/>
                  </a:cubicBezTo>
                  <a:lnTo>
                    <a:pt x="5493" y="272200"/>
                  </a:lnTo>
                  <a:lnTo>
                    <a:pt x="4421" y="273004"/>
                  </a:lnTo>
                  <a:lnTo>
                    <a:pt x="2947" y="273004"/>
                  </a:lnTo>
                  <a:lnTo>
                    <a:pt x="2947" y="273004"/>
                  </a:lnTo>
                  <a:lnTo>
                    <a:pt x="2947" y="273004"/>
                  </a:lnTo>
                  <a:lnTo>
                    <a:pt x="2947" y="468848"/>
                  </a:lnTo>
                  <a:lnTo>
                    <a:pt x="327173" y="468848"/>
                  </a:lnTo>
                  <a:lnTo>
                    <a:pt x="327173" y="0"/>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62" name="Freeform: Shape 53">
              <a:extLst>
                <a:ext uri="{FF2B5EF4-FFF2-40B4-BE49-F238E27FC236}">
                  <a16:creationId xmlns:a16="http://schemas.microsoft.com/office/drawing/2014/main" id="{C6A30B96-CEF9-9C62-D53A-1E642D32404B}"/>
                </a:ext>
              </a:extLst>
            </p:cNvPr>
            <p:cNvSpPr>
              <a:spLocks/>
            </p:cNvSpPr>
            <p:nvPr/>
          </p:nvSpPr>
          <p:spPr bwMode="auto">
            <a:xfrm>
              <a:off x="7838892" y="5831489"/>
              <a:ext cx="20900" cy="324844"/>
            </a:xfrm>
            <a:custGeom>
              <a:avLst/>
              <a:gdLst>
                <a:gd name="T0" fmla="*/ 4957 w 20900"/>
                <a:gd name="T1" fmla="*/ 25720 h 324844"/>
                <a:gd name="T2" fmla="*/ 2277 w 20900"/>
                <a:gd name="T3" fmla="*/ 30140 h 324844"/>
                <a:gd name="T4" fmla="*/ 2277 w 20900"/>
                <a:gd name="T5" fmla="*/ 30140 h 324844"/>
                <a:gd name="T6" fmla="*/ 0 w 20900"/>
                <a:gd name="T7" fmla="*/ 33757 h 324844"/>
                <a:gd name="T8" fmla="*/ 0 w 20900"/>
                <a:gd name="T9" fmla="*/ 324845 h 324844"/>
                <a:gd name="T10" fmla="*/ 5761 w 20900"/>
                <a:gd name="T11" fmla="*/ 324845 h 324844"/>
                <a:gd name="T12" fmla="*/ 20900 w 20900"/>
                <a:gd name="T13" fmla="*/ 312789 h 324844"/>
                <a:gd name="T14" fmla="*/ 20900 w 20900"/>
                <a:gd name="T15" fmla="*/ 0 h 324844"/>
                <a:gd name="T16" fmla="*/ 4957 w 20900"/>
                <a:gd name="T17" fmla="*/ 25720 h 324844"/>
                <a:gd name="T18" fmla="*/ 4957 w 20900"/>
                <a:gd name="T19" fmla="*/ 25720 h 324844"/>
                <a:gd name="T20" fmla="*/ 4957 w 20900"/>
                <a:gd name="T21" fmla="*/ 25720 h 32484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900" h="324844">
                  <a:moveTo>
                    <a:pt x="4957" y="25720"/>
                  </a:moveTo>
                  <a:lnTo>
                    <a:pt x="2277" y="30140"/>
                  </a:lnTo>
                  <a:lnTo>
                    <a:pt x="0" y="33757"/>
                  </a:lnTo>
                  <a:lnTo>
                    <a:pt x="0" y="324845"/>
                  </a:lnTo>
                  <a:lnTo>
                    <a:pt x="5761" y="324845"/>
                  </a:lnTo>
                  <a:lnTo>
                    <a:pt x="20900" y="312789"/>
                  </a:lnTo>
                  <a:lnTo>
                    <a:pt x="20900" y="0"/>
                  </a:lnTo>
                  <a:lnTo>
                    <a:pt x="4957" y="25720"/>
                  </a:lnTo>
                  <a:close/>
                </a:path>
              </a:pathLst>
            </a:custGeom>
            <a:solidFill>
              <a:srgbClr val="F2654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3" name="Freeform: Shape 62">
              <a:extLst>
                <a:ext uri="{FF2B5EF4-FFF2-40B4-BE49-F238E27FC236}">
                  <a16:creationId xmlns:a16="http://schemas.microsoft.com/office/drawing/2014/main" id="{70AA6EC6-BF11-368E-1ED7-01DE825FDCE8}"/>
                </a:ext>
              </a:extLst>
            </p:cNvPr>
            <p:cNvSpPr/>
            <p:nvPr/>
          </p:nvSpPr>
          <p:spPr>
            <a:xfrm>
              <a:off x="7861731" y="5823085"/>
              <a:ext cx="196487" cy="320620"/>
            </a:xfrm>
            <a:custGeom>
              <a:avLst/>
              <a:gdLst>
                <a:gd name="connsiteX0" fmla="*/ 184353 w 195607"/>
                <a:gd name="connsiteY0" fmla="*/ 320826 h 320826"/>
                <a:gd name="connsiteX1" fmla="*/ 184353 w 195607"/>
                <a:gd name="connsiteY1" fmla="*/ 246480 h 320826"/>
                <a:gd name="connsiteX2" fmla="*/ 184353 w 195607"/>
                <a:gd name="connsiteY2" fmla="*/ 245811 h 320826"/>
                <a:gd name="connsiteX3" fmla="*/ 184353 w 195607"/>
                <a:gd name="connsiteY3" fmla="*/ 244337 h 320826"/>
                <a:gd name="connsiteX4" fmla="*/ 184353 w 195607"/>
                <a:gd name="connsiteY4" fmla="*/ 242997 h 320826"/>
                <a:gd name="connsiteX5" fmla="*/ 184353 w 195607"/>
                <a:gd name="connsiteY5" fmla="*/ 241926 h 320826"/>
                <a:gd name="connsiteX6" fmla="*/ 185425 w 195607"/>
                <a:gd name="connsiteY6" fmla="*/ 240854 h 320826"/>
                <a:gd name="connsiteX7" fmla="*/ 185425 w 195607"/>
                <a:gd name="connsiteY7" fmla="*/ 240854 h 320826"/>
                <a:gd name="connsiteX8" fmla="*/ 195608 w 195607"/>
                <a:gd name="connsiteY8" fmla="*/ 234022 h 320826"/>
                <a:gd name="connsiteX9" fmla="*/ 195608 w 195607"/>
                <a:gd name="connsiteY9" fmla="*/ 0 h 320826"/>
                <a:gd name="connsiteX10" fmla="*/ 2814 w 195607"/>
                <a:gd name="connsiteY10" fmla="*/ 0 h 320826"/>
                <a:gd name="connsiteX11" fmla="*/ 0 w 195607"/>
                <a:gd name="connsiteY11" fmla="*/ 4554 h 320826"/>
                <a:gd name="connsiteX12" fmla="*/ 0 w 195607"/>
                <a:gd name="connsiteY12" fmla="*/ 320826 h 320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5607" h="320826">
                  <a:moveTo>
                    <a:pt x="184353" y="320826"/>
                  </a:moveTo>
                  <a:lnTo>
                    <a:pt x="184353" y="246480"/>
                  </a:lnTo>
                  <a:cubicBezTo>
                    <a:pt x="184340" y="246257"/>
                    <a:pt x="184340" y="246034"/>
                    <a:pt x="184353" y="245811"/>
                  </a:cubicBezTo>
                  <a:lnTo>
                    <a:pt x="184353" y="244337"/>
                  </a:lnTo>
                  <a:cubicBezTo>
                    <a:pt x="184273" y="243894"/>
                    <a:pt x="184273" y="243441"/>
                    <a:pt x="184353" y="242997"/>
                  </a:cubicBezTo>
                  <a:cubicBezTo>
                    <a:pt x="184286" y="242644"/>
                    <a:pt x="184286" y="242279"/>
                    <a:pt x="184353" y="241926"/>
                  </a:cubicBezTo>
                  <a:cubicBezTo>
                    <a:pt x="184675" y="241536"/>
                    <a:pt x="185037" y="241177"/>
                    <a:pt x="185425" y="240854"/>
                  </a:cubicBezTo>
                  <a:cubicBezTo>
                    <a:pt x="185425" y="240854"/>
                    <a:pt x="185425" y="240854"/>
                    <a:pt x="185425" y="240854"/>
                  </a:cubicBezTo>
                  <a:lnTo>
                    <a:pt x="195608" y="234022"/>
                  </a:lnTo>
                  <a:lnTo>
                    <a:pt x="195608" y="0"/>
                  </a:lnTo>
                  <a:lnTo>
                    <a:pt x="2814" y="0"/>
                  </a:lnTo>
                  <a:lnTo>
                    <a:pt x="0" y="4554"/>
                  </a:lnTo>
                  <a:lnTo>
                    <a:pt x="0" y="320826"/>
                  </a:lnTo>
                  <a:close/>
                </a:path>
              </a:pathLst>
            </a:custGeom>
            <a:solidFill>
              <a:schemeClr val="accent3"/>
            </a:solidFill>
            <a:ln w="12700" cap="flat">
              <a:noFill/>
              <a:prstDash val="solid"/>
              <a:miter/>
            </a:ln>
          </p:spPr>
          <p:txBody>
            <a:bodyPr anchor="ctr"/>
            <a:lstStyle/>
            <a:p>
              <a:pPr>
                <a:defRPr/>
              </a:pPr>
              <a:endParaRPr lang="en-US" sz="1800" dirty="0"/>
            </a:p>
          </p:txBody>
        </p:sp>
        <p:sp>
          <p:nvSpPr>
            <p:cNvPr id="64" name="Freeform: Shape 55">
              <a:extLst>
                <a:ext uri="{FF2B5EF4-FFF2-40B4-BE49-F238E27FC236}">
                  <a16:creationId xmlns:a16="http://schemas.microsoft.com/office/drawing/2014/main" id="{E41A2338-D2EC-BBDB-CAA6-BC70F38653FA}"/>
                </a:ext>
              </a:extLst>
            </p:cNvPr>
            <p:cNvSpPr>
              <a:spLocks/>
            </p:cNvSpPr>
            <p:nvPr/>
          </p:nvSpPr>
          <p:spPr bwMode="auto">
            <a:xfrm>
              <a:off x="7848941" y="6146154"/>
              <a:ext cx="198018" cy="10180"/>
            </a:xfrm>
            <a:custGeom>
              <a:avLst/>
              <a:gdLst>
                <a:gd name="T0" fmla="*/ 198018 w 198018"/>
                <a:gd name="T1" fmla="*/ 0 h 10180"/>
                <a:gd name="T2" fmla="*/ 12594 w 198018"/>
                <a:gd name="T3" fmla="*/ 0 h 10180"/>
                <a:gd name="T4" fmla="*/ 0 w 198018"/>
                <a:gd name="T5" fmla="*/ 10181 h 10180"/>
                <a:gd name="T6" fmla="*/ 198018 w 198018"/>
                <a:gd name="T7" fmla="*/ 10181 h 10180"/>
                <a:gd name="T8" fmla="*/ 198018 w 198018"/>
                <a:gd name="T9" fmla="*/ 0 h 101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8018" h="10180">
                  <a:moveTo>
                    <a:pt x="198018" y="0"/>
                  </a:moveTo>
                  <a:lnTo>
                    <a:pt x="12594" y="0"/>
                  </a:lnTo>
                  <a:lnTo>
                    <a:pt x="0" y="10181"/>
                  </a:lnTo>
                  <a:lnTo>
                    <a:pt x="198018" y="10181"/>
                  </a:lnTo>
                  <a:lnTo>
                    <a:pt x="198018" y="0"/>
                  </a:lnTo>
                  <a:close/>
                </a:path>
              </a:pathLst>
            </a:custGeom>
            <a:solidFill>
              <a:srgbClr val="22B0AE"/>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5" name="Freeform: Shape 64">
              <a:extLst>
                <a:ext uri="{FF2B5EF4-FFF2-40B4-BE49-F238E27FC236}">
                  <a16:creationId xmlns:a16="http://schemas.microsoft.com/office/drawing/2014/main" id="{F46F6773-99BE-F8E8-1075-D425333979E9}"/>
                </a:ext>
              </a:extLst>
            </p:cNvPr>
            <p:cNvSpPr/>
            <p:nvPr/>
          </p:nvSpPr>
          <p:spPr>
            <a:xfrm>
              <a:off x="4597360" y="5894511"/>
              <a:ext cx="216582" cy="88885"/>
            </a:xfrm>
            <a:custGeom>
              <a:avLst/>
              <a:gdLst>
                <a:gd name="connsiteX0" fmla="*/ 215570 w 215569"/>
                <a:gd name="connsiteY0" fmla="*/ 83589 h 89349"/>
                <a:gd name="connsiteX1" fmla="*/ 215570 w 215569"/>
                <a:gd name="connsiteY1" fmla="*/ 0 h 89349"/>
                <a:gd name="connsiteX2" fmla="*/ 0 w 215569"/>
                <a:gd name="connsiteY2" fmla="*/ 0 h 89349"/>
                <a:gd name="connsiteX3" fmla="*/ 0 w 215569"/>
                <a:gd name="connsiteY3" fmla="*/ 89349 h 89349"/>
                <a:gd name="connsiteX4" fmla="*/ 209809 w 215569"/>
                <a:gd name="connsiteY4" fmla="*/ 89349 h 89349"/>
                <a:gd name="connsiteX5" fmla="*/ 215570 w 215569"/>
                <a:gd name="connsiteY5" fmla="*/ 83589 h 89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569" h="89349">
                  <a:moveTo>
                    <a:pt x="215570" y="83589"/>
                  </a:moveTo>
                  <a:lnTo>
                    <a:pt x="215570" y="0"/>
                  </a:lnTo>
                  <a:lnTo>
                    <a:pt x="0" y="0"/>
                  </a:lnTo>
                  <a:lnTo>
                    <a:pt x="0" y="89349"/>
                  </a:lnTo>
                  <a:lnTo>
                    <a:pt x="209809" y="89349"/>
                  </a:lnTo>
                  <a:cubicBezTo>
                    <a:pt x="210331" y="86409"/>
                    <a:pt x="212636" y="84107"/>
                    <a:pt x="215570" y="83589"/>
                  </a:cubicBezTo>
                  <a:close/>
                </a:path>
              </a:pathLst>
            </a:custGeom>
            <a:solidFill>
              <a:schemeClr val="accent6">
                <a:lumMod val="60000"/>
                <a:lumOff val="40000"/>
              </a:schemeClr>
            </a:solidFill>
            <a:ln w="12700" cap="flat">
              <a:noFill/>
              <a:prstDash val="solid"/>
              <a:miter/>
            </a:ln>
          </p:spPr>
          <p:txBody>
            <a:bodyPr anchor="ctr"/>
            <a:lstStyle/>
            <a:p>
              <a:pPr>
                <a:defRPr/>
              </a:pPr>
              <a:endParaRPr lang="en-US" sz="1800" dirty="0"/>
            </a:p>
          </p:txBody>
        </p:sp>
        <p:sp>
          <p:nvSpPr>
            <p:cNvPr id="66" name="Freeform: Shape 57">
              <a:extLst>
                <a:ext uri="{FF2B5EF4-FFF2-40B4-BE49-F238E27FC236}">
                  <a16:creationId xmlns:a16="http://schemas.microsoft.com/office/drawing/2014/main" id="{C8928357-2A49-C41F-7416-F29936A67818}"/>
                </a:ext>
              </a:extLst>
            </p:cNvPr>
            <p:cNvSpPr>
              <a:spLocks/>
            </p:cNvSpPr>
            <p:nvPr/>
          </p:nvSpPr>
          <p:spPr bwMode="auto">
            <a:xfrm>
              <a:off x="4815823" y="5894985"/>
              <a:ext cx="16880" cy="92296"/>
            </a:xfrm>
            <a:custGeom>
              <a:avLst/>
              <a:gdLst>
                <a:gd name="T0" fmla="*/ 6029 w 16880"/>
                <a:gd name="T1" fmla="*/ 90287 h 92296"/>
                <a:gd name="T2" fmla="*/ 6029 w 16880"/>
                <a:gd name="T3" fmla="*/ 90287 h 92296"/>
                <a:gd name="T4" fmla="*/ 16881 w 16880"/>
                <a:gd name="T5" fmla="*/ 92296 h 92296"/>
                <a:gd name="T6" fmla="*/ 16881 w 16880"/>
                <a:gd name="T7" fmla="*/ 3751 h 92296"/>
                <a:gd name="T8" fmla="*/ 0 w 16880"/>
                <a:gd name="T9" fmla="*/ 0 h 92296"/>
                <a:gd name="T10" fmla="*/ 0 w 16880"/>
                <a:gd name="T11" fmla="*/ 83187 h 92296"/>
                <a:gd name="T12" fmla="*/ 6029 w 16880"/>
                <a:gd name="T13" fmla="*/ 90287 h 9229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880" h="92296">
                  <a:moveTo>
                    <a:pt x="6029" y="90287"/>
                  </a:moveTo>
                  <a:lnTo>
                    <a:pt x="6029" y="90287"/>
                  </a:lnTo>
                  <a:lnTo>
                    <a:pt x="16881" y="92296"/>
                  </a:lnTo>
                  <a:lnTo>
                    <a:pt x="16881" y="3751"/>
                  </a:lnTo>
                  <a:lnTo>
                    <a:pt x="0" y="0"/>
                  </a:lnTo>
                  <a:lnTo>
                    <a:pt x="0" y="83187"/>
                  </a:lnTo>
                  <a:cubicBezTo>
                    <a:pt x="3443" y="83822"/>
                    <a:pt x="5962" y="86789"/>
                    <a:pt x="6029" y="90287"/>
                  </a:cubicBezTo>
                  <a:close/>
                </a:path>
              </a:pathLst>
            </a:custGeom>
            <a:solidFill>
              <a:srgbClr val="7E121D"/>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7" name="Freeform: Shape 58">
              <a:extLst>
                <a:ext uri="{FF2B5EF4-FFF2-40B4-BE49-F238E27FC236}">
                  <a16:creationId xmlns:a16="http://schemas.microsoft.com/office/drawing/2014/main" id="{C07C55E1-9E8D-BF46-59C6-C94B02ABC20A}"/>
                </a:ext>
              </a:extLst>
            </p:cNvPr>
            <p:cNvSpPr>
              <a:spLocks/>
            </p:cNvSpPr>
            <p:nvPr/>
          </p:nvSpPr>
          <p:spPr bwMode="auto">
            <a:xfrm>
              <a:off x="4845968" y="5998533"/>
              <a:ext cx="7234" cy="580702"/>
            </a:xfrm>
            <a:custGeom>
              <a:avLst/>
              <a:gdLst>
                <a:gd name="T0" fmla="*/ 1072 w 7234"/>
                <a:gd name="T1" fmla="*/ 580702 h 580702"/>
                <a:gd name="T2" fmla="*/ 7234 w 7234"/>
                <a:gd name="T3" fmla="*/ 580702 h 580702"/>
                <a:gd name="T4" fmla="*/ 7234 w 7234"/>
                <a:gd name="T5" fmla="*/ 580702 h 580702"/>
                <a:gd name="T6" fmla="*/ 7234 w 7234"/>
                <a:gd name="T7" fmla="*/ 1340 h 580702"/>
                <a:gd name="T8" fmla="*/ 0 w 7234"/>
                <a:gd name="T9" fmla="*/ 0 h 580702"/>
                <a:gd name="T10" fmla="*/ 0 w 7234"/>
                <a:gd name="T11" fmla="*/ 578157 h 580702"/>
                <a:gd name="T12" fmla="*/ 1072 w 7234"/>
                <a:gd name="T13" fmla="*/ 580702 h 58070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34" h="580702">
                  <a:moveTo>
                    <a:pt x="1072" y="580702"/>
                  </a:moveTo>
                  <a:lnTo>
                    <a:pt x="7234" y="580702"/>
                  </a:lnTo>
                  <a:lnTo>
                    <a:pt x="7234" y="1340"/>
                  </a:lnTo>
                  <a:lnTo>
                    <a:pt x="0" y="0"/>
                  </a:lnTo>
                  <a:lnTo>
                    <a:pt x="0" y="578157"/>
                  </a:lnTo>
                  <a:cubicBezTo>
                    <a:pt x="549" y="578907"/>
                    <a:pt x="924" y="579778"/>
                    <a:pt x="1072" y="580702"/>
                  </a:cubicBezTo>
                  <a:close/>
                </a:path>
              </a:pathLst>
            </a:custGeom>
            <a:solidFill>
              <a:srgbClr val="66B2B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8" name="Freeform: Shape 59">
              <a:extLst>
                <a:ext uri="{FF2B5EF4-FFF2-40B4-BE49-F238E27FC236}">
                  <a16:creationId xmlns:a16="http://schemas.microsoft.com/office/drawing/2014/main" id="{BA1F1DDF-AE4A-F0DA-5132-539D07B343E6}"/>
                </a:ext>
              </a:extLst>
            </p:cNvPr>
            <p:cNvSpPr>
              <a:spLocks/>
            </p:cNvSpPr>
            <p:nvPr/>
          </p:nvSpPr>
          <p:spPr bwMode="auto">
            <a:xfrm>
              <a:off x="4841278" y="5998131"/>
              <a:ext cx="2009" cy="576013"/>
            </a:xfrm>
            <a:custGeom>
              <a:avLst/>
              <a:gdLst>
                <a:gd name="T0" fmla="*/ 2010 w 2009"/>
                <a:gd name="T1" fmla="*/ 0 h 576013"/>
                <a:gd name="T2" fmla="*/ 2010 w 2009"/>
                <a:gd name="T3" fmla="*/ 0 h 576013"/>
                <a:gd name="T4" fmla="*/ 0 w 2009"/>
                <a:gd name="T5" fmla="*/ 0 h 576013"/>
                <a:gd name="T6" fmla="*/ 0 w 2009"/>
                <a:gd name="T7" fmla="*/ 576014 h 576013"/>
                <a:gd name="T8" fmla="*/ 2010 w 2009"/>
                <a:gd name="T9" fmla="*/ 576014 h 5760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9" h="576013">
                  <a:moveTo>
                    <a:pt x="2010" y="0"/>
                  </a:moveTo>
                  <a:lnTo>
                    <a:pt x="2010" y="0"/>
                  </a:lnTo>
                  <a:lnTo>
                    <a:pt x="0" y="0"/>
                  </a:lnTo>
                  <a:lnTo>
                    <a:pt x="0" y="576014"/>
                  </a:lnTo>
                  <a:cubicBezTo>
                    <a:pt x="656" y="575853"/>
                    <a:pt x="1353" y="575853"/>
                    <a:pt x="2010" y="576014"/>
                  </a:cubicBezTo>
                  <a:lnTo>
                    <a:pt x="2010" y="0"/>
                  </a:ln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9" name="Freeform: Shape 60">
              <a:extLst>
                <a:ext uri="{FF2B5EF4-FFF2-40B4-BE49-F238E27FC236}">
                  <a16:creationId xmlns:a16="http://schemas.microsoft.com/office/drawing/2014/main" id="{689B5DB8-3AE8-A0B9-E249-C743504DDE1D}"/>
                </a:ext>
              </a:extLst>
            </p:cNvPr>
            <p:cNvSpPr>
              <a:spLocks/>
            </p:cNvSpPr>
            <p:nvPr/>
          </p:nvSpPr>
          <p:spPr bwMode="auto">
            <a:xfrm>
              <a:off x="4821851" y="5991300"/>
              <a:ext cx="16881" cy="582845"/>
            </a:xfrm>
            <a:custGeom>
              <a:avLst/>
              <a:gdLst>
                <a:gd name="T0" fmla="*/ 0 w 16881"/>
                <a:gd name="T1" fmla="*/ 0 h 582845"/>
                <a:gd name="T2" fmla="*/ 0 w 16881"/>
                <a:gd name="T3" fmla="*/ 582846 h 582845"/>
                <a:gd name="T4" fmla="*/ 16881 w 16881"/>
                <a:gd name="T5" fmla="*/ 582176 h 582845"/>
                <a:gd name="T6" fmla="*/ 16881 w 16881"/>
                <a:gd name="T7" fmla="*/ 6162 h 582845"/>
                <a:gd name="T8" fmla="*/ 16881 w 16881"/>
                <a:gd name="T9" fmla="*/ 6162 h 582845"/>
                <a:gd name="T10" fmla="*/ 16077 w 16881"/>
                <a:gd name="T11" fmla="*/ 6162 h 582845"/>
                <a:gd name="T12" fmla="*/ 14738 w 16881"/>
                <a:gd name="T13" fmla="*/ 6162 h 582845"/>
                <a:gd name="T14" fmla="*/ 13666 w 16881"/>
                <a:gd name="T15" fmla="*/ 5358 h 582845"/>
                <a:gd name="T16" fmla="*/ 12594 w 16881"/>
                <a:gd name="T17" fmla="*/ 4420 h 582845"/>
                <a:gd name="T18" fmla="*/ 11790 w 16881"/>
                <a:gd name="T19" fmla="*/ 3215 h 582845"/>
                <a:gd name="T20" fmla="*/ 11790 w 16881"/>
                <a:gd name="T21" fmla="*/ 2009 h 582845"/>
                <a:gd name="T22" fmla="*/ 11790 w 16881"/>
                <a:gd name="T23" fmla="*/ 1072 h 5828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6881" h="582845">
                  <a:moveTo>
                    <a:pt x="0" y="0"/>
                  </a:moveTo>
                  <a:lnTo>
                    <a:pt x="0" y="582846"/>
                  </a:lnTo>
                  <a:lnTo>
                    <a:pt x="16881" y="582176"/>
                  </a:lnTo>
                  <a:lnTo>
                    <a:pt x="16881" y="6162"/>
                  </a:lnTo>
                  <a:lnTo>
                    <a:pt x="16077" y="6162"/>
                  </a:lnTo>
                  <a:lnTo>
                    <a:pt x="14738" y="6162"/>
                  </a:lnTo>
                  <a:lnTo>
                    <a:pt x="13666" y="5358"/>
                  </a:lnTo>
                  <a:cubicBezTo>
                    <a:pt x="13251" y="5120"/>
                    <a:pt x="12889" y="4801"/>
                    <a:pt x="12594" y="4420"/>
                  </a:cubicBezTo>
                  <a:lnTo>
                    <a:pt x="11790" y="3215"/>
                  </a:lnTo>
                  <a:lnTo>
                    <a:pt x="11790" y="2009"/>
                  </a:lnTo>
                  <a:cubicBezTo>
                    <a:pt x="11737" y="1700"/>
                    <a:pt x="11737" y="1381"/>
                    <a:pt x="11790" y="1072"/>
                  </a:cubicBezTo>
                  <a:lnTo>
                    <a:pt x="0" y="0"/>
                  </a:ln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0" name="Freeform: Shape 61">
              <a:extLst>
                <a:ext uri="{FF2B5EF4-FFF2-40B4-BE49-F238E27FC236}">
                  <a16:creationId xmlns:a16="http://schemas.microsoft.com/office/drawing/2014/main" id="{A66C4342-988D-35DC-F61C-5BECCC4ADB2A}"/>
                </a:ext>
              </a:extLst>
            </p:cNvPr>
            <p:cNvSpPr>
              <a:spLocks/>
            </p:cNvSpPr>
            <p:nvPr/>
          </p:nvSpPr>
          <p:spPr bwMode="auto">
            <a:xfrm>
              <a:off x="4821851" y="5987951"/>
              <a:ext cx="3885" cy="803"/>
            </a:xfrm>
            <a:custGeom>
              <a:avLst/>
              <a:gdLst>
                <a:gd name="T0" fmla="*/ 0 w 3885"/>
                <a:gd name="T1" fmla="*/ 0 h 803"/>
                <a:gd name="T2" fmla="*/ 0 w 3885"/>
                <a:gd name="T3" fmla="*/ 804 h 803"/>
                <a:gd name="T4" fmla="*/ 3885 w 3885"/>
                <a:gd name="T5" fmla="*/ 804 h 803"/>
                <a:gd name="T6" fmla="*/ 0 w 3885"/>
                <a:gd name="T7" fmla="*/ 0 h 80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885" h="803">
                  <a:moveTo>
                    <a:pt x="0" y="0"/>
                  </a:moveTo>
                  <a:lnTo>
                    <a:pt x="0" y="804"/>
                  </a:lnTo>
                  <a:lnTo>
                    <a:pt x="3885" y="804"/>
                  </a:lnTo>
                  <a:lnTo>
                    <a:pt x="0" y="0"/>
                  </a:lnTo>
                  <a:close/>
                </a:path>
              </a:pathLst>
            </a:custGeom>
            <a:solidFill>
              <a:srgbClr val="F2494C"/>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1" name="Freeform: Shape 62">
              <a:extLst>
                <a:ext uri="{FF2B5EF4-FFF2-40B4-BE49-F238E27FC236}">
                  <a16:creationId xmlns:a16="http://schemas.microsoft.com/office/drawing/2014/main" id="{EA20D483-6355-361C-521B-2BBC78CADC38}"/>
                </a:ext>
              </a:extLst>
            </p:cNvPr>
            <p:cNvSpPr>
              <a:spLocks/>
            </p:cNvSpPr>
            <p:nvPr/>
          </p:nvSpPr>
          <p:spPr bwMode="auto">
            <a:xfrm>
              <a:off x="8061563" y="6069932"/>
              <a:ext cx="4822" cy="99931"/>
            </a:xfrm>
            <a:custGeom>
              <a:avLst/>
              <a:gdLst>
                <a:gd name="T0" fmla="*/ 0 w 4822"/>
                <a:gd name="T1" fmla="*/ 96047 h 99931"/>
                <a:gd name="T2" fmla="*/ 0 w 4822"/>
                <a:gd name="T3" fmla="*/ 99932 h 99931"/>
                <a:gd name="T4" fmla="*/ 4823 w 4822"/>
                <a:gd name="T5" fmla="*/ 99932 h 99931"/>
                <a:gd name="T6" fmla="*/ 4823 w 4822"/>
                <a:gd name="T7" fmla="*/ 0 h 99931"/>
                <a:gd name="T8" fmla="*/ 0 w 4822"/>
                <a:gd name="T9" fmla="*/ 3215 h 99931"/>
                <a:gd name="T10" fmla="*/ 0 w 4822"/>
                <a:gd name="T11" fmla="*/ 75016 h 99931"/>
                <a:gd name="T12" fmla="*/ 0 w 4822"/>
                <a:gd name="T13" fmla="*/ 93770 h 99931"/>
                <a:gd name="T14" fmla="*/ 0 w 4822"/>
                <a:gd name="T15" fmla="*/ 96047 h 9993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822" h="99931">
                  <a:moveTo>
                    <a:pt x="0" y="96047"/>
                  </a:moveTo>
                  <a:lnTo>
                    <a:pt x="0" y="99932"/>
                  </a:lnTo>
                  <a:lnTo>
                    <a:pt x="4823" y="99932"/>
                  </a:lnTo>
                  <a:lnTo>
                    <a:pt x="4823" y="0"/>
                  </a:lnTo>
                  <a:lnTo>
                    <a:pt x="0" y="3215"/>
                  </a:lnTo>
                  <a:lnTo>
                    <a:pt x="0" y="75016"/>
                  </a:lnTo>
                  <a:lnTo>
                    <a:pt x="0" y="93770"/>
                  </a:lnTo>
                  <a:lnTo>
                    <a:pt x="0" y="96047"/>
                  </a:lnTo>
                  <a:close/>
                </a:path>
              </a:pathLst>
            </a:custGeom>
            <a:solidFill>
              <a:srgbClr val="E8E7E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2" name="Freeform: Shape 1023">
              <a:extLst>
                <a:ext uri="{FF2B5EF4-FFF2-40B4-BE49-F238E27FC236}">
                  <a16:creationId xmlns:a16="http://schemas.microsoft.com/office/drawing/2014/main" id="{2C955B19-4563-5866-EABD-58E95CA7E517}"/>
                </a:ext>
              </a:extLst>
            </p:cNvPr>
            <p:cNvSpPr>
              <a:spLocks/>
            </p:cNvSpPr>
            <p:nvPr/>
          </p:nvSpPr>
          <p:spPr bwMode="auto">
            <a:xfrm>
              <a:off x="7611264" y="6185403"/>
              <a:ext cx="742638" cy="326184"/>
            </a:xfrm>
            <a:custGeom>
              <a:avLst/>
              <a:gdLst>
                <a:gd name="T0" fmla="*/ 460615 w 742638"/>
                <a:gd name="T1" fmla="*/ 113997 h 326184"/>
                <a:gd name="T2" fmla="*/ 467984 w 742638"/>
                <a:gd name="T3" fmla="*/ 106630 h 326184"/>
                <a:gd name="T4" fmla="*/ 475085 w 742638"/>
                <a:gd name="T5" fmla="*/ 112792 h 326184"/>
                <a:gd name="T6" fmla="*/ 737547 w 742638"/>
                <a:gd name="T7" fmla="*/ 112792 h 326184"/>
                <a:gd name="T8" fmla="*/ 737547 w 742638"/>
                <a:gd name="T9" fmla="*/ 111854 h 326184"/>
                <a:gd name="T10" fmla="*/ 738351 w 742638"/>
                <a:gd name="T11" fmla="*/ 110648 h 326184"/>
                <a:gd name="T12" fmla="*/ 739422 w 742638"/>
                <a:gd name="T13" fmla="*/ 109711 h 326184"/>
                <a:gd name="T14" fmla="*/ 740494 w 742638"/>
                <a:gd name="T15" fmla="*/ 108907 h 326184"/>
                <a:gd name="T16" fmla="*/ 741834 w 742638"/>
                <a:gd name="T17" fmla="*/ 108907 h 326184"/>
                <a:gd name="T18" fmla="*/ 742638 w 742638"/>
                <a:gd name="T19" fmla="*/ 108907 h 326184"/>
                <a:gd name="T20" fmla="*/ 742638 w 742638"/>
                <a:gd name="T21" fmla="*/ 108907 h 326184"/>
                <a:gd name="T22" fmla="*/ 742638 w 742638"/>
                <a:gd name="T23" fmla="*/ 0 h 326184"/>
                <a:gd name="T24" fmla="*/ 0 w 742638"/>
                <a:gd name="T25" fmla="*/ 0 h 326184"/>
                <a:gd name="T26" fmla="*/ 0 w 742638"/>
                <a:gd name="T27" fmla="*/ 326185 h 326184"/>
                <a:gd name="T28" fmla="*/ 460615 w 742638"/>
                <a:gd name="T29" fmla="*/ 326185 h 326184"/>
                <a:gd name="T30" fmla="*/ 460615 w 742638"/>
                <a:gd name="T31" fmla="*/ 113997 h 32618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42638" h="326184">
                  <a:moveTo>
                    <a:pt x="460615" y="113997"/>
                  </a:moveTo>
                  <a:cubicBezTo>
                    <a:pt x="460615" y="109925"/>
                    <a:pt x="463911" y="106630"/>
                    <a:pt x="467984" y="106630"/>
                  </a:cubicBezTo>
                  <a:cubicBezTo>
                    <a:pt x="471548" y="106656"/>
                    <a:pt x="474562" y="109268"/>
                    <a:pt x="475085" y="112792"/>
                  </a:cubicBezTo>
                  <a:lnTo>
                    <a:pt x="737547" y="112792"/>
                  </a:lnTo>
                  <a:lnTo>
                    <a:pt x="737547" y="111854"/>
                  </a:lnTo>
                  <a:lnTo>
                    <a:pt x="738351" y="110648"/>
                  </a:lnTo>
                  <a:lnTo>
                    <a:pt x="739422" y="109711"/>
                  </a:lnTo>
                  <a:cubicBezTo>
                    <a:pt x="739717" y="109376"/>
                    <a:pt x="740079" y="109094"/>
                    <a:pt x="740494" y="108907"/>
                  </a:cubicBezTo>
                  <a:lnTo>
                    <a:pt x="741834" y="108907"/>
                  </a:lnTo>
                  <a:lnTo>
                    <a:pt x="742638" y="108907"/>
                  </a:lnTo>
                  <a:lnTo>
                    <a:pt x="742638" y="0"/>
                  </a:lnTo>
                  <a:lnTo>
                    <a:pt x="0" y="0"/>
                  </a:lnTo>
                  <a:lnTo>
                    <a:pt x="0" y="326185"/>
                  </a:lnTo>
                  <a:lnTo>
                    <a:pt x="460615" y="326185"/>
                  </a:lnTo>
                  <a:lnTo>
                    <a:pt x="460615" y="113997"/>
                  </a:lnTo>
                  <a:close/>
                </a:path>
              </a:pathLst>
            </a:custGeom>
            <a:solidFill>
              <a:schemeClr val="accent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3" name="Freeform: Shape 72">
              <a:extLst>
                <a:ext uri="{FF2B5EF4-FFF2-40B4-BE49-F238E27FC236}">
                  <a16:creationId xmlns:a16="http://schemas.microsoft.com/office/drawing/2014/main" id="{AB292558-36C8-EE87-E411-02630DDC884F}"/>
                </a:ext>
              </a:extLst>
            </p:cNvPr>
            <p:cNvSpPr/>
            <p:nvPr/>
          </p:nvSpPr>
          <p:spPr>
            <a:xfrm>
              <a:off x="8087244" y="6302428"/>
              <a:ext cx="261240" cy="201579"/>
            </a:xfrm>
            <a:custGeom>
              <a:avLst/>
              <a:gdLst>
                <a:gd name="connsiteX0" fmla="*/ 261658 w 261657"/>
                <a:gd name="connsiteY0" fmla="*/ 0 h 202274"/>
                <a:gd name="connsiteX1" fmla="*/ 0 w 261657"/>
                <a:gd name="connsiteY1" fmla="*/ 0 h 202274"/>
                <a:gd name="connsiteX2" fmla="*/ 0 w 261657"/>
                <a:gd name="connsiteY2" fmla="*/ 202275 h 202274"/>
                <a:gd name="connsiteX3" fmla="*/ 258711 w 261657"/>
                <a:gd name="connsiteY3" fmla="*/ 202275 h 202274"/>
                <a:gd name="connsiteX4" fmla="*/ 261658 w 261657"/>
                <a:gd name="connsiteY4" fmla="*/ 202275 h 202274"/>
                <a:gd name="connsiteX5" fmla="*/ 261658 w 261657"/>
                <a:gd name="connsiteY5" fmla="*/ 0 h 202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657" h="202274">
                  <a:moveTo>
                    <a:pt x="261658" y="0"/>
                  </a:moveTo>
                  <a:lnTo>
                    <a:pt x="0" y="0"/>
                  </a:lnTo>
                  <a:lnTo>
                    <a:pt x="0" y="202275"/>
                  </a:lnTo>
                  <a:lnTo>
                    <a:pt x="258711" y="202275"/>
                  </a:lnTo>
                  <a:lnTo>
                    <a:pt x="261658" y="202275"/>
                  </a:lnTo>
                  <a:lnTo>
                    <a:pt x="261658" y="0"/>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74" name="Freeform: Shape 1030">
              <a:extLst>
                <a:ext uri="{FF2B5EF4-FFF2-40B4-BE49-F238E27FC236}">
                  <a16:creationId xmlns:a16="http://schemas.microsoft.com/office/drawing/2014/main" id="{C3B2569F-26F7-9192-A3C8-8136B6730303}"/>
                </a:ext>
              </a:extLst>
            </p:cNvPr>
            <p:cNvSpPr>
              <a:spLocks/>
            </p:cNvSpPr>
            <p:nvPr/>
          </p:nvSpPr>
          <p:spPr bwMode="auto">
            <a:xfrm>
              <a:off x="8069066" y="6064574"/>
              <a:ext cx="4420" cy="104754"/>
            </a:xfrm>
            <a:custGeom>
              <a:avLst/>
              <a:gdLst>
                <a:gd name="T0" fmla="*/ 0 w 4420"/>
                <a:gd name="T1" fmla="*/ 3081 h 104754"/>
                <a:gd name="T2" fmla="*/ 0 w 4420"/>
                <a:gd name="T3" fmla="*/ 104754 h 104754"/>
                <a:gd name="T4" fmla="*/ 4421 w 4420"/>
                <a:gd name="T5" fmla="*/ 104754 h 104754"/>
                <a:gd name="T6" fmla="*/ 4421 w 4420"/>
                <a:gd name="T7" fmla="*/ 0 h 104754"/>
                <a:gd name="T8" fmla="*/ 4421 w 4420"/>
                <a:gd name="T9" fmla="*/ 0 h 104754"/>
                <a:gd name="T10" fmla="*/ 3349 w 4420"/>
                <a:gd name="T11" fmla="*/ 1072 h 104754"/>
                <a:gd name="T12" fmla="*/ 3349 w 4420"/>
                <a:gd name="T13" fmla="*/ 1072 h 10475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20" h="104754">
                  <a:moveTo>
                    <a:pt x="0" y="3081"/>
                  </a:moveTo>
                  <a:lnTo>
                    <a:pt x="0" y="104754"/>
                  </a:lnTo>
                  <a:lnTo>
                    <a:pt x="4421" y="104754"/>
                  </a:lnTo>
                  <a:lnTo>
                    <a:pt x="4421" y="0"/>
                  </a:lnTo>
                  <a:cubicBezTo>
                    <a:pt x="4139" y="422"/>
                    <a:pt x="3765" y="785"/>
                    <a:pt x="3349" y="1072"/>
                  </a:cubicBezTo>
                  <a:cubicBezTo>
                    <a:pt x="3349" y="1072"/>
                    <a:pt x="3349" y="1072"/>
                    <a:pt x="3349" y="1072"/>
                  </a:cubicBezTo>
                  <a:lnTo>
                    <a:pt x="0" y="3081"/>
                  </a:lnTo>
                  <a:close/>
                </a:path>
              </a:pathLst>
            </a:custGeom>
            <a:solidFill>
              <a:srgbClr val="F4F5F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5" name="Freeform: Shape 1031">
              <a:extLst>
                <a:ext uri="{FF2B5EF4-FFF2-40B4-BE49-F238E27FC236}">
                  <a16:creationId xmlns:a16="http://schemas.microsoft.com/office/drawing/2014/main" id="{3B7682D8-64B9-D54A-5590-0789DF82BC91}"/>
                </a:ext>
              </a:extLst>
            </p:cNvPr>
            <p:cNvSpPr>
              <a:spLocks/>
            </p:cNvSpPr>
            <p:nvPr/>
          </p:nvSpPr>
          <p:spPr bwMode="auto">
            <a:xfrm>
              <a:off x="8076166" y="4983811"/>
              <a:ext cx="272108" cy="1186052"/>
            </a:xfrm>
            <a:custGeom>
              <a:avLst/>
              <a:gdLst>
                <a:gd name="T0" fmla="*/ 0 w 272108"/>
                <a:gd name="T1" fmla="*/ 8707 h 1186052"/>
                <a:gd name="T2" fmla="*/ 0 w 272108"/>
                <a:gd name="T3" fmla="*/ 1186053 h 1186052"/>
                <a:gd name="T4" fmla="*/ 272108 w 272108"/>
                <a:gd name="T5" fmla="*/ 1186053 h 1186052"/>
                <a:gd name="T6" fmla="*/ 272108 w 272108"/>
                <a:gd name="T7" fmla="*/ 1042451 h 1186052"/>
                <a:gd name="T8" fmla="*/ 272108 w 272108"/>
                <a:gd name="T9" fmla="*/ 831603 h 1186052"/>
                <a:gd name="T10" fmla="*/ 272108 w 272108"/>
                <a:gd name="T11" fmla="*/ 647011 h 1186052"/>
                <a:gd name="T12" fmla="*/ 272108 w 272108"/>
                <a:gd name="T13" fmla="*/ 0 h 1186052"/>
                <a:gd name="T14" fmla="*/ 98340 w 272108"/>
                <a:gd name="T15" fmla="*/ 0 h 1186052"/>
                <a:gd name="T16" fmla="*/ 3618 w 272108"/>
                <a:gd name="T17" fmla="*/ 0 h 1186052"/>
                <a:gd name="T18" fmla="*/ 0 w 272108"/>
                <a:gd name="T19" fmla="*/ 8707 h 11860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72108" h="1186052">
                  <a:moveTo>
                    <a:pt x="0" y="8707"/>
                  </a:moveTo>
                  <a:lnTo>
                    <a:pt x="0" y="1186053"/>
                  </a:lnTo>
                  <a:lnTo>
                    <a:pt x="272108" y="1186053"/>
                  </a:lnTo>
                  <a:lnTo>
                    <a:pt x="272108" y="1042451"/>
                  </a:lnTo>
                  <a:lnTo>
                    <a:pt x="272108" y="831603"/>
                  </a:lnTo>
                  <a:lnTo>
                    <a:pt x="272108" y="647011"/>
                  </a:lnTo>
                  <a:lnTo>
                    <a:pt x="272108" y="0"/>
                  </a:lnTo>
                  <a:lnTo>
                    <a:pt x="98340" y="0"/>
                  </a:lnTo>
                  <a:lnTo>
                    <a:pt x="3618" y="0"/>
                  </a:lnTo>
                  <a:lnTo>
                    <a:pt x="0" y="8707"/>
                  </a:lnTo>
                  <a:close/>
                </a:path>
              </a:pathLst>
            </a:custGeom>
            <a:solidFill>
              <a:schemeClr val="accent2"/>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6" name="Freeform: Shape 1032">
              <a:extLst>
                <a:ext uri="{FF2B5EF4-FFF2-40B4-BE49-F238E27FC236}">
                  <a16:creationId xmlns:a16="http://schemas.microsoft.com/office/drawing/2014/main" id="{CA1DE294-F6D5-A682-854A-A2ACE4B427DC}"/>
                </a:ext>
              </a:extLst>
            </p:cNvPr>
            <p:cNvSpPr>
              <a:spLocks/>
            </p:cNvSpPr>
            <p:nvPr/>
          </p:nvSpPr>
          <p:spPr bwMode="auto">
            <a:xfrm>
              <a:off x="6965359" y="6513195"/>
              <a:ext cx="1107323" cy="339580"/>
            </a:xfrm>
            <a:custGeom>
              <a:avLst/>
              <a:gdLst>
                <a:gd name="T0" fmla="*/ 1107057 w 1107323"/>
                <a:gd name="T1" fmla="*/ 1340 h 339580"/>
                <a:gd name="T2" fmla="*/ 1107057 w 1107323"/>
                <a:gd name="T3" fmla="*/ 0 h 339580"/>
                <a:gd name="T4" fmla="*/ 645504 w 1107323"/>
                <a:gd name="T5" fmla="*/ 0 h 339580"/>
                <a:gd name="T6" fmla="*/ 645504 w 1107323"/>
                <a:gd name="T7" fmla="*/ 0 h 339580"/>
                <a:gd name="T8" fmla="*/ 645504 w 1107323"/>
                <a:gd name="T9" fmla="*/ 0 h 339580"/>
                <a:gd name="T10" fmla="*/ 638939 w 1107323"/>
                <a:gd name="T11" fmla="*/ 4689 h 339580"/>
                <a:gd name="T12" fmla="*/ 636661 w 1107323"/>
                <a:gd name="T13" fmla="*/ 4689 h 339580"/>
                <a:gd name="T14" fmla="*/ 2813 w 1107323"/>
                <a:gd name="T15" fmla="*/ 4689 h 339580"/>
                <a:gd name="T16" fmla="*/ 0 w 1107323"/>
                <a:gd name="T17" fmla="*/ 4689 h 339580"/>
                <a:gd name="T18" fmla="*/ 0 w 1107323"/>
                <a:gd name="T19" fmla="*/ 339580 h 339580"/>
                <a:gd name="T20" fmla="*/ 1107324 w 1107323"/>
                <a:gd name="T21" fmla="*/ 339580 h 339580"/>
                <a:gd name="T22" fmla="*/ 1107324 w 1107323"/>
                <a:gd name="T23" fmla="*/ 1742 h 3395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07323" h="339580">
                  <a:moveTo>
                    <a:pt x="1107057" y="1340"/>
                  </a:moveTo>
                  <a:cubicBezTo>
                    <a:pt x="1107057" y="1340"/>
                    <a:pt x="1107057" y="536"/>
                    <a:pt x="1107057" y="0"/>
                  </a:cubicBezTo>
                  <a:lnTo>
                    <a:pt x="645504" y="0"/>
                  </a:lnTo>
                  <a:cubicBezTo>
                    <a:pt x="645504" y="0"/>
                    <a:pt x="645504" y="0"/>
                    <a:pt x="645504" y="0"/>
                  </a:cubicBezTo>
                  <a:cubicBezTo>
                    <a:pt x="644499" y="2773"/>
                    <a:pt x="641886" y="4635"/>
                    <a:pt x="638939" y="4689"/>
                  </a:cubicBezTo>
                  <a:cubicBezTo>
                    <a:pt x="638188" y="4822"/>
                    <a:pt x="637411" y="4822"/>
                    <a:pt x="636661" y="4689"/>
                  </a:cubicBezTo>
                  <a:lnTo>
                    <a:pt x="2813" y="4689"/>
                  </a:lnTo>
                  <a:lnTo>
                    <a:pt x="0" y="4689"/>
                  </a:lnTo>
                  <a:lnTo>
                    <a:pt x="0" y="339580"/>
                  </a:lnTo>
                  <a:lnTo>
                    <a:pt x="1107324" y="339580"/>
                  </a:lnTo>
                  <a:lnTo>
                    <a:pt x="1107324" y="1742"/>
                  </a:lnTo>
                  <a:lnTo>
                    <a:pt x="1107057" y="1340"/>
                  </a:ln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7" name="Freeform: Shape 1033">
              <a:extLst>
                <a:ext uri="{FF2B5EF4-FFF2-40B4-BE49-F238E27FC236}">
                  <a16:creationId xmlns:a16="http://schemas.microsoft.com/office/drawing/2014/main" id="{CC58F569-A2E7-77CD-E8A9-E88B8FA9BCCB}"/>
                </a:ext>
              </a:extLst>
            </p:cNvPr>
            <p:cNvSpPr>
              <a:spLocks/>
            </p:cNvSpPr>
            <p:nvPr/>
          </p:nvSpPr>
          <p:spPr bwMode="auto">
            <a:xfrm>
              <a:off x="8343987" y="6518955"/>
              <a:ext cx="2679" cy="334891"/>
            </a:xfrm>
            <a:custGeom>
              <a:avLst/>
              <a:gdLst>
                <a:gd name="T0" fmla="*/ 1340 w 2679"/>
                <a:gd name="T1" fmla="*/ 0 h 334891"/>
                <a:gd name="T2" fmla="*/ 0 w 2679"/>
                <a:gd name="T3" fmla="*/ 0 h 334891"/>
                <a:gd name="T4" fmla="*/ 0 w 2679"/>
                <a:gd name="T5" fmla="*/ 334892 h 334891"/>
                <a:gd name="T6" fmla="*/ 2680 w 2679"/>
                <a:gd name="T7" fmla="*/ 334892 h 334891"/>
                <a:gd name="T8" fmla="*/ 2680 w 2679"/>
                <a:gd name="T9" fmla="*/ 0 h 334891"/>
                <a:gd name="T10" fmla="*/ 1340 w 2679"/>
                <a:gd name="T11" fmla="*/ 0 h 33489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 h="334891">
                  <a:moveTo>
                    <a:pt x="1340" y="0"/>
                  </a:moveTo>
                  <a:lnTo>
                    <a:pt x="0" y="0"/>
                  </a:lnTo>
                  <a:lnTo>
                    <a:pt x="0" y="334892"/>
                  </a:lnTo>
                  <a:lnTo>
                    <a:pt x="2680" y="334892"/>
                  </a:lnTo>
                  <a:lnTo>
                    <a:pt x="2680" y="0"/>
                  </a:lnTo>
                  <a:lnTo>
                    <a:pt x="134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8" name="Freeform: Shape 1034">
              <a:extLst>
                <a:ext uri="{FF2B5EF4-FFF2-40B4-BE49-F238E27FC236}">
                  <a16:creationId xmlns:a16="http://schemas.microsoft.com/office/drawing/2014/main" id="{D339981F-B599-58FF-3EE2-0AE9B8CBD234}"/>
                </a:ext>
              </a:extLst>
            </p:cNvPr>
            <p:cNvSpPr>
              <a:spLocks/>
            </p:cNvSpPr>
            <p:nvPr/>
          </p:nvSpPr>
          <p:spPr bwMode="auto">
            <a:xfrm>
              <a:off x="9490701" y="6523108"/>
              <a:ext cx="49303" cy="2545"/>
            </a:xfrm>
            <a:custGeom>
              <a:avLst/>
              <a:gdLst>
                <a:gd name="T0" fmla="*/ 0 w 49303"/>
                <a:gd name="T1" fmla="*/ 2545 h 2545"/>
                <a:gd name="T2" fmla="*/ 49304 w 49303"/>
                <a:gd name="T3" fmla="*/ 2545 h 2545"/>
                <a:gd name="T4" fmla="*/ 49304 w 49303"/>
                <a:gd name="T5" fmla="*/ 0 h 2545"/>
                <a:gd name="T6" fmla="*/ 2277 w 49303"/>
                <a:gd name="T7" fmla="*/ 0 h 2545"/>
                <a:gd name="T8" fmla="*/ 0 w 49303"/>
                <a:gd name="T9" fmla="*/ 2545 h 25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9303" h="2545">
                  <a:moveTo>
                    <a:pt x="0" y="2545"/>
                  </a:moveTo>
                  <a:lnTo>
                    <a:pt x="49304" y="2545"/>
                  </a:lnTo>
                  <a:lnTo>
                    <a:pt x="49304" y="0"/>
                  </a:lnTo>
                  <a:lnTo>
                    <a:pt x="2277" y="0"/>
                  </a:lnTo>
                  <a:cubicBezTo>
                    <a:pt x="1742" y="1018"/>
                    <a:pt x="965" y="1902"/>
                    <a:pt x="0" y="254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9" name="Freeform: Shape 1035">
              <a:extLst>
                <a:ext uri="{FF2B5EF4-FFF2-40B4-BE49-F238E27FC236}">
                  <a16:creationId xmlns:a16="http://schemas.microsoft.com/office/drawing/2014/main" id="{5391C773-4336-0068-42ED-552A7E730774}"/>
                </a:ext>
              </a:extLst>
            </p:cNvPr>
            <p:cNvSpPr>
              <a:spLocks/>
            </p:cNvSpPr>
            <p:nvPr/>
          </p:nvSpPr>
          <p:spPr bwMode="auto">
            <a:xfrm>
              <a:off x="9493783" y="6519491"/>
              <a:ext cx="46222" cy="937"/>
            </a:xfrm>
            <a:custGeom>
              <a:avLst/>
              <a:gdLst>
                <a:gd name="T0" fmla="*/ 0 w 46222"/>
                <a:gd name="T1" fmla="*/ 938 h 937"/>
                <a:gd name="T2" fmla="*/ 46222 w 46222"/>
                <a:gd name="T3" fmla="*/ 938 h 937"/>
                <a:gd name="T4" fmla="*/ 46222 w 46222"/>
                <a:gd name="T5" fmla="*/ 0 h 937"/>
                <a:gd name="T6" fmla="*/ 134 w 46222"/>
                <a:gd name="T7" fmla="*/ 0 h 937"/>
                <a:gd name="T8" fmla="*/ 0 w 46222"/>
                <a:gd name="T9" fmla="*/ 938 h 9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222" h="937">
                  <a:moveTo>
                    <a:pt x="0" y="938"/>
                  </a:moveTo>
                  <a:lnTo>
                    <a:pt x="46222" y="938"/>
                  </a:lnTo>
                  <a:lnTo>
                    <a:pt x="46222" y="0"/>
                  </a:lnTo>
                  <a:lnTo>
                    <a:pt x="134" y="0"/>
                  </a:lnTo>
                  <a:cubicBezTo>
                    <a:pt x="134" y="0"/>
                    <a:pt x="0" y="670"/>
                    <a:pt x="0" y="93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0" name="Freeform: Shape 1036">
              <a:extLst>
                <a:ext uri="{FF2B5EF4-FFF2-40B4-BE49-F238E27FC236}">
                  <a16:creationId xmlns:a16="http://schemas.microsoft.com/office/drawing/2014/main" id="{7B7ED056-8003-6CF1-6039-4ABB469029B7}"/>
                </a:ext>
              </a:extLst>
            </p:cNvPr>
            <p:cNvSpPr>
              <a:spLocks/>
            </p:cNvSpPr>
            <p:nvPr/>
          </p:nvSpPr>
          <p:spPr bwMode="auto">
            <a:xfrm>
              <a:off x="8363012" y="6018895"/>
              <a:ext cx="331594" cy="14735"/>
            </a:xfrm>
            <a:custGeom>
              <a:avLst/>
              <a:gdLst>
                <a:gd name="T0" fmla="*/ 0 w 331594"/>
                <a:gd name="T1" fmla="*/ 14735 h 14735"/>
                <a:gd name="T2" fmla="*/ 324225 w 331594"/>
                <a:gd name="T3" fmla="*/ 14735 h 14735"/>
                <a:gd name="T4" fmla="*/ 324225 w 331594"/>
                <a:gd name="T5" fmla="*/ 7368 h 14735"/>
                <a:gd name="T6" fmla="*/ 331594 w 331594"/>
                <a:gd name="T7" fmla="*/ 0 h 14735"/>
                <a:gd name="T8" fmla="*/ 0 w 331594"/>
                <a:gd name="T9" fmla="*/ 0 h 14735"/>
                <a:gd name="T10" fmla="*/ 0 w 331594"/>
                <a:gd name="T11" fmla="*/ 14735 h 147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1594" h="14735">
                  <a:moveTo>
                    <a:pt x="0" y="14735"/>
                  </a:moveTo>
                  <a:lnTo>
                    <a:pt x="324225" y="14735"/>
                  </a:lnTo>
                  <a:lnTo>
                    <a:pt x="324225" y="7368"/>
                  </a:lnTo>
                  <a:cubicBezTo>
                    <a:pt x="324225" y="3298"/>
                    <a:pt x="327521" y="0"/>
                    <a:pt x="331594" y="0"/>
                  </a:cubicBezTo>
                  <a:lnTo>
                    <a:pt x="0" y="0"/>
                  </a:lnTo>
                  <a:lnTo>
                    <a:pt x="0" y="1473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1" name="Freeform: Shape 1037">
              <a:extLst>
                <a:ext uri="{FF2B5EF4-FFF2-40B4-BE49-F238E27FC236}">
                  <a16:creationId xmlns:a16="http://schemas.microsoft.com/office/drawing/2014/main" id="{0496A679-6BEC-C151-CD8A-A6FABA1126E1}"/>
                </a:ext>
              </a:extLst>
            </p:cNvPr>
            <p:cNvSpPr>
              <a:spLocks/>
            </p:cNvSpPr>
            <p:nvPr/>
          </p:nvSpPr>
          <p:spPr bwMode="auto">
            <a:xfrm>
              <a:off x="8916206" y="6522438"/>
              <a:ext cx="401932" cy="1205"/>
            </a:xfrm>
            <a:custGeom>
              <a:avLst/>
              <a:gdLst>
                <a:gd name="T0" fmla="*/ 19293 w 401932"/>
                <a:gd name="T1" fmla="*/ 670 h 1205"/>
                <a:gd name="T2" fmla="*/ 19293 w 401932"/>
                <a:gd name="T3" fmla="*/ 670 h 1205"/>
                <a:gd name="T4" fmla="*/ 0 w 401932"/>
                <a:gd name="T5" fmla="*/ 0 h 1205"/>
                <a:gd name="T6" fmla="*/ 0 w 401932"/>
                <a:gd name="T7" fmla="*/ 1206 h 1205"/>
                <a:gd name="T8" fmla="*/ 401933 w 401932"/>
                <a:gd name="T9" fmla="*/ 1206 h 1205"/>
                <a:gd name="T10" fmla="*/ 401933 w 401932"/>
                <a:gd name="T11" fmla="*/ 1206 h 120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1932" h="1205">
                  <a:moveTo>
                    <a:pt x="19293" y="670"/>
                  </a:moveTo>
                  <a:lnTo>
                    <a:pt x="19293" y="670"/>
                  </a:lnTo>
                  <a:lnTo>
                    <a:pt x="0" y="0"/>
                  </a:lnTo>
                  <a:cubicBezTo>
                    <a:pt x="67" y="402"/>
                    <a:pt x="67" y="804"/>
                    <a:pt x="0" y="1206"/>
                  </a:cubicBezTo>
                  <a:lnTo>
                    <a:pt x="401933" y="1206"/>
                  </a:lnTo>
                  <a:cubicBezTo>
                    <a:pt x="401933" y="1206"/>
                    <a:pt x="401933" y="1206"/>
                    <a:pt x="401933" y="1206"/>
                  </a:cubicBezTo>
                  <a:lnTo>
                    <a:pt x="19293" y="67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2" name="Freeform: Shape 1038">
              <a:extLst>
                <a:ext uri="{FF2B5EF4-FFF2-40B4-BE49-F238E27FC236}">
                  <a16:creationId xmlns:a16="http://schemas.microsoft.com/office/drawing/2014/main" id="{B52D9226-3490-5637-09F4-337EF74428F6}"/>
                </a:ext>
              </a:extLst>
            </p:cNvPr>
            <p:cNvSpPr>
              <a:spLocks/>
            </p:cNvSpPr>
            <p:nvPr/>
          </p:nvSpPr>
          <p:spPr bwMode="auto">
            <a:xfrm>
              <a:off x="9332340" y="6520697"/>
              <a:ext cx="148045" cy="2143"/>
            </a:xfrm>
            <a:custGeom>
              <a:avLst/>
              <a:gdLst>
                <a:gd name="T0" fmla="*/ 0 w 148045"/>
                <a:gd name="T1" fmla="*/ 268 h 2143"/>
                <a:gd name="T2" fmla="*/ 0 w 148045"/>
                <a:gd name="T3" fmla="*/ 268 h 2143"/>
                <a:gd name="T4" fmla="*/ 0 w 148045"/>
                <a:gd name="T5" fmla="*/ 2143 h 2143"/>
                <a:gd name="T6" fmla="*/ 148045 w 148045"/>
                <a:gd name="T7" fmla="*/ 2143 h 2143"/>
                <a:gd name="T8" fmla="*/ 147375 w 148045"/>
                <a:gd name="T9" fmla="*/ 0 h 21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8045" h="2143">
                  <a:moveTo>
                    <a:pt x="0" y="268"/>
                  </a:moveTo>
                  <a:lnTo>
                    <a:pt x="0" y="268"/>
                  </a:lnTo>
                  <a:cubicBezTo>
                    <a:pt x="67" y="897"/>
                    <a:pt x="67" y="1514"/>
                    <a:pt x="0" y="2143"/>
                  </a:cubicBezTo>
                  <a:lnTo>
                    <a:pt x="148045" y="2143"/>
                  </a:lnTo>
                  <a:cubicBezTo>
                    <a:pt x="147737" y="1460"/>
                    <a:pt x="147523" y="737"/>
                    <a:pt x="147375" y="0"/>
                  </a:cubicBezTo>
                  <a:lnTo>
                    <a:pt x="0" y="26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3" name="Freeform: Shape 1039">
              <a:extLst>
                <a:ext uri="{FF2B5EF4-FFF2-40B4-BE49-F238E27FC236}">
                  <a16:creationId xmlns:a16="http://schemas.microsoft.com/office/drawing/2014/main" id="{A41EEC2E-1D67-0DA4-9564-5B229785C0AA}"/>
                </a:ext>
              </a:extLst>
            </p:cNvPr>
            <p:cNvSpPr>
              <a:spLocks/>
            </p:cNvSpPr>
            <p:nvPr/>
          </p:nvSpPr>
          <p:spPr bwMode="auto">
            <a:xfrm>
              <a:off x="9492979" y="6520429"/>
              <a:ext cx="47026" cy="2679"/>
            </a:xfrm>
            <a:custGeom>
              <a:avLst/>
              <a:gdLst>
                <a:gd name="T0" fmla="*/ 0 w 47026"/>
                <a:gd name="T1" fmla="*/ 2679 h 2679"/>
                <a:gd name="T2" fmla="*/ 47026 w 47026"/>
                <a:gd name="T3" fmla="*/ 2679 h 2679"/>
                <a:gd name="T4" fmla="*/ 47026 w 47026"/>
                <a:gd name="T5" fmla="*/ 0 h 2679"/>
                <a:gd name="T6" fmla="*/ 804 w 47026"/>
                <a:gd name="T7" fmla="*/ 0 h 2679"/>
                <a:gd name="T8" fmla="*/ 0 w 47026"/>
                <a:gd name="T9" fmla="*/ 2679 h 26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7026" h="2679">
                  <a:moveTo>
                    <a:pt x="0" y="2679"/>
                  </a:moveTo>
                  <a:lnTo>
                    <a:pt x="47026" y="2679"/>
                  </a:lnTo>
                  <a:lnTo>
                    <a:pt x="47026" y="0"/>
                  </a:lnTo>
                  <a:lnTo>
                    <a:pt x="804" y="0"/>
                  </a:lnTo>
                  <a:cubicBezTo>
                    <a:pt x="737" y="938"/>
                    <a:pt x="469" y="1862"/>
                    <a:pt x="0" y="267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4" name="Freeform: Shape 1040">
              <a:extLst>
                <a:ext uri="{FF2B5EF4-FFF2-40B4-BE49-F238E27FC236}">
                  <a16:creationId xmlns:a16="http://schemas.microsoft.com/office/drawing/2014/main" id="{08A14F7E-CE26-A188-54E8-3802A1500C8F}"/>
                </a:ext>
              </a:extLst>
            </p:cNvPr>
            <p:cNvSpPr>
              <a:spLocks/>
            </p:cNvSpPr>
            <p:nvPr/>
          </p:nvSpPr>
          <p:spPr bwMode="auto">
            <a:xfrm>
              <a:off x="9600965" y="5921910"/>
              <a:ext cx="81994" cy="32819"/>
            </a:xfrm>
            <a:custGeom>
              <a:avLst/>
              <a:gdLst>
                <a:gd name="T0" fmla="*/ 9110 w 81994"/>
                <a:gd name="T1" fmla="*/ 27059 h 32819"/>
                <a:gd name="T2" fmla="*/ 9110 w 81994"/>
                <a:gd name="T3" fmla="*/ 32819 h 32819"/>
                <a:gd name="T4" fmla="*/ 81994 w 81994"/>
                <a:gd name="T5" fmla="*/ 15137 h 32819"/>
                <a:gd name="T6" fmla="*/ 81994 w 81994"/>
                <a:gd name="T7" fmla="*/ 13798 h 32819"/>
                <a:gd name="T8" fmla="*/ 77037 w 81994"/>
                <a:gd name="T9" fmla="*/ 6966 h 32819"/>
                <a:gd name="T10" fmla="*/ 81994 w 81994"/>
                <a:gd name="T11" fmla="*/ 0 h 32819"/>
                <a:gd name="T12" fmla="*/ 81994 w 81994"/>
                <a:gd name="T13" fmla="*/ 0 h 32819"/>
                <a:gd name="T14" fmla="*/ 0 w 81994"/>
                <a:gd name="T15" fmla="*/ 19826 h 32819"/>
                <a:gd name="T16" fmla="*/ 2278 w 81994"/>
                <a:gd name="T17" fmla="*/ 19826 h 32819"/>
                <a:gd name="T18" fmla="*/ 9110 w 81994"/>
                <a:gd name="T19" fmla="*/ 27059 h 328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994" h="32819">
                  <a:moveTo>
                    <a:pt x="9110" y="27059"/>
                  </a:moveTo>
                  <a:lnTo>
                    <a:pt x="9110" y="32819"/>
                  </a:lnTo>
                  <a:lnTo>
                    <a:pt x="81994" y="15137"/>
                  </a:lnTo>
                  <a:lnTo>
                    <a:pt x="81994" y="13798"/>
                  </a:lnTo>
                  <a:cubicBezTo>
                    <a:pt x="79047" y="12820"/>
                    <a:pt x="77051" y="10071"/>
                    <a:pt x="77037" y="6966"/>
                  </a:cubicBezTo>
                  <a:cubicBezTo>
                    <a:pt x="77077" y="3838"/>
                    <a:pt x="79047" y="1061"/>
                    <a:pt x="81994" y="0"/>
                  </a:cubicBezTo>
                  <a:lnTo>
                    <a:pt x="0" y="19826"/>
                  </a:lnTo>
                  <a:cubicBezTo>
                    <a:pt x="751" y="19698"/>
                    <a:pt x="1528" y="19698"/>
                    <a:pt x="2278" y="19826"/>
                  </a:cubicBezTo>
                  <a:cubicBezTo>
                    <a:pt x="6109" y="20039"/>
                    <a:pt x="9110" y="23216"/>
                    <a:pt x="9110" y="2705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5" name="Freeform: Shape 1041">
              <a:extLst>
                <a:ext uri="{FF2B5EF4-FFF2-40B4-BE49-F238E27FC236}">
                  <a16:creationId xmlns:a16="http://schemas.microsoft.com/office/drawing/2014/main" id="{0CC8CFB2-AD5D-9C3C-7626-888F4BBB82CF}"/>
                </a:ext>
              </a:extLst>
            </p:cNvPr>
            <p:cNvSpPr>
              <a:spLocks/>
            </p:cNvSpPr>
            <p:nvPr/>
          </p:nvSpPr>
          <p:spPr bwMode="auto">
            <a:xfrm>
              <a:off x="9964982" y="5921508"/>
              <a:ext cx="46892" cy="14735"/>
            </a:xfrm>
            <a:custGeom>
              <a:avLst/>
              <a:gdLst>
                <a:gd name="T0" fmla="*/ 39523 w 46892"/>
                <a:gd name="T1" fmla="*/ 14735 h 14735"/>
                <a:gd name="T2" fmla="*/ 39523 w 46892"/>
                <a:gd name="T3" fmla="*/ 7368 h 14735"/>
                <a:gd name="T4" fmla="*/ 46892 w 46892"/>
                <a:gd name="T5" fmla="*/ 0 h 14735"/>
                <a:gd name="T6" fmla="*/ 0 w 46892"/>
                <a:gd name="T7" fmla="*/ 0 h 14735"/>
                <a:gd name="T8" fmla="*/ 0 w 46892"/>
                <a:gd name="T9" fmla="*/ 14735 h 147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892" h="14735">
                  <a:moveTo>
                    <a:pt x="39523" y="14735"/>
                  </a:moveTo>
                  <a:lnTo>
                    <a:pt x="39523" y="7368"/>
                  </a:lnTo>
                  <a:cubicBezTo>
                    <a:pt x="39523" y="3298"/>
                    <a:pt x="42819" y="0"/>
                    <a:pt x="46892" y="0"/>
                  </a:cubicBezTo>
                  <a:lnTo>
                    <a:pt x="0" y="0"/>
                  </a:lnTo>
                  <a:lnTo>
                    <a:pt x="0" y="14735"/>
                  </a:lnTo>
                  <a:lnTo>
                    <a:pt x="39523" y="1473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6" name="Freeform: Shape 1042">
              <a:extLst>
                <a:ext uri="{FF2B5EF4-FFF2-40B4-BE49-F238E27FC236}">
                  <a16:creationId xmlns:a16="http://schemas.microsoft.com/office/drawing/2014/main" id="{DD7F4EB3-49FB-248F-901D-ADE256E92976}"/>
                </a:ext>
              </a:extLst>
            </p:cNvPr>
            <p:cNvSpPr>
              <a:spLocks/>
            </p:cNvSpPr>
            <p:nvPr/>
          </p:nvSpPr>
          <p:spPr bwMode="auto">
            <a:xfrm>
              <a:off x="9678002" y="5922312"/>
              <a:ext cx="4957" cy="13395"/>
            </a:xfrm>
            <a:custGeom>
              <a:avLst/>
              <a:gdLst>
                <a:gd name="T0" fmla="*/ 0 w 4957"/>
                <a:gd name="T1" fmla="*/ 6564 h 13395"/>
                <a:gd name="T2" fmla="*/ 4957 w 4957"/>
                <a:gd name="T3" fmla="*/ 13396 h 13395"/>
                <a:gd name="T4" fmla="*/ 4957 w 4957"/>
                <a:gd name="T5" fmla="*/ 0 h 13395"/>
                <a:gd name="T6" fmla="*/ 0 w 4957"/>
                <a:gd name="T7" fmla="*/ 6564 h 133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957" h="13395">
                  <a:moveTo>
                    <a:pt x="0" y="6564"/>
                  </a:moveTo>
                  <a:cubicBezTo>
                    <a:pt x="14" y="9669"/>
                    <a:pt x="2010" y="12418"/>
                    <a:pt x="4957" y="13396"/>
                  </a:cubicBezTo>
                  <a:lnTo>
                    <a:pt x="4957" y="0"/>
                  </a:lnTo>
                  <a:cubicBezTo>
                    <a:pt x="2144" y="1006"/>
                    <a:pt x="201" y="3585"/>
                    <a:pt x="0" y="656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7" name="Freeform: Shape 1043">
              <a:extLst>
                <a:ext uri="{FF2B5EF4-FFF2-40B4-BE49-F238E27FC236}">
                  <a16:creationId xmlns:a16="http://schemas.microsoft.com/office/drawing/2014/main" id="{E4983558-0164-437D-06D9-DAA9647125B3}"/>
                </a:ext>
              </a:extLst>
            </p:cNvPr>
            <p:cNvSpPr>
              <a:spLocks/>
            </p:cNvSpPr>
            <p:nvPr/>
          </p:nvSpPr>
          <p:spPr bwMode="auto">
            <a:xfrm>
              <a:off x="5794930" y="6489619"/>
              <a:ext cx="43542" cy="6697"/>
            </a:xfrm>
            <a:custGeom>
              <a:avLst/>
              <a:gdLst>
                <a:gd name="T0" fmla="*/ 8441 w 43542"/>
                <a:gd name="T1" fmla="*/ 6698 h 6697"/>
                <a:gd name="T2" fmla="*/ 36308 w 43542"/>
                <a:gd name="T3" fmla="*/ 6698 h 6697"/>
                <a:gd name="T4" fmla="*/ 43543 w 43542"/>
                <a:gd name="T5" fmla="*/ 0 h 6697"/>
                <a:gd name="T6" fmla="*/ 43543 w 43542"/>
                <a:gd name="T7" fmla="*/ 0 h 6697"/>
                <a:gd name="T8" fmla="*/ 1340 w 43542"/>
                <a:gd name="T9" fmla="*/ 0 h 6697"/>
                <a:gd name="T10" fmla="*/ 0 w 43542"/>
                <a:gd name="T11" fmla="*/ 0 h 6697"/>
                <a:gd name="T12" fmla="*/ 1474 w 43542"/>
                <a:gd name="T13" fmla="*/ 0 h 6697"/>
                <a:gd name="T14" fmla="*/ 8441 w 43542"/>
                <a:gd name="T15" fmla="*/ 6698 h 669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3542" h="6697">
                  <a:moveTo>
                    <a:pt x="8441" y="6698"/>
                  </a:moveTo>
                  <a:lnTo>
                    <a:pt x="36308" y="6698"/>
                  </a:lnTo>
                  <a:cubicBezTo>
                    <a:pt x="36656" y="2947"/>
                    <a:pt x="39778" y="54"/>
                    <a:pt x="43543" y="0"/>
                  </a:cubicBezTo>
                  <a:lnTo>
                    <a:pt x="1340" y="0"/>
                  </a:lnTo>
                  <a:lnTo>
                    <a:pt x="0" y="0"/>
                  </a:lnTo>
                  <a:lnTo>
                    <a:pt x="1474" y="0"/>
                  </a:lnTo>
                  <a:cubicBezTo>
                    <a:pt x="5171" y="121"/>
                    <a:pt x="8173" y="3014"/>
                    <a:pt x="8441" y="669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8" name="Freeform: Shape 1044">
              <a:extLst>
                <a:ext uri="{FF2B5EF4-FFF2-40B4-BE49-F238E27FC236}">
                  <a16:creationId xmlns:a16="http://schemas.microsoft.com/office/drawing/2014/main" id="{90D1A76C-71D9-800D-5788-91FE92A5FF58}"/>
                </a:ext>
              </a:extLst>
            </p:cNvPr>
            <p:cNvSpPr>
              <a:spLocks/>
            </p:cNvSpPr>
            <p:nvPr/>
          </p:nvSpPr>
          <p:spPr bwMode="auto">
            <a:xfrm>
              <a:off x="5803639" y="6498326"/>
              <a:ext cx="34968" cy="6028"/>
            </a:xfrm>
            <a:custGeom>
              <a:avLst/>
              <a:gdLst>
                <a:gd name="T0" fmla="*/ 34834 w 34968"/>
                <a:gd name="T1" fmla="*/ 5492 h 6028"/>
                <a:gd name="T2" fmla="*/ 27868 w 34968"/>
                <a:gd name="T3" fmla="*/ 0 h 6028"/>
                <a:gd name="T4" fmla="*/ 0 w 34968"/>
                <a:gd name="T5" fmla="*/ 0 h 6028"/>
                <a:gd name="T6" fmla="*/ 0 w 34968"/>
                <a:gd name="T7" fmla="*/ 6028 h 6028"/>
                <a:gd name="T8" fmla="*/ 34968 w 34968"/>
                <a:gd name="T9" fmla="*/ 6028 h 60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968" h="6028">
                  <a:moveTo>
                    <a:pt x="34834" y="5492"/>
                  </a:moveTo>
                  <a:cubicBezTo>
                    <a:pt x="31565" y="5372"/>
                    <a:pt x="28738" y="3148"/>
                    <a:pt x="27868" y="0"/>
                  </a:cubicBezTo>
                  <a:lnTo>
                    <a:pt x="0" y="0"/>
                  </a:lnTo>
                  <a:lnTo>
                    <a:pt x="0" y="6028"/>
                  </a:lnTo>
                  <a:lnTo>
                    <a:pt x="34968" y="6028"/>
                  </a:lnTo>
                  <a:lnTo>
                    <a:pt x="34834" y="549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9" name="Freeform: Shape 1045">
              <a:extLst>
                <a:ext uri="{FF2B5EF4-FFF2-40B4-BE49-F238E27FC236}">
                  <a16:creationId xmlns:a16="http://schemas.microsoft.com/office/drawing/2014/main" id="{0A0A1933-8172-0A50-9BD0-3E4DE85B8D7D}"/>
                </a:ext>
              </a:extLst>
            </p:cNvPr>
            <p:cNvSpPr>
              <a:spLocks/>
            </p:cNvSpPr>
            <p:nvPr/>
          </p:nvSpPr>
          <p:spPr bwMode="auto">
            <a:xfrm>
              <a:off x="6202088" y="6497924"/>
              <a:ext cx="23311" cy="5894"/>
            </a:xfrm>
            <a:custGeom>
              <a:avLst/>
              <a:gdLst>
                <a:gd name="T0" fmla="*/ 0 w 23311"/>
                <a:gd name="T1" fmla="*/ 5894 h 5894"/>
                <a:gd name="T2" fmla="*/ 23312 w 23311"/>
                <a:gd name="T3" fmla="*/ 5894 h 5894"/>
                <a:gd name="T4" fmla="*/ 23312 w 23311"/>
                <a:gd name="T5" fmla="*/ 0 h 5894"/>
                <a:gd name="T6" fmla="*/ 0 w 23311"/>
                <a:gd name="T7" fmla="*/ 402 h 5894"/>
                <a:gd name="T8" fmla="*/ 0 w 23311"/>
                <a:gd name="T9" fmla="*/ 5894 h 58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311" h="5894">
                  <a:moveTo>
                    <a:pt x="0" y="5894"/>
                  </a:moveTo>
                  <a:lnTo>
                    <a:pt x="23312" y="5894"/>
                  </a:lnTo>
                  <a:lnTo>
                    <a:pt x="23312" y="0"/>
                  </a:lnTo>
                  <a:lnTo>
                    <a:pt x="0" y="402"/>
                  </a:lnTo>
                  <a:lnTo>
                    <a:pt x="0" y="589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0" name="Freeform: Shape 1046">
              <a:extLst>
                <a:ext uri="{FF2B5EF4-FFF2-40B4-BE49-F238E27FC236}">
                  <a16:creationId xmlns:a16="http://schemas.microsoft.com/office/drawing/2014/main" id="{86427620-F64E-9912-D901-A229B8831278}"/>
                </a:ext>
              </a:extLst>
            </p:cNvPr>
            <p:cNvSpPr>
              <a:spLocks/>
            </p:cNvSpPr>
            <p:nvPr/>
          </p:nvSpPr>
          <p:spPr bwMode="auto">
            <a:xfrm>
              <a:off x="5831507" y="6498326"/>
              <a:ext cx="368706" cy="5492"/>
            </a:xfrm>
            <a:custGeom>
              <a:avLst/>
              <a:gdLst>
                <a:gd name="T0" fmla="*/ 0 w 368706"/>
                <a:gd name="T1" fmla="*/ 0 h 5492"/>
                <a:gd name="T2" fmla="*/ 6967 w 368706"/>
                <a:gd name="T3" fmla="*/ 5492 h 5492"/>
                <a:gd name="T4" fmla="*/ 368706 w 368706"/>
                <a:gd name="T5" fmla="*/ 5492 h 5492"/>
                <a:gd name="T6" fmla="*/ 368706 w 368706"/>
                <a:gd name="T7" fmla="*/ 0 h 549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8706" h="5492">
                  <a:moveTo>
                    <a:pt x="0" y="0"/>
                  </a:moveTo>
                  <a:cubicBezTo>
                    <a:pt x="871" y="3148"/>
                    <a:pt x="3698" y="5372"/>
                    <a:pt x="6967" y="5492"/>
                  </a:cubicBezTo>
                  <a:lnTo>
                    <a:pt x="368706" y="5492"/>
                  </a:lnTo>
                  <a:lnTo>
                    <a:pt x="368706"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1" name="Freeform: Shape 1047">
              <a:extLst>
                <a:ext uri="{FF2B5EF4-FFF2-40B4-BE49-F238E27FC236}">
                  <a16:creationId xmlns:a16="http://schemas.microsoft.com/office/drawing/2014/main" id="{4973C30A-724F-7A9C-27AA-3DC9FB2B508A}"/>
                </a:ext>
              </a:extLst>
            </p:cNvPr>
            <p:cNvSpPr>
              <a:spLocks/>
            </p:cNvSpPr>
            <p:nvPr/>
          </p:nvSpPr>
          <p:spPr bwMode="auto">
            <a:xfrm>
              <a:off x="5831238" y="6490154"/>
              <a:ext cx="401530" cy="6162"/>
            </a:xfrm>
            <a:custGeom>
              <a:avLst/>
              <a:gdLst>
                <a:gd name="T0" fmla="*/ 0 w 401530"/>
                <a:gd name="T1" fmla="*/ 6162 h 6162"/>
                <a:gd name="T2" fmla="*/ 369510 w 401530"/>
                <a:gd name="T3" fmla="*/ 6162 h 6162"/>
                <a:gd name="T4" fmla="*/ 394296 w 401530"/>
                <a:gd name="T5" fmla="*/ 6162 h 6162"/>
                <a:gd name="T6" fmla="*/ 401531 w 401530"/>
                <a:gd name="T7" fmla="*/ 0 h 6162"/>
                <a:gd name="T8" fmla="*/ 7235 w 401530"/>
                <a:gd name="T9" fmla="*/ 0 h 6162"/>
                <a:gd name="T10" fmla="*/ 0 w 401530"/>
                <a:gd name="T11" fmla="*/ 6162 h 616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1530" h="6162">
                  <a:moveTo>
                    <a:pt x="0" y="6162"/>
                  </a:moveTo>
                  <a:lnTo>
                    <a:pt x="369510" y="6162"/>
                  </a:lnTo>
                  <a:lnTo>
                    <a:pt x="394296" y="6162"/>
                  </a:lnTo>
                  <a:cubicBezTo>
                    <a:pt x="394885" y="2626"/>
                    <a:pt x="397940" y="13"/>
                    <a:pt x="401531" y="0"/>
                  </a:cubicBezTo>
                  <a:lnTo>
                    <a:pt x="7235" y="0"/>
                  </a:lnTo>
                  <a:cubicBezTo>
                    <a:pt x="3644" y="13"/>
                    <a:pt x="590" y="2626"/>
                    <a:pt x="0" y="616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2" name="Freeform: Shape 1048">
              <a:extLst>
                <a:ext uri="{FF2B5EF4-FFF2-40B4-BE49-F238E27FC236}">
                  <a16:creationId xmlns:a16="http://schemas.microsoft.com/office/drawing/2014/main" id="{1E9BFEE1-6756-3943-1B6F-9FC7D3CF1B2D}"/>
                </a:ext>
              </a:extLst>
            </p:cNvPr>
            <p:cNvSpPr>
              <a:spLocks/>
            </p:cNvSpPr>
            <p:nvPr/>
          </p:nvSpPr>
          <p:spPr bwMode="auto">
            <a:xfrm>
              <a:off x="6200614" y="6494873"/>
              <a:ext cx="24785" cy="3452"/>
            </a:xfrm>
            <a:custGeom>
              <a:avLst/>
              <a:gdLst>
                <a:gd name="T0" fmla="*/ 1474 w 24785"/>
                <a:gd name="T1" fmla="*/ 2247 h 3452"/>
                <a:gd name="T2" fmla="*/ 1474 w 24785"/>
                <a:gd name="T3" fmla="*/ 3452 h 3452"/>
                <a:gd name="T4" fmla="*/ 24786 w 24785"/>
                <a:gd name="T5" fmla="*/ 3452 h 3452"/>
                <a:gd name="T6" fmla="*/ 24786 w 24785"/>
                <a:gd name="T7" fmla="*/ 1443 h 3452"/>
                <a:gd name="T8" fmla="*/ 24786 w 24785"/>
                <a:gd name="T9" fmla="*/ 237 h 3452"/>
                <a:gd name="T10" fmla="*/ 0 w 24785"/>
                <a:gd name="T11" fmla="*/ 237 h 3452"/>
                <a:gd name="T12" fmla="*/ 0 w 24785"/>
                <a:gd name="T13" fmla="*/ 237 h 3452"/>
                <a:gd name="T14" fmla="*/ 1742 w 24785"/>
                <a:gd name="T15" fmla="*/ 505 h 3452"/>
                <a:gd name="T16" fmla="*/ 1474 w 24785"/>
                <a:gd name="T17" fmla="*/ 2247 h 34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785" h="3452">
                  <a:moveTo>
                    <a:pt x="1474" y="2247"/>
                  </a:moveTo>
                  <a:lnTo>
                    <a:pt x="1474" y="3452"/>
                  </a:lnTo>
                  <a:lnTo>
                    <a:pt x="24786" y="3452"/>
                  </a:lnTo>
                  <a:lnTo>
                    <a:pt x="24786" y="1443"/>
                  </a:lnTo>
                  <a:cubicBezTo>
                    <a:pt x="24786" y="1443"/>
                    <a:pt x="24786" y="639"/>
                    <a:pt x="24786" y="237"/>
                  </a:cubicBezTo>
                  <a:lnTo>
                    <a:pt x="0" y="237"/>
                  </a:lnTo>
                  <a:cubicBezTo>
                    <a:pt x="550" y="-164"/>
                    <a:pt x="1340" y="-44"/>
                    <a:pt x="1742" y="505"/>
                  </a:cubicBezTo>
                  <a:cubicBezTo>
                    <a:pt x="2144" y="1054"/>
                    <a:pt x="2023" y="1845"/>
                    <a:pt x="1474" y="224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3" name="Freeform: Shape 1049">
              <a:extLst>
                <a:ext uri="{FF2B5EF4-FFF2-40B4-BE49-F238E27FC236}">
                  <a16:creationId xmlns:a16="http://schemas.microsoft.com/office/drawing/2014/main" id="{A4A56E7D-E2FA-D820-A8D6-C214A0A3F99C}"/>
                </a:ext>
              </a:extLst>
            </p:cNvPr>
            <p:cNvSpPr>
              <a:spLocks/>
            </p:cNvSpPr>
            <p:nvPr/>
          </p:nvSpPr>
          <p:spPr bwMode="auto">
            <a:xfrm>
              <a:off x="5803371" y="6495781"/>
              <a:ext cx="397377" cy="2545"/>
            </a:xfrm>
            <a:custGeom>
              <a:avLst/>
              <a:gdLst>
                <a:gd name="T0" fmla="*/ 396172 w 397377"/>
                <a:gd name="T1" fmla="*/ 2545 h 2545"/>
                <a:gd name="T2" fmla="*/ 396172 w 397377"/>
                <a:gd name="T3" fmla="*/ 1339 h 2545"/>
                <a:gd name="T4" fmla="*/ 397230 w 397377"/>
                <a:gd name="T5" fmla="*/ 13 h 2545"/>
                <a:gd name="T6" fmla="*/ 397377 w 397377"/>
                <a:gd name="T7" fmla="*/ 0 h 2545"/>
                <a:gd name="T8" fmla="*/ 0 w 397377"/>
                <a:gd name="T9" fmla="*/ 0 h 2545"/>
                <a:gd name="T10" fmla="*/ 0 w 397377"/>
                <a:gd name="T11" fmla="*/ 1339 h 2545"/>
                <a:gd name="T12" fmla="*/ 0 w 397377"/>
                <a:gd name="T13" fmla="*/ 2545 h 2545"/>
                <a:gd name="T14" fmla="*/ 395904 w 397377"/>
                <a:gd name="T15" fmla="*/ 2545 h 254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97377" h="2545">
                  <a:moveTo>
                    <a:pt x="396172" y="2545"/>
                  </a:moveTo>
                  <a:lnTo>
                    <a:pt x="396172" y="1339"/>
                  </a:lnTo>
                  <a:cubicBezTo>
                    <a:pt x="396091" y="683"/>
                    <a:pt x="396574" y="80"/>
                    <a:pt x="397230" y="13"/>
                  </a:cubicBezTo>
                  <a:cubicBezTo>
                    <a:pt x="397283" y="0"/>
                    <a:pt x="397324" y="0"/>
                    <a:pt x="397377" y="0"/>
                  </a:cubicBezTo>
                  <a:lnTo>
                    <a:pt x="0" y="0"/>
                  </a:lnTo>
                  <a:cubicBezTo>
                    <a:pt x="80" y="442"/>
                    <a:pt x="80" y="897"/>
                    <a:pt x="0" y="1339"/>
                  </a:cubicBezTo>
                  <a:lnTo>
                    <a:pt x="0" y="2545"/>
                  </a:lnTo>
                  <a:lnTo>
                    <a:pt x="395904" y="2545"/>
                  </a:lnTo>
                  <a:lnTo>
                    <a:pt x="396172" y="254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4" name="Freeform: Shape 1050">
              <a:extLst>
                <a:ext uri="{FF2B5EF4-FFF2-40B4-BE49-F238E27FC236}">
                  <a16:creationId xmlns:a16="http://schemas.microsoft.com/office/drawing/2014/main" id="{E433A015-5114-F1A5-E8E0-8C0A23E7A9B8}"/>
                </a:ext>
              </a:extLst>
            </p:cNvPr>
            <p:cNvSpPr>
              <a:spLocks/>
            </p:cNvSpPr>
            <p:nvPr/>
          </p:nvSpPr>
          <p:spPr bwMode="auto">
            <a:xfrm>
              <a:off x="5837267" y="6591158"/>
              <a:ext cx="2545" cy="262689"/>
            </a:xfrm>
            <a:custGeom>
              <a:avLst/>
              <a:gdLst>
                <a:gd name="T0" fmla="*/ 1206 w 2545"/>
                <a:gd name="T1" fmla="*/ 0 h 262689"/>
                <a:gd name="T2" fmla="*/ 0 w 2545"/>
                <a:gd name="T3" fmla="*/ 0 h 262689"/>
                <a:gd name="T4" fmla="*/ 0 w 2545"/>
                <a:gd name="T5" fmla="*/ 262689 h 262689"/>
                <a:gd name="T6" fmla="*/ 2546 w 2545"/>
                <a:gd name="T7" fmla="*/ 262689 h 262689"/>
                <a:gd name="T8" fmla="*/ 2546 w 2545"/>
                <a:gd name="T9" fmla="*/ 0 h 262689"/>
                <a:gd name="T10" fmla="*/ 1206 w 2545"/>
                <a:gd name="T11" fmla="*/ 0 h 26268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262689">
                  <a:moveTo>
                    <a:pt x="1206" y="0"/>
                  </a:moveTo>
                  <a:lnTo>
                    <a:pt x="0" y="0"/>
                  </a:lnTo>
                  <a:lnTo>
                    <a:pt x="0" y="262689"/>
                  </a:lnTo>
                  <a:lnTo>
                    <a:pt x="2546" y="262689"/>
                  </a:lnTo>
                  <a:lnTo>
                    <a:pt x="2546" y="0"/>
                  </a:lnTo>
                  <a:lnTo>
                    <a:pt x="1206"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5" name="Freeform: Shape 1051">
              <a:extLst>
                <a:ext uri="{FF2B5EF4-FFF2-40B4-BE49-F238E27FC236}">
                  <a16:creationId xmlns:a16="http://schemas.microsoft.com/office/drawing/2014/main" id="{D0AFB415-0A4D-61E7-B0B9-5C2C97AE3058}"/>
                </a:ext>
              </a:extLst>
            </p:cNvPr>
            <p:cNvSpPr>
              <a:spLocks/>
            </p:cNvSpPr>
            <p:nvPr/>
          </p:nvSpPr>
          <p:spPr bwMode="auto">
            <a:xfrm>
              <a:off x="6199529" y="6495771"/>
              <a:ext cx="2568" cy="80919"/>
            </a:xfrm>
            <a:custGeom>
              <a:avLst/>
              <a:gdLst>
                <a:gd name="T0" fmla="*/ 2559 w 2568"/>
                <a:gd name="T1" fmla="*/ 1350 h 80919"/>
                <a:gd name="T2" fmla="*/ 1501 w 2568"/>
                <a:gd name="T3" fmla="*/ 10 h 80919"/>
                <a:gd name="T4" fmla="*/ 1219 w 2568"/>
                <a:gd name="T5" fmla="*/ 10 h 80919"/>
                <a:gd name="T6" fmla="*/ 0 w 2568"/>
                <a:gd name="T7" fmla="*/ 1202 h 80919"/>
                <a:gd name="T8" fmla="*/ 13 w 2568"/>
                <a:gd name="T9" fmla="*/ 1350 h 80919"/>
                <a:gd name="T10" fmla="*/ 13 w 2568"/>
                <a:gd name="T11" fmla="*/ 80920 h 80919"/>
                <a:gd name="T12" fmla="*/ 1219 w 2568"/>
                <a:gd name="T13" fmla="*/ 80920 h 80919"/>
                <a:gd name="T14" fmla="*/ 2559 w 2568"/>
                <a:gd name="T15" fmla="*/ 80920 h 80919"/>
                <a:gd name="T16" fmla="*/ 2559 w 2568"/>
                <a:gd name="T17" fmla="*/ 1350 h 809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68" h="80919">
                  <a:moveTo>
                    <a:pt x="2559" y="1350"/>
                  </a:moveTo>
                  <a:cubicBezTo>
                    <a:pt x="2639" y="693"/>
                    <a:pt x="2170" y="90"/>
                    <a:pt x="1501" y="10"/>
                  </a:cubicBezTo>
                  <a:cubicBezTo>
                    <a:pt x="1407" y="-3"/>
                    <a:pt x="1313" y="-3"/>
                    <a:pt x="1219" y="10"/>
                  </a:cubicBezTo>
                  <a:cubicBezTo>
                    <a:pt x="549" y="10"/>
                    <a:pt x="13" y="546"/>
                    <a:pt x="0" y="1202"/>
                  </a:cubicBezTo>
                  <a:cubicBezTo>
                    <a:pt x="0" y="1256"/>
                    <a:pt x="13" y="1296"/>
                    <a:pt x="13" y="1350"/>
                  </a:cubicBezTo>
                  <a:lnTo>
                    <a:pt x="13" y="80920"/>
                  </a:lnTo>
                  <a:lnTo>
                    <a:pt x="1219" y="80920"/>
                  </a:lnTo>
                  <a:lnTo>
                    <a:pt x="2559" y="80920"/>
                  </a:lnTo>
                  <a:lnTo>
                    <a:pt x="2559" y="135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6" name="Freeform: Shape 1052">
              <a:extLst>
                <a:ext uri="{FF2B5EF4-FFF2-40B4-BE49-F238E27FC236}">
                  <a16:creationId xmlns:a16="http://schemas.microsoft.com/office/drawing/2014/main" id="{D693EF33-12BC-52BF-B043-CEF68EEC5F98}"/>
                </a:ext>
              </a:extLst>
            </p:cNvPr>
            <p:cNvSpPr>
              <a:spLocks/>
            </p:cNvSpPr>
            <p:nvPr/>
          </p:nvSpPr>
          <p:spPr bwMode="auto">
            <a:xfrm>
              <a:off x="5550689" y="6547086"/>
              <a:ext cx="2545" cy="33489"/>
            </a:xfrm>
            <a:custGeom>
              <a:avLst/>
              <a:gdLst>
                <a:gd name="T0" fmla="*/ 0 w 2545"/>
                <a:gd name="T1" fmla="*/ 0 h 33489"/>
                <a:gd name="T2" fmla="*/ 2545 w 2545"/>
                <a:gd name="T3" fmla="*/ 0 h 33489"/>
                <a:gd name="T4" fmla="*/ 2545 w 2545"/>
                <a:gd name="T5" fmla="*/ 33489 h 33489"/>
                <a:gd name="T6" fmla="*/ 0 w 2545"/>
                <a:gd name="T7" fmla="*/ 33489 h 334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45" h="33489">
                  <a:moveTo>
                    <a:pt x="0" y="0"/>
                  </a:moveTo>
                  <a:lnTo>
                    <a:pt x="2545" y="0"/>
                  </a:lnTo>
                  <a:lnTo>
                    <a:pt x="2545" y="33489"/>
                  </a:lnTo>
                  <a:lnTo>
                    <a:pt x="0" y="33489"/>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7" name="Freeform: Shape 1053">
              <a:extLst>
                <a:ext uri="{FF2B5EF4-FFF2-40B4-BE49-F238E27FC236}">
                  <a16:creationId xmlns:a16="http://schemas.microsoft.com/office/drawing/2014/main" id="{70735954-C7CE-6A3C-9F26-FD67E67238F4}"/>
                </a:ext>
              </a:extLst>
            </p:cNvPr>
            <p:cNvSpPr>
              <a:spLocks/>
            </p:cNvSpPr>
            <p:nvPr/>
          </p:nvSpPr>
          <p:spPr bwMode="auto">
            <a:xfrm>
              <a:off x="7618365" y="5637654"/>
              <a:ext cx="40193" cy="14735"/>
            </a:xfrm>
            <a:custGeom>
              <a:avLst/>
              <a:gdLst>
                <a:gd name="T0" fmla="*/ 5761 w 40193"/>
                <a:gd name="T1" fmla="*/ 9243 h 14735"/>
                <a:gd name="T2" fmla="*/ 4957 w 40193"/>
                <a:gd name="T3" fmla="*/ 14735 h 14735"/>
                <a:gd name="T4" fmla="*/ 32825 w 40193"/>
                <a:gd name="T5" fmla="*/ 14735 h 14735"/>
                <a:gd name="T6" fmla="*/ 32825 w 40193"/>
                <a:gd name="T7" fmla="*/ 7368 h 14735"/>
                <a:gd name="T8" fmla="*/ 40193 w 40193"/>
                <a:gd name="T9" fmla="*/ 0 h 14735"/>
                <a:gd name="T10" fmla="*/ 0 w 40193"/>
                <a:gd name="T11" fmla="*/ 0 h 14735"/>
                <a:gd name="T12" fmla="*/ 5922 w 40193"/>
                <a:gd name="T13" fmla="*/ 8579 h 14735"/>
                <a:gd name="T14" fmla="*/ 5761 w 40193"/>
                <a:gd name="T15" fmla="*/ 9243 h 1473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0193" h="14735">
                  <a:moveTo>
                    <a:pt x="5761" y="9243"/>
                  </a:moveTo>
                  <a:lnTo>
                    <a:pt x="4957" y="14735"/>
                  </a:lnTo>
                  <a:lnTo>
                    <a:pt x="32825" y="14735"/>
                  </a:lnTo>
                  <a:lnTo>
                    <a:pt x="32825" y="7368"/>
                  </a:lnTo>
                  <a:cubicBezTo>
                    <a:pt x="32825" y="3298"/>
                    <a:pt x="36120" y="0"/>
                    <a:pt x="40193" y="0"/>
                  </a:cubicBezTo>
                  <a:lnTo>
                    <a:pt x="0" y="0"/>
                  </a:lnTo>
                  <a:cubicBezTo>
                    <a:pt x="4006" y="735"/>
                    <a:pt x="6645" y="4576"/>
                    <a:pt x="5922" y="8579"/>
                  </a:cubicBezTo>
                  <a:cubicBezTo>
                    <a:pt x="5868" y="8802"/>
                    <a:pt x="5828" y="9023"/>
                    <a:pt x="5761" y="924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8" name="Freeform: Shape 1054">
              <a:extLst>
                <a:ext uri="{FF2B5EF4-FFF2-40B4-BE49-F238E27FC236}">
                  <a16:creationId xmlns:a16="http://schemas.microsoft.com/office/drawing/2014/main" id="{A7B0D721-64F0-B96F-D04F-98A4AFDD4947}"/>
                </a:ext>
              </a:extLst>
            </p:cNvPr>
            <p:cNvSpPr>
              <a:spLocks/>
            </p:cNvSpPr>
            <p:nvPr/>
          </p:nvSpPr>
          <p:spPr bwMode="auto">
            <a:xfrm>
              <a:off x="8167137" y="4783948"/>
              <a:ext cx="14737" cy="185262"/>
            </a:xfrm>
            <a:custGeom>
              <a:avLst/>
              <a:gdLst>
                <a:gd name="T0" fmla="*/ 7369 w 14737"/>
                <a:gd name="T1" fmla="*/ 7368 h 185262"/>
                <a:gd name="T2" fmla="*/ 0 w 14737"/>
                <a:gd name="T3" fmla="*/ 7368 h 185262"/>
                <a:gd name="T4" fmla="*/ 0 w 14737"/>
                <a:gd name="T5" fmla="*/ 185262 h 185262"/>
                <a:gd name="T6" fmla="*/ 14737 w 14737"/>
                <a:gd name="T7" fmla="*/ 185262 h 185262"/>
                <a:gd name="T8" fmla="*/ 14737 w 14737"/>
                <a:gd name="T9" fmla="*/ 0 h 185262"/>
                <a:gd name="T10" fmla="*/ 7369 w 14737"/>
                <a:gd name="T11" fmla="*/ 7368 h 18526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737" h="185262">
                  <a:moveTo>
                    <a:pt x="7369" y="7368"/>
                  </a:moveTo>
                  <a:lnTo>
                    <a:pt x="0" y="7368"/>
                  </a:lnTo>
                  <a:lnTo>
                    <a:pt x="0" y="185262"/>
                  </a:lnTo>
                  <a:lnTo>
                    <a:pt x="14737" y="185262"/>
                  </a:lnTo>
                  <a:lnTo>
                    <a:pt x="14737" y="0"/>
                  </a:lnTo>
                  <a:cubicBezTo>
                    <a:pt x="14737" y="4069"/>
                    <a:pt x="11441" y="7368"/>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9" name="Freeform: Shape 1055">
              <a:extLst>
                <a:ext uri="{FF2B5EF4-FFF2-40B4-BE49-F238E27FC236}">
                  <a16:creationId xmlns:a16="http://schemas.microsoft.com/office/drawing/2014/main" id="{EEB42231-2D9B-B476-CDE7-A226B77EB511}"/>
                </a:ext>
              </a:extLst>
            </p:cNvPr>
            <p:cNvSpPr>
              <a:spLocks/>
            </p:cNvSpPr>
            <p:nvPr/>
          </p:nvSpPr>
          <p:spPr bwMode="auto">
            <a:xfrm>
              <a:off x="9332072" y="6518419"/>
              <a:ext cx="147375" cy="2545"/>
            </a:xfrm>
            <a:custGeom>
              <a:avLst/>
              <a:gdLst>
                <a:gd name="T0" fmla="*/ 147375 w 147375"/>
                <a:gd name="T1" fmla="*/ 2545 h 2545"/>
                <a:gd name="T2" fmla="*/ 147375 w 147375"/>
                <a:gd name="T3" fmla="*/ 1206 h 2545"/>
                <a:gd name="T4" fmla="*/ 147375 w 147375"/>
                <a:gd name="T5" fmla="*/ 0 h 2545"/>
                <a:gd name="T6" fmla="*/ 0 w 147375"/>
                <a:gd name="T7" fmla="*/ 0 h 2545"/>
                <a:gd name="T8" fmla="*/ 0 w 147375"/>
                <a:gd name="T9" fmla="*/ 2545 h 25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7375" h="2545">
                  <a:moveTo>
                    <a:pt x="147375" y="2545"/>
                  </a:moveTo>
                  <a:cubicBezTo>
                    <a:pt x="147375" y="2545"/>
                    <a:pt x="147375" y="1742"/>
                    <a:pt x="147375" y="1206"/>
                  </a:cubicBezTo>
                  <a:lnTo>
                    <a:pt x="147375" y="0"/>
                  </a:lnTo>
                  <a:lnTo>
                    <a:pt x="0" y="0"/>
                  </a:lnTo>
                  <a:lnTo>
                    <a:pt x="0" y="2545"/>
                  </a:lnTo>
                  <a:lnTo>
                    <a:pt x="147375" y="254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00" name="Freeform: Shape 1056">
              <a:extLst>
                <a:ext uri="{FF2B5EF4-FFF2-40B4-BE49-F238E27FC236}">
                  <a16:creationId xmlns:a16="http://schemas.microsoft.com/office/drawing/2014/main" id="{6DFCFE60-5103-82DD-806B-78B1217DF215}"/>
                </a:ext>
              </a:extLst>
            </p:cNvPr>
            <p:cNvSpPr>
              <a:spLocks/>
            </p:cNvSpPr>
            <p:nvPr/>
          </p:nvSpPr>
          <p:spPr bwMode="auto">
            <a:xfrm>
              <a:off x="8916071" y="6519893"/>
              <a:ext cx="19292" cy="2679"/>
            </a:xfrm>
            <a:custGeom>
              <a:avLst/>
              <a:gdLst>
                <a:gd name="T0" fmla="*/ 0 w 19292"/>
                <a:gd name="T1" fmla="*/ 2009 h 2679"/>
                <a:gd name="T2" fmla="*/ 19293 w 19292"/>
                <a:gd name="T3" fmla="*/ 2679 h 2679"/>
                <a:gd name="T4" fmla="*/ 19293 w 19292"/>
                <a:gd name="T5" fmla="*/ 2679 h 2679"/>
                <a:gd name="T6" fmla="*/ 17953 w 19292"/>
                <a:gd name="T7" fmla="*/ 1340 h 2679"/>
                <a:gd name="T8" fmla="*/ 17953 w 19292"/>
                <a:gd name="T9" fmla="*/ 0 h 2679"/>
                <a:gd name="T10" fmla="*/ 268 w 19292"/>
                <a:gd name="T11" fmla="*/ 0 h 2679"/>
                <a:gd name="T12" fmla="*/ 268 w 19292"/>
                <a:gd name="T13" fmla="*/ 1072 h 2679"/>
                <a:gd name="T14" fmla="*/ 0 w 19292"/>
                <a:gd name="T15" fmla="*/ 2009 h 267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9292" h="2679">
                  <a:moveTo>
                    <a:pt x="0" y="2009"/>
                  </a:moveTo>
                  <a:lnTo>
                    <a:pt x="19293" y="2679"/>
                  </a:lnTo>
                  <a:cubicBezTo>
                    <a:pt x="18556" y="2679"/>
                    <a:pt x="17953" y="2076"/>
                    <a:pt x="17953" y="1340"/>
                  </a:cubicBezTo>
                  <a:lnTo>
                    <a:pt x="17953" y="0"/>
                  </a:lnTo>
                  <a:lnTo>
                    <a:pt x="268" y="0"/>
                  </a:lnTo>
                  <a:lnTo>
                    <a:pt x="268" y="1072"/>
                  </a:lnTo>
                  <a:cubicBezTo>
                    <a:pt x="201" y="1393"/>
                    <a:pt x="107" y="1701"/>
                    <a:pt x="0" y="200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01" name="Freeform: Shape 1057">
              <a:extLst>
                <a:ext uri="{FF2B5EF4-FFF2-40B4-BE49-F238E27FC236}">
                  <a16:creationId xmlns:a16="http://schemas.microsoft.com/office/drawing/2014/main" id="{F3F48849-FDE4-28B0-CC6E-BA0B1A827A5E}"/>
                </a:ext>
              </a:extLst>
            </p:cNvPr>
            <p:cNvSpPr>
              <a:spLocks/>
            </p:cNvSpPr>
            <p:nvPr/>
          </p:nvSpPr>
          <p:spPr bwMode="auto">
            <a:xfrm>
              <a:off x="8935096" y="6519893"/>
              <a:ext cx="382506" cy="2679"/>
            </a:xfrm>
            <a:custGeom>
              <a:avLst/>
              <a:gdLst>
                <a:gd name="T0" fmla="*/ 382507 w 382506"/>
                <a:gd name="T1" fmla="*/ 1340 h 2679"/>
                <a:gd name="T2" fmla="*/ 382507 w 382506"/>
                <a:gd name="T3" fmla="*/ 0 h 2679"/>
                <a:gd name="T4" fmla="*/ 1206 w 382506"/>
                <a:gd name="T5" fmla="*/ 0 h 2679"/>
                <a:gd name="T6" fmla="*/ 1206 w 382506"/>
                <a:gd name="T7" fmla="*/ 1340 h 2679"/>
                <a:gd name="T8" fmla="*/ 0 w 382506"/>
                <a:gd name="T9" fmla="*/ 2679 h 2679"/>
                <a:gd name="T10" fmla="*/ 382372 w 382506"/>
                <a:gd name="T11" fmla="*/ 2679 h 2679"/>
                <a:gd name="T12" fmla="*/ 382507 w 382506"/>
                <a:gd name="T13" fmla="*/ 1340 h 267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82506" h="2679">
                  <a:moveTo>
                    <a:pt x="382507" y="1340"/>
                  </a:moveTo>
                  <a:lnTo>
                    <a:pt x="382507" y="0"/>
                  </a:lnTo>
                  <a:lnTo>
                    <a:pt x="1206" y="0"/>
                  </a:lnTo>
                  <a:lnTo>
                    <a:pt x="1206" y="1340"/>
                  </a:lnTo>
                  <a:cubicBezTo>
                    <a:pt x="1206" y="2036"/>
                    <a:pt x="684" y="2612"/>
                    <a:pt x="0" y="2679"/>
                  </a:cubicBezTo>
                  <a:lnTo>
                    <a:pt x="382372" y="2679"/>
                  </a:lnTo>
                  <a:cubicBezTo>
                    <a:pt x="382372" y="2679"/>
                    <a:pt x="382507" y="1742"/>
                    <a:pt x="382507" y="134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02" name="Freeform: Shape 1058">
              <a:extLst>
                <a:ext uri="{FF2B5EF4-FFF2-40B4-BE49-F238E27FC236}">
                  <a16:creationId xmlns:a16="http://schemas.microsoft.com/office/drawing/2014/main" id="{263B3478-7D29-526C-AE72-0C0A225BA8B5}"/>
                </a:ext>
              </a:extLst>
            </p:cNvPr>
            <p:cNvSpPr>
              <a:spLocks/>
            </p:cNvSpPr>
            <p:nvPr/>
          </p:nvSpPr>
          <p:spPr bwMode="auto">
            <a:xfrm>
              <a:off x="7904675" y="4776530"/>
              <a:ext cx="277199" cy="14785"/>
            </a:xfrm>
            <a:custGeom>
              <a:avLst/>
              <a:gdLst>
                <a:gd name="T0" fmla="*/ 7369 w 277199"/>
                <a:gd name="T1" fmla="*/ 9294 h 14785"/>
                <a:gd name="T2" fmla="*/ 5895 w 277199"/>
                <a:gd name="T3" fmla="*/ 14786 h 14785"/>
                <a:gd name="T4" fmla="*/ 269831 w 277199"/>
                <a:gd name="T5" fmla="*/ 14786 h 14785"/>
                <a:gd name="T6" fmla="*/ 277200 w 277199"/>
                <a:gd name="T7" fmla="*/ 7418 h 14785"/>
                <a:gd name="T8" fmla="*/ 269831 w 277199"/>
                <a:gd name="T9" fmla="*/ 51 h 14785"/>
                <a:gd name="T10" fmla="*/ 0 w 277199"/>
                <a:gd name="T11" fmla="*/ 51 h 14785"/>
                <a:gd name="T12" fmla="*/ 7891 w 277199"/>
                <a:gd name="T13" fmla="*/ 6259 h 14785"/>
                <a:gd name="T14" fmla="*/ 7637 w 277199"/>
                <a:gd name="T15" fmla="*/ 9160 h 1478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7199" h="14785">
                  <a:moveTo>
                    <a:pt x="7369" y="9294"/>
                  </a:moveTo>
                  <a:lnTo>
                    <a:pt x="5895" y="14786"/>
                  </a:lnTo>
                  <a:lnTo>
                    <a:pt x="269831" y="14786"/>
                  </a:lnTo>
                  <a:cubicBezTo>
                    <a:pt x="273903" y="14786"/>
                    <a:pt x="277200" y="11487"/>
                    <a:pt x="277200" y="7418"/>
                  </a:cubicBezTo>
                  <a:cubicBezTo>
                    <a:pt x="277200" y="3349"/>
                    <a:pt x="273903" y="51"/>
                    <a:pt x="269831" y="51"/>
                  </a:cubicBezTo>
                  <a:lnTo>
                    <a:pt x="0" y="51"/>
                  </a:lnTo>
                  <a:cubicBezTo>
                    <a:pt x="3899" y="-414"/>
                    <a:pt x="7423" y="2366"/>
                    <a:pt x="7891" y="6259"/>
                  </a:cubicBezTo>
                  <a:cubicBezTo>
                    <a:pt x="8012" y="7233"/>
                    <a:pt x="7918" y="8221"/>
                    <a:pt x="7637" y="9160"/>
                  </a:cubicBezTo>
                  <a:lnTo>
                    <a:pt x="7369" y="929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03" name="Freeform: Shape 1059">
              <a:extLst>
                <a:ext uri="{FF2B5EF4-FFF2-40B4-BE49-F238E27FC236}">
                  <a16:creationId xmlns:a16="http://schemas.microsoft.com/office/drawing/2014/main" id="{E554C810-12FF-09F5-4FA0-CA49AF1FEE71}"/>
                </a:ext>
              </a:extLst>
            </p:cNvPr>
            <p:cNvSpPr>
              <a:spLocks/>
            </p:cNvSpPr>
            <p:nvPr/>
          </p:nvSpPr>
          <p:spPr bwMode="auto">
            <a:xfrm>
              <a:off x="7891227" y="4776664"/>
              <a:ext cx="21124" cy="33673"/>
            </a:xfrm>
            <a:custGeom>
              <a:avLst/>
              <a:gdLst>
                <a:gd name="T0" fmla="*/ 6214 w 21124"/>
                <a:gd name="T1" fmla="*/ 28315 h 33673"/>
                <a:gd name="T2" fmla="*/ 12376 w 21124"/>
                <a:gd name="T3" fmla="*/ 32066 h 33673"/>
                <a:gd name="T4" fmla="*/ 12376 w 21124"/>
                <a:gd name="T5" fmla="*/ 7284 h 33673"/>
                <a:gd name="T6" fmla="*/ 13716 w 21124"/>
                <a:gd name="T7" fmla="*/ 5944 h 33673"/>
                <a:gd name="T8" fmla="*/ 15056 w 21124"/>
                <a:gd name="T9" fmla="*/ 7284 h 33673"/>
                <a:gd name="T10" fmla="*/ 15056 w 21124"/>
                <a:gd name="T11" fmla="*/ 30994 h 33673"/>
                <a:gd name="T12" fmla="*/ 19343 w 21124"/>
                <a:gd name="T13" fmla="*/ 14651 h 33673"/>
                <a:gd name="T14" fmla="*/ 20817 w 21124"/>
                <a:gd name="T15" fmla="*/ 9159 h 33673"/>
                <a:gd name="T16" fmla="*/ 16088 w 21124"/>
                <a:gd name="T17" fmla="*/ 305 h 33673"/>
                <a:gd name="T18" fmla="*/ 13180 w 21124"/>
                <a:gd name="T19" fmla="*/ 50 h 33673"/>
                <a:gd name="T20" fmla="*/ 11840 w 21124"/>
                <a:gd name="T21" fmla="*/ 50 h 33673"/>
                <a:gd name="T22" fmla="*/ 10501 w 21124"/>
                <a:gd name="T23" fmla="*/ 50 h 33673"/>
                <a:gd name="T24" fmla="*/ 9295 w 21124"/>
                <a:gd name="T25" fmla="*/ 854 h 33673"/>
                <a:gd name="T26" fmla="*/ 8223 w 21124"/>
                <a:gd name="T27" fmla="*/ 1791 h 33673"/>
                <a:gd name="T28" fmla="*/ 7553 w 21124"/>
                <a:gd name="T29" fmla="*/ 2863 h 33673"/>
                <a:gd name="T30" fmla="*/ 7553 w 21124"/>
                <a:gd name="T31" fmla="*/ 4337 h 33673"/>
                <a:gd name="T32" fmla="*/ 7553 w 21124"/>
                <a:gd name="T33" fmla="*/ 4337 h 33673"/>
                <a:gd name="T34" fmla="*/ 50 w 21124"/>
                <a:gd name="T35" fmla="*/ 32735 h 33673"/>
                <a:gd name="T36" fmla="*/ 50 w 21124"/>
                <a:gd name="T37" fmla="*/ 33673 h 33673"/>
                <a:gd name="T38" fmla="*/ 6214 w 21124"/>
                <a:gd name="T39" fmla="*/ 28315 h 3367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124" h="33673">
                  <a:moveTo>
                    <a:pt x="6214" y="28315"/>
                  </a:moveTo>
                  <a:cubicBezTo>
                    <a:pt x="8799" y="28351"/>
                    <a:pt x="11157" y="29787"/>
                    <a:pt x="12376" y="32066"/>
                  </a:cubicBezTo>
                  <a:lnTo>
                    <a:pt x="12376" y="7284"/>
                  </a:lnTo>
                  <a:cubicBezTo>
                    <a:pt x="12443" y="6571"/>
                    <a:pt x="13006" y="6006"/>
                    <a:pt x="13716" y="5944"/>
                  </a:cubicBezTo>
                  <a:cubicBezTo>
                    <a:pt x="14453" y="5944"/>
                    <a:pt x="15056" y="6544"/>
                    <a:pt x="15056" y="7284"/>
                  </a:cubicBezTo>
                  <a:lnTo>
                    <a:pt x="15056" y="30994"/>
                  </a:lnTo>
                  <a:lnTo>
                    <a:pt x="19343" y="14651"/>
                  </a:lnTo>
                  <a:lnTo>
                    <a:pt x="20817" y="9159"/>
                  </a:lnTo>
                  <a:cubicBezTo>
                    <a:pt x="21956" y="5407"/>
                    <a:pt x="19839" y="1443"/>
                    <a:pt x="16088" y="305"/>
                  </a:cubicBezTo>
                  <a:cubicBezTo>
                    <a:pt x="15136" y="21"/>
                    <a:pt x="14158" y="-66"/>
                    <a:pt x="13180" y="50"/>
                  </a:cubicBezTo>
                  <a:lnTo>
                    <a:pt x="11840" y="50"/>
                  </a:lnTo>
                  <a:lnTo>
                    <a:pt x="10501" y="50"/>
                  </a:lnTo>
                  <a:lnTo>
                    <a:pt x="9295" y="854"/>
                  </a:lnTo>
                  <a:lnTo>
                    <a:pt x="8223" y="1791"/>
                  </a:lnTo>
                  <a:cubicBezTo>
                    <a:pt x="8035" y="2167"/>
                    <a:pt x="7807" y="2525"/>
                    <a:pt x="7553" y="2863"/>
                  </a:cubicBezTo>
                  <a:cubicBezTo>
                    <a:pt x="7500" y="3353"/>
                    <a:pt x="7500" y="3847"/>
                    <a:pt x="7553" y="4337"/>
                  </a:cubicBezTo>
                  <a:lnTo>
                    <a:pt x="50" y="32735"/>
                  </a:lnTo>
                  <a:cubicBezTo>
                    <a:pt x="-17" y="33045"/>
                    <a:pt x="-17" y="33364"/>
                    <a:pt x="50" y="33673"/>
                  </a:cubicBezTo>
                  <a:cubicBezTo>
                    <a:pt x="841" y="30808"/>
                    <a:pt x="3266" y="28695"/>
                    <a:pt x="6214" y="2831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04" name="Freeform: Shape 1060">
              <a:extLst>
                <a:ext uri="{FF2B5EF4-FFF2-40B4-BE49-F238E27FC236}">
                  <a16:creationId xmlns:a16="http://schemas.microsoft.com/office/drawing/2014/main" id="{FF0C2C2F-6E97-6DAA-0733-AFB45AEF1160}"/>
                </a:ext>
              </a:extLst>
            </p:cNvPr>
            <p:cNvSpPr>
              <a:spLocks/>
            </p:cNvSpPr>
            <p:nvPr/>
          </p:nvSpPr>
          <p:spPr bwMode="auto">
            <a:xfrm>
              <a:off x="7903603" y="4782609"/>
              <a:ext cx="2679" cy="1025438"/>
            </a:xfrm>
            <a:custGeom>
              <a:avLst/>
              <a:gdLst>
                <a:gd name="T0" fmla="*/ 2680 w 2679"/>
                <a:gd name="T1" fmla="*/ 1025439 h 1025438"/>
                <a:gd name="T2" fmla="*/ 2680 w 2679"/>
                <a:gd name="T3" fmla="*/ 1340 h 1025438"/>
                <a:gd name="T4" fmla="*/ 1340 w 2679"/>
                <a:gd name="T5" fmla="*/ 0 h 1025438"/>
                <a:gd name="T6" fmla="*/ 0 w 2679"/>
                <a:gd name="T7" fmla="*/ 1340 h 1025438"/>
                <a:gd name="T8" fmla="*/ 0 w 2679"/>
                <a:gd name="T9" fmla="*/ 25854 h 1025438"/>
                <a:gd name="T10" fmla="*/ 1206 w 2679"/>
                <a:gd name="T11" fmla="*/ 29470 h 1025438"/>
                <a:gd name="T12" fmla="*/ 1206 w 2679"/>
                <a:gd name="T13" fmla="*/ 1025439 h 1025438"/>
                <a:gd name="T14" fmla="*/ 2680 w 2679"/>
                <a:gd name="T15" fmla="*/ 1025439 h 102543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679" h="1025438">
                  <a:moveTo>
                    <a:pt x="2680" y="1025439"/>
                  </a:moveTo>
                  <a:lnTo>
                    <a:pt x="2680" y="1340"/>
                  </a:lnTo>
                  <a:cubicBezTo>
                    <a:pt x="2680" y="600"/>
                    <a:pt x="2077" y="0"/>
                    <a:pt x="1340" y="0"/>
                  </a:cubicBezTo>
                  <a:cubicBezTo>
                    <a:pt x="630" y="62"/>
                    <a:pt x="67" y="627"/>
                    <a:pt x="0" y="1340"/>
                  </a:cubicBezTo>
                  <a:lnTo>
                    <a:pt x="0" y="25854"/>
                  </a:lnTo>
                  <a:cubicBezTo>
                    <a:pt x="737" y="26920"/>
                    <a:pt x="1152" y="28175"/>
                    <a:pt x="1206" y="29470"/>
                  </a:cubicBezTo>
                  <a:lnTo>
                    <a:pt x="1206" y="1025439"/>
                  </a:lnTo>
                  <a:lnTo>
                    <a:pt x="2680" y="102543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05" name="Freeform: Shape 1061">
              <a:extLst>
                <a:ext uri="{FF2B5EF4-FFF2-40B4-BE49-F238E27FC236}">
                  <a16:creationId xmlns:a16="http://schemas.microsoft.com/office/drawing/2014/main" id="{343982DD-8C99-A72F-2851-1575B8F69168}"/>
                </a:ext>
              </a:extLst>
            </p:cNvPr>
            <p:cNvSpPr>
              <a:spLocks/>
            </p:cNvSpPr>
            <p:nvPr/>
          </p:nvSpPr>
          <p:spPr bwMode="auto">
            <a:xfrm>
              <a:off x="7890071" y="4804979"/>
              <a:ext cx="14603" cy="1003067"/>
            </a:xfrm>
            <a:custGeom>
              <a:avLst/>
              <a:gdLst>
                <a:gd name="T0" fmla="*/ 14604 w 14603"/>
                <a:gd name="T1" fmla="*/ 1003068 h 1003067"/>
                <a:gd name="T2" fmla="*/ 14604 w 14603"/>
                <a:gd name="T3" fmla="*/ 7368 h 1003067"/>
                <a:gd name="T4" fmla="*/ 13398 w 14603"/>
                <a:gd name="T5" fmla="*/ 3751 h 1003067"/>
                <a:gd name="T6" fmla="*/ 7235 w 14603"/>
                <a:gd name="T7" fmla="*/ 0 h 1003067"/>
                <a:gd name="T8" fmla="*/ 0 w 14603"/>
                <a:gd name="T9" fmla="*/ 6430 h 1003067"/>
                <a:gd name="T10" fmla="*/ 0 w 14603"/>
                <a:gd name="T11" fmla="*/ 7368 h 1003067"/>
                <a:gd name="T12" fmla="*/ 0 w 14603"/>
                <a:gd name="T13" fmla="*/ 1003068 h 1003067"/>
                <a:gd name="T14" fmla="*/ 14604 w 14603"/>
                <a:gd name="T15" fmla="*/ 1003068 h 100306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603" h="1003067">
                  <a:moveTo>
                    <a:pt x="14604" y="1003068"/>
                  </a:moveTo>
                  <a:lnTo>
                    <a:pt x="14604" y="7368"/>
                  </a:lnTo>
                  <a:cubicBezTo>
                    <a:pt x="14550" y="6072"/>
                    <a:pt x="14135" y="4818"/>
                    <a:pt x="13398" y="3751"/>
                  </a:cubicBezTo>
                  <a:cubicBezTo>
                    <a:pt x="12179" y="1472"/>
                    <a:pt x="9821" y="36"/>
                    <a:pt x="7235" y="0"/>
                  </a:cubicBezTo>
                  <a:cubicBezTo>
                    <a:pt x="3551" y="37"/>
                    <a:pt x="469" y="2781"/>
                    <a:pt x="0" y="6430"/>
                  </a:cubicBezTo>
                  <a:cubicBezTo>
                    <a:pt x="0" y="6430"/>
                    <a:pt x="0" y="6430"/>
                    <a:pt x="0" y="7368"/>
                  </a:cubicBezTo>
                  <a:lnTo>
                    <a:pt x="0" y="1003068"/>
                  </a:lnTo>
                  <a:lnTo>
                    <a:pt x="14604" y="100306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06" name="Freeform: Shape 1062">
              <a:extLst>
                <a:ext uri="{FF2B5EF4-FFF2-40B4-BE49-F238E27FC236}">
                  <a16:creationId xmlns:a16="http://schemas.microsoft.com/office/drawing/2014/main" id="{8B76DA83-9186-7811-A090-905B67354D4C}"/>
                </a:ext>
              </a:extLst>
            </p:cNvPr>
            <p:cNvSpPr>
              <a:spLocks/>
            </p:cNvSpPr>
            <p:nvPr/>
          </p:nvSpPr>
          <p:spPr bwMode="auto">
            <a:xfrm>
              <a:off x="8934694" y="5446092"/>
              <a:ext cx="390276" cy="14873"/>
            </a:xfrm>
            <a:custGeom>
              <a:avLst/>
              <a:gdLst>
                <a:gd name="T0" fmla="*/ 4957 w 390276"/>
                <a:gd name="T1" fmla="*/ 13534 h 14873"/>
                <a:gd name="T2" fmla="*/ 3081 w 390276"/>
                <a:gd name="T3" fmla="*/ 14873 h 14873"/>
                <a:gd name="T4" fmla="*/ 382908 w 390276"/>
                <a:gd name="T5" fmla="*/ 14873 h 14873"/>
                <a:gd name="T6" fmla="*/ 382908 w 390276"/>
                <a:gd name="T7" fmla="*/ 7506 h 14873"/>
                <a:gd name="T8" fmla="*/ 390277 w 390276"/>
                <a:gd name="T9" fmla="*/ 138 h 14873"/>
                <a:gd name="T10" fmla="*/ 0 w 390276"/>
                <a:gd name="T11" fmla="*/ 138 h 14873"/>
                <a:gd name="T12" fmla="*/ 8494 w 390276"/>
                <a:gd name="T13" fmla="*/ 5835 h 14873"/>
                <a:gd name="T14" fmla="*/ 4957 w 390276"/>
                <a:gd name="T15" fmla="*/ 13534 h 148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90276" h="14873">
                  <a:moveTo>
                    <a:pt x="4957" y="13534"/>
                  </a:moveTo>
                  <a:lnTo>
                    <a:pt x="3081" y="14873"/>
                  </a:lnTo>
                  <a:lnTo>
                    <a:pt x="382908" y="14873"/>
                  </a:lnTo>
                  <a:lnTo>
                    <a:pt x="382908" y="7506"/>
                  </a:lnTo>
                  <a:cubicBezTo>
                    <a:pt x="382908" y="3436"/>
                    <a:pt x="386204" y="138"/>
                    <a:pt x="390277" y="138"/>
                  </a:cubicBezTo>
                  <a:lnTo>
                    <a:pt x="0" y="138"/>
                  </a:lnTo>
                  <a:cubicBezTo>
                    <a:pt x="3925" y="-635"/>
                    <a:pt x="7730" y="1916"/>
                    <a:pt x="8494" y="5835"/>
                  </a:cubicBezTo>
                  <a:cubicBezTo>
                    <a:pt x="9097" y="8896"/>
                    <a:pt x="7677" y="12000"/>
                    <a:pt x="4957" y="135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07" name="Freeform: Shape 1063">
              <a:extLst>
                <a:ext uri="{FF2B5EF4-FFF2-40B4-BE49-F238E27FC236}">
                  <a16:creationId xmlns:a16="http://schemas.microsoft.com/office/drawing/2014/main" id="{B6FE7CBA-ED00-18E5-34F8-C7B5BE253AEC}"/>
                </a:ext>
              </a:extLst>
            </p:cNvPr>
            <p:cNvSpPr>
              <a:spLocks/>
            </p:cNvSpPr>
            <p:nvPr/>
          </p:nvSpPr>
          <p:spPr bwMode="auto">
            <a:xfrm>
              <a:off x="8905219" y="5446762"/>
              <a:ext cx="38111" cy="28803"/>
            </a:xfrm>
            <a:custGeom>
              <a:avLst/>
              <a:gdLst>
                <a:gd name="T0" fmla="*/ 11254 w 38111"/>
                <a:gd name="T1" fmla="*/ 24919 h 28803"/>
                <a:gd name="T2" fmla="*/ 11254 w 38111"/>
                <a:gd name="T3" fmla="*/ 28804 h 28803"/>
                <a:gd name="T4" fmla="*/ 28940 w 38111"/>
                <a:gd name="T5" fmla="*/ 16614 h 28803"/>
                <a:gd name="T6" fmla="*/ 28940 w 38111"/>
                <a:gd name="T7" fmla="*/ 6835 h 28803"/>
                <a:gd name="T8" fmla="*/ 29998 w 38111"/>
                <a:gd name="T9" fmla="*/ 5496 h 28803"/>
                <a:gd name="T10" fmla="*/ 30279 w 38111"/>
                <a:gd name="T11" fmla="*/ 5496 h 28803"/>
                <a:gd name="T12" fmla="*/ 31498 w 38111"/>
                <a:gd name="T13" fmla="*/ 6693 h 28803"/>
                <a:gd name="T14" fmla="*/ 31485 w 38111"/>
                <a:gd name="T15" fmla="*/ 6835 h 28803"/>
                <a:gd name="T16" fmla="*/ 31485 w 38111"/>
                <a:gd name="T17" fmla="*/ 14872 h 28803"/>
                <a:gd name="T18" fmla="*/ 32556 w 38111"/>
                <a:gd name="T19" fmla="*/ 14872 h 28803"/>
                <a:gd name="T20" fmla="*/ 34432 w 38111"/>
                <a:gd name="T21" fmla="*/ 13533 h 28803"/>
                <a:gd name="T22" fmla="*/ 37179 w 38111"/>
                <a:gd name="T23" fmla="*/ 3678 h 28803"/>
                <a:gd name="T24" fmla="*/ 29475 w 38111"/>
                <a:gd name="T25" fmla="*/ 137 h 28803"/>
                <a:gd name="T26" fmla="*/ 28136 w 38111"/>
                <a:gd name="T27" fmla="*/ 137 h 28803"/>
                <a:gd name="T28" fmla="*/ 26796 w 38111"/>
                <a:gd name="T29" fmla="*/ 137 h 28803"/>
                <a:gd name="T30" fmla="*/ 26796 w 38111"/>
                <a:gd name="T31" fmla="*/ 137 h 28803"/>
                <a:gd name="T32" fmla="*/ 0 w 38111"/>
                <a:gd name="T33" fmla="*/ 18355 h 28803"/>
                <a:gd name="T34" fmla="*/ 0 w 38111"/>
                <a:gd name="T35" fmla="*/ 18355 h 28803"/>
                <a:gd name="T36" fmla="*/ 4287 w 38111"/>
                <a:gd name="T37" fmla="*/ 18087 h 28803"/>
                <a:gd name="T38" fmla="*/ 11254 w 38111"/>
                <a:gd name="T39" fmla="*/ 24919 h 2880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111" h="28803">
                  <a:moveTo>
                    <a:pt x="11254" y="24919"/>
                  </a:moveTo>
                  <a:lnTo>
                    <a:pt x="11254" y="28804"/>
                  </a:lnTo>
                  <a:lnTo>
                    <a:pt x="28940" y="16614"/>
                  </a:lnTo>
                  <a:lnTo>
                    <a:pt x="28940" y="6835"/>
                  </a:lnTo>
                  <a:cubicBezTo>
                    <a:pt x="28859" y="6173"/>
                    <a:pt x="29328" y="5575"/>
                    <a:pt x="29998" y="5496"/>
                  </a:cubicBezTo>
                  <a:cubicBezTo>
                    <a:pt x="30092" y="5485"/>
                    <a:pt x="30185" y="5485"/>
                    <a:pt x="30279" y="5496"/>
                  </a:cubicBezTo>
                  <a:cubicBezTo>
                    <a:pt x="30949" y="5492"/>
                    <a:pt x="31485" y="6027"/>
                    <a:pt x="31498" y="6693"/>
                  </a:cubicBezTo>
                  <a:cubicBezTo>
                    <a:pt x="31498" y="6741"/>
                    <a:pt x="31485" y="6788"/>
                    <a:pt x="31485" y="6835"/>
                  </a:cubicBezTo>
                  <a:lnTo>
                    <a:pt x="31485" y="14872"/>
                  </a:lnTo>
                  <a:lnTo>
                    <a:pt x="32556" y="14872"/>
                  </a:lnTo>
                  <a:lnTo>
                    <a:pt x="34432" y="13533"/>
                  </a:lnTo>
                  <a:cubicBezTo>
                    <a:pt x="37916" y="11568"/>
                    <a:pt x="39135" y="7155"/>
                    <a:pt x="37179" y="3678"/>
                  </a:cubicBezTo>
                  <a:cubicBezTo>
                    <a:pt x="35638" y="961"/>
                    <a:pt x="32529" y="-467"/>
                    <a:pt x="29475" y="137"/>
                  </a:cubicBezTo>
                  <a:lnTo>
                    <a:pt x="28136" y="137"/>
                  </a:lnTo>
                  <a:lnTo>
                    <a:pt x="26796" y="137"/>
                  </a:lnTo>
                  <a:lnTo>
                    <a:pt x="0" y="18355"/>
                  </a:lnTo>
                  <a:cubicBezTo>
                    <a:pt x="1366" y="17834"/>
                    <a:pt x="2867" y="17740"/>
                    <a:pt x="4287" y="18087"/>
                  </a:cubicBezTo>
                  <a:cubicBezTo>
                    <a:pt x="7998" y="18280"/>
                    <a:pt x="10986" y="21210"/>
                    <a:pt x="11254" y="2491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08" name="Freeform: Shape 1064">
              <a:extLst>
                <a:ext uri="{FF2B5EF4-FFF2-40B4-BE49-F238E27FC236}">
                  <a16:creationId xmlns:a16="http://schemas.microsoft.com/office/drawing/2014/main" id="{281C9E45-740A-223D-E360-5377B563616B}"/>
                </a:ext>
              </a:extLst>
            </p:cNvPr>
            <p:cNvSpPr>
              <a:spLocks/>
            </p:cNvSpPr>
            <p:nvPr/>
          </p:nvSpPr>
          <p:spPr bwMode="auto">
            <a:xfrm>
              <a:off x="8934148" y="5452249"/>
              <a:ext cx="2564" cy="1070322"/>
            </a:xfrm>
            <a:custGeom>
              <a:avLst/>
              <a:gdLst>
                <a:gd name="T0" fmla="*/ 10 w 2564"/>
                <a:gd name="T1" fmla="*/ 1068983 h 1070322"/>
                <a:gd name="T2" fmla="*/ 1350 w 2564"/>
                <a:gd name="T3" fmla="*/ 1070323 h 1070322"/>
                <a:gd name="T4" fmla="*/ 2556 w 2564"/>
                <a:gd name="T5" fmla="*/ 1068983 h 1070322"/>
                <a:gd name="T6" fmla="*/ 2556 w 2564"/>
                <a:gd name="T7" fmla="*/ 1348 h 1070322"/>
                <a:gd name="T8" fmla="*/ 1497 w 2564"/>
                <a:gd name="T9" fmla="*/ 17 h 1070322"/>
                <a:gd name="T10" fmla="*/ 1350 w 2564"/>
                <a:gd name="T11" fmla="*/ 9 h 1070322"/>
                <a:gd name="T12" fmla="*/ 10 w 2564"/>
                <a:gd name="T13" fmla="*/ 1063 h 1070322"/>
                <a:gd name="T14" fmla="*/ 10 w 2564"/>
                <a:gd name="T15" fmla="*/ 1348 h 1070322"/>
                <a:gd name="T16" fmla="*/ 10 w 2564"/>
                <a:gd name="T17" fmla="*/ 1068983 h 107032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64" h="1070322">
                  <a:moveTo>
                    <a:pt x="10" y="1068983"/>
                  </a:moveTo>
                  <a:cubicBezTo>
                    <a:pt x="10" y="1069720"/>
                    <a:pt x="613" y="1070323"/>
                    <a:pt x="1350" y="1070323"/>
                  </a:cubicBezTo>
                  <a:cubicBezTo>
                    <a:pt x="2034" y="1070256"/>
                    <a:pt x="2556" y="1069680"/>
                    <a:pt x="2556" y="1068983"/>
                  </a:cubicBezTo>
                  <a:lnTo>
                    <a:pt x="2556" y="1348"/>
                  </a:lnTo>
                  <a:cubicBezTo>
                    <a:pt x="2636" y="686"/>
                    <a:pt x="2154" y="90"/>
                    <a:pt x="1497" y="17"/>
                  </a:cubicBezTo>
                  <a:cubicBezTo>
                    <a:pt x="1444" y="11"/>
                    <a:pt x="1403" y="9"/>
                    <a:pt x="1350" y="9"/>
                  </a:cubicBezTo>
                  <a:cubicBezTo>
                    <a:pt x="693" y="-70"/>
                    <a:pt x="91" y="402"/>
                    <a:pt x="10" y="1063"/>
                  </a:cubicBezTo>
                  <a:cubicBezTo>
                    <a:pt x="-3" y="1158"/>
                    <a:pt x="-3" y="1253"/>
                    <a:pt x="10" y="1348"/>
                  </a:cubicBezTo>
                  <a:lnTo>
                    <a:pt x="10" y="106898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09" name="Freeform: Shape 1065">
              <a:extLst>
                <a:ext uri="{FF2B5EF4-FFF2-40B4-BE49-F238E27FC236}">
                  <a16:creationId xmlns:a16="http://schemas.microsoft.com/office/drawing/2014/main" id="{C8760C68-8DC2-5E74-2B86-326BF506020D}"/>
                </a:ext>
              </a:extLst>
            </p:cNvPr>
            <p:cNvSpPr>
              <a:spLocks/>
            </p:cNvSpPr>
            <p:nvPr/>
          </p:nvSpPr>
          <p:spPr bwMode="auto">
            <a:xfrm>
              <a:off x="9332340" y="5755804"/>
              <a:ext cx="154743" cy="14735"/>
            </a:xfrm>
            <a:custGeom>
              <a:avLst/>
              <a:gdLst>
                <a:gd name="T0" fmla="*/ 0 w 154743"/>
                <a:gd name="T1" fmla="*/ 14735 h 14735"/>
                <a:gd name="T2" fmla="*/ 147375 w 154743"/>
                <a:gd name="T3" fmla="*/ 14735 h 14735"/>
                <a:gd name="T4" fmla="*/ 147375 w 154743"/>
                <a:gd name="T5" fmla="*/ 7368 h 14735"/>
                <a:gd name="T6" fmla="*/ 154744 w 154743"/>
                <a:gd name="T7" fmla="*/ 0 h 14735"/>
                <a:gd name="T8" fmla="*/ 0 w 154743"/>
                <a:gd name="T9" fmla="*/ 0 h 14735"/>
                <a:gd name="T10" fmla="*/ 0 w 154743"/>
                <a:gd name="T11" fmla="*/ 14735 h 147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4743" h="14735">
                  <a:moveTo>
                    <a:pt x="0" y="14735"/>
                  </a:moveTo>
                  <a:lnTo>
                    <a:pt x="147375" y="14735"/>
                  </a:lnTo>
                  <a:lnTo>
                    <a:pt x="147375" y="7368"/>
                  </a:lnTo>
                  <a:cubicBezTo>
                    <a:pt x="147375" y="3298"/>
                    <a:pt x="150672" y="0"/>
                    <a:pt x="154744" y="0"/>
                  </a:cubicBezTo>
                  <a:lnTo>
                    <a:pt x="0" y="0"/>
                  </a:lnTo>
                  <a:lnTo>
                    <a:pt x="0" y="1473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10" name="Freeform: Shape 1066">
              <a:extLst>
                <a:ext uri="{FF2B5EF4-FFF2-40B4-BE49-F238E27FC236}">
                  <a16:creationId xmlns:a16="http://schemas.microsoft.com/office/drawing/2014/main" id="{DA399810-F8AD-2D2D-A83E-9F676F4038CD}"/>
                </a:ext>
              </a:extLst>
            </p:cNvPr>
            <p:cNvSpPr>
              <a:spLocks/>
            </p:cNvSpPr>
            <p:nvPr/>
          </p:nvSpPr>
          <p:spPr bwMode="auto">
            <a:xfrm>
              <a:off x="8861677" y="5623187"/>
              <a:ext cx="25590" cy="24380"/>
            </a:xfrm>
            <a:custGeom>
              <a:avLst/>
              <a:gdLst>
                <a:gd name="T0" fmla="*/ 10584 w 25590"/>
                <a:gd name="T1" fmla="*/ 20227 h 24380"/>
                <a:gd name="T2" fmla="*/ 10584 w 25590"/>
                <a:gd name="T3" fmla="*/ 24380 h 24380"/>
                <a:gd name="T4" fmla="*/ 25590 w 25590"/>
                <a:gd name="T5" fmla="*/ 15673 h 24380"/>
                <a:gd name="T6" fmla="*/ 25590 w 25590"/>
                <a:gd name="T7" fmla="*/ 13396 h 24380"/>
                <a:gd name="T8" fmla="*/ 20016 w 25590"/>
                <a:gd name="T9" fmla="*/ 4813 h 24380"/>
                <a:gd name="T10" fmla="*/ 23580 w 25590"/>
                <a:gd name="T11" fmla="*/ 0 h 24380"/>
                <a:gd name="T12" fmla="*/ 23580 w 25590"/>
                <a:gd name="T13" fmla="*/ 0 h 24380"/>
                <a:gd name="T14" fmla="*/ 0 w 25590"/>
                <a:gd name="T15" fmla="*/ 13396 h 24380"/>
                <a:gd name="T16" fmla="*/ 0 w 25590"/>
                <a:gd name="T17" fmla="*/ 14065 h 24380"/>
                <a:gd name="T18" fmla="*/ 4287 w 25590"/>
                <a:gd name="T19" fmla="*/ 12458 h 24380"/>
                <a:gd name="T20" fmla="*/ 10584 w 25590"/>
                <a:gd name="T21" fmla="*/ 20227 h 243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5590" h="24380">
                  <a:moveTo>
                    <a:pt x="10584" y="20227"/>
                  </a:moveTo>
                  <a:lnTo>
                    <a:pt x="10584" y="24380"/>
                  </a:lnTo>
                  <a:lnTo>
                    <a:pt x="25590" y="15673"/>
                  </a:lnTo>
                  <a:lnTo>
                    <a:pt x="25590" y="13396"/>
                  </a:lnTo>
                  <a:cubicBezTo>
                    <a:pt x="21677" y="12562"/>
                    <a:pt x="19186" y="8721"/>
                    <a:pt x="20016" y="4813"/>
                  </a:cubicBezTo>
                  <a:cubicBezTo>
                    <a:pt x="20458" y="2770"/>
                    <a:pt x="21758" y="1015"/>
                    <a:pt x="23580" y="0"/>
                  </a:cubicBezTo>
                  <a:lnTo>
                    <a:pt x="0" y="13396"/>
                  </a:lnTo>
                  <a:lnTo>
                    <a:pt x="0" y="14065"/>
                  </a:lnTo>
                  <a:cubicBezTo>
                    <a:pt x="1219" y="13071"/>
                    <a:pt x="2720" y="12506"/>
                    <a:pt x="4287" y="12458"/>
                  </a:cubicBezTo>
                  <a:cubicBezTo>
                    <a:pt x="8132" y="12947"/>
                    <a:pt x="10906" y="16371"/>
                    <a:pt x="10584" y="2022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11" name="Freeform: Shape 1067">
              <a:extLst>
                <a:ext uri="{FF2B5EF4-FFF2-40B4-BE49-F238E27FC236}">
                  <a16:creationId xmlns:a16="http://schemas.microsoft.com/office/drawing/2014/main" id="{FEFE31F3-841C-4C09-FC9E-550D99BBE73F}"/>
                </a:ext>
              </a:extLst>
            </p:cNvPr>
            <p:cNvSpPr>
              <a:spLocks/>
            </p:cNvSpPr>
            <p:nvPr/>
          </p:nvSpPr>
          <p:spPr bwMode="auto">
            <a:xfrm>
              <a:off x="8889812" y="5636850"/>
              <a:ext cx="803" cy="401"/>
            </a:xfrm>
            <a:custGeom>
              <a:avLst/>
              <a:gdLst>
                <a:gd name="T0" fmla="*/ 804 w 803"/>
                <a:gd name="T1" fmla="*/ 0 h 401"/>
                <a:gd name="T2" fmla="*/ 0 w 803"/>
                <a:gd name="T3" fmla="*/ 0 h 401"/>
                <a:gd name="T4" fmla="*/ 0 w 803"/>
                <a:gd name="T5" fmla="*/ 402 h 401"/>
                <a:gd name="T6" fmla="*/ 804 w 803"/>
                <a:gd name="T7" fmla="*/ 0 h 40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3" h="401">
                  <a:moveTo>
                    <a:pt x="804" y="0"/>
                  </a:moveTo>
                  <a:lnTo>
                    <a:pt x="0" y="0"/>
                  </a:lnTo>
                  <a:lnTo>
                    <a:pt x="0" y="402"/>
                  </a:lnTo>
                  <a:lnTo>
                    <a:pt x="804"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12" name="Freeform: Shape 1068">
              <a:extLst>
                <a:ext uri="{FF2B5EF4-FFF2-40B4-BE49-F238E27FC236}">
                  <a16:creationId xmlns:a16="http://schemas.microsoft.com/office/drawing/2014/main" id="{9364144B-1C8F-593F-6545-CBA1764A4494}"/>
                </a:ext>
              </a:extLst>
            </p:cNvPr>
            <p:cNvSpPr>
              <a:spLocks/>
            </p:cNvSpPr>
            <p:nvPr/>
          </p:nvSpPr>
          <p:spPr bwMode="auto">
            <a:xfrm>
              <a:off x="8881190" y="5622115"/>
              <a:ext cx="20545" cy="14735"/>
            </a:xfrm>
            <a:custGeom>
              <a:avLst/>
              <a:gdLst>
                <a:gd name="T0" fmla="*/ 47 w 20545"/>
                <a:gd name="T1" fmla="*/ 7368 h 14735"/>
                <a:gd name="T2" fmla="*/ 6077 w 20545"/>
                <a:gd name="T3" fmla="*/ 14467 h 14735"/>
                <a:gd name="T4" fmla="*/ 6077 w 20545"/>
                <a:gd name="T5" fmla="*/ 7368 h 14735"/>
                <a:gd name="T6" fmla="*/ 7269 w 20545"/>
                <a:gd name="T7" fmla="*/ 6154 h 14735"/>
                <a:gd name="T8" fmla="*/ 7416 w 20545"/>
                <a:gd name="T9" fmla="*/ 6162 h 14735"/>
                <a:gd name="T10" fmla="*/ 8622 w 20545"/>
                <a:gd name="T11" fmla="*/ 7368 h 14735"/>
                <a:gd name="T12" fmla="*/ 8622 w 20545"/>
                <a:gd name="T13" fmla="*/ 14735 h 14735"/>
                <a:gd name="T14" fmla="*/ 20546 w 20545"/>
                <a:gd name="T15" fmla="*/ 14735 h 14735"/>
                <a:gd name="T16" fmla="*/ 20546 w 20545"/>
                <a:gd name="T17" fmla="*/ 0 h 14735"/>
                <a:gd name="T18" fmla="*/ 7148 w 20545"/>
                <a:gd name="T19" fmla="*/ 0 h 14735"/>
                <a:gd name="T20" fmla="*/ 5674 w 20545"/>
                <a:gd name="T21" fmla="*/ 0 h 14735"/>
                <a:gd name="T22" fmla="*/ 4335 w 20545"/>
                <a:gd name="T23" fmla="*/ 0 h 14735"/>
                <a:gd name="T24" fmla="*/ 47 w 20545"/>
                <a:gd name="T25" fmla="*/ 7368 h 147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545" h="14735">
                  <a:moveTo>
                    <a:pt x="47" y="7368"/>
                  </a:moveTo>
                  <a:cubicBezTo>
                    <a:pt x="7" y="10905"/>
                    <a:pt x="2579" y="13934"/>
                    <a:pt x="6077" y="14467"/>
                  </a:cubicBezTo>
                  <a:lnTo>
                    <a:pt x="6077" y="7368"/>
                  </a:lnTo>
                  <a:cubicBezTo>
                    <a:pt x="6077" y="6702"/>
                    <a:pt x="6612" y="6159"/>
                    <a:pt x="7269" y="6154"/>
                  </a:cubicBezTo>
                  <a:cubicBezTo>
                    <a:pt x="7322" y="6154"/>
                    <a:pt x="7376" y="6157"/>
                    <a:pt x="7416" y="6162"/>
                  </a:cubicBezTo>
                  <a:cubicBezTo>
                    <a:pt x="8086" y="6162"/>
                    <a:pt x="8622" y="6702"/>
                    <a:pt x="8622" y="7368"/>
                  </a:cubicBezTo>
                  <a:lnTo>
                    <a:pt x="8622" y="14735"/>
                  </a:lnTo>
                  <a:lnTo>
                    <a:pt x="20546" y="14735"/>
                  </a:lnTo>
                  <a:lnTo>
                    <a:pt x="20546" y="0"/>
                  </a:lnTo>
                  <a:lnTo>
                    <a:pt x="7148" y="0"/>
                  </a:lnTo>
                  <a:lnTo>
                    <a:pt x="5674" y="0"/>
                  </a:lnTo>
                  <a:lnTo>
                    <a:pt x="4335" y="0"/>
                  </a:lnTo>
                  <a:cubicBezTo>
                    <a:pt x="1427" y="1230"/>
                    <a:pt x="-315" y="4232"/>
                    <a:pt x="47"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13" name="Freeform: Shape 1069">
              <a:extLst>
                <a:ext uri="{FF2B5EF4-FFF2-40B4-BE49-F238E27FC236}">
                  <a16:creationId xmlns:a16="http://schemas.microsoft.com/office/drawing/2014/main" id="{839AF7D3-4482-6A4D-1632-7EE2E7115586}"/>
                </a:ext>
              </a:extLst>
            </p:cNvPr>
            <p:cNvSpPr>
              <a:spLocks/>
            </p:cNvSpPr>
            <p:nvPr/>
          </p:nvSpPr>
          <p:spPr bwMode="auto">
            <a:xfrm>
              <a:off x="8858059" y="5636046"/>
              <a:ext cx="14603" cy="874872"/>
            </a:xfrm>
            <a:custGeom>
              <a:avLst/>
              <a:gdLst>
                <a:gd name="T0" fmla="*/ 14202 w 14603"/>
                <a:gd name="T1" fmla="*/ 874872 h 874872"/>
                <a:gd name="T2" fmla="*/ 14202 w 14603"/>
                <a:gd name="T3" fmla="*/ 7369 h 874872"/>
                <a:gd name="T4" fmla="*/ 7101 w 14603"/>
                <a:gd name="T5" fmla="*/ 1 h 874872"/>
                <a:gd name="T6" fmla="*/ 6833 w 14603"/>
                <a:gd name="T7" fmla="*/ 1 h 874872"/>
                <a:gd name="T8" fmla="*/ 2546 w 14603"/>
                <a:gd name="T9" fmla="*/ 1609 h 874872"/>
                <a:gd name="T10" fmla="*/ 1340 w 14603"/>
                <a:gd name="T11" fmla="*/ 2546 h 874872"/>
                <a:gd name="T12" fmla="*/ 1340 w 14603"/>
                <a:gd name="T13" fmla="*/ 4020 h 874872"/>
                <a:gd name="T14" fmla="*/ 0 w 14603"/>
                <a:gd name="T15" fmla="*/ 7369 h 874872"/>
                <a:gd name="T16" fmla="*/ 0 w 14603"/>
                <a:gd name="T17" fmla="*/ 874872 h 874872"/>
                <a:gd name="T18" fmla="*/ 14604 w 14603"/>
                <a:gd name="T19" fmla="*/ 874872 h 87487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603" h="874872">
                  <a:moveTo>
                    <a:pt x="14202" y="874872"/>
                  </a:moveTo>
                  <a:lnTo>
                    <a:pt x="14202" y="7369"/>
                  </a:lnTo>
                  <a:cubicBezTo>
                    <a:pt x="14283" y="3374"/>
                    <a:pt x="11093" y="76"/>
                    <a:pt x="7101" y="1"/>
                  </a:cubicBezTo>
                  <a:cubicBezTo>
                    <a:pt x="7007" y="0"/>
                    <a:pt x="6927" y="0"/>
                    <a:pt x="6833" y="1"/>
                  </a:cubicBezTo>
                  <a:cubicBezTo>
                    <a:pt x="5265" y="49"/>
                    <a:pt x="3752" y="615"/>
                    <a:pt x="2546" y="1609"/>
                  </a:cubicBezTo>
                  <a:lnTo>
                    <a:pt x="1340" y="2546"/>
                  </a:lnTo>
                  <a:cubicBezTo>
                    <a:pt x="1273" y="3035"/>
                    <a:pt x="1273" y="3531"/>
                    <a:pt x="1340" y="4020"/>
                  </a:cubicBezTo>
                  <a:cubicBezTo>
                    <a:pt x="0" y="6431"/>
                    <a:pt x="0" y="6431"/>
                    <a:pt x="0" y="7369"/>
                  </a:cubicBezTo>
                  <a:lnTo>
                    <a:pt x="0" y="874872"/>
                  </a:lnTo>
                  <a:lnTo>
                    <a:pt x="14604" y="874872"/>
                  </a:lnTo>
                  <a:lnTo>
                    <a:pt x="14202" y="87487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14" name="Freeform: Shape 1070">
              <a:extLst>
                <a:ext uri="{FF2B5EF4-FFF2-40B4-BE49-F238E27FC236}">
                  <a16:creationId xmlns:a16="http://schemas.microsoft.com/office/drawing/2014/main" id="{2CF741D6-BF40-80BB-C2CB-2C90FA951CFB}"/>
                </a:ext>
              </a:extLst>
            </p:cNvPr>
            <p:cNvSpPr>
              <a:spLocks/>
            </p:cNvSpPr>
            <p:nvPr/>
          </p:nvSpPr>
          <p:spPr bwMode="auto">
            <a:xfrm>
              <a:off x="8887267" y="5628270"/>
              <a:ext cx="2545" cy="882648"/>
            </a:xfrm>
            <a:custGeom>
              <a:avLst/>
              <a:gdLst>
                <a:gd name="T0" fmla="*/ 1339 w 2545"/>
                <a:gd name="T1" fmla="*/ 882648 h 882648"/>
                <a:gd name="T2" fmla="*/ 2546 w 2545"/>
                <a:gd name="T3" fmla="*/ 882648 h 882648"/>
                <a:gd name="T4" fmla="*/ 2546 w 2545"/>
                <a:gd name="T5" fmla="*/ 1213 h 882648"/>
                <a:gd name="T6" fmla="*/ 1339 w 2545"/>
                <a:gd name="T7" fmla="*/ 8 h 882648"/>
                <a:gd name="T8" fmla="*/ 13 w 2545"/>
                <a:gd name="T9" fmla="*/ 1071 h 882648"/>
                <a:gd name="T10" fmla="*/ 0 w 2545"/>
                <a:gd name="T11" fmla="*/ 1213 h 882648"/>
                <a:gd name="T12" fmla="*/ 0 w 2545"/>
                <a:gd name="T13" fmla="*/ 882648 h 8826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45" h="882648">
                  <a:moveTo>
                    <a:pt x="1339" y="882648"/>
                  </a:moveTo>
                  <a:lnTo>
                    <a:pt x="2546" y="882648"/>
                  </a:lnTo>
                  <a:lnTo>
                    <a:pt x="2546" y="1213"/>
                  </a:lnTo>
                  <a:cubicBezTo>
                    <a:pt x="2546" y="547"/>
                    <a:pt x="2009" y="8"/>
                    <a:pt x="1339" y="8"/>
                  </a:cubicBezTo>
                  <a:cubicBezTo>
                    <a:pt x="683" y="-66"/>
                    <a:pt x="80" y="409"/>
                    <a:pt x="13" y="1071"/>
                  </a:cubicBezTo>
                  <a:cubicBezTo>
                    <a:pt x="0" y="1119"/>
                    <a:pt x="0" y="1166"/>
                    <a:pt x="0" y="1213"/>
                  </a:cubicBezTo>
                  <a:lnTo>
                    <a:pt x="0" y="882648"/>
                  </a:lnTo>
                  <a:lnTo>
                    <a:pt x="1339" y="88264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15" name="Freeform: Shape 1071">
              <a:extLst>
                <a:ext uri="{FF2B5EF4-FFF2-40B4-BE49-F238E27FC236}">
                  <a16:creationId xmlns:a16="http://schemas.microsoft.com/office/drawing/2014/main" id="{C3302784-8CD8-B0A7-7A4B-8B0AE957D2E3}"/>
                </a:ext>
              </a:extLst>
            </p:cNvPr>
            <p:cNvSpPr>
              <a:spLocks/>
            </p:cNvSpPr>
            <p:nvPr/>
          </p:nvSpPr>
          <p:spPr bwMode="auto">
            <a:xfrm>
              <a:off x="8740025" y="5630822"/>
              <a:ext cx="14738" cy="177224"/>
            </a:xfrm>
            <a:custGeom>
              <a:avLst/>
              <a:gdLst>
                <a:gd name="T0" fmla="*/ 7369 w 14738"/>
                <a:gd name="T1" fmla="*/ 7234 h 177224"/>
                <a:gd name="T2" fmla="*/ 0 w 14738"/>
                <a:gd name="T3" fmla="*/ 7234 h 177224"/>
                <a:gd name="T4" fmla="*/ 0 w 14738"/>
                <a:gd name="T5" fmla="*/ 177225 h 177224"/>
                <a:gd name="T6" fmla="*/ 14738 w 14738"/>
                <a:gd name="T7" fmla="*/ 177225 h 177224"/>
                <a:gd name="T8" fmla="*/ 14738 w 14738"/>
                <a:gd name="T9" fmla="*/ 0 h 177224"/>
                <a:gd name="T10" fmla="*/ 7503 w 14738"/>
                <a:gd name="T11" fmla="*/ 7235 h 177224"/>
                <a:gd name="T12" fmla="*/ 7369 w 14738"/>
                <a:gd name="T13" fmla="*/ 7234 h 17722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8" h="177224">
                  <a:moveTo>
                    <a:pt x="7369" y="7234"/>
                  </a:moveTo>
                  <a:lnTo>
                    <a:pt x="0" y="7234"/>
                  </a:lnTo>
                  <a:lnTo>
                    <a:pt x="0" y="177225"/>
                  </a:lnTo>
                  <a:lnTo>
                    <a:pt x="14738" y="177225"/>
                  </a:lnTo>
                  <a:lnTo>
                    <a:pt x="14738" y="0"/>
                  </a:lnTo>
                  <a:cubicBezTo>
                    <a:pt x="14738" y="3995"/>
                    <a:pt x="11496" y="7234"/>
                    <a:pt x="7503" y="7235"/>
                  </a:cubicBezTo>
                  <a:cubicBezTo>
                    <a:pt x="7463" y="7235"/>
                    <a:pt x="7409" y="7235"/>
                    <a:pt x="7369"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16" name="Freeform: Shape 1072">
              <a:extLst>
                <a:ext uri="{FF2B5EF4-FFF2-40B4-BE49-F238E27FC236}">
                  <a16:creationId xmlns:a16="http://schemas.microsoft.com/office/drawing/2014/main" id="{C714D92C-12EF-197C-7B6B-EDA161E7AD1E}"/>
                </a:ext>
              </a:extLst>
            </p:cNvPr>
            <p:cNvSpPr>
              <a:spLocks/>
            </p:cNvSpPr>
            <p:nvPr/>
          </p:nvSpPr>
          <p:spPr bwMode="auto">
            <a:xfrm>
              <a:off x="8702511" y="6512391"/>
              <a:ext cx="26795" cy="5894"/>
            </a:xfrm>
            <a:custGeom>
              <a:avLst/>
              <a:gdLst>
                <a:gd name="T0" fmla="*/ 6833 w 26795"/>
                <a:gd name="T1" fmla="*/ 0 h 5894"/>
                <a:gd name="T2" fmla="*/ 0 w 26795"/>
                <a:gd name="T3" fmla="*/ 4957 h 5894"/>
                <a:gd name="T4" fmla="*/ 0 w 26795"/>
                <a:gd name="T5" fmla="*/ 4957 h 5894"/>
                <a:gd name="T6" fmla="*/ 26796 w 26795"/>
                <a:gd name="T7" fmla="*/ 5894 h 5894"/>
                <a:gd name="T8" fmla="*/ 26796 w 26795"/>
                <a:gd name="T9" fmla="*/ 0 h 58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5" h="5894">
                  <a:moveTo>
                    <a:pt x="6833" y="0"/>
                  </a:moveTo>
                  <a:cubicBezTo>
                    <a:pt x="5895" y="2974"/>
                    <a:pt x="3122" y="4983"/>
                    <a:pt x="0" y="4957"/>
                  </a:cubicBezTo>
                  <a:lnTo>
                    <a:pt x="26796" y="5894"/>
                  </a:lnTo>
                  <a:lnTo>
                    <a:pt x="26796" y="0"/>
                  </a:lnTo>
                  <a:lnTo>
                    <a:pt x="6833"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17" name="Freeform: Shape 1073">
              <a:extLst>
                <a:ext uri="{FF2B5EF4-FFF2-40B4-BE49-F238E27FC236}">
                  <a16:creationId xmlns:a16="http://schemas.microsoft.com/office/drawing/2014/main" id="{52273219-5950-F74C-A277-9099ED5D0C7A}"/>
                </a:ext>
              </a:extLst>
            </p:cNvPr>
            <p:cNvSpPr>
              <a:spLocks/>
            </p:cNvSpPr>
            <p:nvPr/>
          </p:nvSpPr>
          <p:spPr bwMode="auto">
            <a:xfrm>
              <a:off x="8702779" y="6502479"/>
              <a:ext cx="35637" cy="7233"/>
            </a:xfrm>
            <a:custGeom>
              <a:avLst/>
              <a:gdLst>
                <a:gd name="T0" fmla="*/ 7100 w 35637"/>
                <a:gd name="T1" fmla="*/ 7234 h 7233"/>
                <a:gd name="T2" fmla="*/ 27064 w 35637"/>
                <a:gd name="T3" fmla="*/ 7234 h 7233"/>
                <a:gd name="T4" fmla="*/ 34164 w 35637"/>
                <a:gd name="T5" fmla="*/ 1071 h 7233"/>
                <a:gd name="T6" fmla="*/ 35638 w 35637"/>
                <a:gd name="T7" fmla="*/ 1071 h 7233"/>
                <a:gd name="T8" fmla="*/ 34298 w 35637"/>
                <a:gd name="T9" fmla="*/ 1071 h 7233"/>
                <a:gd name="T10" fmla="*/ 0 w 35637"/>
                <a:gd name="T11" fmla="*/ 0 h 7233"/>
                <a:gd name="T12" fmla="*/ 0 w 35637"/>
                <a:gd name="T13" fmla="*/ 0 h 7233"/>
                <a:gd name="T14" fmla="*/ 7100 w 35637"/>
                <a:gd name="T15" fmla="*/ 7234 h 723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37" h="7233">
                  <a:moveTo>
                    <a:pt x="7100" y="7234"/>
                  </a:moveTo>
                  <a:lnTo>
                    <a:pt x="27064" y="7234"/>
                  </a:lnTo>
                  <a:cubicBezTo>
                    <a:pt x="27639" y="3737"/>
                    <a:pt x="30627" y="1152"/>
                    <a:pt x="34164" y="1071"/>
                  </a:cubicBezTo>
                  <a:cubicBezTo>
                    <a:pt x="34660" y="1005"/>
                    <a:pt x="35155" y="1005"/>
                    <a:pt x="35638" y="1071"/>
                  </a:cubicBezTo>
                  <a:lnTo>
                    <a:pt x="34298" y="1071"/>
                  </a:lnTo>
                  <a:lnTo>
                    <a:pt x="0" y="0"/>
                  </a:lnTo>
                  <a:cubicBezTo>
                    <a:pt x="3939" y="67"/>
                    <a:pt x="7100" y="3295"/>
                    <a:pt x="710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18" name="Freeform: Shape 1074">
              <a:extLst>
                <a:ext uri="{FF2B5EF4-FFF2-40B4-BE49-F238E27FC236}">
                  <a16:creationId xmlns:a16="http://schemas.microsoft.com/office/drawing/2014/main" id="{E980F91A-08DA-657F-9157-5C69EE3F4ED2}"/>
                </a:ext>
              </a:extLst>
            </p:cNvPr>
            <p:cNvSpPr>
              <a:spLocks/>
            </p:cNvSpPr>
            <p:nvPr/>
          </p:nvSpPr>
          <p:spPr bwMode="auto">
            <a:xfrm>
              <a:off x="0" y="4754880"/>
              <a:ext cx="13397" cy="13395"/>
            </a:xfrm>
            <a:custGeom>
              <a:avLst/>
              <a:gdLst/>
              <a:ahLst/>
              <a:cxnLst/>
              <a:rect l="0" t="0" r="0" b="0"/>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19" name="Freeform: Shape 1075">
              <a:extLst>
                <a:ext uri="{FF2B5EF4-FFF2-40B4-BE49-F238E27FC236}">
                  <a16:creationId xmlns:a16="http://schemas.microsoft.com/office/drawing/2014/main" id="{A042BC8D-8D98-9399-A477-E89011C93D34}"/>
                </a:ext>
              </a:extLst>
            </p:cNvPr>
            <p:cNvSpPr>
              <a:spLocks/>
            </p:cNvSpPr>
            <p:nvPr/>
          </p:nvSpPr>
          <p:spPr bwMode="auto">
            <a:xfrm>
              <a:off x="8709880" y="6509578"/>
              <a:ext cx="20230" cy="2545"/>
            </a:xfrm>
            <a:custGeom>
              <a:avLst/>
              <a:gdLst>
                <a:gd name="T0" fmla="*/ 0 w 20230"/>
                <a:gd name="T1" fmla="*/ 134 h 2545"/>
                <a:gd name="T2" fmla="*/ 0 w 20230"/>
                <a:gd name="T3" fmla="*/ 2545 h 2545"/>
                <a:gd name="T4" fmla="*/ 20231 w 20230"/>
                <a:gd name="T5" fmla="*/ 2545 h 2545"/>
                <a:gd name="T6" fmla="*/ 20231 w 20230"/>
                <a:gd name="T7" fmla="*/ 1206 h 2545"/>
                <a:gd name="T8" fmla="*/ 20231 w 20230"/>
                <a:gd name="T9" fmla="*/ 0 h 2545"/>
                <a:gd name="T10" fmla="*/ 0 w 20230"/>
                <a:gd name="T11" fmla="*/ 0 h 254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230" h="2545">
                  <a:moveTo>
                    <a:pt x="0" y="134"/>
                  </a:moveTo>
                  <a:cubicBezTo>
                    <a:pt x="148" y="924"/>
                    <a:pt x="148" y="1755"/>
                    <a:pt x="0" y="2545"/>
                  </a:cubicBezTo>
                  <a:lnTo>
                    <a:pt x="20231" y="2545"/>
                  </a:lnTo>
                  <a:lnTo>
                    <a:pt x="20231" y="1206"/>
                  </a:lnTo>
                  <a:cubicBezTo>
                    <a:pt x="20164" y="804"/>
                    <a:pt x="20164" y="402"/>
                    <a:pt x="20231" y="0"/>
                  </a:cubicBezTo>
                  <a:lnTo>
                    <a:pt x="0" y="0"/>
                  </a:lnTo>
                  <a:lnTo>
                    <a:pt x="0" y="1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20" name="Freeform: Shape 1076">
              <a:extLst>
                <a:ext uri="{FF2B5EF4-FFF2-40B4-BE49-F238E27FC236}">
                  <a16:creationId xmlns:a16="http://schemas.microsoft.com/office/drawing/2014/main" id="{5DDD615F-2823-C6CF-19EF-B23522D3C7E0}"/>
                </a:ext>
              </a:extLst>
            </p:cNvPr>
            <p:cNvSpPr>
              <a:spLocks/>
            </p:cNvSpPr>
            <p:nvPr/>
          </p:nvSpPr>
          <p:spPr bwMode="auto">
            <a:xfrm>
              <a:off x="4679969" y="6592363"/>
              <a:ext cx="2545" cy="261483"/>
            </a:xfrm>
            <a:custGeom>
              <a:avLst/>
              <a:gdLst>
                <a:gd name="T0" fmla="*/ 0 w 2545"/>
                <a:gd name="T1" fmla="*/ 0 h 261483"/>
                <a:gd name="T2" fmla="*/ 2546 w 2545"/>
                <a:gd name="T3" fmla="*/ 0 h 261483"/>
                <a:gd name="T4" fmla="*/ 2546 w 2545"/>
                <a:gd name="T5" fmla="*/ 261483 h 261483"/>
                <a:gd name="T6" fmla="*/ 0 w 2545"/>
                <a:gd name="T7" fmla="*/ 261483 h 26148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45" h="261483">
                  <a:moveTo>
                    <a:pt x="0" y="0"/>
                  </a:moveTo>
                  <a:lnTo>
                    <a:pt x="2546" y="0"/>
                  </a:lnTo>
                  <a:lnTo>
                    <a:pt x="2546" y="261483"/>
                  </a:lnTo>
                  <a:lnTo>
                    <a:pt x="0" y="261483"/>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21" name="Freeform: Shape 1077">
              <a:extLst>
                <a:ext uri="{FF2B5EF4-FFF2-40B4-BE49-F238E27FC236}">
                  <a16:creationId xmlns:a16="http://schemas.microsoft.com/office/drawing/2014/main" id="{6CCDFE31-BF9B-ABF0-7A89-5F404316C1DD}"/>
                </a:ext>
              </a:extLst>
            </p:cNvPr>
            <p:cNvSpPr>
              <a:spLocks/>
            </p:cNvSpPr>
            <p:nvPr/>
          </p:nvSpPr>
          <p:spPr bwMode="auto">
            <a:xfrm>
              <a:off x="6817983" y="6505827"/>
              <a:ext cx="69400" cy="14735"/>
            </a:xfrm>
            <a:custGeom>
              <a:avLst/>
              <a:gdLst>
                <a:gd name="T0" fmla="*/ 62032 w 69400"/>
                <a:gd name="T1" fmla="*/ 12324 h 14735"/>
                <a:gd name="T2" fmla="*/ 60424 w 69400"/>
                <a:gd name="T3" fmla="*/ 11386 h 14735"/>
                <a:gd name="T4" fmla="*/ 60424 w 69400"/>
                <a:gd name="T5" fmla="*/ 10449 h 14735"/>
                <a:gd name="T6" fmla="*/ 59620 w 69400"/>
                <a:gd name="T7" fmla="*/ 9109 h 14735"/>
                <a:gd name="T8" fmla="*/ 59620 w 69400"/>
                <a:gd name="T9" fmla="*/ 7903 h 14735"/>
                <a:gd name="T10" fmla="*/ 59620 w 69400"/>
                <a:gd name="T11" fmla="*/ 6564 h 14735"/>
                <a:gd name="T12" fmla="*/ 59620 w 69400"/>
                <a:gd name="T13" fmla="*/ 6564 h 14735"/>
                <a:gd name="T14" fmla="*/ 59620 w 69400"/>
                <a:gd name="T15" fmla="*/ 5358 h 14735"/>
                <a:gd name="T16" fmla="*/ 59620 w 69400"/>
                <a:gd name="T17" fmla="*/ 4019 h 14735"/>
                <a:gd name="T18" fmla="*/ 60424 w 69400"/>
                <a:gd name="T19" fmla="*/ 2813 h 14735"/>
                <a:gd name="T20" fmla="*/ 60424 w 69400"/>
                <a:gd name="T21" fmla="*/ 1607 h 14735"/>
                <a:gd name="T22" fmla="*/ 61629 w 69400"/>
                <a:gd name="T23" fmla="*/ 804 h 14735"/>
                <a:gd name="T24" fmla="*/ 62701 w 69400"/>
                <a:gd name="T25" fmla="*/ 0 h 14735"/>
                <a:gd name="T26" fmla="*/ 64175 w 69400"/>
                <a:gd name="T27" fmla="*/ 0 h 14735"/>
                <a:gd name="T28" fmla="*/ 65247 w 69400"/>
                <a:gd name="T29" fmla="*/ 0 h 14735"/>
                <a:gd name="T30" fmla="*/ 69400 w 69400"/>
                <a:gd name="T31" fmla="*/ 0 h 14735"/>
                <a:gd name="T32" fmla="*/ 0 w 69400"/>
                <a:gd name="T33" fmla="*/ 0 h 14735"/>
                <a:gd name="T34" fmla="*/ 7369 w 69400"/>
                <a:gd name="T35" fmla="*/ 7367 h 14735"/>
                <a:gd name="T36" fmla="*/ 7369 w 69400"/>
                <a:gd name="T37" fmla="*/ 14735 h 14735"/>
                <a:gd name="T38" fmla="*/ 64309 w 69400"/>
                <a:gd name="T39" fmla="*/ 14735 h 14735"/>
                <a:gd name="T40" fmla="*/ 63103 w 69400"/>
                <a:gd name="T41" fmla="*/ 14735 h 14735"/>
                <a:gd name="T42" fmla="*/ 62032 w 69400"/>
                <a:gd name="T43" fmla="*/ 12324 h 1473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9400" h="14735">
                  <a:moveTo>
                    <a:pt x="62032" y="12324"/>
                  </a:moveTo>
                  <a:lnTo>
                    <a:pt x="60424" y="11386"/>
                  </a:lnTo>
                  <a:lnTo>
                    <a:pt x="60424" y="10449"/>
                  </a:lnTo>
                  <a:cubicBezTo>
                    <a:pt x="60076" y="10047"/>
                    <a:pt x="59807" y="9605"/>
                    <a:pt x="59620" y="9109"/>
                  </a:cubicBezTo>
                  <a:cubicBezTo>
                    <a:pt x="59566" y="8707"/>
                    <a:pt x="59566" y="8305"/>
                    <a:pt x="59620" y="7903"/>
                  </a:cubicBezTo>
                  <a:cubicBezTo>
                    <a:pt x="59539" y="7461"/>
                    <a:pt x="59539" y="7006"/>
                    <a:pt x="59620" y="6564"/>
                  </a:cubicBezTo>
                  <a:cubicBezTo>
                    <a:pt x="59620" y="6564"/>
                    <a:pt x="59620" y="5760"/>
                    <a:pt x="59620" y="5358"/>
                  </a:cubicBezTo>
                  <a:cubicBezTo>
                    <a:pt x="59620" y="4956"/>
                    <a:pt x="59620" y="4420"/>
                    <a:pt x="59620" y="4019"/>
                  </a:cubicBezTo>
                  <a:cubicBezTo>
                    <a:pt x="59861" y="3590"/>
                    <a:pt x="60129" y="3188"/>
                    <a:pt x="60424" y="2813"/>
                  </a:cubicBezTo>
                  <a:cubicBezTo>
                    <a:pt x="60383" y="2411"/>
                    <a:pt x="60383" y="2009"/>
                    <a:pt x="60424" y="1607"/>
                  </a:cubicBezTo>
                  <a:cubicBezTo>
                    <a:pt x="60799" y="1299"/>
                    <a:pt x="61201" y="1018"/>
                    <a:pt x="61629" y="804"/>
                  </a:cubicBezTo>
                  <a:cubicBezTo>
                    <a:pt x="61898" y="429"/>
                    <a:pt x="62273" y="147"/>
                    <a:pt x="62701" y="0"/>
                  </a:cubicBezTo>
                  <a:lnTo>
                    <a:pt x="64175" y="0"/>
                  </a:lnTo>
                  <a:lnTo>
                    <a:pt x="65247" y="0"/>
                  </a:lnTo>
                  <a:lnTo>
                    <a:pt x="69400" y="0"/>
                  </a:lnTo>
                  <a:lnTo>
                    <a:pt x="0" y="0"/>
                  </a:lnTo>
                  <a:cubicBezTo>
                    <a:pt x="4073" y="0"/>
                    <a:pt x="7369" y="3295"/>
                    <a:pt x="7369" y="7367"/>
                  </a:cubicBezTo>
                  <a:lnTo>
                    <a:pt x="7369" y="14735"/>
                  </a:lnTo>
                  <a:lnTo>
                    <a:pt x="64309" y="14735"/>
                  </a:lnTo>
                  <a:lnTo>
                    <a:pt x="63103" y="14735"/>
                  </a:lnTo>
                  <a:cubicBezTo>
                    <a:pt x="63103" y="14735"/>
                    <a:pt x="62299" y="12458"/>
                    <a:pt x="62032" y="1232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22" name="Freeform: Shape 1078">
              <a:extLst>
                <a:ext uri="{FF2B5EF4-FFF2-40B4-BE49-F238E27FC236}">
                  <a16:creationId xmlns:a16="http://schemas.microsoft.com/office/drawing/2014/main" id="{150A499E-A5CE-D4FE-FC44-7DB2FCB4BB15}"/>
                </a:ext>
              </a:extLst>
            </p:cNvPr>
            <p:cNvSpPr>
              <a:spLocks/>
            </p:cNvSpPr>
            <p:nvPr/>
          </p:nvSpPr>
          <p:spPr bwMode="auto">
            <a:xfrm>
              <a:off x="7612202" y="5877972"/>
              <a:ext cx="2545" cy="291891"/>
            </a:xfrm>
            <a:custGeom>
              <a:avLst/>
              <a:gdLst>
                <a:gd name="T0" fmla="*/ 1206 w 2545"/>
                <a:gd name="T1" fmla="*/ 291892 h 291891"/>
                <a:gd name="T2" fmla="*/ 2546 w 2545"/>
                <a:gd name="T3" fmla="*/ 291892 h 291891"/>
                <a:gd name="T4" fmla="*/ 2546 w 2545"/>
                <a:gd name="T5" fmla="*/ 0 h 291891"/>
                <a:gd name="T6" fmla="*/ 1206 w 2545"/>
                <a:gd name="T7" fmla="*/ 0 h 291891"/>
                <a:gd name="T8" fmla="*/ 0 w 2545"/>
                <a:gd name="T9" fmla="*/ 0 h 291891"/>
                <a:gd name="T10" fmla="*/ 0 w 2545"/>
                <a:gd name="T11" fmla="*/ 291624 h 29189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291891">
                  <a:moveTo>
                    <a:pt x="1206" y="291892"/>
                  </a:moveTo>
                  <a:lnTo>
                    <a:pt x="2546" y="291892"/>
                  </a:lnTo>
                  <a:lnTo>
                    <a:pt x="2546" y="0"/>
                  </a:lnTo>
                  <a:lnTo>
                    <a:pt x="1206" y="0"/>
                  </a:lnTo>
                  <a:lnTo>
                    <a:pt x="0" y="0"/>
                  </a:lnTo>
                  <a:lnTo>
                    <a:pt x="0" y="291624"/>
                  </a:lnTo>
                  <a:lnTo>
                    <a:pt x="1206" y="29189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23" name="Freeform: Shape 1079">
              <a:extLst>
                <a:ext uri="{FF2B5EF4-FFF2-40B4-BE49-F238E27FC236}">
                  <a16:creationId xmlns:a16="http://schemas.microsoft.com/office/drawing/2014/main" id="{C6719A20-B8E6-15C4-B2EA-8CCB531A4E48}"/>
                </a:ext>
              </a:extLst>
            </p:cNvPr>
            <p:cNvSpPr>
              <a:spLocks/>
            </p:cNvSpPr>
            <p:nvPr/>
          </p:nvSpPr>
          <p:spPr bwMode="auto">
            <a:xfrm>
              <a:off x="7607513" y="5637788"/>
              <a:ext cx="17167" cy="24915"/>
            </a:xfrm>
            <a:custGeom>
              <a:avLst/>
              <a:gdLst>
                <a:gd name="T0" fmla="*/ 5895 w 17167"/>
                <a:gd name="T1" fmla="*/ 17950 h 24915"/>
                <a:gd name="T2" fmla="*/ 8038 w 17167"/>
                <a:gd name="T3" fmla="*/ 17950 h 24915"/>
                <a:gd name="T4" fmla="*/ 8038 w 17167"/>
                <a:gd name="T5" fmla="*/ 7234 h 24915"/>
                <a:gd name="T6" fmla="*/ 9379 w 17167"/>
                <a:gd name="T7" fmla="*/ 5894 h 24915"/>
                <a:gd name="T8" fmla="*/ 10718 w 17167"/>
                <a:gd name="T9" fmla="*/ 7234 h 24915"/>
                <a:gd name="T10" fmla="*/ 10718 w 17167"/>
                <a:gd name="T11" fmla="*/ 19424 h 24915"/>
                <a:gd name="T12" fmla="*/ 13264 w 17167"/>
                <a:gd name="T13" fmla="*/ 24916 h 24915"/>
                <a:gd name="T14" fmla="*/ 13264 w 17167"/>
                <a:gd name="T15" fmla="*/ 24916 h 24915"/>
                <a:gd name="T16" fmla="*/ 15809 w 17167"/>
                <a:gd name="T17" fmla="*/ 14601 h 24915"/>
                <a:gd name="T18" fmla="*/ 17015 w 17167"/>
                <a:gd name="T19" fmla="*/ 8707 h 24915"/>
                <a:gd name="T20" fmla="*/ 11281 w 17167"/>
                <a:gd name="T21" fmla="*/ 5 h 24915"/>
                <a:gd name="T22" fmla="*/ 11254 w 17167"/>
                <a:gd name="T23" fmla="*/ 0 h 24915"/>
                <a:gd name="T24" fmla="*/ 8976 w 17167"/>
                <a:gd name="T25" fmla="*/ 0 h 24915"/>
                <a:gd name="T26" fmla="*/ 7637 w 17167"/>
                <a:gd name="T27" fmla="*/ 0 h 24915"/>
                <a:gd name="T28" fmla="*/ 6297 w 17167"/>
                <a:gd name="T29" fmla="*/ 670 h 24915"/>
                <a:gd name="T30" fmla="*/ 5225 w 17167"/>
                <a:gd name="T31" fmla="*/ 670 h 24915"/>
                <a:gd name="T32" fmla="*/ 4153 w 17167"/>
                <a:gd name="T33" fmla="*/ 1741 h 24915"/>
                <a:gd name="T34" fmla="*/ 3484 w 17167"/>
                <a:gd name="T35" fmla="*/ 2813 h 24915"/>
                <a:gd name="T36" fmla="*/ 3484 w 17167"/>
                <a:gd name="T37" fmla="*/ 4153 h 24915"/>
                <a:gd name="T38" fmla="*/ 3484 w 17167"/>
                <a:gd name="T39" fmla="*/ 4956 h 24915"/>
                <a:gd name="T40" fmla="*/ 0 w 17167"/>
                <a:gd name="T41" fmla="*/ 22505 h 24915"/>
                <a:gd name="T42" fmla="*/ 0 w 17167"/>
                <a:gd name="T43" fmla="*/ 23308 h 24915"/>
                <a:gd name="T44" fmla="*/ 5895 w 17167"/>
                <a:gd name="T45" fmla="*/ 17950 h 2491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167" h="24915">
                  <a:moveTo>
                    <a:pt x="5895" y="17950"/>
                  </a:moveTo>
                  <a:cubicBezTo>
                    <a:pt x="6605" y="17875"/>
                    <a:pt x="7329" y="17875"/>
                    <a:pt x="8038" y="17950"/>
                  </a:cubicBezTo>
                  <a:lnTo>
                    <a:pt x="8038" y="7234"/>
                  </a:lnTo>
                  <a:cubicBezTo>
                    <a:pt x="8105" y="6521"/>
                    <a:pt x="8668" y="5956"/>
                    <a:pt x="9379" y="5894"/>
                  </a:cubicBezTo>
                  <a:cubicBezTo>
                    <a:pt x="10115" y="5894"/>
                    <a:pt x="10718" y="6494"/>
                    <a:pt x="10718" y="7234"/>
                  </a:cubicBezTo>
                  <a:lnTo>
                    <a:pt x="10718" y="19424"/>
                  </a:lnTo>
                  <a:cubicBezTo>
                    <a:pt x="12353" y="20771"/>
                    <a:pt x="13291" y="22793"/>
                    <a:pt x="13264" y="24916"/>
                  </a:cubicBezTo>
                  <a:lnTo>
                    <a:pt x="15809" y="14601"/>
                  </a:lnTo>
                  <a:lnTo>
                    <a:pt x="17015" y="8707"/>
                  </a:lnTo>
                  <a:cubicBezTo>
                    <a:pt x="17832" y="4722"/>
                    <a:pt x="15274" y="826"/>
                    <a:pt x="11281" y="5"/>
                  </a:cubicBezTo>
                  <a:cubicBezTo>
                    <a:pt x="11268" y="4"/>
                    <a:pt x="11268" y="1"/>
                    <a:pt x="11254" y="0"/>
                  </a:cubicBezTo>
                  <a:lnTo>
                    <a:pt x="8976" y="0"/>
                  </a:lnTo>
                  <a:lnTo>
                    <a:pt x="7637" y="0"/>
                  </a:lnTo>
                  <a:lnTo>
                    <a:pt x="6297" y="670"/>
                  </a:lnTo>
                  <a:lnTo>
                    <a:pt x="5225" y="670"/>
                  </a:lnTo>
                  <a:cubicBezTo>
                    <a:pt x="4837" y="993"/>
                    <a:pt x="4475" y="1352"/>
                    <a:pt x="4153" y="1741"/>
                  </a:cubicBezTo>
                  <a:cubicBezTo>
                    <a:pt x="3858" y="2045"/>
                    <a:pt x="3631" y="2411"/>
                    <a:pt x="3484" y="2813"/>
                  </a:cubicBezTo>
                  <a:lnTo>
                    <a:pt x="3484" y="4153"/>
                  </a:lnTo>
                  <a:cubicBezTo>
                    <a:pt x="3537" y="4418"/>
                    <a:pt x="3537" y="4691"/>
                    <a:pt x="3484" y="4956"/>
                  </a:cubicBezTo>
                  <a:lnTo>
                    <a:pt x="0" y="22505"/>
                  </a:lnTo>
                  <a:cubicBezTo>
                    <a:pt x="0" y="22505"/>
                    <a:pt x="0" y="22505"/>
                    <a:pt x="0" y="23308"/>
                  </a:cubicBezTo>
                  <a:cubicBezTo>
                    <a:pt x="750" y="20522"/>
                    <a:pt x="3054" y="18428"/>
                    <a:pt x="5895" y="1795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24" name="Freeform: Shape 1080">
              <a:extLst>
                <a:ext uri="{FF2B5EF4-FFF2-40B4-BE49-F238E27FC236}">
                  <a16:creationId xmlns:a16="http://schemas.microsoft.com/office/drawing/2014/main" id="{529305C0-BE13-D802-7CFF-49645AF505E0}"/>
                </a:ext>
              </a:extLst>
            </p:cNvPr>
            <p:cNvSpPr>
              <a:spLocks/>
            </p:cNvSpPr>
            <p:nvPr/>
          </p:nvSpPr>
          <p:spPr bwMode="auto">
            <a:xfrm>
              <a:off x="7615551" y="5644084"/>
              <a:ext cx="2679" cy="13529"/>
            </a:xfrm>
            <a:custGeom>
              <a:avLst/>
              <a:gdLst>
                <a:gd name="T0" fmla="*/ 1340 w 2679"/>
                <a:gd name="T1" fmla="*/ 0 h 13529"/>
                <a:gd name="T2" fmla="*/ 0 w 2679"/>
                <a:gd name="T3" fmla="*/ 1340 h 13529"/>
                <a:gd name="T4" fmla="*/ 0 w 2679"/>
                <a:gd name="T5" fmla="*/ 12056 h 13529"/>
                <a:gd name="T6" fmla="*/ 2680 w 2679"/>
                <a:gd name="T7" fmla="*/ 13530 h 13529"/>
                <a:gd name="T8" fmla="*/ 2680 w 2679"/>
                <a:gd name="T9" fmla="*/ 1340 h 13529"/>
                <a:gd name="T10" fmla="*/ 1340 w 2679"/>
                <a:gd name="T11" fmla="*/ 0 h 135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 h="13529">
                  <a:moveTo>
                    <a:pt x="1340" y="0"/>
                  </a:moveTo>
                  <a:cubicBezTo>
                    <a:pt x="630" y="63"/>
                    <a:pt x="67" y="627"/>
                    <a:pt x="0" y="1340"/>
                  </a:cubicBezTo>
                  <a:lnTo>
                    <a:pt x="0" y="12056"/>
                  </a:lnTo>
                  <a:cubicBezTo>
                    <a:pt x="978" y="12383"/>
                    <a:pt x="1876" y="12881"/>
                    <a:pt x="2680" y="13530"/>
                  </a:cubicBezTo>
                  <a:lnTo>
                    <a:pt x="2680" y="1340"/>
                  </a:lnTo>
                  <a:cubicBezTo>
                    <a:pt x="2680" y="600"/>
                    <a:pt x="2077" y="0"/>
                    <a:pt x="134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25" name="Freeform: Shape 1081">
              <a:extLst>
                <a:ext uri="{FF2B5EF4-FFF2-40B4-BE49-F238E27FC236}">
                  <a16:creationId xmlns:a16="http://schemas.microsoft.com/office/drawing/2014/main" id="{CAFCC328-9DF6-C628-0B75-3ADD72C326FB}"/>
                </a:ext>
              </a:extLst>
            </p:cNvPr>
            <p:cNvSpPr>
              <a:spLocks/>
            </p:cNvSpPr>
            <p:nvPr/>
          </p:nvSpPr>
          <p:spPr bwMode="auto">
            <a:xfrm>
              <a:off x="4583103" y="5985941"/>
              <a:ext cx="14737" cy="592356"/>
            </a:xfrm>
            <a:custGeom>
              <a:avLst/>
              <a:gdLst>
                <a:gd name="T0" fmla="*/ 14470 w 14737"/>
                <a:gd name="T1" fmla="*/ 591687 h 592356"/>
                <a:gd name="T2" fmla="*/ 14470 w 14737"/>
                <a:gd name="T3" fmla="*/ 1340 h 592356"/>
                <a:gd name="T4" fmla="*/ 14470 w 14737"/>
                <a:gd name="T5" fmla="*/ 1340 h 592356"/>
                <a:gd name="T6" fmla="*/ 7369 w 14737"/>
                <a:gd name="T7" fmla="*/ 7368 h 592356"/>
                <a:gd name="T8" fmla="*/ 0 w 14737"/>
                <a:gd name="T9" fmla="*/ 0 h 592356"/>
                <a:gd name="T10" fmla="*/ 0 w 14737"/>
                <a:gd name="T11" fmla="*/ 592356 h 592356"/>
                <a:gd name="T12" fmla="*/ 14738 w 14737"/>
                <a:gd name="T13" fmla="*/ 592356 h 59235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7" h="592356">
                  <a:moveTo>
                    <a:pt x="14470" y="591687"/>
                  </a:moveTo>
                  <a:lnTo>
                    <a:pt x="14470" y="1340"/>
                  </a:lnTo>
                  <a:cubicBezTo>
                    <a:pt x="13880" y="4808"/>
                    <a:pt x="10893" y="7352"/>
                    <a:pt x="7369" y="7368"/>
                  </a:cubicBezTo>
                  <a:cubicBezTo>
                    <a:pt x="3296" y="7368"/>
                    <a:pt x="0" y="4070"/>
                    <a:pt x="0" y="0"/>
                  </a:cubicBezTo>
                  <a:lnTo>
                    <a:pt x="0" y="592356"/>
                  </a:lnTo>
                  <a:lnTo>
                    <a:pt x="14738" y="592356"/>
                  </a:lnTo>
                  <a:lnTo>
                    <a:pt x="14470" y="59168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26" name="Freeform: Shape 1082">
              <a:extLst>
                <a:ext uri="{FF2B5EF4-FFF2-40B4-BE49-F238E27FC236}">
                  <a16:creationId xmlns:a16="http://schemas.microsoft.com/office/drawing/2014/main" id="{F5AFF928-5356-786B-4A3F-86974EEE077A}"/>
                </a:ext>
              </a:extLst>
            </p:cNvPr>
            <p:cNvSpPr>
              <a:spLocks/>
            </p:cNvSpPr>
            <p:nvPr/>
          </p:nvSpPr>
          <p:spPr bwMode="auto">
            <a:xfrm>
              <a:off x="7077230" y="5677876"/>
              <a:ext cx="198019" cy="14700"/>
            </a:xfrm>
            <a:custGeom>
              <a:avLst/>
              <a:gdLst>
                <a:gd name="T0" fmla="*/ 7369 w 198019"/>
                <a:gd name="T1" fmla="*/ 7199 h 14700"/>
                <a:gd name="T2" fmla="*/ 7369 w 198019"/>
                <a:gd name="T3" fmla="*/ 14701 h 14700"/>
                <a:gd name="T4" fmla="*/ 191454 w 198019"/>
                <a:gd name="T5" fmla="*/ 14701 h 14700"/>
                <a:gd name="T6" fmla="*/ 190248 w 198019"/>
                <a:gd name="T7" fmla="*/ 8941 h 14700"/>
                <a:gd name="T8" fmla="*/ 195741 w 198019"/>
                <a:gd name="T9" fmla="*/ 99 h 14700"/>
                <a:gd name="T10" fmla="*/ 198019 w 198019"/>
                <a:gd name="T11" fmla="*/ 99 h 14700"/>
                <a:gd name="T12" fmla="*/ 0 w 198019"/>
                <a:gd name="T13" fmla="*/ 99 h 14700"/>
                <a:gd name="T14" fmla="*/ 7369 w 198019"/>
                <a:gd name="T15" fmla="*/ 7199 h 147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98019" h="14700">
                  <a:moveTo>
                    <a:pt x="7369" y="7199"/>
                  </a:moveTo>
                  <a:lnTo>
                    <a:pt x="7369" y="14701"/>
                  </a:lnTo>
                  <a:lnTo>
                    <a:pt x="191454" y="14701"/>
                  </a:lnTo>
                  <a:lnTo>
                    <a:pt x="190248" y="8941"/>
                  </a:lnTo>
                  <a:cubicBezTo>
                    <a:pt x="189323" y="4983"/>
                    <a:pt x="191789" y="1028"/>
                    <a:pt x="195741" y="99"/>
                  </a:cubicBezTo>
                  <a:cubicBezTo>
                    <a:pt x="196492" y="-33"/>
                    <a:pt x="197269" y="-33"/>
                    <a:pt x="198019" y="99"/>
                  </a:cubicBezTo>
                  <a:lnTo>
                    <a:pt x="0" y="99"/>
                  </a:lnTo>
                  <a:cubicBezTo>
                    <a:pt x="3966" y="97"/>
                    <a:pt x="7221" y="3235"/>
                    <a:pt x="7369" y="719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27" name="Freeform: Shape 1083">
              <a:extLst>
                <a:ext uri="{FF2B5EF4-FFF2-40B4-BE49-F238E27FC236}">
                  <a16:creationId xmlns:a16="http://schemas.microsoft.com/office/drawing/2014/main" id="{B7C70FE1-5436-6E03-F10E-0731E0E760B7}"/>
                </a:ext>
              </a:extLst>
            </p:cNvPr>
            <p:cNvSpPr>
              <a:spLocks/>
            </p:cNvSpPr>
            <p:nvPr/>
          </p:nvSpPr>
          <p:spPr bwMode="auto">
            <a:xfrm>
              <a:off x="7267456" y="5678813"/>
              <a:ext cx="15429" cy="14700"/>
            </a:xfrm>
            <a:custGeom>
              <a:avLst/>
              <a:gdLst>
                <a:gd name="T0" fmla="*/ 22 w 15429"/>
                <a:gd name="T1" fmla="*/ 7869 h 14700"/>
                <a:gd name="T2" fmla="*/ 1228 w 15429"/>
                <a:gd name="T3" fmla="*/ 13629 h 14700"/>
                <a:gd name="T4" fmla="*/ 1228 w 15429"/>
                <a:gd name="T5" fmla="*/ 14701 h 14700"/>
                <a:gd name="T6" fmla="*/ 1228 w 15429"/>
                <a:gd name="T7" fmla="*/ 13763 h 14700"/>
                <a:gd name="T8" fmla="*/ 5515 w 15429"/>
                <a:gd name="T9" fmla="*/ 7065 h 14700"/>
                <a:gd name="T10" fmla="*/ 5515 w 15429"/>
                <a:gd name="T11" fmla="*/ 6128 h 14700"/>
                <a:gd name="T12" fmla="*/ 6855 w 15429"/>
                <a:gd name="T13" fmla="*/ 4788 h 14700"/>
                <a:gd name="T14" fmla="*/ 8194 w 15429"/>
                <a:gd name="T15" fmla="*/ 6128 h 14700"/>
                <a:gd name="T16" fmla="*/ 8194 w 15429"/>
                <a:gd name="T17" fmla="*/ 6128 h 14700"/>
                <a:gd name="T18" fmla="*/ 8194 w 15429"/>
                <a:gd name="T19" fmla="*/ 6128 h 14700"/>
                <a:gd name="T20" fmla="*/ 15430 w 15429"/>
                <a:gd name="T21" fmla="*/ 12691 h 14700"/>
                <a:gd name="T22" fmla="*/ 15430 w 15429"/>
                <a:gd name="T23" fmla="*/ 11754 h 14700"/>
                <a:gd name="T24" fmla="*/ 13688 w 15429"/>
                <a:gd name="T25" fmla="*/ 4252 h 14700"/>
                <a:gd name="T26" fmla="*/ 13688 w 15429"/>
                <a:gd name="T27" fmla="*/ 4252 h 14700"/>
                <a:gd name="T28" fmla="*/ 13688 w 15429"/>
                <a:gd name="T29" fmla="*/ 2913 h 14700"/>
                <a:gd name="T30" fmla="*/ 12884 w 15429"/>
                <a:gd name="T31" fmla="*/ 1841 h 14700"/>
                <a:gd name="T32" fmla="*/ 11946 w 15429"/>
                <a:gd name="T33" fmla="*/ 903 h 14700"/>
                <a:gd name="T34" fmla="*/ 10740 w 15429"/>
                <a:gd name="T35" fmla="*/ 99 h 14700"/>
                <a:gd name="T36" fmla="*/ 9535 w 15429"/>
                <a:gd name="T37" fmla="*/ 99 h 14700"/>
                <a:gd name="T38" fmla="*/ 8060 w 15429"/>
                <a:gd name="T39" fmla="*/ 99 h 14700"/>
                <a:gd name="T40" fmla="*/ 5783 w 15429"/>
                <a:gd name="T41" fmla="*/ 99 h 14700"/>
                <a:gd name="T42" fmla="*/ 22 w 15429"/>
                <a:gd name="T43" fmla="*/ 7869 h 147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5429" h="14700">
                  <a:moveTo>
                    <a:pt x="22" y="7869"/>
                  </a:moveTo>
                  <a:lnTo>
                    <a:pt x="1228" y="13629"/>
                  </a:lnTo>
                  <a:lnTo>
                    <a:pt x="1228" y="14701"/>
                  </a:lnTo>
                  <a:lnTo>
                    <a:pt x="1228" y="13763"/>
                  </a:lnTo>
                  <a:cubicBezTo>
                    <a:pt x="1254" y="10895"/>
                    <a:pt x="2929" y="8295"/>
                    <a:pt x="5515" y="7065"/>
                  </a:cubicBezTo>
                  <a:lnTo>
                    <a:pt x="5515" y="6128"/>
                  </a:lnTo>
                  <a:cubicBezTo>
                    <a:pt x="5582" y="5415"/>
                    <a:pt x="6144" y="4850"/>
                    <a:pt x="6855" y="4788"/>
                  </a:cubicBezTo>
                  <a:cubicBezTo>
                    <a:pt x="7592" y="4788"/>
                    <a:pt x="8194" y="5388"/>
                    <a:pt x="8194" y="6128"/>
                  </a:cubicBezTo>
                  <a:cubicBezTo>
                    <a:pt x="11946" y="6111"/>
                    <a:pt x="15081" y="8959"/>
                    <a:pt x="15430" y="12691"/>
                  </a:cubicBezTo>
                  <a:lnTo>
                    <a:pt x="15430" y="11754"/>
                  </a:lnTo>
                  <a:lnTo>
                    <a:pt x="13688" y="4252"/>
                  </a:lnTo>
                  <a:cubicBezTo>
                    <a:pt x="13688" y="4252"/>
                    <a:pt x="13688" y="4252"/>
                    <a:pt x="13688" y="4252"/>
                  </a:cubicBezTo>
                  <a:cubicBezTo>
                    <a:pt x="13741" y="3807"/>
                    <a:pt x="13741" y="3357"/>
                    <a:pt x="13688" y="2913"/>
                  </a:cubicBezTo>
                  <a:cubicBezTo>
                    <a:pt x="13540" y="2479"/>
                    <a:pt x="13259" y="2103"/>
                    <a:pt x="12884" y="1841"/>
                  </a:cubicBezTo>
                  <a:cubicBezTo>
                    <a:pt x="12643" y="1464"/>
                    <a:pt x="12321" y="1144"/>
                    <a:pt x="11946" y="903"/>
                  </a:cubicBezTo>
                  <a:cubicBezTo>
                    <a:pt x="11611" y="547"/>
                    <a:pt x="11195" y="272"/>
                    <a:pt x="10740" y="99"/>
                  </a:cubicBezTo>
                  <a:lnTo>
                    <a:pt x="9535" y="99"/>
                  </a:lnTo>
                  <a:lnTo>
                    <a:pt x="8060" y="99"/>
                  </a:lnTo>
                  <a:cubicBezTo>
                    <a:pt x="7310" y="-33"/>
                    <a:pt x="6534" y="-33"/>
                    <a:pt x="5783" y="99"/>
                  </a:cubicBezTo>
                  <a:cubicBezTo>
                    <a:pt x="2192" y="890"/>
                    <a:pt x="-259" y="4205"/>
                    <a:pt x="22" y="786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28" name="Freeform: Shape 1084">
              <a:extLst>
                <a:ext uri="{FF2B5EF4-FFF2-40B4-BE49-F238E27FC236}">
                  <a16:creationId xmlns:a16="http://schemas.microsoft.com/office/drawing/2014/main" id="{134B414D-F95F-00CE-B7D1-F4099A589EA7}"/>
                </a:ext>
              </a:extLst>
            </p:cNvPr>
            <p:cNvSpPr>
              <a:spLocks/>
            </p:cNvSpPr>
            <p:nvPr/>
          </p:nvSpPr>
          <p:spPr bwMode="auto">
            <a:xfrm>
              <a:off x="7665525" y="5655738"/>
              <a:ext cx="161308" cy="14735"/>
            </a:xfrm>
            <a:custGeom>
              <a:avLst/>
              <a:gdLst>
                <a:gd name="T0" fmla="*/ 0 w 161308"/>
                <a:gd name="T1" fmla="*/ 14735 h 14735"/>
                <a:gd name="T2" fmla="*/ 153940 w 161308"/>
                <a:gd name="T3" fmla="*/ 14735 h 14735"/>
                <a:gd name="T4" fmla="*/ 153940 w 161308"/>
                <a:gd name="T5" fmla="*/ 7368 h 14735"/>
                <a:gd name="T6" fmla="*/ 161309 w 161308"/>
                <a:gd name="T7" fmla="*/ 0 h 14735"/>
                <a:gd name="T8" fmla="*/ 536 w 161308"/>
                <a:gd name="T9" fmla="*/ 0 h 14735"/>
                <a:gd name="T10" fmla="*/ 536 w 161308"/>
                <a:gd name="T11" fmla="*/ 14735 h 147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1308" h="14735">
                  <a:moveTo>
                    <a:pt x="0" y="14735"/>
                  </a:moveTo>
                  <a:lnTo>
                    <a:pt x="153940" y="14735"/>
                  </a:lnTo>
                  <a:lnTo>
                    <a:pt x="153940" y="7368"/>
                  </a:lnTo>
                  <a:cubicBezTo>
                    <a:pt x="153940" y="3298"/>
                    <a:pt x="157236" y="0"/>
                    <a:pt x="161309" y="0"/>
                  </a:cubicBezTo>
                  <a:lnTo>
                    <a:pt x="536" y="0"/>
                  </a:lnTo>
                  <a:lnTo>
                    <a:pt x="536" y="14735"/>
                  </a:lnTo>
                  <a:lnTo>
                    <a:pt x="0" y="1473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29" name="Freeform: Shape 1085">
              <a:extLst>
                <a:ext uri="{FF2B5EF4-FFF2-40B4-BE49-F238E27FC236}">
                  <a16:creationId xmlns:a16="http://schemas.microsoft.com/office/drawing/2014/main" id="{1A2DAAB2-64D0-7089-EB9C-EB1B51DD9A8D}"/>
                </a:ext>
              </a:extLst>
            </p:cNvPr>
            <p:cNvSpPr>
              <a:spLocks/>
            </p:cNvSpPr>
            <p:nvPr/>
          </p:nvSpPr>
          <p:spPr bwMode="auto">
            <a:xfrm>
              <a:off x="7266674" y="5686012"/>
              <a:ext cx="4337" cy="149897"/>
            </a:xfrm>
            <a:custGeom>
              <a:avLst/>
              <a:gdLst>
                <a:gd name="T0" fmla="*/ 3215 w 4337"/>
                <a:gd name="T1" fmla="*/ 144137 h 149897"/>
                <a:gd name="T2" fmla="*/ 4287 w 4337"/>
                <a:gd name="T3" fmla="*/ 145075 h 149897"/>
                <a:gd name="T4" fmla="*/ 4287 w 4337"/>
                <a:gd name="T5" fmla="*/ 146147 h 149897"/>
                <a:gd name="T6" fmla="*/ 4287 w 4337"/>
                <a:gd name="T7" fmla="*/ 147486 h 149897"/>
                <a:gd name="T8" fmla="*/ 4287 w 4337"/>
                <a:gd name="T9" fmla="*/ 147486 h 149897"/>
                <a:gd name="T10" fmla="*/ 4287 w 4337"/>
                <a:gd name="T11" fmla="*/ 149897 h 149897"/>
                <a:gd name="T12" fmla="*/ 4287 w 4337"/>
                <a:gd name="T13" fmla="*/ 0 h 149897"/>
                <a:gd name="T14" fmla="*/ 0 w 4337"/>
                <a:gd name="T15" fmla="*/ 6698 h 149897"/>
                <a:gd name="T16" fmla="*/ 0 w 4337"/>
                <a:gd name="T17" fmla="*/ 143468 h 149897"/>
                <a:gd name="T18" fmla="*/ 3215 w 4337"/>
                <a:gd name="T19" fmla="*/ 144137 h 14989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337" h="149897">
                  <a:moveTo>
                    <a:pt x="3215" y="144137"/>
                  </a:moveTo>
                  <a:lnTo>
                    <a:pt x="4287" y="145075"/>
                  </a:lnTo>
                  <a:cubicBezTo>
                    <a:pt x="4314" y="145431"/>
                    <a:pt x="4314" y="145790"/>
                    <a:pt x="4287" y="146147"/>
                  </a:cubicBezTo>
                  <a:cubicBezTo>
                    <a:pt x="4354" y="146590"/>
                    <a:pt x="4354" y="147043"/>
                    <a:pt x="4287" y="147486"/>
                  </a:cubicBezTo>
                  <a:lnTo>
                    <a:pt x="4287" y="149897"/>
                  </a:lnTo>
                  <a:lnTo>
                    <a:pt x="4287" y="0"/>
                  </a:lnTo>
                  <a:cubicBezTo>
                    <a:pt x="1702" y="1230"/>
                    <a:pt x="27" y="3830"/>
                    <a:pt x="0" y="6698"/>
                  </a:cubicBezTo>
                  <a:lnTo>
                    <a:pt x="0" y="143468"/>
                  </a:lnTo>
                  <a:cubicBezTo>
                    <a:pt x="0" y="143468"/>
                    <a:pt x="2814" y="144003"/>
                    <a:pt x="3215" y="14413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30" name="Freeform: Shape 1086">
              <a:extLst>
                <a:ext uri="{FF2B5EF4-FFF2-40B4-BE49-F238E27FC236}">
                  <a16:creationId xmlns:a16="http://schemas.microsoft.com/office/drawing/2014/main" id="{919D5A48-4020-F30B-538E-42BC964DD771}"/>
                </a:ext>
              </a:extLst>
            </p:cNvPr>
            <p:cNvSpPr>
              <a:spLocks/>
            </p:cNvSpPr>
            <p:nvPr/>
          </p:nvSpPr>
          <p:spPr bwMode="auto">
            <a:xfrm>
              <a:off x="7276320" y="5685343"/>
              <a:ext cx="7101" cy="178162"/>
            </a:xfrm>
            <a:custGeom>
              <a:avLst/>
              <a:gdLst>
                <a:gd name="T0" fmla="*/ 0 w 7101"/>
                <a:gd name="T1" fmla="*/ 0 h 178162"/>
                <a:gd name="T2" fmla="*/ 0 w 7101"/>
                <a:gd name="T3" fmla="*/ 0 h 178162"/>
                <a:gd name="T4" fmla="*/ 0 w 7101"/>
                <a:gd name="T5" fmla="*/ 159810 h 178162"/>
                <a:gd name="T6" fmla="*/ 0 w 7101"/>
                <a:gd name="T7" fmla="*/ 162088 h 178162"/>
                <a:gd name="T8" fmla="*/ 0 w 7101"/>
                <a:gd name="T9" fmla="*/ 162088 h 178162"/>
                <a:gd name="T10" fmla="*/ 4824 w 7101"/>
                <a:gd name="T11" fmla="*/ 178162 h 178162"/>
                <a:gd name="T12" fmla="*/ 7101 w 7101"/>
                <a:gd name="T13" fmla="*/ 178162 h 178162"/>
                <a:gd name="T14" fmla="*/ 7101 w 7101"/>
                <a:gd name="T15" fmla="*/ 7234 h 178162"/>
                <a:gd name="T16" fmla="*/ 7101 w 7101"/>
                <a:gd name="T17" fmla="*/ 6430 h 178162"/>
                <a:gd name="T18" fmla="*/ 0 w 7101"/>
                <a:gd name="T19" fmla="*/ 0 h 1781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101" h="178162">
                  <a:moveTo>
                    <a:pt x="0" y="0"/>
                  </a:moveTo>
                  <a:lnTo>
                    <a:pt x="0" y="0"/>
                  </a:lnTo>
                  <a:lnTo>
                    <a:pt x="0" y="159810"/>
                  </a:lnTo>
                  <a:lnTo>
                    <a:pt x="0" y="162088"/>
                  </a:lnTo>
                  <a:lnTo>
                    <a:pt x="4824" y="178162"/>
                  </a:lnTo>
                  <a:lnTo>
                    <a:pt x="7101" y="178162"/>
                  </a:lnTo>
                  <a:lnTo>
                    <a:pt x="7101" y="7234"/>
                  </a:lnTo>
                  <a:cubicBezTo>
                    <a:pt x="7101" y="7234"/>
                    <a:pt x="7101" y="7234"/>
                    <a:pt x="7101" y="6430"/>
                  </a:cubicBezTo>
                  <a:cubicBezTo>
                    <a:pt x="6699" y="2802"/>
                    <a:pt x="3645" y="46"/>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31" name="Freeform: Shape 130">
              <a:extLst>
                <a:ext uri="{FF2B5EF4-FFF2-40B4-BE49-F238E27FC236}">
                  <a16:creationId xmlns:a16="http://schemas.microsoft.com/office/drawing/2014/main" id="{36A97B74-CCFB-BD8A-40D6-471AD616D37B}"/>
                </a:ext>
              </a:extLst>
            </p:cNvPr>
            <p:cNvSpPr/>
            <p:nvPr/>
          </p:nvSpPr>
          <p:spPr>
            <a:xfrm>
              <a:off x="7607190" y="5656426"/>
              <a:ext cx="13397" cy="207927"/>
            </a:xfrm>
            <a:custGeom>
              <a:avLst/>
              <a:gdLst>
                <a:gd name="connsiteX0" fmla="*/ 9379 w 14604"/>
                <a:gd name="connsiteY0" fmla="*/ 207823 h 207823"/>
                <a:gd name="connsiteX1" fmla="*/ 9379 w 14604"/>
                <a:gd name="connsiteY1" fmla="*/ 201661 h 207823"/>
                <a:gd name="connsiteX2" fmla="*/ 10719 w 14604"/>
                <a:gd name="connsiteY2" fmla="*/ 200322 h 207823"/>
                <a:gd name="connsiteX3" fmla="*/ 14604 w 14604"/>
                <a:gd name="connsiteY3" fmla="*/ 200322 h 207823"/>
                <a:gd name="connsiteX4" fmla="*/ 14604 w 14604"/>
                <a:gd name="connsiteY4" fmla="*/ 7022 h 207823"/>
                <a:gd name="connsiteX5" fmla="*/ 12058 w 14604"/>
                <a:gd name="connsiteY5" fmla="*/ 1530 h 207823"/>
                <a:gd name="connsiteX6" fmla="*/ 9379 w 14604"/>
                <a:gd name="connsiteY6" fmla="*/ 56 h 207823"/>
                <a:gd name="connsiteX7" fmla="*/ 7235 w 14604"/>
                <a:gd name="connsiteY7" fmla="*/ 56 h 207823"/>
                <a:gd name="connsiteX8" fmla="*/ 0 w 14604"/>
                <a:gd name="connsiteY8" fmla="*/ 6754 h 207823"/>
                <a:gd name="connsiteX9" fmla="*/ 0 w 14604"/>
                <a:gd name="connsiteY9" fmla="*/ 6754 h 207823"/>
                <a:gd name="connsiteX10" fmla="*/ 0 w 14604"/>
                <a:gd name="connsiteY10" fmla="*/ 207689 h 207823"/>
                <a:gd name="connsiteX11" fmla="*/ 7369 w 14604"/>
                <a:gd name="connsiteY11" fmla="*/ 207689 h 207823"/>
                <a:gd name="connsiteX12" fmla="*/ 9379 w 14604"/>
                <a:gd name="connsiteY12" fmla="*/ 207823 h 207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604" h="207823">
                  <a:moveTo>
                    <a:pt x="9379" y="207823"/>
                  </a:moveTo>
                  <a:lnTo>
                    <a:pt x="9379" y="201661"/>
                  </a:lnTo>
                  <a:cubicBezTo>
                    <a:pt x="9446" y="200948"/>
                    <a:pt x="10008" y="200383"/>
                    <a:pt x="10719" y="200322"/>
                  </a:cubicBezTo>
                  <a:lnTo>
                    <a:pt x="14604" y="200322"/>
                  </a:lnTo>
                  <a:lnTo>
                    <a:pt x="14604" y="7022"/>
                  </a:lnTo>
                  <a:cubicBezTo>
                    <a:pt x="14631" y="4899"/>
                    <a:pt x="13693" y="2877"/>
                    <a:pt x="12058" y="1530"/>
                  </a:cubicBezTo>
                  <a:cubicBezTo>
                    <a:pt x="11254" y="881"/>
                    <a:pt x="10357" y="383"/>
                    <a:pt x="9379" y="56"/>
                  </a:cubicBezTo>
                  <a:cubicBezTo>
                    <a:pt x="8669" y="-19"/>
                    <a:pt x="7945" y="-19"/>
                    <a:pt x="7235" y="56"/>
                  </a:cubicBezTo>
                  <a:cubicBezTo>
                    <a:pt x="3470" y="110"/>
                    <a:pt x="348" y="2999"/>
                    <a:pt x="0" y="6754"/>
                  </a:cubicBezTo>
                  <a:cubicBezTo>
                    <a:pt x="0" y="6754"/>
                    <a:pt x="0" y="6754"/>
                    <a:pt x="0" y="6754"/>
                  </a:cubicBezTo>
                  <a:lnTo>
                    <a:pt x="0" y="207689"/>
                  </a:lnTo>
                  <a:lnTo>
                    <a:pt x="7369" y="207689"/>
                  </a:lnTo>
                  <a:cubicBezTo>
                    <a:pt x="8039" y="207668"/>
                    <a:pt x="8709" y="207712"/>
                    <a:pt x="9379" y="207823"/>
                  </a:cubicBez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132" name="Freeform: Shape 1088">
              <a:extLst>
                <a:ext uri="{FF2B5EF4-FFF2-40B4-BE49-F238E27FC236}">
                  <a16:creationId xmlns:a16="http://schemas.microsoft.com/office/drawing/2014/main" id="{27F56D6D-793B-327F-E290-7D84019CB2A8}"/>
                </a:ext>
              </a:extLst>
            </p:cNvPr>
            <p:cNvSpPr>
              <a:spLocks/>
            </p:cNvSpPr>
            <p:nvPr/>
          </p:nvSpPr>
          <p:spPr bwMode="auto">
            <a:xfrm>
              <a:off x="7618231" y="5859084"/>
              <a:ext cx="2546" cy="11788"/>
            </a:xfrm>
            <a:custGeom>
              <a:avLst/>
              <a:gdLst>
                <a:gd name="T0" fmla="*/ 0 w 2546"/>
                <a:gd name="T1" fmla="*/ 0 h 11788"/>
                <a:gd name="T2" fmla="*/ 0 w 2546"/>
                <a:gd name="T3" fmla="*/ 6296 h 11788"/>
                <a:gd name="T4" fmla="*/ 2546 w 2546"/>
                <a:gd name="T5" fmla="*/ 11788 h 11788"/>
                <a:gd name="T6" fmla="*/ 2546 w 2546"/>
                <a:gd name="T7" fmla="*/ 0 h 117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46" h="11788">
                  <a:moveTo>
                    <a:pt x="0" y="0"/>
                  </a:moveTo>
                  <a:lnTo>
                    <a:pt x="0" y="6296"/>
                  </a:lnTo>
                  <a:cubicBezTo>
                    <a:pt x="1635" y="7644"/>
                    <a:pt x="2573" y="9665"/>
                    <a:pt x="2546" y="11788"/>
                  </a:cubicBezTo>
                  <a:lnTo>
                    <a:pt x="2546"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33" name="Freeform: Shape 1089">
              <a:extLst>
                <a:ext uri="{FF2B5EF4-FFF2-40B4-BE49-F238E27FC236}">
                  <a16:creationId xmlns:a16="http://schemas.microsoft.com/office/drawing/2014/main" id="{3C66DCEA-B7D4-6D6F-866B-66516F06EBF0}"/>
                </a:ext>
              </a:extLst>
            </p:cNvPr>
            <p:cNvSpPr>
              <a:spLocks/>
            </p:cNvSpPr>
            <p:nvPr/>
          </p:nvSpPr>
          <p:spPr bwMode="auto">
            <a:xfrm>
              <a:off x="7266808" y="5856673"/>
              <a:ext cx="1473" cy="7769"/>
            </a:xfrm>
            <a:custGeom>
              <a:avLst/>
              <a:gdLst>
                <a:gd name="T0" fmla="*/ 1474 w 1473"/>
                <a:gd name="T1" fmla="*/ 7100 h 7769"/>
                <a:gd name="T2" fmla="*/ 1474 w 1473"/>
                <a:gd name="T3" fmla="*/ 0 h 7769"/>
                <a:gd name="T4" fmla="*/ 0 w 1473"/>
                <a:gd name="T5" fmla="*/ 0 h 7769"/>
                <a:gd name="T6" fmla="*/ 0 w 1473"/>
                <a:gd name="T7" fmla="*/ 7770 h 77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73" h="7769">
                  <a:moveTo>
                    <a:pt x="1474" y="7100"/>
                  </a:moveTo>
                  <a:lnTo>
                    <a:pt x="1474" y="0"/>
                  </a:lnTo>
                  <a:cubicBezTo>
                    <a:pt x="991" y="138"/>
                    <a:pt x="482" y="138"/>
                    <a:pt x="0" y="0"/>
                  </a:cubicBezTo>
                  <a:lnTo>
                    <a:pt x="0" y="7770"/>
                  </a:lnTo>
                  <a:lnTo>
                    <a:pt x="1474" y="710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34" name="Freeform: Shape 1090">
              <a:extLst>
                <a:ext uri="{FF2B5EF4-FFF2-40B4-BE49-F238E27FC236}">
                  <a16:creationId xmlns:a16="http://schemas.microsoft.com/office/drawing/2014/main" id="{C3462150-3261-A240-D2F0-35D6CCEFB7A6}"/>
                </a:ext>
              </a:extLst>
            </p:cNvPr>
            <p:cNvSpPr>
              <a:spLocks/>
            </p:cNvSpPr>
            <p:nvPr/>
          </p:nvSpPr>
          <p:spPr bwMode="auto">
            <a:xfrm>
              <a:off x="7262521" y="5851717"/>
              <a:ext cx="1607" cy="5626"/>
            </a:xfrm>
            <a:custGeom>
              <a:avLst/>
              <a:gdLst>
                <a:gd name="T0" fmla="*/ 0 w 1607"/>
                <a:gd name="T1" fmla="*/ 0 h 5626"/>
                <a:gd name="T2" fmla="*/ 1608 w 1607"/>
                <a:gd name="T3" fmla="*/ 5626 h 5626"/>
                <a:gd name="T4" fmla="*/ 1608 w 1607"/>
                <a:gd name="T5" fmla="*/ 2813 h 5626"/>
                <a:gd name="T6" fmla="*/ 0 w 1607"/>
                <a:gd name="T7" fmla="*/ 0 h 56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07" h="5626">
                  <a:moveTo>
                    <a:pt x="0" y="0"/>
                  </a:moveTo>
                  <a:lnTo>
                    <a:pt x="1608" y="5626"/>
                  </a:lnTo>
                  <a:lnTo>
                    <a:pt x="1608" y="2813"/>
                  </a:lnTo>
                  <a:cubicBezTo>
                    <a:pt x="871" y="2007"/>
                    <a:pt x="321" y="1045"/>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35" name="Freeform: Shape 1091">
              <a:extLst>
                <a:ext uri="{FF2B5EF4-FFF2-40B4-BE49-F238E27FC236}">
                  <a16:creationId xmlns:a16="http://schemas.microsoft.com/office/drawing/2014/main" id="{96B27B28-80D0-8726-E049-7A7E0EB89655}"/>
                </a:ext>
              </a:extLst>
            </p:cNvPr>
            <p:cNvSpPr>
              <a:spLocks/>
            </p:cNvSpPr>
            <p:nvPr/>
          </p:nvSpPr>
          <p:spPr bwMode="auto">
            <a:xfrm>
              <a:off x="7275918" y="5847564"/>
              <a:ext cx="5492" cy="16074"/>
            </a:xfrm>
            <a:custGeom>
              <a:avLst/>
              <a:gdLst>
                <a:gd name="T0" fmla="*/ 0 w 5492"/>
                <a:gd name="T1" fmla="*/ 5760 h 16074"/>
                <a:gd name="T2" fmla="*/ 0 w 5492"/>
                <a:gd name="T3" fmla="*/ 16075 h 16074"/>
                <a:gd name="T4" fmla="*/ 5493 w 5492"/>
                <a:gd name="T5" fmla="*/ 16075 h 16074"/>
                <a:gd name="T6" fmla="*/ 670 w 5492"/>
                <a:gd name="T7" fmla="*/ 0 h 16074"/>
                <a:gd name="T8" fmla="*/ 0 w 5492"/>
                <a:gd name="T9" fmla="*/ 5760 h 160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492" h="16074">
                  <a:moveTo>
                    <a:pt x="0" y="5760"/>
                  </a:moveTo>
                  <a:lnTo>
                    <a:pt x="0" y="16075"/>
                  </a:lnTo>
                  <a:lnTo>
                    <a:pt x="5493" y="16075"/>
                  </a:lnTo>
                  <a:lnTo>
                    <a:pt x="670" y="0"/>
                  </a:lnTo>
                  <a:cubicBezTo>
                    <a:pt x="1259" y="1929"/>
                    <a:pt x="1018" y="4017"/>
                    <a:pt x="0" y="576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36" name="Freeform: Shape 1092">
              <a:extLst>
                <a:ext uri="{FF2B5EF4-FFF2-40B4-BE49-F238E27FC236}">
                  <a16:creationId xmlns:a16="http://schemas.microsoft.com/office/drawing/2014/main" id="{4187296A-3F49-0C9C-85BD-7B56972060BC}"/>
                </a:ext>
              </a:extLst>
            </p:cNvPr>
            <p:cNvSpPr>
              <a:spLocks/>
            </p:cNvSpPr>
            <p:nvPr/>
          </p:nvSpPr>
          <p:spPr bwMode="auto">
            <a:xfrm>
              <a:off x="7270827" y="5855736"/>
              <a:ext cx="2411" cy="7769"/>
            </a:xfrm>
            <a:custGeom>
              <a:avLst/>
              <a:gdLst>
                <a:gd name="T0" fmla="*/ 2411 w 2411"/>
                <a:gd name="T1" fmla="*/ 7770 h 7769"/>
                <a:gd name="T2" fmla="*/ 2411 w 2411"/>
                <a:gd name="T3" fmla="*/ 0 h 7769"/>
                <a:gd name="T4" fmla="*/ 804 w 2411"/>
                <a:gd name="T5" fmla="*/ 804 h 7769"/>
                <a:gd name="T6" fmla="*/ 0 w 2411"/>
                <a:gd name="T7" fmla="*/ 804 h 7769"/>
                <a:gd name="T8" fmla="*/ 0 w 2411"/>
                <a:gd name="T9" fmla="*/ 7636 h 77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11" h="7769">
                  <a:moveTo>
                    <a:pt x="2411" y="7770"/>
                  </a:moveTo>
                  <a:lnTo>
                    <a:pt x="2411" y="0"/>
                  </a:lnTo>
                  <a:cubicBezTo>
                    <a:pt x="1929" y="372"/>
                    <a:pt x="1393" y="646"/>
                    <a:pt x="804" y="804"/>
                  </a:cubicBezTo>
                  <a:lnTo>
                    <a:pt x="0" y="804"/>
                  </a:lnTo>
                  <a:lnTo>
                    <a:pt x="0" y="7636"/>
                  </a:lnTo>
                  <a:lnTo>
                    <a:pt x="2411" y="777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37" name="Freeform: Shape 1093">
              <a:extLst>
                <a:ext uri="{FF2B5EF4-FFF2-40B4-BE49-F238E27FC236}">
                  <a16:creationId xmlns:a16="http://schemas.microsoft.com/office/drawing/2014/main" id="{57D1F651-F1DB-3AF4-BB23-BCD99E9642DA}"/>
                </a:ext>
              </a:extLst>
            </p:cNvPr>
            <p:cNvSpPr>
              <a:spLocks/>
            </p:cNvSpPr>
            <p:nvPr/>
          </p:nvSpPr>
          <p:spPr bwMode="auto">
            <a:xfrm>
              <a:off x="8470060" y="5586751"/>
              <a:ext cx="170821" cy="14735"/>
            </a:xfrm>
            <a:custGeom>
              <a:avLst/>
              <a:gdLst>
                <a:gd name="T0" fmla="*/ 1608 w 170821"/>
                <a:gd name="T1" fmla="*/ 804 h 14735"/>
                <a:gd name="T2" fmla="*/ 2813 w 170821"/>
                <a:gd name="T3" fmla="*/ 804 h 14735"/>
                <a:gd name="T4" fmla="*/ 3885 w 170821"/>
                <a:gd name="T5" fmla="*/ 1608 h 14735"/>
                <a:gd name="T6" fmla="*/ 5091 w 170821"/>
                <a:gd name="T7" fmla="*/ 2545 h 14735"/>
                <a:gd name="T8" fmla="*/ 5091 w 170821"/>
                <a:gd name="T9" fmla="*/ 2545 h 14735"/>
                <a:gd name="T10" fmla="*/ 5091 w 170821"/>
                <a:gd name="T11" fmla="*/ 3483 h 14735"/>
                <a:gd name="T12" fmla="*/ 5895 w 170821"/>
                <a:gd name="T13" fmla="*/ 4822 h 14735"/>
                <a:gd name="T14" fmla="*/ 5895 w 170821"/>
                <a:gd name="T15" fmla="*/ 6296 h 14735"/>
                <a:gd name="T16" fmla="*/ 5895 w 170821"/>
                <a:gd name="T17" fmla="*/ 7368 h 14735"/>
                <a:gd name="T18" fmla="*/ 5895 w 170821"/>
                <a:gd name="T19" fmla="*/ 14735 h 14735"/>
                <a:gd name="T20" fmla="*/ 158629 w 170821"/>
                <a:gd name="T21" fmla="*/ 14735 h 14735"/>
                <a:gd name="T22" fmla="*/ 163453 w 170821"/>
                <a:gd name="T23" fmla="*/ 11118 h 14735"/>
                <a:gd name="T24" fmla="*/ 163453 w 170821"/>
                <a:gd name="T25" fmla="*/ 7368 h 14735"/>
                <a:gd name="T26" fmla="*/ 170821 w 170821"/>
                <a:gd name="T27" fmla="*/ 0 h 14735"/>
                <a:gd name="T28" fmla="*/ 0 w 170821"/>
                <a:gd name="T29" fmla="*/ 0 h 1473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0821" h="14735">
                  <a:moveTo>
                    <a:pt x="1608" y="804"/>
                  </a:moveTo>
                  <a:lnTo>
                    <a:pt x="2813" y="804"/>
                  </a:lnTo>
                  <a:lnTo>
                    <a:pt x="3885" y="1608"/>
                  </a:lnTo>
                  <a:lnTo>
                    <a:pt x="5091" y="2545"/>
                  </a:lnTo>
                  <a:lnTo>
                    <a:pt x="5091" y="3483"/>
                  </a:lnTo>
                  <a:cubicBezTo>
                    <a:pt x="5440" y="3878"/>
                    <a:pt x="5707" y="4332"/>
                    <a:pt x="5895" y="4822"/>
                  </a:cubicBezTo>
                  <a:cubicBezTo>
                    <a:pt x="5962" y="5311"/>
                    <a:pt x="5962" y="5807"/>
                    <a:pt x="5895" y="6296"/>
                  </a:cubicBezTo>
                  <a:cubicBezTo>
                    <a:pt x="5948" y="6651"/>
                    <a:pt x="5948" y="7013"/>
                    <a:pt x="5895" y="7368"/>
                  </a:cubicBezTo>
                  <a:lnTo>
                    <a:pt x="5895" y="14735"/>
                  </a:lnTo>
                  <a:lnTo>
                    <a:pt x="158629" y="14735"/>
                  </a:lnTo>
                  <a:lnTo>
                    <a:pt x="163453" y="11118"/>
                  </a:lnTo>
                  <a:lnTo>
                    <a:pt x="163453" y="7368"/>
                  </a:lnTo>
                  <a:cubicBezTo>
                    <a:pt x="163453" y="3298"/>
                    <a:pt x="166748" y="0"/>
                    <a:pt x="170821" y="0"/>
                  </a:cubicBezTo>
                  <a:lnTo>
                    <a:pt x="0" y="0"/>
                  </a:lnTo>
                  <a:lnTo>
                    <a:pt x="1608" y="80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38" name="Freeform: Shape 1094">
              <a:extLst>
                <a:ext uri="{FF2B5EF4-FFF2-40B4-BE49-F238E27FC236}">
                  <a16:creationId xmlns:a16="http://schemas.microsoft.com/office/drawing/2014/main" id="{0C403E5F-C8F0-A8B0-EDEB-651CF3D9B715}"/>
                </a:ext>
              </a:extLst>
            </p:cNvPr>
            <p:cNvSpPr>
              <a:spLocks/>
            </p:cNvSpPr>
            <p:nvPr/>
          </p:nvSpPr>
          <p:spPr bwMode="auto">
            <a:xfrm>
              <a:off x="8634317" y="5601620"/>
              <a:ext cx="401" cy="267"/>
            </a:xfrm>
            <a:custGeom>
              <a:avLst/>
              <a:gdLst>
                <a:gd name="T0" fmla="*/ 402 w 401"/>
                <a:gd name="T1" fmla="*/ 268 h 267"/>
                <a:gd name="T2" fmla="*/ 402 w 401"/>
                <a:gd name="T3" fmla="*/ 0 h 267"/>
                <a:gd name="T4" fmla="*/ 0 w 401"/>
                <a:gd name="T5" fmla="*/ 268 h 267"/>
                <a:gd name="T6" fmla="*/ 402 w 401"/>
                <a:gd name="T7" fmla="*/ 268 h 26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1" h="267">
                  <a:moveTo>
                    <a:pt x="402" y="268"/>
                  </a:moveTo>
                  <a:lnTo>
                    <a:pt x="402" y="0"/>
                  </a:lnTo>
                  <a:lnTo>
                    <a:pt x="0" y="268"/>
                  </a:lnTo>
                  <a:lnTo>
                    <a:pt x="402" y="26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39" name="Freeform: Shape 1095">
              <a:extLst>
                <a:ext uri="{FF2B5EF4-FFF2-40B4-BE49-F238E27FC236}">
                  <a16:creationId xmlns:a16="http://schemas.microsoft.com/office/drawing/2014/main" id="{584AABEF-6B2B-ABAD-1649-68ACC253962E}"/>
                </a:ext>
              </a:extLst>
            </p:cNvPr>
            <p:cNvSpPr>
              <a:spLocks/>
            </p:cNvSpPr>
            <p:nvPr/>
          </p:nvSpPr>
          <p:spPr bwMode="auto">
            <a:xfrm>
              <a:off x="8600823" y="5598271"/>
              <a:ext cx="33895" cy="25049"/>
            </a:xfrm>
            <a:custGeom>
              <a:avLst/>
              <a:gdLst>
                <a:gd name="T0" fmla="*/ 4421 w 33895"/>
                <a:gd name="T1" fmla="*/ 25050 h 25049"/>
                <a:gd name="T2" fmla="*/ 33494 w 33895"/>
                <a:gd name="T3" fmla="*/ 3617 h 25049"/>
                <a:gd name="T4" fmla="*/ 33896 w 33895"/>
                <a:gd name="T5" fmla="*/ 3349 h 25049"/>
                <a:gd name="T6" fmla="*/ 33896 w 33895"/>
                <a:gd name="T7" fmla="*/ 0 h 25049"/>
                <a:gd name="T8" fmla="*/ 29073 w 33895"/>
                <a:gd name="T9" fmla="*/ 3617 h 25049"/>
                <a:gd name="T10" fmla="*/ 0 w 33895"/>
                <a:gd name="T11" fmla="*/ 25050 h 25049"/>
                <a:gd name="T12" fmla="*/ 4421 w 33895"/>
                <a:gd name="T13" fmla="*/ 25050 h 2504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3895" h="25049">
                  <a:moveTo>
                    <a:pt x="4421" y="25050"/>
                  </a:moveTo>
                  <a:lnTo>
                    <a:pt x="33494" y="3617"/>
                  </a:lnTo>
                  <a:lnTo>
                    <a:pt x="33896" y="3349"/>
                  </a:lnTo>
                  <a:lnTo>
                    <a:pt x="33896" y="0"/>
                  </a:lnTo>
                  <a:lnTo>
                    <a:pt x="29073" y="3617"/>
                  </a:lnTo>
                  <a:lnTo>
                    <a:pt x="0" y="25050"/>
                  </a:lnTo>
                  <a:lnTo>
                    <a:pt x="4421" y="2505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40" name="Freeform: Shape 1096">
              <a:extLst>
                <a:ext uri="{FF2B5EF4-FFF2-40B4-BE49-F238E27FC236}">
                  <a16:creationId xmlns:a16="http://schemas.microsoft.com/office/drawing/2014/main" id="{B21D20C6-6476-E7FA-57F0-414C7527389A}"/>
                </a:ext>
              </a:extLst>
            </p:cNvPr>
            <p:cNvSpPr>
              <a:spLocks/>
            </p:cNvSpPr>
            <p:nvPr/>
          </p:nvSpPr>
          <p:spPr bwMode="auto">
            <a:xfrm>
              <a:off x="8634719" y="5587152"/>
              <a:ext cx="14738" cy="36302"/>
            </a:xfrm>
            <a:custGeom>
              <a:avLst/>
              <a:gdLst>
                <a:gd name="T0" fmla="*/ 0 w 14738"/>
                <a:gd name="T1" fmla="*/ 7368 h 36302"/>
                <a:gd name="T2" fmla="*/ 0 w 14738"/>
                <a:gd name="T3" fmla="*/ 36302 h 36302"/>
                <a:gd name="T4" fmla="*/ 14738 w 14738"/>
                <a:gd name="T5" fmla="*/ 36302 h 36302"/>
                <a:gd name="T6" fmla="*/ 14738 w 14738"/>
                <a:gd name="T7" fmla="*/ 7368 h 36302"/>
                <a:gd name="T8" fmla="*/ 7369 w 14738"/>
                <a:gd name="T9" fmla="*/ 0 h 36302"/>
                <a:gd name="T10" fmla="*/ 0 w 14738"/>
                <a:gd name="T11" fmla="*/ 7368 h 3630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738" h="36302">
                  <a:moveTo>
                    <a:pt x="0" y="7368"/>
                  </a:moveTo>
                  <a:lnTo>
                    <a:pt x="0" y="36302"/>
                  </a:lnTo>
                  <a:lnTo>
                    <a:pt x="14738" y="36302"/>
                  </a:lnTo>
                  <a:lnTo>
                    <a:pt x="14738" y="7368"/>
                  </a:lnTo>
                  <a:cubicBezTo>
                    <a:pt x="14738" y="3298"/>
                    <a:pt x="11442" y="0"/>
                    <a:pt x="7369" y="0"/>
                  </a:cubicBezTo>
                  <a:cubicBezTo>
                    <a:pt x="3296" y="0"/>
                    <a:pt x="0" y="3298"/>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41" name="Freeform: Shape 1097">
              <a:extLst>
                <a:ext uri="{FF2B5EF4-FFF2-40B4-BE49-F238E27FC236}">
                  <a16:creationId xmlns:a16="http://schemas.microsoft.com/office/drawing/2014/main" id="{1E65A84F-A743-6565-4CD2-A0C09F98D866}"/>
                </a:ext>
              </a:extLst>
            </p:cNvPr>
            <p:cNvSpPr>
              <a:spLocks/>
            </p:cNvSpPr>
            <p:nvPr/>
          </p:nvSpPr>
          <p:spPr bwMode="auto">
            <a:xfrm>
              <a:off x="4739321" y="6592229"/>
              <a:ext cx="2679" cy="261483"/>
            </a:xfrm>
            <a:custGeom>
              <a:avLst/>
              <a:gdLst>
                <a:gd name="T0" fmla="*/ 1608 w 2679"/>
                <a:gd name="T1" fmla="*/ 134 h 261483"/>
                <a:gd name="T2" fmla="*/ 0 w 2679"/>
                <a:gd name="T3" fmla="*/ 134 h 261483"/>
                <a:gd name="T4" fmla="*/ 0 w 2679"/>
                <a:gd name="T5" fmla="*/ 261483 h 261483"/>
                <a:gd name="T6" fmla="*/ 2680 w 2679"/>
                <a:gd name="T7" fmla="*/ 261483 h 261483"/>
                <a:gd name="T8" fmla="*/ 2680 w 2679"/>
                <a:gd name="T9" fmla="*/ 0 h 2614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261483">
                  <a:moveTo>
                    <a:pt x="1608" y="134"/>
                  </a:moveTo>
                  <a:lnTo>
                    <a:pt x="0" y="134"/>
                  </a:lnTo>
                  <a:lnTo>
                    <a:pt x="0" y="261483"/>
                  </a:lnTo>
                  <a:lnTo>
                    <a:pt x="2680" y="261483"/>
                  </a:lnTo>
                  <a:lnTo>
                    <a:pt x="2680" y="0"/>
                  </a:lnTo>
                  <a:lnTo>
                    <a:pt x="1608" y="1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42" name="Freeform: Shape 1098">
              <a:extLst>
                <a:ext uri="{FF2B5EF4-FFF2-40B4-BE49-F238E27FC236}">
                  <a16:creationId xmlns:a16="http://schemas.microsoft.com/office/drawing/2014/main" id="{B4C301F5-AD43-51FF-A7DC-5A8A4A9D739C}"/>
                </a:ext>
              </a:extLst>
            </p:cNvPr>
            <p:cNvSpPr>
              <a:spLocks/>
            </p:cNvSpPr>
            <p:nvPr/>
          </p:nvSpPr>
          <p:spPr bwMode="auto">
            <a:xfrm>
              <a:off x="4740795" y="6575083"/>
              <a:ext cx="72481" cy="17548"/>
            </a:xfrm>
            <a:custGeom>
              <a:avLst/>
              <a:gdLst>
                <a:gd name="T0" fmla="*/ 70070 w 72481"/>
                <a:gd name="T1" fmla="*/ 12994 h 17548"/>
                <a:gd name="T2" fmla="*/ 68596 w 72481"/>
                <a:gd name="T3" fmla="*/ 12056 h 17548"/>
                <a:gd name="T4" fmla="*/ 67927 w 72481"/>
                <a:gd name="T5" fmla="*/ 11118 h 17548"/>
                <a:gd name="T6" fmla="*/ 66989 w 72481"/>
                <a:gd name="T7" fmla="*/ 9779 h 17548"/>
                <a:gd name="T8" fmla="*/ 66989 w 72481"/>
                <a:gd name="T9" fmla="*/ 8573 h 17548"/>
                <a:gd name="T10" fmla="*/ 66989 w 72481"/>
                <a:gd name="T11" fmla="*/ 7100 h 17548"/>
                <a:gd name="T12" fmla="*/ 66989 w 72481"/>
                <a:gd name="T13" fmla="*/ 7100 h 17548"/>
                <a:gd name="T14" fmla="*/ 66989 w 72481"/>
                <a:gd name="T15" fmla="*/ 0 h 17548"/>
                <a:gd name="T16" fmla="*/ 0 w 72481"/>
                <a:gd name="T17" fmla="*/ 2813 h 17548"/>
                <a:gd name="T18" fmla="*/ 0 w 72481"/>
                <a:gd name="T19" fmla="*/ 2813 h 17548"/>
                <a:gd name="T20" fmla="*/ 7369 w 72481"/>
                <a:gd name="T21" fmla="*/ 10181 h 17548"/>
                <a:gd name="T22" fmla="*/ 0 w 72481"/>
                <a:gd name="T23" fmla="*/ 17548 h 17548"/>
                <a:gd name="T24" fmla="*/ 1340 w 72481"/>
                <a:gd name="T25" fmla="*/ 17548 h 17548"/>
                <a:gd name="T26" fmla="*/ 72482 w 72481"/>
                <a:gd name="T27" fmla="*/ 14601 h 17548"/>
                <a:gd name="T28" fmla="*/ 72482 w 72481"/>
                <a:gd name="T29" fmla="*/ 14601 h 17548"/>
                <a:gd name="T30" fmla="*/ 71008 w 72481"/>
                <a:gd name="T31" fmla="*/ 14601 h 1754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2481" h="17548">
                  <a:moveTo>
                    <a:pt x="70070" y="12994"/>
                  </a:moveTo>
                  <a:cubicBezTo>
                    <a:pt x="69534" y="12766"/>
                    <a:pt x="69038" y="12445"/>
                    <a:pt x="68596" y="12056"/>
                  </a:cubicBezTo>
                  <a:lnTo>
                    <a:pt x="67927" y="11118"/>
                  </a:lnTo>
                  <a:cubicBezTo>
                    <a:pt x="67538" y="10730"/>
                    <a:pt x="67217" y="10274"/>
                    <a:pt x="66989" y="9779"/>
                  </a:cubicBezTo>
                  <a:cubicBezTo>
                    <a:pt x="66989" y="9779"/>
                    <a:pt x="66989" y="8975"/>
                    <a:pt x="66989" y="8573"/>
                  </a:cubicBezTo>
                  <a:cubicBezTo>
                    <a:pt x="66935" y="8078"/>
                    <a:pt x="66935" y="7595"/>
                    <a:pt x="66989" y="7100"/>
                  </a:cubicBezTo>
                  <a:lnTo>
                    <a:pt x="66989" y="0"/>
                  </a:lnTo>
                  <a:lnTo>
                    <a:pt x="0" y="2813"/>
                  </a:lnTo>
                  <a:cubicBezTo>
                    <a:pt x="4073" y="2813"/>
                    <a:pt x="7369" y="6108"/>
                    <a:pt x="7369" y="10181"/>
                  </a:cubicBezTo>
                  <a:cubicBezTo>
                    <a:pt x="7369" y="14253"/>
                    <a:pt x="4073" y="17548"/>
                    <a:pt x="0" y="17548"/>
                  </a:cubicBezTo>
                  <a:lnTo>
                    <a:pt x="1340" y="17548"/>
                  </a:lnTo>
                  <a:lnTo>
                    <a:pt x="72482" y="14601"/>
                  </a:lnTo>
                  <a:lnTo>
                    <a:pt x="71008" y="14601"/>
                  </a:lnTo>
                  <a:lnTo>
                    <a:pt x="70070" y="1299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43" name="Freeform: Shape 1099">
              <a:extLst>
                <a:ext uri="{FF2B5EF4-FFF2-40B4-BE49-F238E27FC236}">
                  <a16:creationId xmlns:a16="http://schemas.microsoft.com/office/drawing/2014/main" id="{C82EA1F6-51A9-6333-072D-A72C53B2F234}"/>
                </a:ext>
              </a:extLst>
            </p:cNvPr>
            <p:cNvSpPr>
              <a:spLocks/>
            </p:cNvSpPr>
            <p:nvPr/>
          </p:nvSpPr>
          <p:spPr bwMode="auto">
            <a:xfrm>
              <a:off x="6714955" y="6580575"/>
              <a:ext cx="95659" cy="2545"/>
            </a:xfrm>
            <a:custGeom>
              <a:avLst/>
              <a:gdLst>
                <a:gd name="T0" fmla="*/ 0 w 95659"/>
                <a:gd name="T1" fmla="*/ 0 h 2545"/>
                <a:gd name="T2" fmla="*/ 0 w 95659"/>
                <a:gd name="T3" fmla="*/ 0 h 2545"/>
                <a:gd name="T4" fmla="*/ 0 w 95659"/>
                <a:gd name="T5" fmla="*/ 1340 h 2545"/>
                <a:gd name="T6" fmla="*/ 0 w 95659"/>
                <a:gd name="T7" fmla="*/ 2545 h 2545"/>
                <a:gd name="T8" fmla="*/ 95660 w 95659"/>
                <a:gd name="T9" fmla="*/ 2545 h 2545"/>
                <a:gd name="T10" fmla="*/ 95660 w 95659"/>
                <a:gd name="T11" fmla="*/ 0 h 254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5659" h="2545">
                  <a:moveTo>
                    <a:pt x="0" y="0"/>
                  </a:moveTo>
                  <a:lnTo>
                    <a:pt x="0" y="0"/>
                  </a:lnTo>
                  <a:lnTo>
                    <a:pt x="0" y="1340"/>
                  </a:lnTo>
                  <a:cubicBezTo>
                    <a:pt x="67" y="1742"/>
                    <a:pt x="67" y="2143"/>
                    <a:pt x="0" y="2545"/>
                  </a:cubicBezTo>
                  <a:lnTo>
                    <a:pt x="95660" y="2545"/>
                  </a:lnTo>
                  <a:lnTo>
                    <a:pt x="95660"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44" name="Freeform: Shape 1100">
              <a:extLst>
                <a:ext uri="{FF2B5EF4-FFF2-40B4-BE49-F238E27FC236}">
                  <a16:creationId xmlns:a16="http://schemas.microsoft.com/office/drawing/2014/main" id="{3D8D5E48-A945-E7E1-56D5-CF30336A5BCD}"/>
                </a:ext>
              </a:extLst>
            </p:cNvPr>
            <p:cNvSpPr>
              <a:spLocks/>
            </p:cNvSpPr>
            <p:nvPr/>
          </p:nvSpPr>
          <p:spPr bwMode="auto">
            <a:xfrm>
              <a:off x="8475152" y="5589564"/>
              <a:ext cx="50" cy="1071"/>
            </a:xfrm>
            <a:custGeom>
              <a:avLst/>
              <a:gdLst>
                <a:gd name="T0" fmla="*/ 0 w 50"/>
                <a:gd name="T1" fmla="*/ 0 h 1071"/>
                <a:gd name="T2" fmla="*/ 0 w 50"/>
                <a:gd name="T3" fmla="*/ 1072 h 1071"/>
                <a:gd name="T4" fmla="*/ 0 w 50"/>
                <a:gd name="T5" fmla="*/ 134 h 1071"/>
                <a:gd name="T6" fmla="*/ 0 60000 65536"/>
                <a:gd name="T7" fmla="*/ 0 60000 65536"/>
                <a:gd name="T8" fmla="*/ 0 60000 65536"/>
              </a:gdLst>
              <a:ahLst/>
              <a:cxnLst>
                <a:cxn ang="T6">
                  <a:pos x="T0" y="T1"/>
                </a:cxn>
                <a:cxn ang="T7">
                  <a:pos x="T2" y="T3"/>
                </a:cxn>
                <a:cxn ang="T8">
                  <a:pos x="T4" y="T5"/>
                </a:cxn>
              </a:cxnLst>
              <a:rect l="0" t="0" r="r" b="b"/>
              <a:pathLst>
                <a:path w="50" h="1071">
                  <a:moveTo>
                    <a:pt x="0" y="0"/>
                  </a:moveTo>
                  <a:cubicBezTo>
                    <a:pt x="67" y="354"/>
                    <a:pt x="67" y="718"/>
                    <a:pt x="0" y="1072"/>
                  </a:cubicBezTo>
                  <a:lnTo>
                    <a:pt x="0" y="134"/>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45" name="Freeform: Shape 1101">
              <a:extLst>
                <a:ext uri="{FF2B5EF4-FFF2-40B4-BE49-F238E27FC236}">
                  <a16:creationId xmlns:a16="http://schemas.microsoft.com/office/drawing/2014/main" id="{6106CE53-2CEC-8A81-C452-751CD4285CBC}"/>
                </a:ext>
              </a:extLst>
            </p:cNvPr>
            <p:cNvSpPr>
              <a:spLocks/>
            </p:cNvSpPr>
            <p:nvPr/>
          </p:nvSpPr>
          <p:spPr bwMode="auto">
            <a:xfrm>
              <a:off x="8424776" y="5587956"/>
              <a:ext cx="41131" cy="35498"/>
            </a:xfrm>
            <a:custGeom>
              <a:avLst/>
              <a:gdLst>
                <a:gd name="T0" fmla="*/ 22776 w 41131"/>
                <a:gd name="T1" fmla="*/ 35498 h 35498"/>
                <a:gd name="T2" fmla="*/ 37648 w 41131"/>
                <a:gd name="T3" fmla="*/ 22103 h 35498"/>
                <a:gd name="T4" fmla="*/ 37648 w 41131"/>
                <a:gd name="T5" fmla="*/ 6028 h 35498"/>
                <a:gd name="T6" fmla="*/ 41131 w 41131"/>
                <a:gd name="T7" fmla="*/ 0 h 35498"/>
                <a:gd name="T8" fmla="*/ 40193 w 41131"/>
                <a:gd name="T9" fmla="*/ 0 h 35498"/>
                <a:gd name="T10" fmla="*/ 0 w 41131"/>
                <a:gd name="T11" fmla="*/ 34561 h 35498"/>
                <a:gd name="T12" fmla="*/ 22508 w 41131"/>
                <a:gd name="T13" fmla="*/ 34561 h 3549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1131" h="35498">
                  <a:moveTo>
                    <a:pt x="22776" y="35498"/>
                  </a:moveTo>
                  <a:lnTo>
                    <a:pt x="37648" y="22103"/>
                  </a:lnTo>
                  <a:lnTo>
                    <a:pt x="37648" y="6028"/>
                  </a:lnTo>
                  <a:cubicBezTo>
                    <a:pt x="37675" y="3549"/>
                    <a:pt x="39001" y="1263"/>
                    <a:pt x="41131" y="0"/>
                  </a:cubicBezTo>
                  <a:lnTo>
                    <a:pt x="40193" y="0"/>
                  </a:lnTo>
                  <a:lnTo>
                    <a:pt x="0" y="34561"/>
                  </a:lnTo>
                  <a:lnTo>
                    <a:pt x="22508" y="34561"/>
                  </a:lnTo>
                  <a:lnTo>
                    <a:pt x="22776" y="3549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46" name="Freeform: Shape 1102">
              <a:extLst>
                <a:ext uri="{FF2B5EF4-FFF2-40B4-BE49-F238E27FC236}">
                  <a16:creationId xmlns:a16="http://schemas.microsoft.com/office/drawing/2014/main" id="{D6419D87-F23C-4396-22B8-46F1B44BA3A1}"/>
                </a:ext>
              </a:extLst>
            </p:cNvPr>
            <p:cNvSpPr>
              <a:spLocks/>
            </p:cNvSpPr>
            <p:nvPr/>
          </p:nvSpPr>
          <p:spPr bwMode="auto">
            <a:xfrm>
              <a:off x="7823351" y="5877303"/>
              <a:ext cx="2144" cy="13395"/>
            </a:xfrm>
            <a:custGeom>
              <a:avLst/>
              <a:gdLst>
                <a:gd name="T0" fmla="*/ 0 w 2144"/>
                <a:gd name="T1" fmla="*/ 0 h 13395"/>
                <a:gd name="T2" fmla="*/ 2144 w 2144"/>
                <a:gd name="T3" fmla="*/ 0 h 13395"/>
                <a:gd name="T4" fmla="*/ 2144 w 2144"/>
                <a:gd name="T5" fmla="*/ 0 h 13395"/>
                <a:gd name="T6" fmla="*/ 0 60000 65536"/>
                <a:gd name="T7" fmla="*/ 0 60000 65536"/>
                <a:gd name="T8" fmla="*/ 0 60000 65536"/>
              </a:gdLst>
              <a:ahLst/>
              <a:cxnLst>
                <a:cxn ang="T6">
                  <a:pos x="T0" y="T1"/>
                </a:cxn>
                <a:cxn ang="T7">
                  <a:pos x="T2" y="T3"/>
                </a:cxn>
                <a:cxn ang="T8">
                  <a:pos x="T4" y="T5"/>
                </a:cxn>
              </a:cxnLst>
              <a:rect l="0" t="0" r="r" b="b"/>
              <a:pathLst>
                <a:path w="2144" h="13395">
                  <a:moveTo>
                    <a:pt x="0" y="0"/>
                  </a:moveTo>
                  <a:lnTo>
                    <a:pt x="2144"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47" name="Freeform: Shape 1103">
              <a:extLst>
                <a:ext uri="{FF2B5EF4-FFF2-40B4-BE49-F238E27FC236}">
                  <a16:creationId xmlns:a16="http://schemas.microsoft.com/office/drawing/2014/main" id="{93BF4D37-DFFA-2AAC-1611-0DD9DEBF2B29}"/>
                </a:ext>
              </a:extLst>
            </p:cNvPr>
            <p:cNvSpPr>
              <a:spLocks/>
            </p:cNvSpPr>
            <p:nvPr/>
          </p:nvSpPr>
          <p:spPr bwMode="auto">
            <a:xfrm>
              <a:off x="7828040" y="5877437"/>
              <a:ext cx="2009" cy="13395"/>
            </a:xfrm>
            <a:custGeom>
              <a:avLst/>
              <a:gdLst>
                <a:gd name="T0" fmla="*/ 2009 w 2009"/>
                <a:gd name="T1" fmla="*/ 0 h 13395"/>
                <a:gd name="T2" fmla="*/ 0 w 2009"/>
                <a:gd name="T3" fmla="*/ 0 h 13395"/>
                <a:gd name="T4" fmla="*/ 0 w 2009"/>
                <a:gd name="T5" fmla="*/ 0 h 13395"/>
                <a:gd name="T6" fmla="*/ 0 60000 65536"/>
                <a:gd name="T7" fmla="*/ 0 60000 65536"/>
                <a:gd name="T8" fmla="*/ 0 60000 65536"/>
              </a:gdLst>
              <a:ahLst/>
              <a:cxnLst>
                <a:cxn ang="T6">
                  <a:pos x="T0" y="T1"/>
                </a:cxn>
                <a:cxn ang="T7">
                  <a:pos x="T2" y="T3"/>
                </a:cxn>
                <a:cxn ang="T8">
                  <a:pos x="T4" y="T5"/>
                </a:cxn>
              </a:cxnLst>
              <a:rect l="0" t="0" r="r" b="b"/>
              <a:pathLst>
                <a:path w="2009" h="13395">
                  <a:moveTo>
                    <a:pt x="2009" y="0"/>
                  </a:moveTo>
                  <a:lnTo>
                    <a:pt x="0" y="0"/>
                  </a:lnTo>
                  <a:lnTo>
                    <a:pt x="2009"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48" name="Freeform: Shape 1104">
              <a:extLst>
                <a:ext uri="{FF2B5EF4-FFF2-40B4-BE49-F238E27FC236}">
                  <a16:creationId xmlns:a16="http://schemas.microsoft.com/office/drawing/2014/main" id="{6120E66B-C29E-BB3D-D48E-A43472AD5D95}"/>
                </a:ext>
              </a:extLst>
            </p:cNvPr>
            <p:cNvSpPr>
              <a:spLocks/>
            </p:cNvSpPr>
            <p:nvPr/>
          </p:nvSpPr>
          <p:spPr bwMode="auto">
            <a:xfrm>
              <a:off x="7819396" y="5655738"/>
              <a:ext cx="14672" cy="215938"/>
            </a:xfrm>
            <a:custGeom>
              <a:avLst/>
              <a:gdLst>
                <a:gd name="T0" fmla="*/ 70 w 14672"/>
                <a:gd name="T1" fmla="*/ 7368 h 215938"/>
                <a:gd name="T2" fmla="*/ 70 w 14672"/>
                <a:gd name="T3" fmla="*/ 215134 h 215938"/>
                <a:gd name="T4" fmla="*/ 70 w 14672"/>
                <a:gd name="T5" fmla="*/ 215938 h 215938"/>
                <a:gd name="T6" fmla="*/ 1008 w 14672"/>
                <a:gd name="T7" fmla="*/ 211250 h 215938"/>
                <a:gd name="T8" fmla="*/ 9180 w 14672"/>
                <a:gd name="T9" fmla="*/ 197854 h 215938"/>
                <a:gd name="T10" fmla="*/ 9180 w 14672"/>
                <a:gd name="T11" fmla="*/ 197854 h 215938"/>
                <a:gd name="T12" fmla="*/ 11860 w 14672"/>
                <a:gd name="T13" fmla="*/ 193433 h 215938"/>
                <a:gd name="T14" fmla="*/ 11860 w 14672"/>
                <a:gd name="T15" fmla="*/ 193433 h 215938"/>
                <a:gd name="T16" fmla="*/ 14673 w 14672"/>
                <a:gd name="T17" fmla="*/ 189013 h 215938"/>
                <a:gd name="T18" fmla="*/ 14673 w 14672"/>
                <a:gd name="T19" fmla="*/ 7368 h 215938"/>
                <a:gd name="T20" fmla="*/ 7304 w 14672"/>
                <a:gd name="T21" fmla="*/ 0 h 215938"/>
                <a:gd name="T22" fmla="*/ 70 w 14672"/>
                <a:gd name="T23" fmla="*/ 7368 h 21593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672" h="215938">
                  <a:moveTo>
                    <a:pt x="70" y="7368"/>
                  </a:moveTo>
                  <a:lnTo>
                    <a:pt x="70" y="215134"/>
                  </a:lnTo>
                  <a:cubicBezTo>
                    <a:pt x="70" y="215134"/>
                    <a:pt x="70" y="215134"/>
                    <a:pt x="70" y="215938"/>
                  </a:cubicBezTo>
                  <a:cubicBezTo>
                    <a:pt x="-158" y="214315"/>
                    <a:pt x="177" y="212662"/>
                    <a:pt x="1008" y="211250"/>
                  </a:cubicBezTo>
                  <a:lnTo>
                    <a:pt x="9180" y="197854"/>
                  </a:lnTo>
                  <a:lnTo>
                    <a:pt x="11860" y="193433"/>
                  </a:lnTo>
                  <a:lnTo>
                    <a:pt x="14673" y="189013"/>
                  </a:lnTo>
                  <a:lnTo>
                    <a:pt x="14673" y="7368"/>
                  </a:lnTo>
                  <a:cubicBezTo>
                    <a:pt x="14673" y="3298"/>
                    <a:pt x="11377" y="0"/>
                    <a:pt x="7304" y="0"/>
                  </a:cubicBezTo>
                  <a:cubicBezTo>
                    <a:pt x="3285" y="74"/>
                    <a:pt x="70" y="3350"/>
                    <a:pt x="7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49" name="Freeform: Shape 1105">
              <a:extLst>
                <a:ext uri="{FF2B5EF4-FFF2-40B4-BE49-F238E27FC236}">
                  <a16:creationId xmlns:a16="http://schemas.microsoft.com/office/drawing/2014/main" id="{15EB08B2-CB9B-DEE6-250A-477F47094B63}"/>
                </a:ext>
              </a:extLst>
            </p:cNvPr>
            <p:cNvSpPr>
              <a:spLocks/>
            </p:cNvSpPr>
            <p:nvPr/>
          </p:nvSpPr>
          <p:spPr bwMode="auto">
            <a:xfrm>
              <a:off x="7273239" y="5683065"/>
              <a:ext cx="2679" cy="162087"/>
            </a:xfrm>
            <a:custGeom>
              <a:avLst/>
              <a:gdLst>
                <a:gd name="T0" fmla="*/ 2680 w 2679"/>
                <a:gd name="T1" fmla="*/ 162088 h 162087"/>
                <a:gd name="T2" fmla="*/ 2680 w 2679"/>
                <a:gd name="T3" fmla="*/ 1340 h 162087"/>
                <a:gd name="T4" fmla="*/ 1339 w 2679"/>
                <a:gd name="T5" fmla="*/ 0 h 162087"/>
                <a:gd name="T6" fmla="*/ 0 w 2679"/>
                <a:gd name="T7" fmla="*/ 1340 h 162087"/>
                <a:gd name="T8" fmla="*/ 0 w 2679"/>
                <a:gd name="T9" fmla="*/ 153246 h 1620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162087">
                  <a:moveTo>
                    <a:pt x="2680" y="162088"/>
                  </a:moveTo>
                  <a:lnTo>
                    <a:pt x="2680" y="1340"/>
                  </a:lnTo>
                  <a:cubicBezTo>
                    <a:pt x="2680" y="600"/>
                    <a:pt x="2077" y="0"/>
                    <a:pt x="1339" y="0"/>
                  </a:cubicBezTo>
                  <a:cubicBezTo>
                    <a:pt x="630" y="63"/>
                    <a:pt x="67" y="627"/>
                    <a:pt x="0" y="1340"/>
                  </a:cubicBezTo>
                  <a:lnTo>
                    <a:pt x="0" y="153246"/>
                  </a:lnTo>
                  <a:lnTo>
                    <a:pt x="2680" y="16208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50" name="Freeform: Shape 1106">
              <a:extLst>
                <a:ext uri="{FF2B5EF4-FFF2-40B4-BE49-F238E27FC236}">
                  <a16:creationId xmlns:a16="http://schemas.microsoft.com/office/drawing/2014/main" id="{F7296311-2A7F-9994-0AC5-D27319401861}"/>
                </a:ext>
              </a:extLst>
            </p:cNvPr>
            <p:cNvSpPr>
              <a:spLocks/>
            </p:cNvSpPr>
            <p:nvPr/>
          </p:nvSpPr>
          <p:spPr bwMode="auto">
            <a:xfrm>
              <a:off x="7273641" y="5853324"/>
              <a:ext cx="2678" cy="10314"/>
            </a:xfrm>
            <a:custGeom>
              <a:avLst/>
              <a:gdLst>
                <a:gd name="T0" fmla="*/ 1339 w 2678"/>
                <a:gd name="T1" fmla="*/ 10181 h 10314"/>
                <a:gd name="T2" fmla="*/ 2679 w 2678"/>
                <a:gd name="T3" fmla="*/ 10181 h 10314"/>
                <a:gd name="T4" fmla="*/ 2679 w 2678"/>
                <a:gd name="T5" fmla="*/ 0 h 10314"/>
                <a:gd name="T6" fmla="*/ 0 w 2678"/>
                <a:gd name="T7" fmla="*/ 2545 h 10314"/>
                <a:gd name="T8" fmla="*/ 0 w 2678"/>
                <a:gd name="T9" fmla="*/ 10315 h 103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8" h="10314">
                  <a:moveTo>
                    <a:pt x="1339" y="10181"/>
                  </a:moveTo>
                  <a:lnTo>
                    <a:pt x="2679" y="10181"/>
                  </a:lnTo>
                  <a:lnTo>
                    <a:pt x="2679" y="0"/>
                  </a:lnTo>
                  <a:cubicBezTo>
                    <a:pt x="2036" y="1074"/>
                    <a:pt x="1111" y="1953"/>
                    <a:pt x="0" y="2545"/>
                  </a:cubicBezTo>
                  <a:lnTo>
                    <a:pt x="0" y="10315"/>
                  </a:lnTo>
                  <a:lnTo>
                    <a:pt x="1339" y="1018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51" name="Freeform: Shape 1107">
              <a:extLst>
                <a:ext uri="{FF2B5EF4-FFF2-40B4-BE49-F238E27FC236}">
                  <a16:creationId xmlns:a16="http://schemas.microsoft.com/office/drawing/2014/main" id="{2E0348AA-39F6-1395-E5D4-58B026776662}"/>
                </a:ext>
              </a:extLst>
            </p:cNvPr>
            <p:cNvSpPr>
              <a:spLocks/>
            </p:cNvSpPr>
            <p:nvPr/>
          </p:nvSpPr>
          <p:spPr bwMode="auto">
            <a:xfrm>
              <a:off x="7616891" y="5856405"/>
              <a:ext cx="33895" cy="2679"/>
            </a:xfrm>
            <a:custGeom>
              <a:avLst/>
              <a:gdLst>
                <a:gd name="T0" fmla="*/ 1339 w 33895"/>
                <a:gd name="T1" fmla="*/ 1340 h 2679"/>
                <a:gd name="T2" fmla="*/ 1339 w 33895"/>
                <a:gd name="T3" fmla="*/ 2679 h 2679"/>
                <a:gd name="T4" fmla="*/ 33896 w 33895"/>
                <a:gd name="T5" fmla="*/ 2679 h 2679"/>
                <a:gd name="T6" fmla="*/ 33896 w 33895"/>
                <a:gd name="T7" fmla="*/ 0 h 2679"/>
                <a:gd name="T8" fmla="*/ 0 w 33895"/>
                <a:gd name="T9" fmla="*/ 0 h 2679"/>
                <a:gd name="T10" fmla="*/ 1339 w 33895"/>
                <a:gd name="T11" fmla="*/ 1340 h 2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895" h="2679">
                  <a:moveTo>
                    <a:pt x="1339" y="1340"/>
                  </a:moveTo>
                  <a:lnTo>
                    <a:pt x="1339" y="2679"/>
                  </a:lnTo>
                  <a:lnTo>
                    <a:pt x="33896" y="2679"/>
                  </a:lnTo>
                  <a:lnTo>
                    <a:pt x="33896" y="0"/>
                  </a:lnTo>
                  <a:lnTo>
                    <a:pt x="0" y="0"/>
                  </a:lnTo>
                  <a:cubicBezTo>
                    <a:pt x="737" y="0"/>
                    <a:pt x="1339" y="600"/>
                    <a:pt x="1339" y="134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52" name="Freeform: Shape 1108">
              <a:extLst>
                <a:ext uri="{FF2B5EF4-FFF2-40B4-BE49-F238E27FC236}">
                  <a16:creationId xmlns:a16="http://schemas.microsoft.com/office/drawing/2014/main" id="{6728EAD7-A3E2-E4F2-E453-86A618C01AAC}"/>
                </a:ext>
              </a:extLst>
            </p:cNvPr>
            <p:cNvSpPr>
              <a:spLocks/>
            </p:cNvSpPr>
            <p:nvPr/>
          </p:nvSpPr>
          <p:spPr bwMode="auto">
            <a:xfrm>
              <a:off x="7650787" y="5857745"/>
              <a:ext cx="14738" cy="312119"/>
            </a:xfrm>
            <a:custGeom>
              <a:avLst/>
              <a:gdLst>
                <a:gd name="T0" fmla="*/ 14738 w 14738"/>
                <a:gd name="T1" fmla="*/ 312119 h 312119"/>
                <a:gd name="T2" fmla="*/ 14738 w 14738"/>
                <a:gd name="T3" fmla="*/ 0 h 312119"/>
                <a:gd name="T4" fmla="*/ 7369 w 14738"/>
                <a:gd name="T5" fmla="*/ 7368 h 312119"/>
                <a:gd name="T6" fmla="*/ 0 w 14738"/>
                <a:gd name="T7" fmla="*/ 0 h 312119"/>
                <a:gd name="T8" fmla="*/ 0 w 14738"/>
                <a:gd name="T9" fmla="*/ 312119 h 312119"/>
                <a:gd name="T10" fmla="*/ 14738 w 14738"/>
                <a:gd name="T11" fmla="*/ 312119 h 3121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738" h="312119">
                  <a:moveTo>
                    <a:pt x="14738" y="312119"/>
                  </a:moveTo>
                  <a:lnTo>
                    <a:pt x="14738" y="0"/>
                  </a:lnTo>
                  <a:cubicBezTo>
                    <a:pt x="14738" y="4070"/>
                    <a:pt x="11442" y="7368"/>
                    <a:pt x="7369" y="7368"/>
                  </a:cubicBezTo>
                  <a:cubicBezTo>
                    <a:pt x="3296" y="7368"/>
                    <a:pt x="0" y="4070"/>
                    <a:pt x="0" y="0"/>
                  </a:cubicBezTo>
                  <a:lnTo>
                    <a:pt x="0" y="312119"/>
                  </a:lnTo>
                  <a:lnTo>
                    <a:pt x="14738" y="31211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53" name="Freeform: Shape 1109">
              <a:extLst>
                <a:ext uri="{FF2B5EF4-FFF2-40B4-BE49-F238E27FC236}">
                  <a16:creationId xmlns:a16="http://schemas.microsoft.com/office/drawing/2014/main" id="{A3B4ACFB-44B0-BB45-EDB4-0EAD2C0DBD5E}"/>
                </a:ext>
              </a:extLst>
            </p:cNvPr>
            <p:cNvSpPr>
              <a:spLocks/>
            </p:cNvSpPr>
            <p:nvPr/>
          </p:nvSpPr>
          <p:spPr bwMode="auto">
            <a:xfrm>
              <a:off x="4847173" y="6581915"/>
              <a:ext cx="7100" cy="1205"/>
            </a:xfrm>
            <a:custGeom>
              <a:avLst/>
              <a:gdLst>
                <a:gd name="T0" fmla="*/ 6431 w 7100"/>
                <a:gd name="T1" fmla="*/ 0 h 1205"/>
                <a:gd name="T2" fmla="*/ 0 w 7100"/>
                <a:gd name="T3" fmla="*/ 0 h 1205"/>
                <a:gd name="T4" fmla="*/ 0 w 7100"/>
                <a:gd name="T5" fmla="*/ 1206 h 1205"/>
                <a:gd name="T6" fmla="*/ 7101 w 7100"/>
                <a:gd name="T7" fmla="*/ 1206 h 1205"/>
                <a:gd name="T8" fmla="*/ 7101 w 7100"/>
                <a:gd name="T9" fmla="*/ 1206 h 1205"/>
                <a:gd name="T10" fmla="*/ 6431 w 7100"/>
                <a:gd name="T11" fmla="*/ 0 h 120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100" h="1205">
                  <a:moveTo>
                    <a:pt x="6431" y="0"/>
                  </a:moveTo>
                  <a:lnTo>
                    <a:pt x="0" y="0"/>
                  </a:lnTo>
                  <a:cubicBezTo>
                    <a:pt x="0" y="0"/>
                    <a:pt x="0" y="804"/>
                    <a:pt x="0" y="1206"/>
                  </a:cubicBezTo>
                  <a:lnTo>
                    <a:pt x="7101" y="1206"/>
                  </a:lnTo>
                  <a:cubicBezTo>
                    <a:pt x="7101" y="1206"/>
                    <a:pt x="6565" y="268"/>
                    <a:pt x="6431"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54" name="Freeform: Shape 1110">
              <a:extLst>
                <a:ext uri="{FF2B5EF4-FFF2-40B4-BE49-F238E27FC236}">
                  <a16:creationId xmlns:a16="http://schemas.microsoft.com/office/drawing/2014/main" id="{230910FD-0979-F98C-56C0-58F5ABA9C4CD}"/>
                </a:ext>
              </a:extLst>
            </p:cNvPr>
            <p:cNvSpPr>
              <a:spLocks/>
            </p:cNvSpPr>
            <p:nvPr/>
          </p:nvSpPr>
          <p:spPr bwMode="auto">
            <a:xfrm>
              <a:off x="5519875" y="6580575"/>
              <a:ext cx="76635" cy="2545"/>
            </a:xfrm>
            <a:custGeom>
              <a:avLst/>
              <a:gdLst>
                <a:gd name="T0" fmla="*/ 53591 w 76635"/>
                <a:gd name="T1" fmla="*/ 1340 h 2545"/>
                <a:gd name="T2" fmla="*/ 52372 w 76635"/>
                <a:gd name="T3" fmla="*/ 147 h 2545"/>
                <a:gd name="T4" fmla="*/ 52385 w 76635"/>
                <a:gd name="T5" fmla="*/ 0 h 2545"/>
                <a:gd name="T6" fmla="*/ 0 w 76635"/>
                <a:gd name="T7" fmla="*/ 0 h 2545"/>
                <a:gd name="T8" fmla="*/ 0 w 76635"/>
                <a:gd name="T9" fmla="*/ 2545 h 2545"/>
                <a:gd name="T10" fmla="*/ 76635 w 76635"/>
                <a:gd name="T11" fmla="*/ 2545 h 2545"/>
                <a:gd name="T12" fmla="*/ 75831 w 76635"/>
                <a:gd name="T13" fmla="*/ 1340 h 254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6635" h="2545">
                  <a:moveTo>
                    <a:pt x="53591" y="1340"/>
                  </a:moveTo>
                  <a:cubicBezTo>
                    <a:pt x="52921" y="1340"/>
                    <a:pt x="52385" y="804"/>
                    <a:pt x="52372" y="147"/>
                  </a:cubicBezTo>
                  <a:cubicBezTo>
                    <a:pt x="52372" y="94"/>
                    <a:pt x="52385" y="54"/>
                    <a:pt x="52385" y="0"/>
                  </a:cubicBezTo>
                  <a:lnTo>
                    <a:pt x="0" y="0"/>
                  </a:lnTo>
                  <a:lnTo>
                    <a:pt x="0" y="2545"/>
                  </a:lnTo>
                  <a:lnTo>
                    <a:pt x="76635" y="2545"/>
                  </a:lnTo>
                  <a:lnTo>
                    <a:pt x="75831" y="1340"/>
                  </a:lnTo>
                  <a:lnTo>
                    <a:pt x="53591" y="13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55" name="Freeform: Shape 1111">
              <a:extLst>
                <a:ext uri="{FF2B5EF4-FFF2-40B4-BE49-F238E27FC236}">
                  <a16:creationId xmlns:a16="http://schemas.microsoft.com/office/drawing/2014/main" id="{A1802243-9778-D445-DE4F-C55877BB53D2}"/>
                </a:ext>
              </a:extLst>
            </p:cNvPr>
            <p:cNvSpPr>
              <a:spLocks/>
            </p:cNvSpPr>
            <p:nvPr/>
          </p:nvSpPr>
          <p:spPr bwMode="auto">
            <a:xfrm>
              <a:off x="7264128" y="5875829"/>
              <a:ext cx="2679" cy="627855"/>
            </a:xfrm>
            <a:custGeom>
              <a:avLst/>
              <a:gdLst>
                <a:gd name="T0" fmla="*/ 2680 w 2679"/>
                <a:gd name="T1" fmla="*/ 627855 h 627855"/>
                <a:gd name="T2" fmla="*/ 2680 w 2679"/>
                <a:gd name="T3" fmla="*/ 1875 h 627855"/>
                <a:gd name="T4" fmla="*/ 0 w 2679"/>
                <a:gd name="T5" fmla="*/ 0 h 627855"/>
                <a:gd name="T6" fmla="*/ 0 w 2679"/>
                <a:gd name="T7" fmla="*/ 627855 h 627855"/>
                <a:gd name="T8" fmla="*/ 2680 w 2679"/>
                <a:gd name="T9" fmla="*/ 627855 h 62785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627855">
                  <a:moveTo>
                    <a:pt x="2680" y="627855"/>
                  </a:moveTo>
                  <a:lnTo>
                    <a:pt x="2680" y="1875"/>
                  </a:lnTo>
                  <a:cubicBezTo>
                    <a:pt x="1662" y="1455"/>
                    <a:pt x="750" y="814"/>
                    <a:pt x="0" y="0"/>
                  </a:cubicBezTo>
                  <a:lnTo>
                    <a:pt x="0" y="627855"/>
                  </a:lnTo>
                  <a:lnTo>
                    <a:pt x="2680" y="62785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56" name="Freeform: Shape 1112">
              <a:extLst>
                <a:ext uri="{FF2B5EF4-FFF2-40B4-BE49-F238E27FC236}">
                  <a16:creationId xmlns:a16="http://schemas.microsoft.com/office/drawing/2014/main" id="{DAF67396-B770-F1ED-C324-0ECF1E2C9031}"/>
                </a:ext>
              </a:extLst>
            </p:cNvPr>
            <p:cNvSpPr>
              <a:spLocks/>
            </p:cNvSpPr>
            <p:nvPr/>
          </p:nvSpPr>
          <p:spPr bwMode="auto">
            <a:xfrm>
              <a:off x="7264128" y="5854530"/>
              <a:ext cx="2679" cy="11386"/>
            </a:xfrm>
            <a:custGeom>
              <a:avLst/>
              <a:gdLst>
                <a:gd name="T0" fmla="*/ 2680 w 2679"/>
                <a:gd name="T1" fmla="*/ 1742 h 11386"/>
                <a:gd name="T2" fmla="*/ 0 w 2679"/>
                <a:gd name="T3" fmla="*/ 0 h 11386"/>
                <a:gd name="T4" fmla="*/ 0 w 2679"/>
                <a:gd name="T5" fmla="*/ 11386 h 11386"/>
                <a:gd name="T6" fmla="*/ 2680 w 2679"/>
                <a:gd name="T7" fmla="*/ 9511 h 113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79" h="11386">
                  <a:moveTo>
                    <a:pt x="2680" y="1742"/>
                  </a:moveTo>
                  <a:cubicBezTo>
                    <a:pt x="1662" y="1372"/>
                    <a:pt x="750" y="777"/>
                    <a:pt x="0" y="0"/>
                  </a:cubicBezTo>
                  <a:lnTo>
                    <a:pt x="0" y="11386"/>
                  </a:lnTo>
                  <a:cubicBezTo>
                    <a:pt x="750" y="10572"/>
                    <a:pt x="1662" y="9932"/>
                    <a:pt x="2680" y="9511"/>
                  </a:cubicBezTo>
                  <a:lnTo>
                    <a:pt x="2680" y="174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57" name="Freeform: Shape 1113">
              <a:extLst>
                <a:ext uri="{FF2B5EF4-FFF2-40B4-BE49-F238E27FC236}">
                  <a16:creationId xmlns:a16="http://schemas.microsoft.com/office/drawing/2014/main" id="{22595710-566C-DA4C-1E36-76B1F9ECE1D3}"/>
                </a:ext>
              </a:extLst>
            </p:cNvPr>
            <p:cNvSpPr>
              <a:spLocks/>
            </p:cNvSpPr>
            <p:nvPr/>
          </p:nvSpPr>
          <p:spPr bwMode="auto">
            <a:xfrm>
              <a:off x="7268282" y="5856673"/>
              <a:ext cx="2545" cy="7099"/>
            </a:xfrm>
            <a:custGeom>
              <a:avLst/>
              <a:gdLst>
                <a:gd name="T0" fmla="*/ 1339 w 2545"/>
                <a:gd name="T1" fmla="*/ 6832 h 7099"/>
                <a:gd name="T2" fmla="*/ 2546 w 2545"/>
                <a:gd name="T3" fmla="*/ 6832 h 7099"/>
                <a:gd name="T4" fmla="*/ 2546 w 2545"/>
                <a:gd name="T5" fmla="*/ 0 h 7099"/>
                <a:gd name="T6" fmla="*/ 1339 w 2545"/>
                <a:gd name="T7" fmla="*/ 0 h 7099"/>
                <a:gd name="T8" fmla="*/ 0 w 2545"/>
                <a:gd name="T9" fmla="*/ 0 h 7099"/>
                <a:gd name="T10" fmla="*/ 0 w 2545"/>
                <a:gd name="T11" fmla="*/ 7100 h 709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7099">
                  <a:moveTo>
                    <a:pt x="1339" y="6832"/>
                  </a:moveTo>
                  <a:lnTo>
                    <a:pt x="2546" y="6832"/>
                  </a:lnTo>
                  <a:lnTo>
                    <a:pt x="2546" y="0"/>
                  </a:lnTo>
                  <a:lnTo>
                    <a:pt x="1339" y="0"/>
                  </a:lnTo>
                  <a:lnTo>
                    <a:pt x="0" y="0"/>
                  </a:lnTo>
                  <a:lnTo>
                    <a:pt x="0" y="7100"/>
                  </a:lnTo>
                  <a:lnTo>
                    <a:pt x="1339" y="683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58" name="Freeform: Shape 1114">
              <a:extLst>
                <a:ext uri="{FF2B5EF4-FFF2-40B4-BE49-F238E27FC236}">
                  <a16:creationId xmlns:a16="http://schemas.microsoft.com/office/drawing/2014/main" id="{2E73D479-7789-3CA7-9D8C-141BD4F5139E}"/>
                </a:ext>
              </a:extLst>
            </p:cNvPr>
            <p:cNvSpPr>
              <a:spLocks/>
            </p:cNvSpPr>
            <p:nvPr/>
          </p:nvSpPr>
          <p:spPr bwMode="auto">
            <a:xfrm>
              <a:off x="7268684" y="5829346"/>
              <a:ext cx="1205" cy="803"/>
            </a:xfrm>
            <a:custGeom>
              <a:avLst/>
              <a:gdLst>
                <a:gd name="T0" fmla="*/ 0 w 1205"/>
                <a:gd name="T1" fmla="*/ 0 h 803"/>
                <a:gd name="T2" fmla="*/ 1205 w 1205"/>
                <a:gd name="T3" fmla="*/ 804 h 803"/>
                <a:gd name="T4" fmla="*/ 267 w 1205"/>
                <a:gd name="T5" fmla="*/ 804 h 803"/>
                <a:gd name="T6" fmla="*/ 0 60000 65536"/>
                <a:gd name="T7" fmla="*/ 0 60000 65536"/>
                <a:gd name="T8" fmla="*/ 0 60000 65536"/>
              </a:gdLst>
              <a:ahLst/>
              <a:cxnLst>
                <a:cxn ang="T6">
                  <a:pos x="T0" y="T1"/>
                </a:cxn>
                <a:cxn ang="T7">
                  <a:pos x="T2" y="T3"/>
                </a:cxn>
                <a:cxn ang="T8">
                  <a:pos x="T4" y="T5"/>
                </a:cxn>
              </a:cxnLst>
              <a:rect l="0" t="0" r="r" b="b"/>
              <a:pathLst>
                <a:path w="1205" h="803">
                  <a:moveTo>
                    <a:pt x="0" y="0"/>
                  </a:moveTo>
                  <a:lnTo>
                    <a:pt x="1205" y="804"/>
                  </a:lnTo>
                  <a:cubicBezTo>
                    <a:pt x="1205" y="804"/>
                    <a:pt x="1205" y="804"/>
                    <a:pt x="267" y="804"/>
                  </a:cubicBez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59" name="Freeform: Shape 1115">
              <a:extLst>
                <a:ext uri="{FF2B5EF4-FFF2-40B4-BE49-F238E27FC236}">
                  <a16:creationId xmlns:a16="http://schemas.microsoft.com/office/drawing/2014/main" id="{8708C1AB-A950-FB07-1358-E4AEA9C8A54F}"/>
                </a:ext>
              </a:extLst>
            </p:cNvPr>
            <p:cNvSpPr>
              <a:spLocks/>
            </p:cNvSpPr>
            <p:nvPr/>
          </p:nvSpPr>
          <p:spPr bwMode="auto">
            <a:xfrm>
              <a:off x="7259707" y="5833901"/>
              <a:ext cx="16536" cy="22876"/>
            </a:xfrm>
            <a:custGeom>
              <a:avLst/>
              <a:gdLst>
                <a:gd name="T0" fmla="*/ 12862 w 16536"/>
                <a:gd name="T1" fmla="*/ 0 h 22876"/>
                <a:gd name="T2" fmla="*/ 12862 w 16536"/>
                <a:gd name="T3" fmla="*/ 0 h 22876"/>
                <a:gd name="T4" fmla="*/ 12862 w 16536"/>
                <a:gd name="T5" fmla="*/ 2411 h 22876"/>
                <a:gd name="T6" fmla="*/ 5761 w 16536"/>
                <a:gd name="T7" fmla="*/ 9779 h 22876"/>
                <a:gd name="T8" fmla="*/ 5494 w 16536"/>
                <a:gd name="T9" fmla="*/ 9779 h 22876"/>
                <a:gd name="T10" fmla="*/ 0 w 16536"/>
                <a:gd name="T11" fmla="*/ 9779 h 22876"/>
                <a:gd name="T12" fmla="*/ 2546 w 16536"/>
                <a:gd name="T13" fmla="*/ 18218 h 22876"/>
                <a:gd name="T14" fmla="*/ 2546 w 16536"/>
                <a:gd name="T15" fmla="*/ 18218 h 22876"/>
                <a:gd name="T16" fmla="*/ 4153 w 16536"/>
                <a:gd name="T17" fmla="*/ 21031 h 22876"/>
                <a:gd name="T18" fmla="*/ 6833 w 16536"/>
                <a:gd name="T19" fmla="*/ 22773 h 22876"/>
                <a:gd name="T20" fmla="*/ 8307 w 16536"/>
                <a:gd name="T21" fmla="*/ 22773 h 22876"/>
                <a:gd name="T22" fmla="*/ 9647 w 16536"/>
                <a:gd name="T23" fmla="*/ 22773 h 22876"/>
                <a:gd name="T24" fmla="*/ 10852 w 16536"/>
                <a:gd name="T25" fmla="*/ 22773 h 22876"/>
                <a:gd name="T26" fmla="*/ 11656 w 16536"/>
                <a:gd name="T27" fmla="*/ 22773 h 22876"/>
                <a:gd name="T28" fmla="*/ 13264 w 16536"/>
                <a:gd name="T29" fmla="*/ 21969 h 22876"/>
                <a:gd name="T30" fmla="*/ 15943 w 16536"/>
                <a:gd name="T31" fmla="*/ 19424 h 22876"/>
                <a:gd name="T32" fmla="*/ 15943 w 16536"/>
                <a:gd name="T33" fmla="*/ 13664 h 22876"/>
                <a:gd name="T34" fmla="*/ 15943 w 16536"/>
                <a:gd name="T35" fmla="*/ 13664 h 22876"/>
                <a:gd name="T36" fmla="*/ 15943 w 16536"/>
                <a:gd name="T37" fmla="*/ 11386 h 22876"/>
                <a:gd name="T38" fmla="*/ 13264 w 16536"/>
                <a:gd name="T39" fmla="*/ 2545 h 2287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6536" h="22876">
                  <a:moveTo>
                    <a:pt x="12862" y="0"/>
                  </a:moveTo>
                  <a:lnTo>
                    <a:pt x="12862" y="0"/>
                  </a:lnTo>
                  <a:cubicBezTo>
                    <a:pt x="13049" y="793"/>
                    <a:pt x="13049" y="1618"/>
                    <a:pt x="12862" y="2411"/>
                  </a:cubicBezTo>
                  <a:cubicBezTo>
                    <a:pt x="12942" y="6406"/>
                    <a:pt x="9754" y="9704"/>
                    <a:pt x="5761" y="9779"/>
                  </a:cubicBezTo>
                  <a:cubicBezTo>
                    <a:pt x="5681" y="9780"/>
                    <a:pt x="5587" y="9780"/>
                    <a:pt x="5494" y="9779"/>
                  </a:cubicBezTo>
                  <a:lnTo>
                    <a:pt x="0" y="9779"/>
                  </a:lnTo>
                  <a:lnTo>
                    <a:pt x="2546" y="18218"/>
                  </a:lnTo>
                  <a:cubicBezTo>
                    <a:pt x="2867" y="19263"/>
                    <a:pt x="3416" y="20225"/>
                    <a:pt x="4153" y="21031"/>
                  </a:cubicBezTo>
                  <a:cubicBezTo>
                    <a:pt x="4904" y="21808"/>
                    <a:pt x="5815" y="22403"/>
                    <a:pt x="6833" y="22773"/>
                  </a:cubicBezTo>
                  <a:cubicBezTo>
                    <a:pt x="7315" y="22911"/>
                    <a:pt x="7824" y="22911"/>
                    <a:pt x="8307" y="22773"/>
                  </a:cubicBezTo>
                  <a:lnTo>
                    <a:pt x="9647" y="22773"/>
                  </a:lnTo>
                  <a:lnTo>
                    <a:pt x="10852" y="22773"/>
                  </a:lnTo>
                  <a:lnTo>
                    <a:pt x="11656" y="22773"/>
                  </a:lnTo>
                  <a:cubicBezTo>
                    <a:pt x="12246" y="22614"/>
                    <a:pt x="12782" y="22341"/>
                    <a:pt x="13264" y="21969"/>
                  </a:cubicBezTo>
                  <a:cubicBezTo>
                    <a:pt x="14376" y="21377"/>
                    <a:pt x="15301" y="20498"/>
                    <a:pt x="15943" y="19424"/>
                  </a:cubicBezTo>
                  <a:cubicBezTo>
                    <a:pt x="16734" y="17586"/>
                    <a:pt x="16734" y="15501"/>
                    <a:pt x="15943" y="13664"/>
                  </a:cubicBezTo>
                  <a:lnTo>
                    <a:pt x="15943" y="11386"/>
                  </a:lnTo>
                  <a:lnTo>
                    <a:pt x="13264" y="2545"/>
                  </a:lnTo>
                  <a:lnTo>
                    <a:pt x="12862"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60" name="Freeform: Shape 1116">
              <a:extLst>
                <a:ext uri="{FF2B5EF4-FFF2-40B4-BE49-F238E27FC236}">
                  <a16:creationId xmlns:a16="http://schemas.microsoft.com/office/drawing/2014/main" id="{CBD637E8-D307-307E-57CB-6797B009918E}"/>
                </a:ext>
              </a:extLst>
            </p:cNvPr>
            <p:cNvSpPr>
              <a:spLocks/>
            </p:cNvSpPr>
            <p:nvPr/>
          </p:nvSpPr>
          <p:spPr bwMode="auto">
            <a:xfrm>
              <a:off x="6706380" y="6589014"/>
              <a:ext cx="2545" cy="264966"/>
            </a:xfrm>
            <a:custGeom>
              <a:avLst/>
              <a:gdLst>
                <a:gd name="T0" fmla="*/ 1206 w 2545"/>
                <a:gd name="T1" fmla="*/ 268 h 264966"/>
                <a:gd name="T2" fmla="*/ 0 w 2545"/>
                <a:gd name="T3" fmla="*/ 268 h 264966"/>
                <a:gd name="T4" fmla="*/ 0 w 2545"/>
                <a:gd name="T5" fmla="*/ 264966 h 264966"/>
                <a:gd name="T6" fmla="*/ 2546 w 2545"/>
                <a:gd name="T7" fmla="*/ 264966 h 264966"/>
                <a:gd name="T8" fmla="*/ 2546 w 2545"/>
                <a:gd name="T9" fmla="*/ 0 h 2649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45" h="264966">
                  <a:moveTo>
                    <a:pt x="1206" y="268"/>
                  </a:moveTo>
                  <a:lnTo>
                    <a:pt x="0" y="268"/>
                  </a:lnTo>
                  <a:lnTo>
                    <a:pt x="0" y="264966"/>
                  </a:lnTo>
                  <a:lnTo>
                    <a:pt x="2546" y="264966"/>
                  </a:lnTo>
                  <a:lnTo>
                    <a:pt x="2546" y="0"/>
                  </a:lnTo>
                  <a:lnTo>
                    <a:pt x="1206" y="26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61" name="Freeform: Shape 1117">
              <a:extLst>
                <a:ext uri="{FF2B5EF4-FFF2-40B4-BE49-F238E27FC236}">
                  <a16:creationId xmlns:a16="http://schemas.microsoft.com/office/drawing/2014/main" id="{97476532-75CE-3C9C-7858-9D15859E5E91}"/>
                </a:ext>
              </a:extLst>
            </p:cNvPr>
            <p:cNvSpPr>
              <a:spLocks/>
            </p:cNvSpPr>
            <p:nvPr/>
          </p:nvSpPr>
          <p:spPr bwMode="auto">
            <a:xfrm>
              <a:off x="8086617" y="6300740"/>
              <a:ext cx="261658" cy="1205"/>
            </a:xfrm>
            <a:custGeom>
              <a:avLst/>
              <a:gdLst>
                <a:gd name="T0" fmla="*/ 0 w 261658"/>
                <a:gd name="T1" fmla="*/ 0 h 1205"/>
                <a:gd name="T2" fmla="*/ 261659 w 261658"/>
                <a:gd name="T3" fmla="*/ 0 h 1205"/>
                <a:gd name="T4" fmla="*/ 261659 w 261658"/>
                <a:gd name="T5" fmla="*/ 1206 h 1205"/>
                <a:gd name="T6" fmla="*/ 0 w 261658"/>
                <a:gd name="T7" fmla="*/ 1206 h 120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1658" h="1205">
                  <a:moveTo>
                    <a:pt x="0" y="0"/>
                  </a:moveTo>
                  <a:lnTo>
                    <a:pt x="261659" y="0"/>
                  </a:lnTo>
                  <a:lnTo>
                    <a:pt x="261659" y="1206"/>
                  </a:lnTo>
                  <a:lnTo>
                    <a:pt x="0" y="1206"/>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62" name="Freeform: Shape 1118">
              <a:extLst>
                <a:ext uri="{FF2B5EF4-FFF2-40B4-BE49-F238E27FC236}">
                  <a16:creationId xmlns:a16="http://schemas.microsoft.com/office/drawing/2014/main" id="{9249DE48-2761-72D1-EC85-B22ED27EB43D}"/>
                </a:ext>
              </a:extLst>
            </p:cNvPr>
            <p:cNvSpPr>
              <a:spLocks/>
            </p:cNvSpPr>
            <p:nvPr/>
          </p:nvSpPr>
          <p:spPr bwMode="auto">
            <a:xfrm>
              <a:off x="7615551" y="5876365"/>
              <a:ext cx="2679" cy="293499"/>
            </a:xfrm>
            <a:custGeom>
              <a:avLst/>
              <a:gdLst>
                <a:gd name="T0" fmla="*/ 1340 w 2679"/>
                <a:gd name="T1" fmla="*/ 293499 h 293499"/>
                <a:gd name="T2" fmla="*/ 2680 w 2679"/>
                <a:gd name="T3" fmla="*/ 293499 h 293499"/>
                <a:gd name="T4" fmla="*/ 2680 w 2679"/>
                <a:gd name="T5" fmla="*/ 0 h 293499"/>
                <a:gd name="T6" fmla="*/ 0 w 2679"/>
                <a:gd name="T7" fmla="*/ 1474 h 293499"/>
                <a:gd name="T8" fmla="*/ 0 w 2679"/>
                <a:gd name="T9" fmla="*/ 293499 h 29349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293499">
                  <a:moveTo>
                    <a:pt x="1340" y="293499"/>
                  </a:moveTo>
                  <a:lnTo>
                    <a:pt x="2680" y="293499"/>
                  </a:lnTo>
                  <a:lnTo>
                    <a:pt x="2680" y="0"/>
                  </a:lnTo>
                  <a:cubicBezTo>
                    <a:pt x="1876" y="648"/>
                    <a:pt x="978" y="1147"/>
                    <a:pt x="0" y="1474"/>
                  </a:cubicBezTo>
                  <a:lnTo>
                    <a:pt x="0" y="293499"/>
                  </a:lnTo>
                  <a:lnTo>
                    <a:pt x="1340" y="29349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63" name="Freeform: Shape 1119">
              <a:extLst>
                <a:ext uri="{FF2B5EF4-FFF2-40B4-BE49-F238E27FC236}">
                  <a16:creationId xmlns:a16="http://schemas.microsoft.com/office/drawing/2014/main" id="{C4A95BD7-69F8-B9BE-DF6C-80DFB2033A66}"/>
                </a:ext>
              </a:extLst>
            </p:cNvPr>
            <p:cNvSpPr>
              <a:spLocks/>
            </p:cNvSpPr>
            <p:nvPr/>
          </p:nvSpPr>
          <p:spPr bwMode="auto">
            <a:xfrm>
              <a:off x="7615551" y="5856405"/>
              <a:ext cx="2679" cy="8975"/>
            </a:xfrm>
            <a:custGeom>
              <a:avLst/>
              <a:gdLst>
                <a:gd name="T0" fmla="*/ 2680 w 2679"/>
                <a:gd name="T1" fmla="*/ 1340 h 8975"/>
                <a:gd name="T2" fmla="*/ 1340 w 2679"/>
                <a:gd name="T3" fmla="*/ 0 h 8975"/>
                <a:gd name="T4" fmla="*/ 0 w 2679"/>
                <a:gd name="T5" fmla="*/ 1340 h 8975"/>
                <a:gd name="T6" fmla="*/ 0 w 2679"/>
                <a:gd name="T7" fmla="*/ 7502 h 8975"/>
                <a:gd name="T8" fmla="*/ 2680 w 2679"/>
                <a:gd name="T9" fmla="*/ 8975 h 8975"/>
                <a:gd name="T10" fmla="*/ 2680 w 2679"/>
                <a:gd name="T11" fmla="*/ 1340 h 897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 h="8975">
                  <a:moveTo>
                    <a:pt x="2680" y="1340"/>
                  </a:moveTo>
                  <a:cubicBezTo>
                    <a:pt x="2680" y="600"/>
                    <a:pt x="2077" y="0"/>
                    <a:pt x="1340" y="0"/>
                  </a:cubicBezTo>
                  <a:cubicBezTo>
                    <a:pt x="630" y="63"/>
                    <a:pt x="67" y="627"/>
                    <a:pt x="0" y="1340"/>
                  </a:cubicBezTo>
                  <a:lnTo>
                    <a:pt x="0" y="7502"/>
                  </a:lnTo>
                  <a:cubicBezTo>
                    <a:pt x="978" y="7828"/>
                    <a:pt x="1876" y="8327"/>
                    <a:pt x="2680" y="8975"/>
                  </a:cubicBezTo>
                  <a:lnTo>
                    <a:pt x="2680" y="13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64" name="Freeform: Shape 1120">
              <a:extLst>
                <a:ext uri="{FF2B5EF4-FFF2-40B4-BE49-F238E27FC236}">
                  <a16:creationId xmlns:a16="http://schemas.microsoft.com/office/drawing/2014/main" id="{839123AF-31A6-C700-0C27-0D99F0094E8A}"/>
                </a:ext>
              </a:extLst>
            </p:cNvPr>
            <p:cNvSpPr>
              <a:spLocks/>
            </p:cNvSpPr>
            <p:nvPr/>
          </p:nvSpPr>
          <p:spPr bwMode="auto">
            <a:xfrm>
              <a:off x="7268282" y="5877972"/>
              <a:ext cx="2545" cy="625711"/>
            </a:xfrm>
            <a:custGeom>
              <a:avLst/>
              <a:gdLst>
                <a:gd name="T0" fmla="*/ 0 w 2545"/>
                <a:gd name="T1" fmla="*/ 0 h 625711"/>
                <a:gd name="T2" fmla="*/ 0 w 2545"/>
                <a:gd name="T3" fmla="*/ 625712 h 625711"/>
                <a:gd name="T4" fmla="*/ 2546 w 2545"/>
                <a:gd name="T5" fmla="*/ 625712 h 625711"/>
                <a:gd name="T6" fmla="*/ 2546 w 2545"/>
                <a:gd name="T7" fmla="*/ 268 h 625711"/>
                <a:gd name="T8" fmla="*/ 1339 w 2545"/>
                <a:gd name="T9" fmla="*/ 268 h 6257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45" h="625711">
                  <a:moveTo>
                    <a:pt x="0" y="0"/>
                  </a:moveTo>
                  <a:lnTo>
                    <a:pt x="0" y="625712"/>
                  </a:lnTo>
                  <a:lnTo>
                    <a:pt x="2546" y="625712"/>
                  </a:lnTo>
                  <a:lnTo>
                    <a:pt x="2546" y="268"/>
                  </a:lnTo>
                  <a:lnTo>
                    <a:pt x="1339" y="268"/>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65" name="Freeform: Shape 1121">
              <a:extLst>
                <a:ext uri="{FF2B5EF4-FFF2-40B4-BE49-F238E27FC236}">
                  <a16:creationId xmlns:a16="http://schemas.microsoft.com/office/drawing/2014/main" id="{488223E6-0CB2-3C37-6CF2-5A0C75C1FEE4}"/>
                </a:ext>
              </a:extLst>
            </p:cNvPr>
            <p:cNvSpPr>
              <a:spLocks/>
            </p:cNvSpPr>
            <p:nvPr/>
          </p:nvSpPr>
          <p:spPr bwMode="auto">
            <a:xfrm>
              <a:off x="5595438" y="6539852"/>
              <a:ext cx="14737" cy="36838"/>
            </a:xfrm>
            <a:custGeom>
              <a:avLst/>
              <a:gdLst>
                <a:gd name="T0" fmla="*/ 7369 w 14737"/>
                <a:gd name="T1" fmla="*/ 7234 h 36838"/>
                <a:gd name="T2" fmla="*/ 0 w 14737"/>
                <a:gd name="T3" fmla="*/ 7234 h 36838"/>
                <a:gd name="T4" fmla="*/ 0 w 14737"/>
                <a:gd name="T5" fmla="*/ 36838 h 36838"/>
                <a:gd name="T6" fmla="*/ 6967 w 14737"/>
                <a:gd name="T7" fmla="*/ 31748 h 36838"/>
                <a:gd name="T8" fmla="*/ 14737 w 14737"/>
                <a:gd name="T9" fmla="*/ 31748 h 36838"/>
                <a:gd name="T10" fmla="*/ 14737 w 14737"/>
                <a:gd name="T11" fmla="*/ 0 h 36838"/>
                <a:gd name="T12" fmla="*/ 7369 w 14737"/>
                <a:gd name="T13" fmla="*/ 7234 h 368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7" h="36838">
                  <a:moveTo>
                    <a:pt x="7369" y="7234"/>
                  </a:moveTo>
                  <a:lnTo>
                    <a:pt x="0" y="7234"/>
                  </a:lnTo>
                  <a:lnTo>
                    <a:pt x="0" y="36838"/>
                  </a:lnTo>
                  <a:cubicBezTo>
                    <a:pt x="1018" y="33837"/>
                    <a:pt x="3805" y="31801"/>
                    <a:pt x="6967" y="31748"/>
                  </a:cubicBezTo>
                  <a:lnTo>
                    <a:pt x="14737" y="31748"/>
                  </a:lnTo>
                  <a:lnTo>
                    <a:pt x="14737" y="0"/>
                  </a:lnTo>
                  <a:cubicBezTo>
                    <a:pt x="14670" y="4019"/>
                    <a:pt x="11388" y="7234"/>
                    <a:pt x="7369"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66" name="Freeform: Shape 1122">
              <a:extLst>
                <a:ext uri="{FF2B5EF4-FFF2-40B4-BE49-F238E27FC236}">
                  <a16:creationId xmlns:a16="http://schemas.microsoft.com/office/drawing/2014/main" id="{3F17936A-31B8-4F36-9D43-F4983F4AAF11}"/>
                </a:ext>
              </a:extLst>
            </p:cNvPr>
            <p:cNvSpPr>
              <a:spLocks/>
            </p:cNvSpPr>
            <p:nvPr/>
          </p:nvSpPr>
          <p:spPr bwMode="auto">
            <a:xfrm>
              <a:off x="7069861" y="5677707"/>
              <a:ext cx="14737" cy="150835"/>
            </a:xfrm>
            <a:custGeom>
              <a:avLst/>
              <a:gdLst>
                <a:gd name="T0" fmla="*/ 14737 w 14737"/>
                <a:gd name="T1" fmla="*/ 150835 h 150835"/>
                <a:gd name="T2" fmla="*/ 14737 w 14737"/>
                <a:gd name="T3" fmla="*/ 7368 h 150835"/>
                <a:gd name="T4" fmla="*/ 7369 w 14737"/>
                <a:gd name="T5" fmla="*/ 0 h 150835"/>
                <a:gd name="T6" fmla="*/ 0 w 14737"/>
                <a:gd name="T7" fmla="*/ 7368 h 150835"/>
                <a:gd name="T8" fmla="*/ 0 w 14737"/>
                <a:gd name="T9" fmla="*/ 150835 h 150835"/>
                <a:gd name="T10" fmla="*/ 14737 w 14737"/>
                <a:gd name="T11" fmla="*/ 150835 h 1508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737" h="150835">
                  <a:moveTo>
                    <a:pt x="14737" y="150835"/>
                  </a:moveTo>
                  <a:lnTo>
                    <a:pt x="14737" y="7368"/>
                  </a:lnTo>
                  <a:cubicBezTo>
                    <a:pt x="14737" y="3298"/>
                    <a:pt x="11442" y="0"/>
                    <a:pt x="7369" y="0"/>
                  </a:cubicBezTo>
                  <a:cubicBezTo>
                    <a:pt x="3295" y="0"/>
                    <a:pt x="0" y="3298"/>
                    <a:pt x="0" y="7368"/>
                  </a:cubicBezTo>
                  <a:lnTo>
                    <a:pt x="0" y="150835"/>
                  </a:lnTo>
                  <a:lnTo>
                    <a:pt x="14737" y="15083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67" name="Freeform: Shape 1123">
              <a:extLst>
                <a:ext uri="{FF2B5EF4-FFF2-40B4-BE49-F238E27FC236}">
                  <a16:creationId xmlns:a16="http://schemas.microsoft.com/office/drawing/2014/main" id="{EAE58BE1-6419-8F8B-E9F8-34A3696621D4}"/>
                </a:ext>
              </a:extLst>
            </p:cNvPr>
            <p:cNvSpPr>
              <a:spLocks/>
            </p:cNvSpPr>
            <p:nvPr/>
          </p:nvSpPr>
          <p:spPr bwMode="auto">
            <a:xfrm>
              <a:off x="9493917" y="6504756"/>
              <a:ext cx="46222" cy="14735"/>
            </a:xfrm>
            <a:custGeom>
              <a:avLst/>
              <a:gdLst>
                <a:gd name="T0" fmla="*/ 0 w 46222"/>
                <a:gd name="T1" fmla="*/ 8573 h 14735"/>
                <a:gd name="T2" fmla="*/ 0 w 46222"/>
                <a:gd name="T3" fmla="*/ 13530 h 14735"/>
                <a:gd name="T4" fmla="*/ 0 w 46222"/>
                <a:gd name="T5" fmla="*/ 14735 h 14735"/>
                <a:gd name="T6" fmla="*/ 46222 w 46222"/>
                <a:gd name="T7" fmla="*/ 14735 h 14735"/>
                <a:gd name="T8" fmla="*/ 46222 w 46222"/>
                <a:gd name="T9" fmla="*/ 0 h 14735"/>
                <a:gd name="T10" fmla="*/ 0 w 46222"/>
                <a:gd name="T11" fmla="*/ 0 h 14735"/>
                <a:gd name="T12" fmla="*/ 0 w 46222"/>
                <a:gd name="T13" fmla="*/ 7367 h 14735"/>
                <a:gd name="T14" fmla="*/ 0 w 46222"/>
                <a:gd name="T15" fmla="*/ 8573 h 1473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6222" h="14735">
                  <a:moveTo>
                    <a:pt x="0" y="8573"/>
                  </a:moveTo>
                  <a:lnTo>
                    <a:pt x="0" y="13530"/>
                  </a:lnTo>
                  <a:lnTo>
                    <a:pt x="0" y="14735"/>
                  </a:lnTo>
                  <a:lnTo>
                    <a:pt x="46222" y="14735"/>
                  </a:lnTo>
                  <a:lnTo>
                    <a:pt x="46222" y="0"/>
                  </a:lnTo>
                  <a:lnTo>
                    <a:pt x="0" y="0"/>
                  </a:lnTo>
                  <a:lnTo>
                    <a:pt x="0" y="7367"/>
                  </a:lnTo>
                  <a:lnTo>
                    <a:pt x="0" y="857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68" name="Freeform: Shape 1124">
              <a:extLst>
                <a:ext uri="{FF2B5EF4-FFF2-40B4-BE49-F238E27FC236}">
                  <a16:creationId xmlns:a16="http://schemas.microsoft.com/office/drawing/2014/main" id="{387E6BE2-36E7-374F-B47B-DE2230E5A274}"/>
                </a:ext>
              </a:extLst>
            </p:cNvPr>
            <p:cNvSpPr>
              <a:spLocks/>
            </p:cNvSpPr>
            <p:nvPr/>
          </p:nvSpPr>
          <p:spPr bwMode="auto">
            <a:xfrm>
              <a:off x="4947255" y="5923153"/>
              <a:ext cx="501879" cy="14296"/>
            </a:xfrm>
            <a:custGeom>
              <a:avLst/>
              <a:gdLst>
                <a:gd name="T0" fmla="*/ 7369 w 501879"/>
                <a:gd name="T1" fmla="*/ 6929 h 14296"/>
                <a:gd name="T2" fmla="*/ 7369 w 501879"/>
                <a:gd name="T3" fmla="*/ 14296 h 14296"/>
                <a:gd name="T4" fmla="*/ 499602 w 501879"/>
                <a:gd name="T5" fmla="*/ 14296 h 14296"/>
                <a:gd name="T6" fmla="*/ 498932 w 501879"/>
                <a:gd name="T7" fmla="*/ 14296 h 14296"/>
                <a:gd name="T8" fmla="*/ 493814 w 501879"/>
                <a:gd name="T9" fmla="*/ 5442 h 14296"/>
                <a:gd name="T10" fmla="*/ 493841 w 501879"/>
                <a:gd name="T11" fmla="*/ 5321 h 14296"/>
                <a:gd name="T12" fmla="*/ 501880 w 501879"/>
                <a:gd name="T13" fmla="*/ 97 h 14296"/>
                <a:gd name="T14" fmla="*/ 500942 w 501879"/>
                <a:gd name="T15" fmla="*/ 97 h 14296"/>
                <a:gd name="T16" fmla="*/ 0 w 501879"/>
                <a:gd name="T17" fmla="*/ 97 h 14296"/>
                <a:gd name="T18" fmla="*/ 7369 w 501879"/>
                <a:gd name="T19" fmla="*/ 6929 h 142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01879" h="14296">
                  <a:moveTo>
                    <a:pt x="7369" y="6929"/>
                  </a:moveTo>
                  <a:lnTo>
                    <a:pt x="7369" y="14296"/>
                  </a:lnTo>
                  <a:lnTo>
                    <a:pt x="499602" y="14296"/>
                  </a:lnTo>
                  <a:lnTo>
                    <a:pt x="498932" y="14296"/>
                  </a:lnTo>
                  <a:cubicBezTo>
                    <a:pt x="495074" y="13266"/>
                    <a:pt x="492783" y="9302"/>
                    <a:pt x="493814" y="5442"/>
                  </a:cubicBezTo>
                  <a:cubicBezTo>
                    <a:pt x="493814" y="5402"/>
                    <a:pt x="493828" y="5361"/>
                    <a:pt x="493841" y="5321"/>
                  </a:cubicBezTo>
                  <a:cubicBezTo>
                    <a:pt x="494766" y="1761"/>
                    <a:pt x="498249" y="-506"/>
                    <a:pt x="501880" y="97"/>
                  </a:cubicBezTo>
                  <a:lnTo>
                    <a:pt x="500942" y="97"/>
                  </a:lnTo>
                  <a:lnTo>
                    <a:pt x="0" y="97"/>
                  </a:lnTo>
                  <a:cubicBezTo>
                    <a:pt x="3872" y="86"/>
                    <a:pt x="7087" y="3071"/>
                    <a:pt x="7369" y="692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69" name="Freeform: Shape 1125">
              <a:extLst>
                <a:ext uri="{FF2B5EF4-FFF2-40B4-BE49-F238E27FC236}">
                  <a16:creationId xmlns:a16="http://schemas.microsoft.com/office/drawing/2014/main" id="{1315A166-BB87-5B2E-6F48-D8285E275F88}"/>
                </a:ext>
              </a:extLst>
            </p:cNvPr>
            <p:cNvSpPr>
              <a:spLocks/>
            </p:cNvSpPr>
            <p:nvPr/>
          </p:nvSpPr>
          <p:spPr bwMode="auto">
            <a:xfrm>
              <a:off x="5440815" y="5922269"/>
              <a:ext cx="74102" cy="30585"/>
            </a:xfrm>
            <a:custGeom>
              <a:avLst/>
              <a:gdLst>
                <a:gd name="T0" fmla="*/ 281 w 74102"/>
                <a:gd name="T1" fmla="*/ 5937 h 30585"/>
                <a:gd name="T2" fmla="*/ 5251 w 74102"/>
                <a:gd name="T3" fmla="*/ 14879 h 30585"/>
                <a:gd name="T4" fmla="*/ 5372 w 74102"/>
                <a:gd name="T5" fmla="*/ 14912 h 30585"/>
                <a:gd name="T6" fmla="*/ 6042 w 74102"/>
                <a:gd name="T7" fmla="*/ 14912 h 30585"/>
                <a:gd name="T8" fmla="*/ 6042 w 74102"/>
                <a:gd name="T9" fmla="*/ 7545 h 30585"/>
                <a:gd name="T10" fmla="*/ 7381 w 74102"/>
                <a:gd name="T11" fmla="*/ 6205 h 30585"/>
                <a:gd name="T12" fmla="*/ 8587 w 74102"/>
                <a:gd name="T13" fmla="*/ 7545 h 30585"/>
                <a:gd name="T14" fmla="*/ 8587 w 74102"/>
                <a:gd name="T15" fmla="*/ 15582 h 30585"/>
                <a:gd name="T16" fmla="*/ 64322 w 74102"/>
                <a:gd name="T17" fmla="*/ 30585 h 30585"/>
                <a:gd name="T18" fmla="*/ 64322 w 74102"/>
                <a:gd name="T19" fmla="*/ 24825 h 30585"/>
                <a:gd name="T20" fmla="*/ 71691 w 74102"/>
                <a:gd name="T21" fmla="*/ 17457 h 30585"/>
                <a:gd name="T22" fmla="*/ 74102 w 74102"/>
                <a:gd name="T23" fmla="*/ 17457 h 30585"/>
                <a:gd name="T24" fmla="*/ 74102 w 74102"/>
                <a:gd name="T25" fmla="*/ 17457 h 30585"/>
                <a:gd name="T26" fmla="*/ 9793 w 74102"/>
                <a:gd name="T27" fmla="*/ 177 h 30585"/>
                <a:gd name="T28" fmla="*/ 8855 w 74102"/>
                <a:gd name="T29" fmla="*/ 177 h 30585"/>
                <a:gd name="T30" fmla="*/ 361 w 74102"/>
                <a:gd name="T31" fmla="*/ 5531 h 30585"/>
                <a:gd name="T32" fmla="*/ 281 w 74102"/>
                <a:gd name="T33" fmla="*/ 5937 h 3058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74102" h="30585">
                  <a:moveTo>
                    <a:pt x="281" y="5937"/>
                  </a:moveTo>
                  <a:cubicBezTo>
                    <a:pt x="-818" y="9779"/>
                    <a:pt x="1406" y="13782"/>
                    <a:pt x="5251" y="14879"/>
                  </a:cubicBezTo>
                  <a:cubicBezTo>
                    <a:pt x="5291" y="14891"/>
                    <a:pt x="5332" y="14902"/>
                    <a:pt x="5372" y="14912"/>
                  </a:cubicBezTo>
                  <a:lnTo>
                    <a:pt x="6042" y="14912"/>
                  </a:lnTo>
                  <a:lnTo>
                    <a:pt x="6042" y="7545"/>
                  </a:lnTo>
                  <a:cubicBezTo>
                    <a:pt x="6042" y="6805"/>
                    <a:pt x="6645" y="6205"/>
                    <a:pt x="7381" y="6205"/>
                  </a:cubicBezTo>
                  <a:cubicBezTo>
                    <a:pt x="8065" y="6275"/>
                    <a:pt x="8587" y="6855"/>
                    <a:pt x="8587" y="7545"/>
                  </a:cubicBezTo>
                  <a:lnTo>
                    <a:pt x="8587" y="15582"/>
                  </a:lnTo>
                  <a:lnTo>
                    <a:pt x="64322" y="30585"/>
                  </a:lnTo>
                  <a:lnTo>
                    <a:pt x="64322" y="24825"/>
                  </a:lnTo>
                  <a:cubicBezTo>
                    <a:pt x="64322" y="20756"/>
                    <a:pt x="67618" y="17457"/>
                    <a:pt x="71691" y="17457"/>
                  </a:cubicBezTo>
                  <a:cubicBezTo>
                    <a:pt x="72495" y="17330"/>
                    <a:pt x="73299" y="17330"/>
                    <a:pt x="74102" y="17457"/>
                  </a:cubicBezTo>
                  <a:lnTo>
                    <a:pt x="9793" y="177"/>
                  </a:lnTo>
                  <a:lnTo>
                    <a:pt x="8855" y="177"/>
                  </a:lnTo>
                  <a:cubicBezTo>
                    <a:pt x="5037" y="-690"/>
                    <a:pt x="1232" y="1708"/>
                    <a:pt x="361" y="5531"/>
                  </a:cubicBezTo>
                  <a:cubicBezTo>
                    <a:pt x="334" y="5667"/>
                    <a:pt x="308" y="5802"/>
                    <a:pt x="281" y="593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70" name="Freeform: Shape 1126">
              <a:extLst>
                <a:ext uri="{FF2B5EF4-FFF2-40B4-BE49-F238E27FC236}">
                  <a16:creationId xmlns:a16="http://schemas.microsoft.com/office/drawing/2014/main" id="{E61B941F-5F89-CAC5-25F4-148DB159F8C6}"/>
                </a:ext>
              </a:extLst>
            </p:cNvPr>
            <p:cNvSpPr>
              <a:spLocks/>
            </p:cNvSpPr>
            <p:nvPr/>
          </p:nvSpPr>
          <p:spPr bwMode="auto">
            <a:xfrm>
              <a:off x="5446857" y="5928742"/>
              <a:ext cx="2545" cy="924970"/>
            </a:xfrm>
            <a:custGeom>
              <a:avLst/>
              <a:gdLst>
                <a:gd name="T0" fmla="*/ 2546 w 2545"/>
                <a:gd name="T1" fmla="*/ 1340 h 924970"/>
                <a:gd name="T2" fmla="*/ 1340 w 2545"/>
                <a:gd name="T3" fmla="*/ 0 h 924970"/>
                <a:gd name="T4" fmla="*/ 0 w 2545"/>
                <a:gd name="T5" fmla="*/ 1340 h 924970"/>
                <a:gd name="T6" fmla="*/ 0 w 2545"/>
                <a:gd name="T7" fmla="*/ 8707 h 924970"/>
                <a:gd name="T8" fmla="*/ 0 w 2545"/>
                <a:gd name="T9" fmla="*/ 8707 h 924970"/>
                <a:gd name="T10" fmla="*/ 0 w 2545"/>
                <a:gd name="T11" fmla="*/ 924971 h 924970"/>
                <a:gd name="T12" fmla="*/ 2546 w 2545"/>
                <a:gd name="T13" fmla="*/ 924971 h 924970"/>
                <a:gd name="T14" fmla="*/ 2546 w 2545"/>
                <a:gd name="T15" fmla="*/ 1340 h 92497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45" h="924970">
                  <a:moveTo>
                    <a:pt x="2546" y="1340"/>
                  </a:moveTo>
                  <a:cubicBezTo>
                    <a:pt x="2546" y="650"/>
                    <a:pt x="2023" y="70"/>
                    <a:pt x="1340" y="0"/>
                  </a:cubicBezTo>
                  <a:cubicBezTo>
                    <a:pt x="603" y="0"/>
                    <a:pt x="0" y="600"/>
                    <a:pt x="0" y="1340"/>
                  </a:cubicBezTo>
                  <a:lnTo>
                    <a:pt x="0" y="8707"/>
                  </a:lnTo>
                  <a:lnTo>
                    <a:pt x="0" y="924971"/>
                  </a:lnTo>
                  <a:lnTo>
                    <a:pt x="2546" y="924971"/>
                  </a:lnTo>
                  <a:lnTo>
                    <a:pt x="2546" y="13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71" name="Freeform: Shape 1127">
              <a:extLst>
                <a:ext uri="{FF2B5EF4-FFF2-40B4-BE49-F238E27FC236}">
                  <a16:creationId xmlns:a16="http://schemas.microsoft.com/office/drawing/2014/main" id="{5CED72A8-92C8-C860-04F9-71FC8F9FFB7D}"/>
                </a:ext>
              </a:extLst>
            </p:cNvPr>
            <p:cNvSpPr>
              <a:spLocks/>
            </p:cNvSpPr>
            <p:nvPr/>
          </p:nvSpPr>
          <p:spPr bwMode="auto">
            <a:xfrm>
              <a:off x="7824958" y="5877972"/>
              <a:ext cx="2595" cy="291891"/>
            </a:xfrm>
            <a:custGeom>
              <a:avLst/>
              <a:gdLst>
                <a:gd name="T0" fmla="*/ 2546 w 2595"/>
                <a:gd name="T1" fmla="*/ 291892 h 291891"/>
                <a:gd name="T2" fmla="*/ 2546 w 2595"/>
                <a:gd name="T3" fmla="*/ 288007 h 291891"/>
                <a:gd name="T4" fmla="*/ 2546 w 2595"/>
                <a:gd name="T5" fmla="*/ 288007 h 291891"/>
                <a:gd name="T6" fmla="*/ 2546 w 2595"/>
                <a:gd name="T7" fmla="*/ 286533 h 291891"/>
                <a:gd name="T8" fmla="*/ 2546 w 2595"/>
                <a:gd name="T9" fmla="*/ 285730 h 291891"/>
                <a:gd name="T10" fmla="*/ 2546 w 2595"/>
                <a:gd name="T11" fmla="*/ 0 h 291891"/>
                <a:gd name="T12" fmla="*/ 2546 w 2595"/>
                <a:gd name="T13" fmla="*/ 0 h 291891"/>
                <a:gd name="T14" fmla="*/ 1340 w 2595"/>
                <a:gd name="T15" fmla="*/ 0 h 291891"/>
                <a:gd name="T16" fmla="*/ 0 w 2595"/>
                <a:gd name="T17" fmla="*/ 0 h 291891"/>
                <a:gd name="T18" fmla="*/ 0 w 2595"/>
                <a:gd name="T19" fmla="*/ 0 h 291891"/>
                <a:gd name="T20" fmla="*/ 0 w 2595"/>
                <a:gd name="T21" fmla="*/ 291892 h 291891"/>
                <a:gd name="T22" fmla="*/ 2010 w 2595"/>
                <a:gd name="T23" fmla="*/ 291892 h 2918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595" h="291891">
                  <a:moveTo>
                    <a:pt x="2546" y="291892"/>
                  </a:moveTo>
                  <a:lnTo>
                    <a:pt x="2546" y="288007"/>
                  </a:lnTo>
                  <a:cubicBezTo>
                    <a:pt x="2546" y="288007"/>
                    <a:pt x="2546" y="288007"/>
                    <a:pt x="2546" y="288007"/>
                  </a:cubicBezTo>
                  <a:cubicBezTo>
                    <a:pt x="2465" y="287525"/>
                    <a:pt x="2465" y="287016"/>
                    <a:pt x="2546" y="286533"/>
                  </a:cubicBezTo>
                  <a:cubicBezTo>
                    <a:pt x="2613" y="286265"/>
                    <a:pt x="2613" y="285998"/>
                    <a:pt x="2546" y="285730"/>
                  </a:cubicBezTo>
                  <a:lnTo>
                    <a:pt x="2546" y="0"/>
                  </a:lnTo>
                  <a:lnTo>
                    <a:pt x="1340" y="0"/>
                  </a:lnTo>
                  <a:cubicBezTo>
                    <a:pt x="898" y="78"/>
                    <a:pt x="442" y="78"/>
                    <a:pt x="0" y="0"/>
                  </a:cubicBezTo>
                  <a:lnTo>
                    <a:pt x="0" y="291892"/>
                  </a:lnTo>
                  <a:lnTo>
                    <a:pt x="2010" y="291892"/>
                  </a:lnTo>
                  <a:lnTo>
                    <a:pt x="2546" y="29189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72" name="Freeform: Shape 1128">
              <a:extLst>
                <a:ext uri="{FF2B5EF4-FFF2-40B4-BE49-F238E27FC236}">
                  <a16:creationId xmlns:a16="http://schemas.microsoft.com/office/drawing/2014/main" id="{D7C9AD59-0454-1100-CAC4-7A7AFCB805C9}"/>
                </a:ext>
              </a:extLst>
            </p:cNvPr>
            <p:cNvSpPr>
              <a:spLocks/>
            </p:cNvSpPr>
            <p:nvPr/>
          </p:nvSpPr>
          <p:spPr bwMode="auto">
            <a:xfrm>
              <a:off x="7833667" y="5869667"/>
              <a:ext cx="2545" cy="288006"/>
            </a:xfrm>
            <a:custGeom>
              <a:avLst/>
              <a:gdLst>
                <a:gd name="T0" fmla="*/ 134 w 2545"/>
                <a:gd name="T1" fmla="*/ 287873 h 288006"/>
                <a:gd name="T2" fmla="*/ 1608 w 2545"/>
                <a:gd name="T3" fmla="*/ 287873 h 288006"/>
                <a:gd name="T4" fmla="*/ 2546 w 2545"/>
                <a:gd name="T5" fmla="*/ 287873 h 288006"/>
                <a:gd name="T6" fmla="*/ 2546 w 2545"/>
                <a:gd name="T7" fmla="*/ 0 h 288006"/>
                <a:gd name="T8" fmla="*/ 0 w 2545"/>
                <a:gd name="T9" fmla="*/ 4153 h 288006"/>
                <a:gd name="T10" fmla="*/ 0 w 2545"/>
                <a:gd name="T11" fmla="*/ 288007 h 2880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288006">
                  <a:moveTo>
                    <a:pt x="134" y="287873"/>
                  </a:moveTo>
                  <a:lnTo>
                    <a:pt x="1608" y="287873"/>
                  </a:lnTo>
                  <a:lnTo>
                    <a:pt x="2546" y="287873"/>
                  </a:lnTo>
                  <a:lnTo>
                    <a:pt x="2546" y="0"/>
                  </a:lnTo>
                  <a:lnTo>
                    <a:pt x="0" y="4153"/>
                  </a:lnTo>
                  <a:lnTo>
                    <a:pt x="0" y="288007"/>
                  </a:lnTo>
                  <a:lnTo>
                    <a:pt x="134" y="28787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73" name="Freeform: Shape 1129">
              <a:extLst>
                <a:ext uri="{FF2B5EF4-FFF2-40B4-BE49-F238E27FC236}">
                  <a16:creationId xmlns:a16="http://schemas.microsoft.com/office/drawing/2014/main" id="{DDCDCECE-B4A9-4B71-1AD4-10B8CF444C30}"/>
                </a:ext>
              </a:extLst>
            </p:cNvPr>
            <p:cNvSpPr>
              <a:spLocks/>
            </p:cNvSpPr>
            <p:nvPr/>
          </p:nvSpPr>
          <p:spPr bwMode="auto">
            <a:xfrm>
              <a:off x="7859793" y="5827337"/>
              <a:ext cx="2678" cy="316941"/>
            </a:xfrm>
            <a:custGeom>
              <a:avLst/>
              <a:gdLst>
                <a:gd name="T0" fmla="*/ 536 w 2678"/>
                <a:gd name="T1" fmla="*/ 316540 h 316941"/>
                <a:gd name="T2" fmla="*/ 2679 w 2678"/>
                <a:gd name="T3" fmla="*/ 316540 h 316941"/>
                <a:gd name="T4" fmla="*/ 2679 w 2678"/>
                <a:gd name="T5" fmla="*/ 0 h 316941"/>
                <a:gd name="T6" fmla="*/ 0 w 2678"/>
                <a:gd name="T7" fmla="*/ 4153 h 316941"/>
                <a:gd name="T8" fmla="*/ 0 w 2678"/>
                <a:gd name="T9" fmla="*/ 316942 h 31694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8" h="316941">
                  <a:moveTo>
                    <a:pt x="536" y="316540"/>
                  </a:moveTo>
                  <a:lnTo>
                    <a:pt x="2679" y="316540"/>
                  </a:lnTo>
                  <a:lnTo>
                    <a:pt x="2679" y="0"/>
                  </a:lnTo>
                  <a:lnTo>
                    <a:pt x="0" y="4153"/>
                  </a:lnTo>
                  <a:lnTo>
                    <a:pt x="0" y="316942"/>
                  </a:lnTo>
                  <a:lnTo>
                    <a:pt x="536" y="3165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74" name="Freeform: Shape 1130">
              <a:extLst>
                <a:ext uri="{FF2B5EF4-FFF2-40B4-BE49-F238E27FC236}">
                  <a16:creationId xmlns:a16="http://schemas.microsoft.com/office/drawing/2014/main" id="{43F3AB5E-0DF9-5A8E-7FFD-C2439FA5BC82}"/>
                </a:ext>
              </a:extLst>
            </p:cNvPr>
            <p:cNvSpPr>
              <a:spLocks/>
            </p:cNvSpPr>
            <p:nvPr/>
          </p:nvSpPr>
          <p:spPr bwMode="auto">
            <a:xfrm>
              <a:off x="8701976" y="6143608"/>
              <a:ext cx="40997" cy="2545"/>
            </a:xfrm>
            <a:custGeom>
              <a:avLst/>
              <a:gdLst>
                <a:gd name="T0" fmla="*/ 0 w 40997"/>
                <a:gd name="T1" fmla="*/ 2545 h 2545"/>
                <a:gd name="T2" fmla="*/ 38853 w 40997"/>
                <a:gd name="T3" fmla="*/ 2545 h 2545"/>
                <a:gd name="T4" fmla="*/ 40997 w 40997"/>
                <a:gd name="T5" fmla="*/ 0 h 2545"/>
                <a:gd name="T6" fmla="*/ 0 w 40997"/>
                <a:gd name="T7" fmla="*/ 0 h 2545"/>
                <a:gd name="T8" fmla="*/ 0 w 40997"/>
                <a:gd name="T9" fmla="*/ 2545 h 25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997" h="2545">
                  <a:moveTo>
                    <a:pt x="0" y="2545"/>
                  </a:moveTo>
                  <a:lnTo>
                    <a:pt x="38853" y="2545"/>
                  </a:lnTo>
                  <a:cubicBezTo>
                    <a:pt x="39335" y="1527"/>
                    <a:pt x="40072" y="643"/>
                    <a:pt x="40997" y="0"/>
                  </a:cubicBezTo>
                  <a:lnTo>
                    <a:pt x="0" y="0"/>
                  </a:lnTo>
                  <a:lnTo>
                    <a:pt x="0" y="254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75" name="Freeform: Shape 1131">
              <a:extLst>
                <a:ext uri="{FF2B5EF4-FFF2-40B4-BE49-F238E27FC236}">
                  <a16:creationId xmlns:a16="http://schemas.microsoft.com/office/drawing/2014/main" id="{15425501-2091-4633-2448-B428A40B331A}"/>
                </a:ext>
              </a:extLst>
            </p:cNvPr>
            <p:cNvSpPr>
              <a:spLocks/>
            </p:cNvSpPr>
            <p:nvPr/>
          </p:nvSpPr>
          <p:spPr bwMode="auto">
            <a:xfrm>
              <a:off x="8751949" y="6143608"/>
              <a:ext cx="23311" cy="2545"/>
            </a:xfrm>
            <a:custGeom>
              <a:avLst/>
              <a:gdLst>
                <a:gd name="T0" fmla="*/ 2144 w 23311"/>
                <a:gd name="T1" fmla="*/ 2545 h 2545"/>
                <a:gd name="T2" fmla="*/ 12460 w 23311"/>
                <a:gd name="T3" fmla="*/ 2545 h 2545"/>
                <a:gd name="T4" fmla="*/ 23312 w 23311"/>
                <a:gd name="T5" fmla="*/ 0 h 2545"/>
                <a:gd name="T6" fmla="*/ 0 w 23311"/>
                <a:gd name="T7" fmla="*/ 0 h 2545"/>
                <a:gd name="T8" fmla="*/ 2144 w 23311"/>
                <a:gd name="T9" fmla="*/ 2545 h 25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311" h="2545">
                  <a:moveTo>
                    <a:pt x="2144" y="2545"/>
                  </a:moveTo>
                  <a:lnTo>
                    <a:pt x="12460" y="2545"/>
                  </a:lnTo>
                  <a:lnTo>
                    <a:pt x="23312" y="0"/>
                  </a:lnTo>
                  <a:lnTo>
                    <a:pt x="0" y="0"/>
                  </a:lnTo>
                  <a:cubicBezTo>
                    <a:pt x="885" y="683"/>
                    <a:pt x="1622" y="1554"/>
                    <a:pt x="2144" y="254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76" name="Freeform: Shape 1132">
              <a:extLst>
                <a:ext uri="{FF2B5EF4-FFF2-40B4-BE49-F238E27FC236}">
                  <a16:creationId xmlns:a16="http://schemas.microsoft.com/office/drawing/2014/main" id="{E7E8E69A-419A-3045-820B-92C3D53A3DD6}"/>
                </a:ext>
              </a:extLst>
            </p:cNvPr>
            <p:cNvSpPr>
              <a:spLocks/>
            </p:cNvSpPr>
            <p:nvPr/>
          </p:nvSpPr>
          <p:spPr bwMode="auto">
            <a:xfrm>
              <a:off x="7860730" y="6143182"/>
              <a:ext cx="186497" cy="2703"/>
            </a:xfrm>
            <a:custGeom>
              <a:avLst/>
              <a:gdLst>
                <a:gd name="T0" fmla="*/ 1206 w 186497"/>
                <a:gd name="T1" fmla="*/ 2704 h 2703"/>
                <a:gd name="T2" fmla="*/ 1206 w 186497"/>
                <a:gd name="T3" fmla="*/ 2704 h 2703"/>
                <a:gd name="T4" fmla="*/ 186497 w 186497"/>
                <a:gd name="T5" fmla="*/ 2704 h 2703"/>
                <a:gd name="T6" fmla="*/ 186497 w 186497"/>
                <a:gd name="T7" fmla="*/ 159 h 2703"/>
                <a:gd name="T8" fmla="*/ 0 w 186497"/>
                <a:gd name="T9" fmla="*/ 159 h 2703"/>
                <a:gd name="T10" fmla="*/ 1675 w 186497"/>
                <a:gd name="T11" fmla="*/ 627 h 2703"/>
                <a:gd name="T12" fmla="*/ 1206 w 186497"/>
                <a:gd name="T13" fmla="*/ 2302 h 270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6497" h="2703">
                  <a:moveTo>
                    <a:pt x="1206" y="2704"/>
                  </a:moveTo>
                  <a:lnTo>
                    <a:pt x="1206" y="2704"/>
                  </a:lnTo>
                  <a:lnTo>
                    <a:pt x="186497" y="2704"/>
                  </a:lnTo>
                  <a:lnTo>
                    <a:pt x="186497" y="159"/>
                  </a:lnTo>
                  <a:lnTo>
                    <a:pt x="0" y="159"/>
                  </a:lnTo>
                  <a:cubicBezTo>
                    <a:pt x="590" y="-176"/>
                    <a:pt x="1340" y="38"/>
                    <a:pt x="1675" y="627"/>
                  </a:cubicBezTo>
                  <a:cubicBezTo>
                    <a:pt x="2010" y="1217"/>
                    <a:pt x="1796" y="1967"/>
                    <a:pt x="1206" y="2302"/>
                  </a:cubicBezTo>
                  <a:lnTo>
                    <a:pt x="1206" y="270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77" name="Freeform: Shape 1133">
              <a:extLst>
                <a:ext uri="{FF2B5EF4-FFF2-40B4-BE49-F238E27FC236}">
                  <a16:creationId xmlns:a16="http://schemas.microsoft.com/office/drawing/2014/main" id="{BC920CFB-214C-0180-1C7F-35628BB1605C}"/>
                </a:ext>
              </a:extLst>
            </p:cNvPr>
            <p:cNvSpPr>
              <a:spLocks/>
            </p:cNvSpPr>
            <p:nvPr/>
          </p:nvSpPr>
          <p:spPr bwMode="auto">
            <a:xfrm>
              <a:off x="8793750" y="5815415"/>
              <a:ext cx="14570" cy="330069"/>
            </a:xfrm>
            <a:custGeom>
              <a:avLst/>
              <a:gdLst>
                <a:gd name="T0" fmla="*/ 7369 w 14570"/>
                <a:gd name="T1" fmla="*/ 7368 h 330069"/>
                <a:gd name="T2" fmla="*/ 0 w 14570"/>
                <a:gd name="T3" fmla="*/ 7368 h 330069"/>
                <a:gd name="T4" fmla="*/ 0 w 14570"/>
                <a:gd name="T5" fmla="*/ 323639 h 330069"/>
                <a:gd name="T6" fmla="*/ 5628 w 14570"/>
                <a:gd name="T7" fmla="*/ 322300 h 330069"/>
                <a:gd name="T8" fmla="*/ 14470 w 14570"/>
                <a:gd name="T9" fmla="*/ 327792 h 330069"/>
                <a:gd name="T10" fmla="*/ 14470 w 14570"/>
                <a:gd name="T11" fmla="*/ 330069 h 330069"/>
                <a:gd name="T12" fmla="*/ 14470 w 14570"/>
                <a:gd name="T13" fmla="*/ 330069 h 330069"/>
                <a:gd name="T14" fmla="*/ 14470 w 14570"/>
                <a:gd name="T15" fmla="*/ 0 h 330069"/>
                <a:gd name="T16" fmla="*/ 7369 w 14570"/>
                <a:gd name="T17" fmla="*/ 7368 h 3300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570" h="330069">
                  <a:moveTo>
                    <a:pt x="7369" y="7368"/>
                  </a:moveTo>
                  <a:lnTo>
                    <a:pt x="0" y="7368"/>
                  </a:lnTo>
                  <a:lnTo>
                    <a:pt x="0" y="323639"/>
                  </a:lnTo>
                  <a:lnTo>
                    <a:pt x="5628" y="322300"/>
                  </a:lnTo>
                  <a:cubicBezTo>
                    <a:pt x="9580" y="321376"/>
                    <a:pt x="13545" y="323840"/>
                    <a:pt x="14470" y="327792"/>
                  </a:cubicBezTo>
                  <a:cubicBezTo>
                    <a:pt x="14604" y="328542"/>
                    <a:pt x="14604" y="329319"/>
                    <a:pt x="14470" y="330069"/>
                  </a:cubicBezTo>
                  <a:cubicBezTo>
                    <a:pt x="14470" y="330069"/>
                    <a:pt x="14470" y="330069"/>
                    <a:pt x="14470" y="330069"/>
                  </a:cubicBezTo>
                  <a:lnTo>
                    <a:pt x="14470" y="0"/>
                  </a:lnTo>
                  <a:cubicBezTo>
                    <a:pt x="14470" y="3967"/>
                    <a:pt x="11335" y="7223"/>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78" name="Freeform: Shape 1134">
              <a:extLst>
                <a:ext uri="{FF2B5EF4-FFF2-40B4-BE49-F238E27FC236}">
                  <a16:creationId xmlns:a16="http://schemas.microsoft.com/office/drawing/2014/main" id="{DF8EC30D-28A5-722A-F3FD-FC977F7330C5}"/>
                </a:ext>
              </a:extLst>
            </p:cNvPr>
            <p:cNvSpPr>
              <a:spLocks/>
            </p:cNvSpPr>
            <p:nvPr/>
          </p:nvSpPr>
          <p:spPr bwMode="auto">
            <a:xfrm>
              <a:off x="7838892" y="6156334"/>
              <a:ext cx="5760" cy="2009"/>
            </a:xfrm>
            <a:custGeom>
              <a:avLst/>
              <a:gdLst>
                <a:gd name="T0" fmla="*/ 3483 w 5760"/>
                <a:gd name="T1" fmla="*/ 2009 h 2009"/>
                <a:gd name="T2" fmla="*/ 5761 w 5760"/>
                <a:gd name="T3" fmla="*/ 0 h 2009"/>
                <a:gd name="T4" fmla="*/ 0 w 5760"/>
                <a:gd name="T5" fmla="*/ 0 h 2009"/>
                <a:gd name="T6" fmla="*/ 0 w 5760"/>
                <a:gd name="T7" fmla="*/ 0 h 2009"/>
                <a:gd name="T8" fmla="*/ 3483 w 5760"/>
                <a:gd name="T9" fmla="*/ 2009 h 20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60" h="2009">
                  <a:moveTo>
                    <a:pt x="3483" y="2009"/>
                  </a:moveTo>
                  <a:lnTo>
                    <a:pt x="5761" y="0"/>
                  </a:lnTo>
                  <a:lnTo>
                    <a:pt x="0" y="0"/>
                  </a:lnTo>
                  <a:cubicBezTo>
                    <a:pt x="1326" y="321"/>
                    <a:pt x="2546" y="1018"/>
                    <a:pt x="3483" y="200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79" name="Freeform: Shape 1135">
              <a:extLst>
                <a:ext uri="{FF2B5EF4-FFF2-40B4-BE49-F238E27FC236}">
                  <a16:creationId xmlns:a16="http://schemas.microsoft.com/office/drawing/2014/main" id="{CBAF2D02-2AD2-B9CD-B298-5E0ABBB03FA1}"/>
                </a:ext>
              </a:extLst>
            </p:cNvPr>
            <p:cNvSpPr>
              <a:spLocks/>
            </p:cNvSpPr>
            <p:nvPr/>
          </p:nvSpPr>
          <p:spPr bwMode="auto">
            <a:xfrm>
              <a:off x="7843983" y="6156334"/>
              <a:ext cx="202842" cy="8707"/>
            </a:xfrm>
            <a:custGeom>
              <a:avLst/>
              <a:gdLst>
                <a:gd name="T0" fmla="*/ 805 w 202842"/>
                <a:gd name="T1" fmla="*/ 8707 h 8707"/>
                <a:gd name="T2" fmla="*/ 202842 w 202842"/>
                <a:gd name="T3" fmla="*/ 8707 h 8707"/>
                <a:gd name="T4" fmla="*/ 202842 w 202842"/>
                <a:gd name="T5" fmla="*/ 0 h 8707"/>
                <a:gd name="T6" fmla="*/ 4958 w 202842"/>
                <a:gd name="T7" fmla="*/ 0 h 8707"/>
                <a:gd name="T8" fmla="*/ 0 w 202842"/>
                <a:gd name="T9" fmla="*/ 4019 h 8707"/>
                <a:gd name="T10" fmla="*/ 805 w 202842"/>
                <a:gd name="T11" fmla="*/ 8707 h 87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2842" h="8707">
                  <a:moveTo>
                    <a:pt x="805" y="8707"/>
                  </a:moveTo>
                  <a:lnTo>
                    <a:pt x="202842" y="8707"/>
                  </a:lnTo>
                  <a:lnTo>
                    <a:pt x="202842" y="0"/>
                  </a:lnTo>
                  <a:lnTo>
                    <a:pt x="4958" y="0"/>
                  </a:lnTo>
                  <a:lnTo>
                    <a:pt x="0" y="4019"/>
                  </a:lnTo>
                  <a:cubicBezTo>
                    <a:pt x="791" y="5452"/>
                    <a:pt x="1072" y="7100"/>
                    <a:pt x="805" y="870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80" name="Freeform: Shape 1136">
              <a:extLst>
                <a:ext uri="{FF2B5EF4-FFF2-40B4-BE49-F238E27FC236}">
                  <a16:creationId xmlns:a16="http://schemas.microsoft.com/office/drawing/2014/main" id="{1FA686D4-3BA5-8A59-896D-02114707CE9E}"/>
                </a:ext>
              </a:extLst>
            </p:cNvPr>
            <p:cNvSpPr>
              <a:spLocks/>
            </p:cNvSpPr>
            <p:nvPr/>
          </p:nvSpPr>
          <p:spPr bwMode="auto">
            <a:xfrm>
              <a:off x="7836347" y="5865246"/>
              <a:ext cx="2545" cy="291355"/>
            </a:xfrm>
            <a:custGeom>
              <a:avLst/>
              <a:gdLst>
                <a:gd name="T0" fmla="*/ 2546 w 2545"/>
                <a:gd name="T1" fmla="*/ 291356 h 291355"/>
                <a:gd name="T2" fmla="*/ 2546 w 2545"/>
                <a:gd name="T3" fmla="*/ 0 h 291355"/>
                <a:gd name="T4" fmla="*/ 0 w 2545"/>
                <a:gd name="T5" fmla="*/ 4153 h 291355"/>
                <a:gd name="T6" fmla="*/ 0 w 2545"/>
                <a:gd name="T7" fmla="*/ 291356 h 291355"/>
                <a:gd name="T8" fmla="*/ 2546 w 2545"/>
                <a:gd name="T9" fmla="*/ 291356 h 29135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45" h="291355">
                  <a:moveTo>
                    <a:pt x="2546" y="291356"/>
                  </a:moveTo>
                  <a:lnTo>
                    <a:pt x="2546" y="0"/>
                  </a:lnTo>
                  <a:lnTo>
                    <a:pt x="0" y="4153"/>
                  </a:lnTo>
                  <a:lnTo>
                    <a:pt x="0" y="291356"/>
                  </a:lnTo>
                  <a:cubicBezTo>
                    <a:pt x="844" y="291222"/>
                    <a:pt x="1701" y="291222"/>
                    <a:pt x="2546" y="29135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81" name="Freeform: Shape 1137">
              <a:extLst>
                <a:ext uri="{FF2B5EF4-FFF2-40B4-BE49-F238E27FC236}">
                  <a16:creationId xmlns:a16="http://schemas.microsoft.com/office/drawing/2014/main" id="{70D2FA96-1024-6EB1-835B-506E353ED0C5}"/>
                </a:ext>
              </a:extLst>
            </p:cNvPr>
            <p:cNvSpPr>
              <a:spLocks/>
            </p:cNvSpPr>
            <p:nvPr/>
          </p:nvSpPr>
          <p:spPr bwMode="auto">
            <a:xfrm>
              <a:off x="7817922" y="5854262"/>
              <a:ext cx="21640" cy="22428"/>
            </a:xfrm>
            <a:custGeom>
              <a:avLst/>
              <a:gdLst>
                <a:gd name="T0" fmla="*/ 2481 w 21640"/>
                <a:gd name="T1" fmla="*/ 20094 h 22428"/>
                <a:gd name="T2" fmla="*/ 3285 w 21640"/>
                <a:gd name="T3" fmla="*/ 21299 h 22428"/>
                <a:gd name="T4" fmla="*/ 4356 w 21640"/>
                <a:gd name="T5" fmla="*/ 22371 h 22428"/>
                <a:gd name="T6" fmla="*/ 4356 w 21640"/>
                <a:gd name="T7" fmla="*/ 22371 h 22428"/>
                <a:gd name="T8" fmla="*/ 4356 w 21640"/>
                <a:gd name="T9" fmla="*/ 22371 h 22428"/>
                <a:gd name="T10" fmla="*/ 6501 w 21640"/>
                <a:gd name="T11" fmla="*/ 22371 h 22428"/>
                <a:gd name="T12" fmla="*/ 7840 w 21640"/>
                <a:gd name="T13" fmla="*/ 22371 h 22428"/>
                <a:gd name="T14" fmla="*/ 9046 w 21640"/>
                <a:gd name="T15" fmla="*/ 22371 h 22428"/>
                <a:gd name="T16" fmla="*/ 11055 w 21640"/>
                <a:gd name="T17" fmla="*/ 22371 h 22428"/>
                <a:gd name="T18" fmla="*/ 11726 w 21640"/>
                <a:gd name="T19" fmla="*/ 22371 h 22428"/>
                <a:gd name="T20" fmla="*/ 13601 w 21640"/>
                <a:gd name="T21" fmla="*/ 20629 h 22428"/>
                <a:gd name="T22" fmla="*/ 13601 w 21640"/>
                <a:gd name="T23" fmla="*/ 20629 h 22428"/>
                <a:gd name="T24" fmla="*/ 14271 w 21640"/>
                <a:gd name="T25" fmla="*/ 19692 h 22428"/>
                <a:gd name="T26" fmla="*/ 16817 w 21640"/>
                <a:gd name="T27" fmla="*/ 15539 h 22428"/>
                <a:gd name="T28" fmla="*/ 16817 w 21640"/>
                <a:gd name="T29" fmla="*/ 15539 h 22428"/>
                <a:gd name="T30" fmla="*/ 19362 w 21640"/>
                <a:gd name="T31" fmla="*/ 11386 h 22428"/>
                <a:gd name="T32" fmla="*/ 21640 w 21640"/>
                <a:gd name="T33" fmla="*/ 7770 h 22428"/>
                <a:gd name="T34" fmla="*/ 15343 w 21640"/>
                <a:gd name="T35" fmla="*/ 11252 h 22428"/>
                <a:gd name="T36" fmla="*/ 11458 w 21640"/>
                <a:gd name="T37" fmla="*/ 10181 h 22428"/>
                <a:gd name="T38" fmla="*/ 9180 w 21640"/>
                <a:gd name="T39" fmla="*/ 0 h 22428"/>
                <a:gd name="T40" fmla="*/ 1007 w 21640"/>
                <a:gd name="T41" fmla="*/ 13396 h 22428"/>
                <a:gd name="T42" fmla="*/ 70 w 21640"/>
                <a:gd name="T43" fmla="*/ 18084 h 22428"/>
                <a:gd name="T44" fmla="*/ 70 w 21640"/>
                <a:gd name="T45" fmla="*/ 19558 h 2242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40" h="22428">
                  <a:moveTo>
                    <a:pt x="2481" y="20094"/>
                  </a:moveTo>
                  <a:lnTo>
                    <a:pt x="3285" y="21299"/>
                  </a:lnTo>
                  <a:lnTo>
                    <a:pt x="4356" y="22371"/>
                  </a:lnTo>
                  <a:lnTo>
                    <a:pt x="6501" y="22371"/>
                  </a:lnTo>
                  <a:cubicBezTo>
                    <a:pt x="6943" y="22448"/>
                    <a:pt x="7398" y="22448"/>
                    <a:pt x="7840" y="22371"/>
                  </a:cubicBezTo>
                  <a:lnTo>
                    <a:pt x="9046" y="22371"/>
                  </a:lnTo>
                  <a:lnTo>
                    <a:pt x="11055" y="22371"/>
                  </a:lnTo>
                  <a:lnTo>
                    <a:pt x="11726" y="22371"/>
                  </a:lnTo>
                  <a:cubicBezTo>
                    <a:pt x="12449" y="21898"/>
                    <a:pt x="13078" y="21310"/>
                    <a:pt x="13601" y="20629"/>
                  </a:cubicBezTo>
                  <a:lnTo>
                    <a:pt x="14271" y="19692"/>
                  </a:lnTo>
                  <a:lnTo>
                    <a:pt x="16817" y="15539"/>
                  </a:lnTo>
                  <a:lnTo>
                    <a:pt x="19362" y="11386"/>
                  </a:lnTo>
                  <a:lnTo>
                    <a:pt x="21640" y="7770"/>
                  </a:lnTo>
                  <a:cubicBezTo>
                    <a:pt x="20314" y="9966"/>
                    <a:pt x="17915" y="11291"/>
                    <a:pt x="15343" y="11252"/>
                  </a:cubicBezTo>
                  <a:cubicBezTo>
                    <a:pt x="13976" y="11231"/>
                    <a:pt x="12637" y="10863"/>
                    <a:pt x="11458" y="10181"/>
                  </a:cubicBezTo>
                  <a:cubicBezTo>
                    <a:pt x="8081" y="7957"/>
                    <a:pt x="7063" y="3452"/>
                    <a:pt x="9180" y="0"/>
                  </a:cubicBezTo>
                  <a:lnTo>
                    <a:pt x="1007" y="13396"/>
                  </a:lnTo>
                  <a:cubicBezTo>
                    <a:pt x="177" y="14808"/>
                    <a:pt x="-158" y="16461"/>
                    <a:pt x="70" y="18084"/>
                  </a:cubicBezTo>
                  <a:cubicBezTo>
                    <a:pt x="3" y="18573"/>
                    <a:pt x="3" y="19069"/>
                    <a:pt x="70" y="19558"/>
                  </a:cubicBezTo>
                  <a:lnTo>
                    <a:pt x="2481" y="2009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82" name="Freeform: Shape 1138">
              <a:extLst>
                <a:ext uri="{FF2B5EF4-FFF2-40B4-BE49-F238E27FC236}">
                  <a16:creationId xmlns:a16="http://schemas.microsoft.com/office/drawing/2014/main" id="{792DBFC7-80F4-48A1-E9DC-4D7DFC45CE57}"/>
                </a:ext>
              </a:extLst>
            </p:cNvPr>
            <p:cNvSpPr>
              <a:spLocks/>
            </p:cNvSpPr>
            <p:nvPr/>
          </p:nvSpPr>
          <p:spPr bwMode="auto">
            <a:xfrm>
              <a:off x="8754629" y="6137707"/>
              <a:ext cx="52351" cy="25325"/>
            </a:xfrm>
            <a:custGeom>
              <a:avLst/>
              <a:gdLst>
                <a:gd name="T0" fmla="*/ 44749 w 52351"/>
                <a:gd name="T1" fmla="*/ 8 h 25325"/>
                <a:gd name="T2" fmla="*/ 39121 w 52351"/>
                <a:gd name="T3" fmla="*/ 1347 h 25325"/>
                <a:gd name="T4" fmla="*/ 20632 w 52351"/>
                <a:gd name="T5" fmla="*/ 5902 h 25325"/>
                <a:gd name="T6" fmla="*/ 9780 w 52351"/>
                <a:gd name="T7" fmla="*/ 8447 h 25325"/>
                <a:gd name="T8" fmla="*/ 0 w 52351"/>
                <a:gd name="T9" fmla="*/ 10858 h 25325"/>
                <a:gd name="T10" fmla="*/ 0 w 52351"/>
                <a:gd name="T11" fmla="*/ 10858 h 25325"/>
                <a:gd name="T12" fmla="*/ 0 w 52351"/>
                <a:gd name="T13" fmla="*/ 25326 h 25325"/>
                <a:gd name="T14" fmla="*/ 48098 w 52351"/>
                <a:gd name="T15" fmla="*/ 13671 h 25325"/>
                <a:gd name="T16" fmla="*/ 48098 w 52351"/>
                <a:gd name="T17" fmla="*/ 13671 h 25325"/>
                <a:gd name="T18" fmla="*/ 49438 w 52351"/>
                <a:gd name="T19" fmla="*/ 13671 h 25325"/>
                <a:gd name="T20" fmla="*/ 50510 w 52351"/>
                <a:gd name="T21" fmla="*/ 12868 h 25325"/>
                <a:gd name="T22" fmla="*/ 51448 w 52351"/>
                <a:gd name="T23" fmla="*/ 11796 h 25325"/>
                <a:gd name="T24" fmla="*/ 52252 w 52351"/>
                <a:gd name="T25" fmla="*/ 10724 h 25325"/>
                <a:gd name="T26" fmla="*/ 52252 w 52351"/>
                <a:gd name="T27" fmla="*/ 9385 h 25325"/>
                <a:gd name="T28" fmla="*/ 52252 w 52351"/>
                <a:gd name="T29" fmla="*/ 7911 h 25325"/>
                <a:gd name="T30" fmla="*/ 52252 w 52351"/>
                <a:gd name="T31" fmla="*/ 5634 h 25325"/>
                <a:gd name="T32" fmla="*/ 44749 w 52351"/>
                <a:gd name="T33" fmla="*/ 8 h 2532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2351" h="25325">
                  <a:moveTo>
                    <a:pt x="44749" y="8"/>
                  </a:moveTo>
                  <a:lnTo>
                    <a:pt x="39121" y="1347"/>
                  </a:lnTo>
                  <a:lnTo>
                    <a:pt x="20632" y="5902"/>
                  </a:lnTo>
                  <a:lnTo>
                    <a:pt x="9780" y="8447"/>
                  </a:lnTo>
                  <a:lnTo>
                    <a:pt x="0" y="10858"/>
                  </a:lnTo>
                  <a:cubicBezTo>
                    <a:pt x="0" y="10858"/>
                    <a:pt x="0" y="10858"/>
                    <a:pt x="0" y="10858"/>
                  </a:cubicBezTo>
                  <a:lnTo>
                    <a:pt x="0" y="25326"/>
                  </a:lnTo>
                  <a:lnTo>
                    <a:pt x="48098" y="13671"/>
                  </a:lnTo>
                  <a:lnTo>
                    <a:pt x="49438" y="13671"/>
                  </a:lnTo>
                  <a:lnTo>
                    <a:pt x="50510" y="12868"/>
                  </a:lnTo>
                  <a:cubicBezTo>
                    <a:pt x="50884" y="12573"/>
                    <a:pt x="51207" y="12211"/>
                    <a:pt x="51448" y="11796"/>
                  </a:cubicBezTo>
                  <a:cubicBezTo>
                    <a:pt x="51796" y="11515"/>
                    <a:pt x="52077" y="11139"/>
                    <a:pt x="52252" y="10724"/>
                  </a:cubicBezTo>
                  <a:cubicBezTo>
                    <a:pt x="52278" y="10282"/>
                    <a:pt x="52278" y="9827"/>
                    <a:pt x="52252" y="9385"/>
                  </a:cubicBezTo>
                  <a:cubicBezTo>
                    <a:pt x="52318" y="8889"/>
                    <a:pt x="52318" y="8407"/>
                    <a:pt x="52252" y="7911"/>
                  </a:cubicBezTo>
                  <a:cubicBezTo>
                    <a:pt x="52385" y="7161"/>
                    <a:pt x="52385" y="6384"/>
                    <a:pt x="52252" y="5634"/>
                  </a:cubicBezTo>
                  <a:cubicBezTo>
                    <a:pt x="51421" y="2205"/>
                    <a:pt x="48272" y="-153"/>
                    <a:pt x="44749" y="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83" name="Freeform: Shape 1139">
              <a:extLst>
                <a:ext uri="{FF2B5EF4-FFF2-40B4-BE49-F238E27FC236}">
                  <a16:creationId xmlns:a16="http://schemas.microsoft.com/office/drawing/2014/main" id="{C15AB3D6-5A14-75AD-D7AF-73F67FD921DE}"/>
                </a:ext>
              </a:extLst>
            </p:cNvPr>
            <p:cNvSpPr>
              <a:spLocks/>
            </p:cNvSpPr>
            <p:nvPr/>
          </p:nvSpPr>
          <p:spPr bwMode="auto">
            <a:xfrm>
              <a:off x="7830585" y="6156502"/>
              <a:ext cx="11790" cy="3985"/>
            </a:xfrm>
            <a:custGeom>
              <a:avLst/>
              <a:gdLst>
                <a:gd name="T0" fmla="*/ 9111 w 11790"/>
                <a:gd name="T1" fmla="*/ 3985 h 3985"/>
                <a:gd name="T2" fmla="*/ 11790 w 11790"/>
                <a:gd name="T3" fmla="*/ 1842 h 3985"/>
                <a:gd name="T4" fmla="*/ 8307 w 11790"/>
                <a:gd name="T5" fmla="*/ 100 h 3985"/>
                <a:gd name="T6" fmla="*/ 5762 w 11790"/>
                <a:gd name="T7" fmla="*/ 100 h 3985"/>
                <a:gd name="T8" fmla="*/ 5762 w 11790"/>
                <a:gd name="T9" fmla="*/ 100 h 3985"/>
                <a:gd name="T10" fmla="*/ 4824 w 11790"/>
                <a:gd name="T11" fmla="*/ 100 h 3985"/>
                <a:gd name="T12" fmla="*/ 3349 w 11790"/>
                <a:gd name="T13" fmla="*/ 100 h 3985"/>
                <a:gd name="T14" fmla="*/ 3349 w 11790"/>
                <a:gd name="T15" fmla="*/ 100 h 3985"/>
                <a:gd name="T16" fmla="*/ 2680 w 11790"/>
                <a:gd name="T17" fmla="*/ 100 h 3985"/>
                <a:gd name="T18" fmla="*/ 0 w 11790"/>
                <a:gd name="T19" fmla="*/ 2244 h 3985"/>
                <a:gd name="T20" fmla="*/ 0 w 11790"/>
                <a:gd name="T21" fmla="*/ 2244 h 3985"/>
                <a:gd name="T22" fmla="*/ 9647 w 11790"/>
                <a:gd name="T23" fmla="*/ 2244 h 39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790" h="3985">
                  <a:moveTo>
                    <a:pt x="9111" y="3985"/>
                  </a:moveTo>
                  <a:lnTo>
                    <a:pt x="11790" y="1842"/>
                  </a:lnTo>
                  <a:cubicBezTo>
                    <a:pt x="10812" y="944"/>
                    <a:pt x="9607" y="342"/>
                    <a:pt x="8307" y="100"/>
                  </a:cubicBezTo>
                  <a:cubicBezTo>
                    <a:pt x="7463" y="-33"/>
                    <a:pt x="6606" y="-33"/>
                    <a:pt x="5762" y="100"/>
                  </a:cubicBezTo>
                  <a:lnTo>
                    <a:pt x="4824" y="100"/>
                  </a:lnTo>
                  <a:lnTo>
                    <a:pt x="3349" y="100"/>
                  </a:lnTo>
                  <a:lnTo>
                    <a:pt x="2680" y="100"/>
                  </a:lnTo>
                  <a:lnTo>
                    <a:pt x="0" y="2244"/>
                  </a:lnTo>
                  <a:cubicBezTo>
                    <a:pt x="2720" y="-275"/>
                    <a:pt x="6927" y="-275"/>
                    <a:pt x="9647" y="2244"/>
                  </a:cubicBezTo>
                  <a:lnTo>
                    <a:pt x="9111" y="398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84" name="Freeform: Shape 1140">
              <a:extLst>
                <a:ext uri="{FF2B5EF4-FFF2-40B4-BE49-F238E27FC236}">
                  <a16:creationId xmlns:a16="http://schemas.microsoft.com/office/drawing/2014/main" id="{DD3541E2-3FA7-13CD-8207-CCECDDACF83E}"/>
                </a:ext>
              </a:extLst>
            </p:cNvPr>
            <p:cNvSpPr>
              <a:spLocks/>
            </p:cNvSpPr>
            <p:nvPr/>
          </p:nvSpPr>
          <p:spPr bwMode="auto">
            <a:xfrm>
              <a:off x="7841304" y="6160353"/>
              <a:ext cx="3581" cy="4688"/>
            </a:xfrm>
            <a:custGeom>
              <a:avLst/>
              <a:gdLst>
                <a:gd name="T0" fmla="*/ 3484 w 3581"/>
                <a:gd name="T1" fmla="*/ 4688 h 4688"/>
                <a:gd name="T2" fmla="*/ 2679 w 3581"/>
                <a:gd name="T3" fmla="*/ 0 h 4688"/>
                <a:gd name="T4" fmla="*/ 0 w 3581"/>
                <a:gd name="T5" fmla="*/ 2143 h 4688"/>
                <a:gd name="T6" fmla="*/ 804 w 3581"/>
                <a:gd name="T7" fmla="*/ 4688 h 46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581" h="4688">
                  <a:moveTo>
                    <a:pt x="3484" y="4688"/>
                  </a:moveTo>
                  <a:cubicBezTo>
                    <a:pt x="3751" y="3081"/>
                    <a:pt x="3470" y="1433"/>
                    <a:pt x="2679" y="0"/>
                  </a:cubicBezTo>
                  <a:lnTo>
                    <a:pt x="0" y="2143"/>
                  </a:lnTo>
                  <a:cubicBezTo>
                    <a:pt x="402" y="2947"/>
                    <a:pt x="683" y="3804"/>
                    <a:pt x="804" y="4688"/>
                  </a:cubicBezTo>
                  <a:lnTo>
                    <a:pt x="3484" y="468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85" name="Freeform: Shape 1141">
              <a:extLst>
                <a:ext uri="{FF2B5EF4-FFF2-40B4-BE49-F238E27FC236}">
                  <a16:creationId xmlns:a16="http://schemas.microsoft.com/office/drawing/2014/main" id="{30BCDEA2-CE88-3C9A-6418-E166895D038D}"/>
                </a:ext>
              </a:extLst>
            </p:cNvPr>
            <p:cNvSpPr>
              <a:spLocks/>
            </p:cNvSpPr>
            <p:nvPr/>
          </p:nvSpPr>
          <p:spPr bwMode="auto">
            <a:xfrm>
              <a:off x="7839696" y="6143852"/>
              <a:ext cx="22465" cy="18644"/>
            </a:xfrm>
            <a:custGeom>
              <a:avLst/>
              <a:gdLst>
                <a:gd name="T0" fmla="*/ 0 w 22465"/>
                <a:gd name="T1" fmla="*/ 16635 h 18644"/>
                <a:gd name="T2" fmla="*/ 1608 w 22465"/>
                <a:gd name="T3" fmla="*/ 18645 h 18644"/>
                <a:gd name="T4" fmla="*/ 4287 w 22465"/>
                <a:gd name="T5" fmla="*/ 16501 h 18644"/>
                <a:gd name="T6" fmla="*/ 9244 w 22465"/>
                <a:gd name="T7" fmla="*/ 12483 h 18644"/>
                <a:gd name="T8" fmla="*/ 21838 w 22465"/>
                <a:gd name="T9" fmla="*/ 2302 h 18644"/>
                <a:gd name="T10" fmla="*/ 21838 w 22465"/>
                <a:gd name="T11" fmla="*/ 2302 h 18644"/>
                <a:gd name="T12" fmla="*/ 22307 w 22465"/>
                <a:gd name="T13" fmla="*/ 627 h 18644"/>
                <a:gd name="T14" fmla="*/ 20632 w 22465"/>
                <a:gd name="T15" fmla="*/ 158 h 18644"/>
                <a:gd name="T16" fmla="*/ 20632 w 22465"/>
                <a:gd name="T17" fmla="*/ 158 h 18644"/>
                <a:gd name="T18" fmla="*/ 20632 w 22465"/>
                <a:gd name="T19" fmla="*/ 158 h 18644"/>
                <a:gd name="T20" fmla="*/ 5493 w 22465"/>
                <a:gd name="T21" fmla="*/ 12215 h 18644"/>
                <a:gd name="T22" fmla="*/ 3215 w 22465"/>
                <a:gd name="T23" fmla="*/ 14224 h 1864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2465" h="18644">
                  <a:moveTo>
                    <a:pt x="0" y="16635"/>
                  </a:moveTo>
                  <a:cubicBezTo>
                    <a:pt x="683" y="17184"/>
                    <a:pt x="1232" y="17868"/>
                    <a:pt x="1608" y="18645"/>
                  </a:cubicBezTo>
                  <a:lnTo>
                    <a:pt x="4287" y="16501"/>
                  </a:lnTo>
                  <a:lnTo>
                    <a:pt x="9244" y="12483"/>
                  </a:lnTo>
                  <a:lnTo>
                    <a:pt x="21838" y="2302"/>
                  </a:lnTo>
                  <a:cubicBezTo>
                    <a:pt x="22427" y="1967"/>
                    <a:pt x="22642" y="1217"/>
                    <a:pt x="22307" y="627"/>
                  </a:cubicBezTo>
                  <a:cubicBezTo>
                    <a:pt x="21972" y="38"/>
                    <a:pt x="21222" y="-176"/>
                    <a:pt x="20632" y="158"/>
                  </a:cubicBezTo>
                  <a:lnTo>
                    <a:pt x="5493" y="12215"/>
                  </a:lnTo>
                  <a:lnTo>
                    <a:pt x="3215" y="14224"/>
                  </a:lnTo>
                  <a:lnTo>
                    <a:pt x="0" y="1663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86" name="Freeform: Shape 1142">
              <a:extLst>
                <a:ext uri="{FF2B5EF4-FFF2-40B4-BE49-F238E27FC236}">
                  <a16:creationId xmlns:a16="http://schemas.microsoft.com/office/drawing/2014/main" id="{A5D2A999-C11E-66B6-EEC5-4A2A3E2CF899}"/>
                </a:ext>
              </a:extLst>
            </p:cNvPr>
            <p:cNvSpPr>
              <a:spLocks/>
            </p:cNvSpPr>
            <p:nvPr/>
          </p:nvSpPr>
          <p:spPr bwMode="auto">
            <a:xfrm>
              <a:off x="7831390" y="5810994"/>
              <a:ext cx="33895" cy="46215"/>
            </a:xfrm>
            <a:custGeom>
              <a:avLst/>
              <a:gdLst>
                <a:gd name="T0" fmla="*/ 0 w 33895"/>
                <a:gd name="T1" fmla="*/ 38446 h 46215"/>
                <a:gd name="T2" fmla="*/ 10182 w 33895"/>
                <a:gd name="T3" fmla="*/ 36168 h 46215"/>
                <a:gd name="T4" fmla="*/ 12460 w 33895"/>
                <a:gd name="T5" fmla="*/ 46215 h 46215"/>
                <a:gd name="T6" fmla="*/ 28403 w 33895"/>
                <a:gd name="T7" fmla="*/ 20495 h 46215"/>
                <a:gd name="T8" fmla="*/ 31082 w 33895"/>
                <a:gd name="T9" fmla="*/ 16343 h 46215"/>
                <a:gd name="T10" fmla="*/ 33896 w 33895"/>
                <a:gd name="T11" fmla="*/ 11788 h 46215"/>
                <a:gd name="T12" fmla="*/ 29743 w 33895"/>
                <a:gd name="T13" fmla="*/ 11788 h 46215"/>
                <a:gd name="T14" fmla="*/ 22374 w 33895"/>
                <a:gd name="T15" fmla="*/ 4421 h 46215"/>
                <a:gd name="T16" fmla="*/ 23982 w 33895"/>
                <a:gd name="T17" fmla="*/ 0 h 46215"/>
                <a:gd name="T18" fmla="*/ 23982 w 33895"/>
                <a:gd name="T19" fmla="*/ 0 h 46215"/>
                <a:gd name="T20" fmla="*/ 3349 w 33895"/>
                <a:gd name="T21" fmla="*/ 33489 h 46215"/>
                <a:gd name="T22" fmla="*/ 536 w 33895"/>
                <a:gd name="T23" fmla="*/ 37910 h 462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3895" h="46215">
                  <a:moveTo>
                    <a:pt x="0" y="38446"/>
                  </a:moveTo>
                  <a:cubicBezTo>
                    <a:pt x="2223" y="35065"/>
                    <a:pt x="6725" y="34057"/>
                    <a:pt x="10182" y="36168"/>
                  </a:cubicBezTo>
                  <a:cubicBezTo>
                    <a:pt x="13545" y="38342"/>
                    <a:pt x="14563" y="42803"/>
                    <a:pt x="12460" y="46215"/>
                  </a:cubicBezTo>
                  <a:lnTo>
                    <a:pt x="28403" y="20495"/>
                  </a:lnTo>
                  <a:lnTo>
                    <a:pt x="31082" y="16343"/>
                  </a:lnTo>
                  <a:lnTo>
                    <a:pt x="33896" y="11788"/>
                  </a:lnTo>
                  <a:lnTo>
                    <a:pt x="29743" y="11788"/>
                  </a:lnTo>
                  <a:cubicBezTo>
                    <a:pt x="25669" y="11788"/>
                    <a:pt x="22374" y="8490"/>
                    <a:pt x="22374" y="4421"/>
                  </a:cubicBezTo>
                  <a:cubicBezTo>
                    <a:pt x="22387" y="2808"/>
                    <a:pt x="22964" y="1248"/>
                    <a:pt x="23982" y="0"/>
                  </a:cubicBezTo>
                  <a:lnTo>
                    <a:pt x="3349" y="33489"/>
                  </a:lnTo>
                  <a:lnTo>
                    <a:pt x="536" y="37910"/>
                  </a:lnTo>
                  <a:lnTo>
                    <a:pt x="0" y="3844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87" name="Freeform: Shape 1143">
              <a:extLst>
                <a:ext uri="{FF2B5EF4-FFF2-40B4-BE49-F238E27FC236}">
                  <a16:creationId xmlns:a16="http://schemas.microsoft.com/office/drawing/2014/main" id="{76FC5296-D069-49FE-0FFE-642F65DEB3C6}"/>
                </a:ext>
              </a:extLst>
            </p:cNvPr>
            <p:cNvSpPr>
              <a:spLocks/>
            </p:cNvSpPr>
            <p:nvPr/>
          </p:nvSpPr>
          <p:spPr bwMode="auto">
            <a:xfrm>
              <a:off x="7827606" y="5846060"/>
              <a:ext cx="17338" cy="19053"/>
            </a:xfrm>
            <a:custGeom>
              <a:avLst/>
              <a:gdLst>
                <a:gd name="T0" fmla="*/ 3382 w 17338"/>
                <a:gd name="T1" fmla="*/ 17981 h 19053"/>
                <a:gd name="T2" fmla="*/ 7267 w 17338"/>
                <a:gd name="T3" fmla="*/ 19053 h 19053"/>
                <a:gd name="T4" fmla="*/ 13564 w 17338"/>
                <a:gd name="T5" fmla="*/ 15570 h 19053"/>
                <a:gd name="T6" fmla="*/ 13564 w 17338"/>
                <a:gd name="T7" fmla="*/ 15570 h 19053"/>
                <a:gd name="T8" fmla="*/ 16244 w 17338"/>
                <a:gd name="T9" fmla="*/ 11149 h 19053"/>
                <a:gd name="T10" fmla="*/ 16244 w 17338"/>
                <a:gd name="T11" fmla="*/ 11149 h 19053"/>
                <a:gd name="T12" fmla="*/ 13965 w 17338"/>
                <a:gd name="T13" fmla="*/ 1103 h 19053"/>
                <a:gd name="T14" fmla="*/ 3784 w 17338"/>
                <a:gd name="T15" fmla="*/ 3380 h 19053"/>
                <a:gd name="T16" fmla="*/ 1104 w 17338"/>
                <a:gd name="T17" fmla="*/ 7801 h 19053"/>
                <a:gd name="T18" fmla="*/ 1104 w 17338"/>
                <a:gd name="T19" fmla="*/ 7801 h 19053"/>
                <a:gd name="T20" fmla="*/ 3382 w 17338"/>
                <a:gd name="T21" fmla="*/ 17981 h 190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7338" h="19053">
                  <a:moveTo>
                    <a:pt x="3382" y="17981"/>
                  </a:moveTo>
                  <a:cubicBezTo>
                    <a:pt x="4561" y="18663"/>
                    <a:pt x="5900" y="19031"/>
                    <a:pt x="7267" y="19053"/>
                  </a:cubicBezTo>
                  <a:cubicBezTo>
                    <a:pt x="9839" y="19092"/>
                    <a:pt x="12238" y="17767"/>
                    <a:pt x="13564" y="15570"/>
                  </a:cubicBezTo>
                  <a:lnTo>
                    <a:pt x="16244" y="11149"/>
                  </a:lnTo>
                  <a:cubicBezTo>
                    <a:pt x="18347" y="7738"/>
                    <a:pt x="17329" y="3277"/>
                    <a:pt x="13965" y="1103"/>
                  </a:cubicBezTo>
                  <a:cubicBezTo>
                    <a:pt x="10509" y="-1008"/>
                    <a:pt x="6007" y="-1"/>
                    <a:pt x="3784" y="3380"/>
                  </a:cubicBezTo>
                  <a:lnTo>
                    <a:pt x="1104" y="7801"/>
                  </a:lnTo>
                  <a:cubicBezTo>
                    <a:pt x="-1013" y="11253"/>
                    <a:pt x="5" y="15758"/>
                    <a:pt x="3382" y="1798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88" name="Freeform: Shape 1144">
              <a:extLst>
                <a:ext uri="{FF2B5EF4-FFF2-40B4-BE49-F238E27FC236}">
                  <a16:creationId xmlns:a16="http://schemas.microsoft.com/office/drawing/2014/main" id="{6FC2B61E-E07D-43B0-2A39-32D122C7038A}"/>
                </a:ext>
              </a:extLst>
            </p:cNvPr>
            <p:cNvSpPr>
              <a:spLocks/>
            </p:cNvSpPr>
            <p:nvPr/>
          </p:nvSpPr>
          <p:spPr bwMode="auto">
            <a:xfrm>
              <a:off x="4847173" y="6581781"/>
              <a:ext cx="6430" cy="13395"/>
            </a:xfrm>
            <a:custGeom>
              <a:avLst/>
              <a:gdLst>
                <a:gd name="T0" fmla="*/ 0 w 6430"/>
                <a:gd name="T1" fmla="*/ 0 h 13395"/>
                <a:gd name="T2" fmla="*/ 6431 w 6430"/>
                <a:gd name="T3" fmla="*/ 0 h 13395"/>
                <a:gd name="T4" fmla="*/ 6431 w 6430"/>
                <a:gd name="T5" fmla="*/ 0 h 13395"/>
                <a:gd name="T6" fmla="*/ 6431 w 6430"/>
                <a:gd name="T7" fmla="*/ 0 h 133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430" h="13395">
                  <a:moveTo>
                    <a:pt x="0" y="0"/>
                  </a:moveTo>
                  <a:lnTo>
                    <a:pt x="6431"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89" name="Freeform: Shape 1145">
              <a:extLst>
                <a:ext uri="{FF2B5EF4-FFF2-40B4-BE49-F238E27FC236}">
                  <a16:creationId xmlns:a16="http://schemas.microsoft.com/office/drawing/2014/main" id="{FB0CD68A-D0F8-D56F-D040-D86B2A5ED2AA}"/>
                </a:ext>
              </a:extLst>
            </p:cNvPr>
            <p:cNvSpPr>
              <a:spLocks/>
            </p:cNvSpPr>
            <p:nvPr/>
          </p:nvSpPr>
          <p:spPr bwMode="auto">
            <a:xfrm>
              <a:off x="5572260" y="6579905"/>
              <a:ext cx="23847" cy="2016"/>
            </a:xfrm>
            <a:custGeom>
              <a:avLst/>
              <a:gdLst>
                <a:gd name="T0" fmla="*/ 1206 w 23847"/>
                <a:gd name="T1" fmla="*/ 2009 h 2016"/>
                <a:gd name="T2" fmla="*/ 23848 w 23847"/>
                <a:gd name="T3" fmla="*/ 2009 h 2016"/>
                <a:gd name="T4" fmla="*/ 23848 w 23847"/>
                <a:gd name="T5" fmla="*/ 2009 h 2016"/>
                <a:gd name="T6" fmla="*/ 12996 w 23847"/>
                <a:gd name="T7" fmla="*/ 2009 h 2016"/>
                <a:gd name="T8" fmla="*/ 11656 w 23847"/>
                <a:gd name="T9" fmla="*/ 670 h 2016"/>
                <a:gd name="T10" fmla="*/ 11656 w 23847"/>
                <a:gd name="T11" fmla="*/ 0 h 2016"/>
                <a:gd name="T12" fmla="*/ 1206 w 23847"/>
                <a:gd name="T13" fmla="*/ 0 h 2016"/>
                <a:gd name="T14" fmla="*/ 0 w 23847"/>
                <a:gd name="T15" fmla="*/ 1339 h 2016"/>
                <a:gd name="T16" fmla="*/ 0 w 23847"/>
                <a:gd name="T17" fmla="*/ 1339 h 2016"/>
                <a:gd name="T18" fmla="*/ 1206 w 23847"/>
                <a:gd name="T19" fmla="*/ 2009 h 20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847" h="2016">
                  <a:moveTo>
                    <a:pt x="1206" y="2009"/>
                  </a:moveTo>
                  <a:lnTo>
                    <a:pt x="23848" y="2009"/>
                  </a:lnTo>
                  <a:lnTo>
                    <a:pt x="12996" y="2009"/>
                  </a:lnTo>
                  <a:cubicBezTo>
                    <a:pt x="12259" y="2009"/>
                    <a:pt x="11656" y="1406"/>
                    <a:pt x="11656" y="670"/>
                  </a:cubicBezTo>
                  <a:cubicBezTo>
                    <a:pt x="11656" y="670"/>
                    <a:pt x="11656" y="670"/>
                    <a:pt x="11656" y="0"/>
                  </a:cubicBezTo>
                  <a:lnTo>
                    <a:pt x="1206" y="0"/>
                  </a:lnTo>
                  <a:cubicBezTo>
                    <a:pt x="523" y="67"/>
                    <a:pt x="0" y="643"/>
                    <a:pt x="0" y="1339"/>
                  </a:cubicBezTo>
                  <a:cubicBezTo>
                    <a:pt x="228" y="1795"/>
                    <a:pt x="697" y="2063"/>
                    <a:pt x="1206" y="200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90" name="Freeform: Shape 1146">
              <a:extLst>
                <a:ext uri="{FF2B5EF4-FFF2-40B4-BE49-F238E27FC236}">
                  <a16:creationId xmlns:a16="http://schemas.microsoft.com/office/drawing/2014/main" id="{8D855D07-20E6-71C0-FA9C-7AB9B1A46CE1}"/>
                </a:ext>
              </a:extLst>
            </p:cNvPr>
            <p:cNvSpPr>
              <a:spLocks/>
            </p:cNvSpPr>
            <p:nvPr/>
          </p:nvSpPr>
          <p:spPr bwMode="auto">
            <a:xfrm>
              <a:off x="6707586" y="5880114"/>
              <a:ext cx="343250" cy="14468"/>
            </a:xfrm>
            <a:custGeom>
              <a:avLst/>
              <a:gdLst>
                <a:gd name="T0" fmla="*/ 7369 w 343250"/>
                <a:gd name="T1" fmla="*/ 7101 h 14468"/>
                <a:gd name="T2" fmla="*/ 7369 w 343250"/>
                <a:gd name="T3" fmla="*/ 14469 h 14468"/>
                <a:gd name="T4" fmla="*/ 343251 w 343250"/>
                <a:gd name="T5" fmla="*/ 14469 h 14468"/>
                <a:gd name="T6" fmla="*/ 343251 w 343250"/>
                <a:gd name="T7" fmla="*/ 1 h 14468"/>
                <a:gd name="T8" fmla="*/ 0 w 343250"/>
                <a:gd name="T9" fmla="*/ 1 h 14468"/>
                <a:gd name="T10" fmla="*/ 7369 w 343250"/>
                <a:gd name="T11" fmla="*/ 7098 h 14468"/>
                <a:gd name="T12" fmla="*/ 7369 w 343250"/>
                <a:gd name="T13" fmla="*/ 7101 h 1446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3250" h="14468">
                  <a:moveTo>
                    <a:pt x="7369" y="7101"/>
                  </a:moveTo>
                  <a:lnTo>
                    <a:pt x="7369" y="14469"/>
                  </a:lnTo>
                  <a:lnTo>
                    <a:pt x="343251" y="14469"/>
                  </a:lnTo>
                  <a:lnTo>
                    <a:pt x="343251" y="1"/>
                  </a:lnTo>
                  <a:lnTo>
                    <a:pt x="0" y="1"/>
                  </a:lnTo>
                  <a:cubicBezTo>
                    <a:pt x="3993" y="-74"/>
                    <a:pt x="7288" y="3104"/>
                    <a:pt x="7369" y="7098"/>
                  </a:cubicBezTo>
                  <a:cubicBezTo>
                    <a:pt x="7369" y="7100"/>
                    <a:pt x="7369" y="7100"/>
                    <a:pt x="7369" y="710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91" name="Freeform: Shape 1147">
              <a:extLst>
                <a:ext uri="{FF2B5EF4-FFF2-40B4-BE49-F238E27FC236}">
                  <a16:creationId xmlns:a16="http://schemas.microsoft.com/office/drawing/2014/main" id="{A4A99919-396E-FF58-A319-D3536E5B4B7E}"/>
                </a:ext>
              </a:extLst>
            </p:cNvPr>
            <p:cNvSpPr>
              <a:spLocks/>
            </p:cNvSpPr>
            <p:nvPr/>
          </p:nvSpPr>
          <p:spPr bwMode="auto">
            <a:xfrm>
              <a:off x="4590204" y="5880148"/>
              <a:ext cx="225082" cy="14435"/>
            </a:xfrm>
            <a:custGeom>
              <a:avLst/>
              <a:gdLst>
                <a:gd name="T0" fmla="*/ 7369 w 225082"/>
                <a:gd name="T1" fmla="*/ 7068 h 14435"/>
                <a:gd name="T2" fmla="*/ 7369 w 225082"/>
                <a:gd name="T3" fmla="*/ 14435 h 14435"/>
                <a:gd name="T4" fmla="*/ 222671 w 225082"/>
                <a:gd name="T5" fmla="*/ 14435 h 14435"/>
                <a:gd name="T6" fmla="*/ 216709 w 225082"/>
                <a:gd name="T7" fmla="*/ 6063 h 14435"/>
                <a:gd name="T8" fmla="*/ 225083 w 225082"/>
                <a:gd name="T9" fmla="*/ 102 h 14435"/>
                <a:gd name="T10" fmla="*/ 0 w 225082"/>
                <a:gd name="T11" fmla="*/ 102 h 14435"/>
                <a:gd name="T12" fmla="*/ 7369 w 225082"/>
                <a:gd name="T13" fmla="*/ 7068 h 1443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25082" h="14435">
                  <a:moveTo>
                    <a:pt x="7369" y="7068"/>
                  </a:moveTo>
                  <a:lnTo>
                    <a:pt x="7369" y="14435"/>
                  </a:lnTo>
                  <a:lnTo>
                    <a:pt x="222671" y="14435"/>
                  </a:lnTo>
                  <a:cubicBezTo>
                    <a:pt x="218719" y="13769"/>
                    <a:pt x="216039" y="10021"/>
                    <a:pt x="216709" y="6063"/>
                  </a:cubicBezTo>
                  <a:cubicBezTo>
                    <a:pt x="217379" y="2104"/>
                    <a:pt x="221130" y="-564"/>
                    <a:pt x="225083" y="102"/>
                  </a:cubicBezTo>
                  <a:lnTo>
                    <a:pt x="0" y="102"/>
                  </a:lnTo>
                  <a:cubicBezTo>
                    <a:pt x="3939" y="26"/>
                    <a:pt x="7221" y="3125"/>
                    <a:pt x="7369" y="70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92" name="Freeform: Shape 1148">
              <a:extLst>
                <a:ext uri="{FF2B5EF4-FFF2-40B4-BE49-F238E27FC236}">
                  <a16:creationId xmlns:a16="http://schemas.microsoft.com/office/drawing/2014/main" id="{822D8C51-FA02-DC2C-2654-FCD33C9CA049}"/>
                </a:ext>
              </a:extLst>
            </p:cNvPr>
            <p:cNvSpPr>
              <a:spLocks/>
            </p:cNvSpPr>
            <p:nvPr/>
          </p:nvSpPr>
          <p:spPr bwMode="auto">
            <a:xfrm>
              <a:off x="4842216" y="5885474"/>
              <a:ext cx="4555" cy="1071"/>
            </a:xfrm>
            <a:custGeom>
              <a:avLst/>
              <a:gdLst>
                <a:gd name="T0" fmla="*/ 1339 w 4555"/>
                <a:gd name="T1" fmla="*/ 1072 h 1071"/>
                <a:gd name="T2" fmla="*/ 2411 w 4555"/>
                <a:gd name="T3" fmla="*/ 1072 h 1071"/>
                <a:gd name="T4" fmla="*/ 4555 w 4555"/>
                <a:gd name="T5" fmla="*/ 1072 h 1071"/>
                <a:gd name="T6" fmla="*/ 0 w 4555"/>
                <a:gd name="T7" fmla="*/ 0 h 107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555" h="1071">
                  <a:moveTo>
                    <a:pt x="1339" y="1072"/>
                  </a:moveTo>
                  <a:lnTo>
                    <a:pt x="2411" y="1072"/>
                  </a:lnTo>
                  <a:cubicBezTo>
                    <a:pt x="3122" y="931"/>
                    <a:pt x="3845" y="931"/>
                    <a:pt x="4555" y="1072"/>
                  </a:cubicBezTo>
                  <a:lnTo>
                    <a:pt x="0" y="0"/>
                  </a:lnTo>
                  <a:lnTo>
                    <a:pt x="1339" y="107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93" name="Freeform: Shape 1149">
              <a:extLst>
                <a:ext uri="{FF2B5EF4-FFF2-40B4-BE49-F238E27FC236}">
                  <a16:creationId xmlns:a16="http://schemas.microsoft.com/office/drawing/2014/main" id="{4E345909-60EA-3F85-99AF-82192BF052DB}"/>
                </a:ext>
              </a:extLst>
            </p:cNvPr>
            <p:cNvSpPr>
              <a:spLocks/>
            </p:cNvSpPr>
            <p:nvPr/>
          </p:nvSpPr>
          <p:spPr bwMode="auto">
            <a:xfrm>
              <a:off x="4813143" y="5894985"/>
              <a:ext cx="2679" cy="83588"/>
            </a:xfrm>
            <a:custGeom>
              <a:avLst/>
              <a:gdLst>
                <a:gd name="T0" fmla="*/ 1340 w 2679"/>
                <a:gd name="T1" fmla="*/ 82919 h 83588"/>
                <a:gd name="T2" fmla="*/ 2680 w 2679"/>
                <a:gd name="T3" fmla="*/ 82919 h 83588"/>
                <a:gd name="T4" fmla="*/ 2680 w 2679"/>
                <a:gd name="T5" fmla="*/ 0 h 83588"/>
                <a:gd name="T6" fmla="*/ 0 w 2679"/>
                <a:gd name="T7" fmla="*/ 0 h 83588"/>
                <a:gd name="T8" fmla="*/ 0 w 2679"/>
                <a:gd name="T9" fmla="*/ 0 h 83588"/>
                <a:gd name="T10" fmla="*/ 0 w 2679"/>
                <a:gd name="T11" fmla="*/ 83589 h 835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 h="83588">
                  <a:moveTo>
                    <a:pt x="1340" y="82919"/>
                  </a:moveTo>
                  <a:lnTo>
                    <a:pt x="2680" y="82919"/>
                  </a:lnTo>
                  <a:lnTo>
                    <a:pt x="2680" y="0"/>
                  </a:lnTo>
                  <a:lnTo>
                    <a:pt x="0" y="0"/>
                  </a:lnTo>
                  <a:lnTo>
                    <a:pt x="0" y="83589"/>
                  </a:lnTo>
                  <a:lnTo>
                    <a:pt x="1340" y="8291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94" name="Freeform: Shape 1150">
              <a:extLst>
                <a:ext uri="{FF2B5EF4-FFF2-40B4-BE49-F238E27FC236}">
                  <a16:creationId xmlns:a16="http://schemas.microsoft.com/office/drawing/2014/main" id="{A2445BC8-A160-6CAF-557D-C3D1F7E507F5}"/>
                </a:ext>
              </a:extLst>
            </p:cNvPr>
            <p:cNvSpPr>
              <a:spLocks/>
            </p:cNvSpPr>
            <p:nvPr/>
          </p:nvSpPr>
          <p:spPr bwMode="auto">
            <a:xfrm>
              <a:off x="6240138" y="6571466"/>
              <a:ext cx="460212" cy="7099"/>
            </a:xfrm>
            <a:custGeom>
              <a:avLst/>
              <a:gdLst>
                <a:gd name="T0" fmla="*/ 0 w 460212"/>
                <a:gd name="T1" fmla="*/ 0 h 7099"/>
                <a:gd name="T2" fmla="*/ 460213 w 460212"/>
                <a:gd name="T3" fmla="*/ 0 h 7099"/>
                <a:gd name="T4" fmla="*/ 460213 w 460212"/>
                <a:gd name="T5" fmla="*/ 7100 h 7099"/>
                <a:gd name="T6" fmla="*/ 0 w 460212"/>
                <a:gd name="T7" fmla="*/ 7100 h 709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0212" h="7099">
                  <a:moveTo>
                    <a:pt x="0" y="0"/>
                  </a:moveTo>
                  <a:lnTo>
                    <a:pt x="460213" y="0"/>
                  </a:lnTo>
                  <a:lnTo>
                    <a:pt x="460213" y="7100"/>
                  </a:lnTo>
                  <a:lnTo>
                    <a:pt x="0" y="710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95" name="Freeform: Shape 1151">
              <a:extLst>
                <a:ext uri="{FF2B5EF4-FFF2-40B4-BE49-F238E27FC236}">
                  <a16:creationId xmlns:a16="http://schemas.microsoft.com/office/drawing/2014/main" id="{B6F263DA-2D1D-9354-7EBD-1D2F2AB9FD86}"/>
                </a:ext>
              </a:extLst>
            </p:cNvPr>
            <p:cNvSpPr>
              <a:spLocks/>
            </p:cNvSpPr>
            <p:nvPr/>
          </p:nvSpPr>
          <p:spPr bwMode="auto">
            <a:xfrm>
              <a:off x="6240138" y="6581245"/>
              <a:ext cx="461686" cy="4956"/>
            </a:xfrm>
            <a:custGeom>
              <a:avLst/>
              <a:gdLst>
                <a:gd name="T0" fmla="*/ 460079 w 461686"/>
                <a:gd name="T1" fmla="*/ 0 h 4956"/>
                <a:gd name="T2" fmla="*/ 0 w 461686"/>
                <a:gd name="T3" fmla="*/ 0 h 4956"/>
                <a:gd name="T4" fmla="*/ 0 w 461686"/>
                <a:gd name="T5" fmla="*/ 4957 h 4956"/>
                <a:gd name="T6" fmla="*/ 461687 w 461686"/>
                <a:gd name="T7" fmla="*/ 4957 h 4956"/>
                <a:gd name="T8" fmla="*/ 460079 w 461686"/>
                <a:gd name="T9" fmla="*/ 670 h 495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1686" h="4956">
                  <a:moveTo>
                    <a:pt x="460079" y="0"/>
                  </a:moveTo>
                  <a:lnTo>
                    <a:pt x="0" y="0"/>
                  </a:lnTo>
                  <a:lnTo>
                    <a:pt x="0" y="4957"/>
                  </a:lnTo>
                  <a:lnTo>
                    <a:pt x="461687" y="4957"/>
                  </a:lnTo>
                  <a:cubicBezTo>
                    <a:pt x="460695" y="3751"/>
                    <a:pt x="460132" y="2237"/>
                    <a:pt x="460079" y="670"/>
                  </a:cubicBezTo>
                  <a:lnTo>
                    <a:pt x="460079"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96" name="Freeform: Shape 1152">
              <a:extLst>
                <a:ext uri="{FF2B5EF4-FFF2-40B4-BE49-F238E27FC236}">
                  <a16:creationId xmlns:a16="http://schemas.microsoft.com/office/drawing/2014/main" id="{D705AD98-F2BB-4A5A-16F8-05E2FB90988F}"/>
                </a:ext>
              </a:extLst>
            </p:cNvPr>
            <p:cNvSpPr>
              <a:spLocks/>
            </p:cNvSpPr>
            <p:nvPr/>
          </p:nvSpPr>
          <p:spPr bwMode="auto">
            <a:xfrm>
              <a:off x="4883749" y="6570662"/>
              <a:ext cx="54663" cy="7099"/>
            </a:xfrm>
            <a:custGeom>
              <a:avLst/>
              <a:gdLst>
                <a:gd name="T0" fmla="*/ 4287 w 54663"/>
                <a:gd name="T1" fmla="*/ 1474 h 7099"/>
                <a:gd name="T2" fmla="*/ 4287 w 54663"/>
                <a:gd name="T3" fmla="*/ 1474 h 7099"/>
                <a:gd name="T4" fmla="*/ 6163 w 54663"/>
                <a:gd name="T5" fmla="*/ 2679 h 7099"/>
                <a:gd name="T6" fmla="*/ 6163 w 54663"/>
                <a:gd name="T7" fmla="*/ 2679 h 7099"/>
                <a:gd name="T8" fmla="*/ 7369 w 54663"/>
                <a:gd name="T9" fmla="*/ 4421 h 7099"/>
                <a:gd name="T10" fmla="*/ 7369 w 54663"/>
                <a:gd name="T11" fmla="*/ 5626 h 7099"/>
                <a:gd name="T12" fmla="*/ 7369 w 54663"/>
                <a:gd name="T13" fmla="*/ 7100 h 7099"/>
                <a:gd name="T14" fmla="*/ 54663 w 54663"/>
                <a:gd name="T15" fmla="*/ 7100 h 7099"/>
                <a:gd name="T16" fmla="*/ 54663 w 54663"/>
                <a:gd name="T17" fmla="*/ 0 h 7099"/>
                <a:gd name="T18" fmla="*/ 0 w 54663"/>
                <a:gd name="T19" fmla="*/ 0 h 7099"/>
                <a:gd name="T20" fmla="*/ 1072 w 54663"/>
                <a:gd name="T21" fmla="*/ 0 h 7099"/>
                <a:gd name="T22" fmla="*/ 4287 w 54663"/>
                <a:gd name="T23" fmla="*/ 1474 h 70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4663" h="7099">
                  <a:moveTo>
                    <a:pt x="4287" y="1474"/>
                  </a:moveTo>
                  <a:lnTo>
                    <a:pt x="4287" y="1474"/>
                  </a:lnTo>
                  <a:cubicBezTo>
                    <a:pt x="4958" y="1795"/>
                    <a:pt x="5587" y="2197"/>
                    <a:pt x="6163" y="2679"/>
                  </a:cubicBezTo>
                  <a:cubicBezTo>
                    <a:pt x="6163" y="2679"/>
                    <a:pt x="6163" y="2679"/>
                    <a:pt x="6163" y="2679"/>
                  </a:cubicBezTo>
                  <a:cubicBezTo>
                    <a:pt x="6686" y="3175"/>
                    <a:pt x="7088" y="3764"/>
                    <a:pt x="7369" y="4421"/>
                  </a:cubicBezTo>
                  <a:cubicBezTo>
                    <a:pt x="7436" y="4822"/>
                    <a:pt x="7436" y="5224"/>
                    <a:pt x="7369" y="5626"/>
                  </a:cubicBezTo>
                  <a:cubicBezTo>
                    <a:pt x="7423" y="6122"/>
                    <a:pt x="7423" y="6604"/>
                    <a:pt x="7369" y="7100"/>
                  </a:cubicBezTo>
                  <a:lnTo>
                    <a:pt x="54663" y="7100"/>
                  </a:lnTo>
                  <a:lnTo>
                    <a:pt x="54663" y="0"/>
                  </a:lnTo>
                  <a:lnTo>
                    <a:pt x="0" y="0"/>
                  </a:lnTo>
                  <a:lnTo>
                    <a:pt x="1072" y="0"/>
                  </a:lnTo>
                  <a:cubicBezTo>
                    <a:pt x="2251" y="187"/>
                    <a:pt x="3363" y="697"/>
                    <a:pt x="4287" y="147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97" name="Freeform: Shape 1153">
              <a:extLst>
                <a:ext uri="{FF2B5EF4-FFF2-40B4-BE49-F238E27FC236}">
                  <a16:creationId xmlns:a16="http://schemas.microsoft.com/office/drawing/2014/main" id="{FD1FCAD6-DF25-E010-D427-061EDC4DBC2A}"/>
                </a:ext>
              </a:extLst>
            </p:cNvPr>
            <p:cNvSpPr>
              <a:spLocks/>
            </p:cNvSpPr>
            <p:nvPr/>
          </p:nvSpPr>
          <p:spPr bwMode="auto">
            <a:xfrm>
              <a:off x="4885625" y="6580173"/>
              <a:ext cx="54394" cy="4996"/>
            </a:xfrm>
            <a:custGeom>
              <a:avLst/>
              <a:gdLst>
                <a:gd name="T0" fmla="*/ 6565 w 54394"/>
                <a:gd name="T1" fmla="*/ 1072 h 4996"/>
                <a:gd name="T2" fmla="*/ 6565 w 54394"/>
                <a:gd name="T3" fmla="*/ 1072 h 4996"/>
                <a:gd name="T4" fmla="*/ 5761 w 54394"/>
                <a:gd name="T5" fmla="*/ 2143 h 4996"/>
                <a:gd name="T6" fmla="*/ 5091 w 54394"/>
                <a:gd name="T7" fmla="*/ 3349 h 4996"/>
                <a:gd name="T8" fmla="*/ 3885 w 54394"/>
                <a:gd name="T9" fmla="*/ 4153 h 4996"/>
                <a:gd name="T10" fmla="*/ 2679 w 54394"/>
                <a:gd name="T11" fmla="*/ 4957 h 4996"/>
                <a:gd name="T12" fmla="*/ 1340 w 54394"/>
                <a:gd name="T13" fmla="*/ 4957 h 4996"/>
                <a:gd name="T14" fmla="*/ 0 w 54394"/>
                <a:gd name="T15" fmla="*/ 4957 h 4996"/>
                <a:gd name="T16" fmla="*/ 54395 w 54394"/>
                <a:gd name="T17" fmla="*/ 4957 h 4996"/>
                <a:gd name="T18" fmla="*/ 54395 w 54394"/>
                <a:gd name="T19" fmla="*/ 0 h 49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4394" h="4996">
                  <a:moveTo>
                    <a:pt x="6565" y="1072"/>
                  </a:moveTo>
                  <a:lnTo>
                    <a:pt x="6565" y="1072"/>
                  </a:lnTo>
                  <a:cubicBezTo>
                    <a:pt x="6377" y="1487"/>
                    <a:pt x="6096" y="1849"/>
                    <a:pt x="5761" y="2143"/>
                  </a:cubicBezTo>
                  <a:cubicBezTo>
                    <a:pt x="5614" y="2585"/>
                    <a:pt x="5386" y="3001"/>
                    <a:pt x="5091" y="3349"/>
                  </a:cubicBezTo>
                  <a:cubicBezTo>
                    <a:pt x="4716" y="3657"/>
                    <a:pt x="4314" y="3938"/>
                    <a:pt x="3885" y="4153"/>
                  </a:cubicBezTo>
                  <a:cubicBezTo>
                    <a:pt x="3885" y="4153"/>
                    <a:pt x="3215" y="4822"/>
                    <a:pt x="2679" y="4957"/>
                  </a:cubicBezTo>
                  <a:cubicBezTo>
                    <a:pt x="2237" y="5010"/>
                    <a:pt x="1782" y="5010"/>
                    <a:pt x="1340" y="4957"/>
                  </a:cubicBezTo>
                  <a:lnTo>
                    <a:pt x="0" y="4957"/>
                  </a:lnTo>
                  <a:lnTo>
                    <a:pt x="54395" y="4957"/>
                  </a:lnTo>
                  <a:lnTo>
                    <a:pt x="54395" y="0"/>
                  </a:lnTo>
                  <a:lnTo>
                    <a:pt x="6565" y="107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98" name="Freeform: Shape 1154">
              <a:extLst>
                <a:ext uri="{FF2B5EF4-FFF2-40B4-BE49-F238E27FC236}">
                  <a16:creationId xmlns:a16="http://schemas.microsoft.com/office/drawing/2014/main" id="{BDFF6572-AD6D-EF19-0CCF-8DA2DDCC7AE6}"/>
                </a:ext>
              </a:extLst>
            </p:cNvPr>
            <p:cNvSpPr>
              <a:spLocks/>
            </p:cNvSpPr>
            <p:nvPr/>
          </p:nvSpPr>
          <p:spPr bwMode="auto">
            <a:xfrm>
              <a:off x="4847307" y="5982593"/>
              <a:ext cx="16613" cy="15271"/>
            </a:xfrm>
            <a:custGeom>
              <a:avLst/>
              <a:gdLst>
                <a:gd name="T0" fmla="*/ 4556 w 16613"/>
                <a:gd name="T1" fmla="*/ 8841 h 15271"/>
                <a:gd name="T2" fmla="*/ 4556 w 16613"/>
                <a:gd name="T3" fmla="*/ 8841 h 15271"/>
                <a:gd name="T4" fmla="*/ 4556 w 16613"/>
                <a:gd name="T5" fmla="*/ 9779 h 15271"/>
                <a:gd name="T6" fmla="*/ 4556 w 16613"/>
                <a:gd name="T7" fmla="*/ 10850 h 15271"/>
                <a:gd name="T8" fmla="*/ 3618 w 16613"/>
                <a:gd name="T9" fmla="*/ 12190 h 15271"/>
                <a:gd name="T10" fmla="*/ 3618 w 16613"/>
                <a:gd name="T11" fmla="*/ 12994 h 15271"/>
                <a:gd name="T12" fmla="*/ 2144 w 16613"/>
                <a:gd name="T13" fmla="*/ 13932 h 15271"/>
                <a:gd name="T14" fmla="*/ 1340 w 16613"/>
                <a:gd name="T15" fmla="*/ 13932 h 15271"/>
                <a:gd name="T16" fmla="*/ 0 w 16613"/>
                <a:gd name="T17" fmla="*/ 13932 h 15271"/>
                <a:gd name="T18" fmla="*/ 0 w 16613"/>
                <a:gd name="T19" fmla="*/ 13932 h 15271"/>
                <a:gd name="T20" fmla="*/ 7235 w 16613"/>
                <a:gd name="T21" fmla="*/ 15271 h 15271"/>
                <a:gd name="T22" fmla="*/ 7235 w 16613"/>
                <a:gd name="T23" fmla="*/ 9109 h 15271"/>
                <a:gd name="T24" fmla="*/ 14604 w 16613"/>
                <a:gd name="T25" fmla="*/ 1741 h 15271"/>
                <a:gd name="T26" fmla="*/ 16613 w 16613"/>
                <a:gd name="T27" fmla="*/ 1741 h 15271"/>
                <a:gd name="T28" fmla="*/ 15943 w 16613"/>
                <a:gd name="T29" fmla="*/ 1741 h 15271"/>
                <a:gd name="T30" fmla="*/ 6029 w 16613"/>
                <a:gd name="T31" fmla="*/ 0 h 15271"/>
                <a:gd name="T32" fmla="*/ 6029 w 16613"/>
                <a:gd name="T33" fmla="*/ 6162 h 15271"/>
                <a:gd name="T34" fmla="*/ 4556 w 16613"/>
                <a:gd name="T35" fmla="*/ 8841 h 1527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6613" h="15271">
                  <a:moveTo>
                    <a:pt x="4556" y="8841"/>
                  </a:moveTo>
                  <a:lnTo>
                    <a:pt x="4556" y="8841"/>
                  </a:lnTo>
                  <a:cubicBezTo>
                    <a:pt x="4556" y="8841"/>
                    <a:pt x="4556" y="8841"/>
                    <a:pt x="4556" y="9779"/>
                  </a:cubicBezTo>
                  <a:lnTo>
                    <a:pt x="4556" y="10850"/>
                  </a:lnTo>
                  <a:cubicBezTo>
                    <a:pt x="4274" y="11318"/>
                    <a:pt x="3966" y="11767"/>
                    <a:pt x="3618" y="12190"/>
                  </a:cubicBezTo>
                  <a:lnTo>
                    <a:pt x="3618" y="12994"/>
                  </a:lnTo>
                  <a:cubicBezTo>
                    <a:pt x="3175" y="13384"/>
                    <a:pt x="2680" y="13700"/>
                    <a:pt x="2144" y="13932"/>
                  </a:cubicBezTo>
                  <a:lnTo>
                    <a:pt x="1340" y="13932"/>
                  </a:lnTo>
                  <a:cubicBezTo>
                    <a:pt x="898" y="13990"/>
                    <a:pt x="442" y="13990"/>
                    <a:pt x="0" y="13932"/>
                  </a:cubicBezTo>
                  <a:lnTo>
                    <a:pt x="7235" y="15271"/>
                  </a:lnTo>
                  <a:lnTo>
                    <a:pt x="7235" y="9109"/>
                  </a:lnTo>
                  <a:cubicBezTo>
                    <a:pt x="7235" y="5039"/>
                    <a:pt x="10531" y="1741"/>
                    <a:pt x="14604" y="1741"/>
                  </a:cubicBezTo>
                  <a:cubicBezTo>
                    <a:pt x="15274" y="1621"/>
                    <a:pt x="15943" y="1621"/>
                    <a:pt x="16613" y="1741"/>
                  </a:cubicBezTo>
                  <a:lnTo>
                    <a:pt x="15943" y="1741"/>
                  </a:lnTo>
                  <a:lnTo>
                    <a:pt x="6029" y="0"/>
                  </a:lnTo>
                  <a:lnTo>
                    <a:pt x="6029" y="6162"/>
                  </a:lnTo>
                  <a:cubicBezTo>
                    <a:pt x="6029" y="6162"/>
                    <a:pt x="4556" y="8707"/>
                    <a:pt x="4556" y="884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199" name="Freeform: Shape 1155">
              <a:extLst>
                <a:ext uri="{FF2B5EF4-FFF2-40B4-BE49-F238E27FC236}">
                  <a16:creationId xmlns:a16="http://schemas.microsoft.com/office/drawing/2014/main" id="{D40D5517-6D62-62F9-4F92-03F3378C37C7}"/>
                </a:ext>
              </a:extLst>
            </p:cNvPr>
            <p:cNvSpPr>
              <a:spLocks/>
            </p:cNvSpPr>
            <p:nvPr/>
          </p:nvSpPr>
          <p:spPr bwMode="auto">
            <a:xfrm>
              <a:off x="4867940" y="6571466"/>
              <a:ext cx="18354" cy="803"/>
            </a:xfrm>
            <a:custGeom>
              <a:avLst/>
              <a:gdLst>
                <a:gd name="T0" fmla="*/ 17015 w 18354"/>
                <a:gd name="T1" fmla="*/ 0 h 803"/>
                <a:gd name="T2" fmla="*/ 18355 w 18354"/>
                <a:gd name="T3" fmla="*/ 0 h 803"/>
                <a:gd name="T4" fmla="*/ 17283 w 18354"/>
                <a:gd name="T5" fmla="*/ 0 h 803"/>
                <a:gd name="T6" fmla="*/ 0 w 18354"/>
                <a:gd name="T7" fmla="*/ 0 h 803"/>
                <a:gd name="T8" fmla="*/ 0 w 18354"/>
                <a:gd name="T9" fmla="*/ 804 h 80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354" h="803">
                  <a:moveTo>
                    <a:pt x="17015" y="0"/>
                  </a:moveTo>
                  <a:lnTo>
                    <a:pt x="18355" y="0"/>
                  </a:lnTo>
                  <a:lnTo>
                    <a:pt x="17283" y="0"/>
                  </a:lnTo>
                  <a:lnTo>
                    <a:pt x="0" y="0"/>
                  </a:lnTo>
                  <a:lnTo>
                    <a:pt x="0" y="804"/>
                  </a:lnTo>
                  <a:lnTo>
                    <a:pt x="17015"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00" name="Freeform: Shape 1156">
              <a:extLst>
                <a:ext uri="{FF2B5EF4-FFF2-40B4-BE49-F238E27FC236}">
                  <a16:creationId xmlns:a16="http://schemas.microsoft.com/office/drawing/2014/main" id="{900C438C-134F-509A-4ECC-6E28687FC117}"/>
                </a:ext>
              </a:extLst>
            </p:cNvPr>
            <p:cNvSpPr>
              <a:spLocks/>
            </p:cNvSpPr>
            <p:nvPr/>
          </p:nvSpPr>
          <p:spPr bwMode="auto">
            <a:xfrm>
              <a:off x="4847173" y="6579504"/>
              <a:ext cx="6296" cy="2277"/>
            </a:xfrm>
            <a:custGeom>
              <a:avLst/>
              <a:gdLst>
                <a:gd name="T0" fmla="*/ 0 w 6296"/>
                <a:gd name="T1" fmla="*/ 2277 h 2277"/>
                <a:gd name="T2" fmla="*/ 6297 w 6296"/>
                <a:gd name="T3" fmla="*/ 2277 h 2277"/>
                <a:gd name="T4" fmla="*/ 6297 w 6296"/>
                <a:gd name="T5" fmla="*/ 938 h 2277"/>
                <a:gd name="T6" fmla="*/ 6297 w 6296"/>
                <a:gd name="T7" fmla="*/ 938 h 2277"/>
                <a:gd name="T8" fmla="*/ 6297 w 6296"/>
                <a:gd name="T9" fmla="*/ 0 h 2277"/>
                <a:gd name="T10" fmla="*/ 134 w 6296"/>
                <a:gd name="T11" fmla="*/ 0 h 2277"/>
                <a:gd name="T12" fmla="*/ 134 w 6296"/>
                <a:gd name="T13" fmla="*/ 1206 h 2277"/>
                <a:gd name="T14" fmla="*/ 0 w 6296"/>
                <a:gd name="T15" fmla="*/ 2277 h 22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296" h="2277">
                  <a:moveTo>
                    <a:pt x="0" y="2277"/>
                  </a:moveTo>
                  <a:lnTo>
                    <a:pt x="6297" y="2277"/>
                  </a:lnTo>
                  <a:cubicBezTo>
                    <a:pt x="6297" y="2277"/>
                    <a:pt x="6297" y="1474"/>
                    <a:pt x="6297" y="938"/>
                  </a:cubicBezTo>
                  <a:lnTo>
                    <a:pt x="6297" y="0"/>
                  </a:lnTo>
                  <a:lnTo>
                    <a:pt x="134" y="0"/>
                  </a:lnTo>
                  <a:lnTo>
                    <a:pt x="134" y="1206"/>
                  </a:lnTo>
                  <a:cubicBezTo>
                    <a:pt x="134" y="1567"/>
                    <a:pt x="94" y="1929"/>
                    <a:pt x="0" y="227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01" name="Freeform: Shape 1157">
              <a:extLst>
                <a:ext uri="{FF2B5EF4-FFF2-40B4-BE49-F238E27FC236}">
                  <a16:creationId xmlns:a16="http://schemas.microsoft.com/office/drawing/2014/main" id="{4A846C81-84FD-CDD1-0796-1E4E5E227E6B}"/>
                </a:ext>
              </a:extLst>
            </p:cNvPr>
            <p:cNvSpPr>
              <a:spLocks/>
            </p:cNvSpPr>
            <p:nvPr/>
          </p:nvSpPr>
          <p:spPr bwMode="auto">
            <a:xfrm>
              <a:off x="4843288" y="5997998"/>
              <a:ext cx="2679" cy="578558"/>
            </a:xfrm>
            <a:custGeom>
              <a:avLst/>
              <a:gdLst>
                <a:gd name="T0" fmla="*/ 0 w 2679"/>
                <a:gd name="T1" fmla="*/ 576282 h 578558"/>
                <a:gd name="T2" fmla="*/ 2680 w 2679"/>
                <a:gd name="T3" fmla="*/ 578559 h 578558"/>
                <a:gd name="T4" fmla="*/ 2680 w 2679"/>
                <a:gd name="T5" fmla="*/ 0 h 578558"/>
                <a:gd name="T6" fmla="*/ 1340 w 2679"/>
                <a:gd name="T7" fmla="*/ 0 h 578558"/>
                <a:gd name="T8" fmla="*/ 0 w 2679"/>
                <a:gd name="T9" fmla="*/ 0 h 5785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578558">
                  <a:moveTo>
                    <a:pt x="0" y="576282"/>
                  </a:moveTo>
                  <a:cubicBezTo>
                    <a:pt x="1059" y="576817"/>
                    <a:pt x="1983" y="577594"/>
                    <a:pt x="2680" y="578559"/>
                  </a:cubicBezTo>
                  <a:lnTo>
                    <a:pt x="2680" y="0"/>
                  </a:lnTo>
                  <a:lnTo>
                    <a:pt x="1340" y="0"/>
                  </a:lnTo>
                  <a:lnTo>
                    <a:pt x="0" y="0"/>
                  </a:lnTo>
                  <a:lnTo>
                    <a:pt x="0" y="57628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02" name="Freeform: Shape 1158">
              <a:extLst>
                <a:ext uri="{FF2B5EF4-FFF2-40B4-BE49-F238E27FC236}">
                  <a16:creationId xmlns:a16="http://schemas.microsoft.com/office/drawing/2014/main" id="{6F432A9A-47B1-0C20-A3D5-B73E48A8348D}"/>
                </a:ext>
              </a:extLst>
            </p:cNvPr>
            <p:cNvSpPr>
              <a:spLocks/>
            </p:cNvSpPr>
            <p:nvPr/>
          </p:nvSpPr>
          <p:spPr bwMode="auto">
            <a:xfrm>
              <a:off x="4597573" y="5983932"/>
              <a:ext cx="209540" cy="2679"/>
            </a:xfrm>
            <a:custGeom>
              <a:avLst/>
              <a:gdLst>
                <a:gd name="T0" fmla="*/ 209541 w 209540"/>
                <a:gd name="T1" fmla="*/ 1340 h 2679"/>
                <a:gd name="T2" fmla="*/ 209541 w 209540"/>
                <a:gd name="T3" fmla="*/ 0 h 2679"/>
                <a:gd name="T4" fmla="*/ 0 w 209540"/>
                <a:gd name="T5" fmla="*/ 0 h 2679"/>
                <a:gd name="T6" fmla="*/ 0 w 209540"/>
                <a:gd name="T7" fmla="*/ 1340 h 2679"/>
                <a:gd name="T8" fmla="*/ 0 w 209540"/>
                <a:gd name="T9" fmla="*/ 2679 h 2679"/>
                <a:gd name="T10" fmla="*/ 209541 w 209540"/>
                <a:gd name="T11" fmla="*/ 2679 h 2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9540" h="2679">
                  <a:moveTo>
                    <a:pt x="209541" y="1340"/>
                  </a:moveTo>
                  <a:cubicBezTo>
                    <a:pt x="209487" y="895"/>
                    <a:pt x="209487" y="445"/>
                    <a:pt x="209541" y="0"/>
                  </a:cubicBezTo>
                  <a:lnTo>
                    <a:pt x="0" y="0"/>
                  </a:lnTo>
                  <a:lnTo>
                    <a:pt x="0" y="1340"/>
                  </a:lnTo>
                  <a:cubicBezTo>
                    <a:pt x="80" y="1783"/>
                    <a:pt x="80" y="2236"/>
                    <a:pt x="0" y="2679"/>
                  </a:cubicBezTo>
                  <a:lnTo>
                    <a:pt x="209541" y="2679"/>
                  </a:lnTo>
                  <a:lnTo>
                    <a:pt x="209541" y="13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03" name="Freeform: Shape 1159">
              <a:extLst>
                <a:ext uri="{FF2B5EF4-FFF2-40B4-BE49-F238E27FC236}">
                  <a16:creationId xmlns:a16="http://schemas.microsoft.com/office/drawing/2014/main" id="{F09FB9DC-852F-49CA-691C-99C1BFF2C654}"/>
                </a:ext>
              </a:extLst>
            </p:cNvPr>
            <p:cNvSpPr>
              <a:spLocks/>
            </p:cNvSpPr>
            <p:nvPr/>
          </p:nvSpPr>
          <p:spPr bwMode="auto">
            <a:xfrm>
              <a:off x="4844628" y="5997998"/>
              <a:ext cx="2679" cy="147"/>
            </a:xfrm>
            <a:custGeom>
              <a:avLst/>
              <a:gdLst>
                <a:gd name="T0" fmla="*/ 1340 w 2679"/>
                <a:gd name="T1" fmla="*/ 0 h 147"/>
                <a:gd name="T2" fmla="*/ 2679 w 2679"/>
                <a:gd name="T3" fmla="*/ 0 h 147"/>
                <a:gd name="T4" fmla="*/ 0 w 2679"/>
                <a:gd name="T5" fmla="*/ 0 h 147"/>
                <a:gd name="T6" fmla="*/ 0 w 2679"/>
                <a:gd name="T7" fmla="*/ 0 h 1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79" h="147">
                  <a:moveTo>
                    <a:pt x="1340" y="0"/>
                  </a:moveTo>
                  <a:cubicBezTo>
                    <a:pt x="1782" y="59"/>
                    <a:pt x="2237" y="59"/>
                    <a:pt x="2679" y="0"/>
                  </a:cubicBezTo>
                  <a:cubicBezTo>
                    <a:pt x="1795" y="197"/>
                    <a:pt x="884" y="197"/>
                    <a:pt x="0" y="0"/>
                  </a:cubicBezTo>
                  <a:lnTo>
                    <a:pt x="134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04" name="Freeform: Shape 1160">
              <a:extLst>
                <a:ext uri="{FF2B5EF4-FFF2-40B4-BE49-F238E27FC236}">
                  <a16:creationId xmlns:a16="http://schemas.microsoft.com/office/drawing/2014/main" id="{14BC9FC1-A2A6-B7CB-EBB6-53581300E00B}"/>
                </a:ext>
              </a:extLst>
            </p:cNvPr>
            <p:cNvSpPr>
              <a:spLocks/>
            </p:cNvSpPr>
            <p:nvPr/>
          </p:nvSpPr>
          <p:spPr bwMode="auto">
            <a:xfrm>
              <a:off x="4841278" y="5997194"/>
              <a:ext cx="3349" cy="937"/>
            </a:xfrm>
            <a:custGeom>
              <a:avLst/>
              <a:gdLst>
                <a:gd name="T0" fmla="*/ 2010 w 3349"/>
                <a:gd name="T1" fmla="*/ 938 h 937"/>
                <a:gd name="T2" fmla="*/ 3349 w 3349"/>
                <a:gd name="T3" fmla="*/ 938 h 937"/>
                <a:gd name="T4" fmla="*/ 0 w 3349"/>
                <a:gd name="T5" fmla="*/ 0 h 937"/>
                <a:gd name="T6" fmla="*/ 0 w 3349"/>
                <a:gd name="T7" fmla="*/ 0 h 9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349" h="937">
                  <a:moveTo>
                    <a:pt x="2010" y="938"/>
                  </a:moveTo>
                  <a:lnTo>
                    <a:pt x="3349" y="938"/>
                  </a:lnTo>
                  <a:cubicBezTo>
                    <a:pt x="2170" y="896"/>
                    <a:pt x="1032" y="575"/>
                    <a:pt x="0" y="0"/>
                  </a:cubicBezTo>
                  <a:lnTo>
                    <a:pt x="2010" y="93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05" name="Freeform: Shape 1161">
              <a:extLst>
                <a:ext uri="{FF2B5EF4-FFF2-40B4-BE49-F238E27FC236}">
                  <a16:creationId xmlns:a16="http://schemas.microsoft.com/office/drawing/2014/main" id="{46F77679-5E4A-1434-A2AC-A75633DDA5D9}"/>
                </a:ext>
              </a:extLst>
            </p:cNvPr>
            <p:cNvSpPr>
              <a:spLocks/>
            </p:cNvSpPr>
            <p:nvPr/>
          </p:nvSpPr>
          <p:spPr bwMode="auto">
            <a:xfrm>
              <a:off x="4837929" y="5997194"/>
              <a:ext cx="803" cy="13395"/>
            </a:xfrm>
            <a:custGeom>
              <a:avLst/>
              <a:gdLst>
                <a:gd name="T0" fmla="*/ 804 w 803"/>
                <a:gd name="T1" fmla="*/ 0 h 13395"/>
                <a:gd name="T2" fmla="*/ 0 w 803"/>
                <a:gd name="T3" fmla="*/ 0 h 13395"/>
                <a:gd name="T4" fmla="*/ 804 w 803"/>
                <a:gd name="T5" fmla="*/ 0 h 13395"/>
                <a:gd name="T6" fmla="*/ 0 60000 65536"/>
                <a:gd name="T7" fmla="*/ 0 60000 65536"/>
                <a:gd name="T8" fmla="*/ 0 60000 65536"/>
              </a:gdLst>
              <a:ahLst/>
              <a:cxnLst>
                <a:cxn ang="T6">
                  <a:pos x="T0" y="T1"/>
                </a:cxn>
                <a:cxn ang="T7">
                  <a:pos x="T2" y="T3"/>
                </a:cxn>
                <a:cxn ang="T8">
                  <a:pos x="T4" y="T5"/>
                </a:cxn>
              </a:cxnLst>
              <a:rect l="0" t="0" r="r" b="b"/>
              <a:pathLst>
                <a:path w="803" h="13395">
                  <a:moveTo>
                    <a:pt x="804" y="0"/>
                  </a:moveTo>
                  <a:lnTo>
                    <a:pt x="0" y="0"/>
                  </a:lnTo>
                  <a:lnTo>
                    <a:pt x="804"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06" name="Freeform: Shape 1162">
              <a:extLst>
                <a:ext uri="{FF2B5EF4-FFF2-40B4-BE49-F238E27FC236}">
                  <a16:creationId xmlns:a16="http://schemas.microsoft.com/office/drawing/2014/main" id="{48DB6E54-9B25-E915-1A66-B8DF5A675F53}"/>
                </a:ext>
              </a:extLst>
            </p:cNvPr>
            <p:cNvSpPr>
              <a:spLocks/>
            </p:cNvSpPr>
            <p:nvPr/>
          </p:nvSpPr>
          <p:spPr bwMode="auto">
            <a:xfrm>
              <a:off x="4833055" y="5991300"/>
              <a:ext cx="50" cy="937"/>
            </a:xfrm>
            <a:custGeom>
              <a:avLst/>
              <a:gdLst>
                <a:gd name="T0" fmla="*/ 50 w 50"/>
                <a:gd name="T1" fmla="*/ 938 h 937"/>
                <a:gd name="T2" fmla="*/ 50 w 50"/>
                <a:gd name="T3" fmla="*/ 0 h 937"/>
                <a:gd name="T4" fmla="*/ 50 w 50"/>
                <a:gd name="T5" fmla="*/ 0 h 937"/>
                <a:gd name="T6" fmla="*/ 50 w 50"/>
                <a:gd name="T7" fmla="*/ 938 h 9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 h="937">
                  <a:moveTo>
                    <a:pt x="50" y="938"/>
                  </a:moveTo>
                  <a:cubicBezTo>
                    <a:pt x="-17" y="628"/>
                    <a:pt x="-17" y="309"/>
                    <a:pt x="50" y="0"/>
                  </a:cubicBezTo>
                  <a:cubicBezTo>
                    <a:pt x="-3" y="309"/>
                    <a:pt x="-3" y="628"/>
                    <a:pt x="50" y="93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07" name="Freeform: Shape 1163">
              <a:extLst>
                <a:ext uri="{FF2B5EF4-FFF2-40B4-BE49-F238E27FC236}">
                  <a16:creationId xmlns:a16="http://schemas.microsoft.com/office/drawing/2014/main" id="{E6C97FF8-6BB2-AD2E-44D7-615F369A1050}"/>
                </a:ext>
              </a:extLst>
            </p:cNvPr>
            <p:cNvSpPr>
              <a:spLocks/>
            </p:cNvSpPr>
            <p:nvPr/>
          </p:nvSpPr>
          <p:spPr bwMode="auto">
            <a:xfrm>
              <a:off x="4851863" y="5991434"/>
              <a:ext cx="49" cy="1607"/>
            </a:xfrm>
            <a:custGeom>
              <a:avLst/>
              <a:gdLst>
                <a:gd name="T0" fmla="*/ 0 w 49"/>
                <a:gd name="T1" fmla="*/ 0 h 1607"/>
                <a:gd name="T2" fmla="*/ 0 w 49"/>
                <a:gd name="T3" fmla="*/ 1608 h 1607"/>
                <a:gd name="T4" fmla="*/ 0 w 49"/>
                <a:gd name="T5" fmla="*/ 670 h 1607"/>
                <a:gd name="T6" fmla="*/ 0 60000 65536"/>
                <a:gd name="T7" fmla="*/ 0 60000 65536"/>
                <a:gd name="T8" fmla="*/ 0 60000 65536"/>
              </a:gdLst>
              <a:ahLst/>
              <a:cxnLst>
                <a:cxn ang="T6">
                  <a:pos x="T0" y="T1"/>
                </a:cxn>
                <a:cxn ang="T7">
                  <a:pos x="T2" y="T3"/>
                </a:cxn>
                <a:cxn ang="T8">
                  <a:pos x="T4" y="T5"/>
                </a:cxn>
              </a:cxnLst>
              <a:rect l="0" t="0" r="r" b="b"/>
              <a:pathLst>
                <a:path w="49" h="1607">
                  <a:moveTo>
                    <a:pt x="0" y="0"/>
                  </a:moveTo>
                  <a:cubicBezTo>
                    <a:pt x="67" y="535"/>
                    <a:pt x="67" y="1073"/>
                    <a:pt x="0" y="1608"/>
                  </a:cubicBezTo>
                  <a:cubicBezTo>
                    <a:pt x="0" y="1608"/>
                    <a:pt x="0" y="1608"/>
                    <a:pt x="0" y="670"/>
                  </a:cubicBez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08" name="Freeform: Shape 1164">
              <a:extLst>
                <a:ext uri="{FF2B5EF4-FFF2-40B4-BE49-F238E27FC236}">
                  <a16:creationId xmlns:a16="http://schemas.microsoft.com/office/drawing/2014/main" id="{E1ADF404-76CD-D66F-8DC6-88A25846822D}"/>
                </a:ext>
              </a:extLst>
            </p:cNvPr>
            <p:cNvSpPr>
              <a:spLocks/>
            </p:cNvSpPr>
            <p:nvPr/>
          </p:nvSpPr>
          <p:spPr bwMode="auto">
            <a:xfrm>
              <a:off x="4582568" y="5879847"/>
              <a:ext cx="14797" cy="112797"/>
            </a:xfrm>
            <a:custGeom>
              <a:avLst/>
              <a:gdLst>
                <a:gd name="T0" fmla="*/ 7636 w 14797"/>
                <a:gd name="T1" fmla="*/ 112793 h 112797"/>
                <a:gd name="T2" fmla="*/ 14738 w 14797"/>
                <a:gd name="T3" fmla="*/ 106764 h 112797"/>
                <a:gd name="T4" fmla="*/ 14738 w 14797"/>
                <a:gd name="T5" fmla="*/ 105425 h 112797"/>
                <a:gd name="T6" fmla="*/ 14738 w 14797"/>
                <a:gd name="T7" fmla="*/ 7369 h 112797"/>
                <a:gd name="T8" fmla="*/ 7636 w 14797"/>
                <a:gd name="T9" fmla="*/ 1 h 112797"/>
                <a:gd name="T10" fmla="*/ 7369 w 14797"/>
                <a:gd name="T11" fmla="*/ 1 h 112797"/>
                <a:gd name="T12" fmla="*/ 0 w 14797"/>
                <a:gd name="T13" fmla="*/ 7369 h 112797"/>
                <a:gd name="T14" fmla="*/ 0 w 14797"/>
                <a:gd name="T15" fmla="*/ 105425 h 112797"/>
                <a:gd name="T16" fmla="*/ 7369 w 14797"/>
                <a:gd name="T17" fmla="*/ 112798 h 112797"/>
                <a:gd name="T18" fmla="*/ 7636 w 14797"/>
                <a:gd name="T19" fmla="*/ 112793 h 11279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97" h="112797">
                  <a:moveTo>
                    <a:pt x="7636" y="112793"/>
                  </a:moveTo>
                  <a:cubicBezTo>
                    <a:pt x="11160" y="112777"/>
                    <a:pt x="14148" y="110233"/>
                    <a:pt x="14738" y="106764"/>
                  </a:cubicBezTo>
                  <a:cubicBezTo>
                    <a:pt x="14818" y="106321"/>
                    <a:pt x="14818" y="105868"/>
                    <a:pt x="14738" y="105425"/>
                  </a:cubicBezTo>
                  <a:lnTo>
                    <a:pt x="14738" y="7369"/>
                  </a:lnTo>
                  <a:cubicBezTo>
                    <a:pt x="14818" y="3374"/>
                    <a:pt x="11629" y="76"/>
                    <a:pt x="7636" y="1"/>
                  </a:cubicBezTo>
                  <a:cubicBezTo>
                    <a:pt x="7543" y="0"/>
                    <a:pt x="7462" y="0"/>
                    <a:pt x="7369" y="1"/>
                  </a:cubicBezTo>
                  <a:cubicBezTo>
                    <a:pt x="3296" y="1"/>
                    <a:pt x="0" y="3299"/>
                    <a:pt x="0" y="7369"/>
                  </a:cubicBezTo>
                  <a:lnTo>
                    <a:pt x="0" y="105425"/>
                  </a:lnTo>
                  <a:cubicBezTo>
                    <a:pt x="0" y="109495"/>
                    <a:pt x="3296" y="112795"/>
                    <a:pt x="7369" y="112798"/>
                  </a:cubicBezTo>
                  <a:cubicBezTo>
                    <a:pt x="7449" y="112798"/>
                    <a:pt x="7543" y="112795"/>
                    <a:pt x="7636" y="11279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09" name="Freeform: Shape 1165">
              <a:extLst>
                <a:ext uri="{FF2B5EF4-FFF2-40B4-BE49-F238E27FC236}">
                  <a16:creationId xmlns:a16="http://schemas.microsoft.com/office/drawing/2014/main" id="{A76092CC-D72F-3DF7-5C96-854677BA9450}"/>
                </a:ext>
              </a:extLst>
            </p:cNvPr>
            <p:cNvSpPr>
              <a:spLocks/>
            </p:cNvSpPr>
            <p:nvPr/>
          </p:nvSpPr>
          <p:spPr bwMode="auto">
            <a:xfrm>
              <a:off x="4821851" y="5988755"/>
              <a:ext cx="11120" cy="2545"/>
            </a:xfrm>
            <a:custGeom>
              <a:avLst/>
              <a:gdLst>
                <a:gd name="T0" fmla="*/ 0 w 11120"/>
                <a:gd name="T1" fmla="*/ 0 h 2545"/>
                <a:gd name="T2" fmla="*/ 0 w 11120"/>
                <a:gd name="T3" fmla="*/ 2545 h 2545"/>
                <a:gd name="T4" fmla="*/ 11120 w 11120"/>
                <a:gd name="T5" fmla="*/ 2545 h 2545"/>
                <a:gd name="T6" fmla="*/ 11120 w 11120"/>
                <a:gd name="T7" fmla="*/ 1206 h 2545"/>
                <a:gd name="T8" fmla="*/ 11120 w 11120"/>
                <a:gd name="T9" fmla="*/ 1206 h 2545"/>
                <a:gd name="T10" fmla="*/ 4153 w 11120"/>
                <a:gd name="T11" fmla="*/ 0 h 254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120" h="2545">
                  <a:moveTo>
                    <a:pt x="0" y="0"/>
                  </a:moveTo>
                  <a:lnTo>
                    <a:pt x="0" y="2545"/>
                  </a:lnTo>
                  <a:lnTo>
                    <a:pt x="11120" y="2545"/>
                  </a:lnTo>
                  <a:cubicBezTo>
                    <a:pt x="11040" y="2102"/>
                    <a:pt x="11040" y="1649"/>
                    <a:pt x="11120" y="1206"/>
                  </a:cubicBezTo>
                  <a:lnTo>
                    <a:pt x="4153"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10" name="Freeform: Shape 1166">
              <a:extLst>
                <a:ext uri="{FF2B5EF4-FFF2-40B4-BE49-F238E27FC236}">
                  <a16:creationId xmlns:a16="http://schemas.microsoft.com/office/drawing/2014/main" id="{43FB66D7-042E-BFAB-7802-CA2B2D5BE1A5}"/>
                </a:ext>
              </a:extLst>
            </p:cNvPr>
            <p:cNvSpPr>
              <a:spLocks/>
            </p:cNvSpPr>
            <p:nvPr/>
          </p:nvSpPr>
          <p:spPr bwMode="auto">
            <a:xfrm>
              <a:off x="4838733" y="5997060"/>
              <a:ext cx="2545" cy="576013"/>
            </a:xfrm>
            <a:custGeom>
              <a:avLst/>
              <a:gdLst>
                <a:gd name="T0" fmla="*/ 0 w 2545"/>
                <a:gd name="T1" fmla="*/ 0 h 576013"/>
                <a:gd name="T2" fmla="*/ 0 w 2545"/>
                <a:gd name="T3" fmla="*/ 0 h 576013"/>
                <a:gd name="T4" fmla="*/ 0 w 2545"/>
                <a:gd name="T5" fmla="*/ 576014 h 576013"/>
                <a:gd name="T6" fmla="*/ 938 w 2545"/>
                <a:gd name="T7" fmla="*/ 576014 h 576013"/>
                <a:gd name="T8" fmla="*/ 2546 w 2545"/>
                <a:gd name="T9" fmla="*/ 576014 h 576013"/>
                <a:gd name="T10" fmla="*/ 2546 w 2545"/>
                <a:gd name="T11" fmla="*/ 0 h 576013"/>
                <a:gd name="T12" fmla="*/ 1340 w 2545"/>
                <a:gd name="T13" fmla="*/ 0 h 5760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45" h="576013">
                  <a:moveTo>
                    <a:pt x="0" y="0"/>
                  </a:moveTo>
                  <a:lnTo>
                    <a:pt x="0" y="0"/>
                  </a:lnTo>
                  <a:lnTo>
                    <a:pt x="0" y="576014"/>
                  </a:lnTo>
                  <a:lnTo>
                    <a:pt x="938" y="576014"/>
                  </a:lnTo>
                  <a:lnTo>
                    <a:pt x="2546" y="576014"/>
                  </a:lnTo>
                  <a:lnTo>
                    <a:pt x="2546" y="0"/>
                  </a:lnTo>
                  <a:lnTo>
                    <a:pt x="1340"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11" name="Freeform: Shape 1167">
              <a:extLst>
                <a:ext uri="{FF2B5EF4-FFF2-40B4-BE49-F238E27FC236}">
                  <a16:creationId xmlns:a16="http://schemas.microsoft.com/office/drawing/2014/main" id="{79E2CADD-FCDA-D95C-3121-7A61307DB5B5}"/>
                </a:ext>
              </a:extLst>
            </p:cNvPr>
            <p:cNvSpPr>
              <a:spLocks/>
            </p:cNvSpPr>
            <p:nvPr/>
          </p:nvSpPr>
          <p:spPr bwMode="auto">
            <a:xfrm>
              <a:off x="4815956" y="6574159"/>
              <a:ext cx="31277" cy="15659"/>
            </a:xfrm>
            <a:custGeom>
              <a:avLst/>
              <a:gdLst>
                <a:gd name="T0" fmla="*/ 31217 w 31277"/>
                <a:gd name="T1" fmla="*/ 7622 h 15659"/>
                <a:gd name="T2" fmla="*/ 31217 w 31277"/>
                <a:gd name="T3" fmla="*/ 6283 h 15659"/>
                <a:gd name="T4" fmla="*/ 31217 w 31277"/>
                <a:gd name="T5" fmla="*/ 5077 h 15659"/>
                <a:gd name="T6" fmla="*/ 30145 w 31277"/>
                <a:gd name="T7" fmla="*/ 2398 h 15659"/>
                <a:gd name="T8" fmla="*/ 27466 w 31277"/>
                <a:gd name="T9" fmla="*/ 121 h 15659"/>
                <a:gd name="T10" fmla="*/ 25456 w 31277"/>
                <a:gd name="T11" fmla="*/ 121 h 15659"/>
                <a:gd name="T12" fmla="*/ 23848 w 31277"/>
                <a:gd name="T13" fmla="*/ 121 h 15659"/>
                <a:gd name="T14" fmla="*/ 22910 w 31277"/>
                <a:gd name="T15" fmla="*/ 121 h 15659"/>
                <a:gd name="T16" fmla="*/ 6029 w 31277"/>
                <a:gd name="T17" fmla="*/ 790 h 15659"/>
                <a:gd name="T18" fmla="*/ 6029 w 31277"/>
                <a:gd name="T19" fmla="*/ 8560 h 15659"/>
                <a:gd name="T20" fmla="*/ 0 w 31277"/>
                <a:gd name="T21" fmla="*/ 15659 h 15659"/>
                <a:gd name="T22" fmla="*/ 0 w 31277"/>
                <a:gd name="T23" fmla="*/ 15659 h 15659"/>
                <a:gd name="T24" fmla="*/ 24518 w 31277"/>
                <a:gd name="T25" fmla="*/ 14588 h 15659"/>
                <a:gd name="T26" fmla="*/ 31083 w 31277"/>
                <a:gd name="T27" fmla="*/ 9631 h 15659"/>
                <a:gd name="T28" fmla="*/ 31083 w 31277"/>
                <a:gd name="T29" fmla="*/ 8426 h 15659"/>
                <a:gd name="T30" fmla="*/ 28671 w 31277"/>
                <a:gd name="T31" fmla="*/ 7622 h 15659"/>
                <a:gd name="T32" fmla="*/ 24116 w 31277"/>
                <a:gd name="T33" fmla="*/ 7622 h 15659"/>
                <a:gd name="T34" fmla="*/ 22428 w 31277"/>
                <a:gd name="T35" fmla="*/ 6765 h 15659"/>
                <a:gd name="T36" fmla="*/ 23285 w 31277"/>
                <a:gd name="T37" fmla="*/ 5077 h 15659"/>
                <a:gd name="T38" fmla="*/ 24116 w 31277"/>
                <a:gd name="T39" fmla="*/ 5077 h 15659"/>
                <a:gd name="T40" fmla="*/ 28805 w 31277"/>
                <a:gd name="T41" fmla="*/ 5077 h 15659"/>
                <a:gd name="T42" fmla="*/ 30145 w 31277"/>
                <a:gd name="T43" fmla="*/ 6416 h 15659"/>
                <a:gd name="T44" fmla="*/ 28819 w 31277"/>
                <a:gd name="T45" fmla="*/ 7770 h 15659"/>
                <a:gd name="T46" fmla="*/ 28671 w 31277"/>
                <a:gd name="T47" fmla="*/ 7756 h 1565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1277" h="15659">
                  <a:moveTo>
                    <a:pt x="31217" y="7622"/>
                  </a:moveTo>
                  <a:cubicBezTo>
                    <a:pt x="31297" y="7180"/>
                    <a:pt x="31297" y="6725"/>
                    <a:pt x="31217" y="6283"/>
                  </a:cubicBezTo>
                  <a:lnTo>
                    <a:pt x="31217" y="5077"/>
                  </a:lnTo>
                  <a:cubicBezTo>
                    <a:pt x="31083" y="4112"/>
                    <a:pt x="30721" y="3188"/>
                    <a:pt x="30145" y="2398"/>
                  </a:cubicBezTo>
                  <a:cubicBezTo>
                    <a:pt x="29448" y="1433"/>
                    <a:pt x="28524" y="656"/>
                    <a:pt x="27466" y="121"/>
                  </a:cubicBezTo>
                  <a:cubicBezTo>
                    <a:pt x="26809" y="-40"/>
                    <a:pt x="26112" y="-40"/>
                    <a:pt x="25456" y="121"/>
                  </a:cubicBezTo>
                  <a:lnTo>
                    <a:pt x="23848" y="121"/>
                  </a:lnTo>
                  <a:lnTo>
                    <a:pt x="22910" y="121"/>
                  </a:lnTo>
                  <a:lnTo>
                    <a:pt x="6029" y="790"/>
                  </a:lnTo>
                  <a:lnTo>
                    <a:pt x="6029" y="8560"/>
                  </a:lnTo>
                  <a:cubicBezTo>
                    <a:pt x="5962" y="12056"/>
                    <a:pt x="3443" y="15030"/>
                    <a:pt x="0" y="15659"/>
                  </a:cubicBezTo>
                  <a:lnTo>
                    <a:pt x="24518" y="14588"/>
                  </a:lnTo>
                  <a:cubicBezTo>
                    <a:pt x="27533" y="14494"/>
                    <a:pt x="30172" y="12511"/>
                    <a:pt x="31083" y="9631"/>
                  </a:cubicBezTo>
                  <a:cubicBezTo>
                    <a:pt x="31083" y="9631"/>
                    <a:pt x="31083" y="8828"/>
                    <a:pt x="31083" y="8426"/>
                  </a:cubicBezTo>
                  <a:lnTo>
                    <a:pt x="31217" y="7622"/>
                  </a:lnTo>
                  <a:close/>
                  <a:moveTo>
                    <a:pt x="28671" y="7622"/>
                  </a:moveTo>
                  <a:lnTo>
                    <a:pt x="24116" y="7622"/>
                  </a:lnTo>
                  <a:cubicBezTo>
                    <a:pt x="23419" y="7850"/>
                    <a:pt x="22656" y="7475"/>
                    <a:pt x="22428" y="6765"/>
                  </a:cubicBezTo>
                  <a:cubicBezTo>
                    <a:pt x="22200" y="6068"/>
                    <a:pt x="22575" y="5305"/>
                    <a:pt x="23285" y="5077"/>
                  </a:cubicBezTo>
                  <a:cubicBezTo>
                    <a:pt x="23553" y="4983"/>
                    <a:pt x="23848" y="4983"/>
                    <a:pt x="24116" y="5077"/>
                  </a:cubicBezTo>
                  <a:lnTo>
                    <a:pt x="28805" y="5077"/>
                  </a:lnTo>
                  <a:cubicBezTo>
                    <a:pt x="29515" y="5144"/>
                    <a:pt x="30078" y="5707"/>
                    <a:pt x="30145" y="6416"/>
                  </a:cubicBezTo>
                  <a:cubicBezTo>
                    <a:pt x="30145" y="7153"/>
                    <a:pt x="29555" y="7756"/>
                    <a:pt x="28819" y="7770"/>
                  </a:cubicBezTo>
                  <a:cubicBezTo>
                    <a:pt x="28765" y="7770"/>
                    <a:pt x="28711" y="7756"/>
                    <a:pt x="28671" y="7756"/>
                  </a:cubicBezTo>
                  <a:lnTo>
                    <a:pt x="28671" y="762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12" name="Freeform: Shape 1168">
              <a:extLst>
                <a:ext uri="{FF2B5EF4-FFF2-40B4-BE49-F238E27FC236}">
                  <a16:creationId xmlns:a16="http://schemas.microsoft.com/office/drawing/2014/main" id="{7A3A2E07-C5B9-359C-FFCA-D9DD57E7651B}"/>
                </a:ext>
              </a:extLst>
            </p:cNvPr>
            <p:cNvSpPr>
              <a:spLocks/>
            </p:cNvSpPr>
            <p:nvPr/>
          </p:nvSpPr>
          <p:spPr bwMode="auto">
            <a:xfrm>
              <a:off x="4807466" y="6582049"/>
              <a:ext cx="49" cy="1607"/>
            </a:xfrm>
            <a:custGeom>
              <a:avLst/>
              <a:gdLst>
                <a:gd name="T0" fmla="*/ 50 w 49"/>
                <a:gd name="T1" fmla="*/ 1608 h 1607"/>
                <a:gd name="T2" fmla="*/ 50 w 49"/>
                <a:gd name="T3" fmla="*/ 0 h 1607"/>
                <a:gd name="T4" fmla="*/ 50 w 49"/>
                <a:gd name="T5" fmla="*/ 0 h 1607"/>
                <a:gd name="T6" fmla="*/ 50 w 49"/>
                <a:gd name="T7" fmla="*/ 1608 h 160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9" h="1607">
                  <a:moveTo>
                    <a:pt x="50" y="1608"/>
                  </a:moveTo>
                  <a:cubicBezTo>
                    <a:pt x="-17" y="1072"/>
                    <a:pt x="-17" y="536"/>
                    <a:pt x="50" y="0"/>
                  </a:cubicBezTo>
                  <a:cubicBezTo>
                    <a:pt x="-17" y="536"/>
                    <a:pt x="-17" y="1072"/>
                    <a:pt x="50" y="160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13" name="Freeform: Shape 1169">
              <a:extLst>
                <a:ext uri="{FF2B5EF4-FFF2-40B4-BE49-F238E27FC236}">
                  <a16:creationId xmlns:a16="http://schemas.microsoft.com/office/drawing/2014/main" id="{7E7CDD33-862B-609F-6F60-9DBE818E2B0C}"/>
                </a:ext>
              </a:extLst>
            </p:cNvPr>
            <p:cNvSpPr>
              <a:spLocks/>
            </p:cNvSpPr>
            <p:nvPr/>
          </p:nvSpPr>
          <p:spPr bwMode="auto">
            <a:xfrm>
              <a:off x="4811669" y="6589014"/>
              <a:ext cx="1473" cy="13395"/>
            </a:xfrm>
            <a:custGeom>
              <a:avLst/>
              <a:gdLst>
                <a:gd name="T0" fmla="*/ 1474 w 1473"/>
                <a:gd name="T1" fmla="*/ 0 h 13395"/>
                <a:gd name="T2" fmla="*/ 1474 w 1473"/>
                <a:gd name="T3" fmla="*/ 0 h 13395"/>
                <a:gd name="T4" fmla="*/ 0 w 1473"/>
                <a:gd name="T5" fmla="*/ 0 h 13395"/>
                <a:gd name="T6" fmla="*/ 0 60000 65536"/>
                <a:gd name="T7" fmla="*/ 0 60000 65536"/>
                <a:gd name="T8" fmla="*/ 0 60000 65536"/>
              </a:gdLst>
              <a:ahLst/>
              <a:cxnLst>
                <a:cxn ang="T6">
                  <a:pos x="T0" y="T1"/>
                </a:cxn>
                <a:cxn ang="T7">
                  <a:pos x="T2" y="T3"/>
                </a:cxn>
                <a:cxn ang="T8">
                  <a:pos x="T4" y="T5"/>
                </a:cxn>
              </a:cxnLst>
              <a:rect l="0" t="0" r="r" b="b"/>
              <a:pathLst>
                <a:path w="1473" h="13395">
                  <a:moveTo>
                    <a:pt x="1474" y="0"/>
                  </a:moveTo>
                  <a:lnTo>
                    <a:pt x="1474" y="0"/>
                  </a:lnTo>
                  <a:lnTo>
                    <a:pt x="0" y="0"/>
                  </a:lnTo>
                  <a:lnTo>
                    <a:pt x="1474"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14" name="Freeform: Shape 1170">
              <a:extLst>
                <a:ext uri="{FF2B5EF4-FFF2-40B4-BE49-F238E27FC236}">
                  <a16:creationId xmlns:a16="http://schemas.microsoft.com/office/drawing/2014/main" id="{15066AE2-7544-125A-8586-DD1BC5A09D0E}"/>
                </a:ext>
              </a:extLst>
            </p:cNvPr>
            <p:cNvSpPr>
              <a:spLocks/>
            </p:cNvSpPr>
            <p:nvPr/>
          </p:nvSpPr>
          <p:spPr bwMode="auto">
            <a:xfrm>
              <a:off x="4821851" y="5985272"/>
              <a:ext cx="10852" cy="4688"/>
            </a:xfrm>
            <a:custGeom>
              <a:avLst/>
              <a:gdLst>
                <a:gd name="T0" fmla="*/ 3885 w 10852"/>
                <a:gd name="T1" fmla="*/ 3483 h 4688"/>
                <a:gd name="T2" fmla="*/ 10852 w 10852"/>
                <a:gd name="T3" fmla="*/ 4688 h 4688"/>
                <a:gd name="T4" fmla="*/ 10852 w 10852"/>
                <a:gd name="T5" fmla="*/ 2009 h 4688"/>
                <a:gd name="T6" fmla="*/ 0 w 10852"/>
                <a:gd name="T7" fmla="*/ 0 h 4688"/>
                <a:gd name="T8" fmla="*/ 0 w 10852"/>
                <a:gd name="T9" fmla="*/ 2679 h 4688"/>
                <a:gd name="T10" fmla="*/ 3885 w 10852"/>
                <a:gd name="T11" fmla="*/ 3483 h 46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852" h="4688">
                  <a:moveTo>
                    <a:pt x="3885" y="3483"/>
                  </a:moveTo>
                  <a:lnTo>
                    <a:pt x="10852" y="4688"/>
                  </a:lnTo>
                  <a:lnTo>
                    <a:pt x="10852" y="2009"/>
                  </a:lnTo>
                  <a:lnTo>
                    <a:pt x="0" y="0"/>
                  </a:lnTo>
                  <a:lnTo>
                    <a:pt x="0" y="2679"/>
                  </a:lnTo>
                  <a:lnTo>
                    <a:pt x="3885" y="348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15" name="Freeform: Shape 1171">
              <a:extLst>
                <a:ext uri="{FF2B5EF4-FFF2-40B4-BE49-F238E27FC236}">
                  <a16:creationId xmlns:a16="http://schemas.microsoft.com/office/drawing/2014/main" id="{072046E3-29C1-4B40-97E4-4934428196B9}"/>
                </a:ext>
              </a:extLst>
            </p:cNvPr>
            <p:cNvSpPr>
              <a:spLocks/>
            </p:cNvSpPr>
            <p:nvPr/>
          </p:nvSpPr>
          <p:spPr bwMode="auto">
            <a:xfrm>
              <a:off x="4838184" y="6579169"/>
              <a:ext cx="7649" cy="2681"/>
            </a:xfrm>
            <a:custGeom>
              <a:avLst/>
              <a:gdLst>
                <a:gd name="T0" fmla="*/ 6444 w 7649"/>
                <a:gd name="T1" fmla="*/ 66 h 2681"/>
                <a:gd name="T2" fmla="*/ 1755 w 7649"/>
                <a:gd name="T3" fmla="*/ 66 h 2681"/>
                <a:gd name="T4" fmla="*/ 66 w 7649"/>
                <a:gd name="T5" fmla="*/ 924 h 2681"/>
                <a:gd name="T6" fmla="*/ 924 w 7649"/>
                <a:gd name="T7" fmla="*/ 2612 h 2681"/>
                <a:gd name="T8" fmla="*/ 1755 w 7649"/>
                <a:gd name="T9" fmla="*/ 2612 h 2681"/>
                <a:gd name="T10" fmla="*/ 6310 w 7649"/>
                <a:gd name="T11" fmla="*/ 2612 h 2681"/>
                <a:gd name="T12" fmla="*/ 7650 w 7649"/>
                <a:gd name="T13" fmla="*/ 1272 h 2681"/>
                <a:gd name="T14" fmla="*/ 6444 w 7649"/>
                <a:gd name="T15" fmla="*/ 66 h 268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649" h="2681">
                  <a:moveTo>
                    <a:pt x="6444" y="66"/>
                  </a:moveTo>
                  <a:lnTo>
                    <a:pt x="1755" y="66"/>
                  </a:lnTo>
                  <a:cubicBezTo>
                    <a:pt x="1058" y="-161"/>
                    <a:pt x="294" y="214"/>
                    <a:pt x="66" y="924"/>
                  </a:cubicBezTo>
                  <a:cubicBezTo>
                    <a:pt x="-161" y="1620"/>
                    <a:pt x="214" y="2384"/>
                    <a:pt x="924" y="2612"/>
                  </a:cubicBezTo>
                  <a:cubicBezTo>
                    <a:pt x="1192" y="2705"/>
                    <a:pt x="1487" y="2705"/>
                    <a:pt x="1755" y="2612"/>
                  </a:cubicBezTo>
                  <a:lnTo>
                    <a:pt x="6310" y="2612"/>
                  </a:lnTo>
                  <a:cubicBezTo>
                    <a:pt x="7047" y="2612"/>
                    <a:pt x="7650" y="2009"/>
                    <a:pt x="7650" y="1272"/>
                  </a:cubicBezTo>
                  <a:cubicBezTo>
                    <a:pt x="7543" y="656"/>
                    <a:pt x="7060" y="174"/>
                    <a:pt x="6444" y="6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16" name="Freeform: Shape 1172">
              <a:extLst>
                <a:ext uri="{FF2B5EF4-FFF2-40B4-BE49-F238E27FC236}">
                  <a16:creationId xmlns:a16="http://schemas.microsoft.com/office/drawing/2014/main" id="{C6178814-2AA1-0BB0-EB1B-1C1C37FF54C0}"/>
                </a:ext>
              </a:extLst>
            </p:cNvPr>
            <p:cNvSpPr>
              <a:spLocks/>
            </p:cNvSpPr>
            <p:nvPr/>
          </p:nvSpPr>
          <p:spPr bwMode="auto">
            <a:xfrm>
              <a:off x="4807089" y="5880060"/>
              <a:ext cx="34859" cy="18005"/>
            </a:xfrm>
            <a:custGeom>
              <a:avLst/>
              <a:gdLst>
                <a:gd name="T0" fmla="*/ 159 w 34859"/>
                <a:gd name="T1" fmla="*/ 5548 h 18005"/>
                <a:gd name="T2" fmla="*/ 5786 w 34859"/>
                <a:gd name="T3" fmla="*/ 14255 h 18005"/>
                <a:gd name="T4" fmla="*/ 5786 w 34859"/>
                <a:gd name="T5" fmla="*/ 14255 h 18005"/>
                <a:gd name="T6" fmla="*/ 8466 w 34859"/>
                <a:gd name="T7" fmla="*/ 14255 h 18005"/>
                <a:gd name="T8" fmla="*/ 25347 w 34859"/>
                <a:gd name="T9" fmla="*/ 18006 h 18005"/>
                <a:gd name="T10" fmla="*/ 25347 w 34859"/>
                <a:gd name="T11" fmla="*/ 13451 h 18005"/>
                <a:gd name="T12" fmla="*/ 32715 w 34859"/>
                <a:gd name="T13" fmla="*/ 6083 h 18005"/>
                <a:gd name="T14" fmla="*/ 34859 w 34859"/>
                <a:gd name="T15" fmla="*/ 6083 h 18005"/>
                <a:gd name="T16" fmla="*/ 9002 w 34859"/>
                <a:gd name="T17" fmla="*/ 55 h 18005"/>
                <a:gd name="T18" fmla="*/ 8198 w 34859"/>
                <a:gd name="T19" fmla="*/ 55 h 18005"/>
                <a:gd name="T20" fmla="*/ 159 w 34859"/>
                <a:gd name="T21" fmla="*/ 5548 h 1800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4859" h="18005">
                  <a:moveTo>
                    <a:pt x="159" y="5548"/>
                  </a:moveTo>
                  <a:cubicBezTo>
                    <a:pt x="-672" y="9502"/>
                    <a:pt x="1834" y="13385"/>
                    <a:pt x="5786" y="14255"/>
                  </a:cubicBezTo>
                  <a:lnTo>
                    <a:pt x="8466" y="14255"/>
                  </a:lnTo>
                  <a:lnTo>
                    <a:pt x="25347" y="18006"/>
                  </a:lnTo>
                  <a:lnTo>
                    <a:pt x="25347" y="13451"/>
                  </a:lnTo>
                  <a:cubicBezTo>
                    <a:pt x="25347" y="9381"/>
                    <a:pt x="28643" y="6083"/>
                    <a:pt x="32715" y="6083"/>
                  </a:cubicBezTo>
                  <a:cubicBezTo>
                    <a:pt x="33426" y="6008"/>
                    <a:pt x="34149" y="6008"/>
                    <a:pt x="34859" y="6083"/>
                  </a:cubicBezTo>
                  <a:lnTo>
                    <a:pt x="9002" y="55"/>
                  </a:lnTo>
                  <a:lnTo>
                    <a:pt x="8198" y="55"/>
                  </a:lnTo>
                  <a:cubicBezTo>
                    <a:pt x="4513" y="-396"/>
                    <a:pt x="1070" y="1956"/>
                    <a:pt x="159" y="554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17" name="Freeform: Shape 1173">
              <a:extLst>
                <a:ext uri="{FF2B5EF4-FFF2-40B4-BE49-F238E27FC236}">
                  <a16:creationId xmlns:a16="http://schemas.microsoft.com/office/drawing/2014/main" id="{88F2B9F2-9E2E-3D52-7B6A-014C22D1EF66}"/>
                </a:ext>
              </a:extLst>
            </p:cNvPr>
            <p:cNvSpPr>
              <a:spLocks/>
            </p:cNvSpPr>
            <p:nvPr/>
          </p:nvSpPr>
          <p:spPr bwMode="auto">
            <a:xfrm>
              <a:off x="4843824" y="5886680"/>
              <a:ext cx="13397" cy="13395"/>
            </a:xfrm>
            <a:custGeom>
              <a:avLst/>
              <a:gdLst>
                <a:gd name="T0" fmla="*/ 0 w 13397"/>
                <a:gd name="T1" fmla="*/ 0 h 13395"/>
                <a:gd name="T2" fmla="*/ 0 w 13397"/>
                <a:gd name="T3" fmla="*/ 0 h 13395"/>
                <a:gd name="T4" fmla="*/ 0 60000 65536"/>
                <a:gd name="T5" fmla="*/ 0 60000 65536"/>
              </a:gdLst>
              <a:ahLst/>
              <a:cxnLst>
                <a:cxn ang="T4">
                  <a:pos x="T0" y="T1"/>
                </a:cxn>
                <a:cxn ang="T5">
                  <a:pos x="T2" y="T3"/>
                </a:cxn>
              </a:cxnLst>
              <a:rect l="0" t="0" r="r" b="b"/>
              <a:pathLst>
                <a:path w="13397" h="13395">
                  <a:moveTo>
                    <a:pt x="0" y="0"/>
                  </a:move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18" name="Freeform: Shape 1174">
              <a:extLst>
                <a:ext uri="{FF2B5EF4-FFF2-40B4-BE49-F238E27FC236}">
                  <a16:creationId xmlns:a16="http://schemas.microsoft.com/office/drawing/2014/main" id="{F12A7D96-3E0E-1C4D-DD58-87AA5A35851E}"/>
                </a:ext>
              </a:extLst>
            </p:cNvPr>
            <p:cNvSpPr>
              <a:spLocks/>
            </p:cNvSpPr>
            <p:nvPr/>
          </p:nvSpPr>
          <p:spPr bwMode="auto">
            <a:xfrm>
              <a:off x="6240138" y="6578566"/>
              <a:ext cx="460212" cy="2679"/>
            </a:xfrm>
            <a:custGeom>
              <a:avLst/>
              <a:gdLst>
                <a:gd name="T0" fmla="*/ 0 w 460212"/>
                <a:gd name="T1" fmla="*/ 2009 h 2679"/>
                <a:gd name="T2" fmla="*/ 0 w 460212"/>
                <a:gd name="T3" fmla="*/ 2679 h 2679"/>
                <a:gd name="T4" fmla="*/ 460213 w 460212"/>
                <a:gd name="T5" fmla="*/ 2679 h 2679"/>
                <a:gd name="T6" fmla="*/ 460213 w 460212"/>
                <a:gd name="T7" fmla="*/ 2009 h 2679"/>
                <a:gd name="T8" fmla="*/ 460213 w 460212"/>
                <a:gd name="T9" fmla="*/ 1340 h 2679"/>
                <a:gd name="T10" fmla="*/ 460213 w 460212"/>
                <a:gd name="T11" fmla="*/ 268 h 2679"/>
                <a:gd name="T12" fmla="*/ 460213 w 460212"/>
                <a:gd name="T13" fmla="*/ 0 h 2679"/>
                <a:gd name="T14" fmla="*/ 0 w 460212"/>
                <a:gd name="T15" fmla="*/ 0 h 2679"/>
                <a:gd name="T16" fmla="*/ 0 w 460212"/>
                <a:gd name="T17" fmla="*/ 268 h 2679"/>
                <a:gd name="T18" fmla="*/ 0 w 460212"/>
                <a:gd name="T19" fmla="*/ 1340 h 2679"/>
                <a:gd name="T20" fmla="*/ 0 w 460212"/>
                <a:gd name="T21" fmla="*/ 2009 h 267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0212" h="2679">
                  <a:moveTo>
                    <a:pt x="0" y="2009"/>
                  </a:moveTo>
                  <a:lnTo>
                    <a:pt x="0" y="2679"/>
                  </a:lnTo>
                  <a:lnTo>
                    <a:pt x="460213" y="2679"/>
                  </a:lnTo>
                  <a:lnTo>
                    <a:pt x="460213" y="2009"/>
                  </a:lnTo>
                  <a:lnTo>
                    <a:pt x="460213" y="1340"/>
                  </a:lnTo>
                  <a:lnTo>
                    <a:pt x="460213" y="268"/>
                  </a:lnTo>
                  <a:lnTo>
                    <a:pt x="460213" y="0"/>
                  </a:lnTo>
                  <a:lnTo>
                    <a:pt x="0" y="0"/>
                  </a:lnTo>
                  <a:lnTo>
                    <a:pt x="0" y="268"/>
                  </a:lnTo>
                  <a:lnTo>
                    <a:pt x="0" y="1340"/>
                  </a:lnTo>
                  <a:lnTo>
                    <a:pt x="0" y="200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19" name="Freeform: Shape 1175">
              <a:extLst>
                <a:ext uri="{FF2B5EF4-FFF2-40B4-BE49-F238E27FC236}">
                  <a16:creationId xmlns:a16="http://schemas.microsoft.com/office/drawing/2014/main" id="{E9A591C8-6349-336D-BF58-23352C4A81F3}"/>
                </a:ext>
              </a:extLst>
            </p:cNvPr>
            <p:cNvSpPr>
              <a:spLocks/>
            </p:cNvSpPr>
            <p:nvPr/>
          </p:nvSpPr>
          <p:spPr bwMode="auto">
            <a:xfrm>
              <a:off x="5583797" y="6578834"/>
              <a:ext cx="11641" cy="2411"/>
            </a:xfrm>
            <a:custGeom>
              <a:avLst/>
              <a:gdLst>
                <a:gd name="T0" fmla="*/ 789 w 11641"/>
                <a:gd name="T1" fmla="*/ 2411 h 2411"/>
                <a:gd name="T2" fmla="*/ 11641 w 11641"/>
                <a:gd name="T3" fmla="*/ 2411 h 2411"/>
                <a:gd name="T4" fmla="*/ 11641 w 11641"/>
                <a:gd name="T5" fmla="*/ 0 h 2411"/>
                <a:gd name="T6" fmla="*/ 11641 w 11641"/>
                <a:gd name="T7" fmla="*/ 0 h 2411"/>
                <a:gd name="T8" fmla="*/ 1191 w 11641"/>
                <a:gd name="T9" fmla="*/ 0 h 2411"/>
                <a:gd name="T10" fmla="*/ 119 w 11641"/>
                <a:gd name="T11" fmla="*/ 670 h 2411"/>
                <a:gd name="T12" fmla="*/ 119 w 11641"/>
                <a:gd name="T13" fmla="*/ 1339 h 2411"/>
                <a:gd name="T14" fmla="*/ 789 w 11641"/>
                <a:gd name="T15" fmla="*/ 2411 h 2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641" h="2411">
                  <a:moveTo>
                    <a:pt x="789" y="2411"/>
                  </a:moveTo>
                  <a:lnTo>
                    <a:pt x="11641" y="2411"/>
                  </a:lnTo>
                  <a:cubicBezTo>
                    <a:pt x="11507" y="1607"/>
                    <a:pt x="11507" y="804"/>
                    <a:pt x="11641" y="0"/>
                  </a:cubicBezTo>
                  <a:lnTo>
                    <a:pt x="1191" y="0"/>
                  </a:lnTo>
                  <a:cubicBezTo>
                    <a:pt x="1191" y="0"/>
                    <a:pt x="387" y="0"/>
                    <a:pt x="119" y="670"/>
                  </a:cubicBezTo>
                  <a:cubicBezTo>
                    <a:pt x="-149" y="1339"/>
                    <a:pt x="119" y="670"/>
                    <a:pt x="119" y="1339"/>
                  </a:cubicBezTo>
                  <a:cubicBezTo>
                    <a:pt x="146" y="1782"/>
                    <a:pt x="400" y="2183"/>
                    <a:pt x="789" y="241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20" name="Freeform: Shape 1176">
              <a:extLst>
                <a:ext uri="{FF2B5EF4-FFF2-40B4-BE49-F238E27FC236}">
                  <a16:creationId xmlns:a16="http://schemas.microsoft.com/office/drawing/2014/main" id="{21DD3FC9-2B4B-1A7F-CF06-B7A2E62BFABD}"/>
                </a:ext>
              </a:extLst>
            </p:cNvPr>
            <p:cNvSpPr>
              <a:spLocks/>
            </p:cNvSpPr>
            <p:nvPr/>
          </p:nvSpPr>
          <p:spPr bwMode="auto">
            <a:xfrm>
              <a:off x="4892592" y="6578566"/>
              <a:ext cx="47294" cy="2679"/>
            </a:xfrm>
            <a:custGeom>
              <a:avLst/>
              <a:gdLst>
                <a:gd name="T0" fmla="*/ 47294 w 47294"/>
                <a:gd name="T1" fmla="*/ 2679 h 2679"/>
                <a:gd name="T2" fmla="*/ 47294 w 47294"/>
                <a:gd name="T3" fmla="*/ 0 h 2679"/>
                <a:gd name="T4" fmla="*/ 0 w 47294"/>
                <a:gd name="T5" fmla="*/ 0 h 2679"/>
                <a:gd name="T6" fmla="*/ 0 w 47294"/>
                <a:gd name="T7" fmla="*/ 2679 h 2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294" h="2679">
                  <a:moveTo>
                    <a:pt x="47294" y="2679"/>
                  </a:moveTo>
                  <a:lnTo>
                    <a:pt x="47294" y="0"/>
                  </a:lnTo>
                  <a:lnTo>
                    <a:pt x="0" y="0"/>
                  </a:lnTo>
                  <a:cubicBezTo>
                    <a:pt x="134" y="884"/>
                    <a:pt x="134" y="1795"/>
                    <a:pt x="0" y="2679"/>
                  </a:cubicBezTo>
                  <a:lnTo>
                    <a:pt x="47294" y="267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21" name="Freeform: Shape 1177">
              <a:extLst>
                <a:ext uri="{FF2B5EF4-FFF2-40B4-BE49-F238E27FC236}">
                  <a16:creationId xmlns:a16="http://schemas.microsoft.com/office/drawing/2014/main" id="{935D244B-F2AA-25F9-7426-B7BDCF9BE3BC}"/>
                </a:ext>
              </a:extLst>
            </p:cNvPr>
            <p:cNvSpPr>
              <a:spLocks/>
            </p:cNvSpPr>
            <p:nvPr/>
          </p:nvSpPr>
          <p:spPr bwMode="auto">
            <a:xfrm>
              <a:off x="4853872" y="6582853"/>
              <a:ext cx="937" cy="1473"/>
            </a:xfrm>
            <a:custGeom>
              <a:avLst/>
              <a:gdLst>
                <a:gd name="T0" fmla="*/ 134 w 937"/>
                <a:gd name="T1" fmla="*/ 268 h 1473"/>
                <a:gd name="T2" fmla="*/ 938 w 937"/>
                <a:gd name="T3" fmla="*/ 1474 h 1473"/>
                <a:gd name="T4" fmla="*/ 0 w 937"/>
                <a:gd name="T5" fmla="*/ 0 h 1473"/>
                <a:gd name="T6" fmla="*/ 0 60000 65536"/>
                <a:gd name="T7" fmla="*/ 0 60000 65536"/>
                <a:gd name="T8" fmla="*/ 0 60000 65536"/>
              </a:gdLst>
              <a:ahLst/>
              <a:cxnLst>
                <a:cxn ang="T6">
                  <a:pos x="T0" y="T1"/>
                </a:cxn>
                <a:cxn ang="T7">
                  <a:pos x="T2" y="T3"/>
                </a:cxn>
                <a:cxn ang="T8">
                  <a:pos x="T4" y="T5"/>
                </a:cxn>
              </a:cxnLst>
              <a:rect l="0" t="0" r="r" b="b"/>
              <a:pathLst>
                <a:path w="937" h="1473">
                  <a:moveTo>
                    <a:pt x="134" y="268"/>
                  </a:moveTo>
                  <a:cubicBezTo>
                    <a:pt x="348" y="696"/>
                    <a:pt x="630" y="1098"/>
                    <a:pt x="938" y="1474"/>
                  </a:cubicBezTo>
                  <a:lnTo>
                    <a:pt x="0" y="0"/>
                  </a:lnTo>
                  <a:lnTo>
                    <a:pt x="134" y="26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22" name="Freeform: Shape 1178">
              <a:extLst>
                <a:ext uri="{FF2B5EF4-FFF2-40B4-BE49-F238E27FC236}">
                  <a16:creationId xmlns:a16="http://schemas.microsoft.com/office/drawing/2014/main" id="{EE803643-FED7-3AFE-6076-3AF6B8C462C1}"/>
                </a:ext>
              </a:extLst>
            </p:cNvPr>
            <p:cNvSpPr>
              <a:spLocks/>
            </p:cNvSpPr>
            <p:nvPr/>
          </p:nvSpPr>
          <p:spPr bwMode="auto">
            <a:xfrm>
              <a:off x="4853410" y="6579905"/>
              <a:ext cx="60" cy="1607"/>
            </a:xfrm>
            <a:custGeom>
              <a:avLst/>
              <a:gdLst>
                <a:gd name="T0" fmla="*/ 60 w 60"/>
                <a:gd name="T1" fmla="*/ 1607 h 1607"/>
                <a:gd name="T2" fmla="*/ 60 w 60"/>
                <a:gd name="T3" fmla="*/ 1607 h 1607"/>
                <a:gd name="T4" fmla="*/ 60 w 60"/>
                <a:gd name="T5" fmla="*/ 0 h 1607"/>
                <a:gd name="T6" fmla="*/ 60 w 60"/>
                <a:gd name="T7" fmla="*/ 0 h 1607"/>
                <a:gd name="T8" fmla="*/ 60 w 60"/>
                <a:gd name="T9" fmla="*/ 1607 h 16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07">
                  <a:moveTo>
                    <a:pt x="60" y="1607"/>
                  </a:moveTo>
                  <a:lnTo>
                    <a:pt x="60" y="1607"/>
                  </a:lnTo>
                  <a:cubicBezTo>
                    <a:pt x="-20" y="1072"/>
                    <a:pt x="-20" y="536"/>
                    <a:pt x="60" y="0"/>
                  </a:cubicBezTo>
                  <a:cubicBezTo>
                    <a:pt x="60" y="0"/>
                    <a:pt x="60" y="1206"/>
                    <a:pt x="60" y="160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23" name="Freeform: Shape 1179">
              <a:extLst>
                <a:ext uri="{FF2B5EF4-FFF2-40B4-BE49-F238E27FC236}">
                  <a16:creationId xmlns:a16="http://schemas.microsoft.com/office/drawing/2014/main" id="{9F2D0487-E2AE-875E-DF93-59BA0848AE7B}"/>
                </a:ext>
              </a:extLst>
            </p:cNvPr>
            <p:cNvSpPr>
              <a:spLocks/>
            </p:cNvSpPr>
            <p:nvPr/>
          </p:nvSpPr>
          <p:spPr bwMode="auto">
            <a:xfrm>
              <a:off x="4860571" y="6573951"/>
              <a:ext cx="31183" cy="13385"/>
            </a:xfrm>
            <a:custGeom>
              <a:avLst/>
              <a:gdLst>
                <a:gd name="T0" fmla="*/ 0 w 31183"/>
                <a:gd name="T1" fmla="*/ 13322 h 13385"/>
                <a:gd name="T2" fmla="*/ 0 w 31183"/>
                <a:gd name="T3" fmla="*/ 13322 h 13385"/>
                <a:gd name="T4" fmla="*/ 24518 w 31183"/>
                <a:gd name="T5" fmla="*/ 12250 h 13385"/>
                <a:gd name="T6" fmla="*/ 24518 w 31183"/>
                <a:gd name="T7" fmla="*/ 12250 h 13385"/>
                <a:gd name="T8" fmla="*/ 25858 w 31183"/>
                <a:gd name="T9" fmla="*/ 12250 h 13385"/>
                <a:gd name="T10" fmla="*/ 27197 w 31183"/>
                <a:gd name="T11" fmla="*/ 12250 h 13385"/>
                <a:gd name="T12" fmla="*/ 28403 w 31183"/>
                <a:gd name="T13" fmla="*/ 11446 h 13385"/>
                <a:gd name="T14" fmla="*/ 29609 w 31183"/>
                <a:gd name="T15" fmla="*/ 10643 h 13385"/>
                <a:gd name="T16" fmla="*/ 30279 w 31183"/>
                <a:gd name="T17" fmla="*/ 9437 h 13385"/>
                <a:gd name="T18" fmla="*/ 31082 w 31183"/>
                <a:gd name="T19" fmla="*/ 8365 h 13385"/>
                <a:gd name="T20" fmla="*/ 31082 w 31183"/>
                <a:gd name="T21" fmla="*/ 8365 h 13385"/>
                <a:gd name="T22" fmla="*/ 31082 w 31183"/>
                <a:gd name="T23" fmla="*/ 5686 h 13385"/>
                <a:gd name="T24" fmla="*/ 31082 w 31183"/>
                <a:gd name="T25" fmla="*/ 5686 h 13385"/>
                <a:gd name="T26" fmla="*/ 31082 w 31183"/>
                <a:gd name="T27" fmla="*/ 4213 h 13385"/>
                <a:gd name="T28" fmla="*/ 31082 w 31183"/>
                <a:gd name="T29" fmla="*/ 3007 h 13385"/>
                <a:gd name="T30" fmla="*/ 29877 w 31183"/>
                <a:gd name="T31" fmla="*/ 1266 h 13385"/>
                <a:gd name="T32" fmla="*/ 29877 w 31183"/>
                <a:gd name="T33" fmla="*/ 1266 h 13385"/>
                <a:gd name="T34" fmla="*/ 28001 w 31183"/>
                <a:gd name="T35" fmla="*/ 60 h 13385"/>
                <a:gd name="T36" fmla="*/ 28001 w 31183"/>
                <a:gd name="T37" fmla="*/ 60 h 13385"/>
                <a:gd name="T38" fmla="*/ 26259 w 31183"/>
                <a:gd name="T39" fmla="*/ 60 h 13385"/>
                <a:gd name="T40" fmla="*/ 24920 w 31183"/>
                <a:gd name="T41" fmla="*/ 60 h 13385"/>
                <a:gd name="T42" fmla="*/ 7905 w 31183"/>
                <a:gd name="T43" fmla="*/ 864 h 13385"/>
                <a:gd name="T44" fmla="*/ 7905 w 31183"/>
                <a:gd name="T45" fmla="*/ 8499 h 13385"/>
                <a:gd name="T46" fmla="*/ 0 w 31183"/>
                <a:gd name="T47" fmla="*/ 13322 h 1338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1183" h="13385">
                  <a:moveTo>
                    <a:pt x="0" y="13322"/>
                  </a:moveTo>
                  <a:lnTo>
                    <a:pt x="0" y="13322"/>
                  </a:lnTo>
                  <a:lnTo>
                    <a:pt x="24518" y="12250"/>
                  </a:lnTo>
                  <a:lnTo>
                    <a:pt x="25858" y="12250"/>
                  </a:lnTo>
                  <a:cubicBezTo>
                    <a:pt x="26300" y="12304"/>
                    <a:pt x="26755" y="12304"/>
                    <a:pt x="27197" y="12250"/>
                  </a:cubicBezTo>
                  <a:cubicBezTo>
                    <a:pt x="27197" y="12250"/>
                    <a:pt x="28001" y="12250"/>
                    <a:pt x="28403" y="11446"/>
                  </a:cubicBezTo>
                  <a:cubicBezTo>
                    <a:pt x="28832" y="11232"/>
                    <a:pt x="29234" y="10951"/>
                    <a:pt x="29609" y="10643"/>
                  </a:cubicBezTo>
                  <a:cubicBezTo>
                    <a:pt x="29904" y="10294"/>
                    <a:pt x="30131" y="9879"/>
                    <a:pt x="30279" y="9437"/>
                  </a:cubicBezTo>
                  <a:cubicBezTo>
                    <a:pt x="30614" y="9142"/>
                    <a:pt x="30895" y="8781"/>
                    <a:pt x="31082" y="8365"/>
                  </a:cubicBezTo>
                  <a:cubicBezTo>
                    <a:pt x="31217" y="7481"/>
                    <a:pt x="31217" y="6570"/>
                    <a:pt x="31082" y="5686"/>
                  </a:cubicBezTo>
                  <a:cubicBezTo>
                    <a:pt x="31136" y="5191"/>
                    <a:pt x="31136" y="4709"/>
                    <a:pt x="31082" y="4213"/>
                  </a:cubicBezTo>
                  <a:cubicBezTo>
                    <a:pt x="31150" y="3811"/>
                    <a:pt x="31150" y="3409"/>
                    <a:pt x="31082" y="3007"/>
                  </a:cubicBezTo>
                  <a:cubicBezTo>
                    <a:pt x="30801" y="2351"/>
                    <a:pt x="30399" y="1761"/>
                    <a:pt x="29877" y="1266"/>
                  </a:cubicBezTo>
                  <a:cubicBezTo>
                    <a:pt x="29877" y="1266"/>
                    <a:pt x="29877" y="1266"/>
                    <a:pt x="29877" y="1266"/>
                  </a:cubicBezTo>
                  <a:cubicBezTo>
                    <a:pt x="29301" y="784"/>
                    <a:pt x="28671" y="382"/>
                    <a:pt x="28001" y="60"/>
                  </a:cubicBezTo>
                  <a:cubicBezTo>
                    <a:pt x="27425" y="-20"/>
                    <a:pt x="26836" y="-20"/>
                    <a:pt x="26259" y="60"/>
                  </a:cubicBezTo>
                  <a:lnTo>
                    <a:pt x="24920" y="60"/>
                  </a:lnTo>
                  <a:lnTo>
                    <a:pt x="7905" y="864"/>
                  </a:lnTo>
                  <a:lnTo>
                    <a:pt x="7905" y="8499"/>
                  </a:lnTo>
                  <a:cubicBezTo>
                    <a:pt x="6739" y="11768"/>
                    <a:pt x="3443" y="13777"/>
                    <a:pt x="0" y="1332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24" name="Freeform: Shape 1180">
              <a:extLst>
                <a:ext uri="{FF2B5EF4-FFF2-40B4-BE49-F238E27FC236}">
                  <a16:creationId xmlns:a16="http://schemas.microsoft.com/office/drawing/2014/main" id="{19459CEB-D587-7C1D-0D77-FDF9ECDBF3FD}"/>
                </a:ext>
              </a:extLst>
            </p:cNvPr>
            <p:cNvSpPr>
              <a:spLocks/>
            </p:cNvSpPr>
            <p:nvPr/>
          </p:nvSpPr>
          <p:spPr bwMode="auto">
            <a:xfrm>
              <a:off x="8050174" y="6056671"/>
              <a:ext cx="16211" cy="16476"/>
            </a:xfrm>
            <a:custGeom>
              <a:avLst/>
              <a:gdLst>
                <a:gd name="T0" fmla="*/ 11389 w 16211"/>
                <a:gd name="T1" fmla="*/ 12592 h 16476"/>
                <a:gd name="T2" fmla="*/ 11389 w 16211"/>
                <a:gd name="T3" fmla="*/ 16477 h 16476"/>
                <a:gd name="T4" fmla="*/ 16212 w 16211"/>
                <a:gd name="T5" fmla="*/ 13262 h 16476"/>
                <a:gd name="T6" fmla="*/ 16212 w 16211"/>
                <a:gd name="T7" fmla="*/ 10984 h 16476"/>
                <a:gd name="T8" fmla="*/ 10182 w 16211"/>
                <a:gd name="T9" fmla="*/ 3885 h 16476"/>
                <a:gd name="T10" fmla="*/ 10182 w 16211"/>
                <a:gd name="T11" fmla="*/ 0 h 16476"/>
                <a:gd name="T12" fmla="*/ 0 w 16211"/>
                <a:gd name="T13" fmla="*/ 6832 h 16476"/>
                <a:gd name="T14" fmla="*/ 0 w 16211"/>
                <a:gd name="T15" fmla="*/ 6832 h 16476"/>
                <a:gd name="T16" fmla="*/ 4556 w 16211"/>
                <a:gd name="T17" fmla="*/ 5090 h 16476"/>
                <a:gd name="T18" fmla="*/ 11389 w 16211"/>
                <a:gd name="T19" fmla="*/ 12592 h 1647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211" h="16476">
                  <a:moveTo>
                    <a:pt x="11389" y="12592"/>
                  </a:moveTo>
                  <a:lnTo>
                    <a:pt x="11389" y="16477"/>
                  </a:lnTo>
                  <a:lnTo>
                    <a:pt x="16212" y="13262"/>
                  </a:lnTo>
                  <a:lnTo>
                    <a:pt x="16212" y="10984"/>
                  </a:lnTo>
                  <a:cubicBezTo>
                    <a:pt x="12741" y="10398"/>
                    <a:pt x="10196" y="7402"/>
                    <a:pt x="10182" y="3885"/>
                  </a:cubicBezTo>
                  <a:lnTo>
                    <a:pt x="10182" y="0"/>
                  </a:lnTo>
                  <a:lnTo>
                    <a:pt x="0" y="6832"/>
                  </a:lnTo>
                  <a:cubicBezTo>
                    <a:pt x="0" y="6832"/>
                    <a:pt x="0" y="6832"/>
                    <a:pt x="0" y="6832"/>
                  </a:cubicBezTo>
                  <a:cubicBezTo>
                    <a:pt x="1259" y="5732"/>
                    <a:pt x="2881" y="5114"/>
                    <a:pt x="4556" y="5090"/>
                  </a:cubicBezTo>
                  <a:cubicBezTo>
                    <a:pt x="8495" y="5307"/>
                    <a:pt x="11536" y="8646"/>
                    <a:pt x="11389" y="1259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25" name="Freeform: Shape 1181">
              <a:extLst>
                <a:ext uri="{FF2B5EF4-FFF2-40B4-BE49-F238E27FC236}">
                  <a16:creationId xmlns:a16="http://schemas.microsoft.com/office/drawing/2014/main" id="{DAB3EF4B-CA4F-B283-964A-C086D69AAB26}"/>
                </a:ext>
              </a:extLst>
            </p:cNvPr>
            <p:cNvSpPr>
              <a:spLocks/>
            </p:cNvSpPr>
            <p:nvPr/>
          </p:nvSpPr>
          <p:spPr bwMode="auto">
            <a:xfrm>
              <a:off x="8068529" y="6066315"/>
              <a:ext cx="3215" cy="1473"/>
            </a:xfrm>
            <a:custGeom>
              <a:avLst/>
              <a:gdLst>
                <a:gd name="T0" fmla="*/ 3215 w 3215"/>
                <a:gd name="T1" fmla="*/ 0 h 1473"/>
                <a:gd name="T2" fmla="*/ 3215 w 3215"/>
                <a:gd name="T3" fmla="*/ 0 h 1473"/>
                <a:gd name="T4" fmla="*/ 0 w 3215"/>
                <a:gd name="T5" fmla="*/ 1474 h 1473"/>
                <a:gd name="T6" fmla="*/ 0 w 3215"/>
                <a:gd name="T7" fmla="*/ 1340 h 147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215" h="1473">
                  <a:moveTo>
                    <a:pt x="3215" y="0"/>
                  </a:moveTo>
                  <a:cubicBezTo>
                    <a:pt x="3215" y="0"/>
                    <a:pt x="3215" y="0"/>
                    <a:pt x="3215" y="0"/>
                  </a:cubicBezTo>
                  <a:cubicBezTo>
                    <a:pt x="2318" y="809"/>
                    <a:pt x="1192" y="1324"/>
                    <a:pt x="0" y="1474"/>
                  </a:cubicBezTo>
                  <a:lnTo>
                    <a:pt x="0" y="1340"/>
                  </a:lnTo>
                  <a:lnTo>
                    <a:pt x="3215"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26" name="Freeform: Shape 1182">
              <a:extLst>
                <a:ext uri="{FF2B5EF4-FFF2-40B4-BE49-F238E27FC236}">
                  <a16:creationId xmlns:a16="http://schemas.microsoft.com/office/drawing/2014/main" id="{532EB8A0-08B9-2FE8-82AD-D5629591D1AE}"/>
                </a:ext>
              </a:extLst>
            </p:cNvPr>
            <p:cNvSpPr>
              <a:spLocks/>
            </p:cNvSpPr>
            <p:nvPr/>
          </p:nvSpPr>
          <p:spPr bwMode="auto">
            <a:xfrm>
              <a:off x="8073486" y="6064574"/>
              <a:ext cx="13397" cy="13395"/>
            </a:xfrm>
            <a:custGeom>
              <a:avLst/>
              <a:gdLst>
                <a:gd name="T0" fmla="*/ 0 w 13397"/>
                <a:gd name="T1" fmla="*/ 0 h 13395"/>
                <a:gd name="T2" fmla="*/ 0 w 13397"/>
                <a:gd name="T3" fmla="*/ 0 h 13395"/>
                <a:gd name="T4" fmla="*/ 0 60000 65536"/>
                <a:gd name="T5" fmla="*/ 0 60000 65536"/>
              </a:gdLst>
              <a:ahLst/>
              <a:cxnLst>
                <a:cxn ang="T4">
                  <a:pos x="T0" y="T1"/>
                </a:cxn>
                <a:cxn ang="T5">
                  <a:pos x="T2" y="T3"/>
                </a:cxn>
              </a:cxnLst>
              <a:rect l="0" t="0" r="r" b="b"/>
              <a:pathLst>
                <a:path w="13397" h="13395">
                  <a:moveTo>
                    <a:pt x="0" y="0"/>
                  </a:move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27" name="Freeform: Shape 1183">
              <a:extLst>
                <a:ext uri="{FF2B5EF4-FFF2-40B4-BE49-F238E27FC236}">
                  <a16:creationId xmlns:a16="http://schemas.microsoft.com/office/drawing/2014/main" id="{48DB8EE5-9370-EA5B-3A7D-8EE4B8CC314B}"/>
                </a:ext>
              </a:extLst>
            </p:cNvPr>
            <p:cNvSpPr>
              <a:spLocks/>
            </p:cNvSpPr>
            <p:nvPr/>
          </p:nvSpPr>
          <p:spPr bwMode="auto">
            <a:xfrm>
              <a:off x="6887384" y="6504488"/>
              <a:ext cx="74223" cy="13395"/>
            </a:xfrm>
            <a:custGeom>
              <a:avLst/>
              <a:gdLst>
                <a:gd name="T0" fmla="*/ 1876 w 74223"/>
                <a:gd name="T1" fmla="*/ 0 h 13395"/>
                <a:gd name="T2" fmla="*/ 71142 w 74223"/>
                <a:gd name="T3" fmla="*/ 0 h 13395"/>
                <a:gd name="T4" fmla="*/ 72347 w 74223"/>
                <a:gd name="T5" fmla="*/ 0 h 13395"/>
                <a:gd name="T6" fmla="*/ 72347 w 74223"/>
                <a:gd name="T7" fmla="*/ 0 h 13395"/>
                <a:gd name="T8" fmla="*/ 74223 w 74223"/>
                <a:gd name="T9" fmla="*/ 0 h 13395"/>
                <a:gd name="T10" fmla="*/ 0 w 74223"/>
                <a:gd name="T11" fmla="*/ 0 h 133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4223" h="13395">
                  <a:moveTo>
                    <a:pt x="1876" y="0"/>
                  </a:moveTo>
                  <a:lnTo>
                    <a:pt x="71142" y="0"/>
                  </a:lnTo>
                  <a:lnTo>
                    <a:pt x="72347" y="0"/>
                  </a:lnTo>
                  <a:lnTo>
                    <a:pt x="74223" y="0"/>
                  </a:lnTo>
                  <a:lnTo>
                    <a:pt x="0" y="0"/>
                  </a:lnTo>
                  <a:lnTo>
                    <a:pt x="1876"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28" name="Freeform: Shape 1184">
              <a:extLst>
                <a:ext uri="{FF2B5EF4-FFF2-40B4-BE49-F238E27FC236}">
                  <a16:creationId xmlns:a16="http://schemas.microsoft.com/office/drawing/2014/main" id="{E5E51729-A84B-D14C-5A54-5255BFCB0C12}"/>
                </a:ext>
              </a:extLst>
            </p:cNvPr>
            <p:cNvSpPr>
              <a:spLocks/>
            </p:cNvSpPr>
            <p:nvPr/>
          </p:nvSpPr>
          <p:spPr bwMode="auto">
            <a:xfrm>
              <a:off x="8354706" y="6177232"/>
              <a:ext cx="14787" cy="122972"/>
            </a:xfrm>
            <a:custGeom>
              <a:avLst/>
              <a:gdLst>
                <a:gd name="T0" fmla="*/ 6162 w 14787"/>
                <a:gd name="T1" fmla="*/ 114935 h 122972"/>
                <a:gd name="T2" fmla="*/ 14737 w 14787"/>
                <a:gd name="T3" fmla="*/ 120829 h 122972"/>
                <a:gd name="T4" fmla="*/ 14737 w 14787"/>
                <a:gd name="T5" fmla="*/ 122972 h 122972"/>
                <a:gd name="T6" fmla="*/ 14737 w 14787"/>
                <a:gd name="T7" fmla="*/ 122169 h 122972"/>
                <a:gd name="T8" fmla="*/ 14737 w 14787"/>
                <a:gd name="T9" fmla="*/ 0 h 122972"/>
                <a:gd name="T10" fmla="*/ 7369 w 14787"/>
                <a:gd name="T11" fmla="*/ 7234 h 122972"/>
                <a:gd name="T12" fmla="*/ 0 w 14787"/>
                <a:gd name="T13" fmla="*/ 7234 h 122972"/>
                <a:gd name="T14" fmla="*/ 0 w 14787"/>
                <a:gd name="T15" fmla="*/ 116140 h 12297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787" h="122972">
                  <a:moveTo>
                    <a:pt x="6162" y="114935"/>
                  </a:moveTo>
                  <a:cubicBezTo>
                    <a:pt x="10155" y="114198"/>
                    <a:pt x="13987" y="116837"/>
                    <a:pt x="14737" y="120829"/>
                  </a:cubicBezTo>
                  <a:cubicBezTo>
                    <a:pt x="14804" y="121539"/>
                    <a:pt x="14804" y="122262"/>
                    <a:pt x="14737" y="122972"/>
                  </a:cubicBezTo>
                  <a:cubicBezTo>
                    <a:pt x="14737" y="122972"/>
                    <a:pt x="14737" y="122972"/>
                    <a:pt x="14737" y="122169"/>
                  </a:cubicBezTo>
                  <a:lnTo>
                    <a:pt x="14737" y="0"/>
                  </a:lnTo>
                  <a:cubicBezTo>
                    <a:pt x="14670" y="4019"/>
                    <a:pt x="11388" y="7234"/>
                    <a:pt x="7369" y="7234"/>
                  </a:cubicBezTo>
                  <a:lnTo>
                    <a:pt x="0" y="7234"/>
                  </a:lnTo>
                  <a:lnTo>
                    <a:pt x="0" y="116140"/>
                  </a:lnTo>
                  <a:lnTo>
                    <a:pt x="6162" y="11493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29" name="Freeform: Shape 1185">
              <a:extLst>
                <a:ext uri="{FF2B5EF4-FFF2-40B4-BE49-F238E27FC236}">
                  <a16:creationId xmlns:a16="http://schemas.microsoft.com/office/drawing/2014/main" id="{57D4EA02-0B60-D864-DE13-94BE92DB3ED5}"/>
                </a:ext>
              </a:extLst>
            </p:cNvPr>
            <p:cNvSpPr>
              <a:spLocks/>
            </p:cNvSpPr>
            <p:nvPr/>
          </p:nvSpPr>
          <p:spPr bwMode="auto">
            <a:xfrm>
              <a:off x="8086349" y="6298462"/>
              <a:ext cx="261925" cy="2277"/>
            </a:xfrm>
            <a:custGeom>
              <a:avLst/>
              <a:gdLst>
                <a:gd name="T0" fmla="*/ 268 w 261925"/>
                <a:gd name="T1" fmla="*/ 938 h 2277"/>
                <a:gd name="T2" fmla="*/ 268 w 261925"/>
                <a:gd name="T3" fmla="*/ 2277 h 2277"/>
                <a:gd name="T4" fmla="*/ 261926 w 261925"/>
                <a:gd name="T5" fmla="*/ 2277 h 2277"/>
                <a:gd name="T6" fmla="*/ 261926 w 261925"/>
                <a:gd name="T7" fmla="*/ 1473 h 2277"/>
                <a:gd name="T8" fmla="*/ 261926 w 261925"/>
                <a:gd name="T9" fmla="*/ 0 h 2277"/>
                <a:gd name="T10" fmla="*/ 261926 w 261925"/>
                <a:gd name="T11" fmla="*/ 0 h 2277"/>
                <a:gd name="T12" fmla="*/ 0 w 261925"/>
                <a:gd name="T13" fmla="*/ 0 h 2277"/>
                <a:gd name="T14" fmla="*/ 268 w 261925"/>
                <a:gd name="T15" fmla="*/ 938 h 22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61925" h="2277">
                  <a:moveTo>
                    <a:pt x="268" y="938"/>
                  </a:moveTo>
                  <a:lnTo>
                    <a:pt x="268" y="2277"/>
                  </a:lnTo>
                  <a:lnTo>
                    <a:pt x="261926" y="2277"/>
                  </a:lnTo>
                  <a:cubicBezTo>
                    <a:pt x="261926" y="2277"/>
                    <a:pt x="261926" y="2277"/>
                    <a:pt x="261926" y="1473"/>
                  </a:cubicBezTo>
                  <a:cubicBezTo>
                    <a:pt x="261926" y="670"/>
                    <a:pt x="261926" y="536"/>
                    <a:pt x="261926" y="0"/>
                  </a:cubicBezTo>
                  <a:lnTo>
                    <a:pt x="0" y="0"/>
                  </a:lnTo>
                  <a:cubicBezTo>
                    <a:pt x="134" y="295"/>
                    <a:pt x="214" y="616"/>
                    <a:pt x="268" y="93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30" name="Freeform: Shape 1186">
              <a:extLst>
                <a:ext uri="{FF2B5EF4-FFF2-40B4-BE49-F238E27FC236}">
                  <a16:creationId xmlns:a16="http://schemas.microsoft.com/office/drawing/2014/main" id="{B75A49CA-2F96-167F-152E-2F8FB5F7AF16}"/>
                </a:ext>
              </a:extLst>
            </p:cNvPr>
            <p:cNvSpPr>
              <a:spLocks/>
            </p:cNvSpPr>
            <p:nvPr/>
          </p:nvSpPr>
          <p:spPr bwMode="auto">
            <a:xfrm>
              <a:off x="8354035" y="6292166"/>
              <a:ext cx="13180" cy="14601"/>
            </a:xfrm>
            <a:custGeom>
              <a:avLst/>
              <a:gdLst>
                <a:gd name="T0" fmla="*/ 6833 w 13180"/>
                <a:gd name="T1" fmla="*/ 0 h 14601"/>
                <a:gd name="T2" fmla="*/ 804 w 13180"/>
                <a:gd name="T3" fmla="*/ 1206 h 14601"/>
                <a:gd name="T4" fmla="*/ 804 w 13180"/>
                <a:gd name="T5" fmla="*/ 1206 h 14601"/>
                <a:gd name="T6" fmla="*/ 0 w 13180"/>
                <a:gd name="T7" fmla="*/ 1206 h 14601"/>
                <a:gd name="T8" fmla="*/ 2144 w 13180"/>
                <a:gd name="T9" fmla="*/ 1206 h 14601"/>
                <a:gd name="T10" fmla="*/ 9513 w 13180"/>
                <a:gd name="T11" fmla="*/ 8573 h 14601"/>
                <a:gd name="T12" fmla="*/ 9513 w 13180"/>
                <a:gd name="T13" fmla="*/ 14601 h 14601"/>
                <a:gd name="T14" fmla="*/ 9513 w 13180"/>
                <a:gd name="T15" fmla="*/ 14601 h 14601"/>
                <a:gd name="T16" fmla="*/ 9513 w 13180"/>
                <a:gd name="T17" fmla="*/ 14601 h 14601"/>
                <a:gd name="T18" fmla="*/ 10986 w 13180"/>
                <a:gd name="T19" fmla="*/ 14601 h 14601"/>
                <a:gd name="T20" fmla="*/ 12058 w 13180"/>
                <a:gd name="T21" fmla="*/ 13798 h 14601"/>
                <a:gd name="T22" fmla="*/ 13130 w 13180"/>
                <a:gd name="T23" fmla="*/ 12860 h 14601"/>
                <a:gd name="T24" fmla="*/ 13130 w 13180"/>
                <a:gd name="T25" fmla="*/ 11654 h 14601"/>
                <a:gd name="T26" fmla="*/ 13130 w 13180"/>
                <a:gd name="T27" fmla="*/ 10449 h 14601"/>
                <a:gd name="T28" fmla="*/ 13130 w 13180"/>
                <a:gd name="T29" fmla="*/ 8975 h 14601"/>
                <a:gd name="T30" fmla="*/ 13130 w 13180"/>
                <a:gd name="T31" fmla="*/ 6832 h 14601"/>
                <a:gd name="T32" fmla="*/ 6833 w 13180"/>
                <a:gd name="T33" fmla="*/ 0 h 1460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3180" h="14601">
                  <a:moveTo>
                    <a:pt x="6833" y="0"/>
                  </a:moveTo>
                  <a:lnTo>
                    <a:pt x="804" y="1206"/>
                  </a:lnTo>
                  <a:lnTo>
                    <a:pt x="0" y="1206"/>
                  </a:lnTo>
                  <a:cubicBezTo>
                    <a:pt x="711" y="1058"/>
                    <a:pt x="1433" y="1058"/>
                    <a:pt x="2144" y="1206"/>
                  </a:cubicBezTo>
                  <a:cubicBezTo>
                    <a:pt x="6217" y="1206"/>
                    <a:pt x="9513" y="4501"/>
                    <a:pt x="9513" y="8573"/>
                  </a:cubicBezTo>
                  <a:lnTo>
                    <a:pt x="9513" y="14601"/>
                  </a:lnTo>
                  <a:lnTo>
                    <a:pt x="10986" y="14601"/>
                  </a:lnTo>
                  <a:lnTo>
                    <a:pt x="12058" y="13798"/>
                  </a:lnTo>
                  <a:lnTo>
                    <a:pt x="13130" y="12860"/>
                  </a:lnTo>
                  <a:cubicBezTo>
                    <a:pt x="13170" y="12458"/>
                    <a:pt x="13170" y="12056"/>
                    <a:pt x="13130" y="11654"/>
                  </a:cubicBezTo>
                  <a:cubicBezTo>
                    <a:pt x="13184" y="11252"/>
                    <a:pt x="13184" y="10850"/>
                    <a:pt x="13130" y="10449"/>
                  </a:cubicBezTo>
                  <a:cubicBezTo>
                    <a:pt x="13197" y="9953"/>
                    <a:pt x="13197" y="9471"/>
                    <a:pt x="13130" y="8975"/>
                  </a:cubicBezTo>
                  <a:cubicBezTo>
                    <a:pt x="13197" y="8265"/>
                    <a:pt x="13197" y="7542"/>
                    <a:pt x="13130" y="6832"/>
                  </a:cubicBezTo>
                  <a:cubicBezTo>
                    <a:pt x="12916" y="3349"/>
                    <a:pt x="10290" y="496"/>
                    <a:pt x="6833"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31" name="Freeform: Shape 1187">
              <a:extLst>
                <a:ext uri="{FF2B5EF4-FFF2-40B4-BE49-F238E27FC236}">
                  <a16:creationId xmlns:a16="http://schemas.microsoft.com/office/drawing/2014/main" id="{9544958A-82A5-F65D-FDB8-F9E66F0B9B19}"/>
                </a:ext>
              </a:extLst>
            </p:cNvPr>
            <p:cNvSpPr>
              <a:spLocks/>
            </p:cNvSpPr>
            <p:nvPr/>
          </p:nvSpPr>
          <p:spPr bwMode="auto">
            <a:xfrm>
              <a:off x="7597330" y="6172945"/>
              <a:ext cx="1741" cy="2947"/>
            </a:xfrm>
            <a:custGeom>
              <a:avLst/>
              <a:gdLst>
                <a:gd name="T0" fmla="*/ 1742 w 1741"/>
                <a:gd name="T1" fmla="*/ 0 h 2947"/>
                <a:gd name="T2" fmla="*/ 1072 w 1741"/>
                <a:gd name="T3" fmla="*/ 938 h 2947"/>
                <a:gd name="T4" fmla="*/ 0 w 1741"/>
                <a:gd name="T5" fmla="*/ 2947 h 2947"/>
                <a:gd name="T6" fmla="*/ 0 w 1741"/>
                <a:gd name="T7" fmla="*/ 2947 h 2947"/>
                <a:gd name="T8" fmla="*/ 804 w 1741"/>
                <a:gd name="T9" fmla="*/ 1875 h 2947"/>
                <a:gd name="T10" fmla="*/ 1742 w 1741"/>
                <a:gd name="T11" fmla="*/ 0 h 29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41" h="2947">
                  <a:moveTo>
                    <a:pt x="1742" y="0"/>
                  </a:moveTo>
                  <a:cubicBezTo>
                    <a:pt x="1742" y="0"/>
                    <a:pt x="1742" y="0"/>
                    <a:pt x="1072" y="938"/>
                  </a:cubicBezTo>
                  <a:lnTo>
                    <a:pt x="0" y="2947"/>
                  </a:lnTo>
                  <a:cubicBezTo>
                    <a:pt x="0" y="2947"/>
                    <a:pt x="0" y="2947"/>
                    <a:pt x="0" y="2947"/>
                  </a:cubicBezTo>
                  <a:lnTo>
                    <a:pt x="804" y="1875"/>
                  </a:lnTo>
                  <a:cubicBezTo>
                    <a:pt x="1058" y="1219"/>
                    <a:pt x="1366" y="589"/>
                    <a:pt x="1742"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32" name="Freeform: Shape 1188">
              <a:extLst>
                <a:ext uri="{FF2B5EF4-FFF2-40B4-BE49-F238E27FC236}">
                  <a16:creationId xmlns:a16="http://schemas.microsoft.com/office/drawing/2014/main" id="{CCCE1B06-6FF3-88A4-CA5D-125FE348A3E8}"/>
                </a:ext>
              </a:extLst>
            </p:cNvPr>
            <p:cNvSpPr>
              <a:spLocks/>
            </p:cNvSpPr>
            <p:nvPr/>
          </p:nvSpPr>
          <p:spPr bwMode="auto">
            <a:xfrm>
              <a:off x="8060357" y="4973497"/>
              <a:ext cx="13129" cy="17012"/>
            </a:xfrm>
            <a:custGeom>
              <a:avLst/>
              <a:gdLst>
                <a:gd name="T0" fmla="*/ 7369 w 13129"/>
                <a:gd name="T1" fmla="*/ 12592 h 17012"/>
                <a:gd name="T2" fmla="*/ 13130 w 13129"/>
                <a:gd name="T3" fmla="*/ 15673 h 17012"/>
                <a:gd name="T4" fmla="*/ 13130 w 13129"/>
                <a:gd name="T5" fmla="*/ 10047 h 17012"/>
                <a:gd name="T6" fmla="*/ 7101 w 13129"/>
                <a:gd name="T7" fmla="*/ 2947 h 17012"/>
                <a:gd name="T8" fmla="*/ 7101 w 13129"/>
                <a:gd name="T9" fmla="*/ 0 h 17012"/>
                <a:gd name="T10" fmla="*/ 7101 w 13129"/>
                <a:gd name="T11" fmla="*/ 0 h 17012"/>
                <a:gd name="T12" fmla="*/ 0 w 13129"/>
                <a:gd name="T13" fmla="*/ 17013 h 17012"/>
                <a:gd name="T14" fmla="*/ 7369 w 13129"/>
                <a:gd name="T15" fmla="*/ 12592 h 170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129" h="17012">
                  <a:moveTo>
                    <a:pt x="7369" y="12592"/>
                  </a:moveTo>
                  <a:cubicBezTo>
                    <a:pt x="9660" y="12666"/>
                    <a:pt x="11790" y="13804"/>
                    <a:pt x="13130" y="15673"/>
                  </a:cubicBezTo>
                  <a:lnTo>
                    <a:pt x="13130" y="10047"/>
                  </a:lnTo>
                  <a:cubicBezTo>
                    <a:pt x="9687" y="9412"/>
                    <a:pt x="7168" y="6445"/>
                    <a:pt x="7101" y="2947"/>
                  </a:cubicBezTo>
                  <a:cubicBezTo>
                    <a:pt x="6900" y="1975"/>
                    <a:pt x="6900" y="973"/>
                    <a:pt x="7101" y="0"/>
                  </a:cubicBezTo>
                  <a:lnTo>
                    <a:pt x="0" y="17013"/>
                  </a:lnTo>
                  <a:cubicBezTo>
                    <a:pt x="1286" y="14139"/>
                    <a:pt x="4233" y="12374"/>
                    <a:pt x="7369" y="1259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33" name="Freeform: Shape 1189">
              <a:extLst>
                <a:ext uri="{FF2B5EF4-FFF2-40B4-BE49-F238E27FC236}">
                  <a16:creationId xmlns:a16="http://schemas.microsoft.com/office/drawing/2014/main" id="{6764FFD4-FDB3-EAF8-53BD-B32C3A8C08BF}"/>
                </a:ext>
              </a:extLst>
            </p:cNvPr>
            <p:cNvSpPr>
              <a:spLocks/>
            </p:cNvSpPr>
            <p:nvPr/>
          </p:nvSpPr>
          <p:spPr bwMode="auto">
            <a:xfrm>
              <a:off x="8060892" y="4990643"/>
              <a:ext cx="0" cy="1581"/>
            </a:xfrm>
            <a:custGeom>
              <a:avLst/>
              <a:gdLst>
                <a:gd name="T0" fmla="*/ 0 h 1581"/>
                <a:gd name="T1" fmla="*/ 1474 h 1581"/>
                <a:gd name="T2" fmla="*/ 0 h 1581"/>
                <a:gd name="T3" fmla="*/ 0 60000 65536"/>
                <a:gd name="T4" fmla="*/ 0 60000 65536"/>
                <a:gd name="T5" fmla="*/ 0 60000 65536"/>
              </a:gdLst>
              <a:ahLst/>
              <a:cxnLst>
                <a:cxn ang="T3">
                  <a:pos x="0" y="T0"/>
                </a:cxn>
                <a:cxn ang="T4">
                  <a:pos x="0" y="T1"/>
                </a:cxn>
                <a:cxn ang="T5">
                  <a:pos x="0" y="T2"/>
                </a:cxn>
              </a:cxnLst>
              <a:rect l="0" t="0" r="r" b="b"/>
              <a:pathLst>
                <a:path h="1581">
                  <a:moveTo>
                    <a:pt x="0" y="0"/>
                  </a:moveTo>
                  <a:cubicBezTo>
                    <a:pt x="0" y="0"/>
                    <a:pt x="0" y="938"/>
                    <a:pt x="0" y="1474"/>
                  </a:cubicBezTo>
                  <a:cubicBezTo>
                    <a:pt x="0" y="2009"/>
                    <a:pt x="0" y="402"/>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34" name="Freeform: Shape 1190">
              <a:extLst>
                <a:ext uri="{FF2B5EF4-FFF2-40B4-BE49-F238E27FC236}">
                  <a16:creationId xmlns:a16="http://schemas.microsoft.com/office/drawing/2014/main" id="{08AEE206-CF60-4330-EFC0-A67D3C18C26A}"/>
                </a:ext>
              </a:extLst>
            </p:cNvPr>
            <p:cNvSpPr>
              <a:spLocks/>
            </p:cNvSpPr>
            <p:nvPr/>
          </p:nvSpPr>
          <p:spPr bwMode="auto">
            <a:xfrm>
              <a:off x="8076166" y="4983811"/>
              <a:ext cx="3617" cy="8707"/>
            </a:xfrm>
            <a:custGeom>
              <a:avLst/>
              <a:gdLst>
                <a:gd name="T0" fmla="*/ 3618 w 3617"/>
                <a:gd name="T1" fmla="*/ 0 h 8707"/>
                <a:gd name="T2" fmla="*/ 0 w 3617"/>
                <a:gd name="T3" fmla="*/ 0 h 8707"/>
                <a:gd name="T4" fmla="*/ 0 w 3617"/>
                <a:gd name="T5" fmla="*/ 8707 h 8707"/>
                <a:gd name="T6" fmla="*/ 3618 w 3617"/>
                <a:gd name="T7" fmla="*/ 0 h 870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17" h="8707">
                  <a:moveTo>
                    <a:pt x="3618" y="0"/>
                  </a:moveTo>
                  <a:lnTo>
                    <a:pt x="0" y="0"/>
                  </a:lnTo>
                  <a:lnTo>
                    <a:pt x="0" y="8707"/>
                  </a:lnTo>
                  <a:lnTo>
                    <a:pt x="3618"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35" name="Freeform: Shape 1191">
              <a:extLst>
                <a:ext uri="{FF2B5EF4-FFF2-40B4-BE49-F238E27FC236}">
                  <a16:creationId xmlns:a16="http://schemas.microsoft.com/office/drawing/2014/main" id="{769B0E49-DEF7-89EE-0B45-E9B6A0CBB467}"/>
                </a:ext>
              </a:extLst>
            </p:cNvPr>
            <p:cNvSpPr>
              <a:spLocks/>
            </p:cNvSpPr>
            <p:nvPr/>
          </p:nvSpPr>
          <p:spPr bwMode="auto">
            <a:xfrm>
              <a:off x="8073486" y="4983811"/>
              <a:ext cx="2679" cy="1186052"/>
            </a:xfrm>
            <a:custGeom>
              <a:avLst/>
              <a:gdLst>
                <a:gd name="T0" fmla="*/ 1608 w 2679"/>
                <a:gd name="T1" fmla="*/ 9645 h 1186052"/>
                <a:gd name="T2" fmla="*/ 1608 w 2679"/>
                <a:gd name="T3" fmla="*/ 1076342 h 1186052"/>
                <a:gd name="T4" fmla="*/ 0 w 2679"/>
                <a:gd name="T5" fmla="*/ 1080763 h 1186052"/>
                <a:gd name="T6" fmla="*/ 0 w 2679"/>
                <a:gd name="T7" fmla="*/ 1080763 h 1186052"/>
                <a:gd name="T8" fmla="*/ 0 w 2679"/>
                <a:gd name="T9" fmla="*/ 1186053 h 1186052"/>
                <a:gd name="T10" fmla="*/ 2680 w 2679"/>
                <a:gd name="T11" fmla="*/ 1186053 h 1186052"/>
                <a:gd name="T12" fmla="*/ 2680 w 2679"/>
                <a:gd name="T13" fmla="*/ 0 h 1186052"/>
                <a:gd name="T14" fmla="*/ 1340 w 2679"/>
                <a:gd name="T15" fmla="*/ 0 h 1186052"/>
                <a:gd name="T16" fmla="*/ 0 w 2679"/>
                <a:gd name="T17" fmla="*/ 0 h 1186052"/>
                <a:gd name="T18" fmla="*/ 0 w 2679"/>
                <a:gd name="T19" fmla="*/ 5626 h 1186052"/>
                <a:gd name="T20" fmla="*/ 1608 w 2679"/>
                <a:gd name="T21" fmla="*/ 9645 h 11860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679" h="1186052">
                  <a:moveTo>
                    <a:pt x="1608" y="9645"/>
                  </a:moveTo>
                  <a:lnTo>
                    <a:pt x="1608" y="1076342"/>
                  </a:lnTo>
                  <a:cubicBezTo>
                    <a:pt x="1595" y="1077955"/>
                    <a:pt x="1019" y="1079514"/>
                    <a:pt x="0" y="1080763"/>
                  </a:cubicBezTo>
                  <a:lnTo>
                    <a:pt x="0" y="1186053"/>
                  </a:lnTo>
                  <a:lnTo>
                    <a:pt x="2680" y="1186053"/>
                  </a:lnTo>
                  <a:lnTo>
                    <a:pt x="2680" y="0"/>
                  </a:lnTo>
                  <a:lnTo>
                    <a:pt x="1340" y="0"/>
                  </a:lnTo>
                  <a:lnTo>
                    <a:pt x="0" y="0"/>
                  </a:lnTo>
                  <a:lnTo>
                    <a:pt x="0" y="5626"/>
                  </a:lnTo>
                  <a:cubicBezTo>
                    <a:pt x="938" y="6766"/>
                    <a:pt x="1501" y="8170"/>
                    <a:pt x="1608" y="964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36" name="Freeform: Shape 1192">
              <a:extLst>
                <a:ext uri="{FF2B5EF4-FFF2-40B4-BE49-F238E27FC236}">
                  <a16:creationId xmlns:a16="http://schemas.microsoft.com/office/drawing/2014/main" id="{3EA832AE-6FE5-41F0-0EF9-005123B94C1D}"/>
                </a:ext>
              </a:extLst>
            </p:cNvPr>
            <p:cNvSpPr>
              <a:spLocks/>
            </p:cNvSpPr>
            <p:nvPr/>
          </p:nvSpPr>
          <p:spPr bwMode="auto">
            <a:xfrm>
              <a:off x="8066386" y="6067655"/>
              <a:ext cx="2679" cy="102610"/>
            </a:xfrm>
            <a:custGeom>
              <a:avLst/>
              <a:gdLst>
                <a:gd name="T0" fmla="*/ 1339 w 2679"/>
                <a:gd name="T1" fmla="*/ 102209 h 102610"/>
                <a:gd name="T2" fmla="*/ 2680 w 2679"/>
                <a:gd name="T3" fmla="*/ 102209 h 102610"/>
                <a:gd name="T4" fmla="*/ 2680 w 2679"/>
                <a:gd name="T5" fmla="*/ 0 h 102610"/>
                <a:gd name="T6" fmla="*/ 1339 w 2679"/>
                <a:gd name="T7" fmla="*/ 0 h 102610"/>
                <a:gd name="T8" fmla="*/ 0 w 2679"/>
                <a:gd name="T9" fmla="*/ 0 h 102610"/>
                <a:gd name="T10" fmla="*/ 0 w 2679"/>
                <a:gd name="T11" fmla="*/ 102611 h 1026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 h="102610">
                  <a:moveTo>
                    <a:pt x="1339" y="102209"/>
                  </a:moveTo>
                  <a:lnTo>
                    <a:pt x="2680" y="102209"/>
                  </a:lnTo>
                  <a:lnTo>
                    <a:pt x="2680" y="0"/>
                  </a:lnTo>
                  <a:lnTo>
                    <a:pt x="1339" y="0"/>
                  </a:lnTo>
                  <a:lnTo>
                    <a:pt x="0" y="0"/>
                  </a:lnTo>
                  <a:lnTo>
                    <a:pt x="0" y="102611"/>
                  </a:lnTo>
                  <a:lnTo>
                    <a:pt x="1339" y="10220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37" name="Freeform: Shape 1193">
              <a:extLst>
                <a:ext uri="{FF2B5EF4-FFF2-40B4-BE49-F238E27FC236}">
                  <a16:creationId xmlns:a16="http://schemas.microsoft.com/office/drawing/2014/main" id="{B8BFF443-9CDD-F6A7-809A-461F64B42133}"/>
                </a:ext>
              </a:extLst>
            </p:cNvPr>
            <p:cNvSpPr>
              <a:spLocks/>
            </p:cNvSpPr>
            <p:nvPr/>
          </p:nvSpPr>
          <p:spPr bwMode="auto">
            <a:xfrm>
              <a:off x="6880819" y="6518687"/>
              <a:ext cx="2679" cy="150"/>
            </a:xfrm>
            <a:custGeom>
              <a:avLst/>
              <a:gdLst>
                <a:gd name="T0" fmla="*/ 0 w 2679"/>
                <a:gd name="T1" fmla="*/ 0 h 150"/>
                <a:gd name="T2" fmla="*/ 1205 w 2679"/>
                <a:gd name="T3" fmla="*/ 0 h 150"/>
                <a:gd name="T4" fmla="*/ 2680 w 2679"/>
                <a:gd name="T5" fmla="*/ 0 h 150"/>
                <a:gd name="T6" fmla="*/ 2680 w 2679"/>
                <a:gd name="T7" fmla="*/ 0 h 150"/>
                <a:gd name="T8" fmla="*/ 0 w 2679"/>
                <a:gd name="T9" fmla="*/ 0 h 1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150">
                  <a:moveTo>
                    <a:pt x="0" y="0"/>
                  </a:moveTo>
                  <a:lnTo>
                    <a:pt x="1205" y="0"/>
                  </a:lnTo>
                  <a:lnTo>
                    <a:pt x="2680" y="0"/>
                  </a:lnTo>
                  <a:cubicBezTo>
                    <a:pt x="1795" y="201"/>
                    <a:pt x="884" y="201"/>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38" name="Freeform: Shape 1194">
              <a:extLst>
                <a:ext uri="{FF2B5EF4-FFF2-40B4-BE49-F238E27FC236}">
                  <a16:creationId xmlns:a16="http://schemas.microsoft.com/office/drawing/2014/main" id="{86EFDBC7-35E9-B21F-9A9B-CC9F79C5D2D9}"/>
                </a:ext>
              </a:extLst>
            </p:cNvPr>
            <p:cNvSpPr>
              <a:spLocks/>
            </p:cNvSpPr>
            <p:nvPr/>
          </p:nvSpPr>
          <p:spPr bwMode="auto">
            <a:xfrm>
              <a:off x="6876451" y="6512123"/>
              <a:ext cx="80" cy="1607"/>
            </a:xfrm>
            <a:custGeom>
              <a:avLst/>
              <a:gdLst>
                <a:gd name="T0" fmla="*/ 80 w 80"/>
                <a:gd name="T1" fmla="*/ 1608 h 1607"/>
                <a:gd name="T2" fmla="*/ 80 w 80"/>
                <a:gd name="T3" fmla="*/ 0 h 1607"/>
                <a:gd name="T4" fmla="*/ 80 w 80"/>
                <a:gd name="T5" fmla="*/ 0 h 1607"/>
                <a:gd name="T6" fmla="*/ 80 w 80"/>
                <a:gd name="T7" fmla="*/ 1608 h 160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1607">
                  <a:moveTo>
                    <a:pt x="80" y="1608"/>
                  </a:moveTo>
                  <a:cubicBezTo>
                    <a:pt x="13" y="1072"/>
                    <a:pt x="13" y="536"/>
                    <a:pt x="80" y="0"/>
                  </a:cubicBezTo>
                  <a:cubicBezTo>
                    <a:pt x="-27" y="536"/>
                    <a:pt x="-27" y="1072"/>
                    <a:pt x="80" y="160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39" name="Freeform: Shape 1195">
              <a:extLst>
                <a:ext uri="{FF2B5EF4-FFF2-40B4-BE49-F238E27FC236}">
                  <a16:creationId xmlns:a16="http://schemas.microsoft.com/office/drawing/2014/main" id="{333CE822-042F-73DD-394A-0D40D5A718ED}"/>
                </a:ext>
              </a:extLst>
            </p:cNvPr>
            <p:cNvSpPr>
              <a:spLocks/>
            </p:cNvSpPr>
            <p:nvPr/>
          </p:nvSpPr>
          <p:spPr bwMode="auto">
            <a:xfrm>
              <a:off x="6881890" y="6504220"/>
              <a:ext cx="7369" cy="13395"/>
            </a:xfrm>
            <a:custGeom>
              <a:avLst/>
              <a:gdLst>
                <a:gd name="T0" fmla="*/ 5225 w 7369"/>
                <a:gd name="T1" fmla="*/ 0 h 13395"/>
                <a:gd name="T2" fmla="*/ 1072 w 7369"/>
                <a:gd name="T3" fmla="*/ 0 h 13395"/>
                <a:gd name="T4" fmla="*/ 0 w 7369"/>
                <a:gd name="T5" fmla="*/ 0 h 13395"/>
                <a:gd name="T6" fmla="*/ 1608 w 7369"/>
                <a:gd name="T7" fmla="*/ 0 h 13395"/>
                <a:gd name="T8" fmla="*/ 7369 w 7369"/>
                <a:gd name="T9" fmla="*/ 0 h 13395"/>
                <a:gd name="T10" fmla="*/ 5494 w 7369"/>
                <a:gd name="T11" fmla="*/ 0 h 133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369" h="13395">
                  <a:moveTo>
                    <a:pt x="5225" y="0"/>
                  </a:moveTo>
                  <a:lnTo>
                    <a:pt x="1072" y="0"/>
                  </a:lnTo>
                  <a:lnTo>
                    <a:pt x="0" y="0"/>
                  </a:lnTo>
                  <a:lnTo>
                    <a:pt x="1608" y="0"/>
                  </a:lnTo>
                  <a:lnTo>
                    <a:pt x="7369" y="0"/>
                  </a:lnTo>
                  <a:lnTo>
                    <a:pt x="5494" y="0"/>
                  </a:lnTo>
                  <a:lnTo>
                    <a:pt x="5225"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40" name="Freeform: Shape 1196">
              <a:extLst>
                <a:ext uri="{FF2B5EF4-FFF2-40B4-BE49-F238E27FC236}">
                  <a16:creationId xmlns:a16="http://schemas.microsoft.com/office/drawing/2014/main" id="{C89B037C-DF39-DC81-BCA9-99F7C7AE7BFC}"/>
                </a:ext>
              </a:extLst>
            </p:cNvPr>
            <p:cNvSpPr>
              <a:spLocks/>
            </p:cNvSpPr>
            <p:nvPr/>
          </p:nvSpPr>
          <p:spPr bwMode="auto">
            <a:xfrm>
              <a:off x="6876749" y="6505292"/>
              <a:ext cx="82445" cy="12742"/>
            </a:xfrm>
            <a:custGeom>
              <a:avLst/>
              <a:gdLst>
                <a:gd name="T0" fmla="*/ 75077 w 82445"/>
                <a:gd name="T1" fmla="*/ 2813 h 12742"/>
                <a:gd name="T2" fmla="*/ 75881 w 82445"/>
                <a:gd name="T3" fmla="*/ 1742 h 12742"/>
                <a:gd name="T4" fmla="*/ 76953 w 82445"/>
                <a:gd name="T5" fmla="*/ 804 h 12742"/>
                <a:gd name="T6" fmla="*/ 78159 w 82445"/>
                <a:gd name="T7" fmla="*/ 0 h 12742"/>
                <a:gd name="T8" fmla="*/ 79632 w 82445"/>
                <a:gd name="T9" fmla="*/ 0 h 12742"/>
                <a:gd name="T10" fmla="*/ 80704 w 82445"/>
                <a:gd name="T11" fmla="*/ 0 h 12742"/>
                <a:gd name="T12" fmla="*/ 80704 w 82445"/>
                <a:gd name="T13" fmla="*/ 0 h 12742"/>
                <a:gd name="T14" fmla="*/ 82446 w 82445"/>
                <a:gd name="T15" fmla="*/ 0 h 12742"/>
                <a:gd name="T16" fmla="*/ 81241 w 82445"/>
                <a:gd name="T17" fmla="*/ 0 h 12742"/>
                <a:gd name="T18" fmla="*/ 6213 w 82445"/>
                <a:gd name="T19" fmla="*/ 0 h 12742"/>
                <a:gd name="T20" fmla="*/ 4605 w 82445"/>
                <a:gd name="T21" fmla="*/ 0 h 12742"/>
                <a:gd name="T22" fmla="*/ 3132 w 82445"/>
                <a:gd name="T23" fmla="*/ 0 h 12742"/>
                <a:gd name="T24" fmla="*/ 2059 w 82445"/>
                <a:gd name="T25" fmla="*/ 804 h 12742"/>
                <a:gd name="T26" fmla="*/ 854 w 82445"/>
                <a:gd name="T27" fmla="*/ 1607 h 12742"/>
                <a:gd name="T28" fmla="*/ 854 w 82445"/>
                <a:gd name="T29" fmla="*/ 2813 h 12742"/>
                <a:gd name="T30" fmla="*/ 50 w 82445"/>
                <a:gd name="T31" fmla="*/ 4019 h 12742"/>
                <a:gd name="T32" fmla="*/ 50 w 82445"/>
                <a:gd name="T33" fmla="*/ 5358 h 12742"/>
                <a:gd name="T34" fmla="*/ 50 w 82445"/>
                <a:gd name="T35" fmla="*/ 6564 h 12742"/>
                <a:gd name="T36" fmla="*/ 50 w 82445"/>
                <a:gd name="T37" fmla="*/ 6564 h 12742"/>
                <a:gd name="T38" fmla="*/ 50 w 82445"/>
                <a:gd name="T39" fmla="*/ 8171 h 12742"/>
                <a:gd name="T40" fmla="*/ 50 w 82445"/>
                <a:gd name="T41" fmla="*/ 9377 h 12742"/>
                <a:gd name="T42" fmla="*/ 854 w 82445"/>
                <a:gd name="T43" fmla="*/ 10717 h 12742"/>
                <a:gd name="T44" fmla="*/ 854 w 82445"/>
                <a:gd name="T45" fmla="*/ 11654 h 12742"/>
                <a:gd name="T46" fmla="*/ 2462 w 82445"/>
                <a:gd name="T47" fmla="*/ 12592 h 12742"/>
                <a:gd name="T48" fmla="*/ 3266 w 82445"/>
                <a:gd name="T49" fmla="*/ 12592 h 12742"/>
                <a:gd name="T50" fmla="*/ 5945 w 82445"/>
                <a:gd name="T51" fmla="*/ 12592 h 12742"/>
                <a:gd name="T52" fmla="*/ 72933 w 82445"/>
                <a:gd name="T53" fmla="*/ 12592 h 12742"/>
                <a:gd name="T54" fmla="*/ 72933 w 82445"/>
                <a:gd name="T55" fmla="*/ 5358 h 12742"/>
                <a:gd name="T56" fmla="*/ 72933 w 82445"/>
                <a:gd name="T57" fmla="*/ 4153 h 12742"/>
                <a:gd name="T58" fmla="*/ 72933 w 82445"/>
                <a:gd name="T59" fmla="*/ 2679 h 12742"/>
                <a:gd name="T60" fmla="*/ 75077 w 82445"/>
                <a:gd name="T61" fmla="*/ 2813 h 1274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2445" h="12742">
                  <a:moveTo>
                    <a:pt x="75077" y="2813"/>
                  </a:moveTo>
                  <a:lnTo>
                    <a:pt x="75881" y="1742"/>
                  </a:lnTo>
                  <a:lnTo>
                    <a:pt x="76953" y="804"/>
                  </a:lnTo>
                  <a:lnTo>
                    <a:pt x="78159" y="0"/>
                  </a:lnTo>
                  <a:lnTo>
                    <a:pt x="79632" y="0"/>
                  </a:lnTo>
                  <a:lnTo>
                    <a:pt x="80704" y="0"/>
                  </a:lnTo>
                  <a:lnTo>
                    <a:pt x="82446" y="0"/>
                  </a:lnTo>
                  <a:lnTo>
                    <a:pt x="81241" y="0"/>
                  </a:lnTo>
                  <a:lnTo>
                    <a:pt x="6213" y="0"/>
                  </a:lnTo>
                  <a:lnTo>
                    <a:pt x="4605" y="0"/>
                  </a:lnTo>
                  <a:lnTo>
                    <a:pt x="3132" y="0"/>
                  </a:lnTo>
                  <a:cubicBezTo>
                    <a:pt x="2703" y="147"/>
                    <a:pt x="2328" y="429"/>
                    <a:pt x="2059" y="804"/>
                  </a:cubicBezTo>
                  <a:cubicBezTo>
                    <a:pt x="1631" y="1018"/>
                    <a:pt x="1229" y="1299"/>
                    <a:pt x="854" y="1607"/>
                  </a:cubicBezTo>
                  <a:cubicBezTo>
                    <a:pt x="813" y="2009"/>
                    <a:pt x="813" y="2411"/>
                    <a:pt x="854" y="2813"/>
                  </a:cubicBezTo>
                  <a:cubicBezTo>
                    <a:pt x="559" y="3188"/>
                    <a:pt x="291" y="3590"/>
                    <a:pt x="50" y="4019"/>
                  </a:cubicBezTo>
                  <a:cubicBezTo>
                    <a:pt x="50" y="4019"/>
                    <a:pt x="50" y="4956"/>
                    <a:pt x="50" y="5358"/>
                  </a:cubicBezTo>
                  <a:cubicBezTo>
                    <a:pt x="50" y="5760"/>
                    <a:pt x="50" y="6162"/>
                    <a:pt x="50" y="6564"/>
                  </a:cubicBezTo>
                  <a:cubicBezTo>
                    <a:pt x="-17" y="7100"/>
                    <a:pt x="-17" y="7636"/>
                    <a:pt x="50" y="8171"/>
                  </a:cubicBezTo>
                  <a:cubicBezTo>
                    <a:pt x="-4" y="8573"/>
                    <a:pt x="-4" y="8975"/>
                    <a:pt x="50" y="9377"/>
                  </a:cubicBezTo>
                  <a:cubicBezTo>
                    <a:pt x="238" y="9873"/>
                    <a:pt x="506" y="10315"/>
                    <a:pt x="854" y="10717"/>
                  </a:cubicBezTo>
                  <a:lnTo>
                    <a:pt x="854" y="11654"/>
                  </a:lnTo>
                  <a:lnTo>
                    <a:pt x="2462" y="12592"/>
                  </a:lnTo>
                  <a:cubicBezTo>
                    <a:pt x="2462" y="12592"/>
                    <a:pt x="2462" y="12592"/>
                    <a:pt x="3266" y="12592"/>
                  </a:cubicBezTo>
                  <a:cubicBezTo>
                    <a:pt x="4150" y="12793"/>
                    <a:pt x="5061" y="12793"/>
                    <a:pt x="5945" y="12592"/>
                  </a:cubicBezTo>
                  <a:lnTo>
                    <a:pt x="72933" y="12592"/>
                  </a:lnTo>
                  <a:lnTo>
                    <a:pt x="72933" y="5358"/>
                  </a:lnTo>
                  <a:cubicBezTo>
                    <a:pt x="72933" y="5358"/>
                    <a:pt x="72933" y="4554"/>
                    <a:pt x="72933" y="4153"/>
                  </a:cubicBezTo>
                  <a:cubicBezTo>
                    <a:pt x="72933" y="3751"/>
                    <a:pt x="72933" y="3215"/>
                    <a:pt x="72933" y="2679"/>
                  </a:cubicBezTo>
                  <a:cubicBezTo>
                    <a:pt x="73630" y="2867"/>
                    <a:pt x="74354" y="2907"/>
                    <a:pt x="75077" y="281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41" name="Freeform: Shape 1197">
              <a:extLst>
                <a:ext uri="{FF2B5EF4-FFF2-40B4-BE49-F238E27FC236}">
                  <a16:creationId xmlns:a16="http://schemas.microsoft.com/office/drawing/2014/main" id="{A0E36F5E-5C83-131B-D915-81476231A444}"/>
                </a:ext>
              </a:extLst>
            </p:cNvPr>
            <p:cNvSpPr>
              <a:spLocks/>
            </p:cNvSpPr>
            <p:nvPr/>
          </p:nvSpPr>
          <p:spPr bwMode="auto">
            <a:xfrm>
              <a:off x="6950654" y="6510516"/>
              <a:ext cx="14838" cy="342929"/>
            </a:xfrm>
            <a:custGeom>
              <a:avLst/>
              <a:gdLst>
                <a:gd name="T0" fmla="*/ 12159 w 14838"/>
                <a:gd name="T1" fmla="*/ 8439 h 342929"/>
                <a:gd name="T2" fmla="*/ 11489 w 14838"/>
                <a:gd name="T3" fmla="*/ 8439 h 342929"/>
                <a:gd name="T4" fmla="*/ 10283 w 14838"/>
                <a:gd name="T5" fmla="*/ 8439 h 342929"/>
                <a:gd name="T6" fmla="*/ 8541 w 14838"/>
                <a:gd name="T7" fmla="*/ 8439 h 342929"/>
                <a:gd name="T8" fmla="*/ 7336 w 14838"/>
                <a:gd name="T9" fmla="*/ 8439 h 342929"/>
                <a:gd name="T10" fmla="*/ 101 w 14838"/>
                <a:gd name="T11" fmla="*/ 1742 h 342929"/>
                <a:gd name="T12" fmla="*/ 101 w 14838"/>
                <a:gd name="T13" fmla="*/ 0 h 342929"/>
                <a:gd name="T14" fmla="*/ 101 w 14838"/>
                <a:gd name="T15" fmla="*/ 1206 h 342929"/>
                <a:gd name="T16" fmla="*/ 101 w 14838"/>
                <a:gd name="T17" fmla="*/ 342929 h 342929"/>
                <a:gd name="T18" fmla="*/ 14839 w 14838"/>
                <a:gd name="T19" fmla="*/ 342929 h 342929"/>
                <a:gd name="T20" fmla="*/ 14839 w 14838"/>
                <a:gd name="T21" fmla="*/ 8037 h 3429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38" h="342929">
                  <a:moveTo>
                    <a:pt x="12159" y="8439"/>
                  </a:moveTo>
                  <a:lnTo>
                    <a:pt x="11489" y="8439"/>
                  </a:lnTo>
                  <a:lnTo>
                    <a:pt x="10283" y="8439"/>
                  </a:lnTo>
                  <a:cubicBezTo>
                    <a:pt x="9707" y="8573"/>
                    <a:pt x="9118" y="8573"/>
                    <a:pt x="8541" y="8439"/>
                  </a:cubicBezTo>
                  <a:lnTo>
                    <a:pt x="7336" y="8439"/>
                  </a:lnTo>
                  <a:cubicBezTo>
                    <a:pt x="3544" y="8453"/>
                    <a:pt x="382" y="5533"/>
                    <a:pt x="101" y="1742"/>
                  </a:cubicBezTo>
                  <a:cubicBezTo>
                    <a:pt x="-34" y="1165"/>
                    <a:pt x="-34" y="576"/>
                    <a:pt x="101" y="0"/>
                  </a:cubicBezTo>
                  <a:cubicBezTo>
                    <a:pt x="101" y="0"/>
                    <a:pt x="101" y="0"/>
                    <a:pt x="101" y="1206"/>
                  </a:cubicBezTo>
                  <a:lnTo>
                    <a:pt x="101" y="342929"/>
                  </a:lnTo>
                  <a:lnTo>
                    <a:pt x="14839" y="342929"/>
                  </a:lnTo>
                  <a:lnTo>
                    <a:pt x="14839" y="8037"/>
                  </a:lnTo>
                  <a:lnTo>
                    <a:pt x="12159" y="843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42" name="Freeform: Shape 1198">
              <a:extLst>
                <a:ext uri="{FF2B5EF4-FFF2-40B4-BE49-F238E27FC236}">
                  <a16:creationId xmlns:a16="http://schemas.microsoft.com/office/drawing/2014/main" id="{5DA20A27-1798-B7C6-832F-54CADE2C099B}"/>
                </a:ext>
              </a:extLst>
            </p:cNvPr>
            <p:cNvSpPr>
              <a:spLocks/>
            </p:cNvSpPr>
            <p:nvPr/>
          </p:nvSpPr>
          <p:spPr bwMode="auto">
            <a:xfrm>
              <a:off x="7611264" y="6510650"/>
              <a:ext cx="460883" cy="2545"/>
            </a:xfrm>
            <a:custGeom>
              <a:avLst/>
              <a:gdLst>
                <a:gd name="T0" fmla="*/ 460615 w 460883"/>
                <a:gd name="T1" fmla="*/ 1206 h 2545"/>
                <a:gd name="T2" fmla="*/ 460615 w 460883"/>
                <a:gd name="T3" fmla="*/ 0 h 2545"/>
                <a:gd name="T4" fmla="*/ 0 w 460883"/>
                <a:gd name="T5" fmla="*/ 0 h 2545"/>
                <a:gd name="T6" fmla="*/ 0 w 460883"/>
                <a:gd name="T7" fmla="*/ 938 h 2545"/>
                <a:gd name="T8" fmla="*/ 0 w 460883"/>
                <a:gd name="T9" fmla="*/ 2545 h 2545"/>
                <a:gd name="T10" fmla="*/ 460883 w 460883"/>
                <a:gd name="T11" fmla="*/ 2545 h 2545"/>
                <a:gd name="T12" fmla="*/ 460615 w 460883"/>
                <a:gd name="T13" fmla="*/ 1206 h 254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60883" h="2545">
                  <a:moveTo>
                    <a:pt x="460615" y="1206"/>
                  </a:moveTo>
                  <a:lnTo>
                    <a:pt x="460615" y="0"/>
                  </a:lnTo>
                  <a:lnTo>
                    <a:pt x="0" y="0"/>
                  </a:lnTo>
                  <a:lnTo>
                    <a:pt x="0" y="938"/>
                  </a:lnTo>
                  <a:cubicBezTo>
                    <a:pt x="54" y="1473"/>
                    <a:pt x="54" y="2009"/>
                    <a:pt x="0" y="2545"/>
                  </a:cubicBezTo>
                  <a:lnTo>
                    <a:pt x="460883" y="2545"/>
                  </a:lnTo>
                  <a:cubicBezTo>
                    <a:pt x="460883" y="2545"/>
                    <a:pt x="460615" y="1607"/>
                    <a:pt x="460615" y="120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43" name="Freeform: Shape 1199">
              <a:extLst>
                <a:ext uri="{FF2B5EF4-FFF2-40B4-BE49-F238E27FC236}">
                  <a16:creationId xmlns:a16="http://schemas.microsoft.com/office/drawing/2014/main" id="{566D4DE3-6B8C-85D4-2BAC-DEA24275500D}"/>
                </a:ext>
              </a:extLst>
            </p:cNvPr>
            <p:cNvSpPr>
              <a:spLocks/>
            </p:cNvSpPr>
            <p:nvPr/>
          </p:nvSpPr>
          <p:spPr bwMode="auto">
            <a:xfrm>
              <a:off x="8073189" y="6515338"/>
              <a:ext cx="14633" cy="338776"/>
            </a:xfrm>
            <a:custGeom>
              <a:avLst/>
              <a:gdLst>
                <a:gd name="T0" fmla="*/ 8604 w 14633"/>
                <a:gd name="T1" fmla="*/ 3617 h 338776"/>
                <a:gd name="T2" fmla="*/ 6863 w 14633"/>
                <a:gd name="T3" fmla="*/ 3617 h 338776"/>
                <a:gd name="T4" fmla="*/ 5657 w 14633"/>
                <a:gd name="T5" fmla="*/ 3617 h 338776"/>
                <a:gd name="T6" fmla="*/ 4451 w 14633"/>
                <a:gd name="T7" fmla="*/ 3617 h 338776"/>
                <a:gd name="T8" fmla="*/ 2977 w 14633"/>
                <a:gd name="T9" fmla="*/ 3617 h 338776"/>
                <a:gd name="T10" fmla="*/ 1905 w 14633"/>
                <a:gd name="T11" fmla="*/ 2813 h 338776"/>
                <a:gd name="T12" fmla="*/ 834 w 14633"/>
                <a:gd name="T13" fmla="*/ 2009 h 338776"/>
                <a:gd name="T14" fmla="*/ 30 w 14633"/>
                <a:gd name="T15" fmla="*/ 804 h 338776"/>
                <a:gd name="T16" fmla="*/ 30 w 14633"/>
                <a:gd name="T17" fmla="*/ 0 h 338776"/>
                <a:gd name="T18" fmla="*/ 30 w 14633"/>
                <a:gd name="T19" fmla="*/ 338777 h 338776"/>
                <a:gd name="T20" fmla="*/ 14633 w 14633"/>
                <a:gd name="T21" fmla="*/ 338777 h 338776"/>
                <a:gd name="T22" fmla="*/ 14633 w 14633"/>
                <a:gd name="T23" fmla="*/ 3885 h 33877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633" h="338776">
                  <a:moveTo>
                    <a:pt x="8604" y="3617"/>
                  </a:moveTo>
                  <a:lnTo>
                    <a:pt x="6863" y="3617"/>
                  </a:lnTo>
                  <a:lnTo>
                    <a:pt x="5657" y="3617"/>
                  </a:lnTo>
                  <a:lnTo>
                    <a:pt x="4451" y="3617"/>
                  </a:lnTo>
                  <a:lnTo>
                    <a:pt x="2977" y="3617"/>
                  </a:lnTo>
                  <a:lnTo>
                    <a:pt x="1905" y="2813"/>
                  </a:lnTo>
                  <a:lnTo>
                    <a:pt x="834" y="2009"/>
                  </a:lnTo>
                  <a:cubicBezTo>
                    <a:pt x="526" y="1634"/>
                    <a:pt x="244" y="1232"/>
                    <a:pt x="30" y="804"/>
                  </a:cubicBezTo>
                  <a:cubicBezTo>
                    <a:pt x="-10" y="536"/>
                    <a:pt x="-10" y="268"/>
                    <a:pt x="30" y="0"/>
                  </a:cubicBezTo>
                  <a:lnTo>
                    <a:pt x="30" y="338777"/>
                  </a:lnTo>
                  <a:lnTo>
                    <a:pt x="14633" y="338777"/>
                  </a:lnTo>
                  <a:lnTo>
                    <a:pt x="14633" y="3885"/>
                  </a:lnTo>
                  <a:lnTo>
                    <a:pt x="8604" y="361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44" name="Freeform: Shape 1200">
              <a:extLst>
                <a:ext uri="{FF2B5EF4-FFF2-40B4-BE49-F238E27FC236}">
                  <a16:creationId xmlns:a16="http://schemas.microsoft.com/office/drawing/2014/main" id="{0C7F52F8-99C9-1D44-829E-3268756CF1EB}"/>
                </a:ext>
              </a:extLst>
            </p:cNvPr>
            <p:cNvSpPr>
              <a:spLocks/>
            </p:cNvSpPr>
            <p:nvPr/>
          </p:nvSpPr>
          <p:spPr bwMode="auto">
            <a:xfrm>
              <a:off x="6959731" y="6503818"/>
              <a:ext cx="7770" cy="2009"/>
            </a:xfrm>
            <a:custGeom>
              <a:avLst/>
              <a:gdLst>
                <a:gd name="T0" fmla="*/ 0 w 7770"/>
                <a:gd name="T1" fmla="*/ 938 h 2009"/>
                <a:gd name="T2" fmla="*/ 2948 w 7770"/>
                <a:gd name="T3" fmla="*/ 2009 h 2009"/>
                <a:gd name="T4" fmla="*/ 7771 w 7770"/>
                <a:gd name="T5" fmla="*/ 0 h 2009"/>
                <a:gd name="T6" fmla="*/ 7771 w 7770"/>
                <a:gd name="T7" fmla="*/ 0 h 2009"/>
                <a:gd name="T8" fmla="*/ 2412 w 7770"/>
                <a:gd name="T9" fmla="*/ 0 h 2009"/>
                <a:gd name="T10" fmla="*/ 2412 w 7770"/>
                <a:gd name="T11" fmla="*/ 0 h 200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70" h="2009">
                  <a:moveTo>
                    <a:pt x="0" y="938"/>
                  </a:moveTo>
                  <a:cubicBezTo>
                    <a:pt x="1045" y="1085"/>
                    <a:pt x="2050" y="1460"/>
                    <a:pt x="2948" y="2009"/>
                  </a:cubicBezTo>
                  <a:cubicBezTo>
                    <a:pt x="4261" y="777"/>
                    <a:pt x="5976" y="67"/>
                    <a:pt x="7771" y="0"/>
                  </a:cubicBezTo>
                  <a:lnTo>
                    <a:pt x="2412" y="0"/>
                  </a:lnTo>
                  <a:lnTo>
                    <a:pt x="0" y="93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45" name="Freeform: Shape 1201">
              <a:extLst>
                <a:ext uri="{FF2B5EF4-FFF2-40B4-BE49-F238E27FC236}">
                  <a16:creationId xmlns:a16="http://schemas.microsoft.com/office/drawing/2014/main" id="{4B8DB91B-F994-F0AA-DA37-D0DA5E6211DF}"/>
                </a:ext>
              </a:extLst>
            </p:cNvPr>
            <p:cNvSpPr>
              <a:spLocks/>
            </p:cNvSpPr>
            <p:nvPr/>
          </p:nvSpPr>
          <p:spPr bwMode="auto">
            <a:xfrm>
              <a:off x="6960937" y="6517080"/>
              <a:ext cx="7234" cy="1607"/>
            </a:xfrm>
            <a:custGeom>
              <a:avLst/>
              <a:gdLst>
                <a:gd name="T0" fmla="*/ 2814 w 7234"/>
                <a:gd name="T1" fmla="*/ 0 h 1607"/>
                <a:gd name="T2" fmla="*/ 0 w 7234"/>
                <a:gd name="T3" fmla="*/ 1607 h 1607"/>
                <a:gd name="T4" fmla="*/ 1206 w 7234"/>
                <a:gd name="T5" fmla="*/ 1607 h 1607"/>
                <a:gd name="T6" fmla="*/ 1876 w 7234"/>
                <a:gd name="T7" fmla="*/ 1607 h 1607"/>
                <a:gd name="T8" fmla="*/ 4421 w 7234"/>
                <a:gd name="T9" fmla="*/ 1607 h 1607"/>
                <a:gd name="T10" fmla="*/ 7234 w 7234"/>
                <a:gd name="T11" fmla="*/ 1607 h 1607"/>
                <a:gd name="T12" fmla="*/ 7234 w 7234"/>
                <a:gd name="T13" fmla="*/ 1607 h 1607"/>
                <a:gd name="T14" fmla="*/ 2814 w 7234"/>
                <a:gd name="T15" fmla="*/ 0 h 160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234" h="1607">
                  <a:moveTo>
                    <a:pt x="2814" y="0"/>
                  </a:moveTo>
                  <a:cubicBezTo>
                    <a:pt x="1969" y="697"/>
                    <a:pt x="1018" y="1232"/>
                    <a:pt x="0" y="1607"/>
                  </a:cubicBezTo>
                  <a:lnTo>
                    <a:pt x="1206" y="1607"/>
                  </a:lnTo>
                  <a:lnTo>
                    <a:pt x="1876" y="1607"/>
                  </a:lnTo>
                  <a:lnTo>
                    <a:pt x="4421" y="1607"/>
                  </a:lnTo>
                  <a:lnTo>
                    <a:pt x="7234" y="1607"/>
                  </a:lnTo>
                  <a:cubicBezTo>
                    <a:pt x="5614" y="1607"/>
                    <a:pt x="4046" y="1045"/>
                    <a:pt x="2814"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46" name="Freeform: Shape 1202">
              <a:extLst>
                <a:ext uri="{FF2B5EF4-FFF2-40B4-BE49-F238E27FC236}">
                  <a16:creationId xmlns:a16="http://schemas.microsoft.com/office/drawing/2014/main" id="{CD55902F-751A-7937-FF86-FF5947A9C690}"/>
                </a:ext>
              </a:extLst>
            </p:cNvPr>
            <p:cNvSpPr>
              <a:spLocks/>
            </p:cNvSpPr>
            <p:nvPr/>
          </p:nvSpPr>
          <p:spPr bwMode="auto">
            <a:xfrm>
              <a:off x="6952262" y="6504756"/>
              <a:ext cx="13096" cy="14031"/>
            </a:xfrm>
            <a:custGeom>
              <a:avLst/>
              <a:gdLst>
                <a:gd name="T0" fmla="*/ 8140 w 13096"/>
                <a:gd name="T1" fmla="*/ 6296 h 14031"/>
                <a:gd name="T2" fmla="*/ 10417 w 13096"/>
                <a:gd name="T3" fmla="*/ 1072 h 14031"/>
                <a:gd name="T4" fmla="*/ 7469 w 13096"/>
                <a:gd name="T5" fmla="*/ 0 h 14031"/>
                <a:gd name="T6" fmla="*/ 7469 w 13096"/>
                <a:gd name="T7" fmla="*/ 0 h 14031"/>
                <a:gd name="T8" fmla="*/ 5728 w 13096"/>
                <a:gd name="T9" fmla="*/ 0 h 14031"/>
                <a:gd name="T10" fmla="*/ 5728 w 13096"/>
                <a:gd name="T11" fmla="*/ 0 h 14031"/>
                <a:gd name="T12" fmla="*/ 4656 w 13096"/>
                <a:gd name="T13" fmla="*/ 0 h 14031"/>
                <a:gd name="T14" fmla="*/ 3183 w 13096"/>
                <a:gd name="T15" fmla="*/ 0 h 14031"/>
                <a:gd name="T16" fmla="*/ 1976 w 13096"/>
                <a:gd name="T17" fmla="*/ 804 h 14031"/>
                <a:gd name="T18" fmla="*/ 904 w 13096"/>
                <a:gd name="T19" fmla="*/ 1741 h 14031"/>
                <a:gd name="T20" fmla="*/ 101 w 13096"/>
                <a:gd name="T21" fmla="*/ 2813 h 14031"/>
                <a:gd name="T22" fmla="*/ 101 w 13096"/>
                <a:gd name="T23" fmla="*/ 4019 h 14031"/>
                <a:gd name="T24" fmla="*/ 101 w 13096"/>
                <a:gd name="T25" fmla="*/ 5492 h 14031"/>
                <a:gd name="T26" fmla="*/ 101 w 13096"/>
                <a:gd name="T27" fmla="*/ 7234 h 14031"/>
                <a:gd name="T28" fmla="*/ 7336 w 13096"/>
                <a:gd name="T29" fmla="*/ 13931 h 14031"/>
                <a:gd name="T30" fmla="*/ 8541 w 13096"/>
                <a:gd name="T31" fmla="*/ 13931 h 14031"/>
                <a:gd name="T32" fmla="*/ 10283 w 13096"/>
                <a:gd name="T33" fmla="*/ 13931 h 14031"/>
                <a:gd name="T34" fmla="*/ 13097 w 13096"/>
                <a:gd name="T35" fmla="*/ 12324 h 14031"/>
                <a:gd name="T36" fmla="*/ 8140 w 13096"/>
                <a:gd name="T37" fmla="*/ 6296 h 1403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3096" h="14031">
                  <a:moveTo>
                    <a:pt x="8140" y="6296"/>
                  </a:moveTo>
                  <a:cubicBezTo>
                    <a:pt x="8180" y="4327"/>
                    <a:pt x="8997" y="2451"/>
                    <a:pt x="10417" y="1072"/>
                  </a:cubicBezTo>
                  <a:cubicBezTo>
                    <a:pt x="9519" y="522"/>
                    <a:pt x="8514" y="147"/>
                    <a:pt x="7469" y="0"/>
                  </a:cubicBezTo>
                  <a:lnTo>
                    <a:pt x="5728" y="0"/>
                  </a:lnTo>
                  <a:lnTo>
                    <a:pt x="4656" y="0"/>
                  </a:lnTo>
                  <a:lnTo>
                    <a:pt x="3183" y="0"/>
                  </a:lnTo>
                  <a:lnTo>
                    <a:pt x="1976" y="804"/>
                  </a:lnTo>
                  <a:lnTo>
                    <a:pt x="904" y="1741"/>
                  </a:lnTo>
                  <a:lnTo>
                    <a:pt x="101" y="2813"/>
                  </a:lnTo>
                  <a:cubicBezTo>
                    <a:pt x="141" y="3215"/>
                    <a:pt x="141" y="3617"/>
                    <a:pt x="101" y="4019"/>
                  </a:cubicBezTo>
                  <a:cubicBezTo>
                    <a:pt x="101" y="4019"/>
                    <a:pt x="101" y="4956"/>
                    <a:pt x="101" y="5492"/>
                  </a:cubicBezTo>
                  <a:cubicBezTo>
                    <a:pt x="-34" y="6068"/>
                    <a:pt x="-34" y="6658"/>
                    <a:pt x="101" y="7234"/>
                  </a:cubicBezTo>
                  <a:cubicBezTo>
                    <a:pt x="382" y="11025"/>
                    <a:pt x="3544" y="13945"/>
                    <a:pt x="7336" y="13931"/>
                  </a:cubicBezTo>
                  <a:lnTo>
                    <a:pt x="8541" y="13931"/>
                  </a:lnTo>
                  <a:cubicBezTo>
                    <a:pt x="9118" y="14065"/>
                    <a:pt x="9707" y="14065"/>
                    <a:pt x="10283" y="13931"/>
                  </a:cubicBezTo>
                  <a:cubicBezTo>
                    <a:pt x="11301" y="13556"/>
                    <a:pt x="12253" y="13021"/>
                    <a:pt x="13097" y="12324"/>
                  </a:cubicBezTo>
                  <a:cubicBezTo>
                    <a:pt x="10404" y="11453"/>
                    <a:pt x="8474" y="9096"/>
                    <a:pt x="8140" y="629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47" name="Freeform: Shape 1203">
              <a:extLst>
                <a:ext uri="{FF2B5EF4-FFF2-40B4-BE49-F238E27FC236}">
                  <a16:creationId xmlns:a16="http://schemas.microsoft.com/office/drawing/2014/main" id="{F94AD7A9-F019-F6A8-5EFD-86C9E60E691F}"/>
                </a:ext>
              </a:extLst>
            </p:cNvPr>
            <p:cNvSpPr>
              <a:spLocks/>
            </p:cNvSpPr>
            <p:nvPr/>
          </p:nvSpPr>
          <p:spPr bwMode="auto">
            <a:xfrm>
              <a:off x="8072147" y="6513061"/>
              <a:ext cx="13397" cy="1547"/>
            </a:xfrm>
            <a:custGeom>
              <a:avLst/>
              <a:gdLst>
                <a:gd name="T0" fmla="*/ 0 w 13397"/>
                <a:gd name="T1" fmla="*/ 134 h 1547"/>
                <a:gd name="T2" fmla="*/ 0 w 13397"/>
                <a:gd name="T3" fmla="*/ 1474 h 1547"/>
                <a:gd name="T4" fmla="*/ 0 w 13397"/>
                <a:gd name="T5" fmla="*/ 0 h 1547"/>
                <a:gd name="T6" fmla="*/ 0 60000 65536"/>
                <a:gd name="T7" fmla="*/ 0 60000 65536"/>
                <a:gd name="T8" fmla="*/ 0 60000 65536"/>
              </a:gdLst>
              <a:ahLst/>
              <a:cxnLst>
                <a:cxn ang="T6">
                  <a:pos x="T0" y="T1"/>
                </a:cxn>
                <a:cxn ang="T7">
                  <a:pos x="T2" y="T3"/>
                </a:cxn>
                <a:cxn ang="T8">
                  <a:pos x="T4" y="T5"/>
                </a:cxn>
              </a:cxnLst>
              <a:rect l="0" t="0" r="r" b="b"/>
              <a:pathLst>
                <a:path w="13397" h="1547">
                  <a:moveTo>
                    <a:pt x="0" y="134"/>
                  </a:moveTo>
                  <a:cubicBezTo>
                    <a:pt x="0" y="134"/>
                    <a:pt x="0" y="1072"/>
                    <a:pt x="0" y="1474"/>
                  </a:cubicBezTo>
                  <a:cubicBezTo>
                    <a:pt x="0" y="1875"/>
                    <a:pt x="0" y="536"/>
                    <a:pt x="0" y="0"/>
                  </a:cubicBezTo>
                  <a:lnTo>
                    <a:pt x="0" y="1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48" name="Freeform: Shape 1204">
              <a:extLst>
                <a:ext uri="{FF2B5EF4-FFF2-40B4-BE49-F238E27FC236}">
                  <a16:creationId xmlns:a16="http://schemas.microsoft.com/office/drawing/2014/main" id="{90589E5E-6536-B923-3D98-0EF569F54042}"/>
                </a:ext>
              </a:extLst>
            </p:cNvPr>
            <p:cNvSpPr>
              <a:spLocks/>
            </p:cNvSpPr>
            <p:nvPr/>
          </p:nvSpPr>
          <p:spPr bwMode="auto">
            <a:xfrm>
              <a:off x="8077238" y="6519223"/>
              <a:ext cx="4153" cy="13395"/>
            </a:xfrm>
            <a:custGeom>
              <a:avLst/>
              <a:gdLst>
                <a:gd name="T0" fmla="*/ 1608 w 4153"/>
                <a:gd name="T1" fmla="*/ 0 h 13395"/>
                <a:gd name="T2" fmla="*/ 0 w 4153"/>
                <a:gd name="T3" fmla="*/ 0 h 13395"/>
                <a:gd name="T4" fmla="*/ 1205 w 4153"/>
                <a:gd name="T5" fmla="*/ 0 h 13395"/>
                <a:gd name="T6" fmla="*/ 2411 w 4153"/>
                <a:gd name="T7" fmla="*/ 0 h 13395"/>
                <a:gd name="T8" fmla="*/ 4153 w 4153"/>
                <a:gd name="T9" fmla="*/ 0 h 13395"/>
                <a:gd name="T10" fmla="*/ 3215 w 4153"/>
                <a:gd name="T11" fmla="*/ 0 h 133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53" h="13395">
                  <a:moveTo>
                    <a:pt x="1608" y="0"/>
                  </a:moveTo>
                  <a:lnTo>
                    <a:pt x="0" y="0"/>
                  </a:lnTo>
                  <a:lnTo>
                    <a:pt x="1205" y="0"/>
                  </a:lnTo>
                  <a:lnTo>
                    <a:pt x="2411" y="0"/>
                  </a:lnTo>
                  <a:lnTo>
                    <a:pt x="4153" y="0"/>
                  </a:lnTo>
                  <a:lnTo>
                    <a:pt x="3215" y="0"/>
                  </a:lnTo>
                  <a:lnTo>
                    <a:pt x="1608"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49" name="Freeform: Shape 1205">
              <a:extLst>
                <a:ext uri="{FF2B5EF4-FFF2-40B4-BE49-F238E27FC236}">
                  <a16:creationId xmlns:a16="http://schemas.microsoft.com/office/drawing/2014/main" id="{2F882A80-A53E-DE94-2257-90D93A0A047D}"/>
                </a:ext>
              </a:extLst>
            </p:cNvPr>
            <p:cNvSpPr>
              <a:spLocks/>
            </p:cNvSpPr>
            <p:nvPr/>
          </p:nvSpPr>
          <p:spPr bwMode="auto">
            <a:xfrm>
              <a:off x="6193380" y="6583790"/>
              <a:ext cx="14739" cy="269922"/>
            </a:xfrm>
            <a:custGeom>
              <a:avLst/>
              <a:gdLst>
                <a:gd name="T0" fmla="*/ 7369 w 14739"/>
                <a:gd name="T1" fmla="*/ 7368 h 269922"/>
                <a:gd name="T2" fmla="*/ 0 w 14739"/>
                <a:gd name="T3" fmla="*/ 7368 h 269922"/>
                <a:gd name="T4" fmla="*/ 0 w 14739"/>
                <a:gd name="T5" fmla="*/ 269923 h 269922"/>
                <a:gd name="T6" fmla="*/ 14738 w 14739"/>
                <a:gd name="T7" fmla="*/ 269923 h 269922"/>
                <a:gd name="T8" fmla="*/ 14738 w 14739"/>
                <a:gd name="T9" fmla="*/ 0 h 269922"/>
                <a:gd name="T10" fmla="*/ 7637 w 14739"/>
                <a:gd name="T11" fmla="*/ 7368 h 269922"/>
                <a:gd name="T12" fmla="*/ 7369 w 14739"/>
                <a:gd name="T13" fmla="*/ 7368 h 2699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9" h="269922">
                  <a:moveTo>
                    <a:pt x="7369" y="7368"/>
                  </a:moveTo>
                  <a:lnTo>
                    <a:pt x="0" y="7368"/>
                  </a:lnTo>
                  <a:lnTo>
                    <a:pt x="0" y="269923"/>
                  </a:lnTo>
                  <a:lnTo>
                    <a:pt x="14738" y="269923"/>
                  </a:lnTo>
                  <a:lnTo>
                    <a:pt x="14738" y="0"/>
                  </a:lnTo>
                  <a:cubicBezTo>
                    <a:pt x="14818" y="3992"/>
                    <a:pt x="11629" y="7287"/>
                    <a:pt x="7637" y="7368"/>
                  </a:cubicBezTo>
                  <a:cubicBezTo>
                    <a:pt x="7543" y="7368"/>
                    <a:pt x="7463" y="7368"/>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50" name="Freeform: Shape 1206">
              <a:extLst>
                <a:ext uri="{FF2B5EF4-FFF2-40B4-BE49-F238E27FC236}">
                  <a16:creationId xmlns:a16="http://schemas.microsoft.com/office/drawing/2014/main" id="{C641AA9B-9500-EDBB-65C8-5143A73586BA}"/>
                </a:ext>
              </a:extLst>
            </p:cNvPr>
            <p:cNvSpPr>
              <a:spLocks/>
            </p:cNvSpPr>
            <p:nvPr/>
          </p:nvSpPr>
          <p:spPr bwMode="auto">
            <a:xfrm>
              <a:off x="5837803" y="6576690"/>
              <a:ext cx="369676" cy="14767"/>
            </a:xfrm>
            <a:custGeom>
              <a:avLst/>
              <a:gdLst>
                <a:gd name="T0" fmla="*/ 361739 w 369676"/>
                <a:gd name="T1" fmla="*/ 0 h 14767"/>
                <a:gd name="T2" fmla="*/ 0 w 369676"/>
                <a:gd name="T3" fmla="*/ 0 h 14767"/>
                <a:gd name="T4" fmla="*/ 7369 w 369676"/>
                <a:gd name="T5" fmla="*/ 7368 h 14767"/>
                <a:gd name="T6" fmla="*/ 268 w 369676"/>
                <a:gd name="T7" fmla="*/ 14735 h 14767"/>
                <a:gd name="T8" fmla="*/ 0 w 369676"/>
                <a:gd name="T9" fmla="*/ 14735 h 14767"/>
                <a:gd name="T10" fmla="*/ 361739 w 369676"/>
                <a:gd name="T11" fmla="*/ 14735 h 14767"/>
                <a:gd name="T12" fmla="*/ 369644 w 369676"/>
                <a:gd name="T13" fmla="*/ 8171 h 14767"/>
                <a:gd name="T14" fmla="*/ 363079 w 369676"/>
                <a:gd name="T15" fmla="*/ 268 h 14767"/>
                <a:gd name="T16" fmla="*/ 361739 w 369676"/>
                <a:gd name="T17" fmla="*/ 268 h 1476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9676" h="14767">
                  <a:moveTo>
                    <a:pt x="361739" y="0"/>
                  </a:moveTo>
                  <a:lnTo>
                    <a:pt x="0" y="0"/>
                  </a:lnTo>
                  <a:cubicBezTo>
                    <a:pt x="4073" y="0"/>
                    <a:pt x="7369" y="3295"/>
                    <a:pt x="7369" y="7368"/>
                  </a:cubicBezTo>
                  <a:cubicBezTo>
                    <a:pt x="7449" y="11360"/>
                    <a:pt x="4260" y="14655"/>
                    <a:pt x="268" y="14735"/>
                  </a:cubicBezTo>
                  <a:cubicBezTo>
                    <a:pt x="174" y="14735"/>
                    <a:pt x="94" y="14735"/>
                    <a:pt x="0" y="14735"/>
                  </a:cubicBezTo>
                  <a:lnTo>
                    <a:pt x="361739" y="14735"/>
                  </a:lnTo>
                  <a:cubicBezTo>
                    <a:pt x="365732" y="15110"/>
                    <a:pt x="369269" y="12163"/>
                    <a:pt x="369644" y="8171"/>
                  </a:cubicBezTo>
                  <a:cubicBezTo>
                    <a:pt x="370019" y="4179"/>
                    <a:pt x="367071" y="643"/>
                    <a:pt x="363079" y="268"/>
                  </a:cubicBezTo>
                  <a:lnTo>
                    <a:pt x="361739" y="268"/>
                  </a:lnTo>
                  <a:lnTo>
                    <a:pt x="361739"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51" name="Freeform: Shape 1207">
              <a:extLst>
                <a:ext uri="{FF2B5EF4-FFF2-40B4-BE49-F238E27FC236}">
                  <a16:creationId xmlns:a16="http://schemas.microsoft.com/office/drawing/2014/main" id="{DEC28C01-AAD9-5049-D3B9-71299C293ADD}"/>
                </a:ext>
              </a:extLst>
            </p:cNvPr>
            <p:cNvSpPr>
              <a:spLocks/>
            </p:cNvSpPr>
            <p:nvPr/>
          </p:nvSpPr>
          <p:spPr bwMode="auto">
            <a:xfrm>
              <a:off x="5803639" y="6576422"/>
              <a:ext cx="42202" cy="14736"/>
            </a:xfrm>
            <a:custGeom>
              <a:avLst/>
              <a:gdLst>
                <a:gd name="T0" fmla="*/ 0 w 42202"/>
                <a:gd name="T1" fmla="*/ 4153 h 14736"/>
                <a:gd name="T2" fmla="*/ 0 w 42202"/>
                <a:gd name="T3" fmla="*/ 14735 h 14736"/>
                <a:gd name="T4" fmla="*/ 34834 w 42202"/>
                <a:gd name="T5" fmla="*/ 14735 h 14736"/>
                <a:gd name="T6" fmla="*/ 42203 w 42202"/>
                <a:gd name="T7" fmla="*/ 7636 h 14736"/>
                <a:gd name="T8" fmla="*/ 42203 w 42202"/>
                <a:gd name="T9" fmla="*/ 7368 h 14736"/>
                <a:gd name="T10" fmla="*/ 34834 w 42202"/>
                <a:gd name="T11" fmla="*/ 0 h 14736"/>
                <a:gd name="T12" fmla="*/ 0 w 42202"/>
                <a:gd name="T13" fmla="*/ 0 h 14736"/>
                <a:gd name="T14" fmla="*/ 0 w 42202"/>
                <a:gd name="T15" fmla="*/ 4153 h 147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2202" h="14736">
                  <a:moveTo>
                    <a:pt x="0" y="4153"/>
                  </a:moveTo>
                  <a:lnTo>
                    <a:pt x="0" y="14735"/>
                  </a:lnTo>
                  <a:lnTo>
                    <a:pt x="34834" y="14735"/>
                  </a:lnTo>
                  <a:cubicBezTo>
                    <a:pt x="38827" y="14816"/>
                    <a:pt x="42123" y="11628"/>
                    <a:pt x="42203" y="7636"/>
                  </a:cubicBezTo>
                  <a:cubicBezTo>
                    <a:pt x="42203" y="7542"/>
                    <a:pt x="42203" y="7461"/>
                    <a:pt x="42203" y="7368"/>
                  </a:cubicBezTo>
                  <a:cubicBezTo>
                    <a:pt x="42203" y="3295"/>
                    <a:pt x="38907" y="0"/>
                    <a:pt x="34834" y="0"/>
                  </a:cubicBezTo>
                  <a:lnTo>
                    <a:pt x="0" y="0"/>
                  </a:lnTo>
                  <a:lnTo>
                    <a:pt x="0" y="415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52" name="Freeform: Shape 1208">
              <a:extLst>
                <a:ext uri="{FF2B5EF4-FFF2-40B4-BE49-F238E27FC236}">
                  <a16:creationId xmlns:a16="http://schemas.microsoft.com/office/drawing/2014/main" id="{D1128CE3-3851-1C23-FE27-AE91B524D527}"/>
                </a:ext>
              </a:extLst>
            </p:cNvPr>
            <p:cNvSpPr>
              <a:spLocks/>
            </p:cNvSpPr>
            <p:nvPr/>
          </p:nvSpPr>
          <p:spPr bwMode="auto">
            <a:xfrm>
              <a:off x="8641552" y="5623387"/>
              <a:ext cx="114203" cy="14736"/>
            </a:xfrm>
            <a:custGeom>
              <a:avLst/>
              <a:gdLst>
                <a:gd name="T0" fmla="*/ 7905 w 114203"/>
                <a:gd name="T1" fmla="*/ 7435 h 14736"/>
                <a:gd name="T2" fmla="*/ 670 w 114203"/>
                <a:gd name="T3" fmla="*/ 14670 h 14736"/>
                <a:gd name="T4" fmla="*/ 536 w 114203"/>
                <a:gd name="T5" fmla="*/ 14669 h 14736"/>
                <a:gd name="T6" fmla="*/ 105843 w 114203"/>
                <a:gd name="T7" fmla="*/ 14669 h 14736"/>
                <a:gd name="T8" fmla="*/ 114135 w 114203"/>
                <a:gd name="T9" fmla="*/ 8359 h 14736"/>
                <a:gd name="T10" fmla="*/ 107825 w 114203"/>
                <a:gd name="T11" fmla="*/ 67 h 14736"/>
                <a:gd name="T12" fmla="*/ 105843 w 114203"/>
                <a:gd name="T13" fmla="*/ 67 h 14736"/>
                <a:gd name="T14" fmla="*/ 0 w 114203"/>
                <a:gd name="T15" fmla="*/ 67 h 14736"/>
                <a:gd name="T16" fmla="*/ 7878 w 114203"/>
                <a:gd name="T17" fmla="*/ 6598 h 14736"/>
                <a:gd name="T18" fmla="*/ 7905 w 114203"/>
                <a:gd name="T19" fmla="*/ 7435 h 147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4203" h="14736">
                  <a:moveTo>
                    <a:pt x="7905" y="7435"/>
                  </a:moveTo>
                  <a:cubicBezTo>
                    <a:pt x="7905" y="11430"/>
                    <a:pt x="4663" y="14669"/>
                    <a:pt x="670" y="14670"/>
                  </a:cubicBezTo>
                  <a:cubicBezTo>
                    <a:pt x="630" y="14670"/>
                    <a:pt x="577" y="14670"/>
                    <a:pt x="536" y="14669"/>
                  </a:cubicBezTo>
                  <a:lnTo>
                    <a:pt x="105843" y="14669"/>
                  </a:lnTo>
                  <a:cubicBezTo>
                    <a:pt x="109875" y="15217"/>
                    <a:pt x="113587" y="12391"/>
                    <a:pt x="114135" y="8359"/>
                  </a:cubicBezTo>
                  <a:cubicBezTo>
                    <a:pt x="114685" y="4327"/>
                    <a:pt x="111858" y="615"/>
                    <a:pt x="107825" y="67"/>
                  </a:cubicBezTo>
                  <a:cubicBezTo>
                    <a:pt x="107169" y="-22"/>
                    <a:pt x="106498" y="-22"/>
                    <a:pt x="105843" y="67"/>
                  </a:cubicBezTo>
                  <a:lnTo>
                    <a:pt x="0" y="67"/>
                  </a:lnTo>
                  <a:cubicBezTo>
                    <a:pt x="3979" y="-304"/>
                    <a:pt x="7503" y="2621"/>
                    <a:pt x="7878" y="6598"/>
                  </a:cubicBezTo>
                  <a:cubicBezTo>
                    <a:pt x="7905" y="6876"/>
                    <a:pt x="7918" y="7155"/>
                    <a:pt x="7905" y="743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53" name="Freeform: Shape 1209">
              <a:extLst>
                <a:ext uri="{FF2B5EF4-FFF2-40B4-BE49-F238E27FC236}">
                  <a16:creationId xmlns:a16="http://schemas.microsoft.com/office/drawing/2014/main" id="{D72EC8A9-9584-3544-B0BF-7ED57DD284EC}"/>
                </a:ext>
              </a:extLst>
            </p:cNvPr>
            <p:cNvSpPr>
              <a:spLocks/>
            </p:cNvSpPr>
            <p:nvPr/>
          </p:nvSpPr>
          <p:spPr bwMode="auto">
            <a:xfrm>
              <a:off x="8687238" y="6018895"/>
              <a:ext cx="14738" cy="126053"/>
            </a:xfrm>
            <a:custGeom>
              <a:avLst/>
              <a:gdLst>
                <a:gd name="T0" fmla="*/ 0 w 14738"/>
                <a:gd name="T1" fmla="*/ 7368 h 126053"/>
                <a:gd name="T2" fmla="*/ 0 w 14738"/>
                <a:gd name="T3" fmla="*/ 126053 h 126053"/>
                <a:gd name="T4" fmla="*/ 7369 w 14738"/>
                <a:gd name="T5" fmla="*/ 118686 h 126053"/>
                <a:gd name="T6" fmla="*/ 14738 w 14738"/>
                <a:gd name="T7" fmla="*/ 125785 h 126053"/>
                <a:gd name="T8" fmla="*/ 14738 w 14738"/>
                <a:gd name="T9" fmla="*/ 126053 h 126053"/>
                <a:gd name="T10" fmla="*/ 14738 w 14738"/>
                <a:gd name="T11" fmla="*/ 7368 h 126053"/>
                <a:gd name="T12" fmla="*/ 7369 w 14738"/>
                <a:gd name="T13" fmla="*/ 0 h 126053"/>
                <a:gd name="T14" fmla="*/ 0 w 14738"/>
                <a:gd name="T15" fmla="*/ 7368 h 12605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738" h="126053">
                  <a:moveTo>
                    <a:pt x="0" y="7368"/>
                  </a:moveTo>
                  <a:lnTo>
                    <a:pt x="0" y="126053"/>
                  </a:lnTo>
                  <a:cubicBezTo>
                    <a:pt x="0" y="121981"/>
                    <a:pt x="3296" y="118686"/>
                    <a:pt x="7369" y="118686"/>
                  </a:cubicBezTo>
                  <a:cubicBezTo>
                    <a:pt x="11362" y="118605"/>
                    <a:pt x="14658" y="121793"/>
                    <a:pt x="14738" y="125785"/>
                  </a:cubicBezTo>
                  <a:cubicBezTo>
                    <a:pt x="14738" y="125879"/>
                    <a:pt x="14738" y="125959"/>
                    <a:pt x="14738" y="126053"/>
                  </a:cubicBezTo>
                  <a:lnTo>
                    <a:pt x="14738" y="7368"/>
                  </a:lnTo>
                  <a:cubicBezTo>
                    <a:pt x="14738" y="3298"/>
                    <a:pt x="11442" y="0"/>
                    <a:pt x="7369" y="0"/>
                  </a:cubicBezTo>
                  <a:cubicBezTo>
                    <a:pt x="3296" y="0"/>
                    <a:pt x="0" y="3298"/>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54" name="Freeform: Shape 1210">
              <a:extLst>
                <a:ext uri="{FF2B5EF4-FFF2-40B4-BE49-F238E27FC236}">
                  <a16:creationId xmlns:a16="http://schemas.microsoft.com/office/drawing/2014/main" id="{7E02FF5E-21BE-AE1D-BE9D-EE3ADC66D1B5}"/>
                </a:ext>
              </a:extLst>
            </p:cNvPr>
            <p:cNvSpPr>
              <a:spLocks/>
            </p:cNvSpPr>
            <p:nvPr/>
          </p:nvSpPr>
          <p:spPr bwMode="auto">
            <a:xfrm>
              <a:off x="8687774" y="6137580"/>
              <a:ext cx="14738" cy="365031"/>
            </a:xfrm>
            <a:custGeom>
              <a:avLst/>
              <a:gdLst>
                <a:gd name="T0" fmla="*/ 7369 w 14738"/>
                <a:gd name="T1" fmla="*/ 0 h 365031"/>
                <a:gd name="T2" fmla="*/ 0 w 14738"/>
                <a:gd name="T3" fmla="*/ 7368 h 365031"/>
                <a:gd name="T4" fmla="*/ 0 w 14738"/>
                <a:gd name="T5" fmla="*/ 365032 h 365031"/>
                <a:gd name="T6" fmla="*/ 14737 w 14738"/>
                <a:gd name="T7" fmla="*/ 365032 h 365031"/>
                <a:gd name="T8" fmla="*/ 14737 w 14738"/>
                <a:gd name="T9" fmla="*/ 7368 h 365031"/>
                <a:gd name="T10" fmla="*/ 7637 w 14738"/>
                <a:gd name="T11" fmla="*/ 0 h 365031"/>
                <a:gd name="T12" fmla="*/ 7369 w 14738"/>
                <a:gd name="T13" fmla="*/ 0 h 3650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8" h="365031">
                  <a:moveTo>
                    <a:pt x="7369" y="0"/>
                  </a:moveTo>
                  <a:cubicBezTo>
                    <a:pt x="3295" y="0"/>
                    <a:pt x="0" y="3295"/>
                    <a:pt x="0" y="7368"/>
                  </a:cubicBezTo>
                  <a:lnTo>
                    <a:pt x="0" y="365032"/>
                  </a:lnTo>
                  <a:lnTo>
                    <a:pt x="14737" y="365032"/>
                  </a:lnTo>
                  <a:lnTo>
                    <a:pt x="14737" y="7368"/>
                  </a:lnTo>
                  <a:cubicBezTo>
                    <a:pt x="14818" y="3376"/>
                    <a:pt x="11629" y="80"/>
                    <a:pt x="7637" y="0"/>
                  </a:cubicBezTo>
                  <a:cubicBezTo>
                    <a:pt x="7543" y="0"/>
                    <a:pt x="7463" y="0"/>
                    <a:pt x="7369"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55" name="Freeform: Shape 1211">
              <a:extLst>
                <a:ext uri="{FF2B5EF4-FFF2-40B4-BE49-F238E27FC236}">
                  <a16:creationId xmlns:a16="http://schemas.microsoft.com/office/drawing/2014/main" id="{C8F3D30C-6CCF-6FB4-DBEE-2C7EA923AAA1}"/>
                </a:ext>
              </a:extLst>
            </p:cNvPr>
            <p:cNvSpPr>
              <a:spLocks/>
            </p:cNvSpPr>
            <p:nvPr/>
          </p:nvSpPr>
          <p:spPr bwMode="auto">
            <a:xfrm>
              <a:off x="5803371" y="6581915"/>
              <a:ext cx="30" cy="1875"/>
            </a:xfrm>
            <a:custGeom>
              <a:avLst/>
              <a:gdLst>
                <a:gd name="T0" fmla="*/ 0 w 30"/>
                <a:gd name="T1" fmla="*/ 938 h 1875"/>
                <a:gd name="T2" fmla="*/ 0 w 30"/>
                <a:gd name="T3" fmla="*/ 1875 h 1875"/>
                <a:gd name="T4" fmla="*/ 0 w 30"/>
                <a:gd name="T5" fmla="*/ 0 h 1875"/>
                <a:gd name="T6" fmla="*/ 0 w 30"/>
                <a:gd name="T7" fmla="*/ 938 h 187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0" h="1875">
                  <a:moveTo>
                    <a:pt x="0" y="938"/>
                  </a:moveTo>
                  <a:cubicBezTo>
                    <a:pt x="40" y="1246"/>
                    <a:pt x="40" y="1567"/>
                    <a:pt x="0" y="1875"/>
                  </a:cubicBezTo>
                  <a:lnTo>
                    <a:pt x="0" y="0"/>
                  </a:lnTo>
                  <a:cubicBezTo>
                    <a:pt x="40" y="308"/>
                    <a:pt x="40" y="630"/>
                    <a:pt x="0" y="93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56" name="Freeform: Shape 1212">
              <a:extLst>
                <a:ext uri="{FF2B5EF4-FFF2-40B4-BE49-F238E27FC236}">
                  <a16:creationId xmlns:a16="http://schemas.microsoft.com/office/drawing/2014/main" id="{963A4C6F-A3BB-43FC-76C6-D004D43A2C85}"/>
                </a:ext>
              </a:extLst>
            </p:cNvPr>
            <p:cNvSpPr>
              <a:spLocks/>
            </p:cNvSpPr>
            <p:nvPr/>
          </p:nvSpPr>
          <p:spPr bwMode="auto">
            <a:xfrm>
              <a:off x="8751815" y="6510918"/>
              <a:ext cx="113077" cy="14735"/>
            </a:xfrm>
            <a:custGeom>
              <a:avLst/>
              <a:gdLst>
                <a:gd name="T0" fmla="*/ 2948 w 113077"/>
                <a:gd name="T1" fmla="*/ 9109 h 14735"/>
                <a:gd name="T2" fmla="*/ 0 w 113077"/>
                <a:gd name="T3" fmla="*/ 14735 h 14735"/>
                <a:gd name="T4" fmla="*/ 113077 w 113077"/>
                <a:gd name="T5" fmla="*/ 14735 h 14735"/>
                <a:gd name="T6" fmla="*/ 105843 w 113077"/>
                <a:gd name="T7" fmla="*/ 7502 h 14735"/>
                <a:gd name="T8" fmla="*/ 105843 w 113077"/>
                <a:gd name="T9" fmla="*/ 7368 h 14735"/>
                <a:gd name="T10" fmla="*/ 113077 w 113077"/>
                <a:gd name="T11" fmla="*/ 0 h 14735"/>
                <a:gd name="T12" fmla="*/ 2948 w 113077"/>
                <a:gd name="T13" fmla="*/ 0 h 14735"/>
                <a:gd name="T14" fmla="*/ 2948 w 113077"/>
                <a:gd name="T15" fmla="*/ 9109 h 1473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077" h="14735">
                  <a:moveTo>
                    <a:pt x="2948" y="9109"/>
                  </a:moveTo>
                  <a:cubicBezTo>
                    <a:pt x="2881" y="11333"/>
                    <a:pt x="1796" y="13409"/>
                    <a:pt x="0" y="14735"/>
                  </a:cubicBezTo>
                  <a:lnTo>
                    <a:pt x="113077" y="14735"/>
                  </a:lnTo>
                  <a:cubicBezTo>
                    <a:pt x="109085" y="14735"/>
                    <a:pt x="105843" y="11494"/>
                    <a:pt x="105843" y="7502"/>
                  </a:cubicBezTo>
                  <a:cubicBezTo>
                    <a:pt x="105843" y="7461"/>
                    <a:pt x="105843" y="7408"/>
                    <a:pt x="105843" y="7368"/>
                  </a:cubicBezTo>
                  <a:cubicBezTo>
                    <a:pt x="105843" y="3349"/>
                    <a:pt x="109058" y="67"/>
                    <a:pt x="113077" y="0"/>
                  </a:cubicBezTo>
                  <a:lnTo>
                    <a:pt x="2948" y="0"/>
                  </a:lnTo>
                  <a:lnTo>
                    <a:pt x="2948" y="910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57" name="Freeform: Shape 1213">
              <a:extLst>
                <a:ext uri="{FF2B5EF4-FFF2-40B4-BE49-F238E27FC236}">
                  <a16:creationId xmlns:a16="http://schemas.microsoft.com/office/drawing/2014/main" id="{1E4A0A86-3ECD-BCD4-1753-E8BD17798182}"/>
                </a:ext>
              </a:extLst>
            </p:cNvPr>
            <p:cNvSpPr>
              <a:spLocks/>
            </p:cNvSpPr>
            <p:nvPr/>
          </p:nvSpPr>
          <p:spPr bwMode="auto">
            <a:xfrm>
              <a:off x="9317603" y="6519625"/>
              <a:ext cx="14738" cy="8439"/>
            </a:xfrm>
            <a:custGeom>
              <a:avLst/>
              <a:gdLst>
                <a:gd name="T0" fmla="*/ 14737 w 14738"/>
                <a:gd name="T1" fmla="*/ 1339 h 8439"/>
                <a:gd name="T2" fmla="*/ 14737 w 14738"/>
                <a:gd name="T3" fmla="*/ 0 h 8439"/>
                <a:gd name="T4" fmla="*/ 7637 w 14738"/>
                <a:gd name="T5" fmla="*/ 7367 h 8439"/>
                <a:gd name="T6" fmla="*/ 7369 w 14738"/>
                <a:gd name="T7" fmla="*/ 7367 h 8439"/>
                <a:gd name="T8" fmla="*/ 0 w 14738"/>
                <a:gd name="T9" fmla="*/ 0 h 8439"/>
                <a:gd name="T10" fmla="*/ 0 w 14738"/>
                <a:gd name="T11" fmla="*/ 1607 h 8439"/>
                <a:gd name="T12" fmla="*/ 0 w 14738"/>
                <a:gd name="T13" fmla="*/ 2947 h 8439"/>
                <a:gd name="T14" fmla="*/ 0 w 14738"/>
                <a:gd name="T15" fmla="*/ 2947 h 8439"/>
                <a:gd name="T16" fmla="*/ 6966 w 14738"/>
                <a:gd name="T17" fmla="*/ 8439 h 8439"/>
                <a:gd name="T18" fmla="*/ 14067 w 14738"/>
                <a:gd name="T19" fmla="*/ 2947 h 8439"/>
                <a:gd name="T20" fmla="*/ 14067 w 14738"/>
                <a:gd name="T21" fmla="*/ 1072 h 84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738" h="8439">
                  <a:moveTo>
                    <a:pt x="14737" y="1339"/>
                  </a:moveTo>
                  <a:lnTo>
                    <a:pt x="14737" y="0"/>
                  </a:lnTo>
                  <a:cubicBezTo>
                    <a:pt x="14817" y="3992"/>
                    <a:pt x="11629" y="7287"/>
                    <a:pt x="7637" y="7367"/>
                  </a:cubicBezTo>
                  <a:cubicBezTo>
                    <a:pt x="7543" y="7367"/>
                    <a:pt x="7463" y="7367"/>
                    <a:pt x="7369" y="7367"/>
                  </a:cubicBezTo>
                  <a:cubicBezTo>
                    <a:pt x="3295" y="7367"/>
                    <a:pt x="0" y="4072"/>
                    <a:pt x="0" y="0"/>
                  </a:cubicBezTo>
                  <a:lnTo>
                    <a:pt x="0" y="1607"/>
                  </a:lnTo>
                  <a:cubicBezTo>
                    <a:pt x="0" y="1607"/>
                    <a:pt x="0" y="2411"/>
                    <a:pt x="0" y="2947"/>
                  </a:cubicBezTo>
                  <a:cubicBezTo>
                    <a:pt x="0" y="3483"/>
                    <a:pt x="0" y="2947"/>
                    <a:pt x="0" y="2947"/>
                  </a:cubicBezTo>
                  <a:cubicBezTo>
                    <a:pt x="830" y="6122"/>
                    <a:pt x="3684" y="8372"/>
                    <a:pt x="6966" y="8439"/>
                  </a:cubicBezTo>
                  <a:cubicBezTo>
                    <a:pt x="10290" y="8386"/>
                    <a:pt x="13183" y="6149"/>
                    <a:pt x="14067" y="2947"/>
                  </a:cubicBezTo>
                  <a:cubicBezTo>
                    <a:pt x="14135" y="2317"/>
                    <a:pt x="14135" y="1701"/>
                    <a:pt x="14067" y="1072"/>
                  </a:cubicBezTo>
                  <a:lnTo>
                    <a:pt x="14737" y="133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58" name="Freeform: Shape 1214">
              <a:extLst>
                <a:ext uri="{FF2B5EF4-FFF2-40B4-BE49-F238E27FC236}">
                  <a16:creationId xmlns:a16="http://schemas.microsoft.com/office/drawing/2014/main" id="{3A5A9F2D-3675-B685-3216-811BEA48CEF7}"/>
                </a:ext>
              </a:extLst>
            </p:cNvPr>
            <p:cNvSpPr>
              <a:spLocks/>
            </p:cNvSpPr>
            <p:nvPr/>
          </p:nvSpPr>
          <p:spPr bwMode="auto">
            <a:xfrm>
              <a:off x="8904147" y="6518285"/>
              <a:ext cx="12326" cy="9377"/>
            </a:xfrm>
            <a:custGeom>
              <a:avLst/>
              <a:gdLst>
                <a:gd name="T0" fmla="*/ 12327 w 12326"/>
                <a:gd name="T1" fmla="*/ 2009 h 9377"/>
                <a:gd name="T2" fmla="*/ 12327 w 12326"/>
                <a:gd name="T3" fmla="*/ 0 h 9377"/>
                <a:gd name="T4" fmla="*/ 4957 w 12326"/>
                <a:gd name="T5" fmla="*/ 7368 h 9377"/>
                <a:gd name="T6" fmla="*/ 0 w 12326"/>
                <a:gd name="T7" fmla="*/ 7368 h 9377"/>
                <a:gd name="T8" fmla="*/ 4957 w 12326"/>
                <a:gd name="T9" fmla="*/ 9377 h 9377"/>
                <a:gd name="T10" fmla="*/ 11790 w 12326"/>
                <a:gd name="T11" fmla="*/ 4822 h 9377"/>
                <a:gd name="T12" fmla="*/ 11790 w 12326"/>
                <a:gd name="T13" fmla="*/ 3617 h 9377"/>
                <a:gd name="T14" fmla="*/ 12327 w 12326"/>
                <a:gd name="T15" fmla="*/ 2009 h 93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326" h="9377">
                  <a:moveTo>
                    <a:pt x="12327" y="2009"/>
                  </a:moveTo>
                  <a:lnTo>
                    <a:pt x="12327" y="0"/>
                  </a:lnTo>
                  <a:cubicBezTo>
                    <a:pt x="12327" y="4072"/>
                    <a:pt x="9030" y="7368"/>
                    <a:pt x="4957" y="7368"/>
                  </a:cubicBezTo>
                  <a:lnTo>
                    <a:pt x="0" y="7368"/>
                  </a:lnTo>
                  <a:cubicBezTo>
                    <a:pt x="1313" y="8667"/>
                    <a:pt x="3108" y="9390"/>
                    <a:pt x="4957" y="9377"/>
                  </a:cubicBezTo>
                  <a:cubicBezTo>
                    <a:pt x="7932" y="9350"/>
                    <a:pt x="10625" y="7569"/>
                    <a:pt x="11790" y="4822"/>
                  </a:cubicBezTo>
                  <a:cubicBezTo>
                    <a:pt x="11857" y="4421"/>
                    <a:pt x="11857" y="4019"/>
                    <a:pt x="11790" y="3617"/>
                  </a:cubicBezTo>
                  <a:cubicBezTo>
                    <a:pt x="12031" y="3108"/>
                    <a:pt x="12205" y="2558"/>
                    <a:pt x="12327" y="200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59" name="Freeform: Shape 1215">
              <a:extLst>
                <a:ext uri="{FF2B5EF4-FFF2-40B4-BE49-F238E27FC236}">
                  <a16:creationId xmlns:a16="http://schemas.microsoft.com/office/drawing/2014/main" id="{5542D846-3EE9-FC2D-5AB9-75098DF133BD}"/>
                </a:ext>
              </a:extLst>
            </p:cNvPr>
            <p:cNvSpPr>
              <a:spLocks/>
            </p:cNvSpPr>
            <p:nvPr/>
          </p:nvSpPr>
          <p:spPr bwMode="auto">
            <a:xfrm>
              <a:off x="9479179" y="6518285"/>
              <a:ext cx="14337" cy="8562"/>
            </a:xfrm>
            <a:custGeom>
              <a:avLst/>
              <a:gdLst>
                <a:gd name="T0" fmla="*/ 7369 w 14337"/>
                <a:gd name="T1" fmla="*/ 7368 h 8562"/>
                <a:gd name="T2" fmla="*/ 0 w 14337"/>
                <a:gd name="T3" fmla="*/ 0 h 8562"/>
                <a:gd name="T4" fmla="*/ 0 w 14337"/>
                <a:gd name="T5" fmla="*/ 0 h 8562"/>
                <a:gd name="T6" fmla="*/ 0 w 14337"/>
                <a:gd name="T7" fmla="*/ 1206 h 8562"/>
                <a:gd name="T8" fmla="*/ 0 w 14337"/>
                <a:gd name="T9" fmla="*/ 2545 h 8562"/>
                <a:gd name="T10" fmla="*/ 670 w 14337"/>
                <a:gd name="T11" fmla="*/ 4689 h 8562"/>
                <a:gd name="T12" fmla="*/ 10437 w 14337"/>
                <a:gd name="T13" fmla="*/ 7729 h 8562"/>
                <a:gd name="T14" fmla="*/ 11254 w 14337"/>
                <a:gd name="T15" fmla="*/ 7234 h 8562"/>
                <a:gd name="T16" fmla="*/ 13532 w 14337"/>
                <a:gd name="T17" fmla="*/ 4689 h 8562"/>
                <a:gd name="T18" fmla="*/ 14336 w 14337"/>
                <a:gd name="T19" fmla="*/ 2009 h 8562"/>
                <a:gd name="T20" fmla="*/ 14336 w 14337"/>
                <a:gd name="T21" fmla="*/ 1206 h 8562"/>
                <a:gd name="T22" fmla="*/ 14336 w 14337"/>
                <a:gd name="T23" fmla="*/ 1206 h 8562"/>
                <a:gd name="T24" fmla="*/ 14336 w 14337"/>
                <a:gd name="T25" fmla="*/ 0 h 8562"/>
                <a:gd name="T26" fmla="*/ 7369 w 14337"/>
                <a:gd name="T27" fmla="*/ 7368 h 85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337" h="8562">
                  <a:moveTo>
                    <a:pt x="7369" y="7368"/>
                  </a:moveTo>
                  <a:cubicBezTo>
                    <a:pt x="3295" y="7368"/>
                    <a:pt x="0" y="4072"/>
                    <a:pt x="0" y="0"/>
                  </a:cubicBezTo>
                  <a:lnTo>
                    <a:pt x="0" y="1206"/>
                  </a:lnTo>
                  <a:cubicBezTo>
                    <a:pt x="0" y="1206"/>
                    <a:pt x="0" y="2143"/>
                    <a:pt x="0" y="2545"/>
                  </a:cubicBezTo>
                  <a:cubicBezTo>
                    <a:pt x="147" y="3282"/>
                    <a:pt x="361" y="4005"/>
                    <a:pt x="670" y="4689"/>
                  </a:cubicBezTo>
                  <a:cubicBezTo>
                    <a:pt x="2532" y="8225"/>
                    <a:pt x="6899" y="9591"/>
                    <a:pt x="10437" y="7729"/>
                  </a:cubicBezTo>
                  <a:cubicBezTo>
                    <a:pt x="10718" y="7582"/>
                    <a:pt x="10999" y="7421"/>
                    <a:pt x="11254" y="7234"/>
                  </a:cubicBezTo>
                  <a:cubicBezTo>
                    <a:pt x="12219" y="6591"/>
                    <a:pt x="12995" y="5706"/>
                    <a:pt x="13532" y="4689"/>
                  </a:cubicBezTo>
                  <a:cubicBezTo>
                    <a:pt x="14000" y="3871"/>
                    <a:pt x="14269" y="2947"/>
                    <a:pt x="14336" y="2009"/>
                  </a:cubicBezTo>
                  <a:cubicBezTo>
                    <a:pt x="14336" y="2009"/>
                    <a:pt x="14336" y="2009"/>
                    <a:pt x="14336" y="1206"/>
                  </a:cubicBezTo>
                  <a:lnTo>
                    <a:pt x="14336" y="0"/>
                  </a:lnTo>
                  <a:cubicBezTo>
                    <a:pt x="14416" y="3938"/>
                    <a:pt x="11308" y="7220"/>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60" name="Freeform: Shape 1216">
              <a:extLst>
                <a:ext uri="{FF2B5EF4-FFF2-40B4-BE49-F238E27FC236}">
                  <a16:creationId xmlns:a16="http://schemas.microsoft.com/office/drawing/2014/main" id="{EE4906B1-EEDD-EB5C-1DE2-090AB08CBE16}"/>
                </a:ext>
              </a:extLst>
            </p:cNvPr>
            <p:cNvSpPr>
              <a:spLocks/>
            </p:cNvSpPr>
            <p:nvPr/>
          </p:nvSpPr>
          <p:spPr bwMode="auto">
            <a:xfrm>
              <a:off x="8744312" y="6518285"/>
              <a:ext cx="10452" cy="8975"/>
            </a:xfrm>
            <a:custGeom>
              <a:avLst/>
              <a:gdLst>
                <a:gd name="T0" fmla="*/ 3082 w 10452"/>
                <a:gd name="T1" fmla="*/ 8975 h 8975"/>
                <a:gd name="T2" fmla="*/ 10451 w 10452"/>
                <a:gd name="T3" fmla="*/ 1742 h 8975"/>
                <a:gd name="T4" fmla="*/ 10451 w 10452"/>
                <a:gd name="T5" fmla="*/ 0 h 8975"/>
                <a:gd name="T6" fmla="*/ 3349 w 10452"/>
                <a:gd name="T7" fmla="*/ 7368 h 8975"/>
                <a:gd name="T8" fmla="*/ 3082 w 10452"/>
                <a:gd name="T9" fmla="*/ 7368 h 8975"/>
                <a:gd name="T10" fmla="*/ 0 w 10452"/>
                <a:gd name="T11" fmla="*/ 6564 h 8975"/>
                <a:gd name="T12" fmla="*/ 0 w 10452"/>
                <a:gd name="T13" fmla="*/ 8305 h 8975"/>
                <a:gd name="T14" fmla="*/ 3082 w 10452"/>
                <a:gd name="T15" fmla="*/ 8975 h 897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52" h="8975">
                  <a:moveTo>
                    <a:pt x="3082" y="8975"/>
                  </a:moveTo>
                  <a:cubicBezTo>
                    <a:pt x="7047" y="8841"/>
                    <a:pt x="10249" y="5693"/>
                    <a:pt x="10451" y="1742"/>
                  </a:cubicBezTo>
                  <a:lnTo>
                    <a:pt x="10451" y="0"/>
                  </a:lnTo>
                  <a:cubicBezTo>
                    <a:pt x="10531" y="3992"/>
                    <a:pt x="7342" y="7287"/>
                    <a:pt x="3349" y="7368"/>
                  </a:cubicBezTo>
                  <a:cubicBezTo>
                    <a:pt x="3269" y="7368"/>
                    <a:pt x="3175" y="7368"/>
                    <a:pt x="3082" y="7368"/>
                  </a:cubicBezTo>
                  <a:cubicBezTo>
                    <a:pt x="1996" y="7368"/>
                    <a:pt x="938" y="7100"/>
                    <a:pt x="0" y="6564"/>
                  </a:cubicBezTo>
                  <a:lnTo>
                    <a:pt x="0" y="8305"/>
                  </a:lnTo>
                  <a:cubicBezTo>
                    <a:pt x="965" y="8734"/>
                    <a:pt x="2023" y="8962"/>
                    <a:pt x="3082" y="897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61" name="Freeform: Shape 1217">
              <a:extLst>
                <a:ext uri="{FF2B5EF4-FFF2-40B4-BE49-F238E27FC236}">
                  <a16:creationId xmlns:a16="http://schemas.microsoft.com/office/drawing/2014/main" id="{7A83A208-BB6D-3554-2BFD-76C3100FF08E}"/>
                </a:ext>
              </a:extLst>
            </p:cNvPr>
            <p:cNvSpPr>
              <a:spLocks/>
            </p:cNvSpPr>
            <p:nvPr/>
          </p:nvSpPr>
          <p:spPr bwMode="auto">
            <a:xfrm>
              <a:off x="8695143" y="6502880"/>
              <a:ext cx="14311" cy="14735"/>
            </a:xfrm>
            <a:custGeom>
              <a:avLst/>
              <a:gdLst>
                <a:gd name="T0" fmla="*/ 14202 w 14311"/>
                <a:gd name="T1" fmla="*/ 9511 h 14735"/>
                <a:gd name="T2" fmla="*/ 14202 w 14311"/>
                <a:gd name="T3" fmla="*/ 7100 h 14735"/>
                <a:gd name="T4" fmla="*/ 14202 w 14311"/>
                <a:gd name="T5" fmla="*/ 7100 h 14735"/>
                <a:gd name="T6" fmla="*/ 6967 w 14311"/>
                <a:gd name="T7" fmla="*/ 0 h 14735"/>
                <a:gd name="T8" fmla="*/ 0 w 14311"/>
                <a:gd name="T9" fmla="*/ 0 h 14735"/>
                <a:gd name="T10" fmla="*/ 7369 w 14311"/>
                <a:gd name="T11" fmla="*/ 7367 h 14735"/>
                <a:gd name="T12" fmla="*/ 268 w 14311"/>
                <a:gd name="T13" fmla="*/ 14735 h 14735"/>
                <a:gd name="T14" fmla="*/ 0 w 14311"/>
                <a:gd name="T15" fmla="*/ 14735 h 14735"/>
                <a:gd name="T16" fmla="*/ 7905 w 14311"/>
                <a:gd name="T17" fmla="*/ 14735 h 14735"/>
                <a:gd name="T18" fmla="*/ 14202 w 14311"/>
                <a:gd name="T19" fmla="*/ 9511 h 147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311" h="14735">
                  <a:moveTo>
                    <a:pt x="14202" y="9511"/>
                  </a:moveTo>
                  <a:cubicBezTo>
                    <a:pt x="14349" y="8721"/>
                    <a:pt x="14349" y="7890"/>
                    <a:pt x="14202" y="7100"/>
                  </a:cubicBezTo>
                  <a:cubicBezTo>
                    <a:pt x="14135" y="3161"/>
                    <a:pt x="10906" y="0"/>
                    <a:pt x="6967" y="0"/>
                  </a:cubicBezTo>
                  <a:lnTo>
                    <a:pt x="0" y="0"/>
                  </a:lnTo>
                  <a:cubicBezTo>
                    <a:pt x="4073" y="0"/>
                    <a:pt x="7369" y="3295"/>
                    <a:pt x="7369" y="7367"/>
                  </a:cubicBezTo>
                  <a:cubicBezTo>
                    <a:pt x="7450" y="11359"/>
                    <a:pt x="4260" y="14655"/>
                    <a:pt x="268" y="14735"/>
                  </a:cubicBezTo>
                  <a:cubicBezTo>
                    <a:pt x="174" y="14735"/>
                    <a:pt x="94" y="14735"/>
                    <a:pt x="0" y="14735"/>
                  </a:cubicBezTo>
                  <a:lnTo>
                    <a:pt x="7905" y="14735"/>
                  </a:lnTo>
                  <a:cubicBezTo>
                    <a:pt x="10892" y="14494"/>
                    <a:pt x="13425" y="12404"/>
                    <a:pt x="14202" y="951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62" name="Freeform: Shape 1218">
              <a:extLst>
                <a:ext uri="{FF2B5EF4-FFF2-40B4-BE49-F238E27FC236}">
                  <a16:creationId xmlns:a16="http://schemas.microsoft.com/office/drawing/2014/main" id="{64097158-5D1F-9397-9013-8DD4922B9957}"/>
                </a:ext>
              </a:extLst>
            </p:cNvPr>
            <p:cNvSpPr>
              <a:spLocks/>
            </p:cNvSpPr>
            <p:nvPr/>
          </p:nvSpPr>
          <p:spPr bwMode="auto">
            <a:xfrm>
              <a:off x="8363012" y="6502344"/>
              <a:ext cx="338964" cy="14735"/>
            </a:xfrm>
            <a:custGeom>
              <a:avLst/>
              <a:gdLst>
                <a:gd name="T0" fmla="*/ 338963 w 338964"/>
                <a:gd name="T1" fmla="*/ 7368 h 14735"/>
                <a:gd name="T2" fmla="*/ 331594 w 338964"/>
                <a:gd name="T3" fmla="*/ 0 h 14735"/>
                <a:gd name="T4" fmla="*/ 0 w 338964"/>
                <a:gd name="T5" fmla="*/ 0 h 14735"/>
                <a:gd name="T6" fmla="*/ 0 w 338964"/>
                <a:gd name="T7" fmla="*/ 14735 h 14735"/>
                <a:gd name="T8" fmla="*/ 332130 w 338964"/>
                <a:gd name="T9" fmla="*/ 14735 h 14735"/>
                <a:gd name="T10" fmla="*/ 338963 w 338964"/>
                <a:gd name="T11" fmla="*/ 7368 h 147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8964" h="14735">
                  <a:moveTo>
                    <a:pt x="338963" y="7368"/>
                  </a:moveTo>
                  <a:cubicBezTo>
                    <a:pt x="338963" y="3295"/>
                    <a:pt x="335667" y="0"/>
                    <a:pt x="331594" y="0"/>
                  </a:cubicBezTo>
                  <a:lnTo>
                    <a:pt x="0" y="0"/>
                  </a:lnTo>
                  <a:lnTo>
                    <a:pt x="0" y="14735"/>
                  </a:lnTo>
                  <a:lnTo>
                    <a:pt x="332130" y="14735"/>
                  </a:lnTo>
                  <a:cubicBezTo>
                    <a:pt x="336015" y="14521"/>
                    <a:pt x="339043" y="11266"/>
                    <a:pt x="338963"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63" name="Freeform: Shape 1219">
              <a:extLst>
                <a:ext uri="{FF2B5EF4-FFF2-40B4-BE49-F238E27FC236}">
                  <a16:creationId xmlns:a16="http://schemas.microsoft.com/office/drawing/2014/main" id="{9F70C9CD-6109-258E-4E36-D8304E8AC7AE}"/>
                </a:ext>
              </a:extLst>
            </p:cNvPr>
            <p:cNvSpPr>
              <a:spLocks/>
            </p:cNvSpPr>
            <p:nvPr/>
          </p:nvSpPr>
          <p:spPr bwMode="auto">
            <a:xfrm>
              <a:off x="7276320" y="5863505"/>
              <a:ext cx="344438" cy="14735"/>
            </a:xfrm>
            <a:custGeom>
              <a:avLst/>
              <a:gdLst>
                <a:gd name="T0" fmla="*/ 0 w 344438"/>
                <a:gd name="T1" fmla="*/ 0 h 14735"/>
                <a:gd name="T2" fmla="*/ 7369 w 344438"/>
                <a:gd name="T3" fmla="*/ 7368 h 14735"/>
                <a:gd name="T4" fmla="*/ 0 w 344438"/>
                <a:gd name="T5" fmla="*/ 14735 h 14735"/>
                <a:gd name="T6" fmla="*/ 337088 w 344438"/>
                <a:gd name="T7" fmla="*/ 14735 h 14735"/>
                <a:gd name="T8" fmla="*/ 338427 w 344438"/>
                <a:gd name="T9" fmla="*/ 14735 h 14735"/>
                <a:gd name="T10" fmla="*/ 339231 w 344438"/>
                <a:gd name="T11" fmla="*/ 14735 h 14735"/>
                <a:gd name="T12" fmla="*/ 341911 w 344438"/>
                <a:gd name="T13" fmla="*/ 13262 h 14735"/>
                <a:gd name="T14" fmla="*/ 342702 w 344438"/>
                <a:gd name="T15" fmla="*/ 3062 h 14735"/>
                <a:gd name="T16" fmla="*/ 341911 w 344438"/>
                <a:gd name="T17" fmla="*/ 2277 h 14735"/>
                <a:gd name="T18" fmla="*/ 339231 w 344438"/>
                <a:gd name="T19" fmla="*/ 804 h 14735"/>
                <a:gd name="T20" fmla="*/ 337088 w 344438"/>
                <a:gd name="T21" fmla="*/ 804 h 14735"/>
                <a:gd name="T22" fmla="*/ 0 w 344438"/>
                <a:gd name="T23" fmla="*/ 804 h 1473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4438" h="14735">
                  <a:moveTo>
                    <a:pt x="0" y="0"/>
                  </a:moveTo>
                  <a:cubicBezTo>
                    <a:pt x="4073" y="0"/>
                    <a:pt x="7369" y="3298"/>
                    <a:pt x="7369" y="7368"/>
                  </a:cubicBezTo>
                  <a:cubicBezTo>
                    <a:pt x="7369" y="11437"/>
                    <a:pt x="4073" y="14735"/>
                    <a:pt x="0" y="14735"/>
                  </a:cubicBezTo>
                  <a:lnTo>
                    <a:pt x="337088" y="14735"/>
                  </a:lnTo>
                  <a:lnTo>
                    <a:pt x="338427" y="14735"/>
                  </a:lnTo>
                  <a:lnTo>
                    <a:pt x="339231" y="14735"/>
                  </a:lnTo>
                  <a:cubicBezTo>
                    <a:pt x="340209" y="14408"/>
                    <a:pt x="341107" y="13910"/>
                    <a:pt x="341911" y="13262"/>
                  </a:cubicBezTo>
                  <a:cubicBezTo>
                    <a:pt x="344939" y="10662"/>
                    <a:pt x="345300" y="6095"/>
                    <a:pt x="342702" y="3062"/>
                  </a:cubicBezTo>
                  <a:cubicBezTo>
                    <a:pt x="342461" y="2781"/>
                    <a:pt x="342192" y="2518"/>
                    <a:pt x="341911" y="2277"/>
                  </a:cubicBezTo>
                  <a:cubicBezTo>
                    <a:pt x="341107" y="1629"/>
                    <a:pt x="340209" y="1131"/>
                    <a:pt x="339231" y="804"/>
                  </a:cubicBezTo>
                  <a:cubicBezTo>
                    <a:pt x="338521" y="729"/>
                    <a:pt x="337798" y="729"/>
                    <a:pt x="337088" y="804"/>
                  </a:cubicBezTo>
                  <a:lnTo>
                    <a:pt x="0" y="804"/>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64" name="Freeform: Shape 1220">
              <a:extLst>
                <a:ext uri="{FF2B5EF4-FFF2-40B4-BE49-F238E27FC236}">
                  <a16:creationId xmlns:a16="http://schemas.microsoft.com/office/drawing/2014/main" id="{E112447E-C708-46A0-3275-5F0CC5D62E1D}"/>
                </a:ext>
              </a:extLst>
            </p:cNvPr>
            <p:cNvSpPr>
              <a:spLocks/>
            </p:cNvSpPr>
            <p:nvPr/>
          </p:nvSpPr>
          <p:spPr bwMode="auto">
            <a:xfrm>
              <a:off x="4575065" y="6577628"/>
              <a:ext cx="15139" cy="14735"/>
            </a:xfrm>
            <a:custGeom>
              <a:avLst/>
              <a:gdLst>
                <a:gd name="T0" fmla="*/ 15139 w 15139"/>
                <a:gd name="T1" fmla="*/ 14735 h 14735"/>
                <a:gd name="T2" fmla="*/ 7771 w 15139"/>
                <a:gd name="T3" fmla="*/ 7367 h 14735"/>
                <a:gd name="T4" fmla="*/ 15139 w 15139"/>
                <a:gd name="T5" fmla="*/ 0 h 14735"/>
                <a:gd name="T6" fmla="*/ 0 w 15139"/>
                <a:gd name="T7" fmla="*/ 0 h 14735"/>
                <a:gd name="T8" fmla="*/ 0 w 15139"/>
                <a:gd name="T9" fmla="*/ 14735 h 147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139" h="14735">
                  <a:moveTo>
                    <a:pt x="15139" y="14735"/>
                  </a:moveTo>
                  <a:cubicBezTo>
                    <a:pt x="11066" y="14735"/>
                    <a:pt x="7771" y="11440"/>
                    <a:pt x="7771" y="7367"/>
                  </a:cubicBezTo>
                  <a:cubicBezTo>
                    <a:pt x="7771" y="3295"/>
                    <a:pt x="11066" y="0"/>
                    <a:pt x="15139" y="0"/>
                  </a:cubicBezTo>
                  <a:lnTo>
                    <a:pt x="0" y="0"/>
                  </a:lnTo>
                  <a:lnTo>
                    <a:pt x="0" y="14735"/>
                  </a:lnTo>
                  <a:lnTo>
                    <a:pt x="15139" y="1473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65" name="Freeform: Shape 1221">
              <a:extLst>
                <a:ext uri="{FF2B5EF4-FFF2-40B4-BE49-F238E27FC236}">
                  <a16:creationId xmlns:a16="http://schemas.microsoft.com/office/drawing/2014/main" id="{5693EB96-2B21-65D2-52D0-4FF6362A42F2}"/>
                </a:ext>
              </a:extLst>
            </p:cNvPr>
            <p:cNvSpPr>
              <a:spLocks/>
            </p:cNvSpPr>
            <p:nvPr/>
          </p:nvSpPr>
          <p:spPr bwMode="auto">
            <a:xfrm>
              <a:off x="4582836" y="6577628"/>
              <a:ext cx="165194" cy="14735"/>
            </a:xfrm>
            <a:custGeom>
              <a:avLst/>
              <a:gdLst>
                <a:gd name="T0" fmla="*/ 99813 w 165194"/>
                <a:gd name="T1" fmla="*/ 14735 h 14735"/>
                <a:gd name="T2" fmla="*/ 157826 w 165194"/>
                <a:gd name="T3" fmla="*/ 14735 h 14735"/>
                <a:gd name="T4" fmla="*/ 165195 w 165194"/>
                <a:gd name="T5" fmla="*/ 7367 h 14735"/>
                <a:gd name="T6" fmla="*/ 157826 w 165194"/>
                <a:gd name="T7" fmla="*/ 0 h 14735"/>
                <a:gd name="T8" fmla="*/ 7369 w 165194"/>
                <a:gd name="T9" fmla="*/ 0 h 14735"/>
                <a:gd name="T10" fmla="*/ 0 w 165194"/>
                <a:gd name="T11" fmla="*/ 7367 h 14735"/>
                <a:gd name="T12" fmla="*/ 7369 w 165194"/>
                <a:gd name="T13" fmla="*/ 14735 h 14735"/>
                <a:gd name="T14" fmla="*/ 99813 w 165194"/>
                <a:gd name="T15" fmla="*/ 14735 h 1473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65194" h="14735">
                  <a:moveTo>
                    <a:pt x="99813" y="14735"/>
                  </a:moveTo>
                  <a:lnTo>
                    <a:pt x="157826" y="14735"/>
                  </a:lnTo>
                  <a:cubicBezTo>
                    <a:pt x="161899" y="14735"/>
                    <a:pt x="165195" y="11440"/>
                    <a:pt x="165195" y="7367"/>
                  </a:cubicBezTo>
                  <a:cubicBezTo>
                    <a:pt x="165195" y="3295"/>
                    <a:pt x="161899" y="0"/>
                    <a:pt x="157826" y="0"/>
                  </a:cubicBezTo>
                  <a:lnTo>
                    <a:pt x="7369" y="0"/>
                  </a:lnTo>
                  <a:cubicBezTo>
                    <a:pt x="3296" y="0"/>
                    <a:pt x="0" y="3295"/>
                    <a:pt x="0" y="7367"/>
                  </a:cubicBezTo>
                  <a:cubicBezTo>
                    <a:pt x="0" y="11440"/>
                    <a:pt x="3296" y="14735"/>
                    <a:pt x="7369" y="14735"/>
                  </a:cubicBezTo>
                  <a:lnTo>
                    <a:pt x="99813" y="1473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66" name="Freeform: Shape 1222">
              <a:extLst>
                <a:ext uri="{FF2B5EF4-FFF2-40B4-BE49-F238E27FC236}">
                  <a16:creationId xmlns:a16="http://schemas.microsoft.com/office/drawing/2014/main" id="{39E87CFE-D426-0555-4472-8C9530C18B25}"/>
                </a:ext>
              </a:extLst>
            </p:cNvPr>
            <p:cNvSpPr>
              <a:spLocks/>
            </p:cNvSpPr>
            <p:nvPr/>
          </p:nvSpPr>
          <p:spPr bwMode="auto">
            <a:xfrm>
              <a:off x="8462424" y="5587822"/>
              <a:ext cx="14787" cy="36168"/>
            </a:xfrm>
            <a:custGeom>
              <a:avLst/>
              <a:gdLst>
                <a:gd name="T0" fmla="*/ 0 w 14787"/>
                <a:gd name="T1" fmla="*/ 22773 h 36168"/>
                <a:gd name="T2" fmla="*/ 0 w 14787"/>
                <a:gd name="T3" fmla="*/ 36168 h 36168"/>
                <a:gd name="T4" fmla="*/ 14737 w 14787"/>
                <a:gd name="T5" fmla="*/ 36168 h 36168"/>
                <a:gd name="T6" fmla="*/ 14737 w 14787"/>
                <a:gd name="T7" fmla="*/ 6698 h 36168"/>
                <a:gd name="T8" fmla="*/ 14737 w 14787"/>
                <a:gd name="T9" fmla="*/ 5626 h 36168"/>
                <a:gd name="T10" fmla="*/ 14737 w 14787"/>
                <a:gd name="T11" fmla="*/ 4153 h 36168"/>
                <a:gd name="T12" fmla="*/ 13933 w 14787"/>
                <a:gd name="T13" fmla="*/ 2813 h 36168"/>
                <a:gd name="T14" fmla="*/ 13933 w 14787"/>
                <a:gd name="T15" fmla="*/ 1741 h 36168"/>
                <a:gd name="T16" fmla="*/ 12728 w 14787"/>
                <a:gd name="T17" fmla="*/ 804 h 36168"/>
                <a:gd name="T18" fmla="*/ 11656 w 14787"/>
                <a:gd name="T19" fmla="*/ 0 h 36168"/>
                <a:gd name="T20" fmla="*/ 10450 w 14787"/>
                <a:gd name="T21" fmla="*/ 0 h 36168"/>
                <a:gd name="T22" fmla="*/ 8842 w 14787"/>
                <a:gd name="T23" fmla="*/ 0 h 36168"/>
                <a:gd name="T24" fmla="*/ 8842 w 14787"/>
                <a:gd name="T25" fmla="*/ 0 h 36168"/>
                <a:gd name="T26" fmla="*/ 7771 w 14787"/>
                <a:gd name="T27" fmla="*/ 0 h 36168"/>
                <a:gd name="T28" fmla="*/ 6297 w 14787"/>
                <a:gd name="T29" fmla="*/ 0 h 36168"/>
                <a:gd name="T30" fmla="*/ 4957 w 14787"/>
                <a:gd name="T31" fmla="*/ 804 h 36168"/>
                <a:gd name="T32" fmla="*/ 1474 w 14787"/>
                <a:gd name="T33" fmla="*/ 6832 h 361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4787" h="36168">
                  <a:moveTo>
                    <a:pt x="0" y="22773"/>
                  </a:moveTo>
                  <a:lnTo>
                    <a:pt x="0" y="36168"/>
                  </a:lnTo>
                  <a:lnTo>
                    <a:pt x="14737" y="36168"/>
                  </a:lnTo>
                  <a:lnTo>
                    <a:pt x="14737" y="6698"/>
                  </a:lnTo>
                  <a:cubicBezTo>
                    <a:pt x="14791" y="6343"/>
                    <a:pt x="14791" y="5981"/>
                    <a:pt x="14737" y="5626"/>
                  </a:cubicBezTo>
                  <a:cubicBezTo>
                    <a:pt x="14804" y="5137"/>
                    <a:pt x="14804" y="4642"/>
                    <a:pt x="14737" y="4153"/>
                  </a:cubicBezTo>
                  <a:cubicBezTo>
                    <a:pt x="14550" y="3662"/>
                    <a:pt x="14282" y="3208"/>
                    <a:pt x="13933" y="2813"/>
                  </a:cubicBezTo>
                  <a:cubicBezTo>
                    <a:pt x="14000" y="2459"/>
                    <a:pt x="14000" y="2095"/>
                    <a:pt x="13933" y="1741"/>
                  </a:cubicBezTo>
                  <a:lnTo>
                    <a:pt x="12728" y="804"/>
                  </a:lnTo>
                  <a:lnTo>
                    <a:pt x="11656" y="0"/>
                  </a:lnTo>
                  <a:lnTo>
                    <a:pt x="10450" y="0"/>
                  </a:lnTo>
                  <a:lnTo>
                    <a:pt x="8842" y="0"/>
                  </a:lnTo>
                  <a:lnTo>
                    <a:pt x="7771" y="0"/>
                  </a:lnTo>
                  <a:lnTo>
                    <a:pt x="6297" y="0"/>
                  </a:lnTo>
                  <a:cubicBezTo>
                    <a:pt x="5788" y="137"/>
                    <a:pt x="5319" y="415"/>
                    <a:pt x="4957" y="804"/>
                  </a:cubicBezTo>
                  <a:cubicBezTo>
                    <a:pt x="2827" y="2067"/>
                    <a:pt x="1501" y="4352"/>
                    <a:pt x="1474" y="6832"/>
                  </a:cubicBezTo>
                  <a:lnTo>
                    <a:pt x="0" y="2277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67" name="Freeform: Shape 1223">
              <a:extLst>
                <a:ext uri="{FF2B5EF4-FFF2-40B4-BE49-F238E27FC236}">
                  <a16:creationId xmlns:a16="http://schemas.microsoft.com/office/drawing/2014/main" id="{178929DB-D9E5-309D-830C-3DBD0CAE3D92}"/>
                </a:ext>
              </a:extLst>
            </p:cNvPr>
            <p:cNvSpPr>
              <a:spLocks/>
            </p:cNvSpPr>
            <p:nvPr/>
          </p:nvSpPr>
          <p:spPr bwMode="auto">
            <a:xfrm>
              <a:off x="7650787" y="5663106"/>
              <a:ext cx="14738" cy="202006"/>
            </a:xfrm>
            <a:custGeom>
              <a:avLst/>
              <a:gdLst>
                <a:gd name="T0" fmla="*/ 0 w 14738"/>
                <a:gd name="T1" fmla="*/ 194639 h 202006"/>
                <a:gd name="T2" fmla="*/ 7369 w 14738"/>
                <a:gd name="T3" fmla="*/ 202007 h 202006"/>
                <a:gd name="T4" fmla="*/ 14738 w 14738"/>
                <a:gd name="T5" fmla="*/ 194639 h 202006"/>
                <a:gd name="T6" fmla="*/ 14738 w 14738"/>
                <a:gd name="T7" fmla="*/ 0 h 202006"/>
                <a:gd name="T8" fmla="*/ 7369 w 14738"/>
                <a:gd name="T9" fmla="*/ 7368 h 202006"/>
                <a:gd name="T10" fmla="*/ 0 w 14738"/>
                <a:gd name="T11" fmla="*/ 0 h 202006"/>
                <a:gd name="T12" fmla="*/ 0 w 14738"/>
                <a:gd name="T13" fmla="*/ 194639 h 20200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8" h="202006">
                  <a:moveTo>
                    <a:pt x="0" y="194639"/>
                  </a:moveTo>
                  <a:cubicBezTo>
                    <a:pt x="0" y="198709"/>
                    <a:pt x="3296" y="202007"/>
                    <a:pt x="7369" y="202007"/>
                  </a:cubicBezTo>
                  <a:cubicBezTo>
                    <a:pt x="11442" y="202007"/>
                    <a:pt x="14738" y="198709"/>
                    <a:pt x="14738" y="194639"/>
                  </a:cubicBezTo>
                  <a:lnTo>
                    <a:pt x="14738" y="0"/>
                  </a:lnTo>
                  <a:cubicBezTo>
                    <a:pt x="14738" y="4070"/>
                    <a:pt x="11442" y="7368"/>
                    <a:pt x="7369" y="7368"/>
                  </a:cubicBezTo>
                  <a:cubicBezTo>
                    <a:pt x="3296" y="7368"/>
                    <a:pt x="0" y="4070"/>
                    <a:pt x="0" y="0"/>
                  </a:cubicBezTo>
                  <a:lnTo>
                    <a:pt x="0" y="19463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68" name="Freeform: Shape 1224">
              <a:extLst>
                <a:ext uri="{FF2B5EF4-FFF2-40B4-BE49-F238E27FC236}">
                  <a16:creationId xmlns:a16="http://schemas.microsoft.com/office/drawing/2014/main" id="{E40F8A22-2960-0557-D374-E5B9356D72C3}"/>
                </a:ext>
              </a:extLst>
            </p:cNvPr>
            <p:cNvSpPr>
              <a:spLocks/>
            </p:cNvSpPr>
            <p:nvPr/>
          </p:nvSpPr>
          <p:spPr bwMode="auto">
            <a:xfrm>
              <a:off x="7650787" y="5638056"/>
              <a:ext cx="14738" cy="32417"/>
            </a:xfrm>
            <a:custGeom>
              <a:avLst/>
              <a:gdLst>
                <a:gd name="T0" fmla="*/ 0 w 14738"/>
                <a:gd name="T1" fmla="*/ 7368 h 32417"/>
                <a:gd name="T2" fmla="*/ 0 w 14738"/>
                <a:gd name="T3" fmla="*/ 25050 h 32417"/>
                <a:gd name="T4" fmla="*/ 7369 w 14738"/>
                <a:gd name="T5" fmla="*/ 32417 h 32417"/>
                <a:gd name="T6" fmla="*/ 14738 w 14738"/>
                <a:gd name="T7" fmla="*/ 25050 h 32417"/>
                <a:gd name="T8" fmla="*/ 14738 w 14738"/>
                <a:gd name="T9" fmla="*/ 7368 h 32417"/>
                <a:gd name="T10" fmla="*/ 7369 w 14738"/>
                <a:gd name="T11" fmla="*/ 0 h 32417"/>
                <a:gd name="T12" fmla="*/ 0 w 14738"/>
                <a:gd name="T13" fmla="*/ 7368 h 324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8" h="32417">
                  <a:moveTo>
                    <a:pt x="0" y="7368"/>
                  </a:moveTo>
                  <a:lnTo>
                    <a:pt x="0" y="25050"/>
                  </a:lnTo>
                  <a:cubicBezTo>
                    <a:pt x="0" y="29119"/>
                    <a:pt x="3296" y="32417"/>
                    <a:pt x="7369" y="32417"/>
                  </a:cubicBezTo>
                  <a:cubicBezTo>
                    <a:pt x="11442" y="32417"/>
                    <a:pt x="14738" y="29119"/>
                    <a:pt x="14738" y="25050"/>
                  </a:cubicBezTo>
                  <a:lnTo>
                    <a:pt x="14738" y="7368"/>
                  </a:lnTo>
                  <a:cubicBezTo>
                    <a:pt x="14738" y="3298"/>
                    <a:pt x="11442" y="0"/>
                    <a:pt x="7369" y="0"/>
                  </a:cubicBezTo>
                  <a:cubicBezTo>
                    <a:pt x="3296" y="0"/>
                    <a:pt x="0" y="3298"/>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69" name="Freeform: Shape 1225">
              <a:extLst>
                <a:ext uri="{FF2B5EF4-FFF2-40B4-BE49-F238E27FC236}">
                  <a16:creationId xmlns:a16="http://schemas.microsoft.com/office/drawing/2014/main" id="{B15F2E2F-0612-BEF7-3DF3-4624C012694B}"/>
                </a:ext>
              </a:extLst>
            </p:cNvPr>
            <p:cNvSpPr>
              <a:spLocks/>
            </p:cNvSpPr>
            <p:nvPr/>
          </p:nvSpPr>
          <p:spPr bwMode="auto">
            <a:xfrm>
              <a:off x="7077230" y="5829346"/>
              <a:ext cx="195748" cy="14736"/>
            </a:xfrm>
            <a:custGeom>
              <a:avLst/>
              <a:gdLst>
                <a:gd name="T0" fmla="*/ 188238 w 195748"/>
                <a:gd name="T1" fmla="*/ 13932 h 14736"/>
                <a:gd name="T2" fmla="*/ 195608 w 195748"/>
                <a:gd name="T3" fmla="*/ 6834 h 14736"/>
                <a:gd name="T4" fmla="*/ 195608 w 195748"/>
                <a:gd name="T5" fmla="*/ 6564 h 14736"/>
                <a:gd name="T6" fmla="*/ 195608 w 195748"/>
                <a:gd name="T7" fmla="*/ 4153 h 14736"/>
                <a:gd name="T8" fmla="*/ 195608 w 195748"/>
                <a:gd name="T9" fmla="*/ 2813 h 14736"/>
                <a:gd name="T10" fmla="*/ 195608 w 195748"/>
                <a:gd name="T11" fmla="*/ 1741 h 14736"/>
                <a:gd name="T12" fmla="*/ 194536 w 195748"/>
                <a:gd name="T13" fmla="*/ 804 h 14736"/>
                <a:gd name="T14" fmla="*/ 193330 w 195748"/>
                <a:gd name="T15" fmla="*/ 0 h 14736"/>
                <a:gd name="T16" fmla="*/ 191990 w 195748"/>
                <a:gd name="T17" fmla="*/ 0 h 14736"/>
                <a:gd name="T18" fmla="*/ 190517 w 195748"/>
                <a:gd name="T19" fmla="*/ 0 h 14736"/>
                <a:gd name="T20" fmla="*/ 0 w 195748"/>
                <a:gd name="T21" fmla="*/ 0 h 14736"/>
                <a:gd name="T22" fmla="*/ 7369 w 195748"/>
                <a:gd name="T23" fmla="*/ 7368 h 14736"/>
                <a:gd name="T24" fmla="*/ 268 w 195748"/>
                <a:gd name="T25" fmla="*/ 14735 h 14736"/>
                <a:gd name="T26" fmla="*/ 0 w 195748"/>
                <a:gd name="T27" fmla="*/ 14735 h 14736"/>
                <a:gd name="T28" fmla="*/ 187569 w 195748"/>
                <a:gd name="T29" fmla="*/ 14735 h 147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95748" h="14736">
                  <a:moveTo>
                    <a:pt x="188238" y="13932"/>
                  </a:moveTo>
                  <a:cubicBezTo>
                    <a:pt x="192231" y="14007"/>
                    <a:pt x="195527" y="10829"/>
                    <a:pt x="195608" y="6834"/>
                  </a:cubicBezTo>
                  <a:cubicBezTo>
                    <a:pt x="195608" y="6745"/>
                    <a:pt x="195608" y="6654"/>
                    <a:pt x="195608" y="6564"/>
                  </a:cubicBezTo>
                  <a:cubicBezTo>
                    <a:pt x="195795" y="5771"/>
                    <a:pt x="195795" y="4946"/>
                    <a:pt x="195608" y="4153"/>
                  </a:cubicBezTo>
                  <a:cubicBezTo>
                    <a:pt x="195674" y="3709"/>
                    <a:pt x="195674" y="3257"/>
                    <a:pt x="195608" y="2813"/>
                  </a:cubicBezTo>
                  <a:cubicBezTo>
                    <a:pt x="195634" y="2457"/>
                    <a:pt x="195634" y="2098"/>
                    <a:pt x="195608" y="1741"/>
                  </a:cubicBezTo>
                  <a:lnTo>
                    <a:pt x="194536" y="804"/>
                  </a:lnTo>
                  <a:lnTo>
                    <a:pt x="193330" y="0"/>
                  </a:lnTo>
                  <a:lnTo>
                    <a:pt x="191990" y="0"/>
                  </a:lnTo>
                  <a:lnTo>
                    <a:pt x="190517" y="0"/>
                  </a:lnTo>
                  <a:lnTo>
                    <a:pt x="0" y="0"/>
                  </a:lnTo>
                  <a:cubicBezTo>
                    <a:pt x="4073" y="0"/>
                    <a:pt x="7369" y="3298"/>
                    <a:pt x="7369" y="7368"/>
                  </a:cubicBezTo>
                  <a:cubicBezTo>
                    <a:pt x="7450" y="11362"/>
                    <a:pt x="4260" y="14660"/>
                    <a:pt x="268" y="14735"/>
                  </a:cubicBezTo>
                  <a:cubicBezTo>
                    <a:pt x="174" y="14737"/>
                    <a:pt x="94" y="14737"/>
                    <a:pt x="0" y="14735"/>
                  </a:cubicBezTo>
                  <a:lnTo>
                    <a:pt x="187569" y="14735"/>
                  </a:lnTo>
                  <a:lnTo>
                    <a:pt x="188238" y="1393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70" name="Freeform: Shape 1226">
              <a:extLst>
                <a:ext uri="{FF2B5EF4-FFF2-40B4-BE49-F238E27FC236}">
                  <a16:creationId xmlns:a16="http://schemas.microsoft.com/office/drawing/2014/main" id="{E3BC8422-694B-CD1F-CDBF-DFFC59DEB42B}"/>
                </a:ext>
              </a:extLst>
            </p:cNvPr>
            <p:cNvSpPr>
              <a:spLocks/>
            </p:cNvSpPr>
            <p:nvPr/>
          </p:nvSpPr>
          <p:spPr bwMode="auto">
            <a:xfrm>
              <a:off x="7058205" y="5828542"/>
              <a:ext cx="26393" cy="14736"/>
            </a:xfrm>
            <a:custGeom>
              <a:avLst/>
              <a:gdLst>
                <a:gd name="T0" fmla="*/ 7369 w 26393"/>
                <a:gd name="T1" fmla="*/ 7368 h 14736"/>
                <a:gd name="T2" fmla="*/ 7369 w 26393"/>
                <a:gd name="T3" fmla="*/ 14735 h 14736"/>
                <a:gd name="T4" fmla="*/ 19025 w 26393"/>
                <a:gd name="T5" fmla="*/ 14735 h 14736"/>
                <a:gd name="T6" fmla="*/ 26393 w 26393"/>
                <a:gd name="T7" fmla="*/ 7638 h 14736"/>
                <a:gd name="T8" fmla="*/ 26393 w 26393"/>
                <a:gd name="T9" fmla="*/ 7368 h 14736"/>
                <a:gd name="T10" fmla="*/ 19025 w 26393"/>
                <a:gd name="T11" fmla="*/ 0 h 14736"/>
                <a:gd name="T12" fmla="*/ 0 w 26393"/>
                <a:gd name="T13" fmla="*/ 0 h 14736"/>
                <a:gd name="T14" fmla="*/ 7369 w 26393"/>
                <a:gd name="T15" fmla="*/ 7368 h 147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6393" h="14736">
                  <a:moveTo>
                    <a:pt x="7369" y="7368"/>
                  </a:moveTo>
                  <a:lnTo>
                    <a:pt x="7369" y="14735"/>
                  </a:lnTo>
                  <a:lnTo>
                    <a:pt x="19025" y="14735"/>
                  </a:lnTo>
                  <a:cubicBezTo>
                    <a:pt x="23018" y="14810"/>
                    <a:pt x="26313" y="11633"/>
                    <a:pt x="26393" y="7638"/>
                  </a:cubicBezTo>
                  <a:cubicBezTo>
                    <a:pt x="26393" y="7548"/>
                    <a:pt x="26393" y="7457"/>
                    <a:pt x="26393" y="7368"/>
                  </a:cubicBezTo>
                  <a:cubicBezTo>
                    <a:pt x="26393" y="3298"/>
                    <a:pt x="23098" y="0"/>
                    <a:pt x="19025" y="0"/>
                  </a:cubicBezTo>
                  <a:lnTo>
                    <a:pt x="0" y="0"/>
                  </a:lnTo>
                  <a:cubicBezTo>
                    <a:pt x="4073" y="0"/>
                    <a:pt x="7369" y="3298"/>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71" name="Freeform: Shape 1227">
              <a:extLst>
                <a:ext uri="{FF2B5EF4-FFF2-40B4-BE49-F238E27FC236}">
                  <a16:creationId xmlns:a16="http://schemas.microsoft.com/office/drawing/2014/main" id="{9FB62464-C75A-216B-E25B-B44290F48B69}"/>
                </a:ext>
              </a:extLst>
            </p:cNvPr>
            <p:cNvSpPr>
              <a:spLocks/>
            </p:cNvSpPr>
            <p:nvPr/>
          </p:nvSpPr>
          <p:spPr bwMode="auto">
            <a:xfrm>
              <a:off x="7050836" y="5828542"/>
              <a:ext cx="14737" cy="58940"/>
            </a:xfrm>
            <a:custGeom>
              <a:avLst/>
              <a:gdLst>
                <a:gd name="T0" fmla="*/ 7369 w 14737"/>
                <a:gd name="T1" fmla="*/ 51573 h 58940"/>
                <a:gd name="T2" fmla="*/ 14737 w 14737"/>
                <a:gd name="T3" fmla="*/ 58941 h 58940"/>
                <a:gd name="T4" fmla="*/ 14737 w 14737"/>
                <a:gd name="T5" fmla="*/ 7368 h 58940"/>
                <a:gd name="T6" fmla="*/ 7369 w 14737"/>
                <a:gd name="T7" fmla="*/ 0 h 58940"/>
                <a:gd name="T8" fmla="*/ 0 w 14737"/>
                <a:gd name="T9" fmla="*/ 7368 h 58940"/>
                <a:gd name="T10" fmla="*/ 0 w 14737"/>
                <a:gd name="T11" fmla="*/ 58673 h 58940"/>
                <a:gd name="T12" fmla="*/ 7369 w 14737"/>
                <a:gd name="T13" fmla="*/ 51573 h 5894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7" h="58940">
                  <a:moveTo>
                    <a:pt x="7369" y="51573"/>
                  </a:moveTo>
                  <a:cubicBezTo>
                    <a:pt x="11442" y="51573"/>
                    <a:pt x="14737" y="54871"/>
                    <a:pt x="14737" y="58941"/>
                  </a:cubicBezTo>
                  <a:lnTo>
                    <a:pt x="14737" y="7368"/>
                  </a:lnTo>
                  <a:cubicBezTo>
                    <a:pt x="14737" y="3298"/>
                    <a:pt x="11442" y="0"/>
                    <a:pt x="7369" y="0"/>
                  </a:cubicBezTo>
                  <a:cubicBezTo>
                    <a:pt x="3295" y="0"/>
                    <a:pt x="0" y="3298"/>
                    <a:pt x="0" y="7368"/>
                  </a:cubicBezTo>
                  <a:lnTo>
                    <a:pt x="0" y="58673"/>
                  </a:lnTo>
                  <a:cubicBezTo>
                    <a:pt x="147" y="54709"/>
                    <a:pt x="3403" y="51571"/>
                    <a:pt x="7369" y="5157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72" name="Freeform: Shape 1228">
              <a:extLst>
                <a:ext uri="{FF2B5EF4-FFF2-40B4-BE49-F238E27FC236}">
                  <a16:creationId xmlns:a16="http://schemas.microsoft.com/office/drawing/2014/main" id="{E37813C6-D687-4ED5-A19B-52C12F376B43}"/>
                </a:ext>
              </a:extLst>
            </p:cNvPr>
            <p:cNvSpPr>
              <a:spLocks/>
            </p:cNvSpPr>
            <p:nvPr/>
          </p:nvSpPr>
          <p:spPr bwMode="auto">
            <a:xfrm>
              <a:off x="7050836" y="5880116"/>
              <a:ext cx="14737" cy="623568"/>
            </a:xfrm>
            <a:custGeom>
              <a:avLst/>
              <a:gdLst>
                <a:gd name="T0" fmla="*/ 7369 w 14737"/>
                <a:gd name="T1" fmla="*/ 623568 h 623568"/>
                <a:gd name="T2" fmla="*/ 14737 w 14737"/>
                <a:gd name="T3" fmla="*/ 623568 h 623568"/>
                <a:gd name="T4" fmla="*/ 14737 w 14737"/>
                <a:gd name="T5" fmla="*/ 7368 h 623568"/>
                <a:gd name="T6" fmla="*/ 7369 w 14737"/>
                <a:gd name="T7" fmla="*/ 0 h 623568"/>
                <a:gd name="T8" fmla="*/ 0 w 14737"/>
                <a:gd name="T9" fmla="*/ 7368 h 623568"/>
                <a:gd name="T10" fmla="*/ 0 w 14737"/>
                <a:gd name="T11" fmla="*/ 623568 h 62356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737" h="623568">
                  <a:moveTo>
                    <a:pt x="7369" y="623568"/>
                  </a:moveTo>
                  <a:lnTo>
                    <a:pt x="14737" y="623568"/>
                  </a:lnTo>
                  <a:lnTo>
                    <a:pt x="14737" y="7368"/>
                  </a:lnTo>
                  <a:cubicBezTo>
                    <a:pt x="14737" y="3298"/>
                    <a:pt x="11442" y="0"/>
                    <a:pt x="7369" y="0"/>
                  </a:cubicBezTo>
                  <a:cubicBezTo>
                    <a:pt x="3295" y="0"/>
                    <a:pt x="0" y="3298"/>
                    <a:pt x="0" y="7368"/>
                  </a:cubicBezTo>
                  <a:lnTo>
                    <a:pt x="0" y="623568"/>
                  </a:lnTo>
                  <a:lnTo>
                    <a:pt x="7369" y="62356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73" name="Freeform: Shape 1229">
              <a:extLst>
                <a:ext uri="{FF2B5EF4-FFF2-40B4-BE49-F238E27FC236}">
                  <a16:creationId xmlns:a16="http://schemas.microsoft.com/office/drawing/2014/main" id="{DD076038-C3BD-421B-AE62-4611E783926C}"/>
                </a:ext>
              </a:extLst>
            </p:cNvPr>
            <p:cNvSpPr>
              <a:spLocks/>
            </p:cNvSpPr>
            <p:nvPr/>
          </p:nvSpPr>
          <p:spPr bwMode="auto">
            <a:xfrm>
              <a:off x="8349212" y="6293262"/>
              <a:ext cx="14738" cy="215512"/>
            </a:xfrm>
            <a:custGeom>
              <a:avLst/>
              <a:gdLst>
                <a:gd name="T0" fmla="*/ 13800 w 14738"/>
                <a:gd name="T1" fmla="*/ 7478 h 215512"/>
                <a:gd name="T2" fmla="*/ 6431 w 14738"/>
                <a:gd name="T3" fmla="*/ 111 h 215512"/>
                <a:gd name="T4" fmla="*/ 4287 w 14738"/>
                <a:gd name="T5" fmla="*/ 111 h 215512"/>
                <a:gd name="T6" fmla="*/ 2948 w 14738"/>
                <a:gd name="T7" fmla="*/ 111 h 215512"/>
                <a:gd name="T8" fmla="*/ 1876 w 14738"/>
                <a:gd name="T9" fmla="*/ 914 h 215512"/>
                <a:gd name="T10" fmla="*/ 804 w 14738"/>
                <a:gd name="T11" fmla="*/ 1852 h 215512"/>
                <a:gd name="T12" fmla="*/ 0 w 14738"/>
                <a:gd name="T13" fmla="*/ 3058 h 215512"/>
                <a:gd name="T14" fmla="*/ 0 w 14738"/>
                <a:gd name="T15" fmla="*/ 3995 h 215512"/>
                <a:gd name="T16" fmla="*/ 0 w 14738"/>
                <a:gd name="T17" fmla="*/ 3995 h 215512"/>
                <a:gd name="T18" fmla="*/ 0 w 14738"/>
                <a:gd name="T19" fmla="*/ 5469 h 215512"/>
                <a:gd name="T20" fmla="*/ 0 w 14738"/>
                <a:gd name="T21" fmla="*/ 6273 h 215512"/>
                <a:gd name="T22" fmla="*/ 0 w 14738"/>
                <a:gd name="T23" fmla="*/ 6273 h 215512"/>
                <a:gd name="T24" fmla="*/ 0 w 14738"/>
                <a:gd name="T25" fmla="*/ 209753 h 215512"/>
                <a:gd name="T26" fmla="*/ 3081 w 14738"/>
                <a:gd name="T27" fmla="*/ 209753 h 215512"/>
                <a:gd name="T28" fmla="*/ 7369 w 14738"/>
                <a:gd name="T29" fmla="*/ 208145 h 215512"/>
                <a:gd name="T30" fmla="*/ 14738 w 14738"/>
                <a:gd name="T31" fmla="*/ 215513 h 215512"/>
                <a:gd name="T32" fmla="*/ 14738 w 14738"/>
                <a:gd name="T33" fmla="*/ 7478 h 21551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4738" h="215512">
                  <a:moveTo>
                    <a:pt x="13800" y="7478"/>
                  </a:moveTo>
                  <a:cubicBezTo>
                    <a:pt x="13800" y="3406"/>
                    <a:pt x="10504" y="111"/>
                    <a:pt x="6431" y="111"/>
                  </a:cubicBezTo>
                  <a:cubicBezTo>
                    <a:pt x="5721" y="-37"/>
                    <a:pt x="4997" y="-37"/>
                    <a:pt x="4287" y="111"/>
                  </a:cubicBezTo>
                  <a:lnTo>
                    <a:pt x="2948" y="111"/>
                  </a:lnTo>
                  <a:cubicBezTo>
                    <a:pt x="2533" y="298"/>
                    <a:pt x="2170" y="579"/>
                    <a:pt x="1876" y="914"/>
                  </a:cubicBezTo>
                  <a:lnTo>
                    <a:pt x="804" y="1852"/>
                  </a:lnTo>
                  <a:lnTo>
                    <a:pt x="0" y="3058"/>
                  </a:lnTo>
                  <a:lnTo>
                    <a:pt x="0" y="3995"/>
                  </a:lnTo>
                  <a:cubicBezTo>
                    <a:pt x="0" y="3995"/>
                    <a:pt x="0" y="4933"/>
                    <a:pt x="0" y="5469"/>
                  </a:cubicBezTo>
                  <a:cubicBezTo>
                    <a:pt x="0" y="6005"/>
                    <a:pt x="0" y="5469"/>
                    <a:pt x="0" y="6273"/>
                  </a:cubicBezTo>
                  <a:lnTo>
                    <a:pt x="0" y="209753"/>
                  </a:lnTo>
                  <a:lnTo>
                    <a:pt x="3081" y="209753"/>
                  </a:lnTo>
                  <a:cubicBezTo>
                    <a:pt x="4287" y="208761"/>
                    <a:pt x="5801" y="208199"/>
                    <a:pt x="7369" y="208145"/>
                  </a:cubicBezTo>
                  <a:cubicBezTo>
                    <a:pt x="11442" y="208145"/>
                    <a:pt x="14738" y="211441"/>
                    <a:pt x="14738" y="215513"/>
                  </a:cubicBezTo>
                  <a:lnTo>
                    <a:pt x="14738" y="7478"/>
                  </a:lnTo>
                  <a:lnTo>
                    <a:pt x="13800" y="747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74" name="Freeform: Shape 1230">
              <a:extLst>
                <a:ext uri="{FF2B5EF4-FFF2-40B4-BE49-F238E27FC236}">
                  <a16:creationId xmlns:a16="http://schemas.microsoft.com/office/drawing/2014/main" id="{5803D1FB-FB0E-A411-1483-576F7C70267B}"/>
                </a:ext>
              </a:extLst>
            </p:cNvPr>
            <p:cNvSpPr>
              <a:spLocks/>
            </p:cNvSpPr>
            <p:nvPr/>
          </p:nvSpPr>
          <p:spPr bwMode="auto">
            <a:xfrm>
              <a:off x="8345461" y="6518285"/>
              <a:ext cx="2947" cy="669"/>
            </a:xfrm>
            <a:custGeom>
              <a:avLst/>
              <a:gdLst>
                <a:gd name="T0" fmla="*/ 1339 w 2947"/>
                <a:gd name="T1" fmla="*/ 670 h 669"/>
                <a:gd name="T2" fmla="*/ 2947 w 2947"/>
                <a:gd name="T3" fmla="*/ 670 h 669"/>
                <a:gd name="T4" fmla="*/ 2947 w 2947"/>
                <a:gd name="T5" fmla="*/ 0 h 669"/>
                <a:gd name="T6" fmla="*/ 0 w 2947"/>
                <a:gd name="T7" fmla="*/ 670 h 6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947" h="669">
                  <a:moveTo>
                    <a:pt x="1339" y="670"/>
                  </a:moveTo>
                  <a:lnTo>
                    <a:pt x="2947" y="670"/>
                  </a:lnTo>
                  <a:lnTo>
                    <a:pt x="2947" y="0"/>
                  </a:lnTo>
                  <a:cubicBezTo>
                    <a:pt x="2023" y="429"/>
                    <a:pt x="1018" y="656"/>
                    <a:pt x="0" y="670"/>
                  </a:cubicBezTo>
                  <a:lnTo>
                    <a:pt x="1339" y="67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75" name="Freeform: Shape 1231">
              <a:extLst>
                <a:ext uri="{FF2B5EF4-FFF2-40B4-BE49-F238E27FC236}">
                  <a16:creationId xmlns:a16="http://schemas.microsoft.com/office/drawing/2014/main" id="{21FE192F-BCA9-E748-18D5-F73297C0F8BC}"/>
                </a:ext>
              </a:extLst>
            </p:cNvPr>
            <p:cNvSpPr>
              <a:spLocks/>
            </p:cNvSpPr>
            <p:nvPr/>
          </p:nvSpPr>
          <p:spPr bwMode="auto">
            <a:xfrm>
              <a:off x="8345327" y="6504220"/>
              <a:ext cx="6029" cy="1607"/>
            </a:xfrm>
            <a:custGeom>
              <a:avLst/>
              <a:gdLst>
                <a:gd name="T0" fmla="*/ 2947 w 6029"/>
                <a:gd name="T1" fmla="*/ 0 h 1607"/>
                <a:gd name="T2" fmla="*/ 0 w 6029"/>
                <a:gd name="T3" fmla="*/ 0 h 1607"/>
                <a:gd name="T4" fmla="*/ 4421 w 6029"/>
                <a:gd name="T5" fmla="*/ 1608 h 1607"/>
                <a:gd name="T6" fmla="*/ 6029 w 6029"/>
                <a:gd name="T7" fmla="*/ 0 h 160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29" h="1607">
                  <a:moveTo>
                    <a:pt x="2947" y="0"/>
                  </a:moveTo>
                  <a:lnTo>
                    <a:pt x="0" y="0"/>
                  </a:lnTo>
                  <a:cubicBezTo>
                    <a:pt x="1608" y="13"/>
                    <a:pt x="3175" y="589"/>
                    <a:pt x="4421" y="1608"/>
                  </a:cubicBezTo>
                  <a:cubicBezTo>
                    <a:pt x="4810" y="938"/>
                    <a:pt x="5373" y="389"/>
                    <a:pt x="6029" y="0"/>
                  </a:cubicBezTo>
                  <a:lnTo>
                    <a:pt x="2947"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76" name="Freeform: Shape 1232">
              <a:extLst>
                <a:ext uri="{FF2B5EF4-FFF2-40B4-BE49-F238E27FC236}">
                  <a16:creationId xmlns:a16="http://schemas.microsoft.com/office/drawing/2014/main" id="{DC73C34A-C1F7-DA79-4DC6-73966043FC8E}"/>
                </a:ext>
              </a:extLst>
            </p:cNvPr>
            <p:cNvSpPr>
              <a:spLocks/>
            </p:cNvSpPr>
            <p:nvPr/>
          </p:nvSpPr>
          <p:spPr bwMode="auto">
            <a:xfrm>
              <a:off x="8080856" y="6503952"/>
              <a:ext cx="268892" cy="14735"/>
            </a:xfrm>
            <a:custGeom>
              <a:avLst/>
              <a:gdLst>
                <a:gd name="T0" fmla="*/ 267419 w 268892"/>
                <a:gd name="T1" fmla="*/ 5760 h 14735"/>
                <a:gd name="T2" fmla="*/ 268892 w 268892"/>
                <a:gd name="T3" fmla="*/ 1607 h 14735"/>
                <a:gd name="T4" fmla="*/ 264472 w 268892"/>
                <a:gd name="T5" fmla="*/ 0 h 14735"/>
                <a:gd name="T6" fmla="*/ 5761 w 268892"/>
                <a:gd name="T7" fmla="*/ 0 h 14735"/>
                <a:gd name="T8" fmla="*/ 5761 w 268892"/>
                <a:gd name="T9" fmla="*/ 7635 h 14735"/>
                <a:gd name="T10" fmla="*/ 0 w 268892"/>
                <a:gd name="T11" fmla="*/ 14735 h 14735"/>
                <a:gd name="T12" fmla="*/ 264472 w 268892"/>
                <a:gd name="T13" fmla="*/ 14735 h 14735"/>
                <a:gd name="T14" fmla="*/ 267419 w 268892"/>
                <a:gd name="T15" fmla="*/ 14065 h 14735"/>
                <a:gd name="T16" fmla="*/ 267419 w 268892"/>
                <a:gd name="T17" fmla="*/ 5760 h 147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68892" h="14735">
                  <a:moveTo>
                    <a:pt x="267419" y="5760"/>
                  </a:moveTo>
                  <a:cubicBezTo>
                    <a:pt x="267473" y="4260"/>
                    <a:pt x="267995" y="2813"/>
                    <a:pt x="268892" y="1607"/>
                  </a:cubicBezTo>
                  <a:cubicBezTo>
                    <a:pt x="267647" y="589"/>
                    <a:pt x="266079" y="13"/>
                    <a:pt x="264472" y="0"/>
                  </a:cubicBezTo>
                  <a:lnTo>
                    <a:pt x="5761" y="0"/>
                  </a:lnTo>
                  <a:lnTo>
                    <a:pt x="5761" y="7635"/>
                  </a:lnTo>
                  <a:cubicBezTo>
                    <a:pt x="5774" y="11065"/>
                    <a:pt x="3363" y="14039"/>
                    <a:pt x="0" y="14735"/>
                  </a:cubicBezTo>
                  <a:lnTo>
                    <a:pt x="264472" y="14735"/>
                  </a:lnTo>
                  <a:cubicBezTo>
                    <a:pt x="265490" y="14722"/>
                    <a:pt x="266495" y="14494"/>
                    <a:pt x="267419" y="14065"/>
                  </a:cubicBezTo>
                  <a:lnTo>
                    <a:pt x="267419" y="576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77" name="Freeform: Shape 1233">
              <a:extLst>
                <a:ext uri="{FF2B5EF4-FFF2-40B4-BE49-F238E27FC236}">
                  <a16:creationId xmlns:a16="http://schemas.microsoft.com/office/drawing/2014/main" id="{963C5D11-251E-46EC-BDAB-6A8766491C53}"/>
                </a:ext>
              </a:extLst>
            </p:cNvPr>
            <p:cNvSpPr>
              <a:spLocks/>
            </p:cNvSpPr>
            <p:nvPr/>
          </p:nvSpPr>
          <p:spPr bwMode="auto">
            <a:xfrm>
              <a:off x="8348274" y="6026262"/>
              <a:ext cx="14738" cy="143601"/>
            </a:xfrm>
            <a:custGeom>
              <a:avLst/>
              <a:gdLst>
                <a:gd name="T0" fmla="*/ 13934 w 14738"/>
                <a:gd name="T1" fmla="*/ 143601 h 143601"/>
                <a:gd name="T2" fmla="*/ 14738 w 14738"/>
                <a:gd name="T3" fmla="*/ 143601 h 143601"/>
                <a:gd name="T4" fmla="*/ 14738 w 14738"/>
                <a:gd name="T5" fmla="*/ 0 h 143601"/>
                <a:gd name="T6" fmla="*/ 7369 w 14738"/>
                <a:gd name="T7" fmla="*/ 7368 h 143601"/>
                <a:gd name="T8" fmla="*/ 0 w 14738"/>
                <a:gd name="T9" fmla="*/ 0 h 143601"/>
                <a:gd name="T10" fmla="*/ 0 w 14738"/>
                <a:gd name="T11" fmla="*/ 143601 h 143601"/>
                <a:gd name="T12" fmla="*/ 13398 w 14738"/>
                <a:gd name="T13" fmla="*/ 143601 h 143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8" h="143601">
                  <a:moveTo>
                    <a:pt x="13934" y="143601"/>
                  </a:moveTo>
                  <a:lnTo>
                    <a:pt x="14738" y="143601"/>
                  </a:lnTo>
                  <a:lnTo>
                    <a:pt x="14738" y="0"/>
                  </a:lnTo>
                  <a:cubicBezTo>
                    <a:pt x="14738" y="4070"/>
                    <a:pt x="11442" y="7368"/>
                    <a:pt x="7369" y="7368"/>
                  </a:cubicBezTo>
                  <a:cubicBezTo>
                    <a:pt x="3296" y="7368"/>
                    <a:pt x="0" y="4070"/>
                    <a:pt x="0" y="0"/>
                  </a:cubicBezTo>
                  <a:lnTo>
                    <a:pt x="0" y="143601"/>
                  </a:lnTo>
                  <a:lnTo>
                    <a:pt x="13398" y="143601"/>
                  </a:lnTo>
                  <a:lnTo>
                    <a:pt x="13934" y="14360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78" name="Freeform: Shape 1234">
              <a:extLst>
                <a:ext uri="{FF2B5EF4-FFF2-40B4-BE49-F238E27FC236}">
                  <a16:creationId xmlns:a16="http://schemas.microsoft.com/office/drawing/2014/main" id="{C589922C-4B10-F983-F99B-8410C87546EE}"/>
                </a:ext>
              </a:extLst>
            </p:cNvPr>
            <p:cNvSpPr>
              <a:spLocks/>
            </p:cNvSpPr>
            <p:nvPr/>
          </p:nvSpPr>
          <p:spPr bwMode="auto">
            <a:xfrm>
              <a:off x="8174506" y="4969076"/>
              <a:ext cx="181539" cy="14735"/>
            </a:xfrm>
            <a:custGeom>
              <a:avLst/>
              <a:gdLst>
                <a:gd name="T0" fmla="*/ 7369 w 181539"/>
                <a:gd name="T1" fmla="*/ 7368 h 14735"/>
                <a:gd name="T2" fmla="*/ 0 w 181539"/>
                <a:gd name="T3" fmla="*/ 14735 h 14735"/>
                <a:gd name="T4" fmla="*/ 174171 w 181539"/>
                <a:gd name="T5" fmla="*/ 14735 h 14735"/>
                <a:gd name="T6" fmla="*/ 174171 w 181539"/>
                <a:gd name="T7" fmla="*/ 7368 h 14735"/>
                <a:gd name="T8" fmla="*/ 181539 w 181539"/>
                <a:gd name="T9" fmla="*/ 0 h 14735"/>
                <a:gd name="T10" fmla="*/ 0 w 181539"/>
                <a:gd name="T11" fmla="*/ 0 h 14735"/>
                <a:gd name="T12" fmla="*/ 7369 w 181539"/>
                <a:gd name="T13" fmla="*/ 7368 h 1473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1539" h="14735">
                  <a:moveTo>
                    <a:pt x="7369" y="7368"/>
                  </a:moveTo>
                  <a:cubicBezTo>
                    <a:pt x="7369" y="11437"/>
                    <a:pt x="4072" y="14735"/>
                    <a:pt x="0" y="14735"/>
                  </a:cubicBezTo>
                  <a:lnTo>
                    <a:pt x="174171" y="14735"/>
                  </a:lnTo>
                  <a:lnTo>
                    <a:pt x="174171" y="7368"/>
                  </a:lnTo>
                  <a:cubicBezTo>
                    <a:pt x="174171" y="3298"/>
                    <a:pt x="177466" y="0"/>
                    <a:pt x="181539" y="0"/>
                  </a:cubicBezTo>
                  <a:lnTo>
                    <a:pt x="0" y="0"/>
                  </a:lnTo>
                  <a:cubicBezTo>
                    <a:pt x="4072" y="0"/>
                    <a:pt x="7369" y="3298"/>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79" name="Freeform: Shape 1235">
              <a:extLst>
                <a:ext uri="{FF2B5EF4-FFF2-40B4-BE49-F238E27FC236}">
                  <a16:creationId xmlns:a16="http://schemas.microsoft.com/office/drawing/2014/main" id="{9291C473-4C98-7296-EA3B-0F20A96EF6DB}"/>
                </a:ext>
              </a:extLst>
            </p:cNvPr>
            <p:cNvSpPr>
              <a:spLocks/>
            </p:cNvSpPr>
            <p:nvPr/>
          </p:nvSpPr>
          <p:spPr bwMode="auto">
            <a:xfrm>
              <a:off x="8067843" y="4968406"/>
              <a:ext cx="114567" cy="14735"/>
            </a:xfrm>
            <a:custGeom>
              <a:avLst/>
              <a:gdLst>
                <a:gd name="T0" fmla="*/ 6984 w 114567"/>
                <a:gd name="T1" fmla="*/ 804 h 14735"/>
                <a:gd name="T2" fmla="*/ 4170 w 114567"/>
                <a:gd name="T3" fmla="*/ 804 h 14735"/>
                <a:gd name="T4" fmla="*/ 2965 w 114567"/>
                <a:gd name="T5" fmla="*/ 1607 h 14735"/>
                <a:gd name="T6" fmla="*/ 1759 w 114567"/>
                <a:gd name="T7" fmla="*/ 2411 h 14735"/>
                <a:gd name="T8" fmla="*/ 151 w 114567"/>
                <a:gd name="T9" fmla="*/ 4689 h 14735"/>
                <a:gd name="T10" fmla="*/ 151 w 114567"/>
                <a:gd name="T11" fmla="*/ 7636 h 14735"/>
                <a:gd name="T12" fmla="*/ 6180 w 114567"/>
                <a:gd name="T13" fmla="*/ 14735 h 14735"/>
                <a:gd name="T14" fmla="*/ 7519 w 114567"/>
                <a:gd name="T15" fmla="*/ 14735 h 14735"/>
                <a:gd name="T16" fmla="*/ 107199 w 114567"/>
                <a:gd name="T17" fmla="*/ 14735 h 14735"/>
                <a:gd name="T18" fmla="*/ 114567 w 114567"/>
                <a:gd name="T19" fmla="*/ 7368 h 14735"/>
                <a:gd name="T20" fmla="*/ 107199 w 114567"/>
                <a:gd name="T21" fmla="*/ 0 h 14735"/>
                <a:gd name="T22" fmla="*/ 6984 w 114567"/>
                <a:gd name="T23" fmla="*/ 0 h 1473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4567" h="14735">
                  <a:moveTo>
                    <a:pt x="6984" y="804"/>
                  </a:moveTo>
                  <a:cubicBezTo>
                    <a:pt x="6059" y="587"/>
                    <a:pt x="5095" y="587"/>
                    <a:pt x="4170" y="804"/>
                  </a:cubicBezTo>
                  <a:cubicBezTo>
                    <a:pt x="4170" y="804"/>
                    <a:pt x="3366" y="804"/>
                    <a:pt x="2965" y="1607"/>
                  </a:cubicBezTo>
                  <a:lnTo>
                    <a:pt x="1759" y="2411"/>
                  </a:lnTo>
                  <a:cubicBezTo>
                    <a:pt x="1102" y="3081"/>
                    <a:pt x="566" y="3849"/>
                    <a:pt x="151" y="4689"/>
                  </a:cubicBezTo>
                  <a:cubicBezTo>
                    <a:pt x="-50" y="5661"/>
                    <a:pt x="-50" y="6663"/>
                    <a:pt x="151" y="7636"/>
                  </a:cubicBezTo>
                  <a:cubicBezTo>
                    <a:pt x="218" y="11133"/>
                    <a:pt x="2737" y="14100"/>
                    <a:pt x="6180" y="14735"/>
                  </a:cubicBezTo>
                  <a:lnTo>
                    <a:pt x="7519" y="14735"/>
                  </a:lnTo>
                  <a:lnTo>
                    <a:pt x="107199" y="14735"/>
                  </a:lnTo>
                  <a:cubicBezTo>
                    <a:pt x="111272" y="14735"/>
                    <a:pt x="114567" y="11437"/>
                    <a:pt x="114567" y="7368"/>
                  </a:cubicBezTo>
                  <a:cubicBezTo>
                    <a:pt x="114567" y="3298"/>
                    <a:pt x="111272" y="0"/>
                    <a:pt x="107199" y="0"/>
                  </a:cubicBezTo>
                  <a:lnTo>
                    <a:pt x="6984" y="0"/>
                  </a:lnTo>
                  <a:lnTo>
                    <a:pt x="6984" y="80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80" name="Freeform: Shape 1236">
              <a:extLst>
                <a:ext uri="{FF2B5EF4-FFF2-40B4-BE49-F238E27FC236}">
                  <a16:creationId xmlns:a16="http://schemas.microsoft.com/office/drawing/2014/main" id="{6A5A97EC-D664-D00E-C73A-A2F8679A3517}"/>
                </a:ext>
              </a:extLst>
            </p:cNvPr>
            <p:cNvSpPr>
              <a:spLocks/>
            </p:cNvSpPr>
            <p:nvPr/>
          </p:nvSpPr>
          <p:spPr bwMode="auto">
            <a:xfrm>
              <a:off x="7904675" y="6165036"/>
              <a:ext cx="142149" cy="4827"/>
            </a:xfrm>
            <a:custGeom>
              <a:avLst/>
              <a:gdLst>
                <a:gd name="T0" fmla="*/ 7101 w 142149"/>
                <a:gd name="T1" fmla="*/ 4828 h 4827"/>
                <a:gd name="T2" fmla="*/ 142150 w 142149"/>
                <a:gd name="T3" fmla="*/ 4828 h 4827"/>
                <a:gd name="T4" fmla="*/ 142150 w 142149"/>
                <a:gd name="T5" fmla="*/ 5 h 4827"/>
                <a:gd name="T6" fmla="*/ 0 w 142149"/>
                <a:gd name="T7" fmla="*/ 5 h 4827"/>
                <a:gd name="T8" fmla="*/ 7101 w 142149"/>
                <a:gd name="T9" fmla="*/ 4828 h 48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2149" h="4827">
                  <a:moveTo>
                    <a:pt x="7101" y="4828"/>
                  </a:moveTo>
                  <a:lnTo>
                    <a:pt x="142150" y="4828"/>
                  </a:lnTo>
                  <a:lnTo>
                    <a:pt x="142150" y="5"/>
                  </a:lnTo>
                  <a:lnTo>
                    <a:pt x="0" y="5"/>
                  </a:lnTo>
                  <a:cubicBezTo>
                    <a:pt x="3162" y="-115"/>
                    <a:pt x="6042" y="1840"/>
                    <a:pt x="7101" y="482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81" name="Freeform: Shape 1237">
              <a:extLst>
                <a:ext uri="{FF2B5EF4-FFF2-40B4-BE49-F238E27FC236}">
                  <a16:creationId xmlns:a16="http://schemas.microsoft.com/office/drawing/2014/main" id="{110C8199-F11B-0310-828A-EF53C3C3ABC9}"/>
                </a:ext>
              </a:extLst>
            </p:cNvPr>
            <p:cNvSpPr>
              <a:spLocks/>
            </p:cNvSpPr>
            <p:nvPr/>
          </p:nvSpPr>
          <p:spPr bwMode="auto">
            <a:xfrm>
              <a:off x="7828248" y="6158598"/>
              <a:ext cx="13860" cy="10328"/>
            </a:xfrm>
            <a:custGeom>
              <a:avLst/>
              <a:gdLst>
                <a:gd name="T0" fmla="*/ 6625 w 13860"/>
                <a:gd name="T1" fmla="*/ 6443 h 10328"/>
                <a:gd name="T2" fmla="*/ 13860 w 13860"/>
                <a:gd name="T3" fmla="*/ 6443 h 10328"/>
                <a:gd name="T4" fmla="*/ 13056 w 13860"/>
                <a:gd name="T5" fmla="*/ 3898 h 10328"/>
                <a:gd name="T6" fmla="*/ 11449 w 13860"/>
                <a:gd name="T7" fmla="*/ 1889 h 10328"/>
                <a:gd name="T8" fmla="*/ 1802 w 13860"/>
                <a:gd name="T9" fmla="*/ 1889 h 10328"/>
                <a:gd name="T10" fmla="*/ 864 w 13860"/>
                <a:gd name="T11" fmla="*/ 3094 h 10328"/>
                <a:gd name="T12" fmla="*/ 60 w 13860"/>
                <a:gd name="T13" fmla="*/ 4166 h 10328"/>
                <a:gd name="T14" fmla="*/ 60 w 13860"/>
                <a:gd name="T15" fmla="*/ 4970 h 10328"/>
                <a:gd name="T16" fmla="*/ 60 w 13860"/>
                <a:gd name="T17" fmla="*/ 6443 h 10328"/>
                <a:gd name="T18" fmla="*/ 60 w 13860"/>
                <a:gd name="T19" fmla="*/ 6443 h 10328"/>
                <a:gd name="T20" fmla="*/ 60 w 13860"/>
                <a:gd name="T21" fmla="*/ 10328 h 10328"/>
                <a:gd name="T22" fmla="*/ 60 w 13860"/>
                <a:gd name="T23" fmla="*/ 10328 h 10328"/>
                <a:gd name="T24" fmla="*/ 6625 w 13860"/>
                <a:gd name="T25" fmla="*/ 6443 h 103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860" h="10328">
                  <a:moveTo>
                    <a:pt x="6625" y="6443"/>
                  </a:moveTo>
                  <a:lnTo>
                    <a:pt x="13860" y="6443"/>
                  </a:lnTo>
                  <a:cubicBezTo>
                    <a:pt x="13739" y="5559"/>
                    <a:pt x="13458" y="4702"/>
                    <a:pt x="13056" y="3898"/>
                  </a:cubicBezTo>
                  <a:cubicBezTo>
                    <a:pt x="12681" y="3121"/>
                    <a:pt x="12131" y="2438"/>
                    <a:pt x="11449" y="1889"/>
                  </a:cubicBezTo>
                  <a:cubicBezTo>
                    <a:pt x="8729" y="-630"/>
                    <a:pt x="4522" y="-630"/>
                    <a:pt x="1802" y="1889"/>
                  </a:cubicBezTo>
                  <a:lnTo>
                    <a:pt x="864" y="3094"/>
                  </a:lnTo>
                  <a:lnTo>
                    <a:pt x="60" y="4166"/>
                  </a:lnTo>
                  <a:cubicBezTo>
                    <a:pt x="127" y="4434"/>
                    <a:pt x="127" y="4702"/>
                    <a:pt x="60" y="4970"/>
                  </a:cubicBezTo>
                  <a:cubicBezTo>
                    <a:pt x="-20" y="5452"/>
                    <a:pt x="-20" y="5961"/>
                    <a:pt x="60" y="6443"/>
                  </a:cubicBezTo>
                  <a:cubicBezTo>
                    <a:pt x="60" y="6443"/>
                    <a:pt x="60" y="6443"/>
                    <a:pt x="60" y="6443"/>
                  </a:cubicBezTo>
                  <a:lnTo>
                    <a:pt x="60" y="10328"/>
                  </a:lnTo>
                  <a:cubicBezTo>
                    <a:pt x="1359" y="7917"/>
                    <a:pt x="3879" y="6417"/>
                    <a:pt x="6625" y="644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82" name="Freeform: Shape 1238">
              <a:extLst>
                <a:ext uri="{FF2B5EF4-FFF2-40B4-BE49-F238E27FC236}">
                  <a16:creationId xmlns:a16="http://schemas.microsoft.com/office/drawing/2014/main" id="{2A618CEA-11A0-72B7-46C8-D84C0338BA3C}"/>
                </a:ext>
              </a:extLst>
            </p:cNvPr>
            <p:cNvSpPr>
              <a:spLocks/>
            </p:cNvSpPr>
            <p:nvPr/>
          </p:nvSpPr>
          <p:spPr bwMode="auto">
            <a:xfrm>
              <a:off x="8747394" y="5808047"/>
              <a:ext cx="60959" cy="14736"/>
            </a:xfrm>
            <a:custGeom>
              <a:avLst/>
              <a:gdLst>
                <a:gd name="T0" fmla="*/ 7369 w 60959"/>
                <a:gd name="T1" fmla="*/ 7368 h 14736"/>
                <a:gd name="T2" fmla="*/ 267 w 60959"/>
                <a:gd name="T3" fmla="*/ 14735 h 14736"/>
                <a:gd name="T4" fmla="*/ 0 w 60959"/>
                <a:gd name="T5" fmla="*/ 14735 h 14736"/>
                <a:gd name="T6" fmla="*/ 53591 w 60959"/>
                <a:gd name="T7" fmla="*/ 14735 h 14736"/>
                <a:gd name="T8" fmla="*/ 60960 w 60959"/>
                <a:gd name="T9" fmla="*/ 7368 h 14736"/>
                <a:gd name="T10" fmla="*/ 53591 w 60959"/>
                <a:gd name="T11" fmla="*/ 0 h 14736"/>
                <a:gd name="T12" fmla="*/ 0 w 60959"/>
                <a:gd name="T13" fmla="*/ 0 h 14736"/>
                <a:gd name="T14" fmla="*/ 7369 w 60959"/>
                <a:gd name="T15" fmla="*/ 7368 h 147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959" h="14736">
                  <a:moveTo>
                    <a:pt x="7369" y="7368"/>
                  </a:moveTo>
                  <a:cubicBezTo>
                    <a:pt x="7449" y="11362"/>
                    <a:pt x="4260" y="14660"/>
                    <a:pt x="267" y="14735"/>
                  </a:cubicBezTo>
                  <a:cubicBezTo>
                    <a:pt x="187" y="14737"/>
                    <a:pt x="93" y="14737"/>
                    <a:pt x="0" y="14735"/>
                  </a:cubicBezTo>
                  <a:lnTo>
                    <a:pt x="53591" y="14735"/>
                  </a:lnTo>
                  <a:cubicBezTo>
                    <a:pt x="57663" y="14735"/>
                    <a:pt x="60960" y="11437"/>
                    <a:pt x="60960" y="7368"/>
                  </a:cubicBezTo>
                  <a:cubicBezTo>
                    <a:pt x="60960" y="3298"/>
                    <a:pt x="57663" y="0"/>
                    <a:pt x="53591" y="0"/>
                  </a:cubicBezTo>
                  <a:lnTo>
                    <a:pt x="0" y="0"/>
                  </a:lnTo>
                  <a:cubicBezTo>
                    <a:pt x="4072" y="0"/>
                    <a:pt x="7369" y="3298"/>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83" name="Freeform: Shape 1239">
              <a:extLst>
                <a:ext uri="{FF2B5EF4-FFF2-40B4-BE49-F238E27FC236}">
                  <a16:creationId xmlns:a16="http://schemas.microsoft.com/office/drawing/2014/main" id="{1C03708B-5FBE-9275-F659-EF9FB0960AFB}"/>
                </a:ext>
              </a:extLst>
            </p:cNvPr>
            <p:cNvSpPr>
              <a:spLocks/>
            </p:cNvSpPr>
            <p:nvPr/>
          </p:nvSpPr>
          <p:spPr bwMode="auto">
            <a:xfrm>
              <a:off x="8363012" y="5808047"/>
              <a:ext cx="391750" cy="14736"/>
            </a:xfrm>
            <a:custGeom>
              <a:avLst/>
              <a:gdLst>
                <a:gd name="T0" fmla="*/ 0 w 391750"/>
                <a:gd name="T1" fmla="*/ 7368 h 14736"/>
                <a:gd name="T2" fmla="*/ 0 w 391750"/>
                <a:gd name="T3" fmla="*/ 14735 h 14736"/>
                <a:gd name="T4" fmla="*/ 384382 w 391750"/>
                <a:gd name="T5" fmla="*/ 14735 h 14736"/>
                <a:gd name="T6" fmla="*/ 391750 w 391750"/>
                <a:gd name="T7" fmla="*/ 7638 h 14736"/>
                <a:gd name="T8" fmla="*/ 391750 w 391750"/>
                <a:gd name="T9" fmla="*/ 7368 h 14736"/>
                <a:gd name="T10" fmla="*/ 384382 w 391750"/>
                <a:gd name="T11" fmla="*/ 0 h 14736"/>
                <a:gd name="T12" fmla="*/ 0 w 391750"/>
                <a:gd name="T13" fmla="*/ 0 h 147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1750" h="14736">
                  <a:moveTo>
                    <a:pt x="0" y="7368"/>
                  </a:moveTo>
                  <a:lnTo>
                    <a:pt x="0" y="14735"/>
                  </a:lnTo>
                  <a:lnTo>
                    <a:pt x="384382" y="14735"/>
                  </a:lnTo>
                  <a:cubicBezTo>
                    <a:pt x="388374" y="14810"/>
                    <a:pt x="391669" y="11633"/>
                    <a:pt x="391750" y="7638"/>
                  </a:cubicBezTo>
                  <a:cubicBezTo>
                    <a:pt x="391750" y="7548"/>
                    <a:pt x="391750" y="7457"/>
                    <a:pt x="391750" y="7368"/>
                  </a:cubicBezTo>
                  <a:cubicBezTo>
                    <a:pt x="391750" y="3298"/>
                    <a:pt x="388454" y="0"/>
                    <a:pt x="384382" y="0"/>
                  </a:cubicBezTo>
                  <a:lnTo>
                    <a:pt x="0" y="0"/>
                  </a:lnTo>
                  <a:lnTo>
                    <a:pt x="0" y="736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84" name="Freeform: Shape 1240">
              <a:extLst>
                <a:ext uri="{FF2B5EF4-FFF2-40B4-BE49-F238E27FC236}">
                  <a16:creationId xmlns:a16="http://schemas.microsoft.com/office/drawing/2014/main" id="{C4F786C5-2270-0FE0-25C3-2B6D16C032AE}"/>
                </a:ext>
              </a:extLst>
            </p:cNvPr>
            <p:cNvSpPr>
              <a:spLocks/>
            </p:cNvSpPr>
            <p:nvPr/>
          </p:nvSpPr>
          <p:spPr bwMode="auto">
            <a:xfrm>
              <a:off x="7904675" y="5808047"/>
              <a:ext cx="155681" cy="14736"/>
            </a:xfrm>
            <a:custGeom>
              <a:avLst/>
              <a:gdLst>
                <a:gd name="T0" fmla="*/ 155682 w 155681"/>
                <a:gd name="T1" fmla="*/ 0 h 14736"/>
                <a:gd name="T2" fmla="*/ 0 w 155681"/>
                <a:gd name="T3" fmla="*/ 0 h 14736"/>
                <a:gd name="T4" fmla="*/ 7369 w 155681"/>
                <a:gd name="T5" fmla="*/ 7368 h 14736"/>
                <a:gd name="T6" fmla="*/ 268 w 155681"/>
                <a:gd name="T7" fmla="*/ 14735 h 14736"/>
                <a:gd name="T8" fmla="*/ 0 w 155681"/>
                <a:gd name="T9" fmla="*/ 14735 h 14736"/>
                <a:gd name="T10" fmla="*/ 155414 w 155681"/>
                <a:gd name="T11" fmla="*/ 14735 h 14736"/>
                <a:gd name="T12" fmla="*/ 155414 w 155681"/>
                <a:gd name="T13" fmla="*/ 0 h 147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5681" h="14736">
                  <a:moveTo>
                    <a:pt x="155682" y="0"/>
                  </a:moveTo>
                  <a:lnTo>
                    <a:pt x="0" y="0"/>
                  </a:lnTo>
                  <a:cubicBezTo>
                    <a:pt x="4073" y="0"/>
                    <a:pt x="7369" y="3298"/>
                    <a:pt x="7369" y="7368"/>
                  </a:cubicBezTo>
                  <a:cubicBezTo>
                    <a:pt x="7450" y="11362"/>
                    <a:pt x="4260" y="14660"/>
                    <a:pt x="268" y="14735"/>
                  </a:cubicBezTo>
                  <a:cubicBezTo>
                    <a:pt x="174" y="14737"/>
                    <a:pt x="94" y="14737"/>
                    <a:pt x="0" y="14735"/>
                  </a:cubicBezTo>
                  <a:lnTo>
                    <a:pt x="155414" y="14735"/>
                  </a:lnTo>
                  <a:lnTo>
                    <a:pt x="155414" y="0"/>
                  </a:lnTo>
                  <a:lnTo>
                    <a:pt x="155682"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85" name="Freeform: Shape 1241">
              <a:extLst>
                <a:ext uri="{FF2B5EF4-FFF2-40B4-BE49-F238E27FC236}">
                  <a16:creationId xmlns:a16="http://schemas.microsoft.com/office/drawing/2014/main" id="{8746D9B6-BB42-3AC4-349D-5BE7C0749D7A}"/>
                </a:ext>
              </a:extLst>
            </p:cNvPr>
            <p:cNvSpPr>
              <a:spLocks/>
            </p:cNvSpPr>
            <p:nvPr/>
          </p:nvSpPr>
          <p:spPr bwMode="auto">
            <a:xfrm>
              <a:off x="6700217" y="6580575"/>
              <a:ext cx="14737" cy="8439"/>
            </a:xfrm>
            <a:custGeom>
              <a:avLst/>
              <a:gdLst>
                <a:gd name="T0" fmla="*/ 14738 w 14737"/>
                <a:gd name="T1" fmla="*/ 0 h 8439"/>
                <a:gd name="T2" fmla="*/ 7369 w 14737"/>
                <a:gd name="T3" fmla="*/ 7368 h 8439"/>
                <a:gd name="T4" fmla="*/ 0 w 14737"/>
                <a:gd name="T5" fmla="*/ 0 h 8439"/>
                <a:gd name="T6" fmla="*/ 0 w 14737"/>
                <a:gd name="T7" fmla="*/ 1340 h 8439"/>
                <a:gd name="T8" fmla="*/ 1608 w 14737"/>
                <a:gd name="T9" fmla="*/ 5626 h 8439"/>
                <a:gd name="T10" fmla="*/ 6163 w 14737"/>
                <a:gd name="T11" fmla="*/ 8439 h 8439"/>
                <a:gd name="T12" fmla="*/ 7369 w 14737"/>
                <a:gd name="T13" fmla="*/ 8439 h 8439"/>
                <a:gd name="T14" fmla="*/ 8708 w 14737"/>
                <a:gd name="T15" fmla="*/ 8439 h 8439"/>
                <a:gd name="T16" fmla="*/ 14469 w 14737"/>
                <a:gd name="T17" fmla="*/ 2545 h 8439"/>
                <a:gd name="T18" fmla="*/ 14469 w 14737"/>
                <a:gd name="T19" fmla="*/ 1340 h 843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37" h="8439">
                  <a:moveTo>
                    <a:pt x="14738" y="0"/>
                  </a:moveTo>
                  <a:cubicBezTo>
                    <a:pt x="14738" y="4072"/>
                    <a:pt x="11442" y="7368"/>
                    <a:pt x="7369" y="7368"/>
                  </a:cubicBezTo>
                  <a:cubicBezTo>
                    <a:pt x="3296" y="7368"/>
                    <a:pt x="0" y="4072"/>
                    <a:pt x="0" y="0"/>
                  </a:cubicBezTo>
                  <a:lnTo>
                    <a:pt x="0" y="1340"/>
                  </a:lnTo>
                  <a:cubicBezTo>
                    <a:pt x="54" y="2907"/>
                    <a:pt x="616" y="4421"/>
                    <a:pt x="1608" y="5626"/>
                  </a:cubicBezTo>
                  <a:cubicBezTo>
                    <a:pt x="2746" y="7073"/>
                    <a:pt x="4354" y="8064"/>
                    <a:pt x="6163" y="8439"/>
                  </a:cubicBezTo>
                  <a:lnTo>
                    <a:pt x="7369" y="8439"/>
                  </a:lnTo>
                  <a:lnTo>
                    <a:pt x="8708" y="8439"/>
                  </a:lnTo>
                  <a:cubicBezTo>
                    <a:pt x="11696" y="7904"/>
                    <a:pt x="14000" y="5533"/>
                    <a:pt x="14469" y="2545"/>
                  </a:cubicBezTo>
                  <a:cubicBezTo>
                    <a:pt x="14536" y="2143"/>
                    <a:pt x="14536" y="1742"/>
                    <a:pt x="14469" y="1340"/>
                  </a:cubicBezTo>
                  <a:lnTo>
                    <a:pt x="14738"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86" name="Freeform: Shape 1242">
              <a:extLst>
                <a:ext uri="{FF2B5EF4-FFF2-40B4-BE49-F238E27FC236}">
                  <a16:creationId xmlns:a16="http://schemas.microsoft.com/office/drawing/2014/main" id="{A11F02B9-10F8-EFF4-8C89-E13D417731E3}"/>
                </a:ext>
              </a:extLst>
            </p:cNvPr>
            <p:cNvSpPr>
              <a:spLocks/>
            </p:cNvSpPr>
            <p:nvPr/>
          </p:nvSpPr>
          <p:spPr bwMode="auto">
            <a:xfrm>
              <a:off x="4807342" y="5978172"/>
              <a:ext cx="14509" cy="11788"/>
            </a:xfrm>
            <a:custGeom>
              <a:avLst/>
              <a:gdLst>
                <a:gd name="T0" fmla="*/ 7141 w 14509"/>
                <a:gd name="T1" fmla="*/ 4421 h 11788"/>
                <a:gd name="T2" fmla="*/ 14510 w 14509"/>
                <a:gd name="T3" fmla="*/ 11788 h 11788"/>
                <a:gd name="T4" fmla="*/ 14510 w 14509"/>
                <a:gd name="T5" fmla="*/ 7100 h 11788"/>
                <a:gd name="T6" fmla="*/ 14510 w 14509"/>
                <a:gd name="T7" fmla="*/ 7100 h 11788"/>
                <a:gd name="T8" fmla="*/ 8481 w 14509"/>
                <a:gd name="T9" fmla="*/ 0 h 11788"/>
                <a:gd name="T10" fmla="*/ 7141 w 14509"/>
                <a:gd name="T11" fmla="*/ 0 h 11788"/>
                <a:gd name="T12" fmla="*/ 5801 w 14509"/>
                <a:gd name="T13" fmla="*/ 0 h 11788"/>
                <a:gd name="T14" fmla="*/ 40 w 14509"/>
                <a:gd name="T15" fmla="*/ 5760 h 11788"/>
                <a:gd name="T16" fmla="*/ 40 w 14509"/>
                <a:gd name="T17" fmla="*/ 7100 h 11788"/>
                <a:gd name="T18" fmla="*/ 40 w 14509"/>
                <a:gd name="T19" fmla="*/ 11788 h 11788"/>
                <a:gd name="T20" fmla="*/ 7141 w 14509"/>
                <a:gd name="T21" fmla="*/ 4421 h 1178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509" h="11788">
                  <a:moveTo>
                    <a:pt x="7141" y="4421"/>
                  </a:moveTo>
                  <a:cubicBezTo>
                    <a:pt x="11214" y="4421"/>
                    <a:pt x="14510" y="7719"/>
                    <a:pt x="14510" y="11788"/>
                  </a:cubicBezTo>
                  <a:lnTo>
                    <a:pt x="14510" y="7100"/>
                  </a:lnTo>
                  <a:cubicBezTo>
                    <a:pt x="14443" y="3602"/>
                    <a:pt x="11924" y="635"/>
                    <a:pt x="8481" y="0"/>
                  </a:cubicBezTo>
                  <a:lnTo>
                    <a:pt x="7141" y="0"/>
                  </a:lnTo>
                  <a:lnTo>
                    <a:pt x="5801" y="0"/>
                  </a:lnTo>
                  <a:cubicBezTo>
                    <a:pt x="2867" y="518"/>
                    <a:pt x="563" y="2820"/>
                    <a:pt x="40" y="5760"/>
                  </a:cubicBezTo>
                  <a:cubicBezTo>
                    <a:pt x="-13" y="6205"/>
                    <a:pt x="-13" y="6655"/>
                    <a:pt x="40" y="7100"/>
                  </a:cubicBezTo>
                  <a:lnTo>
                    <a:pt x="40" y="11788"/>
                  </a:lnTo>
                  <a:cubicBezTo>
                    <a:pt x="40" y="7822"/>
                    <a:pt x="3175" y="4565"/>
                    <a:pt x="7141" y="442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87" name="Freeform: Shape 1243">
              <a:extLst>
                <a:ext uri="{FF2B5EF4-FFF2-40B4-BE49-F238E27FC236}">
                  <a16:creationId xmlns:a16="http://schemas.microsoft.com/office/drawing/2014/main" id="{A94DA297-2DC2-8205-A1E3-F5CD5284DFDF}"/>
                </a:ext>
              </a:extLst>
            </p:cNvPr>
            <p:cNvSpPr>
              <a:spLocks/>
            </p:cNvSpPr>
            <p:nvPr/>
          </p:nvSpPr>
          <p:spPr bwMode="auto">
            <a:xfrm>
              <a:off x="4807064" y="5982593"/>
              <a:ext cx="14787" cy="605350"/>
            </a:xfrm>
            <a:custGeom>
              <a:avLst/>
              <a:gdLst>
                <a:gd name="T0" fmla="*/ 14788 w 14787"/>
                <a:gd name="T1" fmla="*/ 599322 h 605350"/>
                <a:gd name="T2" fmla="*/ 14788 w 14787"/>
                <a:gd name="T3" fmla="*/ 7368 h 605350"/>
                <a:gd name="T4" fmla="*/ 7419 w 14787"/>
                <a:gd name="T5" fmla="*/ 0 h 605350"/>
                <a:gd name="T6" fmla="*/ 50 w 14787"/>
                <a:gd name="T7" fmla="*/ 7368 h 605350"/>
                <a:gd name="T8" fmla="*/ 50 w 14787"/>
                <a:gd name="T9" fmla="*/ 599322 h 605350"/>
                <a:gd name="T10" fmla="*/ 50 w 14787"/>
                <a:gd name="T11" fmla="*/ 599322 h 605350"/>
                <a:gd name="T12" fmla="*/ 50 w 14787"/>
                <a:gd name="T13" fmla="*/ 600930 h 605350"/>
                <a:gd name="T14" fmla="*/ 50 w 14787"/>
                <a:gd name="T15" fmla="*/ 602135 h 605350"/>
                <a:gd name="T16" fmla="*/ 988 w 14787"/>
                <a:gd name="T17" fmla="*/ 603475 h 605350"/>
                <a:gd name="T18" fmla="*/ 1658 w 14787"/>
                <a:gd name="T19" fmla="*/ 604413 h 605350"/>
                <a:gd name="T20" fmla="*/ 3132 w 14787"/>
                <a:gd name="T21" fmla="*/ 605350 h 605350"/>
                <a:gd name="T22" fmla="*/ 3935 w 14787"/>
                <a:gd name="T23" fmla="*/ 605350 h 605350"/>
                <a:gd name="T24" fmla="*/ 5409 w 14787"/>
                <a:gd name="T25" fmla="*/ 605350 h 605350"/>
                <a:gd name="T26" fmla="*/ 5409 w 14787"/>
                <a:gd name="T27" fmla="*/ 598251 h 605350"/>
                <a:gd name="T28" fmla="*/ 6749 w 14787"/>
                <a:gd name="T29" fmla="*/ 596911 h 605350"/>
                <a:gd name="T30" fmla="*/ 8089 w 14787"/>
                <a:gd name="T31" fmla="*/ 598251 h 605350"/>
                <a:gd name="T32" fmla="*/ 8089 w 14787"/>
                <a:gd name="T33" fmla="*/ 605350 h 605350"/>
                <a:gd name="T34" fmla="*/ 14788 w 14787"/>
                <a:gd name="T35" fmla="*/ 599322 h 60535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4787" h="605350">
                  <a:moveTo>
                    <a:pt x="14788" y="599322"/>
                  </a:moveTo>
                  <a:lnTo>
                    <a:pt x="14788" y="7368"/>
                  </a:lnTo>
                  <a:cubicBezTo>
                    <a:pt x="14788" y="3298"/>
                    <a:pt x="11492" y="0"/>
                    <a:pt x="7419" y="0"/>
                  </a:cubicBezTo>
                  <a:cubicBezTo>
                    <a:pt x="3346" y="0"/>
                    <a:pt x="50" y="3298"/>
                    <a:pt x="50" y="7368"/>
                  </a:cubicBezTo>
                  <a:lnTo>
                    <a:pt x="50" y="599322"/>
                  </a:lnTo>
                  <a:cubicBezTo>
                    <a:pt x="-17" y="599858"/>
                    <a:pt x="-17" y="600394"/>
                    <a:pt x="50" y="600930"/>
                  </a:cubicBezTo>
                  <a:cubicBezTo>
                    <a:pt x="50" y="600930"/>
                    <a:pt x="50" y="601734"/>
                    <a:pt x="50" y="602135"/>
                  </a:cubicBezTo>
                  <a:cubicBezTo>
                    <a:pt x="278" y="602631"/>
                    <a:pt x="600" y="603086"/>
                    <a:pt x="988" y="603475"/>
                  </a:cubicBezTo>
                  <a:lnTo>
                    <a:pt x="1658" y="604413"/>
                  </a:lnTo>
                  <a:cubicBezTo>
                    <a:pt x="2100" y="604801"/>
                    <a:pt x="2596" y="605123"/>
                    <a:pt x="3132" y="605350"/>
                  </a:cubicBezTo>
                  <a:lnTo>
                    <a:pt x="3935" y="605350"/>
                  </a:lnTo>
                  <a:lnTo>
                    <a:pt x="5409" y="605350"/>
                  </a:lnTo>
                  <a:lnTo>
                    <a:pt x="5409" y="598251"/>
                  </a:lnTo>
                  <a:cubicBezTo>
                    <a:pt x="5409" y="597514"/>
                    <a:pt x="6012" y="596911"/>
                    <a:pt x="6749" y="596911"/>
                  </a:cubicBezTo>
                  <a:cubicBezTo>
                    <a:pt x="7486" y="596911"/>
                    <a:pt x="8089" y="597514"/>
                    <a:pt x="8089" y="598251"/>
                  </a:cubicBezTo>
                  <a:lnTo>
                    <a:pt x="8089" y="605350"/>
                  </a:lnTo>
                  <a:cubicBezTo>
                    <a:pt x="11438" y="605096"/>
                    <a:pt x="14185" y="602618"/>
                    <a:pt x="14788" y="59932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88" name="Freeform: Shape 1244">
              <a:extLst>
                <a:ext uri="{FF2B5EF4-FFF2-40B4-BE49-F238E27FC236}">
                  <a16:creationId xmlns:a16="http://schemas.microsoft.com/office/drawing/2014/main" id="{3601360A-94AB-7093-ADDB-FA9B147A841F}"/>
                </a:ext>
              </a:extLst>
            </p:cNvPr>
            <p:cNvSpPr>
              <a:spLocks/>
            </p:cNvSpPr>
            <p:nvPr/>
          </p:nvSpPr>
          <p:spPr bwMode="auto">
            <a:xfrm>
              <a:off x="5602807" y="6571466"/>
              <a:ext cx="186365" cy="14735"/>
            </a:xfrm>
            <a:custGeom>
              <a:avLst/>
              <a:gdLst>
                <a:gd name="T0" fmla="*/ 7369 w 186365"/>
                <a:gd name="T1" fmla="*/ 7368 h 14735"/>
                <a:gd name="T2" fmla="*/ 268 w 186365"/>
                <a:gd name="T3" fmla="*/ 14735 h 14735"/>
                <a:gd name="T4" fmla="*/ 0 w 186365"/>
                <a:gd name="T5" fmla="*/ 14735 h 14735"/>
                <a:gd name="T6" fmla="*/ 186095 w 186365"/>
                <a:gd name="T7" fmla="*/ 14735 h 14735"/>
                <a:gd name="T8" fmla="*/ 186095 w 186365"/>
                <a:gd name="T9" fmla="*/ 12324 h 14735"/>
                <a:gd name="T10" fmla="*/ 186095 w 186365"/>
                <a:gd name="T11" fmla="*/ 10449 h 14735"/>
                <a:gd name="T12" fmla="*/ 186095 w 186365"/>
                <a:gd name="T13" fmla="*/ 0 h 14735"/>
                <a:gd name="T14" fmla="*/ 0 w 186365"/>
                <a:gd name="T15" fmla="*/ 0 h 14735"/>
                <a:gd name="T16" fmla="*/ 7369 w 186365"/>
                <a:gd name="T17" fmla="*/ 7368 h 147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6365" h="14735">
                  <a:moveTo>
                    <a:pt x="7369" y="7368"/>
                  </a:moveTo>
                  <a:cubicBezTo>
                    <a:pt x="7449" y="11359"/>
                    <a:pt x="4260" y="14655"/>
                    <a:pt x="268" y="14735"/>
                  </a:cubicBezTo>
                  <a:cubicBezTo>
                    <a:pt x="174" y="14735"/>
                    <a:pt x="94" y="14735"/>
                    <a:pt x="0" y="14735"/>
                  </a:cubicBezTo>
                  <a:lnTo>
                    <a:pt x="186095" y="14735"/>
                  </a:lnTo>
                  <a:lnTo>
                    <a:pt x="186095" y="12324"/>
                  </a:lnTo>
                  <a:cubicBezTo>
                    <a:pt x="186456" y="11748"/>
                    <a:pt x="186456" y="11025"/>
                    <a:pt x="186095" y="10449"/>
                  </a:cubicBezTo>
                  <a:lnTo>
                    <a:pt x="186095" y="0"/>
                  </a:lnTo>
                  <a:lnTo>
                    <a:pt x="0" y="0"/>
                  </a:lnTo>
                  <a:cubicBezTo>
                    <a:pt x="4073" y="0"/>
                    <a:pt x="7369" y="3295"/>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89" name="Freeform: Shape 1245">
              <a:extLst>
                <a:ext uri="{FF2B5EF4-FFF2-40B4-BE49-F238E27FC236}">
                  <a16:creationId xmlns:a16="http://schemas.microsoft.com/office/drawing/2014/main" id="{B135494A-15A1-2C72-D92A-6F5AE4E4D2CB}"/>
                </a:ext>
              </a:extLst>
            </p:cNvPr>
            <p:cNvSpPr>
              <a:spLocks/>
            </p:cNvSpPr>
            <p:nvPr/>
          </p:nvSpPr>
          <p:spPr bwMode="auto">
            <a:xfrm>
              <a:off x="5594718" y="6570796"/>
              <a:ext cx="14385" cy="14736"/>
            </a:xfrm>
            <a:custGeom>
              <a:avLst/>
              <a:gdLst>
                <a:gd name="T0" fmla="*/ 318 w 14385"/>
                <a:gd name="T1" fmla="*/ 8037 h 14736"/>
                <a:gd name="T2" fmla="*/ 318 w 14385"/>
                <a:gd name="T3" fmla="*/ 10449 h 14736"/>
                <a:gd name="T4" fmla="*/ 318 w 14385"/>
                <a:gd name="T5" fmla="*/ 10449 h 14736"/>
                <a:gd name="T6" fmla="*/ 1122 w 14385"/>
                <a:gd name="T7" fmla="*/ 11654 h 14736"/>
                <a:gd name="T8" fmla="*/ 7017 w 14385"/>
                <a:gd name="T9" fmla="*/ 14735 h 14736"/>
                <a:gd name="T10" fmla="*/ 7017 w 14385"/>
                <a:gd name="T11" fmla="*/ 14735 h 14736"/>
                <a:gd name="T12" fmla="*/ 14386 w 14385"/>
                <a:gd name="T13" fmla="*/ 7636 h 14736"/>
                <a:gd name="T14" fmla="*/ 14386 w 14385"/>
                <a:gd name="T15" fmla="*/ 7368 h 14736"/>
                <a:gd name="T16" fmla="*/ 7017 w 14385"/>
                <a:gd name="T17" fmla="*/ 0 h 14736"/>
                <a:gd name="T18" fmla="*/ 7017 w 14385"/>
                <a:gd name="T19" fmla="*/ 0 h 14736"/>
                <a:gd name="T20" fmla="*/ 50 w 14385"/>
                <a:gd name="T21" fmla="*/ 5090 h 14736"/>
                <a:gd name="T22" fmla="*/ 50 w 14385"/>
                <a:gd name="T23" fmla="*/ 7100 h 147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385" h="14736">
                  <a:moveTo>
                    <a:pt x="318" y="8037"/>
                  </a:moveTo>
                  <a:cubicBezTo>
                    <a:pt x="184" y="8841"/>
                    <a:pt x="184" y="9645"/>
                    <a:pt x="318" y="10449"/>
                  </a:cubicBezTo>
                  <a:lnTo>
                    <a:pt x="1122" y="11654"/>
                  </a:lnTo>
                  <a:cubicBezTo>
                    <a:pt x="2475" y="13583"/>
                    <a:pt x="4673" y="14722"/>
                    <a:pt x="7017" y="14735"/>
                  </a:cubicBezTo>
                  <a:cubicBezTo>
                    <a:pt x="11010" y="14816"/>
                    <a:pt x="14305" y="11627"/>
                    <a:pt x="14386" y="7636"/>
                  </a:cubicBezTo>
                  <a:cubicBezTo>
                    <a:pt x="14386" y="7542"/>
                    <a:pt x="14386" y="7461"/>
                    <a:pt x="14386" y="7368"/>
                  </a:cubicBezTo>
                  <a:cubicBezTo>
                    <a:pt x="14386" y="3295"/>
                    <a:pt x="11090" y="0"/>
                    <a:pt x="7017" y="0"/>
                  </a:cubicBezTo>
                  <a:cubicBezTo>
                    <a:pt x="3855" y="54"/>
                    <a:pt x="1068" y="2090"/>
                    <a:pt x="50" y="5090"/>
                  </a:cubicBezTo>
                  <a:cubicBezTo>
                    <a:pt x="-17" y="5760"/>
                    <a:pt x="-17" y="6430"/>
                    <a:pt x="50" y="7100"/>
                  </a:cubicBezTo>
                  <a:lnTo>
                    <a:pt x="318" y="803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90" name="Freeform: Shape 1246">
              <a:extLst>
                <a:ext uri="{FF2B5EF4-FFF2-40B4-BE49-F238E27FC236}">
                  <a16:creationId xmlns:a16="http://schemas.microsoft.com/office/drawing/2014/main" id="{F502ECC5-9DB7-7951-557B-4ED47D328D28}"/>
                </a:ext>
              </a:extLst>
            </p:cNvPr>
            <p:cNvSpPr>
              <a:spLocks/>
            </p:cNvSpPr>
            <p:nvPr/>
          </p:nvSpPr>
          <p:spPr bwMode="auto">
            <a:xfrm>
              <a:off x="4832972" y="5886450"/>
              <a:ext cx="10852" cy="7463"/>
            </a:xfrm>
            <a:custGeom>
              <a:avLst/>
              <a:gdLst>
                <a:gd name="T0" fmla="*/ 7101 w 10852"/>
                <a:gd name="T1" fmla="*/ 96 h 7463"/>
                <a:gd name="T2" fmla="*/ 9378 w 10852"/>
                <a:gd name="T3" fmla="*/ 96 h 7463"/>
                <a:gd name="T4" fmla="*/ 10852 w 10852"/>
                <a:gd name="T5" fmla="*/ 96 h 7463"/>
                <a:gd name="T6" fmla="*/ 10852 w 10852"/>
                <a:gd name="T7" fmla="*/ 96 h 7463"/>
                <a:gd name="T8" fmla="*/ 9512 w 10852"/>
                <a:gd name="T9" fmla="*/ 96 h 7463"/>
                <a:gd name="T10" fmla="*/ 7369 w 10852"/>
                <a:gd name="T11" fmla="*/ 96 h 7463"/>
                <a:gd name="T12" fmla="*/ 0 w 10852"/>
                <a:gd name="T13" fmla="*/ 7463 h 7463"/>
                <a:gd name="T14" fmla="*/ 0 w 10852"/>
                <a:gd name="T15" fmla="*/ 7061 h 7463"/>
                <a:gd name="T16" fmla="*/ 7101 w 10852"/>
                <a:gd name="T17" fmla="*/ 96 h 74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852" h="7463">
                  <a:moveTo>
                    <a:pt x="7101" y="96"/>
                  </a:moveTo>
                  <a:cubicBezTo>
                    <a:pt x="7851" y="-32"/>
                    <a:pt x="8628" y="-32"/>
                    <a:pt x="9378" y="96"/>
                  </a:cubicBezTo>
                  <a:lnTo>
                    <a:pt x="10852" y="96"/>
                  </a:lnTo>
                  <a:lnTo>
                    <a:pt x="9512" y="96"/>
                  </a:lnTo>
                  <a:cubicBezTo>
                    <a:pt x="8802" y="20"/>
                    <a:pt x="8079" y="20"/>
                    <a:pt x="7369" y="96"/>
                  </a:cubicBezTo>
                  <a:cubicBezTo>
                    <a:pt x="3296" y="96"/>
                    <a:pt x="0" y="3393"/>
                    <a:pt x="0" y="7463"/>
                  </a:cubicBezTo>
                  <a:lnTo>
                    <a:pt x="0" y="7061"/>
                  </a:lnTo>
                  <a:cubicBezTo>
                    <a:pt x="147" y="3222"/>
                    <a:pt x="3255" y="164"/>
                    <a:pt x="7101" y="9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91" name="Freeform: Shape 1247">
              <a:extLst>
                <a:ext uri="{FF2B5EF4-FFF2-40B4-BE49-F238E27FC236}">
                  <a16:creationId xmlns:a16="http://schemas.microsoft.com/office/drawing/2014/main" id="{07D09191-A62A-8B6C-2D64-5FC4C63957E8}"/>
                </a:ext>
              </a:extLst>
            </p:cNvPr>
            <p:cNvSpPr>
              <a:spLocks/>
            </p:cNvSpPr>
            <p:nvPr/>
          </p:nvSpPr>
          <p:spPr bwMode="auto">
            <a:xfrm>
              <a:off x="4831766" y="5886584"/>
              <a:ext cx="9645" cy="109805"/>
            </a:xfrm>
            <a:custGeom>
              <a:avLst/>
              <a:gdLst>
                <a:gd name="T0" fmla="*/ 938 w 9645"/>
                <a:gd name="T1" fmla="*/ 103376 h 109805"/>
                <a:gd name="T2" fmla="*/ 938 w 9645"/>
                <a:gd name="T3" fmla="*/ 103376 h 109805"/>
                <a:gd name="T4" fmla="*/ 938 w 9645"/>
                <a:gd name="T5" fmla="*/ 104716 h 109805"/>
                <a:gd name="T6" fmla="*/ 938 w 9645"/>
                <a:gd name="T7" fmla="*/ 105653 h 109805"/>
                <a:gd name="T8" fmla="*/ 938 w 9645"/>
                <a:gd name="T9" fmla="*/ 106859 h 109805"/>
                <a:gd name="T10" fmla="*/ 1741 w 9645"/>
                <a:gd name="T11" fmla="*/ 108065 h 109805"/>
                <a:gd name="T12" fmla="*/ 2813 w 9645"/>
                <a:gd name="T13" fmla="*/ 109002 h 109805"/>
                <a:gd name="T14" fmla="*/ 3885 w 9645"/>
                <a:gd name="T15" fmla="*/ 109806 h 109805"/>
                <a:gd name="T16" fmla="*/ 5225 w 9645"/>
                <a:gd name="T17" fmla="*/ 109806 h 109805"/>
                <a:gd name="T18" fmla="*/ 6029 w 9645"/>
                <a:gd name="T19" fmla="*/ 109806 h 109805"/>
                <a:gd name="T20" fmla="*/ 7369 w 9645"/>
                <a:gd name="T21" fmla="*/ 109806 h 109805"/>
                <a:gd name="T22" fmla="*/ 8307 w 9645"/>
                <a:gd name="T23" fmla="*/ 109806 h 109805"/>
                <a:gd name="T24" fmla="*/ 4555 w 9645"/>
                <a:gd name="T25" fmla="*/ 103510 h 109805"/>
                <a:gd name="T26" fmla="*/ 4555 w 9645"/>
                <a:gd name="T27" fmla="*/ 6927 h 109805"/>
                <a:gd name="T28" fmla="*/ 9646 w 9645"/>
                <a:gd name="T29" fmla="*/ 95 h 109805"/>
                <a:gd name="T30" fmla="*/ 7369 w 9645"/>
                <a:gd name="T31" fmla="*/ 95 h 109805"/>
                <a:gd name="T32" fmla="*/ 0 w 9645"/>
                <a:gd name="T33" fmla="*/ 7194 h 109805"/>
                <a:gd name="T34" fmla="*/ 0 w 9645"/>
                <a:gd name="T35" fmla="*/ 7329 h 109805"/>
                <a:gd name="T36" fmla="*/ 0 w 9645"/>
                <a:gd name="T37" fmla="*/ 103376 h 10980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645" h="109805">
                  <a:moveTo>
                    <a:pt x="938" y="103376"/>
                  </a:moveTo>
                  <a:lnTo>
                    <a:pt x="938" y="103376"/>
                  </a:lnTo>
                  <a:cubicBezTo>
                    <a:pt x="857" y="103819"/>
                    <a:pt x="857" y="104272"/>
                    <a:pt x="938" y="104716"/>
                  </a:cubicBezTo>
                  <a:cubicBezTo>
                    <a:pt x="870" y="105025"/>
                    <a:pt x="870" y="105344"/>
                    <a:pt x="938" y="105653"/>
                  </a:cubicBezTo>
                  <a:lnTo>
                    <a:pt x="938" y="106859"/>
                  </a:lnTo>
                  <a:lnTo>
                    <a:pt x="1741" y="108065"/>
                  </a:lnTo>
                  <a:cubicBezTo>
                    <a:pt x="2036" y="108445"/>
                    <a:pt x="2398" y="108764"/>
                    <a:pt x="2813" y="109002"/>
                  </a:cubicBezTo>
                  <a:lnTo>
                    <a:pt x="3885" y="109806"/>
                  </a:lnTo>
                  <a:lnTo>
                    <a:pt x="5225" y="109806"/>
                  </a:lnTo>
                  <a:lnTo>
                    <a:pt x="6029" y="109806"/>
                  </a:lnTo>
                  <a:lnTo>
                    <a:pt x="7369" y="109806"/>
                  </a:lnTo>
                  <a:lnTo>
                    <a:pt x="8307" y="109806"/>
                  </a:lnTo>
                  <a:cubicBezTo>
                    <a:pt x="6042" y="108503"/>
                    <a:pt x="4622" y="106118"/>
                    <a:pt x="4555" y="103510"/>
                  </a:cubicBezTo>
                  <a:lnTo>
                    <a:pt x="4555" y="6927"/>
                  </a:lnTo>
                  <a:cubicBezTo>
                    <a:pt x="4595" y="3786"/>
                    <a:pt x="6645" y="1026"/>
                    <a:pt x="9646" y="95"/>
                  </a:cubicBezTo>
                  <a:cubicBezTo>
                    <a:pt x="8896" y="-32"/>
                    <a:pt x="8119" y="-32"/>
                    <a:pt x="7369" y="95"/>
                  </a:cubicBezTo>
                  <a:cubicBezTo>
                    <a:pt x="3376" y="22"/>
                    <a:pt x="80" y="3199"/>
                    <a:pt x="0" y="7194"/>
                  </a:cubicBezTo>
                  <a:cubicBezTo>
                    <a:pt x="0" y="7239"/>
                    <a:pt x="0" y="7284"/>
                    <a:pt x="0" y="7329"/>
                  </a:cubicBezTo>
                  <a:lnTo>
                    <a:pt x="0" y="103376"/>
                  </a:lnTo>
                  <a:lnTo>
                    <a:pt x="938" y="10337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92" name="Freeform: Shape 1248">
              <a:extLst>
                <a:ext uri="{FF2B5EF4-FFF2-40B4-BE49-F238E27FC236}">
                  <a16:creationId xmlns:a16="http://schemas.microsoft.com/office/drawing/2014/main" id="{422B14B4-456A-234E-3D98-B38344479EC4}"/>
                </a:ext>
              </a:extLst>
            </p:cNvPr>
            <p:cNvSpPr>
              <a:spLocks/>
            </p:cNvSpPr>
            <p:nvPr/>
          </p:nvSpPr>
          <p:spPr bwMode="auto">
            <a:xfrm>
              <a:off x="4853202" y="5987994"/>
              <a:ext cx="14737" cy="590839"/>
            </a:xfrm>
            <a:custGeom>
              <a:avLst/>
              <a:gdLst>
                <a:gd name="T0" fmla="*/ 0 w 14737"/>
                <a:gd name="T1" fmla="*/ 5717 h 590839"/>
                <a:gd name="T2" fmla="*/ 0 w 14737"/>
                <a:gd name="T3" fmla="*/ 590839 h 590839"/>
                <a:gd name="T4" fmla="*/ 7369 w 14737"/>
                <a:gd name="T5" fmla="*/ 583472 h 590839"/>
                <a:gd name="T6" fmla="*/ 14738 w 14737"/>
                <a:gd name="T7" fmla="*/ 590839 h 590839"/>
                <a:gd name="T8" fmla="*/ 14738 w 14737"/>
                <a:gd name="T9" fmla="*/ 5717 h 590839"/>
                <a:gd name="T10" fmla="*/ 14738 w 14737"/>
                <a:gd name="T11" fmla="*/ 5717 h 590839"/>
                <a:gd name="T12" fmla="*/ 14738 w 14737"/>
                <a:gd name="T13" fmla="*/ 4243 h 590839"/>
                <a:gd name="T14" fmla="*/ 14738 w 14737"/>
                <a:gd name="T15" fmla="*/ 2903 h 590839"/>
                <a:gd name="T16" fmla="*/ 13934 w 14737"/>
                <a:gd name="T17" fmla="*/ 1832 h 590839"/>
                <a:gd name="T18" fmla="*/ 12862 w 14737"/>
                <a:gd name="T19" fmla="*/ 894 h 590839"/>
                <a:gd name="T20" fmla="*/ 11790 w 14737"/>
                <a:gd name="T21" fmla="*/ 90 h 590839"/>
                <a:gd name="T22" fmla="*/ 10317 w 14737"/>
                <a:gd name="T23" fmla="*/ 90 h 590839"/>
                <a:gd name="T24" fmla="*/ 8307 w 14737"/>
                <a:gd name="T25" fmla="*/ 90 h 590839"/>
                <a:gd name="T26" fmla="*/ 0 w 14737"/>
                <a:gd name="T27" fmla="*/ 5717 h 5908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737" h="590839">
                  <a:moveTo>
                    <a:pt x="0" y="5717"/>
                  </a:moveTo>
                  <a:lnTo>
                    <a:pt x="0" y="590839"/>
                  </a:lnTo>
                  <a:cubicBezTo>
                    <a:pt x="0" y="586767"/>
                    <a:pt x="3296" y="583472"/>
                    <a:pt x="7369" y="583472"/>
                  </a:cubicBezTo>
                  <a:cubicBezTo>
                    <a:pt x="11442" y="583472"/>
                    <a:pt x="14738" y="586767"/>
                    <a:pt x="14738" y="590839"/>
                  </a:cubicBezTo>
                  <a:lnTo>
                    <a:pt x="14738" y="5717"/>
                  </a:lnTo>
                  <a:cubicBezTo>
                    <a:pt x="14738" y="5717"/>
                    <a:pt x="14738" y="5717"/>
                    <a:pt x="14738" y="5717"/>
                  </a:cubicBezTo>
                  <a:cubicBezTo>
                    <a:pt x="14738" y="5717"/>
                    <a:pt x="14738" y="4645"/>
                    <a:pt x="14738" y="4243"/>
                  </a:cubicBezTo>
                  <a:lnTo>
                    <a:pt x="14738" y="2903"/>
                  </a:lnTo>
                  <a:lnTo>
                    <a:pt x="13934" y="1832"/>
                  </a:lnTo>
                  <a:lnTo>
                    <a:pt x="12862" y="894"/>
                  </a:lnTo>
                  <a:cubicBezTo>
                    <a:pt x="12594" y="519"/>
                    <a:pt x="12219" y="236"/>
                    <a:pt x="11790" y="90"/>
                  </a:cubicBezTo>
                  <a:lnTo>
                    <a:pt x="10317" y="90"/>
                  </a:lnTo>
                  <a:cubicBezTo>
                    <a:pt x="9646" y="-30"/>
                    <a:pt x="8977" y="-30"/>
                    <a:pt x="8307" y="90"/>
                  </a:cubicBezTo>
                  <a:cubicBezTo>
                    <a:pt x="4489" y="-499"/>
                    <a:pt x="871" y="1955"/>
                    <a:pt x="0" y="571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93" name="Freeform: Shape 1249">
              <a:extLst>
                <a:ext uri="{FF2B5EF4-FFF2-40B4-BE49-F238E27FC236}">
                  <a16:creationId xmlns:a16="http://schemas.microsoft.com/office/drawing/2014/main" id="{6EC28846-2DA5-37EE-B6BC-056F31C91B95}"/>
                </a:ext>
              </a:extLst>
            </p:cNvPr>
            <p:cNvSpPr>
              <a:spLocks/>
            </p:cNvSpPr>
            <p:nvPr/>
          </p:nvSpPr>
          <p:spPr bwMode="auto">
            <a:xfrm>
              <a:off x="4852532" y="6569993"/>
              <a:ext cx="14737" cy="15967"/>
            </a:xfrm>
            <a:custGeom>
              <a:avLst/>
              <a:gdLst>
                <a:gd name="T0" fmla="*/ 670 w 14737"/>
                <a:gd name="T1" fmla="*/ 9913 h 15967"/>
                <a:gd name="T2" fmla="*/ 670 w 14737"/>
                <a:gd name="T3" fmla="*/ 9913 h 15967"/>
                <a:gd name="T4" fmla="*/ 670 w 14737"/>
                <a:gd name="T5" fmla="*/ 11520 h 15967"/>
                <a:gd name="T6" fmla="*/ 670 w 14737"/>
                <a:gd name="T7" fmla="*/ 11520 h 15967"/>
                <a:gd name="T8" fmla="*/ 670 w 14737"/>
                <a:gd name="T9" fmla="*/ 12458 h 15967"/>
                <a:gd name="T10" fmla="*/ 1608 w 14737"/>
                <a:gd name="T11" fmla="*/ 13931 h 15967"/>
                <a:gd name="T12" fmla="*/ 2277 w 14737"/>
                <a:gd name="T13" fmla="*/ 14735 h 15967"/>
                <a:gd name="T14" fmla="*/ 3751 w 14737"/>
                <a:gd name="T15" fmla="*/ 15807 h 15967"/>
                <a:gd name="T16" fmla="*/ 4555 w 14737"/>
                <a:gd name="T17" fmla="*/ 15807 h 15967"/>
                <a:gd name="T18" fmla="*/ 7369 w 14737"/>
                <a:gd name="T19" fmla="*/ 15807 h 15967"/>
                <a:gd name="T20" fmla="*/ 14738 w 14737"/>
                <a:gd name="T21" fmla="*/ 8439 h 15967"/>
                <a:gd name="T22" fmla="*/ 14738 w 14737"/>
                <a:gd name="T23" fmla="*/ 7368 h 15967"/>
                <a:gd name="T24" fmla="*/ 7369 w 14737"/>
                <a:gd name="T25" fmla="*/ 0 h 15967"/>
                <a:gd name="T26" fmla="*/ 0 w 14737"/>
                <a:gd name="T27" fmla="*/ 7368 h 15967"/>
                <a:gd name="T28" fmla="*/ 0 w 14737"/>
                <a:gd name="T29" fmla="*/ 7368 h 1596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4737" h="15967">
                  <a:moveTo>
                    <a:pt x="670" y="9913"/>
                  </a:moveTo>
                  <a:lnTo>
                    <a:pt x="670" y="9913"/>
                  </a:lnTo>
                  <a:cubicBezTo>
                    <a:pt x="590" y="10449"/>
                    <a:pt x="590" y="10985"/>
                    <a:pt x="670" y="11520"/>
                  </a:cubicBezTo>
                  <a:cubicBezTo>
                    <a:pt x="670" y="11520"/>
                    <a:pt x="670" y="12190"/>
                    <a:pt x="670" y="12458"/>
                  </a:cubicBezTo>
                  <a:lnTo>
                    <a:pt x="1608" y="13931"/>
                  </a:lnTo>
                  <a:lnTo>
                    <a:pt x="2277" y="14735"/>
                  </a:lnTo>
                  <a:cubicBezTo>
                    <a:pt x="2680" y="15204"/>
                    <a:pt x="3175" y="15579"/>
                    <a:pt x="3751" y="15807"/>
                  </a:cubicBezTo>
                  <a:lnTo>
                    <a:pt x="4555" y="15807"/>
                  </a:lnTo>
                  <a:cubicBezTo>
                    <a:pt x="5480" y="16021"/>
                    <a:pt x="6444" y="16021"/>
                    <a:pt x="7369" y="15807"/>
                  </a:cubicBezTo>
                  <a:cubicBezTo>
                    <a:pt x="11442" y="15807"/>
                    <a:pt x="14738" y="12512"/>
                    <a:pt x="14738" y="8439"/>
                  </a:cubicBezTo>
                  <a:lnTo>
                    <a:pt x="14738" y="7368"/>
                  </a:lnTo>
                  <a:cubicBezTo>
                    <a:pt x="14738" y="3295"/>
                    <a:pt x="11442" y="0"/>
                    <a:pt x="7369" y="0"/>
                  </a:cubicBezTo>
                  <a:cubicBezTo>
                    <a:pt x="3296" y="0"/>
                    <a:pt x="0" y="3295"/>
                    <a:pt x="0" y="7368"/>
                  </a:cubicBezTo>
                  <a:lnTo>
                    <a:pt x="670" y="991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94" name="Freeform: Shape 1250">
              <a:extLst>
                <a:ext uri="{FF2B5EF4-FFF2-40B4-BE49-F238E27FC236}">
                  <a16:creationId xmlns:a16="http://schemas.microsoft.com/office/drawing/2014/main" id="{864F377C-9DB1-A176-4791-8EB0F1CCA3AC}"/>
                </a:ext>
              </a:extLst>
            </p:cNvPr>
            <p:cNvSpPr>
              <a:spLocks/>
            </p:cNvSpPr>
            <p:nvPr/>
          </p:nvSpPr>
          <p:spPr bwMode="auto">
            <a:xfrm>
              <a:off x="8355643" y="6169930"/>
              <a:ext cx="13934" cy="14739"/>
            </a:xfrm>
            <a:custGeom>
              <a:avLst/>
              <a:gdLst>
                <a:gd name="T0" fmla="*/ 13934 w 13934"/>
                <a:gd name="T1" fmla="*/ 7302 h 14739"/>
                <a:gd name="T2" fmla="*/ 7369 w 13934"/>
                <a:gd name="T3" fmla="*/ 68 h 14739"/>
                <a:gd name="T4" fmla="*/ 0 w 13934"/>
                <a:gd name="T5" fmla="*/ 68 h 14739"/>
                <a:gd name="T6" fmla="*/ 8293 w 13934"/>
                <a:gd name="T7" fmla="*/ 6378 h 14739"/>
                <a:gd name="T8" fmla="*/ 1983 w 13934"/>
                <a:gd name="T9" fmla="*/ 14670 h 14739"/>
                <a:gd name="T10" fmla="*/ 0 w 13934"/>
                <a:gd name="T11" fmla="*/ 14670 h 14739"/>
                <a:gd name="T12" fmla="*/ 6566 w 13934"/>
                <a:gd name="T13" fmla="*/ 14670 h 14739"/>
                <a:gd name="T14" fmla="*/ 13934 w 13934"/>
                <a:gd name="T15" fmla="*/ 7302 h 1473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934" h="14739">
                  <a:moveTo>
                    <a:pt x="13934" y="7302"/>
                  </a:moveTo>
                  <a:cubicBezTo>
                    <a:pt x="13947" y="3551"/>
                    <a:pt x="11107" y="417"/>
                    <a:pt x="7369" y="68"/>
                  </a:cubicBezTo>
                  <a:lnTo>
                    <a:pt x="0" y="68"/>
                  </a:lnTo>
                  <a:cubicBezTo>
                    <a:pt x="4033" y="-481"/>
                    <a:pt x="7744" y="2345"/>
                    <a:pt x="8293" y="6378"/>
                  </a:cubicBezTo>
                  <a:cubicBezTo>
                    <a:pt x="8843" y="10410"/>
                    <a:pt x="6016" y="14120"/>
                    <a:pt x="1983" y="14670"/>
                  </a:cubicBezTo>
                  <a:cubicBezTo>
                    <a:pt x="1326" y="14763"/>
                    <a:pt x="657" y="14763"/>
                    <a:pt x="0" y="14670"/>
                  </a:cubicBezTo>
                  <a:lnTo>
                    <a:pt x="6566" y="14670"/>
                  </a:lnTo>
                  <a:cubicBezTo>
                    <a:pt x="10638" y="14670"/>
                    <a:pt x="13934" y="11374"/>
                    <a:pt x="13934" y="730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95" name="Freeform: Shape 1251">
              <a:extLst>
                <a:ext uri="{FF2B5EF4-FFF2-40B4-BE49-F238E27FC236}">
                  <a16:creationId xmlns:a16="http://schemas.microsoft.com/office/drawing/2014/main" id="{AD7467B3-0A4D-7530-14BD-7D5BBACFBF94}"/>
                </a:ext>
              </a:extLst>
            </p:cNvPr>
            <p:cNvSpPr>
              <a:spLocks/>
            </p:cNvSpPr>
            <p:nvPr/>
          </p:nvSpPr>
          <p:spPr bwMode="auto">
            <a:xfrm>
              <a:off x="8071849" y="6511855"/>
              <a:ext cx="14768" cy="7367"/>
            </a:xfrm>
            <a:custGeom>
              <a:avLst/>
              <a:gdLst>
                <a:gd name="T0" fmla="*/ 9007 w 14768"/>
                <a:gd name="T1" fmla="*/ 7100 h 7367"/>
                <a:gd name="T2" fmla="*/ 14768 w 14768"/>
                <a:gd name="T3" fmla="*/ 0 h 7367"/>
                <a:gd name="T4" fmla="*/ 14768 w 14768"/>
                <a:gd name="T5" fmla="*/ 0 h 7367"/>
                <a:gd name="T6" fmla="*/ 7399 w 14768"/>
                <a:gd name="T7" fmla="*/ 7368 h 7367"/>
                <a:gd name="T8" fmla="*/ 30 w 14768"/>
                <a:gd name="T9" fmla="*/ 0 h 7367"/>
                <a:gd name="T10" fmla="*/ 30 w 14768"/>
                <a:gd name="T11" fmla="*/ 0 h 7367"/>
                <a:gd name="T12" fmla="*/ 30 w 14768"/>
                <a:gd name="T13" fmla="*/ 1206 h 7367"/>
                <a:gd name="T14" fmla="*/ 30 w 14768"/>
                <a:gd name="T15" fmla="*/ 2679 h 7367"/>
                <a:gd name="T16" fmla="*/ 30 w 14768"/>
                <a:gd name="T17" fmla="*/ 2679 h 7367"/>
                <a:gd name="T18" fmla="*/ 30 w 14768"/>
                <a:gd name="T19" fmla="*/ 3483 h 7367"/>
                <a:gd name="T20" fmla="*/ 834 w 14768"/>
                <a:gd name="T21" fmla="*/ 4688 h 7367"/>
                <a:gd name="T22" fmla="*/ 1906 w 14768"/>
                <a:gd name="T23" fmla="*/ 5492 h 7367"/>
                <a:gd name="T24" fmla="*/ 2978 w 14768"/>
                <a:gd name="T25" fmla="*/ 6296 h 7367"/>
                <a:gd name="T26" fmla="*/ 4452 w 14768"/>
                <a:gd name="T27" fmla="*/ 6296 h 7367"/>
                <a:gd name="T28" fmla="*/ 6059 w 14768"/>
                <a:gd name="T29" fmla="*/ 6296 h 736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4768" h="7367">
                  <a:moveTo>
                    <a:pt x="9007" y="7100"/>
                  </a:moveTo>
                  <a:cubicBezTo>
                    <a:pt x="12370" y="6403"/>
                    <a:pt x="14781" y="3429"/>
                    <a:pt x="14768" y="0"/>
                  </a:cubicBezTo>
                  <a:cubicBezTo>
                    <a:pt x="14768" y="4072"/>
                    <a:pt x="11472" y="7368"/>
                    <a:pt x="7399" y="7368"/>
                  </a:cubicBezTo>
                  <a:cubicBezTo>
                    <a:pt x="3326" y="7368"/>
                    <a:pt x="30" y="4072"/>
                    <a:pt x="30" y="0"/>
                  </a:cubicBezTo>
                  <a:cubicBezTo>
                    <a:pt x="30" y="0"/>
                    <a:pt x="30" y="804"/>
                    <a:pt x="30" y="1206"/>
                  </a:cubicBezTo>
                  <a:cubicBezTo>
                    <a:pt x="30" y="1607"/>
                    <a:pt x="30" y="2143"/>
                    <a:pt x="30" y="2679"/>
                  </a:cubicBezTo>
                  <a:cubicBezTo>
                    <a:pt x="-10" y="2947"/>
                    <a:pt x="-10" y="3215"/>
                    <a:pt x="30" y="3483"/>
                  </a:cubicBezTo>
                  <a:cubicBezTo>
                    <a:pt x="244" y="3911"/>
                    <a:pt x="526" y="4313"/>
                    <a:pt x="834" y="4688"/>
                  </a:cubicBezTo>
                  <a:lnTo>
                    <a:pt x="1906" y="5492"/>
                  </a:lnTo>
                  <a:lnTo>
                    <a:pt x="2978" y="6296"/>
                  </a:lnTo>
                  <a:lnTo>
                    <a:pt x="4452" y="6296"/>
                  </a:lnTo>
                  <a:lnTo>
                    <a:pt x="6059" y="6296"/>
                  </a:lnTo>
                  <a:lnTo>
                    <a:pt x="9007" y="710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96" name="Freeform: Shape 1252">
              <a:extLst>
                <a:ext uri="{FF2B5EF4-FFF2-40B4-BE49-F238E27FC236}">
                  <a16:creationId xmlns:a16="http://schemas.microsoft.com/office/drawing/2014/main" id="{50E72A85-C591-CC0E-4D4D-4D538797448F}"/>
                </a:ext>
              </a:extLst>
            </p:cNvPr>
            <p:cNvSpPr>
              <a:spLocks/>
            </p:cNvSpPr>
            <p:nvPr/>
          </p:nvSpPr>
          <p:spPr bwMode="auto">
            <a:xfrm>
              <a:off x="8060843" y="4986089"/>
              <a:ext cx="14251" cy="829325"/>
            </a:xfrm>
            <a:custGeom>
              <a:avLst/>
              <a:gdLst>
                <a:gd name="T0" fmla="*/ 6883 w 14251"/>
                <a:gd name="T1" fmla="*/ 821958 h 829325"/>
                <a:gd name="T2" fmla="*/ 14251 w 14251"/>
                <a:gd name="T3" fmla="*/ 829326 h 829325"/>
                <a:gd name="T4" fmla="*/ 14251 w 14251"/>
                <a:gd name="T5" fmla="*/ 7368 h 829325"/>
                <a:gd name="T6" fmla="*/ 12644 w 14251"/>
                <a:gd name="T7" fmla="*/ 3081 h 829325"/>
                <a:gd name="T8" fmla="*/ 6883 w 14251"/>
                <a:gd name="T9" fmla="*/ 0 h 829325"/>
                <a:gd name="T10" fmla="*/ 50 w 14251"/>
                <a:gd name="T11" fmla="*/ 4555 h 829325"/>
                <a:gd name="T12" fmla="*/ 50 w 14251"/>
                <a:gd name="T13" fmla="*/ 4555 h 829325"/>
                <a:gd name="T14" fmla="*/ 50 w 14251"/>
                <a:gd name="T15" fmla="*/ 6028 h 829325"/>
                <a:gd name="T16" fmla="*/ 50 w 14251"/>
                <a:gd name="T17" fmla="*/ 7368 h 829325"/>
                <a:gd name="T18" fmla="*/ 50 w 14251"/>
                <a:gd name="T19" fmla="*/ 7368 h 829325"/>
                <a:gd name="T20" fmla="*/ 50 w 14251"/>
                <a:gd name="T21" fmla="*/ 829326 h 829325"/>
                <a:gd name="T22" fmla="*/ 6883 w 14251"/>
                <a:gd name="T23" fmla="*/ 821958 h 82932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251" h="829325">
                  <a:moveTo>
                    <a:pt x="6883" y="821958"/>
                  </a:moveTo>
                  <a:cubicBezTo>
                    <a:pt x="10956" y="821958"/>
                    <a:pt x="14251" y="825256"/>
                    <a:pt x="14251" y="829326"/>
                  </a:cubicBezTo>
                  <a:lnTo>
                    <a:pt x="14251" y="7368"/>
                  </a:lnTo>
                  <a:cubicBezTo>
                    <a:pt x="14198" y="5800"/>
                    <a:pt x="13636" y="4293"/>
                    <a:pt x="12644" y="3081"/>
                  </a:cubicBezTo>
                  <a:cubicBezTo>
                    <a:pt x="11304" y="1212"/>
                    <a:pt x="9174" y="74"/>
                    <a:pt x="6883" y="0"/>
                  </a:cubicBezTo>
                  <a:cubicBezTo>
                    <a:pt x="3909" y="27"/>
                    <a:pt x="1216" y="1814"/>
                    <a:pt x="50" y="4555"/>
                  </a:cubicBezTo>
                  <a:cubicBezTo>
                    <a:pt x="50" y="4555"/>
                    <a:pt x="50" y="5492"/>
                    <a:pt x="50" y="6028"/>
                  </a:cubicBezTo>
                  <a:cubicBezTo>
                    <a:pt x="-17" y="6473"/>
                    <a:pt x="-17" y="6923"/>
                    <a:pt x="50" y="7368"/>
                  </a:cubicBezTo>
                  <a:lnTo>
                    <a:pt x="50" y="829326"/>
                  </a:lnTo>
                  <a:cubicBezTo>
                    <a:pt x="37" y="825457"/>
                    <a:pt x="3025" y="822240"/>
                    <a:pt x="6883" y="82195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97" name="Freeform: Shape 1253">
              <a:extLst>
                <a:ext uri="{FF2B5EF4-FFF2-40B4-BE49-F238E27FC236}">
                  <a16:creationId xmlns:a16="http://schemas.microsoft.com/office/drawing/2014/main" id="{2C848AA4-6BFA-7930-CFD4-63C39B8CE41B}"/>
                </a:ext>
              </a:extLst>
            </p:cNvPr>
            <p:cNvSpPr>
              <a:spLocks/>
            </p:cNvSpPr>
            <p:nvPr/>
          </p:nvSpPr>
          <p:spPr bwMode="auto">
            <a:xfrm>
              <a:off x="8060215" y="5808047"/>
              <a:ext cx="14746" cy="259608"/>
            </a:xfrm>
            <a:custGeom>
              <a:avLst/>
              <a:gdLst>
                <a:gd name="T0" fmla="*/ 6171 w 14746"/>
                <a:gd name="T1" fmla="*/ 259608 h 259608"/>
                <a:gd name="T2" fmla="*/ 7511 w 14746"/>
                <a:gd name="T3" fmla="*/ 259608 h 259608"/>
                <a:gd name="T4" fmla="*/ 8851 w 14746"/>
                <a:gd name="T5" fmla="*/ 259608 h 259608"/>
                <a:gd name="T6" fmla="*/ 12066 w 14746"/>
                <a:gd name="T7" fmla="*/ 258135 h 259608"/>
                <a:gd name="T8" fmla="*/ 13138 w 14746"/>
                <a:gd name="T9" fmla="*/ 257063 h 259608"/>
                <a:gd name="T10" fmla="*/ 13138 w 14746"/>
                <a:gd name="T11" fmla="*/ 257063 h 259608"/>
                <a:gd name="T12" fmla="*/ 14746 w 14746"/>
                <a:gd name="T13" fmla="*/ 252642 h 259608"/>
                <a:gd name="T14" fmla="*/ 14746 w 14746"/>
                <a:gd name="T15" fmla="*/ 7368 h 259608"/>
                <a:gd name="T16" fmla="*/ 7377 w 14746"/>
                <a:gd name="T17" fmla="*/ 0 h 259608"/>
                <a:gd name="T18" fmla="*/ 8 w 14746"/>
                <a:gd name="T19" fmla="*/ 7368 h 259608"/>
                <a:gd name="T20" fmla="*/ 8 w 14746"/>
                <a:gd name="T21" fmla="*/ 252106 h 259608"/>
                <a:gd name="T22" fmla="*/ 6171 w 14746"/>
                <a:gd name="T23" fmla="*/ 259608 h 25960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746" h="259608">
                  <a:moveTo>
                    <a:pt x="6171" y="259608"/>
                  </a:moveTo>
                  <a:lnTo>
                    <a:pt x="7511" y="259608"/>
                  </a:lnTo>
                  <a:lnTo>
                    <a:pt x="8851" y="259608"/>
                  </a:lnTo>
                  <a:cubicBezTo>
                    <a:pt x="10043" y="259458"/>
                    <a:pt x="11168" y="258944"/>
                    <a:pt x="12066" y="258135"/>
                  </a:cubicBezTo>
                  <a:cubicBezTo>
                    <a:pt x="12495" y="257848"/>
                    <a:pt x="12856" y="257485"/>
                    <a:pt x="13138" y="257063"/>
                  </a:cubicBezTo>
                  <a:cubicBezTo>
                    <a:pt x="14156" y="255814"/>
                    <a:pt x="14732" y="254255"/>
                    <a:pt x="14746" y="252642"/>
                  </a:cubicBezTo>
                  <a:lnTo>
                    <a:pt x="14746" y="7368"/>
                  </a:lnTo>
                  <a:cubicBezTo>
                    <a:pt x="14746" y="3298"/>
                    <a:pt x="11450" y="0"/>
                    <a:pt x="7377" y="0"/>
                  </a:cubicBezTo>
                  <a:cubicBezTo>
                    <a:pt x="3304" y="0"/>
                    <a:pt x="8" y="3298"/>
                    <a:pt x="8" y="7368"/>
                  </a:cubicBezTo>
                  <a:lnTo>
                    <a:pt x="8" y="252106"/>
                  </a:lnTo>
                  <a:cubicBezTo>
                    <a:pt x="-166" y="255818"/>
                    <a:pt x="2501" y="259061"/>
                    <a:pt x="6171" y="25960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98" name="Freeform: Shape 1254">
              <a:extLst>
                <a:ext uri="{FF2B5EF4-FFF2-40B4-BE49-F238E27FC236}">
                  <a16:creationId xmlns:a16="http://schemas.microsoft.com/office/drawing/2014/main" id="{9B7B49EA-0DCA-B187-335C-8D98FA733AB4}"/>
                </a:ext>
              </a:extLst>
            </p:cNvPr>
            <p:cNvSpPr>
              <a:spLocks/>
            </p:cNvSpPr>
            <p:nvPr/>
          </p:nvSpPr>
          <p:spPr bwMode="auto">
            <a:xfrm>
              <a:off x="7596795" y="6175088"/>
              <a:ext cx="14468" cy="335963"/>
            </a:xfrm>
            <a:custGeom>
              <a:avLst/>
              <a:gdLst>
                <a:gd name="T0" fmla="*/ 14469 w 14468"/>
                <a:gd name="T1" fmla="*/ 335964 h 335963"/>
                <a:gd name="T2" fmla="*/ 14469 w 14468"/>
                <a:gd name="T3" fmla="*/ 9377 h 335963"/>
                <a:gd name="T4" fmla="*/ 8172 w 14468"/>
                <a:gd name="T5" fmla="*/ 9377 h 335963"/>
                <a:gd name="T6" fmla="*/ 804 w 14468"/>
                <a:gd name="T7" fmla="*/ 2143 h 335963"/>
                <a:gd name="T8" fmla="*/ 804 w 14468"/>
                <a:gd name="T9" fmla="*/ 0 h 335963"/>
                <a:gd name="T10" fmla="*/ 0 w 14468"/>
                <a:gd name="T11" fmla="*/ 1072 h 335963"/>
                <a:gd name="T12" fmla="*/ 0 w 14468"/>
                <a:gd name="T13" fmla="*/ 2545 h 335963"/>
                <a:gd name="T14" fmla="*/ 0 w 14468"/>
                <a:gd name="T15" fmla="*/ 3885 h 335963"/>
                <a:gd name="T16" fmla="*/ 0 w 14468"/>
                <a:gd name="T17" fmla="*/ 328596 h 335963"/>
                <a:gd name="T18" fmla="*/ 7369 w 14468"/>
                <a:gd name="T19" fmla="*/ 328596 h 335963"/>
                <a:gd name="T20" fmla="*/ 14469 w 14468"/>
                <a:gd name="T21" fmla="*/ 335964 h 33596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468" h="335963">
                  <a:moveTo>
                    <a:pt x="14469" y="335964"/>
                  </a:moveTo>
                  <a:lnTo>
                    <a:pt x="14469" y="9377"/>
                  </a:lnTo>
                  <a:lnTo>
                    <a:pt x="8172" y="9377"/>
                  </a:lnTo>
                  <a:cubicBezTo>
                    <a:pt x="4153" y="9377"/>
                    <a:pt x="871" y="6162"/>
                    <a:pt x="804" y="2143"/>
                  </a:cubicBezTo>
                  <a:cubicBezTo>
                    <a:pt x="723" y="1433"/>
                    <a:pt x="723" y="710"/>
                    <a:pt x="804" y="0"/>
                  </a:cubicBezTo>
                  <a:lnTo>
                    <a:pt x="0" y="1072"/>
                  </a:lnTo>
                  <a:lnTo>
                    <a:pt x="0" y="2545"/>
                  </a:lnTo>
                  <a:cubicBezTo>
                    <a:pt x="0" y="2545"/>
                    <a:pt x="0" y="3483"/>
                    <a:pt x="0" y="3885"/>
                  </a:cubicBezTo>
                  <a:lnTo>
                    <a:pt x="0" y="328596"/>
                  </a:lnTo>
                  <a:lnTo>
                    <a:pt x="7369" y="328596"/>
                  </a:lnTo>
                  <a:cubicBezTo>
                    <a:pt x="11335" y="328743"/>
                    <a:pt x="14469" y="331998"/>
                    <a:pt x="14469" y="33596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299" name="Freeform: Shape 1255">
              <a:extLst>
                <a:ext uri="{FF2B5EF4-FFF2-40B4-BE49-F238E27FC236}">
                  <a16:creationId xmlns:a16="http://schemas.microsoft.com/office/drawing/2014/main" id="{97633062-F115-BA9E-FB77-E8319F9B6778}"/>
                </a:ext>
              </a:extLst>
            </p:cNvPr>
            <p:cNvSpPr>
              <a:spLocks/>
            </p:cNvSpPr>
            <p:nvPr/>
          </p:nvSpPr>
          <p:spPr bwMode="auto">
            <a:xfrm>
              <a:off x="7611264" y="6511052"/>
              <a:ext cx="100" cy="2679"/>
            </a:xfrm>
            <a:custGeom>
              <a:avLst/>
              <a:gdLst>
                <a:gd name="T0" fmla="*/ 0 w 100"/>
                <a:gd name="T1" fmla="*/ 0 h 2679"/>
                <a:gd name="T2" fmla="*/ 0 w 100"/>
                <a:gd name="T3" fmla="*/ 2679 h 2679"/>
                <a:gd name="T4" fmla="*/ 0 w 100"/>
                <a:gd name="T5" fmla="*/ 2679 h 2679"/>
                <a:gd name="T6" fmla="*/ 0 w 100"/>
                <a:gd name="T7" fmla="*/ 1071 h 2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0" h="2679">
                  <a:moveTo>
                    <a:pt x="0" y="0"/>
                  </a:moveTo>
                  <a:cubicBezTo>
                    <a:pt x="134" y="884"/>
                    <a:pt x="134" y="1795"/>
                    <a:pt x="0" y="2679"/>
                  </a:cubicBezTo>
                  <a:cubicBezTo>
                    <a:pt x="0" y="2679"/>
                    <a:pt x="0" y="2679"/>
                    <a:pt x="0" y="2679"/>
                  </a:cubicBezTo>
                  <a:cubicBezTo>
                    <a:pt x="54" y="2143"/>
                    <a:pt x="54" y="1607"/>
                    <a:pt x="0" y="1071"/>
                  </a:cubicBez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00" name="Freeform: Shape 1256">
              <a:extLst>
                <a:ext uri="{FF2B5EF4-FFF2-40B4-BE49-F238E27FC236}">
                  <a16:creationId xmlns:a16="http://schemas.microsoft.com/office/drawing/2014/main" id="{7048753A-0D0A-1A73-0764-8D4F7AAC1796}"/>
                </a:ext>
              </a:extLst>
            </p:cNvPr>
            <p:cNvSpPr>
              <a:spLocks/>
            </p:cNvSpPr>
            <p:nvPr/>
          </p:nvSpPr>
          <p:spPr bwMode="auto">
            <a:xfrm>
              <a:off x="7601618" y="6513731"/>
              <a:ext cx="8842" cy="4788"/>
            </a:xfrm>
            <a:custGeom>
              <a:avLst/>
              <a:gdLst>
                <a:gd name="T0" fmla="*/ 2277 w 8842"/>
                <a:gd name="T1" fmla="*/ 4688 h 4788"/>
                <a:gd name="T2" fmla="*/ 0 w 8842"/>
                <a:gd name="T3" fmla="*/ 4688 h 4788"/>
                <a:gd name="T4" fmla="*/ 2277 w 8842"/>
                <a:gd name="T5" fmla="*/ 4688 h 4788"/>
                <a:gd name="T6" fmla="*/ 8842 w 8842"/>
                <a:gd name="T7" fmla="*/ 0 h 4788"/>
                <a:gd name="T8" fmla="*/ 2277 w 8842"/>
                <a:gd name="T9" fmla="*/ 4688 h 47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842" h="4788">
                  <a:moveTo>
                    <a:pt x="2277" y="4688"/>
                  </a:moveTo>
                  <a:lnTo>
                    <a:pt x="0" y="4688"/>
                  </a:lnTo>
                  <a:cubicBezTo>
                    <a:pt x="750" y="4822"/>
                    <a:pt x="1528" y="4822"/>
                    <a:pt x="2277" y="4688"/>
                  </a:cubicBezTo>
                  <a:cubicBezTo>
                    <a:pt x="5225" y="4635"/>
                    <a:pt x="7838" y="2773"/>
                    <a:pt x="8842" y="0"/>
                  </a:cubicBezTo>
                  <a:cubicBezTo>
                    <a:pt x="7811" y="2746"/>
                    <a:pt x="5211" y="4608"/>
                    <a:pt x="2277" y="468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01" name="Freeform: Shape 1257">
              <a:extLst>
                <a:ext uri="{FF2B5EF4-FFF2-40B4-BE49-F238E27FC236}">
                  <a16:creationId xmlns:a16="http://schemas.microsoft.com/office/drawing/2014/main" id="{7A702BB6-6915-F502-0203-3ABEA4DC33FE}"/>
                </a:ext>
              </a:extLst>
            </p:cNvPr>
            <p:cNvSpPr>
              <a:spLocks/>
            </p:cNvSpPr>
            <p:nvPr/>
          </p:nvSpPr>
          <p:spPr bwMode="auto">
            <a:xfrm>
              <a:off x="8363012" y="5623455"/>
              <a:ext cx="65381" cy="14601"/>
            </a:xfrm>
            <a:custGeom>
              <a:avLst/>
              <a:gdLst>
                <a:gd name="T0" fmla="*/ 0 w 65381"/>
                <a:gd name="T1" fmla="*/ 14601 h 14601"/>
                <a:gd name="T2" fmla="*/ 65381 w 65381"/>
                <a:gd name="T3" fmla="*/ 14601 h 14601"/>
                <a:gd name="T4" fmla="*/ 59071 w 65381"/>
                <a:gd name="T5" fmla="*/ 6309 h 14601"/>
                <a:gd name="T6" fmla="*/ 65381 w 65381"/>
                <a:gd name="T7" fmla="*/ 0 h 14601"/>
                <a:gd name="T8" fmla="*/ 0 w 65381"/>
                <a:gd name="T9" fmla="*/ 0 h 14601"/>
                <a:gd name="T10" fmla="*/ 0 w 65381"/>
                <a:gd name="T11" fmla="*/ 14601 h 1460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5381" h="14601">
                  <a:moveTo>
                    <a:pt x="0" y="14601"/>
                  </a:moveTo>
                  <a:lnTo>
                    <a:pt x="65381" y="14601"/>
                  </a:lnTo>
                  <a:cubicBezTo>
                    <a:pt x="61348" y="14053"/>
                    <a:pt x="58521" y="10341"/>
                    <a:pt x="59071" y="6309"/>
                  </a:cubicBezTo>
                  <a:cubicBezTo>
                    <a:pt x="59512" y="3027"/>
                    <a:pt x="62098" y="446"/>
                    <a:pt x="65381" y="0"/>
                  </a:cubicBezTo>
                  <a:lnTo>
                    <a:pt x="0" y="0"/>
                  </a:lnTo>
                  <a:lnTo>
                    <a:pt x="0" y="1460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02" name="Freeform: Shape 1258">
              <a:extLst>
                <a:ext uri="{FF2B5EF4-FFF2-40B4-BE49-F238E27FC236}">
                  <a16:creationId xmlns:a16="http://schemas.microsoft.com/office/drawing/2014/main" id="{20DC2EC4-5075-5BAF-BA70-1EBDCCB675CB}"/>
                </a:ext>
              </a:extLst>
            </p:cNvPr>
            <p:cNvSpPr>
              <a:spLocks/>
            </p:cNvSpPr>
            <p:nvPr/>
          </p:nvSpPr>
          <p:spPr bwMode="auto">
            <a:xfrm>
              <a:off x="5803639" y="6580575"/>
              <a:ext cx="30" cy="2277"/>
            </a:xfrm>
            <a:custGeom>
              <a:avLst/>
              <a:gdLst>
                <a:gd name="T0" fmla="*/ 0 w 30"/>
                <a:gd name="T1" fmla="*/ 0 h 2277"/>
                <a:gd name="T2" fmla="*/ 0 w 30"/>
                <a:gd name="T3" fmla="*/ 1608 h 2277"/>
                <a:gd name="T4" fmla="*/ 0 w 30"/>
                <a:gd name="T5" fmla="*/ 2277 h 2277"/>
                <a:gd name="T6" fmla="*/ 0 w 30"/>
                <a:gd name="T7" fmla="*/ 1340 h 227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0" h="2277">
                  <a:moveTo>
                    <a:pt x="0" y="0"/>
                  </a:moveTo>
                  <a:cubicBezTo>
                    <a:pt x="0" y="0"/>
                    <a:pt x="0" y="1072"/>
                    <a:pt x="0" y="1608"/>
                  </a:cubicBezTo>
                  <a:lnTo>
                    <a:pt x="0" y="2277"/>
                  </a:lnTo>
                  <a:cubicBezTo>
                    <a:pt x="40" y="1969"/>
                    <a:pt x="40" y="1648"/>
                    <a:pt x="0" y="1340"/>
                  </a:cubicBez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03" name="Freeform: Shape 1259">
              <a:extLst>
                <a:ext uri="{FF2B5EF4-FFF2-40B4-BE49-F238E27FC236}">
                  <a16:creationId xmlns:a16="http://schemas.microsoft.com/office/drawing/2014/main" id="{C9E9099C-D37C-1D33-43BE-A1669993B141}"/>
                </a:ext>
              </a:extLst>
            </p:cNvPr>
            <p:cNvSpPr>
              <a:spLocks/>
            </p:cNvSpPr>
            <p:nvPr/>
          </p:nvSpPr>
          <p:spPr bwMode="auto">
            <a:xfrm>
              <a:off x="5788871" y="6580575"/>
              <a:ext cx="30" cy="2277"/>
            </a:xfrm>
            <a:custGeom>
              <a:avLst/>
              <a:gdLst>
                <a:gd name="T0" fmla="*/ 30 w 30"/>
                <a:gd name="T1" fmla="*/ 0 h 2277"/>
                <a:gd name="T2" fmla="*/ 30 w 30"/>
                <a:gd name="T3" fmla="*/ 1340 h 2277"/>
                <a:gd name="T4" fmla="*/ 30 w 30"/>
                <a:gd name="T5" fmla="*/ 2277 h 2277"/>
                <a:gd name="T6" fmla="*/ 30 w 30"/>
                <a:gd name="T7" fmla="*/ 1608 h 2277"/>
                <a:gd name="T8" fmla="*/ 30 w 30"/>
                <a:gd name="T9" fmla="*/ 0 h 22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0" h="2277">
                  <a:moveTo>
                    <a:pt x="30" y="0"/>
                  </a:moveTo>
                  <a:lnTo>
                    <a:pt x="30" y="1340"/>
                  </a:lnTo>
                  <a:cubicBezTo>
                    <a:pt x="-10" y="1648"/>
                    <a:pt x="-10" y="1969"/>
                    <a:pt x="30" y="2277"/>
                  </a:cubicBezTo>
                  <a:lnTo>
                    <a:pt x="30" y="1608"/>
                  </a:lnTo>
                  <a:cubicBezTo>
                    <a:pt x="30" y="1608"/>
                    <a:pt x="30" y="536"/>
                    <a:pt x="3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04" name="Freeform: Shape 1260">
              <a:extLst>
                <a:ext uri="{FF2B5EF4-FFF2-40B4-BE49-F238E27FC236}">
                  <a16:creationId xmlns:a16="http://schemas.microsoft.com/office/drawing/2014/main" id="{9DA2890B-8535-29D0-F47D-8DEB5A6EF9D3}"/>
                </a:ext>
              </a:extLst>
            </p:cNvPr>
            <p:cNvSpPr>
              <a:spLocks/>
            </p:cNvSpPr>
            <p:nvPr/>
          </p:nvSpPr>
          <p:spPr bwMode="auto">
            <a:xfrm>
              <a:off x="8888338" y="6510918"/>
              <a:ext cx="21168" cy="14755"/>
            </a:xfrm>
            <a:custGeom>
              <a:avLst/>
              <a:gdLst>
                <a:gd name="T0" fmla="*/ 13398 w 21168"/>
                <a:gd name="T1" fmla="*/ 7368 h 14755"/>
                <a:gd name="T2" fmla="*/ 13398 w 21168"/>
                <a:gd name="T3" fmla="*/ 0 h 14755"/>
                <a:gd name="T4" fmla="*/ 0 w 21168"/>
                <a:gd name="T5" fmla="*/ 0 h 14755"/>
                <a:gd name="T6" fmla="*/ 7369 w 21168"/>
                <a:gd name="T7" fmla="*/ 7368 h 14755"/>
                <a:gd name="T8" fmla="*/ 0 w 21168"/>
                <a:gd name="T9" fmla="*/ 14735 h 14755"/>
                <a:gd name="T10" fmla="*/ 21169 w 21168"/>
                <a:gd name="T11" fmla="*/ 14735 h 14755"/>
                <a:gd name="T12" fmla="*/ 13412 w 21168"/>
                <a:gd name="T13" fmla="*/ 8064 h 14755"/>
                <a:gd name="T14" fmla="*/ 13398 w 21168"/>
                <a:gd name="T15" fmla="*/ 7368 h 1475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168" h="14755">
                  <a:moveTo>
                    <a:pt x="13398" y="7368"/>
                  </a:moveTo>
                  <a:lnTo>
                    <a:pt x="13398" y="0"/>
                  </a:lnTo>
                  <a:lnTo>
                    <a:pt x="0" y="0"/>
                  </a:lnTo>
                  <a:cubicBezTo>
                    <a:pt x="4073" y="0"/>
                    <a:pt x="7369" y="3295"/>
                    <a:pt x="7369" y="7368"/>
                  </a:cubicBezTo>
                  <a:cubicBezTo>
                    <a:pt x="7369" y="11440"/>
                    <a:pt x="4073" y="14735"/>
                    <a:pt x="0" y="14735"/>
                  </a:cubicBezTo>
                  <a:lnTo>
                    <a:pt x="21169" y="14735"/>
                  </a:lnTo>
                  <a:cubicBezTo>
                    <a:pt x="17190" y="15030"/>
                    <a:pt x="13719" y="12043"/>
                    <a:pt x="13412" y="8064"/>
                  </a:cubicBezTo>
                  <a:cubicBezTo>
                    <a:pt x="13398" y="7823"/>
                    <a:pt x="13398" y="7595"/>
                    <a:pt x="13398"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05" name="Freeform: Shape 1261">
              <a:extLst>
                <a:ext uri="{FF2B5EF4-FFF2-40B4-BE49-F238E27FC236}">
                  <a16:creationId xmlns:a16="http://schemas.microsoft.com/office/drawing/2014/main" id="{0BAF9D5A-1437-7014-3F48-EF9BEB654348}"/>
                </a:ext>
              </a:extLst>
            </p:cNvPr>
            <p:cNvSpPr>
              <a:spLocks/>
            </p:cNvSpPr>
            <p:nvPr/>
          </p:nvSpPr>
          <p:spPr bwMode="auto">
            <a:xfrm>
              <a:off x="8857790" y="6510918"/>
              <a:ext cx="38318" cy="14735"/>
            </a:xfrm>
            <a:custGeom>
              <a:avLst/>
              <a:gdLst>
                <a:gd name="T0" fmla="*/ 38318 w 38318"/>
                <a:gd name="T1" fmla="*/ 7368 h 14735"/>
                <a:gd name="T2" fmla="*/ 30950 w 38318"/>
                <a:gd name="T3" fmla="*/ 0 h 14735"/>
                <a:gd name="T4" fmla="*/ 7236 w 38318"/>
                <a:gd name="T5" fmla="*/ 0 h 14735"/>
                <a:gd name="T6" fmla="*/ 1 w 38318"/>
                <a:gd name="T7" fmla="*/ 7368 h 14735"/>
                <a:gd name="T8" fmla="*/ 7101 w 38318"/>
                <a:gd name="T9" fmla="*/ 14735 h 14735"/>
                <a:gd name="T10" fmla="*/ 7236 w 38318"/>
                <a:gd name="T11" fmla="*/ 14735 h 14735"/>
                <a:gd name="T12" fmla="*/ 30950 w 38318"/>
                <a:gd name="T13" fmla="*/ 14735 h 14735"/>
                <a:gd name="T14" fmla="*/ 38318 w 38318"/>
                <a:gd name="T15" fmla="*/ 7368 h 1473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318" h="14735">
                  <a:moveTo>
                    <a:pt x="38318" y="7368"/>
                  </a:moveTo>
                  <a:cubicBezTo>
                    <a:pt x="38318" y="3295"/>
                    <a:pt x="35023" y="0"/>
                    <a:pt x="30950" y="0"/>
                  </a:cubicBezTo>
                  <a:lnTo>
                    <a:pt x="7236" y="0"/>
                  </a:lnTo>
                  <a:cubicBezTo>
                    <a:pt x="3216" y="67"/>
                    <a:pt x="1" y="3349"/>
                    <a:pt x="1" y="7368"/>
                  </a:cubicBezTo>
                  <a:cubicBezTo>
                    <a:pt x="-66" y="11360"/>
                    <a:pt x="3109" y="14655"/>
                    <a:pt x="7101" y="14735"/>
                  </a:cubicBezTo>
                  <a:cubicBezTo>
                    <a:pt x="7141" y="14735"/>
                    <a:pt x="7195" y="14735"/>
                    <a:pt x="7236" y="14735"/>
                  </a:cubicBezTo>
                  <a:lnTo>
                    <a:pt x="30950" y="14735"/>
                  </a:lnTo>
                  <a:cubicBezTo>
                    <a:pt x="35023" y="14735"/>
                    <a:pt x="38318" y="11440"/>
                    <a:pt x="38318"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06" name="Freeform: Shape 1262">
              <a:extLst>
                <a:ext uri="{FF2B5EF4-FFF2-40B4-BE49-F238E27FC236}">
                  <a16:creationId xmlns:a16="http://schemas.microsoft.com/office/drawing/2014/main" id="{6BB02D82-D629-E7ED-153A-04E8F1954C92}"/>
                </a:ext>
              </a:extLst>
            </p:cNvPr>
            <p:cNvSpPr>
              <a:spLocks/>
            </p:cNvSpPr>
            <p:nvPr/>
          </p:nvSpPr>
          <p:spPr bwMode="auto">
            <a:xfrm>
              <a:off x="9317468" y="5763171"/>
              <a:ext cx="14737" cy="763822"/>
            </a:xfrm>
            <a:custGeom>
              <a:avLst/>
              <a:gdLst>
                <a:gd name="T0" fmla="*/ 7369 w 14737"/>
                <a:gd name="T1" fmla="*/ 763821 h 763822"/>
                <a:gd name="T2" fmla="*/ 14737 w 14737"/>
                <a:gd name="T3" fmla="*/ 756721 h 763822"/>
                <a:gd name="T4" fmla="*/ 14737 w 14737"/>
                <a:gd name="T5" fmla="*/ 756454 h 763822"/>
                <a:gd name="T6" fmla="*/ 14737 w 14737"/>
                <a:gd name="T7" fmla="*/ 0 h 763822"/>
                <a:gd name="T8" fmla="*/ 7369 w 14737"/>
                <a:gd name="T9" fmla="*/ 7368 h 763822"/>
                <a:gd name="T10" fmla="*/ 0 w 14737"/>
                <a:gd name="T11" fmla="*/ 0 h 763822"/>
                <a:gd name="T12" fmla="*/ 0 w 14737"/>
                <a:gd name="T13" fmla="*/ 756454 h 763822"/>
                <a:gd name="T14" fmla="*/ 7369 w 14737"/>
                <a:gd name="T15" fmla="*/ 763821 h 76382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737" h="763822">
                  <a:moveTo>
                    <a:pt x="7369" y="763821"/>
                  </a:moveTo>
                  <a:cubicBezTo>
                    <a:pt x="11361" y="763902"/>
                    <a:pt x="14657" y="760713"/>
                    <a:pt x="14737" y="756721"/>
                  </a:cubicBezTo>
                  <a:cubicBezTo>
                    <a:pt x="14737" y="756628"/>
                    <a:pt x="14737" y="756547"/>
                    <a:pt x="14737" y="756454"/>
                  </a:cubicBezTo>
                  <a:lnTo>
                    <a:pt x="14737" y="0"/>
                  </a:lnTo>
                  <a:cubicBezTo>
                    <a:pt x="14737" y="4070"/>
                    <a:pt x="11442" y="7368"/>
                    <a:pt x="7369" y="7368"/>
                  </a:cubicBezTo>
                  <a:cubicBezTo>
                    <a:pt x="3295" y="7368"/>
                    <a:pt x="0" y="4070"/>
                    <a:pt x="0" y="0"/>
                  </a:cubicBezTo>
                  <a:lnTo>
                    <a:pt x="0" y="756454"/>
                  </a:lnTo>
                  <a:cubicBezTo>
                    <a:pt x="0" y="760526"/>
                    <a:pt x="3295" y="763821"/>
                    <a:pt x="7369" y="76382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07" name="Freeform: Shape 1263">
              <a:extLst>
                <a:ext uri="{FF2B5EF4-FFF2-40B4-BE49-F238E27FC236}">
                  <a16:creationId xmlns:a16="http://schemas.microsoft.com/office/drawing/2014/main" id="{FD47B60E-D85C-208F-B724-E7B8A329E4F0}"/>
                </a:ext>
              </a:extLst>
            </p:cNvPr>
            <p:cNvSpPr>
              <a:spLocks/>
            </p:cNvSpPr>
            <p:nvPr/>
          </p:nvSpPr>
          <p:spPr bwMode="auto">
            <a:xfrm>
              <a:off x="9317603" y="5446229"/>
              <a:ext cx="14738" cy="324310"/>
            </a:xfrm>
            <a:custGeom>
              <a:avLst/>
              <a:gdLst>
                <a:gd name="T0" fmla="*/ 0 w 14738"/>
                <a:gd name="T1" fmla="*/ 7369 h 324310"/>
                <a:gd name="T2" fmla="*/ 0 w 14738"/>
                <a:gd name="T3" fmla="*/ 316942 h 324310"/>
                <a:gd name="T4" fmla="*/ 7369 w 14738"/>
                <a:gd name="T5" fmla="*/ 324310 h 324310"/>
                <a:gd name="T6" fmla="*/ 14737 w 14738"/>
                <a:gd name="T7" fmla="*/ 316942 h 324310"/>
                <a:gd name="T8" fmla="*/ 14737 w 14738"/>
                <a:gd name="T9" fmla="*/ 7369 h 324310"/>
                <a:gd name="T10" fmla="*/ 7637 w 14738"/>
                <a:gd name="T11" fmla="*/ 1 h 324310"/>
                <a:gd name="T12" fmla="*/ 7369 w 14738"/>
                <a:gd name="T13" fmla="*/ 1 h 324310"/>
                <a:gd name="T14" fmla="*/ 0 w 14738"/>
                <a:gd name="T15" fmla="*/ 7369 h 3243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738" h="324310">
                  <a:moveTo>
                    <a:pt x="0" y="7369"/>
                  </a:moveTo>
                  <a:lnTo>
                    <a:pt x="0" y="316942"/>
                  </a:lnTo>
                  <a:cubicBezTo>
                    <a:pt x="0" y="321012"/>
                    <a:pt x="3295" y="324310"/>
                    <a:pt x="7369" y="324310"/>
                  </a:cubicBezTo>
                  <a:cubicBezTo>
                    <a:pt x="11442" y="324310"/>
                    <a:pt x="14737" y="321012"/>
                    <a:pt x="14737" y="316942"/>
                  </a:cubicBezTo>
                  <a:lnTo>
                    <a:pt x="14737" y="7369"/>
                  </a:lnTo>
                  <a:cubicBezTo>
                    <a:pt x="14817" y="3374"/>
                    <a:pt x="11629" y="76"/>
                    <a:pt x="7637" y="1"/>
                  </a:cubicBezTo>
                  <a:cubicBezTo>
                    <a:pt x="7543" y="0"/>
                    <a:pt x="7463" y="0"/>
                    <a:pt x="7369" y="1"/>
                  </a:cubicBezTo>
                  <a:cubicBezTo>
                    <a:pt x="3295" y="1"/>
                    <a:pt x="0" y="3299"/>
                    <a:pt x="0" y="736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08" name="Freeform: Shape 1264">
              <a:extLst>
                <a:ext uri="{FF2B5EF4-FFF2-40B4-BE49-F238E27FC236}">
                  <a16:creationId xmlns:a16="http://schemas.microsoft.com/office/drawing/2014/main" id="{D6435423-F363-53B7-7AA0-53B407040562}"/>
                </a:ext>
              </a:extLst>
            </p:cNvPr>
            <p:cNvSpPr>
              <a:spLocks/>
            </p:cNvSpPr>
            <p:nvPr/>
          </p:nvSpPr>
          <p:spPr bwMode="auto">
            <a:xfrm>
              <a:off x="8901734" y="5629483"/>
              <a:ext cx="14739" cy="896170"/>
            </a:xfrm>
            <a:custGeom>
              <a:avLst/>
              <a:gdLst>
                <a:gd name="T0" fmla="*/ 1 w 14739"/>
                <a:gd name="T1" fmla="*/ 888803 h 896170"/>
                <a:gd name="T2" fmla="*/ 7103 w 14739"/>
                <a:gd name="T3" fmla="*/ 896170 h 896170"/>
                <a:gd name="T4" fmla="*/ 7370 w 14739"/>
                <a:gd name="T5" fmla="*/ 896170 h 896170"/>
                <a:gd name="T6" fmla="*/ 14739 w 14739"/>
                <a:gd name="T7" fmla="*/ 888803 h 896170"/>
                <a:gd name="T8" fmla="*/ 14739 w 14739"/>
                <a:gd name="T9" fmla="*/ 0 h 896170"/>
                <a:gd name="T10" fmla="*/ 7370 w 14739"/>
                <a:gd name="T11" fmla="*/ 7368 h 896170"/>
                <a:gd name="T12" fmla="*/ 1 w 14739"/>
                <a:gd name="T13" fmla="*/ 271 h 896170"/>
                <a:gd name="T14" fmla="*/ 1 w 14739"/>
                <a:gd name="T15" fmla="*/ 0 h 896170"/>
                <a:gd name="T16" fmla="*/ 1 w 14739"/>
                <a:gd name="T17" fmla="*/ 888803 h 89617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739" h="896170">
                  <a:moveTo>
                    <a:pt x="1" y="888803"/>
                  </a:moveTo>
                  <a:cubicBezTo>
                    <a:pt x="-79" y="892795"/>
                    <a:pt x="3110" y="896090"/>
                    <a:pt x="7103" y="896170"/>
                  </a:cubicBezTo>
                  <a:cubicBezTo>
                    <a:pt x="7183" y="896170"/>
                    <a:pt x="7277" y="896170"/>
                    <a:pt x="7370" y="896170"/>
                  </a:cubicBezTo>
                  <a:cubicBezTo>
                    <a:pt x="11443" y="896170"/>
                    <a:pt x="14739" y="892875"/>
                    <a:pt x="14739" y="888803"/>
                  </a:cubicBezTo>
                  <a:lnTo>
                    <a:pt x="14739" y="0"/>
                  </a:lnTo>
                  <a:cubicBezTo>
                    <a:pt x="14739" y="4070"/>
                    <a:pt x="11443" y="7368"/>
                    <a:pt x="7370" y="7368"/>
                  </a:cubicBezTo>
                  <a:cubicBezTo>
                    <a:pt x="3378" y="7443"/>
                    <a:pt x="82" y="4265"/>
                    <a:pt x="1" y="271"/>
                  </a:cubicBezTo>
                  <a:cubicBezTo>
                    <a:pt x="1" y="181"/>
                    <a:pt x="1" y="90"/>
                    <a:pt x="1" y="0"/>
                  </a:cubicBezTo>
                  <a:lnTo>
                    <a:pt x="1" y="88880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09" name="Freeform: Shape 1265">
              <a:extLst>
                <a:ext uri="{FF2B5EF4-FFF2-40B4-BE49-F238E27FC236}">
                  <a16:creationId xmlns:a16="http://schemas.microsoft.com/office/drawing/2014/main" id="{7EBB3D33-553F-6CB9-7AC9-B91BF1C72054}"/>
                </a:ext>
              </a:extLst>
            </p:cNvPr>
            <p:cNvSpPr>
              <a:spLocks/>
            </p:cNvSpPr>
            <p:nvPr/>
          </p:nvSpPr>
          <p:spPr bwMode="auto">
            <a:xfrm>
              <a:off x="8903695" y="5464850"/>
              <a:ext cx="13179" cy="172000"/>
            </a:xfrm>
            <a:custGeom>
              <a:avLst/>
              <a:gdLst>
                <a:gd name="T0" fmla="*/ 5811 w 13179"/>
                <a:gd name="T1" fmla="*/ 172000 h 172000"/>
                <a:gd name="T2" fmla="*/ 13180 w 13179"/>
                <a:gd name="T3" fmla="*/ 164633 h 172000"/>
                <a:gd name="T4" fmla="*/ 13180 w 13179"/>
                <a:gd name="T5" fmla="*/ 6832 h 172000"/>
                <a:gd name="T6" fmla="*/ 5811 w 13179"/>
                <a:gd name="T7" fmla="*/ 0 h 172000"/>
                <a:gd name="T8" fmla="*/ 1122 w 13179"/>
                <a:gd name="T9" fmla="*/ 1741 h 172000"/>
                <a:gd name="T10" fmla="*/ 50 w 13179"/>
                <a:gd name="T11" fmla="*/ 2813 h 172000"/>
                <a:gd name="T12" fmla="*/ 50 w 13179"/>
                <a:gd name="T13" fmla="*/ 4019 h 172000"/>
                <a:gd name="T14" fmla="*/ 50 w 13179"/>
                <a:gd name="T15" fmla="*/ 5224 h 172000"/>
                <a:gd name="T16" fmla="*/ 50 w 13179"/>
                <a:gd name="T17" fmla="*/ 6698 h 172000"/>
                <a:gd name="T18" fmla="*/ 50 w 13179"/>
                <a:gd name="T19" fmla="*/ 6698 h 172000"/>
                <a:gd name="T20" fmla="*/ 50 w 13179"/>
                <a:gd name="T21" fmla="*/ 164633 h 172000"/>
                <a:gd name="T22" fmla="*/ 5811 w 13179"/>
                <a:gd name="T23" fmla="*/ 172000 h 1720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179" h="172000">
                  <a:moveTo>
                    <a:pt x="5811" y="172000"/>
                  </a:moveTo>
                  <a:cubicBezTo>
                    <a:pt x="9884" y="172000"/>
                    <a:pt x="13180" y="168702"/>
                    <a:pt x="13180" y="164633"/>
                  </a:cubicBezTo>
                  <a:lnTo>
                    <a:pt x="13180" y="6832"/>
                  </a:lnTo>
                  <a:cubicBezTo>
                    <a:pt x="12899" y="2974"/>
                    <a:pt x="9683" y="-11"/>
                    <a:pt x="5811" y="0"/>
                  </a:cubicBezTo>
                  <a:cubicBezTo>
                    <a:pt x="4096" y="4"/>
                    <a:pt x="2422" y="622"/>
                    <a:pt x="1122" y="1741"/>
                  </a:cubicBezTo>
                  <a:lnTo>
                    <a:pt x="50" y="2813"/>
                  </a:lnTo>
                  <a:cubicBezTo>
                    <a:pt x="10" y="3214"/>
                    <a:pt x="10" y="3618"/>
                    <a:pt x="50" y="4019"/>
                  </a:cubicBezTo>
                  <a:cubicBezTo>
                    <a:pt x="-4" y="4419"/>
                    <a:pt x="-4" y="4824"/>
                    <a:pt x="50" y="5224"/>
                  </a:cubicBezTo>
                  <a:cubicBezTo>
                    <a:pt x="-17" y="5713"/>
                    <a:pt x="-17" y="6209"/>
                    <a:pt x="50" y="6698"/>
                  </a:cubicBezTo>
                  <a:cubicBezTo>
                    <a:pt x="50" y="6698"/>
                    <a:pt x="50" y="6698"/>
                    <a:pt x="50" y="6698"/>
                  </a:cubicBezTo>
                  <a:lnTo>
                    <a:pt x="50" y="164633"/>
                  </a:lnTo>
                  <a:cubicBezTo>
                    <a:pt x="-84" y="168167"/>
                    <a:pt x="2355" y="171282"/>
                    <a:pt x="5811" y="17200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10" name="Freeform: Shape 1266">
              <a:extLst>
                <a:ext uri="{FF2B5EF4-FFF2-40B4-BE49-F238E27FC236}">
                  <a16:creationId xmlns:a16="http://schemas.microsoft.com/office/drawing/2014/main" id="{198E78A8-ADE7-82DC-F8C3-2E18389768F3}"/>
                </a:ext>
              </a:extLst>
            </p:cNvPr>
            <p:cNvSpPr>
              <a:spLocks/>
            </p:cNvSpPr>
            <p:nvPr/>
          </p:nvSpPr>
          <p:spPr bwMode="auto">
            <a:xfrm>
              <a:off x="9479179" y="6513329"/>
              <a:ext cx="14738" cy="12325"/>
            </a:xfrm>
            <a:custGeom>
              <a:avLst/>
              <a:gdLst>
                <a:gd name="T0" fmla="*/ 7369 w 14738"/>
                <a:gd name="T1" fmla="*/ 7368 h 12325"/>
                <a:gd name="T2" fmla="*/ 0 w 14738"/>
                <a:gd name="T3" fmla="*/ 0 h 12325"/>
                <a:gd name="T4" fmla="*/ 0 w 14738"/>
                <a:gd name="T5" fmla="*/ 4956 h 12325"/>
                <a:gd name="T6" fmla="*/ 7369 w 14738"/>
                <a:gd name="T7" fmla="*/ 12324 h 12325"/>
                <a:gd name="T8" fmla="*/ 14737 w 14738"/>
                <a:gd name="T9" fmla="*/ 5224 h 12325"/>
                <a:gd name="T10" fmla="*/ 14737 w 14738"/>
                <a:gd name="T11" fmla="*/ 4956 h 12325"/>
                <a:gd name="T12" fmla="*/ 14737 w 14738"/>
                <a:gd name="T13" fmla="*/ 0 h 12325"/>
                <a:gd name="T14" fmla="*/ 7637 w 14738"/>
                <a:gd name="T15" fmla="*/ 7368 h 12325"/>
                <a:gd name="T16" fmla="*/ 7369 w 14738"/>
                <a:gd name="T17" fmla="*/ 7368 h 123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738" h="12325">
                  <a:moveTo>
                    <a:pt x="7369" y="7368"/>
                  </a:moveTo>
                  <a:cubicBezTo>
                    <a:pt x="3295" y="7368"/>
                    <a:pt x="0" y="4072"/>
                    <a:pt x="0" y="0"/>
                  </a:cubicBezTo>
                  <a:lnTo>
                    <a:pt x="0" y="4956"/>
                  </a:lnTo>
                  <a:cubicBezTo>
                    <a:pt x="0" y="9029"/>
                    <a:pt x="3295" y="12324"/>
                    <a:pt x="7369" y="12324"/>
                  </a:cubicBezTo>
                  <a:cubicBezTo>
                    <a:pt x="11361" y="12404"/>
                    <a:pt x="14657" y="9216"/>
                    <a:pt x="14737" y="5224"/>
                  </a:cubicBezTo>
                  <a:cubicBezTo>
                    <a:pt x="14737" y="5130"/>
                    <a:pt x="14737" y="5050"/>
                    <a:pt x="14737" y="4956"/>
                  </a:cubicBezTo>
                  <a:lnTo>
                    <a:pt x="14737" y="0"/>
                  </a:lnTo>
                  <a:cubicBezTo>
                    <a:pt x="14817" y="3992"/>
                    <a:pt x="11629" y="7287"/>
                    <a:pt x="7637" y="7368"/>
                  </a:cubicBezTo>
                  <a:cubicBezTo>
                    <a:pt x="7543" y="7368"/>
                    <a:pt x="7463" y="7368"/>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11" name="Freeform: Shape 1267">
              <a:extLst>
                <a:ext uri="{FF2B5EF4-FFF2-40B4-BE49-F238E27FC236}">
                  <a16:creationId xmlns:a16="http://schemas.microsoft.com/office/drawing/2014/main" id="{DF1E06F8-8343-70C9-2EE3-BA2FE6F100A9}"/>
                </a:ext>
              </a:extLst>
            </p:cNvPr>
            <p:cNvSpPr>
              <a:spLocks/>
            </p:cNvSpPr>
            <p:nvPr/>
          </p:nvSpPr>
          <p:spPr bwMode="auto">
            <a:xfrm>
              <a:off x="8730110" y="6522036"/>
              <a:ext cx="14738" cy="331944"/>
            </a:xfrm>
            <a:custGeom>
              <a:avLst/>
              <a:gdLst>
                <a:gd name="T0" fmla="*/ 14202 w 14738"/>
                <a:gd name="T1" fmla="*/ 2813 h 331944"/>
                <a:gd name="T2" fmla="*/ 14202 w 14738"/>
                <a:gd name="T3" fmla="*/ 2813 h 331944"/>
                <a:gd name="T4" fmla="*/ 7369 w 14738"/>
                <a:gd name="T5" fmla="*/ 7368 h 331944"/>
                <a:gd name="T6" fmla="*/ 0 w 14738"/>
                <a:gd name="T7" fmla="*/ 0 h 331944"/>
                <a:gd name="T8" fmla="*/ 0 w 14738"/>
                <a:gd name="T9" fmla="*/ 331945 h 331944"/>
                <a:gd name="T10" fmla="*/ 14738 w 14738"/>
                <a:gd name="T11" fmla="*/ 331945 h 331944"/>
                <a:gd name="T12" fmla="*/ 14738 w 14738"/>
                <a:gd name="T13" fmla="*/ 2813 h 33194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8" h="331944">
                  <a:moveTo>
                    <a:pt x="14202" y="2813"/>
                  </a:moveTo>
                  <a:lnTo>
                    <a:pt x="14202" y="2813"/>
                  </a:lnTo>
                  <a:cubicBezTo>
                    <a:pt x="13036" y="5559"/>
                    <a:pt x="10344" y="7341"/>
                    <a:pt x="7369" y="7368"/>
                  </a:cubicBezTo>
                  <a:cubicBezTo>
                    <a:pt x="3296" y="7368"/>
                    <a:pt x="0" y="4072"/>
                    <a:pt x="0" y="0"/>
                  </a:cubicBezTo>
                  <a:lnTo>
                    <a:pt x="0" y="331945"/>
                  </a:lnTo>
                  <a:lnTo>
                    <a:pt x="14738" y="331945"/>
                  </a:lnTo>
                  <a:lnTo>
                    <a:pt x="14738" y="2813"/>
                  </a:lnTo>
                  <a:lnTo>
                    <a:pt x="14202" y="281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12" name="Freeform: Shape 1268">
              <a:extLst>
                <a:ext uri="{FF2B5EF4-FFF2-40B4-BE49-F238E27FC236}">
                  <a16:creationId xmlns:a16="http://schemas.microsoft.com/office/drawing/2014/main" id="{CA16BCF3-1AB4-AF40-7F03-7743B76CC2DD}"/>
                </a:ext>
              </a:extLst>
            </p:cNvPr>
            <p:cNvSpPr>
              <a:spLocks/>
            </p:cNvSpPr>
            <p:nvPr/>
          </p:nvSpPr>
          <p:spPr bwMode="auto">
            <a:xfrm>
              <a:off x="8740025" y="6157674"/>
              <a:ext cx="14742" cy="367712"/>
            </a:xfrm>
            <a:custGeom>
              <a:avLst/>
              <a:gdLst>
                <a:gd name="T0" fmla="*/ 7369 w 14742"/>
                <a:gd name="T1" fmla="*/ 7636 h 367712"/>
                <a:gd name="T2" fmla="*/ 0 w 14742"/>
                <a:gd name="T3" fmla="*/ 268 h 367712"/>
                <a:gd name="T4" fmla="*/ 0 w 14742"/>
                <a:gd name="T5" fmla="*/ 346814 h 367712"/>
                <a:gd name="T6" fmla="*/ 0 w 14742"/>
                <a:gd name="T7" fmla="*/ 346814 h 367712"/>
                <a:gd name="T8" fmla="*/ 4287 w 14742"/>
                <a:gd name="T9" fmla="*/ 353378 h 367712"/>
                <a:gd name="T10" fmla="*/ 4287 w 14742"/>
                <a:gd name="T11" fmla="*/ 364094 h 367712"/>
                <a:gd name="T12" fmla="*/ 4287 w 14742"/>
                <a:gd name="T13" fmla="*/ 366907 h 367712"/>
                <a:gd name="T14" fmla="*/ 4287 w 14742"/>
                <a:gd name="T15" fmla="*/ 366907 h 367712"/>
                <a:gd name="T16" fmla="*/ 7369 w 14742"/>
                <a:gd name="T17" fmla="*/ 367711 h 367712"/>
                <a:gd name="T18" fmla="*/ 14738 w 14742"/>
                <a:gd name="T19" fmla="*/ 360611 h 367712"/>
                <a:gd name="T20" fmla="*/ 14738 w 14742"/>
                <a:gd name="T21" fmla="*/ 360343 h 367712"/>
                <a:gd name="T22" fmla="*/ 14738 w 14742"/>
                <a:gd name="T23" fmla="*/ 0 h 367712"/>
                <a:gd name="T24" fmla="*/ 7637 w 14742"/>
                <a:gd name="T25" fmla="*/ 7636 h 367712"/>
                <a:gd name="T26" fmla="*/ 7369 w 14742"/>
                <a:gd name="T27" fmla="*/ 7636 h 3677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742" h="367712">
                  <a:moveTo>
                    <a:pt x="7369" y="7636"/>
                  </a:moveTo>
                  <a:cubicBezTo>
                    <a:pt x="3296" y="7636"/>
                    <a:pt x="0" y="4340"/>
                    <a:pt x="0" y="268"/>
                  </a:cubicBezTo>
                  <a:lnTo>
                    <a:pt x="0" y="346814"/>
                  </a:lnTo>
                  <a:cubicBezTo>
                    <a:pt x="2573" y="347993"/>
                    <a:pt x="4234" y="350551"/>
                    <a:pt x="4287" y="353378"/>
                  </a:cubicBezTo>
                  <a:lnTo>
                    <a:pt x="4287" y="364094"/>
                  </a:lnTo>
                  <a:cubicBezTo>
                    <a:pt x="4408" y="365032"/>
                    <a:pt x="4408" y="365970"/>
                    <a:pt x="4287" y="366907"/>
                  </a:cubicBezTo>
                  <a:cubicBezTo>
                    <a:pt x="5225" y="367443"/>
                    <a:pt x="6283" y="367725"/>
                    <a:pt x="7369" y="367711"/>
                  </a:cubicBezTo>
                  <a:cubicBezTo>
                    <a:pt x="11362" y="367791"/>
                    <a:pt x="14657" y="364603"/>
                    <a:pt x="14738" y="360611"/>
                  </a:cubicBezTo>
                  <a:cubicBezTo>
                    <a:pt x="14738" y="360518"/>
                    <a:pt x="14738" y="360437"/>
                    <a:pt x="14738" y="360343"/>
                  </a:cubicBezTo>
                  <a:lnTo>
                    <a:pt x="14738" y="0"/>
                  </a:lnTo>
                  <a:cubicBezTo>
                    <a:pt x="14885" y="4072"/>
                    <a:pt x="11710" y="7488"/>
                    <a:pt x="7637" y="7636"/>
                  </a:cubicBezTo>
                  <a:cubicBezTo>
                    <a:pt x="7557" y="7636"/>
                    <a:pt x="7463" y="7636"/>
                    <a:pt x="7369" y="763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13" name="Freeform: Shape 1269">
              <a:extLst>
                <a:ext uri="{FF2B5EF4-FFF2-40B4-BE49-F238E27FC236}">
                  <a16:creationId xmlns:a16="http://schemas.microsoft.com/office/drawing/2014/main" id="{125621DF-BEDB-6334-28C8-52F57C05477A}"/>
                </a:ext>
              </a:extLst>
            </p:cNvPr>
            <p:cNvSpPr>
              <a:spLocks/>
            </p:cNvSpPr>
            <p:nvPr/>
          </p:nvSpPr>
          <p:spPr bwMode="auto">
            <a:xfrm>
              <a:off x="8348274" y="6511587"/>
              <a:ext cx="14738" cy="342125"/>
            </a:xfrm>
            <a:custGeom>
              <a:avLst/>
              <a:gdLst>
                <a:gd name="T0" fmla="*/ 14738 w 14738"/>
                <a:gd name="T1" fmla="*/ 0 h 342125"/>
                <a:gd name="T2" fmla="*/ 7369 w 14738"/>
                <a:gd name="T3" fmla="*/ 7368 h 342125"/>
                <a:gd name="T4" fmla="*/ 0 w 14738"/>
                <a:gd name="T5" fmla="*/ 0 h 342125"/>
                <a:gd name="T6" fmla="*/ 0 w 14738"/>
                <a:gd name="T7" fmla="*/ 342125 h 342125"/>
                <a:gd name="T8" fmla="*/ 14738 w 14738"/>
                <a:gd name="T9" fmla="*/ 342125 h 342125"/>
                <a:gd name="T10" fmla="*/ 14738 w 14738"/>
                <a:gd name="T11" fmla="*/ 0 h 3421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738" h="342125">
                  <a:moveTo>
                    <a:pt x="14738" y="0"/>
                  </a:moveTo>
                  <a:cubicBezTo>
                    <a:pt x="14738" y="4072"/>
                    <a:pt x="11442" y="7368"/>
                    <a:pt x="7369" y="7368"/>
                  </a:cubicBezTo>
                  <a:cubicBezTo>
                    <a:pt x="3296" y="7368"/>
                    <a:pt x="0" y="4072"/>
                    <a:pt x="0" y="0"/>
                  </a:cubicBezTo>
                  <a:lnTo>
                    <a:pt x="0" y="342125"/>
                  </a:lnTo>
                  <a:lnTo>
                    <a:pt x="14738" y="342125"/>
                  </a:lnTo>
                  <a:lnTo>
                    <a:pt x="14738"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14" name="Freeform: Shape 1270">
              <a:extLst>
                <a:ext uri="{FF2B5EF4-FFF2-40B4-BE49-F238E27FC236}">
                  <a16:creationId xmlns:a16="http://schemas.microsoft.com/office/drawing/2014/main" id="{71FD1336-364E-EC38-021B-3E2982712B86}"/>
                </a:ext>
              </a:extLst>
            </p:cNvPr>
            <p:cNvSpPr>
              <a:spLocks/>
            </p:cNvSpPr>
            <p:nvPr/>
          </p:nvSpPr>
          <p:spPr bwMode="auto">
            <a:xfrm>
              <a:off x="7275918" y="5863505"/>
              <a:ext cx="7368" cy="14735"/>
            </a:xfrm>
            <a:custGeom>
              <a:avLst/>
              <a:gdLst>
                <a:gd name="T0" fmla="*/ 7369 w 7368"/>
                <a:gd name="T1" fmla="*/ 7368 h 14735"/>
                <a:gd name="T2" fmla="*/ 0 w 7368"/>
                <a:gd name="T3" fmla="*/ 14735 h 14735"/>
                <a:gd name="T4" fmla="*/ 0 w 7368"/>
                <a:gd name="T5" fmla="*/ 14735 h 14735"/>
                <a:gd name="T6" fmla="*/ 7369 w 7368"/>
                <a:gd name="T7" fmla="*/ 7368 h 14735"/>
                <a:gd name="T8" fmla="*/ 0 w 7368"/>
                <a:gd name="T9" fmla="*/ 0 h 14735"/>
                <a:gd name="T10" fmla="*/ 0 w 7368"/>
                <a:gd name="T11" fmla="*/ 0 h 14735"/>
                <a:gd name="T12" fmla="*/ 7369 w 7368"/>
                <a:gd name="T13" fmla="*/ 7368 h 1473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368" h="14735">
                  <a:moveTo>
                    <a:pt x="7369" y="7368"/>
                  </a:moveTo>
                  <a:cubicBezTo>
                    <a:pt x="7369" y="11437"/>
                    <a:pt x="4073" y="14735"/>
                    <a:pt x="0" y="14735"/>
                  </a:cubicBezTo>
                  <a:cubicBezTo>
                    <a:pt x="4073" y="14735"/>
                    <a:pt x="7369" y="11437"/>
                    <a:pt x="7369" y="7368"/>
                  </a:cubicBezTo>
                  <a:cubicBezTo>
                    <a:pt x="7369" y="3298"/>
                    <a:pt x="4073" y="0"/>
                    <a:pt x="0" y="0"/>
                  </a:cubicBezTo>
                  <a:cubicBezTo>
                    <a:pt x="4073" y="0"/>
                    <a:pt x="7369" y="3298"/>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15" name="Freeform: Shape 1271">
              <a:extLst>
                <a:ext uri="{FF2B5EF4-FFF2-40B4-BE49-F238E27FC236}">
                  <a16:creationId xmlns:a16="http://schemas.microsoft.com/office/drawing/2014/main" id="{CD5D7572-8849-E019-8189-E9DBD67A3A56}"/>
                </a:ext>
              </a:extLst>
            </p:cNvPr>
            <p:cNvSpPr>
              <a:spLocks/>
            </p:cNvSpPr>
            <p:nvPr/>
          </p:nvSpPr>
          <p:spPr bwMode="auto">
            <a:xfrm>
              <a:off x="8348274" y="6511052"/>
              <a:ext cx="14738" cy="7367"/>
            </a:xfrm>
            <a:custGeom>
              <a:avLst/>
              <a:gdLst>
                <a:gd name="T0" fmla="*/ 7369 w 14738"/>
                <a:gd name="T1" fmla="*/ 7367 h 7367"/>
                <a:gd name="T2" fmla="*/ 0 w 14738"/>
                <a:gd name="T3" fmla="*/ 0 h 7367"/>
                <a:gd name="T4" fmla="*/ 0 w 14738"/>
                <a:gd name="T5" fmla="*/ 0 h 7367"/>
                <a:gd name="T6" fmla="*/ 7369 w 14738"/>
                <a:gd name="T7" fmla="*/ 7367 h 7367"/>
                <a:gd name="T8" fmla="*/ 14738 w 14738"/>
                <a:gd name="T9" fmla="*/ 0 h 7367"/>
                <a:gd name="T10" fmla="*/ 14738 w 14738"/>
                <a:gd name="T11" fmla="*/ 0 h 7367"/>
                <a:gd name="T12" fmla="*/ 7369 w 14738"/>
                <a:gd name="T13" fmla="*/ 7367 h 73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8" h="7367">
                  <a:moveTo>
                    <a:pt x="7369" y="7367"/>
                  </a:moveTo>
                  <a:cubicBezTo>
                    <a:pt x="3296" y="7367"/>
                    <a:pt x="0" y="4072"/>
                    <a:pt x="0" y="0"/>
                  </a:cubicBezTo>
                  <a:cubicBezTo>
                    <a:pt x="0" y="4072"/>
                    <a:pt x="3296" y="7367"/>
                    <a:pt x="7369" y="7367"/>
                  </a:cubicBezTo>
                  <a:cubicBezTo>
                    <a:pt x="11442" y="7367"/>
                    <a:pt x="14738" y="4072"/>
                    <a:pt x="14738" y="0"/>
                  </a:cubicBezTo>
                  <a:cubicBezTo>
                    <a:pt x="14738" y="4072"/>
                    <a:pt x="11442" y="7367"/>
                    <a:pt x="7369" y="736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16" name="Freeform: Shape 1272">
              <a:extLst>
                <a:ext uri="{FF2B5EF4-FFF2-40B4-BE49-F238E27FC236}">
                  <a16:creationId xmlns:a16="http://schemas.microsoft.com/office/drawing/2014/main" id="{6ED6BB27-C373-75E2-3108-69C44049E516}"/>
                </a:ext>
              </a:extLst>
            </p:cNvPr>
            <p:cNvSpPr>
              <a:spLocks/>
            </p:cNvSpPr>
            <p:nvPr/>
          </p:nvSpPr>
          <p:spPr bwMode="auto">
            <a:xfrm>
              <a:off x="8348274" y="6502612"/>
              <a:ext cx="14738" cy="15806"/>
            </a:xfrm>
            <a:custGeom>
              <a:avLst/>
              <a:gdLst>
                <a:gd name="T0" fmla="*/ 7369 w 14738"/>
                <a:gd name="T1" fmla="*/ 0 h 15806"/>
                <a:gd name="T2" fmla="*/ 3082 w 14738"/>
                <a:gd name="T3" fmla="*/ 1607 h 15806"/>
                <a:gd name="T4" fmla="*/ 1474 w 14738"/>
                <a:gd name="T5" fmla="*/ 3215 h 15806"/>
                <a:gd name="T6" fmla="*/ 0 w 14738"/>
                <a:gd name="T7" fmla="*/ 7368 h 15806"/>
                <a:gd name="T8" fmla="*/ 0 w 14738"/>
                <a:gd name="T9" fmla="*/ 8439 h 15806"/>
                <a:gd name="T10" fmla="*/ 7369 w 14738"/>
                <a:gd name="T11" fmla="*/ 15807 h 15806"/>
                <a:gd name="T12" fmla="*/ 14738 w 14738"/>
                <a:gd name="T13" fmla="*/ 8439 h 15806"/>
                <a:gd name="T14" fmla="*/ 14738 w 14738"/>
                <a:gd name="T15" fmla="*/ 7100 h 15806"/>
                <a:gd name="T16" fmla="*/ 7369 w 14738"/>
                <a:gd name="T17" fmla="*/ 0 h 1580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738" h="15806">
                  <a:moveTo>
                    <a:pt x="7369" y="0"/>
                  </a:moveTo>
                  <a:cubicBezTo>
                    <a:pt x="5802" y="54"/>
                    <a:pt x="4287" y="616"/>
                    <a:pt x="3082" y="1607"/>
                  </a:cubicBezTo>
                  <a:cubicBezTo>
                    <a:pt x="2411" y="1996"/>
                    <a:pt x="1863" y="2545"/>
                    <a:pt x="1474" y="3215"/>
                  </a:cubicBezTo>
                  <a:cubicBezTo>
                    <a:pt x="577" y="4421"/>
                    <a:pt x="54" y="5867"/>
                    <a:pt x="0" y="7368"/>
                  </a:cubicBezTo>
                  <a:lnTo>
                    <a:pt x="0" y="8439"/>
                  </a:lnTo>
                  <a:cubicBezTo>
                    <a:pt x="0" y="12512"/>
                    <a:pt x="3296" y="15807"/>
                    <a:pt x="7369" y="15807"/>
                  </a:cubicBezTo>
                  <a:cubicBezTo>
                    <a:pt x="11442" y="15807"/>
                    <a:pt x="14738" y="12512"/>
                    <a:pt x="14738" y="8439"/>
                  </a:cubicBezTo>
                  <a:lnTo>
                    <a:pt x="14738" y="7100"/>
                  </a:lnTo>
                  <a:cubicBezTo>
                    <a:pt x="14590" y="3134"/>
                    <a:pt x="11335" y="0"/>
                    <a:pt x="7369"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17" name="Freeform: Shape 1273">
              <a:extLst>
                <a:ext uri="{FF2B5EF4-FFF2-40B4-BE49-F238E27FC236}">
                  <a16:creationId xmlns:a16="http://schemas.microsoft.com/office/drawing/2014/main" id="{57FD0984-3382-697C-70CB-C60A7870032D}"/>
                </a:ext>
              </a:extLst>
            </p:cNvPr>
            <p:cNvSpPr>
              <a:spLocks/>
            </p:cNvSpPr>
            <p:nvPr/>
          </p:nvSpPr>
          <p:spPr bwMode="auto">
            <a:xfrm>
              <a:off x="8046825" y="6165979"/>
              <a:ext cx="1340" cy="3884"/>
            </a:xfrm>
            <a:custGeom>
              <a:avLst/>
              <a:gdLst>
                <a:gd name="T0" fmla="*/ 0 w 1340"/>
                <a:gd name="T1" fmla="*/ 3885 h 3884"/>
                <a:gd name="T2" fmla="*/ 1340 w 1340"/>
                <a:gd name="T3" fmla="*/ 3885 h 3884"/>
                <a:gd name="T4" fmla="*/ 0 w 1340"/>
                <a:gd name="T5" fmla="*/ 0 h 3884"/>
                <a:gd name="T6" fmla="*/ 0 60000 65536"/>
                <a:gd name="T7" fmla="*/ 0 60000 65536"/>
                <a:gd name="T8" fmla="*/ 0 60000 65536"/>
              </a:gdLst>
              <a:ahLst/>
              <a:cxnLst>
                <a:cxn ang="T6">
                  <a:pos x="T0" y="T1"/>
                </a:cxn>
                <a:cxn ang="T7">
                  <a:pos x="T2" y="T3"/>
                </a:cxn>
                <a:cxn ang="T8">
                  <a:pos x="T4" y="T5"/>
                </a:cxn>
              </a:cxnLst>
              <a:rect l="0" t="0" r="r" b="b"/>
              <a:pathLst>
                <a:path w="1340" h="3884">
                  <a:moveTo>
                    <a:pt x="0" y="3885"/>
                  </a:moveTo>
                  <a:lnTo>
                    <a:pt x="1340" y="3885"/>
                  </a:lnTo>
                  <a:cubicBezTo>
                    <a:pt x="509" y="2760"/>
                    <a:pt x="40" y="1407"/>
                    <a:pt x="0" y="0"/>
                  </a:cubicBezTo>
                  <a:lnTo>
                    <a:pt x="0" y="388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18" name="Freeform: Shape 1274">
              <a:extLst>
                <a:ext uri="{FF2B5EF4-FFF2-40B4-BE49-F238E27FC236}">
                  <a16:creationId xmlns:a16="http://schemas.microsoft.com/office/drawing/2014/main" id="{C4F84D86-04A4-8F33-1D0C-F2D47CA6A345}"/>
                </a:ext>
              </a:extLst>
            </p:cNvPr>
            <p:cNvSpPr>
              <a:spLocks/>
            </p:cNvSpPr>
            <p:nvPr/>
          </p:nvSpPr>
          <p:spPr bwMode="auto">
            <a:xfrm>
              <a:off x="8060357" y="6165979"/>
              <a:ext cx="1206" cy="3884"/>
            </a:xfrm>
            <a:custGeom>
              <a:avLst/>
              <a:gdLst>
                <a:gd name="T0" fmla="*/ 1206 w 1206"/>
                <a:gd name="T1" fmla="*/ 3885 h 3884"/>
                <a:gd name="T2" fmla="*/ 1206 w 1206"/>
                <a:gd name="T3" fmla="*/ 0 h 3884"/>
                <a:gd name="T4" fmla="*/ 0 w 1206"/>
                <a:gd name="T5" fmla="*/ 3885 h 3884"/>
                <a:gd name="T6" fmla="*/ 0 60000 65536"/>
                <a:gd name="T7" fmla="*/ 0 60000 65536"/>
                <a:gd name="T8" fmla="*/ 0 60000 65536"/>
              </a:gdLst>
              <a:ahLst/>
              <a:cxnLst>
                <a:cxn ang="T6">
                  <a:pos x="T0" y="T1"/>
                </a:cxn>
                <a:cxn ang="T7">
                  <a:pos x="T2" y="T3"/>
                </a:cxn>
                <a:cxn ang="T8">
                  <a:pos x="T4" y="T5"/>
                </a:cxn>
              </a:cxnLst>
              <a:rect l="0" t="0" r="r" b="b"/>
              <a:pathLst>
                <a:path w="1206" h="3884">
                  <a:moveTo>
                    <a:pt x="1206" y="3885"/>
                  </a:moveTo>
                  <a:lnTo>
                    <a:pt x="1206" y="0"/>
                  </a:lnTo>
                  <a:cubicBezTo>
                    <a:pt x="1152" y="1380"/>
                    <a:pt x="737" y="2719"/>
                    <a:pt x="0" y="3885"/>
                  </a:cubicBezTo>
                  <a:lnTo>
                    <a:pt x="1206" y="388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19" name="Freeform: Shape 1275">
              <a:extLst>
                <a:ext uri="{FF2B5EF4-FFF2-40B4-BE49-F238E27FC236}">
                  <a16:creationId xmlns:a16="http://schemas.microsoft.com/office/drawing/2014/main" id="{2C5EF372-545C-B5FE-567B-DEA03C32F6F2}"/>
                </a:ext>
              </a:extLst>
            </p:cNvPr>
            <p:cNvSpPr>
              <a:spLocks/>
            </p:cNvSpPr>
            <p:nvPr/>
          </p:nvSpPr>
          <p:spPr bwMode="auto">
            <a:xfrm>
              <a:off x="8348274" y="5815415"/>
              <a:ext cx="14738" cy="218215"/>
            </a:xfrm>
            <a:custGeom>
              <a:avLst/>
              <a:gdLst>
                <a:gd name="T0" fmla="*/ 7369 w 14738"/>
                <a:gd name="T1" fmla="*/ 218215 h 218215"/>
                <a:gd name="T2" fmla="*/ 14738 w 14738"/>
                <a:gd name="T3" fmla="*/ 210848 h 218215"/>
                <a:gd name="T4" fmla="*/ 14738 w 14738"/>
                <a:gd name="T5" fmla="*/ 0 h 218215"/>
                <a:gd name="T6" fmla="*/ 7369 w 14738"/>
                <a:gd name="T7" fmla="*/ 7368 h 218215"/>
                <a:gd name="T8" fmla="*/ 0 w 14738"/>
                <a:gd name="T9" fmla="*/ 0 h 218215"/>
                <a:gd name="T10" fmla="*/ 0 w 14738"/>
                <a:gd name="T11" fmla="*/ 210848 h 218215"/>
                <a:gd name="T12" fmla="*/ 7369 w 14738"/>
                <a:gd name="T13" fmla="*/ 218215 h 2182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8" h="218215">
                  <a:moveTo>
                    <a:pt x="7369" y="218215"/>
                  </a:moveTo>
                  <a:cubicBezTo>
                    <a:pt x="11442" y="218215"/>
                    <a:pt x="14738" y="214917"/>
                    <a:pt x="14738" y="210848"/>
                  </a:cubicBezTo>
                  <a:lnTo>
                    <a:pt x="14738" y="0"/>
                  </a:lnTo>
                  <a:cubicBezTo>
                    <a:pt x="14738" y="4070"/>
                    <a:pt x="11442" y="7368"/>
                    <a:pt x="7369" y="7368"/>
                  </a:cubicBezTo>
                  <a:cubicBezTo>
                    <a:pt x="3296" y="7368"/>
                    <a:pt x="0" y="4070"/>
                    <a:pt x="0" y="0"/>
                  </a:cubicBezTo>
                  <a:lnTo>
                    <a:pt x="0" y="210848"/>
                  </a:lnTo>
                  <a:cubicBezTo>
                    <a:pt x="0" y="214917"/>
                    <a:pt x="3296" y="218215"/>
                    <a:pt x="7369" y="21821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20" name="Freeform: Shape 1276">
              <a:extLst>
                <a:ext uri="{FF2B5EF4-FFF2-40B4-BE49-F238E27FC236}">
                  <a16:creationId xmlns:a16="http://schemas.microsoft.com/office/drawing/2014/main" id="{86BAD7F1-151E-4AB7-6978-C80C6D06D4C3}"/>
                </a:ext>
              </a:extLst>
            </p:cNvPr>
            <p:cNvSpPr>
              <a:spLocks/>
            </p:cNvSpPr>
            <p:nvPr/>
          </p:nvSpPr>
          <p:spPr bwMode="auto">
            <a:xfrm>
              <a:off x="7897842" y="6165042"/>
              <a:ext cx="14335" cy="4822"/>
            </a:xfrm>
            <a:custGeom>
              <a:avLst/>
              <a:gdLst>
                <a:gd name="T0" fmla="*/ 6833 w 14335"/>
                <a:gd name="T1" fmla="*/ 4822 h 4822"/>
                <a:gd name="T2" fmla="*/ 14336 w 14335"/>
                <a:gd name="T3" fmla="*/ 4822 h 4822"/>
                <a:gd name="T4" fmla="*/ 7503 w 14335"/>
                <a:gd name="T5" fmla="*/ 0 h 4822"/>
                <a:gd name="T6" fmla="*/ 0 w 14335"/>
                <a:gd name="T7" fmla="*/ 0 h 4822"/>
                <a:gd name="T8" fmla="*/ 6833 w 14335"/>
                <a:gd name="T9" fmla="*/ 4822 h 4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35" h="4822">
                  <a:moveTo>
                    <a:pt x="6833" y="4822"/>
                  </a:moveTo>
                  <a:lnTo>
                    <a:pt x="14336" y="4822"/>
                  </a:lnTo>
                  <a:cubicBezTo>
                    <a:pt x="13318" y="1929"/>
                    <a:pt x="10571" y="0"/>
                    <a:pt x="7503" y="0"/>
                  </a:cubicBezTo>
                  <a:lnTo>
                    <a:pt x="0" y="0"/>
                  </a:lnTo>
                  <a:cubicBezTo>
                    <a:pt x="3055" y="40"/>
                    <a:pt x="5775" y="1956"/>
                    <a:pt x="6833" y="482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21" name="Freeform: Shape 1277">
              <a:extLst>
                <a:ext uri="{FF2B5EF4-FFF2-40B4-BE49-F238E27FC236}">
                  <a16:creationId xmlns:a16="http://schemas.microsoft.com/office/drawing/2014/main" id="{F98D07DE-6CED-D885-3051-1178EA4DCB0E}"/>
                </a:ext>
              </a:extLst>
            </p:cNvPr>
            <p:cNvSpPr>
              <a:spLocks/>
            </p:cNvSpPr>
            <p:nvPr/>
          </p:nvSpPr>
          <p:spPr bwMode="auto">
            <a:xfrm>
              <a:off x="7828442" y="6165042"/>
              <a:ext cx="76233" cy="4822"/>
            </a:xfrm>
            <a:custGeom>
              <a:avLst/>
              <a:gdLst>
                <a:gd name="T0" fmla="*/ 76233 w 76233"/>
                <a:gd name="T1" fmla="*/ 4822 h 4822"/>
                <a:gd name="T2" fmla="*/ 69400 w 76233"/>
                <a:gd name="T3" fmla="*/ 0 h 4822"/>
                <a:gd name="T4" fmla="*/ 6833 w 76233"/>
                <a:gd name="T5" fmla="*/ 0 h 4822"/>
                <a:gd name="T6" fmla="*/ 0 w 76233"/>
                <a:gd name="T7" fmla="*/ 4822 h 4822"/>
                <a:gd name="T8" fmla="*/ 76233 w 76233"/>
                <a:gd name="T9" fmla="*/ 4822 h 4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6233" h="4822">
                  <a:moveTo>
                    <a:pt x="76233" y="4822"/>
                  </a:moveTo>
                  <a:cubicBezTo>
                    <a:pt x="75175" y="1956"/>
                    <a:pt x="72455" y="40"/>
                    <a:pt x="69400" y="0"/>
                  </a:cubicBezTo>
                  <a:lnTo>
                    <a:pt x="6833" y="0"/>
                  </a:lnTo>
                  <a:cubicBezTo>
                    <a:pt x="3778" y="40"/>
                    <a:pt x="1058" y="1956"/>
                    <a:pt x="0" y="4822"/>
                  </a:cubicBezTo>
                  <a:lnTo>
                    <a:pt x="76233" y="482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22" name="Freeform: Shape 1278">
              <a:extLst>
                <a:ext uri="{FF2B5EF4-FFF2-40B4-BE49-F238E27FC236}">
                  <a16:creationId xmlns:a16="http://schemas.microsoft.com/office/drawing/2014/main" id="{CCD0D5B6-AD9D-A1AC-1725-CE50C35E67DE}"/>
                </a:ext>
              </a:extLst>
            </p:cNvPr>
            <p:cNvSpPr>
              <a:spLocks/>
            </p:cNvSpPr>
            <p:nvPr/>
          </p:nvSpPr>
          <p:spPr bwMode="auto">
            <a:xfrm>
              <a:off x="7897441" y="5808047"/>
              <a:ext cx="14871" cy="14746"/>
            </a:xfrm>
            <a:custGeom>
              <a:avLst/>
              <a:gdLst>
                <a:gd name="T0" fmla="*/ 14871 w 14871"/>
                <a:gd name="T1" fmla="*/ 7368 h 14746"/>
                <a:gd name="T2" fmla="*/ 7503 w 14871"/>
                <a:gd name="T3" fmla="*/ 0 h 14746"/>
                <a:gd name="T4" fmla="*/ 0 w 14871"/>
                <a:gd name="T5" fmla="*/ 0 h 14746"/>
                <a:gd name="T6" fmla="*/ 7369 w 14871"/>
                <a:gd name="T7" fmla="*/ 7368 h 14746"/>
                <a:gd name="T8" fmla="*/ 0 w 14871"/>
                <a:gd name="T9" fmla="*/ 14735 h 14746"/>
                <a:gd name="T10" fmla="*/ 7234 w 14871"/>
                <a:gd name="T11" fmla="*/ 14735 h 14746"/>
                <a:gd name="T12" fmla="*/ 14857 w 14871"/>
                <a:gd name="T13" fmla="*/ 7917 h 14746"/>
                <a:gd name="T14" fmla="*/ 14871 w 14871"/>
                <a:gd name="T15" fmla="*/ 7368 h 1474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871" h="14746">
                  <a:moveTo>
                    <a:pt x="14871" y="7368"/>
                  </a:moveTo>
                  <a:cubicBezTo>
                    <a:pt x="14871" y="3298"/>
                    <a:pt x="11575" y="0"/>
                    <a:pt x="7503" y="0"/>
                  </a:cubicBezTo>
                  <a:lnTo>
                    <a:pt x="0" y="0"/>
                  </a:lnTo>
                  <a:cubicBezTo>
                    <a:pt x="4072" y="0"/>
                    <a:pt x="7369" y="3298"/>
                    <a:pt x="7369" y="7368"/>
                  </a:cubicBezTo>
                  <a:cubicBezTo>
                    <a:pt x="7369" y="11437"/>
                    <a:pt x="4072" y="14735"/>
                    <a:pt x="0" y="14735"/>
                  </a:cubicBezTo>
                  <a:lnTo>
                    <a:pt x="7234" y="14735"/>
                  </a:lnTo>
                  <a:cubicBezTo>
                    <a:pt x="11227" y="14958"/>
                    <a:pt x="14643" y="11905"/>
                    <a:pt x="14857" y="7917"/>
                  </a:cubicBezTo>
                  <a:cubicBezTo>
                    <a:pt x="14871" y="7733"/>
                    <a:pt x="14871" y="7551"/>
                    <a:pt x="14871"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23" name="Freeform: Shape 1279">
              <a:extLst>
                <a:ext uri="{FF2B5EF4-FFF2-40B4-BE49-F238E27FC236}">
                  <a16:creationId xmlns:a16="http://schemas.microsoft.com/office/drawing/2014/main" id="{467AAF61-B328-3BBC-9375-DADBC0DA5592}"/>
                </a:ext>
              </a:extLst>
            </p:cNvPr>
            <p:cNvSpPr>
              <a:spLocks/>
            </p:cNvSpPr>
            <p:nvPr/>
          </p:nvSpPr>
          <p:spPr bwMode="auto">
            <a:xfrm>
              <a:off x="7853685" y="5808047"/>
              <a:ext cx="51124" cy="14735"/>
            </a:xfrm>
            <a:custGeom>
              <a:avLst/>
              <a:gdLst>
                <a:gd name="T0" fmla="*/ 7447 w 51124"/>
                <a:gd name="T1" fmla="*/ 14735 h 14735"/>
                <a:gd name="T2" fmla="*/ 43756 w 51124"/>
                <a:gd name="T3" fmla="*/ 14735 h 14735"/>
                <a:gd name="T4" fmla="*/ 51124 w 51124"/>
                <a:gd name="T5" fmla="*/ 7368 h 14735"/>
                <a:gd name="T6" fmla="*/ 43756 w 51124"/>
                <a:gd name="T7" fmla="*/ 0 h 14735"/>
                <a:gd name="T8" fmla="*/ 7447 w 51124"/>
                <a:gd name="T9" fmla="*/ 0 h 14735"/>
                <a:gd name="T10" fmla="*/ 6643 w 51124"/>
                <a:gd name="T11" fmla="*/ 0 h 14735"/>
                <a:gd name="T12" fmla="*/ 5170 w 51124"/>
                <a:gd name="T13" fmla="*/ 0 h 14735"/>
                <a:gd name="T14" fmla="*/ 3964 w 51124"/>
                <a:gd name="T15" fmla="*/ 0 h 14735"/>
                <a:gd name="T16" fmla="*/ 2758 w 51124"/>
                <a:gd name="T17" fmla="*/ 804 h 14735"/>
                <a:gd name="T18" fmla="*/ 1686 w 51124"/>
                <a:gd name="T19" fmla="*/ 1875 h 14735"/>
                <a:gd name="T20" fmla="*/ 79 w 51124"/>
                <a:gd name="T21" fmla="*/ 6296 h 14735"/>
                <a:gd name="T22" fmla="*/ 6295 w 51124"/>
                <a:gd name="T23" fmla="*/ 14658 h 14735"/>
                <a:gd name="T24" fmla="*/ 7447 w 51124"/>
                <a:gd name="T25" fmla="*/ 14735 h 147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1124" h="14735">
                  <a:moveTo>
                    <a:pt x="7447" y="14735"/>
                  </a:moveTo>
                  <a:lnTo>
                    <a:pt x="43756" y="14735"/>
                  </a:lnTo>
                  <a:cubicBezTo>
                    <a:pt x="47828" y="14735"/>
                    <a:pt x="51124" y="11437"/>
                    <a:pt x="51124" y="7368"/>
                  </a:cubicBezTo>
                  <a:cubicBezTo>
                    <a:pt x="51124" y="3298"/>
                    <a:pt x="47828" y="0"/>
                    <a:pt x="43756" y="0"/>
                  </a:cubicBezTo>
                  <a:lnTo>
                    <a:pt x="7447" y="0"/>
                  </a:lnTo>
                  <a:lnTo>
                    <a:pt x="6643" y="0"/>
                  </a:lnTo>
                  <a:lnTo>
                    <a:pt x="5170" y="0"/>
                  </a:lnTo>
                  <a:lnTo>
                    <a:pt x="3964" y="0"/>
                  </a:lnTo>
                  <a:lnTo>
                    <a:pt x="2758" y="804"/>
                  </a:lnTo>
                  <a:cubicBezTo>
                    <a:pt x="2369" y="1127"/>
                    <a:pt x="2008" y="1486"/>
                    <a:pt x="1686" y="1875"/>
                  </a:cubicBezTo>
                  <a:cubicBezTo>
                    <a:pt x="668" y="3124"/>
                    <a:pt x="92" y="4683"/>
                    <a:pt x="79" y="6296"/>
                  </a:cubicBezTo>
                  <a:cubicBezTo>
                    <a:pt x="-511" y="10321"/>
                    <a:pt x="2276" y="14065"/>
                    <a:pt x="6295" y="14658"/>
                  </a:cubicBezTo>
                  <a:cubicBezTo>
                    <a:pt x="6684" y="14714"/>
                    <a:pt x="7059" y="14739"/>
                    <a:pt x="7447" y="1473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24" name="Freeform: Shape 1280">
              <a:extLst>
                <a:ext uri="{FF2B5EF4-FFF2-40B4-BE49-F238E27FC236}">
                  <a16:creationId xmlns:a16="http://schemas.microsoft.com/office/drawing/2014/main" id="{7C6E2E0B-A14F-5D72-B456-94E5C4A5CFF5}"/>
                </a:ext>
              </a:extLst>
            </p:cNvPr>
            <p:cNvSpPr>
              <a:spLocks/>
            </p:cNvSpPr>
            <p:nvPr/>
          </p:nvSpPr>
          <p:spPr bwMode="auto">
            <a:xfrm>
              <a:off x="6700217" y="6580575"/>
              <a:ext cx="14739" cy="7367"/>
            </a:xfrm>
            <a:custGeom>
              <a:avLst/>
              <a:gdLst>
                <a:gd name="T0" fmla="*/ 7369 w 14739"/>
                <a:gd name="T1" fmla="*/ 7368 h 7367"/>
                <a:gd name="T2" fmla="*/ 14738 w 14739"/>
                <a:gd name="T3" fmla="*/ 0 h 7367"/>
                <a:gd name="T4" fmla="*/ 14738 w 14739"/>
                <a:gd name="T5" fmla="*/ 0 h 7367"/>
                <a:gd name="T6" fmla="*/ 14738 w 14739"/>
                <a:gd name="T7" fmla="*/ 0 h 7367"/>
                <a:gd name="T8" fmla="*/ 7637 w 14739"/>
                <a:gd name="T9" fmla="*/ 7368 h 7367"/>
                <a:gd name="T10" fmla="*/ 7369 w 14739"/>
                <a:gd name="T11" fmla="*/ 7368 h 7367"/>
                <a:gd name="T12" fmla="*/ 0 w 14739"/>
                <a:gd name="T13" fmla="*/ 0 h 7367"/>
                <a:gd name="T14" fmla="*/ 0 w 14739"/>
                <a:gd name="T15" fmla="*/ 0 h 7367"/>
                <a:gd name="T16" fmla="*/ 7369 w 14739"/>
                <a:gd name="T17" fmla="*/ 7368 h 736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739" h="7367">
                  <a:moveTo>
                    <a:pt x="7369" y="7368"/>
                  </a:moveTo>
                  <a:cubicBezTo>
                    <a:pt x="11442" y="7368"/>
                    <a:pt x="14738" y="4072"/>
                    <a:pt x="14738" y="0"/>
                  </a:cubicBezTo>
                  <a:cubicBezTo>
                    <a:pt x="14818" y="3992"/>
                    <a:pt x="11629" y="7287"/>
                    <a:pt x="7637" y="7368"/>
                  </a:cubicBezTo>
                  <a:cubicBezTo>
                    <a:pt x="7543" y="7368"/>
                    <a:pt x="7463" y="7368"/>
                    <a:pt x="7369" y="7368"/>
                  </a:cubicBezTo>
                  <a:cubicBezTo>
                    <a:pt x="3296" y="7368"/>
                    <a:pt x="0" y="4072"/>
                    <a:pt x="0" y="0"/>
                  </a:cubicBezTo>
                  <a:cubicBezTo>
                    <a:pt x="0" y="4072"/>
                    <a:pt x="3296" y="7368"/>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25" name="Freeform: Shape 1281">
              <a:extLst>
                <a:ext uri="{FF2B5EF4-FFF2-40B4-BE49-F238E27FC236}">
                  <a16:creationId xmlns:a16="http://schemas.microsoft.com/office/drawing/2014/main" id="{07F430ED-4154-5CE3-65FB-7212C2599D64}"/>
                </a:ext>
              </a:extLst>
            </p:cNvPr>
            <p:cNvSpPr>
              <a:spLocks/>
            </p:cNvSpPr>
            <p:nvPr/>
          </p:nvSpPr>
          <p:spPr bwMode="auto">
            <a:xfrm>
              <a:off x="8071879" y="6300740"/>
              <a:ext cx="14738" cy="218215"/>
            </a:xfrm>
            <a:custGeom>
              <a:avLst/>
              <a:gdLst>
                <a:gd name="T0" fmla="*/ 14738 w 14738"/>
                <a:gd name="T1" fmla="*/ 0 h 218215"/>
                <a:gd name="T2" fmla="*/ 14738 w 14738"/>
                <a:gd name="T3" fmla="*/ 0 h 218215"/>
                <a:gd name="T4" fmla="*/ 7503 w 14738"/>
                <a:gd name="T5" fmla="*/ 7234 h 218215"/>
                <a:gd name="T6" fmla="*/ 7369 w 14738"/>
                <a:gd name="T7" fmla="*/ 7234 h 218215"/>
                <a:gd name="T8" fmla="*/ 0 w 14738"/>
                <a:gd name="T9" fmla="*/ 0 h 218215"/>
                <a:gd name="T10" fmla="*/ 0 w 14738"/>
                <a:gd name="T11" fmla="*/ 210848 h 218215"/>
                <a:gd name="T12" fmla="*/ 7369 w 14738"/>
                <a:gd name="T13" fmla="*/ 218215 h 218215"/>
                <a:gd name="T14" fmla="*/ 14738 w 14738"/>
                <a:gd name="T15" fmla="*/ 210848 h 218215"/>
                <a:gd name="T16" fmla="*/ 14738 w 14738"/>
                <a:gd name="T17" fmla="*/ 0 h 2182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738" h="218215">
                  <a:moveTo>
                    <a:pt x="14738" y="0"/>
                  </a:moveTo>
                  <a:lnTo>
                    <a:pt x="14738" y="0"/>
                  </a:lnTo>
                  <a:cubicBezTo>
                    <a:pt x="14738" y="3992"/>
                    <a:pt x="11496" y="7234"/>
                    <a:pt x="7503" y="7234"/>
                  </a:cubicBezTo>
                  <a:cubicBezTo>
                    <a:pt x="7463" y="7234"/>
                    <a:pt x="7409" y="7234"/>
                    <a:pt x="7369" y="7234"/>
                  </a:cubicBezTo>
                  <a:cubicBezTo>
                    <a:pt x="3349" y="7234"/>
                    <a:pt x="67" y="4019"/>
                    <a:pt x="0" y="0"/>
                  </a:cubicBezTo>
                  <a:lnTo>
                    <a:pt x="0" y="210848"/>
                  </a:lnTo>
                  <a:cubicBezTo>
                    <a:pt x="0" y="214920"/>
                    <a:pt x="3296" y="218215"/>
                    <a:pt x="7369" y="218215"/>
                  </a:cubicBezTo>
                  <a:cubicBezTo>
                    <a:pt x="11442" y="218215"/>
                    <a:pt x="14738" y="214920"/>
                    <a:pt x="14738" y="210848"/>
                  </a:cubicBezTo>
                  <a:lnTo>
                    <a:pt x="14738"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26" name="Freeform: Shape 1282">
              <a:extLst>
                <a:ext uri="{FF2B5EF4-FFF2-40B4-BE49-F238E27FC236}">
                  <a16:creationId xmlns:a16="http://schemas.microsoft.com/office/drawing/2014/main" id="{E856ABBD-9F35-0E9A-3887-59487CF0FDE4}"/>
                </a:ext>
              </a:extLst>
            </p:cNvPr>
            <p:cNvSpPr>
              <a:spLocks/>
            </p:cNvSpPr>
            <p:nvPr/>
          </p:nvSpPr>
          <p:spPr bwMode="auto">
            <a:xfrm>
              <a:off x="8071879" y="6292032"/>
              <a:ext cx="14738" cy="15942"/>
            </a:xfrm>
            <a:custGeom>
              <a:avLst/>
              <a:gdLst>
                <a:gd name="T0" fmla="*/ 14470 w 14738"/>
                <a:gd name="T1" fmla="*/ 6162 h 15942"/>
                <a:gd name="T2" fmla="*/ 7369 w 14738"/>
                <a:gd name="T3" fmla="*/ 0 h 15942"/>
                <a:gd name="T4" fmla="*/ 0 w 14738"/>
                <a:gd name="T5" fmla="*/ 7368 h 15942"/>
                <a:gd name="T6" fmla="*/ 0 w 14738"/>
                <a:gd name="T7" fmla="*/ 8707 h 15942"/>
                <a:gd name="T8" fmla="*/ 7369 w 14738"/>
                <a:gd name="T9" fmla="*/ 15941 h 15942"/>
                <a:gd name="T10" fmla="*/ 14738 w 14738"/>
                <a:gd name="T11" fmla="*/ 8841 h 15942"/>
                <a:gd name="T12" fmla="*/ 14738 w 14738"/>
                <a:gd name="T13" fmla="*/ 8707 h 15942"/>
                <a:gd name="T14" fmla="*/ 14738 w 14738"/>
                <a:gd name="T15" fmla="*/ 7368 h 15942"/>
                <a:gd name="T16" fmla="*/ 14470 w 14738"/>
                <a:gd name="T17" fmla="*/ 6162 h 1594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738" h="15942">
                  <a:moveTo>
                    <a:pt x="14470" y="6162"/>
                  </a:moveTo>
                  <a:cubicBezTo>
                    <a:pt x="13947" y="2639"/>
                    <a:pt x="10933" y="27"/>
                    <a:pt x="7369" y="0"/>
                  </a:cubicBezTo>
                  <a:cubicBezTo>
                    <a:pt x="3296" y="0"/>
                    <a:pt x="0" y="3295"/>
                    <a:pt x="0" y="7368"/>
                  </a:cubicBezTo>
                  <a:lnTo>
                    <a:pt x="0" y="8707"/>
                  </a:lnTo>
                  <a:cubicBezTo>
                    <a:pt x="67" y="12726"/>
                    <a:pt x="3349" y="15941"/>
                    <a:pt x="7369" y="15941"/>
                  </a:cubicBezTo>
                  <a:cubicBezTo>
                    <a:pt x="11362" y="16021"/>
                    <a:pt x="14657" y="12833"/>
                    <a:pt x="14738" y="8841"/>
                  </a:cubicBezTo>
                  <a:cubicBezTo>
                    <a:pt x="14738" y="8801"/>
                    <a:pt x="14738" y="8747"/>
                    <a:pt x="14738" y="8707"/>
                  </a:cubicBezTo>
                  <a:lnTo>
                    <a:pt x="14738" y="7368"/>
                  </a:lnTo>
                  <a:cubicBezTo>
                    <a:pt x="14711" y="6952"/>
                    <a:pt x="14617" y="6550"/>
                    <a:pt x="14470" y="616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27" name="Freeform: Shape 1283">
              <a:extLst>
                <a:ext uri="{FF2B5EF4-FFF2-40B4-BE49-F238E27FC236}">
                  <a16:creationId xmlns:a16="http://schemas.microsoft.com/office/drawing/2014/main" id="{F4FD4354-D163-1807-90C2-CA547DB38EC7}"/>
                </a:ext>
              </a:extLst>
            </p:cNvPr>
            <p:cNvSpPr>
              <a:spLocks/>
            </p:cNvSpPr>
            <p:nvPr/>
          </p:nvSpPr>
          <p:spPr bwMode="auto">
            <a:xfrm>
              <a:off x="7269621" y="6503684"/>
              <a:ext cx="340939" cy="14735"/>
            </a:xfrm>
            <a:custGeom>
              <a:avLst/>
              <a:gdLst>
                <a:gd name="T0" fmla="*/ 334274 w 340939"/>
                <a:gd name="T1" fmla="*/ 0 h 14735"/>
                <a:gd name="T2" fmla="*/ 0 w 340939"/>
                <a:gd name="T3" fmla="*/ 0 h 14735"/>
                <a:gd name="T4" fmla="*/ 7369 w 340939"/>
                <a:gd name="T5" fmla="*/ 7368 h 14735"/>
                <a:gd name="T6" fmla="*/ 0 w 340939"/>
                <a:gd name="T7" fmla="*/ 14735 h 14735"/>
                <a:gd name="T8" fmla="*/ 334274 w 340939"/>
                <a:gd name="T9" fmla="*/ 14735 h 14735"/>
                <a:gd name="T10" fmla="*/ 340839 w 340939"/>
                <a:gd name="T11" fmla="*/ 10582 h 14735"/>
                <a:gd name="T12" fmla="*/ 340839 w 340939"/>
                <a:gd name="T13" fmla="*/ 10582 h 14735"/>
                <a:gd name="T14" fmla="*/ 340839 w 340939"/>
                <a:gd name="T15" fmla="*/ 7903 h 14735"/>
                <a:gd name="T16" fmla="*/ 334274 w 340939"/>
                <a:gd name="T17" fmla="*/ 0 h 147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0939" h="14735">
                  <a:moveTo>
                    <a:pt x="334274" y="0"/>
                  </a:moveTo>
                  <a:lnTo>
                    <a:pt x="0" y="0"/>
                  </a:lnTo>
                  <a:cubicBezTo>
                    <a:pt x="4073" y="0"/>
                    <a:pt x="7369" y="3295"/>
                    <a:pt x="7369" y="7368"/>
                  </a:cubicBezTo>
                  <a:cubicBezTo>
                    <a:pt x="7369" y="11440"/>
                    <a:pt x="4073" y="14735"/>
                    <a:pt x="0" y="14735"/>
                  </a:cubicBezTo>
                  <a:lnTo>
                    <a:pt x="334274" y="14735"/>
                  </a:lnTo>
                  <a:cubicBezTo>
                    <a:pt x="337088" y="14749"/>
                    <a:pt x="339647" y="13128"/>
                    <a:pt x="340839" y="10582"/>
                  </a:cubicBezTo>
                  <a:cubicBezTo>
                    <a:pt x="340973" y="9698"/>
                    <a:pt x="340973" y="8787"/>
                    <a:pt x="340839" y="7903"/>
                  </a:cubicBezTo>
                  <a:cubicBezTo>
                    <a:pt x="341147" y="3925"/>
                    <a:pt x="338240" y="429"/>
                    <a:pt x="334274"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28" name="Freeform: Shape 1284">
              <a:extLst>
                <a:ext uri="{FF2B5EF4-FFF2-40B4-BE49-F238E27FC236}">
                  <a16:creationId xmlns:a16="http://schemas.microsoft.com/office/drawing/2014/main" id="{488ED76B-57B7-1605-C85E-0EC79604F7ED}"/>
                </a:ext>
              </a:extLst>
            </p:cNvPr>
            <p:cNvSpPr>
              <a:spLocks/>
            </p:cNvSpPr>
            <p:nvPr/>
          </p:nvSpPr>
          <p:spPr bwMode="auto">
            <a:xfrm>
              <a:off x="7265468" y="6503684"/>
              <a:ext cx="11522" cy="14735"/>
            </a:xfrm>
            <a:custGeom>
              <a:avLst/>
              <a:gdLst>
                <a:gd name="T0" fmla="*/ 11523 w 11522"/>
                <a:gd name="T1" fmla="*/ 7368 h 14735"/>
                <a:gd name="T2" fmla="*/ 4153 w 11522"/>
                <a:gd name="T3" fmla="*/ 0 h 14735"/>
                <a:gd name="T4" fmla="*/ 0 w 11522"/>
                <a:gd name="T5" fmla="*/ 0 h 14735"/>
                <a:gd name="T6" fmla="*/ 7369 w 11522"/>
                <a:gd name="T7" fmla="*/ 7368 h 14735"/>
                <a:gd name="T8" fmla="*/ 268 w 11522"/>
                <a:gd name="T9" fmla="*/ 14735 h 14735"/>
                <a:gd name="T10" fmla="*/ 0 w 11522"/>
                <a:gd name="T11" fmla="*/ 14735 h 14735"/>
                <a:gd name="T12" fmla="*/ 4153 w 11522"/>
                <a:gd name="T13" fmla="*/ 14735 h 14735"/>
                <a:gd name="T14" fmla="*/ 11523 w 11522"/>
                <a:gd name="T15" fmla="*/ 7368 h 1473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522" h="14735">
                  <a:moveTo>
                    <a:pt x="11523" y="7368"/>
                  </a:moveTo>
                  <a:cubicBezTo>
                    <a:pt x="11523" y="3295"/>
                    <a:pt x="8226" y="0"/>
                    <a:pt x="4153" y="0"/>
                  </a:cubicBezTo>
                  <a:lnTo>
                    <a:pt x="0" y="0"/>
                  </a:lnTo>
                  <a:cubicBezTo>
                    <a:pt x="4073" y="0"/>
                    <a:pt x="7369" y="3295"/>
                    <a:pt x="7369" y="7368"/>
                  </a:cubicBezTo>
                  <a:cubicBezTo>
                    <a:pt x="7450" y="11359"/>
                    <a:pt x="4260" y="14655"/>
                    <a:pt x="268" y="14735"/>
                  </a:cubicBezTo>
                  <a:cubicBezTo>
                    <a:pt x="174" y="14735"/>
                    <a:pt x="94" y="14735"/>
                    <a:pt x="0" y="14735"/>
                  </a:cubicBezTo>
                  <a:lnTo>
                    <a:pt x="4153" y="14735"/>
                  </a:lnTo>
                  <a:cubicBezTo>
                    <a:pt x="8226" y="14735"/>
                    <a:pt x="11523" y="11440"/>
                    <a:pt x="11523"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29" name="Freeform: Shape 1285">
              <a:extLst>
                <a:ext uri="{FF2B5EF4-FFF2-40B4-BE49-F238E27FC236}">
                  <a16:creationId xmlns:a16="http://schemas.microsoft.com/office/drawing/2014/main" id="{03C0C40B-CF11-E845-B09B-894BD0D359B0}"/>
                </a:ext>
              </a:extLst>
            </p:cNvPr>
            <p:cNvSpPr>
              <a:spLocks/>
            </p:cNvSpPr>
            <p:nvPr/>
          </p:nvSpPr>
          <p:spPr bwMode="auto">
            <a:xfrm>
              <a:off x="7058205" y="6503684"/>
              <a:ext cx="214632" cy="14736"/>
            </a:xfrm>
            <a:custGeom>
              <a:avLst/>
              <a:gdLst>
                <a:gd name="T0" fmla="*/ 214632 w 214632"/>
                <a:gd name="T1" fmla="*/ 7368 h 14736"/>
                <a:gd name="T2" fmla="*/ 207263 w 214632"/>
                <a:gd name="T3" fmla="*/ 0 h 14736"/>
                <a:gd name="T4" fmla="*/ 0 w 214632"/>
                <a:gd name="T5" fmla="*/ 0 h 14736"/>
                <a:gd name="T6" fmla="*/ 7369 w 214632"/>
                <a:gd name="T7" fmla="*/ 7368 h 14736"/>
                <a:gd name="T8" fmla="*/ 0 w 214632"/>
                <a:gd name="T9" fmla="*/ 14735 h 14736"/>
                <a:gd name="T10" fmla="*/ 207263 w 214632"/>
                <a:gd name="T11" fmla="*/ 14735 h 14736"/>
                <a:gd name="T12" fmla="*/ 214632 w 214632"/>
                <a:gd name="T13" fmla="*/ 7635 h 14736"/>
                <a:gd name="T14" fmla="*/ 214632 w 214632"/>
                <a:gd name="T15" fmla="*/ 7368 h 147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4632" h="14736">
                  <a:moveTo>
                    <a:pt x="214632" y="7368"/>
                  </a:moveTo>
                  <a:cubicBezTo>
                    <a:pt x="214632" y="3295"/>
                    <a:pt x="211336" y="0"/>
                    <a:pt x="207263" y="0"/>
                  </a:cubicBezTo>
                  <a:lnTo>
                    <a:pt x="0" y="0"/>
                  </a:lnTo>
                  <a:cubicBezTo>
                    <a:pt x="4073" y="0"/>
                    <a:pt x="7369" y="3295"/>
                    <a:pt x="7369" y="7368"/>
                  </a:cubicBezTo>
                  <a:cubicBezTo>
                    <a:pt x="7369" y="11440"/>
                    <a:pt x="4073" y="14735"/>
                    <a:pt x="0" y="14735"/>
                  </a:cubicBezTo>
                  <a:lnTo>
                    <a:pt x="207263" y="14735"/>
                  </a:lnTo>
                  <a:cubicBezTo>
                    <a:pt x="211256" y="14816"/>
                    <a:pt x="214551" y="11627"/>
                    <a:pt x="214632" y="7635"/>
                  </a:cubicBezTo>
                  <a:cubicBezTo>
                    <a:pt x="214632" y="7542"/>
                    <a:pt x="214632" y="7461"/>
                    <a:pt x="214632"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30" name="Freeform: Shape 1286">
              <a:extLst>
                <a:ext uri="{FF2B5EF4-FFF2-40B4-BE49-F238E27FC236}">
                  <a16:creationId xmlns:a16="http://schemas.microsoft.com/office/drawing/2014/main" id="{6C6DB4FF-A28D-ED91-5983-A57D6B1C72EC}"/>
                </a:ext>
              </a:extLst>
            </p:cNvPr>
            <p:cNvSpPr>
              <a:spLocks/>
            </p:cNvSpPr>
            <p:nvPr/>
          </p:nvSpPr>
          <p:spPr bwMode="auto">
            <a:xfrm>
              <a:off x="6960401" y="6503684"/>
              <a:ext cx="105172" cy="14601"/>
            </a:xfrm>
            <a:custGeom>
              <a:avLst/>
              <a:gdLst>
                <a:gd name="T0" fmla="*/ 105172 w 105172"/>
                <a:gd name="T1" fmla="*/ 7368 h 14601"/>
                <a:gd name="T2" fmla="*/ 97803 w 105172"/>
                <a:gd name="T3" fmla="*/ 0 h 14601"/>
                <a:gd name="T4" fmla="*/ 7100 w 105172"/>
                <a:gd name="T5" fmla="*/ 0 h 14601"/>
                <a:gd name="T6" fmla="*/ 0 w 105172"/>
                <a:gd name="T7" fmla="*/ 7234 h 14601"/>
                <a:gd name="T8" fmla="*/ 3349 w 105172"/>
                <a:gd name="T9" fmla="*/ 13262 h 14601"/>
                <a:gd name="T10" fmla="*/ 7369 w 105172"/>
                <a:gd name="T11" fmla="*/ 14601 h 14601"/>
                <a:gd name="T12" fmla="*/ 97803 w 105172"/>
                <a:gd name="T13" fmla="*/ 14601 h 14601"/>
                <a:gd name="T14" fmla="*/ 105172 w 105172"/>
                <a:gd name="T15" fmla="*/ 7368 h 1460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5172" h="14601">
                  <a:moveTo>
                    <a:pt x="105172" y="7368"/>
                  </a:moveTo>
                  <a:cubicBezTo>
                    <a:pt x="105172" y="3295"/>
                    <a:pt x="101877" y="0"/>
                    <a:pt x="97803" y="0"/>
                  </a:cubicBezTo>
                  <a:lnTo>
                    <a:pt x="7100" y="0"/>
                  </a:lnTo>
                  <a:cubicBezTo>
                    <a:pt x="3188" y="147"/>
                    <a:pt x="67" y="3322"/>
                    <a:pt x="0" y="7234"/>
                  </a:cubicBezTo>
                  <a:cubicBezTo>
                    <a:pt x="26" y="9685"/>
                    <a:pt x="1286" y="11949"/>
                    <a:pt x="3349" y="13262"/>
                  </a:cubicBezTo>
                  <a:cubicBezTo>
                    <a:pt x="4515" y="14119"/>
                    <a:pt x="5921" y="14588"/>
                    <a:pt x="7369" y="14601"/>
                  </a:cubicBezTo>
                  <a:lnTo>
                    <a:pt x="97803" y="14601"/>
                  </a:lnTo>
                  <a:cubicBezTo>
                    <a:pt x="101823" y="14601"/>
                    <a:pt x="105105" y="11386"/>
                    <a:pt x="105172"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31" name="Freeform: Shape 1287">
              <a:extLst>
                <a:ext uri="{FF2B5EF4-FFF2-40B4-BE49-F238E27FC236}">
                  <a16:creationId xmlns:a16="http://schemas.microsoft.com/office/drawing/2014/main" id="{F04FCB65-F498-7841-C2EA-BFC183E0B2AC}"/>
                </a:ext>
              </a:extLst>
            </p:cNvPr>
            <p:cNvSpPr>
              <a:spLocks/>
            </p:cNvSpPr>
            <p:nvPr/>
          </p:nvSpPr>
          <p:spPr bwMode="auto">
            <a:xfrm>
              <a:off x="8594257" y="5623387"/>
              <a:ext cx="55656" cy="14737"/>
            </a:xfrm>
            <a:custGeom>
              <a:avLst/>
              <a:gdLst>
                <a:gd name="T0" fmla="*/ 7101 w 55656"/>
                <a:gd name="T1" fmla="*/ 68 h 14737"/>
                <a:gd name="T2" fmla="*/ 0 w 55656"/>
                <a:gd name="T3" fmla="*/ 68 h 14737"/>
                <a:gd name="T4" fmla="*/ 8293 w 55656"/>
                <a:gd name="T5" fmla="*/ 6377 h 14737"/>
                <a:gd name="T6" fmla="*/ 1983 w 55656"/>
                <a:gd name="T7" fmla="*/ 14669 h 14737"/>
                <a:gd name="T8" fmla="*/ 0 w 55656"/>
                <a:gd name="T9" fmla="*/ 14669 h 14737"/>
                <a:gd name="T10" fmla="*/ 47294 w 55656"/>
                <a:gd name="T11" fmla="*/ 14669 h 14737"/>
                <a:gd name="T12" fmla="*/ 55588 w 55656"/>
                <a:gd name="T13" fmla="*/ 8360 h 14737"/>
                <a:gd name="T14" fmla="*/ 49277 w 55656"/>
                <a:gd name="T15" fmla="*/ 68 h 14737"/>
                <a:gd name="T16" fmla="*/ 47294 w 55656"/>
                <a:gd name="T17" fmla="*/ 68 h 14737"/>
                <a:gd name="T18" fmla="*/ 7101 w 55656"/>
                <a:gd name="T19" fmla="*/ 68 h 1473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5656" h="14737">
                  <a:moveTo>
                    <a:pt x="7101" y="68"/>
                  </a:moveTo>
                  <a:lnTo>
                    <a:pt x="0" y="68"/>
                  </a:lnTo>
                  <a:cubicBezTo>
                    <a:pt x="4033" y="-480"/>
                    <a:pt x="7744" y="2345"/>
                    <a:pt x="8293" y="6377"/>
                  </a:cubicBezTo>
                  <a:cubicBezTo>
                    <a:pt x="8843" y="10409"/>
                    <a:pt x="6016" y="14121"/>
                    <a:pt x="1983" y="14669"/>
                  </a:cubicBezTo>
                  <a:cubicBezTo>
                    <a:pt x="1326" y="14759"/>
                    <a:pt x="657" y="14759"/>
                    <a:pt x="0" y="14669"/>
                  </a:cubicBezTo>
                  <a:lnTo>
                    <a:pt x="47294" y="14669"/>
                  </a:lnTo>
                  <a:cubicBezTo>
                    <a:pt x="51328" y="15217"/>
                    <a:pt x="55038" y="12392"/>
                    <a:pt x="55588" y="8360"/>
                  </a:cubicBezTo>
                  <a:cubicBezTo>
                    <a:pt x="56137" y="4328"/>
                    <a:pt x="53310" y="616"/>
                    <a:pt x="49277" y="68"/>
                  </a:cubicBezTo>
                  <a:cubicBezTo>
                    <a:pt x="48621" y="-22"/>
                    <a:pt x="47951" y="-22"/>
                    <a:pt x="47294" y="68"/>
                  </a:cubicBezTo>
                  <a:lnTo>
                    <a:pt x="7101" y="6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32" name="Freeform: Shape 1288">
              <a:extLst>
                <a:ext uri="{FF2B5EF4-FFF2-40B4-BE49-F238E27FC236}">
                  <a16:creationId xmlns:a16="http://schemas.microsoft.com/office/drawing/2014/main" id="{B959C1AC-0F39-7624-B90A-BEA768443ECD}"/>
                </a:ext>
              </a:extLst>
            </p:cNvPr>
            <p:cNvSpPr>
              <a:spLocks/>
            </p:cNvSpPr>
            <p:nvPr/>
          </p:nvSpPr>
          <p:spPr bwMode="auto">
            <a:xfrm>
              <a:off x="10004505" y="5921508"/>
              <a:ext cx="14738" cy="550695"/>
            </a:xfrm>
            <a:custGeom>
              <a:avLst/>
              <a:gdLst>
                <a:gd name="T0" fmla="*/ 0 w 14738"/>
                <a:gd name="T1" fmla="*/ 7368 h 550695"/>
                <a:gd name="T2" fmla="*/ 0 w 14738"/>
                <a:gd name="T3" fmla="*/ 550696 h 550695"/>
                <a:gd name="T4" fmla="*/ 14738 w 14738"/>
                <a:gd name="T5" fmla="*/ 550696 h 550695"/>
                <a:gd name="T6" fmla="*/ 14738 w 14738"/>
                <a:gd name="T7" fmla="*/ 7368 h 550695"/>
                <a:gd name="T8" fmla="*/ 7369 w 14738"/>
                <a:gd name="T9" fmla="*/ 0 h 550695"/>
                <a:gd name="T10" fmla="*/ 0 w 14738"/>
                <a:gd name="T11" fmla="*/ 7368 h 5506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738" h="550695">
                  <a:moveTo>
                    <a:pt x="0" y="7368"/>
                  </a:moveTo>
                  <a:lnTo>
                    <a:pt x="0" y="550696"/>
                  </a:lnTo>
                  <a:lnTo>
                    <a:pt x="14738" y="550696"/>
                  </a:lnTo>
                  <a:lnTo>
                    <a:pt x="14738" y="7368"/>
                  </a:lnTo>
                  <a:cubicBezTo>
                    <a:pt x="14738" y="3298"/>
                    <a:pt x="11442" y="0"/>
                    <a:pt x="7369" y="0"/>
                  </a:cubicBezTo>
                  <a:cubicBezTo>
                    <a:pt x="3296" y="0"/>
                    <a:pt x="0" y="3298"/>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33" name="Freeform: Shape 1289">
              <a:extLst>
                <a:ext uri="{FF2B5EF4-FFF2-40B4-BE49-F238E27FC236}">
                  <a16:creationId xmlns:a16="http://schemas.microsoft.com/office/drawing/2014/main" id="{0D3B8CA8-A262-CC71-982E-DD3DE7AB8375}"/>
                </a:ext>
              </a:extLst>
            </p:cNvPr>
            <p:cNvSpPr>
              <a:spLocks/>
            </p:cNvSpPr>
            <p:nvPr/>
          </p:nvSpPr>
          <p:spPr bwMode="auto">
            <a:xfrm>
              <a:off x="5803639" y="6579905"/>
              <a:ext cx="50" cy="2009"/>
            </a:xfrm>
            <a:custGeom>
              <a:avLst/>
              <a:gdLst>
                <a:gd name="T0" fmla="*/ 0 w 50"/>
                <a:gd name="T1" fmla="*/ 0 h 2009"/>
                <a:gd name="T2" fmla="*/ 0 w 50"/>
                <a:gd name="T3" fmla="*/ 2009 h 2009"/>
                <a:gd name="T4" fmla="*/ 0 w 50"/>
                <a:gd name="T5" fmla="*/ 2009 h 2009"/>
                <a:gd name="T6" fmla="*/ 0 w 50"/>
                <a:gd name="T7" fmla="*/ 402 h 200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 h="2009">
                  <a:moveTo>
                    <a:pt x="0" y="0"/>
                  </a:moveTo>
                  <a:cubicBezTo>
                    <a:pt x="67" y="670"/>
                    <a:pt x="67" y="1339"/>
                    <a:pt x="0" y="2009"/>
                  </a:cubicBezTo>
                  <a:cubicBezTo>
                    <a:pt x="0" y="2009"/>
                    <a:pt x="0" y="938"/>
                    <a:pt x="0" y="402"/>
                  </a:cubicBez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34" name="Freeform: Shape 1290">
              <a:extLst>
                <a:ext uri="{FF2B5EF4-FFF2-40B4-BE49-F238E27FC236}">
                  <a16:creationId xmlns:a16="http://schemas.microsoft.com/office/drawing/2014/main" id="{5817495D-BB64-DE00-73CD-68207A0E811D}"/>
                </a:ext>
              </a:extLst>
            </p:cNvPr>
            <p:cNvSpPr>
              <a:spLocks/>
            </p:cNvSpPr>
            <p:nvPr/>
          </p:nvSpPr>
          <p:spPr bwMode="auto">
            <a:xfrm>
              <a:off x="5789253" y="6579905"/>
              <a:ext cx="49" cy="2009"/>
            </a:xfrm>
            <a:custGeom>
              <a:avLst/>
              <a:gdLst>
                <a:gd name="T0" fmla="*/ 50 w 49"/>
                <a:gd name="T1" fmla="*/ 2009 h 2009"/>
                <a:gd name="T2" fmla="*/ 50 w 49"/>
                <a:gd name="T3" fmla="*/ 0 h 2009"/>
                <a:gd name="T4" fmla="*/ 50 w 49"/>
                <a:gd name="T5" fmla="*/ 0 h 2009"/>
                <a:gd name="T6" fmla="*/ 50 w 49"/>
                <a:gd name="T7" fmla="*/ 1607 h 200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9" h="2009">
                  <a:moveTo>
                    <a:pt x="50" y="2009"/>
                  </a:moveTo>
                  <a:cubicBezTo>
                    <a:pt x="-17" y="1339"/>
                    <a:pt x="-17" y="670"/>
                    <a:pt x="50" y="0"/>
                  </a:cubicBezTo>
                  <a:cubicBezTo>
                    <a:pt x="50" y="0"/>
                    <a:pt x="50" y="1072"/>
                    <a:pt x="50" y="1607"/>
                  </a:cubicBezTo>
                  <a:lnTo>
                    <a:pt x="50" y="200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35" name="Freeform: Shape 1291">
              <a:extLst>
                <a:ext uri="{FF2B5EF4-FFF2-40B4-BE49-F238E27FC236}">
                  <a16:creationId xmlns:a16="http://schemas.microsoft.com/office/drawing/2014/main" id="{01D2B4FA-940A-9DF5-69BB-56F21736D117}"/>
                </a:ext>
              </a:extLst>
            </p:cNvPr>
            <p:cNvSpPr>
              <a:spLocks/>
            </p:cNvSpPr>
            <p:nvPr/>
          </p:nvSpPr>
          <p:spPr bwMode="auto">
            <a:xfrm>
              <a:off x="6225400" y="6581915"/>
              <a:ext cx="14737" cy="271798"/>
            </a:xfrm>
            <a:custGeom>
              <a:avLst/>
              <a:gdLst>
                <a:gd name="T0" fmla="*/ 14738 w 14737"/>
                <a:gd name="T1" fmla="*/ 0 h 271798"/>
                <a:gd name="T2" fmla="*/ 7369 w 14737"/>
                <a:gd name="T3" fmla="*/ 7368 h 271798"/>
                <a:gd name="T4" fmla="*/ 0 w 14737"/>
                <a:gd name="T5" fmla="*/ 0 h 271798"/>
                <a:gd name="T6" fmla="*/ 0 w 14737"/>
                <a:gd name="T7" fmla="*/ 271798 h 271798"/>
                <a:gd name="T8" fmla="*/ 14738 w 14737"/>
                <a:gd name="T9" fmla="*/ 271798 h 271798"/>
                <a:gd name="T10" fmla="*/ 14738 w 14737"/>
                <a:gd name="T11" fmla="*/ 0 h 27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737" h="271798">
                  <a:moveTo>
                    <a:pt x="14738" y="0"/>
                  </a:moveTo>
                  <a:cubicBezTo>
                    <a:pt x="14738" y="4072"/>
                    <a:pt x="11442" y="7368"/>
                    <a:pt x="7369" y="7368"/>
                  </a:cubicBezTo>
                  <a:cubicBezTo>
                    <a:pt x="3296" y="7368"/>
                    <a:pt x="0" y="4072"/>
                    <a:pt x="0" y="0"/>
                  </a:cubicBezTo>
                  <a:lnTo>
                    <a:pt x="0" y="271798"/>
                  </a:lnTo>
                  <a:lnTo>
                    <a:pt x="14738" y="271798"/>
                  </a:lnTo>
                  <a:lnTo>
                    <a:pt x="14738"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36" name="Freeform: Shape 1292">
              <a:extLst>
                <a:ext uri="{FF2B5EF4-FFF2-40B4-BE49-F238E27FC236}">
                  <a16:creationId xmlns:a16="http://schemas.microsoft.com/office/drawing/2014/main" id="{F05FA011-6E67-5684-472F-67A7EAFF23C5}"/>
                </a:ext>
              </a:extLst>
            </p:cNvPr>
            <p:cNvSpPr>
              <a:spLocks/>
            </p:cNvSpPr>
            <p:nvPr/>
          </p:nvSpPr>
          <p:spPr bwMode="auto">
            <a:xfrm>
              <a:off x="9479179" y="6512123"/>
              <a:ext cx="14737" cy="8574"/>
            </a:xfrm>
            <a:custGeom>
              <a:avLst/>
              <a:gdLst>
                <a:gd name="T0" fmla="*/ 7369 w 14737"/>
                <a:gd name="T1" fmla="*/ 8573 h 8574"/>
                <a:gd name="T2" fmla="*/ 14737 w 14737"/>
                <a:gd name="T3" fmla="*/ 1474 h 8574"/>
                <a:gd name="T4" fmla="*/ 14737 w 14737"/>
                <a:gd name="T5" fmla="*/ 1206 h 8574"/>
                <a:gd name="T6" fmla="*/ 14737 w 14737"/>
                <a:gd name="T7" fmla="*/ 0 h 8574"/>
                <a:gd name="T8" fmla="*/ 7369 w 14737"/>
                <a:gd name="T9" fmla="*/ 7368 h 8574"/>
                <a:gd name="T10" fmla="*/ 0 w 14737"/>
                <a:gd name="T11" fmla="*/ 0 h 8574"/>
                <a:gd name="T12" fmla="*/ 0 w 14737"/>
                <a:gd name="T13" fmla="*/ 1206 h 8574"/>
                <a:gd name="T14" fmla="*/ 7369 w 14737"/>
                <a:gd name="T15" fmla="*/ 8573 h 857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737" h="8574">
                  <a:moveTo>
                    <a:pt x="7369" y="8573"/>
                  </a:moveTo>
                  <a:cubicBezTo>
                    <a:pt x="11361" y="8654"/>
                    <a:pt x="14657" y="5465"/>
                    <a:pt x="14737" y="1474"/>
                  </a:cubicBezTo>
                  <a:cubicBezTo>
                    <a:pt x="14737" y="1380"/>
                    <a:pt x="14737" y="1299"/>
                    <a:pt x="14737" y="1206"/>
                  </a:cubicBezTo>
                  <a:lnTo>
                    <a:pt x="14737" y="0"/>
                  </a:lnTo>
                  <a:cubicBezTo>
                    <a:pt x="14737" y="4072"/>
                    <a:pt x="11442" y="7368"/>
                    <a:pt x="7369" y="7368"/>
                  </a:cubicBezTo>
                  <a:cubicBezTo>
                    <a:pt x="3295" y="7368"/>
                    <a:pt x="0" y="4072"/>
                    <a:pt x="0" y="0"/>
                  </a:cubicBezTo>
                  <a:lnTo>
                    <a:pt x="0" y="1206"/>
                  </a:lnTo>
                  <a:cubicBezTo>
                    <a:pt x="0" y="5278"/>
                    <a:pt x="3295" y="8573"/>
                    <a:pt x="7369" y="857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37" name="Freeform: Shape 1293">
              <a:extLst>
                <a:ext uri="{FF2B5EF4-FFF2-40B4-BE49-F238E27FC236}">
                  <a16:creationId xmlns:a16="http://schemas.microsoft.com/office/drawing/2014/main" id="{A8654505-6FFC-E191-E88C-9AA7882BAA16}"/>
                </a:ext>
              </a:extLst>
            </p:cNvPr>
            <p:cNvSpPr>
              <a:spLocks/>
            </p:cNvSpPr>
            <p:nvPr/>
          </p:nvSpPr>
          <p:spPr bwMode="auto">
            <a:xfrm>
              <a:off x="9479179" y="5755804"/>
              <a:ext cx="14737" cy="763687"/>
            </a:xfrm>
            <a:custGeom>
              <a:avLst/>
              <a:gdLst>
                <a:gd name="T0" fmla="*/ 0 w 14737"/>
                <a:gd name="T1" fmla="*/ 7368 h 763687"/>
                <a:gd name="T2" fmla="*/ 0 w 14737"/>
                <a:gd name="T3" fmla="*/ 756319 h 763687"/>
                <a:gd name="T4" fmla="*/ 7369 w 14737"/>
                <a:gd name="T5" fmla="*/ 763687 h 763687"/>
                <a:gd name="T6" fmla="*/ 14737 w 14737"/>
                <a:gd name="T7" fmla="*/ 756319 h 763687"/>
                <a:gd name="T8" fmla="*/ 14737 w 14737"/>
                <a:gd name="T9" fmla="*/ 7368 h 763687"/>
                <a:gd name="T10" fmla="*/ 7369 w 14737"/>
                <a:gd name="T11" fmla="*/ 0 h 763687"/>
                <a:gd name="T12" fmla="*/ 0 w 14737"/>
                <a:gd name="T13" fmla="*/ 7368 h 7636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7" h="763687">
                  <a:moveTo>
                    <a:pt x="0" y="7368"/>
                  </a:moveTo>
                  <a:lnTo>
                    <a:pt x="0" y="756319"/>
                  </a:lnTo>
                  <a:cubicBezTo>
                    <a:pt x="0" y="760392"/>
                    <a:pt x="3295" y="763687"/>
                    <a:pt x="7369" y="763687"/>
                  </a:cubicBezTo>
                  <a:cubicBezTo>
                    <a:pt x="11442" y="763687"/>
                    <a:pt x="14737" y="760392"/>
                    <a:pt x="14737" y="756319"/>
                  </a:cubicBezTo>
                  <a:lnTo>
                    <a:pt x="14737" y="7368"/>
                  </a:lnTo>
                  <a:cubicBezTo>
                    <a:pt x="14737" y="3298"/>
                    <a:pt x="11442" y="0"/>
                    <a:pt x="7369" y="0"/>
                  </a:cubicBezTo>
                  <a:cubicBezTo>
                    <a:pt x="3295" y="0"/>
                    <a:pt x="0" y="3298"/>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38" name="Freeform: Shape 1294">
              <a:extLst>
                <a:ext uri="{FF2B5EF4-FFF2-40B4-BE49-F238E27FC236}">
                  <a16:creationId xmlns:a16="http://schemas.microsoft.com/office/drawing/2014/main" id="{C8A6859D-8A50-4310-795C-AF4C70E048AE}"/>
                </a:ext>
              </a:extLst>
            </p:cNvPr>
            <p:cNvSpPr>
              <a:spLocks/>
            </p:cNvSpPr>
            <p:nvPr/>
          </p:nvSpPr>
          <p:spPr bwMode="auto">
            <a:xfrm>
              <a:off x="8729575" y="6520027"/>
              <a:ext cx="14291" cy="9108"/>
            </a:xfrm>
            <a:custGeom>
              <a:avLst/>
              <a:gdLst>
                <a:gd name="T0" fmla="*/ 7369 w 14291"/>
                <a:gd name="T1" fmla="*/ 7234 h 9108"/>
                <a:gd name="T2" fmla="*/ 0 w 14291"/>
                <a:gd name="T3" fmla="*/ 134 h 9108"/>
                <a:gd name="T4" fmla="*/ 0 w 14291"/>
                <a:gd name="T5" fmla="*/ 0 h 9108"/>
                <a:gd name="T6" fmla="*/ 0 w 14291"/>
                <a:gd name="T7" fmla="*/ 1741 h 9108"/>
                <a:gd name="T8" fmla="*/ 7369 w 14291"/>
                <a:gd name="T9" fmla="*/ 9109 h 9108"/>
                <a:gd name="T10" fmla="*/ 14202 w 14291"/>
                <a:gd name="T11" fmla="*/ 4554 h 9108"/>
                <a:gd name="T12" fmla="*/ 14202 w 14291"/>
                <a:gd name="T13" fmla="*/ 1741 h 9108"/>
                <a:gd name="T14" fmla="*/ 14202 w 14291"/>
                <a:gd name="T15" fmla="*/ 0 h 9108"/>
                <a:gd name="T16" fmla="*/ 7369 w 14291"/>
                <a:gd name="T17" fmla="*/ 7234 h 91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91" h="9108">
                  <a:moveTo>
                    <a:pt x="7369" y="7234"/>
                  </a:moveTo>
                  <a:cubicBezTo>
                    <a:pt x="3376" y="7314"/>
                    <a:pt x="80" y="4126"/>
                    <a:pt x="0" y="134"/>
                  </a:cubicBezTo>
                  <a:cubicBezTo>
                    <a:pt x="0" y="94"/>
                    <a:pt x="0" y="40"/>
                    <a:pt x="0" y="0"/>
                  </a:cubicBezTo>
                  <a:lnTo>
                    <a:pt x="0" y="1741"/>
                  </a:lnTo>
                  <a:cubicBezTo>
                    <a:pt x="0" y="5814"/>
                    <a:pt x="3295" y="9109"/>
                    <a:pt x="7369" y="9109"/>
                  </a:cubicBezTo>
                  <a:cubicBezTo>
                    <a:pt x="10343" y="9082"/>
                    <a:pt x="13036" y="7301"/>
                    <a:pt x="14202" y="4554"/>
                  </a:cubicBezTo>
                  <a:cubicBezTo>
                    <a:pt x="14322" y="3617"/>
                    <a:pt x="14322" y="2679"/>
                    <a:pt x="14202" y="1741"/>
                  </a:cubicBezTo>
                  <a:lnTo>
                    <a:pt x="14202" y="0"/>
                  </a:lnTo>
                  <a:cubicBezTo>
                    <a:pt x="14148" y="3818"/>
                    <a:pt x="11174" y="6952"/>
                    <a:pt x="7369"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39" name="Freeform: Shape 1295">
              <a:extLst>
                <a:ext uri="{FF2B5EF4-FFF2-40B4-BE49-F238E27FC236}">
                  <a16:creationId xmlns:a16="http://schemas.microsoft.com/office/drawing/2014/main" id="{71E4106D-D44A-D698-A2D9-ECDD62A4DEF6}"/>
                </a:ext>
              </a:extLst>
            </p:cNvPr>
            <p:cNvSpPr>
              <a:spLocks/>
            </p:cNvSpPr>
            <p:nvPr/>
          </p:nvSpPr>
          <p:spPr bwMode="auto">
            <a:xfrm>
              <a:off x="8729793" y="6504046"/>
              <a:ext cx="14787" cy="23616"/>
            </a:xfrm>
            <a:custGeom>
              <a:avLst/>
              <a:gdLst>
                <a:gd name="T0" fmla="*/ 8624 w 14787"/>
                <a:gd name="T1" fmla="*/ 40 h 23616"/>
                <a:gd name="T2" fmla="*/ 7151 w 14787"/>
                <a:gd name="T3" fmla="*/ 40 h 23616"/>
                <a:gd name="T4" fmla="*/ 50 w 14787"/>
                <a:gd name="T5" fmla="*/ 6202 h 23616"/>
                <a:gd name="T6" fmla="*/ 50 w 14787"/>
                <a:gd name="T7" fmla="*/ 7408 h 23616"/>
                <a:gd name="T8" fmla="*/ 50 w 14787"/>
                <a:gd name="T9" fmla="*/ 16383 h 23616"/>
                <a:gd name="T10" fmla="*/ 7285 w 14787"/>
                <a:gd name="T11" fmla="*/ 23616 h 23616"/>
                <a:gd name="T12" fmla="*/ 7419 w 14787"/>
                <a:gd name="T13" fmla="*/ 23616 h 23616"/>
                <a:gd name="T14" fmla="*/ 14787 w 14787"/>
                <a:gd name="T15" fmla="*/ 16383 h 23616"/>
                <a:gd name="T16" fmla="*/ 14787 w 14787"/>
                <a:gd name="T17" fmla="*/ 7408 h 23616"/>
                <a:gd name="T18" fmla="*/ 10500 w 14787"/>
                <a:gd name="T19" fmla="*/ 844 h 23616"/>
                <a:gd name="T20" fmla="*/ 10500 w 14787"/>
                <a:gd name="T21" fmla="*/ 844 h 236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787" h="23616">
                  <a:moveTo>
                    <a:pt x="8624" y="40"/>
                  </a:moveTo>
                  <a:cubicBezTo>
                    <a:pt x="8129" y="-13"/>
                    <a:pt x="7633" y="-13"/>
                    <a:pt x="7151" y="40"/>
                  </a:cubicBezTo>
                  <a:cubicBezTo>
                    <a:pt x="3614" y="120"/>
                    <a:pt x="626" y="2706"/>
                    <a:pt x="50" y="6202"/>
                  </a:cubicBezTo>
                  <a:cubicBezTo>
                    <a:pt x="-17" y="6604"/>
                    <a:pt x="-17" y="7006"/>
                    <a:pt x="50" y="7408"/>
                  </a:cubicBezTo>
                  <a:lnTo>
                    <a:pt x="50" y="16383"/>
                  </a:lnTo>
                  <a:cubicBezTo>
                    <a:pt x="50" y="20375"/>
                    <a:pt x="3292" y="23616"/>
                    <a:pt x="7285" y="23616"/>
                  </a:cubicBezTo>
                  <a:cubicBezTo>
                    <a:pt x="7325" y="23616"/>
                    <a:pt x="7379" y="23616"/>
                    <a:pt x="7419" y="23616"/>
                  </a:cubicBezTo>
                  <a:cubicBezTo>
                    <a:pt x="11438" y="23616"/>
                    <a:pt x="14720" y="20402"/>
                    <a:pt x="14787" y="16383"/>
                  </a:cubicBezTo>
                  <a:lnTo>
                    <a:pt x="14787" y="7408"/>
                  </a:lnTo>
                  <a:cubicBezTo>
                    <a:pt x="14734" y="4581"/>
                    <a:pt x="13073" y="2023"/>
                    <a:pt x="10500" y="844"/>
                  </a:cubicBezTo>
                  <a:lnTo>
                    <a:pt x="8624" y="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40" name="Freeform: Shape 1296">
              <a:extLst>
                <a:ext uri="{FF2B5EF4-FFF2-40B4-BE49-F238E27FC236}">
                  <a16:creationId xmlns:a16="http://schemas.microsoft.com/office/drawing/2014/main" id="{6AD6085E-4D9B-B52C-BFA6-A6F664B772DF}"/>
                </a:ext>
              </a:extLst>
            </p:cNvPr>
            <p:cNvSpPr>
              <a:spLocks/>
            </p:cNvSpPr>
            <p:nvPr/>
          </p:nvSpPr>
          <p:spPr bwMode="auto">
            <a:xfrm>
              <a:off x="9596235" y="5941506"/>
              <a:ext cx="14777" cy="537395"/>
            </a:xfrm>
            <a:custGeom>
              <a:avLst/>
              <a:gdLst>
                <a:gd name="T0" fmla="*/ 13840 w 14777"/>
                <a:gd name="T1" fmla="*/ 13223 h 537395"/>
                <a:gd name="T2" fmla="*/ 13840 w 14777"/>
                <a:gd name="T3" fmla="*/ 7463 h 537395"/>
                <a:gd name="T4" fmla="*/ 6739 w 14777"/>
                <a:gd name="T5" fmla="*/ 95 h 537395"/>
                <a:gd name="T6" fmla="*/ 6471 w 14777"/>
                <a:gd name="T7" fmla="*/ 95 h 537395"/>
                <a:gd name="T8" fmla="*/ 4194 w 14777"/>
                <a:gd name="T9" fmla="*/ 95 h 537395"/>
                <a:gd name="T10" fmla="*/ 2853 w 14777"/>
                <a:gd name="T11" fmla="*/ 95 h 537395"/>
                <a:gd name="T12" fmla="*/ 1782 w 14777"/>
                <a:gd name="T13" fmla="*/ 899 h 537395"/>
                <a:gd name="T14" fmla="*/ 844 w 14777"/>
                <a:gd name="T15" fmla="*/ 1837 h 537395"/>
                <a:gd name="T16" fmla="*/ 40 w 14777"/>
                <a:gd name="T17" fmla="*/ 3042 h 537395"/>
                <a:gd name="T18" fmla="*/ 40 w 14777"/>
                <a:gd name="T19" fmla="*/ 4248 h 537395"/>
                <a:gd name="T20" fmla="*/ 40 w 14777"/>
                <a:gd name="T21" fmla="*/ 5722 h 537395"/>
                <a:gd name="T22" fmla="*/ 40 w 14777"/>
                <a:gd name="T23" fmla="*/ 5722 h 537395"/>
                <a:gd name="T24" fmla="*/ 40 w 14777"/>
                <a:gd name="T25" fmla="*/ 537396 h 537395"/>
                <a:gd name="T26" fmla="*/ 14778 w 14777"/>
                <a:gd name="T27" fmla="*/ 537396 h 53739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777" h="537395">
                  <a:moveTo>
                    <a:pt x="13840" y="13223"/>
                  </a:moveTo>
                  <a:lnTo>
                    <a:pt x="13840" y="7463"/>
                  </a:lnTo>
                  <a:cubicBezTo>
                    <a:pt x="13921" y="3468"/>
                    <a:pt x="10732" y="170"/>
                    <a:pt x="6739" y="95"/>
                  </a:cubicBezTo>
                  <a:cubicBezTo>
                    <a:pt x="6645" y="94"/>
                    <a:pt x="6565" y="94"/>
                    <a:pt x="6471" y="95"/>
                  </a:cubicBezTo>
                  <a:cubicBezTo>
                    <a:pt x="5721" y="-32"/>
                    <a:pt x="4944" y="-32"/>
                    <a:pt x="4194" y="95"/>
                  </a:cubicBezTo>
                  <a:lnTo>
                    <a:pt x="2853" y="95"/>
                  </a:lnTo>
                  <a:cubicBezTo>
                    <a:pt x="2439" y="286"/>
                    <a:pt x="2077" y="559"/>
                    <a:pt x="1782" y="899"/>
                  </a:cubicBezTo>
                  <a:cubicBezTo>
                    <a:pt x="1407" y="1140"/>
                    <a:pt x="1086" y="1461"/>
                    <a:pt x="844" y="1837"/>
                  </a:cubicBezTo>
                  <a:lnTo>
                    <a:pt x="40" y="3042"/>
                  </a:lnTo>
                  <a:cubicBezTo>
                    <a:pt x="-13" y="3443"/>
                    <a:pt x="-13" y="3848"/>
                    <a:pt x="40" y="4248"/>
                  </a:cubicBezTo>
                  <a:cubicBezTo>
                    <a:pt x="40" y="4248"/>
                    <a:pt x="40" y="5320"/>
                    <a:pt x="40" y="5722"/>
                  </a:cubicBezTo>
                  <a:cubicBezTo>
                    <a:pt x="40" y="6124"/>
                    <a:pt x="40" y="5722"/>
                    <a:pt x="40" y="5722"/>
                  </a:cubicBezTo>
                  <a:lnTo>
                    <a:pt x="40" y="537396"/>
                  </a:lnTo>
                  <a:lnTo>
                    <a:pt x="14778" y="537396"/>
                  </a:lnTo>
                  <a:lnTo>
                    <a:pt x="13840" y="1322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41" name="Freeform: Shape 1297">
              <a:extLst>
                <a:ext uri="{FF2B5EF4-FFF2-40B4-BE49-F238E27FC236}">
                  <a16:creationId xmlns:a16="http://schemas.microsoft.com/office/drawing/2014/main" id="{E16A9BFD-6138-4B81-32C5-E1569A68D3B4}"/>
                </a:ext>
              </a:extLst>
            </p:cNvPr>
            <p:cNvSpPr>
              <a:spLocks/>
            </p:cNvSpPr>
            <p:nvPr/>
          </p:nvSpPr>
          <p:spPr bwMode="auto">
            <a:xfrm>
              <a:off x="7274578" y="5863505"/>
              <a:ext cx="8708" cy="14735"/>
            </a:xfrm>
            <a:custGeom>
              <a:avLst/>
              <a:gdLst>
                <a:gd name="T0" fmla="*/ 7369 w 8708"/>
                <a:gd name="T1" fmla="*/ 7368 h 14735"/>
                <a:gd name="T2" fmla="*/ 0 w 8708"/>
                <a:gd name="T3" fmla="*/ 14735 h 14735"/>
                <a:gd name="T4" fmla="*/ 1340 w 8708"/>
                <a:gd name="T5" fmla="*/ 14735 h 14735"/>
                <a:gd name="T6" fmla="*/ 8709 w 8708"/>
                <a:gd name="T7" fmla="*/ 7368 h 14735"/>
                <a:gd name="T8" fmla="*/ 1340 w 8708"/>
                <a:gd name="T9" fmla="*/ 0 h 14735"/>
                <a:gd name="T10" fmla="*/ 402 w 8708"/>
                <a:gd name="T11" fmla="*/ 0 h 14735"/>
                <a:gd name="T12" fmla="*/ 7369 w 8708"/>
                <a:gd name="T13" fmla="*/ 7368 h 1473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08" h="14735">
                  <a:moveTo>
                    <a:pt x="7369" y="7368"/>
                  </a:moveTo>
                  <a:cubicBezTo>
                    <a:pt x="7369" y="11437"/>
                    <a:pt x="4073" y="14735"/>
                    <a:pt x="0" y="14735"/>
                  </a:cubicBezTo>
                  <a:lnTo>
                    <a:pt x="1340" y="14735"/>
                  </a:lnTo>
                  <a:cubicBezTo>
                    <a:pt x="5413" y="14735"/>
                    <a:pt x="8709" y="11437"/>
                    <a:pt x="8709" y="7368"/>
                  </a:cubicBezTo>
                  <a:cubicBezTo>
                    <a:pt x="8709" y="3298"/>
                    <a:pt x="5413" y="0"/>
                    <a:pt x="1340" y="0"/>
                  </a:cubicBezTo>
                  <a:lnTo>
                    <a:pt x="402" y="0"/>
                  </a:lnTo>
                  <a:cubicBezTo>
                    <a:pt x="4314" y="214"/>
                    <a:pt x="7369" y="3451"/>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42" name="Freeform: Shape 1298">
              <a:extLst>
                <a:ext uri="{FF2B5EF4-FFF2-40B4-BE49-F238E27FC236}">
                  <a16:creationId xmlns:a16="http://schemas.microsoft.com/office/drawing/2014/main" id="{4BDC49D7-455B-71CB-5D4B-83A8177FE7D4}"/>
                </a:ext>
              </a:extLst>
            </p:cNvPr>
            <p:cNvSpPr>
              <a:spLocks/>
            </p:cNvSpPr>
            <p:nvPr/>
          </p:nvSpPr>
          <p:spPr bwMode="auto">
            <a:xfrm>
              <a:off x="7262661" y="5863237"/>
              <a:ext cx="19687" cy="14735"/>
            </a:xfrm>
            <a:custGeom>
              <a:avLst/>
              <a:gdLst>
                <a:gd name="T0" fmla="*/ 5620 w 19687"/>
                <a:gd name="T1" fmla="*/ 14735 h 14735"/>
                <a:gd name="T2" fmla="*/ 6960 w 19687"/>
                <a:gd name="T3" fmla="*/ 14735 h 14735"/>
                <a:gd name="T4" fmla="*/ 12319 w 19687"/>
                <a:gd name="T5" fmla="*/ 14735 h 14735"/>
                <a:gd name="T6" fmla="*/ 19688 w 19687"/>
                <a:gd name="T7" fmla="*/ 7368 h 14735"/>
                <a:gd name="T8" fmla="*/ 12319 w 19687"/>
                <a:gd name="T9" fmla="*/ 0 h 14735"/>
                <a:gd name="T10" fmla="*/ 7362 w 19687"/>
                <a:gd name="T11" fmla="*/ 0 h 14735"/>
                <a:gd name="T12" fmla="*/ 6023 w 19687"/>
                <a:gd name="T13" fmla="*/ 0 h 14735"/>
                <a:gd name="T14" fmla="*/ 4548 w 19687"/>
                <a:gd name="T15" fmla="*/ 0 h 14735"/>
                <a:gd name="T16" fmla="*/ 1869 w 19687"/>
                <a:gd name="T17" fmla="*/ 1875 h 14735"/>
                <a:gd name="T18" fmla="*/ 1869 w 19687"/>
                <a:gd name="T19" fmla="*/ 11788 h 14735"/>
                <a:gd name="T20" fmla="*/ 4548 w 19687"/>
                <a:gd name="T21" fmla="*/ 13664 h 147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687" h="14735">
                  <a:moveTo>
                    <a:pt x="5620" y="14735"/>
                  </a:moveTo>
                  <a:lnTo>
                    <a:pt x="6960" y="14735"/>
                  </a:lnTo>
                  <a:lnTo>
                    <a:pt x="12319" y="14735"/>
                  </a:lnTo>
                  <a:cubicBezTo>
                    <a:pt x="16393" y="14735"/>
                    <a:pt x="19688" y="11437"/>
                    <a:pt x="19688" y="7368"/>
                  </a:cubicBezTo>
                  <a:cubicBezTo>
                    <a:pt x="19688" y="3298"/>
                    <a:pt x="16393" y="0"/>
                    <a:pt x="12319" y="0"/>
                  </a:cubicBezTo>
                  <a:lnTo>
                    <a:pt x="7362" y="0"/>
                  </a:lnTo>
                  <a:lnTo>
                    <a:pt x="6023" y="0"/>
                  </a:lnTo>
                  <a:lnTo>
                    <a:pt x="4548" y="0"/>
                  </a:lnTo>
                  <a:cubicBezTo>
                    <a:pt x="3530" y="421"/>
                    <a:pt x="2619" y="1061"/>
                    <a:pt x="1869" y="1875"/>
                  </a:cubicBezTo>
                  <a:cubicBezTo>
                    <a:pt x="-623" y="4709"/>
                    <a:pt x="-623" y="8955"/>
                    <a:pt x="1869" y="11788"/>
                  </a:cubicBezTo>
                  <a:cubicBezTo>
                    <a:pt x="2619" y="12603"/>
                    <a:pt x="3530" y="13243"/>
                    <a:pt x="4548" y="13664"/>
                  </a:cubicBezTo>
                  <a:lnTo>
                    <a:pt x="5620" y="1473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43" name="Freeform: Shape 1299">
              <a:extLst>
                <a:ext uri="{FF2B5EF4-FFF2-40B4-BE49-F238E27FC236}">
                  <a16:creationId xmlns:a16="http://schemas.microsoft.com/office/drawing/2014/main" id="{9E603061-9B17-6E9B-5D48-083E827843B5}"/>
                </a:ext>
              </a:extLst>
            </p:cNvPr>
            <p:cNvSpPr>
              <a:spLocks/>
            </p:cNvSpPr>
            <p:nvPr/>
          </p:nvSpPr>
          <p:spPr bwMode="auto">
            <a:xfrm>
              <a:off x="8048507" y="6061894"/>
              <a:ext cx="13057" cy="83054"/>
            </a:xfrm>
            <a:custGeom>
              <a:avLst/>
              <a:gdLst>
                <a:gd name="T0" fmla="*/ 5687 w 13057"/>
                <a:gd name="T1" fmla="*/ 75687 h 83054"/>
                <a:gd name="T2" fmla="*/ 13056 w 13057"/>
                <a:gd name="T3" fmla="*/ 82786 h 83054"/>
                <a:gd name="T4" fmla="*/ 13056 w 13057"/>
                <a:gd name="T5" fmla="*/ 83054 h 83054"/>
                <a:gd name="T6" fmla="*/ 13056 w 13057"/>
                <a:gd name="T7" fmla="*/ 7369 h 83054"/>
                <a:gd name="T8" fmla="*/ 5955 w 13057"/>
                <a:gd name="T9" fmla="*/ 1 h 83054"/>
                <a:gd name="T10" fmla="*/ 5687 w 13057"/>
                <a:gd name="T11" fmla="*/ 1 h 83054"/>
                <a:gd name="T12" fmla="*/ 1132 w 13057"/>
                <a:gd name="T13" fmla="*/ 1742 h 83054"/>
                <a:gd name="T14" fmla="*/ 60 w 13057"/>
                <a:gd name="T15" fmla="*/ 2814 h 83054"/>
                <a:gd name="T16" fmla="*/ 60 w 13057"/>
                <a:gd name="T17" fmla="*/ 3886 h 83054"/>
                <a:gd name="T18" fmla="*/ 60 w 13057"/>
                <a:gd name="T19" fmla="*/ 5225 h 83054"/>
                <a:gd name="T20" fmla="*/ 60 w 13057"/>
                <a:gd name="T21" fmla="*/ 6699 h 83054"/>
                <a:gd name="T22" fmla="*/ 60 w 13057"/>
                <a:gd name="T23" fmla="*/ 7369 h 83054"/>
                <a:gd name="T24" fmla="*/ 60 w 13057"/>
                <a:gd name="T25" fmla="*/ 83054 h 83054"/>
                <a:gd name="T26" fmla="*/ 5687 w 13057"/>
                <a:gd name="T27" fmla="*/ 75687 h 830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057" h="83054">
                  <a:moveTo>
                    <a:pt x="5687" y="75687"/>
                  </a:moveTo>
                  <a:cubicBezTo>
                    <a:pt x="9680" y="75606"/>
                    <a:pt x="12975" y="78794"/>
                    <a:pt x="13056" y="82786"/>
                  </a:cubicBezTo>
                  <a:cubicBezTo>
                    <a:pt x="13056" y="82880"/>
                    <a:pt x="13056" y="82960"/>
                    <a:pt x="13056" y="83054"/>
                  </a:cubicBezTo>
                  <a:lnTo>
                    <a:pt x="13056" y="7369"/>
                  </a:lnTo>
                  <a:cubicBezTo>
                    <a:pt x="13136" y="3374"/>
                    <a:pt x="9948" y="76"/>
                    <a:pt x="5955" y="1"/>
                  </a:cubicBezTo>
                  <a:cubicBezTo>
                    <a:pt x="5875" y="0"/>
                    <a:pt x="5781" y="0"/>
                    <a:pt x="5687" y="1"/>
                  </a:cubicBezTo>
                  <a:cubicBezTo>
                    <a:pt x="4012" y="25"/>
                    <a:pt x="2391" y="643"/>
                    <a:pt x="1132" y="1742"/>
                  </a:cubicBezTo>
                  <a:cubicBezTo>
                    <a:pt x="744" y="2065"/>
                    <a:pt x="381" y="2424"/>
                    <a:pt x="60" y="2814"/>
                  </a:cubicBezTo>
                  <a:cubicBezTo>
                    <a:pt x="-7" y="3168"/>
                    <a:pt x="-7" y="3532"/>
                    <a:pt x="60" y="3886"/>
                  </a:cubicBezTo>
                  <a:cubicBezTo>
                    <a:pt x="-20" y="4329"/>
                    <a:pt x="-20" y="4782"/>
                    <a:pt x="60" y="5225"/>
                  </a:cubicBezTo>
                  <a:lnTo>
                    <a:pt x="60" y="6699"/>
                  </a:lnTo>
                  <a:cubicBezTo>
                    <a:pt x="47" y="6923"/>
                    <a:pt x="47" y="7145"/>
                    <a:pt x="60" y="7369"/>
                  </a:cubicBezTo>
                  <a:lnTo>
                    <a:pt x="60" y="83054"/>
                  </a:lnTo>
                  <a:cubicBezTo>
                    <a:pt x="-34" y="79585"/>
                    <a:pt x="2311" y="76504"/>
                    <a:pt x="5687" y="7568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44" name="Freeform: Shape 1300">
              <a:extLst>
                <a:ext uri="{FF2B5EF4-FFF2-40B4-BE49-F238E27FC236}">
                  <a16:creationId xmlns:a16="http://schemas.microsoft.com/office/drawing/2014/main" id="{7032D1C1-FC24-422F-C255-01582A4B6C6B}"/>
                </a:ext>
              </a:extLst>
            </p:cNvPr>
            <p:cNvSpPr>
              <a:spLocks/>
            </p:cNvSpPr>
            <p:nvPr/>
          </p:nvSpPr>
          <p:spPr bwMode="auto">
            <a:xfrm>
              <a:off x="8348274" y="4969076"/>
              <a:ext cx="14738" cy="661746"/>
            </a:xfrm>
            <a:custGeom>
              <a:avLst/>
              <a:gdLst>
                <a:gd name="T0" fmla="*/ 0 w 14738"/>
                <a:gd name="T1" fmla="*/ 7368 h 661746"/>
                <a:gd name="T2" fmla="*/ 0 w 14738"/>
                <a:gd name="T3" fmla="*/ 661746 h 661746"/>
                <a:gd name="T4" fmla="*/ 7369 w 14738"/>
                <a:gd name="T5" fmla="*/ 654378 h 661746"/>
                <a:gd name="T6" fmla="*/ 14738 w 14738"/>
                <a:gd name="T7" fmla="*/ 661746 h 661746"/>
                <a:gd name="T8" fmla="*/ 14738 w 14738"/>
                <a:gd name="T9" fmla="*/ 7368 h 661746"/>
                <a:gd name="T10" fmla="*/ 7369 w 14738"/>
                <a:gd name="T11" fmla="*/ 0 h 661746"/>
                <a:gd name="T12" fmla="*/ 0 w 14738"/>
                <a:gd name="T13" fmla="*/ 7368 h 6617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8" h="661746">
                  <a:moveTo>
                    <a:pt x="0" y="7368"/>
                  </a:moveTo>
                  <a:lnTo>
                    <a:pt x="0" y="661746"/>
                  </a:lnTo>
                  <a:cubicBezTo>
                    <a:pt x="0" y="657676"/>
                    <a:pt x="3296" y="654378"/>
                    <a:pt x="7369" y="654378"/>
                  </a:cubicBezTo>
                  <a:cubicBezTo>
                    <a:pt x="11442" y="654378"/>
                    <a:pt x="14738" y="657676"/>
                    <a:pt x="14738" y="661746"/>
                  </a:cubicBezTo>
                  <a:lnTo>
                    <a:pt x="14738" y="7368"/>
                  </a:lnTo>
                  <a:cubicBezTo>
                    <a:pt x="14738" y="3298"/>
                    <a:pt x="11442" y="0"/>
                    <a:pt x="7369" y="0"/>
                  </a:cubicBezTo>
                  <a:cubicBezTo>
                    <a:pt x="3296" y="0"/>
                    <a:pt x="0" y="3298"/>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45" name="Freeform: Shape 1301">
              <a:extLst>
                <a:ext uri="{FF2B5EF4-FFF2-40B4-BE49-F238E27FC236}">
                  <a16:creationId xmlns:a16="http://schemas.microsoft.com/office/drawing/2014/main" id="{8E0A7AD2-64A3-9B47-17C6-ED8EF4E80CE6}"/>
                </a:ext>
              </a:extLst>
            </p:cNvPr>
            <p:cNvSpPr>
              <a:spLocks/>
            </p:cNvSpPr>
            <p:nvPr/>
          </p:nvSpPr>
          <p:spPr bwMode="auto">
            <a:xfrm>
              <a:off x="8348274" y="5623455"/>
              <a:ext cx="14738" cy="199327"/>
            </a:xfrm>
            <a:custGeom>
              <a:avLst/>
              <a:gdLst>
                <a:gd name="T0" fmla="*/ 7369 w 14738"/>
                <a:gd name="T1" fmla="*/ 199328 h 199327"/>
                <a:gd name="T2" fmla="*/ 14738 w 14738"/>
                <a:gd name="T3" fmla="*/ 191960 h 199327"/>
                <a:gd name="T4" fmla="*/ 14738 w 14738"/>
                <a:gd name="T5" fmla="*/ 7368 h 199327"/>
                <a:gd name="T6" fmla="*/ 7369 w 14738"/>
                <a:gd name="T7" fmla="*/ 0 h 199327"/>
                <a:gd name="T8" fmla="*/ 0 w 14738"/>
                <a:gd name="T9" fmla="*/ 7368 h 199327"/>
                <a:gd name="T10" fmla="*/ 0 w 14738"/>
                <a:gd name="T11" fmla="*/ 191960 h 199327"/>
                <a:gd name="T12" fmla="*/ 7369 w 14738"/>
                <a:gd name="T13" fmla="*/ 199328 h 1993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8" h="199327">
                  <a:moveTo>
                    <a:pt x="7369" y="199328"/>
                  </a:moveTo>
                  <a:cubicBezTo>
                    <a:pt x="11442" y="199328"/>
                    <a:pt x="14738" y="196030"/>
                    <a:pt x="14738" y="191960"/>
                  </a:cubicBezTo>
                  <a:lnTo>
                    <a:pt x="14738" y="7368"/>
                  </a:lnTo>
                  <a:cubicBezTo>
                    <a:pt x="14738" y="3298"/>
                    <a:pt x="11442" y="0"/>
                    <a:pt x="7369" y="0"/>
                  </a:cubicBezTo>
                  <a:cubicBezTo>
                    <a:pt x="3296" y="0"/>
                    <a:pt x="0" y="3298"/>
                    <a:pt x="0" y="7368"/>
                  </a:cubicBezTo>
                  <a:lnTo>
                    <a:pt x="0" y="191960"/>
                  </a:lnTo>
                  <a:cubicBezTo>
                    <a:pt x="0" y="196030"/>
                    <a:pt x="3296" y="199328"/>
                    <a:pt x="7369" y="19932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46" name="Freeform: Shape 1302">
              <a:extLst>
                <a:ext uri="{FF2B5EF4-FFF2-40B4-BE49-F238E27FC236}">
                  <a16:creationId xmlns:a16="http://schemas.microsoft.com/office/drawing/2014/main" id="{4745D167-69E1-2847-EA61-228BE1B5CED5}"/>
                </a:ext>
              </a:extLst>
            </p:cNvPr>
            <p:cNvSpPr>
              <a:spLocks/>
            </p:cNvSpPr>
            <p:nvPr/>
          </p:nvSpPr>
          <p:spPr bwMode="auto">
            <a:xfrm>
              <a:off x="5505137" y="6581915"/>
              <a:ext cx="14737" cy="271798"/>
            </a:xfrm>
            <a:custGeom>
              <a:avLst/>
              <a:gdLst>
                <a:gd name="T0" fmla="*/ 14738 w 14737"/>
                <a:gd name="T1" fmla="*/ 0 h 271798"/>
                <a:gd name="T2" fmla="*/ 7369 w 14737"/>
                <a:gd name="T3" fmla="*/ 7368 h 271798"/>
                <a:gd name="T4" fmla="*/ 0 w 14737"/>
                <a:gd name="T5" fmla="*/ 0 h 271798"/>
                <a:gd name="T6" fmla="*/ 0 w 14737"/>
                <a:gd name="T7" fmla="*/ 271798 h 271798"/>
                <a:gd name="T8" fmla="*/ 14738 w 14737"/>
                <a:gd name="T9" fmla="*/ 271798 h 271798"/>
                <a:gd name="T10" fmla="*/ 14738 w 14737"/>
                <a:gd name="T11" fmla="*/ 0 h 27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737" h="271798">
                  <a:moveTo>
                    <a:pt x="14738" y="0"/>
                  </a:moveTo>
                  <a:cubicBezTo>
                    <a:pt x="14738" y="4072"/>
                    <a:pt x="11442" y="7368"/>
                    <a:pt x="7369" y="7368"/>
                  </a:cubicBezTo>
                  <a:cubicBezTo>
                    <a:pt x="3296" y="7368"/>
                    <a:pt x="0" y="4072"/>
                    <a:pt x="0" y="0"/>
                  </a:cubicBezTo>
                  <a:lnTo>
                    <a:pt x="0" y="271798"/>
                  </a:lnTo>
                  <a:lnTo>
                    <a:pt x="14738" y="271798"/>
                  </a:lnTo>
                  <a:lnTo>
                    <a:pt x="14738"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47" name="Freeform: Shape 1303">
              <a:extLst>
                <a:ext uri="{FF2B5EF4-FFF2-40B4-BE49-F238E27FC236}">
                  <a16:creationId xmlns:a16="http://schemas.microsoft.com/office/drawing/2014/main" id="{3B8F7F2E-FAE6-E9E0-BC47-EBEFE707A8E2}"/>
                </a:ext>
              </a:extLst>
            </p:cNvPr>
            <p:cNvSpPr>
              <a:spLocks/>
            </p:cNvSpPr>
            <p:nvPr/>
          </p:nvSpPr>
          <p:spPr bwMode="auto">
            <a:xfrm>
              <a:off x="6700217" y="6578834"/>
              <a:ext cx="14739" cy="8440"/>
            </a:xfrm>
            <a:custGeom>
              <a:avLst/>
              <a:gdLst>
                <a:gd name="T0" fmla="*/ 7369 w 14739"/>
                <a:gd name="T1" fmla="*/ 8439 h 8440"/>
                <a:gd name="T2" fmla="*/ 14738 w 14739"/>
                <a:gd name="T3" fmla="*/ 1339 h 8440"/>
                <a:gd name="T4" fmla="*/ 14738 w 14739"/>
                <a:gd name="T5" fmla="*/ 1072 h 8440"/>
                <a:gd name="T6" fmla="*/ 14738 w 14739"/>
                <a:gd name="T7" fmla="*/ 0 h 8440"/>
                <a:gd name="T8" fmla="*/ 7637 w 14739"/>
                <a:gd name="T9" fmla="*/ 7368 h 8440"/>
                <a:gd name="T10" fmla="*/ 7369 w 14739"/>
                <a:gd name="T11" fmla="*/ 7368 h 8440"/>
                <a:gd name="T12" fmla="*/ 0 w 14739"/>
                <a:gd name="T13" fmla="*/ 0 h 8440"/>
                <a:gd name="T14" fmla="*/ 0 w 14739"/>
                <a:gd name="T15" fmla="*/ 1072 h 8440"/>
                <a:gd name="T16" fmla="*/ 7369 w 14739"/>
                <a:gd name="T17" fmla="*/ 8439 h 84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739" h="8440">
                  <a:moveTo>
                    <a:pt x="7369" y="8439"/>
                  </a:moveTo>
                  <a:cubicBezTo>
                    <a:pt x="11361" y="8520"/>
                    <a:pt x="14657" y="5331"/>
                    <a:pt x="14738" y="1339"/>
                  </a:cubicBezTo>
                  <a:cubicBezTo>
                    <a:pt x="14738" y="1246"/>
                    <a:pt x="14738" y="1165"/>
                    <a:pt x="14738" y="1072"/>
                  </a:cubicBezTo>
                  <a:lnTo>
                    <a:pt x="14738" y="0"/>
                  </a:lnTo>
                  <a:cubicBezTo>
                    <a:pt x="14818" y="3992"/>
                    <a:pt x="11629" y="7287"/>
                    <a:pt x="7637" y="7368"/>
                  </a:cubicBezTo>
                  <a:cubicBezTo>
                    <a:pt x="7543" y="7368"/>
                    <a:pt x="7463" y="7368"/>
                    <a:pt x="7369" y="7368"/>
                  </a:cubicBezTo>
                  <a:cubicBezTo>
                    <a:pt x="3296" y="7368"/>
                    <a:pt x="0" y="4072"/>
                    <a:pt x="0" y="0"/>
                  </a:cubicBezTo>
                  <a:lnTo>
                    <a:pt x="0" y="1072"/>
                  </a:lnTo>
                  <a:cubicBezTo>
                    <a:pt x="0" y="5144"/>
                    <a:pt x="3296" y="8439"/>
                    <a:pt x="7369" y="843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48" name="Freeform: Shape 1304">
              <a:extLst>
                <a:ext uri="{FF2B5EF4-FFF2-40B4-BE49-F238E27FC236}">
                  <a16:creationId xmlns:a16="http://schemas.microsoft.com/office/drawing/2014/main" id="{8F5DFCC2-F786-06CB-194E-60302F2728CC}"/>
                </a:ext>
              </a:extLst>
            </p:cNvPr>
            <p:cNvSpPr>
              <a:spLocks/>
            </p:cNvSpPr>
            <p:nvPr/>
          </p:nvSpPr>
          <p:spPr bwMode="auto">
            <a:xfrm>
              <a:off x="8074827" y="6169794"/>
              <a:ext cx="289713" cy="14739"/>
            </a:xfrm>
            <a:custGeom>
              <a:avLst/>
              <a:gdLst>
                <a:gd name="T0" fmla="*/ 7369 w 289713"/>
                <a:gd name="T1" fmla="*/ 7438 h 14739"/>
                <a:gd name="T2" fmla="*/ 0 w 289713"/>
                <a:gd name="T3" fmla="*/ 14672 h 14739"/>
                <a:gd name="T4" fmla="*/ 281353 w 289713"/>
                <a:gd name="T5" fmla="*/ 14672 h 14739"/>
                <a:gd name="T6" fmla="*/ 289646 w 289713"/>
                <a:gd name="T7" fmla="*/ 8362 h 14739"/>
                <a:gd name="T8" fmla="*/ 283336 w 289713"/>
                <a:gd name="T9" fmla="*/ 70 h 14739"/>
                <a:gd name="T10" fmla="*/ 281353 w 289713"/>
                <a:gd name="T11" fmla="*/ 70 h 14739"/>
                <a:gd name="T12" fmla="*/ 0 w 289713"/>
                <a:gd name="T13" fmla="*/ 70 h 14739"/>
                <a:gd name="T14" fmla="*/ 7369 w 289713"/>
                <a:gd name="T15" fmla="*/ 7438 h 1473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9713" h="14739">
                  <a:moveTo>
                    <a:pt x="7369" y="7438"/>
                  </a:moveTo>
                  <a:cubicBezTo>
                    <a:pt x="7302" y="11457"/>
                    <a:pt x="4019" y="14672"/>
                    <a:pt x="0" y="14672"/>
                  </a:cubicBezTo>
                  <a:lnTo>
                    <a:pt x="281353" y="14672"/>
                  </a:lnTo>
                  <a:cubicBezTo>
                    <a:pt x="285385" y="15221"/>
                    <a:pt x="289097" y="12394"/>
                    <a:pt x="289646" y="8362"/>
                  </a:cubicBezTo>
                  <a:cubicBezTo>
                    <a:pt x="290195" y="4330"/>
                    <a:pt x="287368" y="620"/>
                    <a:pt x="283336" y="70"/>
                  </a:cubicBezTo>
                  <a:cubicBezTo>
                    <a:pt x="282679" y="-23"/>
                    <a:pt x="282010" y="-23"/>
                    <a:pt x="281353" y="70"/>
                  </a:cubicBezTo>
                  <a:lnTo>
                    <a:pt x="0" y="70"/>
                  </a:lnTo>
                  <a:cubicBezTo>
                    <a:pt x="4073" y="70"/>
                    <a:pt x="7369" y="3366"/>
                    <a:pt x="7369" y="743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49" name="Freeform: Shape 1305">
              <a:extLst>
                <a:ext uri="{FF2B5EF4-FFF2-40B4-BE49-F238E27FC236}">
                  <a16:creationId xmlns:a16="http://schemas.microsoft.com/office/drawing/2014/main" id="{F535B381-0827-5D00-FCFD-E07F5828896C}"/>
                </a:ext>
              </a:extLst>
            </p:cNvPr>
            <p:cNvSpPr>
              <a:spLocks/>
            </p:cNvSpPr>
            <p:nvPr/>
          </p:nvSpPr>
          <p:spPr bwMode="auto">
            <a:xfrm>
              <a:off x="7897172" y="6183390"/>
              <a:ext cx="7502" cy="1075"/>
            </a:xfrm>
            <a:custGeom>
              <a:avLst/>
              <a:gdLst>
                <a:gd name="T0" fmla="*/ 268 w 7502"/>
                <a:gd name="T1" fmla="*/ 1075 h 1075"/>
                <a:gd name="T2" fmla="*/ 7503 w 7502"/>
                <a:gd name="T3" fmla="*/ 1075 h 1075"/>
                <a:gd name="T4" fmla="*/ 0 w 7502"/>
                <a:gd name="T5" fmla="*/ 1075 h 1075"/>
                <a:gd name="T6" fmla="*/ 0 60000 65536"/>
                <a:gd name="T7" fmla="*/ 0 60000 65536"/>
                <a:gd name="T8" fmla="*/ 0 60000 65536"/>
              </a:gdLst>
              <a:ahLst/>
              <a:cxnLst>
                <a:cxn ang="T6">
                  <a:pos x="T0" y="T1"/>
                </a:cxn>
                <a:cxn ang="T7">
                  <a:pos x="T2" y="T3"/>
                </a:cxn>
                <a:cxn ang="T8">
                  <a:pos x="T4" y="T5"/>
                </a:cxn>
              </a:cxnLst>
              <a:rect l="0" t="0" r="r" b="b"/>
              <a:pathLst>
                <a:path w="7502" h="1075">
                  <a:moveTo>
                    <a:pt x="268" y="1075"/>
                  </a:moveTo>
                  <a:lnTo>
                    <a:pt x="7503" y="1075"/>
                  </a:lnTo>
                  <a:cubicBezTo>
                    <a:pt x="5211" y="-358"/>
                    <a:pt x="2291" y="-358"/>
                    <a:pt x="0" y="1075"/>
                  </a:cubicBezTo>
                  <a:lnTo>
                    <a:pt x="268" y="107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50" name="Freeform: Shape 1306">
              <a:extLst>
                <a:ext uri="{FF2B5EF4-FFF2-40B4-BE49-F238E27FC236}">
                  <a16:creationId xmlns:a16="http://schemas.microsoft.com/office/drawing/2014/main" id="{C3FCB607-B616-903B-9A87-FBE1F5394B16}"/>
                </a:ext>
              </a:extLst>
            </p:cNvPr>
            <p:cNvSpPr>
              <a:spLocks/>
            </p:cNvSpPr>
            <p:nvPr/>
          </p:nvSpPr>
          <p:spPr bwMode="auto">
            <a:xfrm>
              <a:off x="7897441" y="6169864"/>
              <a:ext cx="7502" cy="1205"/>
            </a:xfrm>
            <a:custGeom>
              <a:avLst/>
              <a:gdLst>
                <a:gd name="T0" fmla="*/ 0 w 7502"/>
                <a:gd name="T1" fmla="*/ 0 h 1205"/>
                <a:gd name="T2" fmla="*/ 7503 w 7502"/>
                <a:gd name="T3" fmla="*/ 0 h 1205"/>
                <a:gd name="T4" fmla="*/ 0 w 7502"/>
                <a:gd name="T5" fmla="*/ 0 h 1205"/>
                <a:gd name="T6" fmla="*/ 0 60000 65536"/>
                <a:gd name="T7" fmla="*/ 0 60000 65536"/>
                <a:gd name="T8" fmla="*/ 0 60000 65536"/>
              </a:gdLst>
              <a:ahLst/>
              <a:cxnLst>
                <a:cxn ang="T6">
                  <a:pos x="T0" y="T1"/>
                </a:cxn>
                <a:cxn ang="T7">
                  <a:pos x="T2" y="T3"/>
                </a:cxn>
                <a:cxn ang="T8">
                  <a:pos x="T4" y="T5"/>
                </a:cxn>
              </a:cxnLst>
              <a:rect l="0" t="0" r="r" b="b"/>
              <a:pathLst>
                <a:path w="7502" h="1205">
                  <a:moveTo>
                    <a:pt x="0" y="0"/>
                  </a:moveTo>
                  <a:cubicBezTo>
                    <a:pt x="2237" y="1608"/>
                    <a:pt x="5265" y="1608"/>
                    <a:pt x="7503" y="0"/>
                  </a:cubicBez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51" name="Freeform: Shape 1307">
              <a:extLst>
                <a:ext uri="{FF2B5EF4-FFF2-40B4-BE49-F238E27FC236}">
                  <a16:creationId xmlns:a16="http://schemas.microsoft.com/office/drawing/2014/main" id="{D15689B0-9C57-8940-C72B-27C76CA59DC4}"/>
                </a:ext>
              </a:extLst>
            </p:cNvPr>
            <p:cNvSpPr>
              <a:spLocks/>
            </p:cNvSpPr>
            <p:nvPr/>
          </p:nvSpPr>
          <p:spPr bwMode="auto">
            <a:xfrm>
              <a:off x="5790211" y="6581915"/>
              <a:ext cx="14767" cy="271798"/>
            </a:xfrm>
            <a:custGeom>
              <a:avLst/>
              <a:gdLst>
                <a:gd name="T0" fmla="*/ 13428 w 14767"/>
                <a:gd name="T1" fmla="*/ 1875 h 271798"/>
                <a:gd name="T2" fmla="*/ 13428 w 14767"/>
                <a:gd name="T3" fmla="*/ 938 h 271798"/>
                <a:gd name="T4" fmla="*/ 13428 w 14767"/>
                <a:gd name="T5" fmla="*/ 0 h 271798"/>
                <a:gd name="T6" fmla="*/ 3996 w 14767"/>
                <a:gd name="T7" fmla="*/ 3965 h 271798"/>
                <a:gd name="T8" fmla="*/ 30 w 14767"/>
                <a:gd name="T9" fmla="*/ 0 h 271798"/>
                <a:gd name="T10" fmla="*/ 30 w 14767"/>
                <a:gd name="T11" fmla="*/ 938 h 271798"/>
                <a:gd name="T12" fmla="*/ 30 w 14767"/>
                <a:gd name="T13" fmla="*/ 1875 h 271798"/>
                <a:gd name="T14" fmla="*/ 30 w 14767"/>
                <a:gd name="T15" fmla="*/ 271798 h 271798"/>
                <a:gd name="T16" fmla="*/ 14768 w 14767"/>
                <a:gd name="T17" fmla="*/ 271798 h 271798"/>
                <a:gd name="T18" fmla="*/ 14768 w 14767"/>
                <a:gd name="T19" fmla="*/ 1875 h 27179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67" h="271798">
                  <a:moveTo>
                    <a:pt x="13428" y="1875"/>
                  </a:moveTo>
                  <a:cubicBezTo>
                    <a:pt x="13468" y="1567"/>
                    <a:pt x="13468" y="1246"/>
                    <a:pt x="13428" y="938"/>
                  </a:cubicBezTo>
                  <a:lnTo>
                    <a:pt x="13428" y="0"/>
                  </a:lnTo>
                  <a:cubicBezTo>
                    <a:pt x="11914" y="3697"/>
                    <a:pt x="7694" y="5479"/>
                    <a:pt x="3996" y="3965"/>
                  </a:cubicBezTo>
                  <a:cubicBezTo>
                    <a:pt x="2201" y="3228"/>
                    <a:pt x="767" y="1795"/>
                    <a:pt x="30" y="0"/>
                  </a:cubicBezTo>
                  <a:lnTo>
                    <a:pt x="30" y="938"/>
                  </a:lnTo>
                  <a:cubicBezTo>
                    <a:pt x="-10" y="1246"/>
                    <a:pt x="-10" y="1567"/>
                    <a:pt x="30" y="1875"/>
                  </a:cubicBezTo>
                  <a:lnTo>
                    <a:pt x="30" y="271798"/>
                  </a:lnTo>
                  <a:lnTo>
                    <a:pt x="14768" y="271798"/>
                  </a:lnTo>
                  <a:lnTo>
                    <a:pt x="14768" y="1875"/>
                  </a:lnTo>
                  <a:lnTo>
                    <a:pt x="13428" y="187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52" name="Freeform: Shape 1308">
              <a:extLst>
                <a:ext uri="{FF2B5EF4-FFF2-40B4-BE49-F238E27FC236}">
                  <a16:creationId xmlns:a16="http://schemas.microsoft.com/office/drawing/2014/main" id="{3FAFA69E-ACAA-7BB8-71A5-11B1F8304549}"/>
                </a:ext>
              </a:extLst>
            </p:cNvPr>
            <p:cNvSpPr>
              <a:spLocks/>
            </p:cNvSpPr>
            <p:nvPr/>
          </p:nvSpPr>
          <p:spPr bwMode="auto">
            <a:xfrm>
              <a:off x="8469792" y="5623387"/>
              <a:ext cx="132290" cy="14736"/>
            </a:xfrm>
            <a:custGeom>
              <a:avLst/>
              <a:gdLst>
                <a:gd name="T0" fmla="*/ 7369 w 132290"/>
                <a:gd name="T1" fmla="*/ 7435 h 14736"/>
                <a:gd name="T2" fmla="*/ 0 w 132290"/>
                <a:gd name="T3" fmla="*/ 14669 h 14736"/>
                <a:gd name="T4" fmla="*/ 123929 w 132290"/>
                <a:gd name="T5" fmla="*/ 14669 h 14736"/>
                <a:gd name="T6" fmla="*/ 132223 w 132290"/>
                <a:gd name="T7" fmla="*/ 8359 h 14736"/>
                <a:gd name="T8" fmla="*/ 125912 w 132290"/>
                <a:gd name="T9" fmla="*/ 67 h 14736"/>
                <a:gd name="T10" fmla="*/ 123929 w 132290"/>
                <a:gd name="T11" fmla="*/ 67 h 14736"/>
                <a:gd name="T12" fmla="*/ 0 w 132290"/>
                <a:gd name="T13" fmla="*/ 67 h 14736"/>
                <a:gd name="T14" fmla="*/ 7369 w 132290"/>
                <a:gd name="T15" fmla="*/ 7435 h 147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2290" h="14736">
                  <a:moveTo>
                    <a:pt x="7369" y="7435"/>
                  </a:moveTo>
                  <a:cubicBezTo>
                    <a:pt x="7302" y="11451"/>
                    <a:pt x="4019" y="14669"/>
                    <a:pt x="0" y="14669"/>
                  </a:cubicBezTo>
                  <a:lnTo>
                    <a:pt x="123929" y="14669"/>
                  </a:lnTo>
                  <a:cubicBezTo>
                    <a:pt x="127962" y="15217"/>
                    <a:pt x="131673" y="12391"/>
                    <a:pt x="132223" y="8359"/>
                  </a:cubicBezTo>
                  <a:cubicBezTo>
                    <a:pt x="132772" y="4327"/>
                    <a:pt x="129945" y="615"/>
                    <a:pt x="125912" y="67"/>
                  </a:cubicBezTo>
                  <a:cubicBezTo>
                    <a:pt x="125256" y="-22"/>
                    <a:pt x="124586" y="-22"/>
                    <a:pt x="123929" y="67"/>
                  </a:cubicBezTo>
                  <a:lnTo>
                    <a:pt x="0" y="67"/>
                  </a:lnTo>
                  <a:cubicBezTo>
                    <a:pt x="4073" y="67"/>
                    <a:pt x="7369" y="3365"/>
                    <a:pt x="7369" y="743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53" name="Freeform: Shape 1309">
              <a:extLst>
                <a:ext uri="{FF2B5EF4-FFF2-40B4-BE49-F238E27FC236}">
                  <a16:creationId xmlns:a16="http://schemas.microsoft.com/office/drawing/2014/main" id="{6B6A6D80-4825-9796-F9FA-5380FABB0F3D}"/>
                </a:ext>
              </a:extLst>
            </p:cNvPr>
            <p:cNvSpPr>
              <a:spLocks/>
            </p:cNvSpPr>
            <p:nvPr/>
          </p:nvSpPr>
          <p:spPr bwMode="auto">
            <a:xfrm>
              <a:off x="8422015" y="5623455"/>
              <a:ext cx="55145" cy="14601"/>
            </a:xfrm>
            <a:custGeom>
              <a:avLst/>
              <a:gdLst>
                <a:gd name="T0" fmla="*/ 55146 w 55145"/>
                <a:gd name="T1" fmla="*/ 7368 h 14601"/>
                <a:gd name="T2" fmla="*/ 47777 w 55145"/>
                <a:gd name="T3" fmla="*/ 0 h 14601"/>
                <a:gd name="T4" fmla="*/ 6379 w 55145"/>
                <a:gd name="T5" fmla="*/ 0 h 14601"/>
                <a:gd name="T6" fmla="*/ 68 w 55145"/>
                <a:gd name="T7" fmla="*/ 8292 h 14601"/>
                <a:gd name="T8" fmla="*/ 6379 w 55145"/>
                <a:gd name="T9" fmla="*/ 14601 h 14601"/>
                <a:gd name="T10" fmla="*/ 47777 w 55145"/>
                <a:gd name="T11" fmla="*/ 14601 h 14601"/>
                <a:gd name="T12" fmla="*/ 55146 w 55145"/>
                <a:gd name="T13" fmla="*/ 7368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145" h="14601">
                  <a:moveTo>
                    <a:pt x="55146" y="7368"/>
                  </a:moveTo>
                  <a:cubicBezTo>
                    <a:pt x="55146" y="3298"/>
                    <a:pt x="51850" y="0"/>
                    <a:pt x="47777" y="0"/>
                  </a:cubicBezTo>
                  <a:lnTo>
                    <a:pt x="6379" y="0"/>
                  </a:lnTo>
                  <a:cubicBezTo>
                    <a:pt x="2346" y="548"/>
                    <a:pt x="-481" y="4260"/>
                    <a:pt x="68" y="8292"/>
                  </a:cubicBezTo>
                  <a:cubicBezTo>
                    <a:pt x="510" y="11574"/>
                    <a:pt x="3096" y="14155"/>
                    <a:pt x="6379" y="14601"/>
                  </a:cubicBezTo>
                  <a:lnTo>
                    <a:pt x="47777" y="14601"/>
                  </a:lnTo>
                  <a:cubicBezTo>
                    <a:pt x="51797" y="14601"/>
                    <a:pt x="55079" y="11384"/>
                    <a:pt x="55146"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54" name="Freeform: Shape 1310">
              <a:extLst>
                <a:ext uri="{FF2B5EF4-FFF2-40B4-BE49-F238E27FC236}">
                  <a16:creationId xmlns:a16="http://schemas.microsoft.com/office/drawing/2014/main" id="{9F8D3E79-7F67-8A1D-ACF0-A7A8E4323FA4}"/>
                </a:ext>
              </a:extLst>
            </p:cNvPr>
            <p:cNvSpPr>
              <a:spLocks/>
            </p:cNvSpPr>
            <p:nvPr/>
          </p:nvSpPr>
          <p:spPr bwMode="auto">
            <a:xfrm>
              <a:off x="5788449" y="6578834"/>
              <a:ext cx="14837" cy="8469"/>
            </a:xfrm>
            <a:custGeom>
              <a:avLst/>
              <a:gdLst>
                <a:gd name="T0" fmla="*/ 7821 w 14837"/>
                <a:gd name="T1" fmla="*/ 8439 h 8469"/>
                <a:gd name="T2" fmla="*/ 14788 w 14837"/>
                <a:gd name="T3" fmla="*/ 3081 h 8469"/>
                <a:gd name="T4" fmla="*/ 14788 w 14837"/>
                <a:gd name="T5" fmla="*/ 1072 h 8469"/>
                <a:gd name="T6" fmla="*/ 14788 w 14837"/>
                <a:gd name="T7" fmla="*/ 0 h 8469"/>
                <a:gd name="T8" fmla="*/ 7419 w 14837"/>
                <a:gd name="T9" fmla="*/ 7368 h 8469"/>
                <a:gd name="T10" fmla="*/ 50 w 14837"/>
                <a:gd name="T11" fmla="*/ 0 h 8469"/>
                <a:gd name="T12" fmla="*/ 50 w 14837"/>
                <a:gd name="T13" fmla="*/ 1072 h 8469"/>
                <a:gd name="T14" fmla="*/ 50 w 14837"/>
                <a:gd name="T15" fmla="*/ 3081 h 8469"/>
                <a:gd name="T16" fmla="*/ 7821 w 14837"/>
                <a:gd name="T17" fmla="*/ 8439 h 8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837" h="8469">
                  <a:moveTo>
                    <a:pt x="7821" y="8439"/>
                  </a:moveTo>
                  <a:cubicBezTo>
                    <a:pt x="11076" y="8386"/>
                    <a:pt x="13904" y="6202"/>
                    <a:pt x="14788" y="3081"/>
                  </a:cubicBezTo>
                  <a:cubicBezTo>
                    <a:pt x="14855" y="2411"/>
                    <a:pt x="14855" y="1741"/>
                    <a:pt x="14788" y="1072"/>
                  </a:cubicBezTo>
                  <a:lnTo>
                    <a:pt x="14788" y="0"/>
                  </a:lnTo>
                  <a:cubicBezTo>
                    <a:pt x="14788" y="4072"/>
                    <a:pt x="11492" y="7368"/>
                    <a:pt x="7419" y="7368"/>
                  </a:cubicBezTo>
                  <a:cubicBezTo>
                    <a:pt x="3346" y="7368"/>
                    <a:pt x="50" y="4072"/>
                    <a:pt x="50" y="0"/>
                  </a:cubicBezTo>
                  <a:lnTo>
                    <a:pt x="50" y="1072"/>
                  </a:lnTo>
                  <a:cubicBezTo>
                    <a:pt x="-17" y="1741"/>
                    <a:pt x="-17" y="2411"/>
                    <a:pt x="50" y="3081"/>
                  </a:cubicBezTo>
                  <a:cubicBezTo>
                    <a:pt x="1001" y="6510"/>
                    <a:pt x="4270" y="8761"/>
                    <a:pt x="7821" y="843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55" name="Freeform: Shape 1311">
              <a:extLst>
                <a:ext uri="{FF2B5EF4-FFF2-40B4-BE49-F238E27FC236}">
                  <a16:creationId xmlns:a16="http://schemas.microsoft.com/office/drawing/2014/main" id="{658D3CDA-0F9B-8797-7ADC-9C0722173ABB}"/>
                </a:ext>
              </a:extLst>
            </p:cNvPr>
            <p:cNvSpPr>
              <a:spLocks/>
            </p:cNvSpPr>
            <p:nvPr/>
          </p:nvSpPr>
          <p:spPr bwMode="auto">
            <a:xfrm>
              <a:off x="5789645" y="6489752"/>
              <a:ext cx="14054" cy="96448"/>
            </a:xfrm>
            <a:custGeom>
              <a:avLst/>
              <a:gdLst>
                <a:gd name="T0" fmla="*/ 6625 w 14054"/>
                <a:gd name="T1" fmla="*/ 96449 h 96448"/>
                <a:gd name="T2" fmla="*/ 13994 w 14054"/>
                <a:gd name="T3" fmla="*/ 89081 h 96448"/>
                <a:gd name="T4" fmla="*/ 13994 w 14054"/>
                <a:gd name="T5" fmla="*/ 7368 h 96448"/>
                <a:gd name="T6" fmla="*/ 13994 w 14054"/>
                <a:gd name="T7" fmla="*/ 6028 h 96448"/>
                <a:gd name="T8" fmla="*/ 6893 w 14054"/>
                <a:gd name="T9" fmla="*/ 0 h 96448"/>
                <a:gd name="T10" fmla="*/ 5419 w 14054"/>
                <a:gd name="T11" fmla="*/ 0 h 96448"/>
                <a:gd name="T12" fmla="*/ 3945 w 14054"/>
                <a:gd name="T13" fmla="*/ 0 h 96448"/>
                <a:gd name="T14" fmla="*/ 2740 w 14054"/>
                <a:gd name="T15" fmla="*/ 804 h 96448"/>
                <a:gd name="T16" fmla="*/ 1668 w 14054"/>
                <a:gd name="T17" fmla="*/ 1608 h 96448"/>
                <a:gd name="T18" fmla="*/ 864 w 14054"/>
                <a:gd name="T19" fmla="*/ 2813 h 96448"/>
                <a:gd name="T20" fmla="*/ 60 w 14054"/>
                <a:gd name="T21" fmla="*/ 4019 h 96448"/>
                <a:gd name="T22" fmla="*/ 60 w 14054"/>
                <a:gd name="T23" fmla="*/ 5492 h 96448"/>
                <a:gd name="T24" fmla="*/ 60 w 14054"/>
                <a:gd name="T25" fmla="*/ 6832 h 96448"/>
                <a:gd name="T26" fmla="*/ 60 w 14054"/>
                <a:gd name="T27" fmla="*/ 88545 h 96448"/>
                <a:gd name="T28" fmla="*/ 6625 w 14054"/>
                <a:gd name="T29" fmla="*/ 96449 h 9644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4054" h="96448">
                  <a:moveTo>
                    <a:pt x="6625" y="96449"/>
                  </a:moveTo>
                  <a:cubicBezTo>
                    <a:pt x="10698" y="96449"/>
                    <a:pt x="13994" y="93154"/>
                    <a:pt x="13994" y="89081"/>
                  </a:cubicBezTo>
                  <a:lnTo>
                    <a:pt x="13994" y="7368"/>
                  </a:lnTo>
                  <a:cubicBezTo>
                    <a:pt x="14074" y="6926"/>
                    <a:pt x="14074" y="6470"/>
                    <a:pt x="13994" y="6028"/>
                  </a:cubicBezTo>
                  <a:cubicBezTo>
                    <a:pt x="13404" y="2559"/>
                    <a:pt x="10417" y="13"/>
                    <a:pt x="6893" y="0"/>
                  </a:cubicBezTo>
                  <a:lnTo>
                    <a:pt x="5419" y="0"/>
                  </a:lnTo>
                  <a:lnTo>
                    <a:pt x="3945" y="0"/>
                  </a:lnTo>
                  <a:lnTo>
                    <a:pt x="2740" y="804"/>
                  </a:lnTo>
                  <a:lnTo>
                    <a:pt x="1668" y="1608"/>
                  </a:lnTo>
                  <a:cubicBezTo>
                    <a:pt x="1360" y="1983"/>
                    <a:pt x="1078" y="2385"/>
                    <a:pt x="864" y="2813"/>
                  </a:cubicBezTo>
                  <a:cubicBezTo>
                    <a:pt x="569" y="3188"/>
                    <a:pt x="301" y="3604"/>
                    <a:pt x="60" y="4019"/>
                  </a:cubicBezTo>
                  <a:cubicBezTo>
                    <a:pt x="60" y="4019"/>
                    <a:pt x="60" y="4957"/>
                    <a:pt x="60" y="5492"/>
                  </a:cubicBezTo>
                  <a:cubicBezTo>
                    <a:pt x="-20" y="5934"/>
                    <a:pt x="-20" y="6390"/>
                    <a:pt x="60" y="6832"/>
                  </a:cubicBezTo>
                  <a:lnTo>
                    <a:pt x="60" y="88545"/>
                  </a:lnTo>
                  <a:cubicBezTo>
                    <a:pt x="-248" y="92524"/>
                    <a:pt x="2660" y="96020"/>
                    <a:pt x="6625" y="9644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56" name="Freeform: Shape 1312">
              <a:extLst>
                <a:ext uri="{FF2B5EF4-FFF2-40B4-BE49-F238E27FC236}">
                  <a16:creationId xmlns:a16="http://schemas.microsoft.com/office/drawing/2014/main" id="{EBE14295-AC0D-3E6D-AB7D-0C6C3A83CA0B}"/>
                </a:ext>
              </a:extLst>
            </p:cNvPr>
            <p:cNvSpPr>
              <a:spLocks/>
            </p:cNvSpPr>
            <p:nvPr/>
          </p:nvSpPr>
          <p:spPr bwMode="auto">
            <a:xfrm>
              <a:off x="6225400" y="6580575"/>
              <a:ext cx="14737" cy="8707"/>
            </a:xfrm>
            <a:custGeom>
              <a:avLst/>
              <a:gdLst>
                <a:gd name="T0" fmla="*/ 14738 w 14737"/>
                <a:gd name="T1" fmla="*/ 0 h 8707"/>
                <a:gd name="T2" fmla="*/ 7369 w 14737"/>
                <a:gd name="T3" fmla="*/ 7368 h 8707"/>
                <a:gd name="T4" fmla="*/ 0 w 14737"/>
                <a:gd name="T5" fmla="*/ 0 h 8707"/>
                <a:gd name="T6" fmla="*/ 0 w 14737"/>
                <a:gd name="T7" fmla="*/ 1340 h 8707"/>
                <a:gd name="T8" fmla="*/ 7369 w 14737"/>
                <a:gd name="T9" fmla="*/ 8707 h 8707"/>
                <a:gd name="T10" fmla="*/ 14738 w 14737"/>
                <a:gd name="T11" fmla="*/ 1340 h 8707"/>
                <a:gd name="T12" fmla="*/ 14738 w 14737"/>
                <a:gd name="T13" fmla="*/ 0 h 870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7" h="8707">
                  <a:moveTo>
                    <a:pt x="14738" y="0"/>
                  </a:moveTo>
                  <a:cubicBezTo>
                    <a:pt x="14738" y="4072"/>
                    <a:pt x="11442" y="7368"/>
                    <a:pt x="7369" y="7368"/>
                  </a:cubicBezTo>
                  <a:cubicBezTo>
                    <a:pt x="3296" y="7368"/>
                    <a:pt x="0" y="4072"/>
                    <a:pt x="0" y="0"/>
                  </a:cubicBezTo>
                  <a:lnTo>
                    <a:pt x="0" y="1340"/>
                  </a:lnTo>
                  <a:cubicBezTo>
                    <a:pt x="0" y="5412"/>
                    <a:pt x="3296" y="8707"/>
                    <a:pt x="7369" y="8707"/>
                  </a:cubicBezTo>
                  <a:cubicBezTo>
                    <a:pt x="11442" y="8707"/>
                    <a:pt x="14738" y="5412"/>
                    <a:pt x="14738" y="1340"/>
                  </a:cubicBezTo>
                  <a:lnTo>
                    <a:pt x="14738"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57" name="Freeform: Shape 1313">
              <a:extLst>
                <a:ext uri="{FF2B5EF4-FFF2-40B4-BE49-F238E27FC236}">
                  <a16:creationId xmlns:a16="http://schemas.microsoft.com/office/drawing/2014/main" id="{269561EC-3FFA-6456-2255-052BEDAB2FCA}"/>
                </a:ext>
              </a:extLst>
            </p:cNvPr>
            <p:cNvSpPr>
              <a:spLocks/>
            </p:cNvSpPr>
            <p:nvPr/>
          </p:nvSpPr>
          <p:spPr bwMode="auto">
            <a:xfrm>
              <a:off x="4939886" y="6581915"/>
              <a:ext cx="14737" cy="271798"/>
            </a:xfrm>
            <a:custGeom>
              <a:avLst/>
              <a:gdLst>
                <a:gd name="T0" fmla="*/ 7369 w 14737"/>
                <a:gd name="T1" fmla="*/ 7368 h 271798"/>
                <a:gd name="T2" fmla="*/ 0 w 14737"/>
                <a:gd name="T3" fmla="*/ 0 h 271798"/>
                <a:gd name="T4" fmla="*/ 0 w 14737"/>
                <a:gd name="T5" fmla="*/ 271798 h 271798"/>
                <a:gd name="T6" fmla="*/ 14738 w 14737"/>
                <a:gd name="T7" fmla="*/ 271798 h 271798"/>
                <a:gd name="T8" fmla="*/ 14738 w 14737"/>
                <a:gd name="T9" fmla="*/ 0 h 271798"/>
                <a:gd name="T10" fmla="*/ 7369 w 14737"/>
                <a:gd name="T11" fmla="*/ 7368 h 27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737" h="271798">
                  <a:moveTo>
                    <a:pt x="7369" y="7368"/>
                  </a:moveTo>
                  <a:cubicBezTo>
                    <a:pt x="3296" y="7368"/>
                    <a:pt x="0" y="4072"/>
                    <a:pt x="0" y="0"/>
                  </a:cubicBezTo>
                  <a:lnTo>
                    <a:pt x="0" y="271798"/>
                  </a:lnTo>
                  <a:lnTo>
                    <a:pt x="14738" y="271798"/>
                  </a:lnTo>
                  <a:lnTo>
                    <a:pt x="14738" y="0"/>
                  </a:lnTo>
                  <a:cubicBezTo>
                    <a:pt x="14738" y="4072"/>
                    <a:pt x="11442" y="7368"/>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58" name="Freeform: Shape 1314">
              <a:extLst>
                <a:ext uri="{FF2B5EF4-FFF2-40B4-BE49-F238E27FC236}">
                  <a16:creationId xmlns:a16="http://schemas.microsoft.com/office/drawing/2014/main" id="{8BF77D03-FF10-95B5-4BDC-0910233F2092}"/>
                </a:ext>
              </a:extLst>
            </p:cNvPr>
            <p:cNvSpPr>
              <a:spLocks/>
            </p:cNvSpPr>
            <p:nvPr/>
          </p:nvSpPr>
          <p:spPr bwMode="auto">
            <a:xfrm>
              <a:off x="8046825" y="6163702"/>
              <a:ext cx="3483" cy="6161"/>
            </a:xfrm>
            <a:custGeom>
              <a:avLst/>
              <a:gdLst>
                <a:gd name="T0" fmla="*/ 1340 w 3483"/>
                <a:gd name="T1" fmla="*/ 6162 h 6161"/>
                <a:gd name="T2" fmla="*/ 3484 w 3483"/>
                <a:gd name="T3" fmla="*/ 6162 h 6161"/>
                <a:gd name="T4" fmla="*/ 0 w 3483"/>
                <a:gd name="T5" fmla="*/ 0 h 6161"/>
                <a:gd name="T6" fmla="*/ 0 w 3483"/>
                <a:gd name="T7" fmla="*/ 2277 h 6161"/>
                <a:gd name="T8" fmla="*/ 1340 w 3483"/>
                <a:gd name="T9" fmla="*/ 6162 h 616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83" h="6161">
                  <a:moveTo>
                    <a:pt x="1340" y="6162"/>
                  </a:moveTo>
                  <a:lnTo>
                    <a:pt x="3484" y="6162"/>
                  </a:lnTo>
                  <a:cubicBezTo>
                    <a:pt x="1353" y="4836"/>
                    <a:pt x="27" y="2518"/>
                    <a:pt x="0" y="0"/>
                  </a:cubicBezTo>
                  <a:lnTo>
                    <a:pt x="0" y="2277"/>
                  </a:lnTo>
                  <a:cubicBezTo>
                    <a:pt x="40" y="3684"/>
                    <a:pt x="509" y="5037"/>
                    <a:pt x="1340" y="616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59" name="Freeform: Shape 1315">
              <a:extLst>
                <a:ext uri="{FF2B5EF4-FFF2-40B4-BE49-F238E27FC236}">
                  <a16:creationId xmlns:a16="http://schemas.microsoft.com/office/drawing/2014/main" id="{FFDFE752-DE5C-F230-98C9-3F44D18026CE}"/>
                </a:ext>
              </a:extLst>
            </p:cNvPr>
            <p:cNvSpPr>
              <a:spLocks/>
            </p:cNvSpPr>
            <p:nvPr/>
          </p:nvSpPr>
          <p:spPr bwMode="auto">
            <a:xfrm>
              <a:off x="8058214" y="6163702"/>
              <a:ext cx="3349" cy="6161"/>
            </a:xfrm>
            <a:custGeom>
              <a:avLst/>
              <a:gdLst>
                <a:gd name="T0" fmla="*/ 3349 w 3349"/>
                <a:gd name="T1" fmla="*/ 2277 h 6161"/>
                <a:gd name="T2" fmla="*/ 3349 w 3349"/>
                <a:gd name="T3" fmla="*/ 0 h 6161"/>
                <a:gd name="T4" fmla="*/ 0 w 3349"/>
                <a:gd name="T5" fmla="*/ 6162 h 6161"/>
                <a:gd name="T6" fmla="*/ 2143 w 3349"/>
                <a:gd name="T7" fmla="*/ 6162 h 6161"/>
                <a:gd name="T8" fmla="*/ 3349 w 3349"/>
                <a:gd name="T9" fmla="*/ 2277 h 616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49" h="6161">
                  <a:moveTo>
                    <a:pt x="3349" y="2277"/>
                  </a:moveTo>
                  <a:lnTo>
                    <a:pt x="3349" y="0"/>
                  </a:lnTo>
                  <a:cubicBezTo>
                    <a:pt x="3376" y="2492"/>
                    <a:pt x="2103" y="4822"/>
                    <a:pt x="0" y="6162"/>
                  </a:cubicBezTo>
                  <a:lnTo>
                    <a:pt x="2143" y="6162"/>
                  </a:lnTo>
                  <a:cubicBezTo>
                    <a:pt x="2880" y="4997"/>
                    <a:pt x="3295" y="3657"/>
                    <a:pt x="3349" y="227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60" name="Freeform: Shape 1316">
              <a:extLst>
                <a:ext uri="{FF2B5EF4-FFF2-40B4-BE49-F238E27FC236}">
                  <a16:creationId xmlns:a16="http://schemas.microsoft.com/office/drawing/2014/main" id="{22898219-79C3-571F-FD0F-EB961182A48E}"/>
                </a:ext>
              </a:extLst>
            </p:cNvPr>
            <p:cNvSpPr>
              <a:spLocks/>
            </p:cNvSpPr>
            <p:nvPr/>
          </p:nvSpPr>
          <p:spPr bwMode="auto">
            <a:xfrm>
              <a:off x="8046825" y="6137580"/>
              <a:ext cx="14739" cy="32283"/>
            </a:xfrm>
            <a:custGeom>
              <a:avLst/>
              <a:gdLst>
                <a:gd name="T0" fmla="*/ 0 w 14739"/>
                <a:gd name="T1" fmla="*/ 26122 h 32283"/>
                <a:gd name="T2" fmla="*/ 3484 w 14739"/>
                <a:gd name="T3" fmla="*/ 32284 h 32283"/>
                <a:gd name="T4" fmla="*/ 11389 w 14739"/>
                <a:gd name="T5" fmla="*/ 32284 h 32283"/>
                <a:gd name="T6" fmla="*/ 14738 w 14739"/>
                <a:gd name="T7" fmla="*/ 26122 h 32283"/>
                <a:gd name="T8" fmla="*/ 14738 w 14739"/>
                <a:gd name="T9" fmla="*/ 7368 h 32283"/>
                <a:gd name="T10" fmla="*/ 7637 w 14739"/>
                <a:gd name="T11" fmla="*/ 0 h 32283"/>
                <a:gd name="T12" fmla="*/ 7369 w 14739"/>
                <a:gd name="T13" fmla="*/ 0 h 32283"/>
                <a:gd name="T14" fmla="*/ 0 w 14739"/>
                <a:gd name="T15" fmla="*/ 7368 h 32283"/>
                <a:gd name="T16" fmla="*/ 0 w 14739"/>
                <a:gd name="T17" fmla="*/ 26122 h 322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739" h="32283">
                  <a:moveTo>
                    <a:pt x="0" y="26122"/>
                  </a:moveTo>
                  <a:cubicBezTo>
                    <a:pt x="27" y="28640"/>
                    <a:pt x="1353" y="30957"/>
                    <a:pt x="3484" y="32284"/>
                  </a:cubicBezTo>
                  <a:lnTo>
                    <a:pt x="11389" y="32284"/>
                  </a:lnTo>
                  <a:cubicBezTo>
                    <a:pt x="13492" y="30944"/>
                    <a:pt x="14764" y="28613"/>
                    <a:pt x="14738" y="26122"/>
                  </a:cubicBezTo>
                  <a:lnTo>
                    <a:pt x="14738" y="7368"/>
                  </a:lnTo>
                  <a:cubicBezTo>
                    <a:pt x="14818" y="3376"/>
                    <a:pt x="11630" y="80"/>
                    <a:pt x="7637" y="0"/>
                  </a:cubicBezTo>
                  <a:cubicBezTo>
                    <a:pt x="7557" y="0"/>
                    <a:pt x="7463" y="0"/>
                    <a:pt x="7369" y="0"/>
                  </a:cubicBezTo>
                  <a:cubicBezTo>
                    <a:pt x="3296" y="0"/>
                    <a:pt x="0" y="3295"/>
                    <a:pt x="0" y="7368"/>
                  </a:cubicBezTo>
                  <a:lnTo>
                    <a:pt x="0" y="2612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61" name="Freeform: Shape 1317">
              <a:extLst>
                <a:ext uri="{FF2B5EF4-FFF2-40B4-BE49-F238E27FC236}">
                  <a16:creationId xmlns:a16="http://schemas.microsoft.com/office/drawing/2014/main" id="{3AF27C6C-E19D-2B45-C3C0-DAA296F1E41A}"/>
                </a:ext>
              </a:extLst>
            </p:cNvPr>
            <p:cNvSpPr>
              <a:spLocks/>
            </p:cNvSpPr>
            <p:nvPr/>
          </p:nvSpPr>
          <p:spPr bwMode="auto">
            <a:xfrm>
              <a:off x="5505137" y="6541594"/>
              <a:ext cx="14737" cy="47554"/>
            </a:xfrm>
            <a:custGeom>
              <a:avLst/>
              <a:gdLst>
                <a:gd name="T0" fmla="*/ 0 w 14737"/>
                <a:gd name="T1" fmla="*/ 0 h 47554"/>
                <a:gd name="T2" fmla="*/ 0 w 14737"/>
                <a:gd name="T3" fmla="*/ 40187 h 47554"/>
                <a:gd name="T4" fmla="*/ 7369 w 14737"/>
                <a:gd name="T5" fmla="*/ 47554 h 47554"/>
                <a:gd name="T6" fmla="*/ 14738 w 14737"/>
                <a:gd name="T7" fmla="*/ 40187 h 47554"/>
                <a:gd name="T8" fmla="*/ 14738 w 14737"/>
                <a:gd name="T9" fmla="*/ 5358 h 47554"/>
                <a:gd name="T10" fmla="*/ 12192 w 14737"/>
                <a:gd name="T11" fmla="*/ 5358 h 47554"/>
                <a:gd name="T12" fmla="*/ 7369 w 14737"/>
                <a:gd name="T13" fmla="*/ 7234 h 47554"/>
                <a:gd name="T14" fmla="*/ 0 w 14737"/>
                <a:gd name="T15" fmla="*/ 0 h 475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737" h="47554">
                  <a:moveTo>
                    <a:pt x="0" y="0"/>
                  </a:moveTo>
                  <a:lnTo>
                    <a:pt x="0" y="40187"/>
                  </a:lnTo>
                  <a:cubicBezTo>
                    <a:pt x="0" y="44259"/>
                    <a:pt x="3296" y="47554"/>
                    <a:pt x="7369" y="47554"/>
                  </a:cubicBezTo>
                  <a:cubicBezTo>
                    <a:pt x="11442" y="47554"/>
                    <a:pt x="14738" y="44259"/>
                    <a:pt x="14738" y="40187"/>
                  </a:cubicBezTo>
                  <a:lnTo>
                    <a:pt x="14738" y="5358"/>
                  </a:lnTo>
                  <a:lnTo>
                    <a:pt x="12192" y="5358"/>
                  </a:lnTo>
                  <a:cubicBezTo>
                    <a:pt x="10879" y="6577"/>
                    <a:pt x="9164" y="7247"/>
                    <a:pt x="7369" y="7234"/>
                  </a:cubicBezTo>
                  <a:cubicBezTo>
                    <a:pt x="3349" y="7234"/>
                    <a:pt x="67" y="4019"/>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62" name="Freeform: Shape 1318">
              <a:extLst>
                <a:ext uri="{FF2B5EF4-FFF2-40B4-BE49-F238E27FC236}">
                  <a16:creationId xmlns:a16="http://schemas.microsoft.com/office/drawing/2014/main" id="{A3247163-B9F1-81E9-6782-795B3C77591F}"/>
                </a:ext>
              </a:extLst>
            </p:cNvPr>
            <p:cNvSpPr>
              <a:spLocks/>
            </p:cNvSpPr>
            <p:nvPr/>
          </p:nvSpPr>
          <p:spPr bwMode="auto">
            <a:xfrm>
              <a:off x="7900923" y="6169864"/>
              <a:ext cx="153270" cy="14601"/>
            </a:xfrm>
            <a:custGeom>
              <a:avLst/>
              <a:gdLst>
                <a:gd name="T0" fmla="*/ 145902 w 153270"/>
                <a:gd name="T1" fmla="*/ 7368 h 14601"/>
                <a:gd name="T2" fmla="*/ 153270 w 153270"/>
                <a:gd name="T3" fmla="*/ 0 h 14601"/>
                <a:gd name="T4" fmla="*/ 3752 w 153270"/>
                <a:gd name="T5" fmla="*/ 0 h 14601"/>
                <a:gd name="T6" fmla="*/ 0 w 153270"/>
                <a:gd name="T7" fmla="*/ 1206 h 14601"/>
                <a:gd name="T8" fmla="*/ 3618 w 153270"/>
                <a:gd name="T9" fmla="*/ 7368 h 14601"/>
                <a:gd name="T10" fmla="*/ 0 w 153270"/>
                <a:gd name="T11" fmla="*/ 13530 h 14601"/>
                <a:gd name="T12" fmla="*/ 3752 w 153270"/>
                <a:gd name="T13" fmla="*/ 14602 h 14601"/>
                <a:gd name="T14" fmla="*/ 153003 w 153270"/>
                <a:gd name="T15" fmla="*/ 14602 h 14601"/>
                <a:gd name="T16" fmla="*/ 145902 w 153270"/>
                <a:gd name="T17" fmla="*/ 7368 h 146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3270" h="14601">
                  <a:moveTo>
                    <a:pt x="145902" y="7368"/>
                  </a:moveTo>
                  <a:cubicBezTo>
                    <a:pt x="145902" y="3296"/>
                    <a:pt x="149198" y="0"/>
                    <a:pt x="153270" y="0"/>
                  </a:cubicBezTo>
                  <a:lnTo>
                    <a:pt x="3752" y="0"/>
                  </a:lnTo>
                  <a:cubicBezTo>
                    <a:pt x="2398" y="-13"/>
                    <a:pt x="1086" y="416"/>
                    <a:pt x="0" y="1206"/>
                  </a:cubicBezTo>
                  <a:cubicBezTo>
                    <a:pt x="2224" y="2465"/>
                    <a:pt x="3605" y="4809"/>
                    <a:pt x="3618" y="7368"/>
                  </a:cubicBezTo>
                  <a:cubicBezTo>
                    <a:pt x="3551" y="9913"/>
                    <a:pt x="2184" y="12231"/>
                    <a:pt x="0" y="13530"/>
                  </a:cubicBezTo>
                  <a:cubicBezTo>
                    <a:pt x="1126" y="14227"/>
                    <a:pt x="2425" y="14588"/>
                    <a:pt x="3752" y="14602"/>
                  </a:cubicBezTo>
                  <a:lnTo>
                    <a:pt x="153003" y="14602"/>
                  </a:lnTo>
                  <a:cubicBezTo>
                    <a:pt x="149091" y="14454"/>
                    <a:pt x="145969" y="11279"/>
                    <a:pt x="145902"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63" name="Freeform: Shape 1319">
              <a:extLst>
                <a:ext uri="{FF2B5EF4-FFF2-40B4-BE49-F238E27FC236}">
                  <a16:creationId xmlns:a16="http://schemas.microsoft.com/office/drawing/2014/main" id="{36B53AF8-F4E4-3005-8DBF-1DAD63CE8030}"/>
                </a:ext>
              </a:extLst>
            </p:cNvPr>
            <p:cNvSpPr>
              <a:spLocks/>
            </p:cNvSpPr>
            <p:nvPr/>
          </p:nvSpPr>
          <p:spPr bwMode="auto">
            <a:xfrm>
              <a:off x="6225400" y="6580575"/>
              <a:ext cx="14737" cy="7369"/>
            </a:xfrm>
            <a:custGeom>
              <a:avLst/>
              <a:gdLst>
                <a:gd name="T0" fmla="*/ 7369 w 14737"/>
                <a:gd name="T1" fmla="*/ 7368 h 7369"/>
                <a:gd name="T2" fmla="*/ 14738 w 14737"/>
                <a:gd name="T3" fmla="*/ 0 h 7369"/>
                <a:gd name="T4" fmla="*/ 14738 w 14737"/>
                <a:gd name="T5" fmla="*/ 0 h 7369"/>
                <a:gd name="T6" fmla="*/ 7369 w 14737"/>
                <a:gd name="T7" fmla="*/ 7368 h 7369"/>
                <a:gd name="T8" fmla="*/ 0 w 14737"/>
                <a:gd name="T9" fmla="*/ 268 h 7369"/>
                <a:gd name="T10" fmla="*/ 0 w 14737"/>
                <a:gd name="T11" fmla="*/ 0 h 7369"/>
                <a:gd name="T12" fmla="*/ 0 w 14737"/>
                <a:gd name="T13" fmla="*/ 0 h 7369"/>
                <a:gd name="T14" fmla="*/ 7369 w 14737"/>
                <a:gd name="T15" fmla="*/ 7368 h 736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737" h="7369">
                  <a:moveTo>
                    <a:pt x="7369" y="7368"/>
                  </a:moveTo>
                  <a:cubicBezTo>
                    <a:pt x="11442" y="7368"/>
                    <a:pt x="14738" y="4072"/>
                    <a:pt x="14738" y="0"/>
                  </a:cubicBezTo>
                  <a:cubicBezTo>
                    <a:pt x="14738" y="4072"/>
                    <a:pt x="11442" y="7368"/>
                    <a:pt x="7369" y="7368"/>
                  </a:cubicBezTo>
                  <a:cubicBezTo>
                    <a:pt x="3376" y="7448"/>
                    <a:pt x="80" y="4260"/>
                    <a:pt x="0" y="268"/>
                  </a:cubicBezTo>
                  <a:cubicBezTo>
                    <a:pt x="0" y="174"/>
                    <a:pt x="0" y="94"/>
                    <a:pt x="0" y="0"/>
                  </a:cubicBezTo>
                  <a:cubicBezTo>
                    <a:pt x="0" y="4072"/>
                    <a:pt x="3296" y="7368"/>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64" name="Freeform: Shape 1320">
              <a:extLst>
                <a:ext uri="{FF2B5EF4-FFF2-40B4-BE49-F238E27FC236}">
                  <a16:creationId xmlns:a16="http://schemas.microsoft.com/office/drawing/2014/main" id="{B8A6EF8E-A331-D606-A9CD-8D9B5A54619F}"/>
                </a:ext>
              </a:extLst>
            </p:cNvPr>
            <p:cNvSpPr>
              <a:spLocks/>
            </p:cNvSpPr>
            <p:nvPr/>
          </p:nvSpPr>
          <p:spPr bwMode="auto">
            <a:xfrm>
              <a:off x="4939886" y="6580575"/>
              <a:ext cx="14737" cy="8707"/>
            </a:xfrm>
            <a:custGeom>
              <a:avLst/>
              <a:gdLst>
                <a:gd name="T0" fmla="*/ 7369 w 14737"/>
                <a:gd name="T1" fmla="*/ 7368 h 8707"/>
                <a:gd name="T2" fmla="*/ 0 w 14737"/>
                <a:gd name="T3" fmla="*/ 0 h 8707"/>
                <a:gd name="T4" fmla="*/ 0 w 14737"/>
                <a:gd name="T5" fmla="*/ 1340 h 8707"/>
                <a:gd name="T6" fmla="*/ 7369 w 14737"/>
                <a:gd name="T7" fmla="*/ 8707 h 8707"/>
                <a:gd name="T8" fmla="*/ 14738 w 14737"/>
                <a:gd name="T9" fmla="*/ 1340 h 8707"/>
                <a:gd name="T10" fmla="*/ 14738 w 14737"/>
                <a:gd name="T11" fmla="*/ 0 h 8707"/>
                <a:gd name="T12" fmla="*/ 7369 w 14737"/>
                <a:gd name="T13" fmla="*/ 7368 h 870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7" h="8707">
                  <a:moveTo>
                    <a:pt x="7369" y="7368"/>
                  </a:moveTo>
                  <a:cubicBezTo>
                    <a:pt x="3296" y="7368"/>
                    <a:pt x="0" y="4072"/>
                    <a:pt x="0" y="0"/>
                  </a:cubicBezTo>
                  <a:lnTo>
                    <a:pt x="0" y="1340"/>
                  </a:lnTo>
                  <a:cubicBezTo>
                    <a:pt x="0" y="5412"/>
                    <a:pt x="3296" y="8707"/>
                    <a:pt x="7369" y="8707"/>
                  </a:cubicBezTo>
                  <a:cubicBezTo>
                    <a:pt x="11442" y="8707"/>
                    <a:pt x="14738" y="5412"/>
                    <a:pt x="14738" y="1340"/>
                  </a:cubicBezTo>
                  <a:lnTo>
                    <a:pt x="14738" y="0"/>
                  </a:lnTo>
                  <a:cubicBezTo>
                    <a:pt x="14738" y="4072"/>
                    <a:pt x="11442" y="7368"/>
                    <a:pt x="7369"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65" name="Freeform: Shape 1321">
              <a:extLst>
                <a:ext uri="{FF2B5EF4-FFF2-40B4-BE49-F238E27FC236}">
                  <a16:creationId xmlns:a16="http://schemas.microsoft.com/office/drawing/2014/main" id="{701350EF-CCE4-671B-04B8-EA4FF68B4F0F}"/>
                </a:ext>
              </a:extLst>
            </p:cNvPr>
            <p:cNvSpPr>
              <a:spLocks/>
            </p:cNvSpPr>
            <p:nvPr/>
          </p:nvSpPr>
          <p:spPr bwMode="auto">
            <a:xfrm>
              <a:off x="6810346" y="6504220"/>
              <a:ext cx="14737" cy="77694"/>
            </a:xfrm>
            <a:custGeom>
              <a:avLst/>
              <a:gdLst>
                <a:gd name="T0" fmla="*/ 7369 w 14737"/>
                <a:gd name="T1" fmla="*/ 0 h 77694"/>
                <a:gd name="T2" fmla="*/ 0 w 14737"/>
                <a:gd name="T3" fmla="*/ 7368 h 77694"/>
                <a:gd name="T4" fmla="*/ 0 w 14737"/>
                <a:gd name="T5" fmla="*/ 77695 h 77694"/>
                <a:gd name="T6" fmla="*/ 7369 w 14737"/>
                <a:gd name="T7" fmla="*/ 70327 h 77694"/>
                <a:gd name="T8" fmla="*/ 14738 w 14737"/>
                <a:gd name="T9" fmla="*/ 77427 h 77694"/>
                <a:gd name="T10" fmla="*/ 14738 w 14737"/>
                <a:gd name="T11" fmla="*/ 77695 h 77694"/>
                <a:gd name="T12" fmla="*/ 14738 w 14737"/>
                <a:gd name="T13" fmla="*/ 7368 h 77694"/>
                <a:gd name="T14" fmla="*/ 7369 w 14737"/>
                <a:gd name="T15" fmla="*/ 0 h 776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737" h="77694">
                  <a:moveTo>
                    <a:pt x="7369" y="0"/>
                  </a:moveTo>
                  <a:cubicBezTo>
                    <a:pt x="3296" y="0"/>
                    <a:pt x="0" y="3295"/>
                    <a:pt x="0" y="7368"/>
                  </a:cubicBezTo>
                  <a:lnTo>
                    <a:pt x="0" y="77695"/>
                  </a:lnTo>
                  <a:cubicBezTo>
                    <a:pt x="0" y="73623"/>
                    <a:pt x="3296" y="70327"/>
                    <a:pt x="7369" y="70327"/>
                  </a:cubicBezTo>
                  <a:cubicBezTo>
                    <a:pt x="11361" y="70247"/>
                    <a:pt x="14657" y="73435"/>
                    <a:pt x="14738" y="77427"/>
                  </a:cubicBezTo>
                  <a:cubicBezTo>
                    <a:pt x="14738" y="77521"/>
                    <a:pt x="14738" y="77601"/>
                    <a:pt x="14738" y="77695"/>
                  </a:cubicBezTo>
                  <a:lnTo>
                    <a:pt x="14738" y="7368"/>
                  </a:lnTo>
                  <a:cubicBezTo>
                    <a:pt x="14738" y="3295"/>
                    <a:pt x="11442" y="0"/>
                    <a:pt x="7369"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66" name="Freeform: Shape 1322">
              <a:extLst>
                <a:ext uri="{FF2B5EF4-FFF2-40B4-BE49-F238E27FC236}">
                  <a16:creationId xmlns:a16="http://schemas.microsoft.com/office/drawing/2014/main" id="{9E8F4527-FD13-A694-DBC6-E0478D621FCA}"/>
                </a:ext>
              </a:extLst>
            </p:cNvPr>
            <p:cNvSpPr>
              <a:spLocks/>
            </p:cNvSpPr>
            <p:nvPr/>
          </p:nvSpPr>
          <p:spPr bwMode="auto">
            <a:xfrm>
              <a:off x="6810346" y="6574547"/>
              <a:ext cx="14739" cy="279165"/>
            </a:xfrm>
            <a:custGeom>
              <a:avLst/>
              <a:gdLst>
                <a:gd name="T0" fmla="*/ 7369 w 14739"/>
                <a:gd name="T1" fmla="*/ 0 h 279165"/>
                <a:gd name="T2" fmla="*/ 0 w 14739"/>
                <a:gd name="T3" fmla="*/ 7368 h 279165"/>
                <a:gd name="T4" fmla="*/ 0 w 14739"/>
                <a:gd name="T5" fmla="*/ 279166 h 279165"/>
                <a:gd name="T6" fmla="*/ 14738 w 14739"/>
                <a:gd name="T7" fmla="*/ 279166 h 279165"/>
                <a:gd name="T8" fmla="*/ 14738 w 14739"/>
                <a:gd name="T9" fmla="*/ 7368 h 279165"/>
                <a:gd name="T10" fmla="*/ 7637 w 14739"/>
                <a:gd name="T11" fmla="*/ 0 h 279165"/>
                <a:gd name="T12" fmla="*/ 7369 w 14739"/>
                <a:gd name="T13" fmla="*/ 0 h 2791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9" h="279165">
                  <a:moveTo>
                    <a:pt x="7369" y="0"/>
                  </a:moveTo>
                  <a:cubicBezTo>
                    <a:pt x="3296" y="0"/>
                    <a:pt x="0" y="3295"/>
                    <a:pt x="0" y="7368"/>
                  </a:cubicBezTo>
                  <a:lnTo>
                    <a:pt x="0" y="279166"/>
                  </a:lnTo>
                  <a:lnTo>
                    <a:pt x="14738" y="279166"/>
                  </a:lnTo>
                  <a:lnTo>
                    <a:pt x="14738" y="7368"/>
                  </a:lnTo>
                  <a:cubicBezTo>
                    <a:pt x="14818" y="3376"/>
                    <a:pt x="11629" y="80"/>
                    <a:pt x="7637" y="0"/>
                  </a:cubicBezTo>
                  <a:cubicBezTo>
                    <a:pt x="7543" y="0"/>
                    <a:pt x="7463" y="0"/>
                    <a:pt x="7369"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67" name="Freeform: Shape 1323">
              <a:extLst>
                <a:ext uri="{FF2B5EF4-FFF2-40B4-BE49-F238E27FC236}">
                  <a16:creationId xmlns:a16="http://schemas.microsoft.com/office/drawing/2014/main" id="{DE05CC13-BFFF-287D-15D7-6A6622CEC329}"/>
                </a:ext>
              </a:extLst>
            </p:cNvPr>
            <p:cNvSpPr>
              <a:spLocks/>
            </p:cNvSpPr>
            <p:nvPr/>
          </p:nvSpPr>
          <p:spPr bwMode="auto">
            <a:xfrm>
              <a:off x="5505137" y="6539718"/>
              <a:ext cx="12192" cy="9243"/>
            </a:xfrm>
            <a:custGeom>
              <a:avLst/>
              <a:gdLst>
                <a:gd name="T0" fmla="*/ 7369 w 12192"/>
                <a:gd name="T1" fmla="*/ 9243 h 9243"/>
                <a:gd name="T2" fmla="*/ 12192 w 12192"/>
                <a:gd name="T3" fmla="*/ 7367 h 9243"/>
                <a:gd name="T4" fmla="*/ 7369 w 12192"/>
                <a:gd name="T5" fmla="*/ 7367 h 9243"/>
                <a:gd name="T6" fmla="*/ 0 w 12192"/>
                <a:gd name="T7" fmla="*/ 0 h 9243"/>
                <a:gd name="T8" fmla="*/ 0 w 12192"/>
                <a:gd name="T9" fmla="*/ 1875 h 9243"/>
                <a:gd name="T10" fmla="*/ 7369 w 12192"/>
                <a:gd name="T11" fmla="*/ 9243 h 924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192" h="9243">
                  <a:moveTo>
                    <a:pt x="7369" y="9243"/>
                  </a:moveTo>
                  <a:cubicBezTo>
                    <a:pt x="9164" y="9256"/>
                    <a:pt x="10879" y="8587"/>
                    <a:pt x="12192" y="7367"/>
                  </a:cubicBezTo>
                  <a:lnTo>
                    <a:pt x="7369" y="7367"/>
                  </a:lnTo>
                  <a:cubicBezTo>
                    <a:pt x="3296" y="7367"/>
                    <a:pt x="0" y="4072"/>
                    <a:pt x="0" y="0"/>
                  </a:cubicBezTo>
                  <a:lnTo>
                    <a:pt x="0" y="1875"/>
                  </a:lnTo>
                  <a:cubicBezTo>
                    <a:pt x="0" y="5948"/>
                    <a:pt x="3296" y="9243"/>
                    <a:pt x="7369" y="924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68" name="Freeform: Shape 1324">
              <a:extLst>
                <a:ext uri="{FF2B5EF4-FFF2-40B4-BE49-F238E27FC236}">
                  <a16:creationId xmlns:a16="http://schemas.microsoft.com/office/drawing/2014/main" id="{F3F8CC89-3E1C-2279-CD48-412E70D46A98}"/>
                </a:ext>
              </a:extLst>
            </p:cNvPr>
            <p:cNvSpPr>
              <a:spLocks/>
            </p:cNvSpPr>
            <p:nvPr/>
          </p:nvSpPr>
          <p:spPr bwMode="auto">
            <a:xfrm>
              <a:off x="5505137" y="5941238"/>
              <a:ext cx="14798" cy="598078"/>
            </a:xfrm>
            <a:custGeom>
              <a:avLst/>
              <a:gdLst>
                <a:gd name="T0" fmla="*/ 0 w 14798"/>
                <a:gd name="T1" fmla="*/ 5856 h 598078"/>
                <a:gd name="T2" fmla="*/ 0 w 14798"/>
                <a:gd name="T3" fmla="*/ 598078 h 598078"/>
                <a:gd name="T4" fmla="*/ 7369 w 14798"/>
                <a:gd name="T5" fmla="*/ 590711 h 598078"/>
                <a:gd name="T6" fmla="*/ 14738 w 14798"/>
                <a:gd name="T7" fmla="*/ 590711 h 598078"/>
                <a:gd name="T8" fmla="*/ 14738 w 14798"/>
                <a:gd name="T9" fmla="*/ 5856 h 598078"/>
                <a:gd name="T10" fmla="*/ 14738 w 14798"/>
                <a:gd name="T11" fmla="*/ 5856 h 598078"/>
                <a:gd name="T12" fmla="*/ 14738 w 14798"/>
                <a:gd name="T13" fmla="*/ 4382 h 598078"/>
                <a:gd name="T14" fmla="*/ 14738 w 14798"/>
                <a:gd name="T15" fmla="*/ 3042 h 598078"/>
                <a:gd name="T16" fmla="*/ 13934 w 14798"/>
                <a:gd name="T17" fmla="*/ 1971 h 598078"/>
                <a:gd name="T18" fmla="*/ 12996 w 14798"/>
                <a:gd name="T19" fmla="*/ 899 h 598078"/>
                <a:gd name="T20" fmla="*/ 11790 w 14798"/>
                <a:gd name="T21" fmla="*/ 95 h 598078"/>
                <a:gd name="T22" fmla="*/ 10584 w 14798"/>
                <a:gd name="T23" fmla="*/ 95 h 598078"/>
                <a:gd name="T24" fmla="*/ 8173 w 14798"/>
                <a:gd name="T25" fmla="*/ 95 h 598078"/>
                <a:gd name="T26" fmla="*/ 0 w 14798"/>
                <a:gd name="T27" fmla="*/ 5856 h 5980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798" h="598078">
                  <a:moveTo>
                    <a:pt x="0" y="5856"/>
                  </a:moveTo>
                  <a:lnTo>
                    <a:pt x="0" y="598078"/>
                  </a:lnTo>
                  <a:cubicBezTo>
                    <a:pt x="0" y="594006"/>
                    <a:pt x="3296" y="590711"/>
                    <a:pt x="7369" y="590711"/>
                  </a:cubicBezTo>
                  <a:lnTo>
                    <a:pt x="14738" y="590711"/>
                  </a:lnTo>
                  <a:lnTo>
                    <a:pt x="14738" y="5856"/>
                  </a:lnTo>
                  <a:cubicBezTo>
                    <a:pt x="14738" y="5856"/>
                    <a:pt x="14738" y="5856"/>
                    <a:pt x="14738" y="5856"/>
                  </a:cubicBezTo>
                  <a:cubicBezTo>
                    <a:pt x="14818" y="5367"/>
                    <a:pt x="14818" y="4871"/>
                    <a:pt x="14738" y="4382"/>
                  </a:cubicBezTo>
                  <a:lnTo>
                    <a:pt x="14738" y="3042"/>
                  </a:lnTo>
                  <a:lnTo>
                    <a:pt x="13934" y="1971"/>
                  </a:lnTo>
                  <a:cubicBezTo>
                    <a:pt x="13693" y="1556"/>
                    <a:pt x="13371" y="1191"/>
                    <a:pt x="12996" y="899"/>
                  </a:cubicBezTo>
                  <a:lnTo>
                    <a:pt x="11790" y="95"/>
                  </a:lnTo>
                  <a:lnTo>
                    <a:pt x="10584" y="95"/>
                  </a:lnTo>
                  <a:cubicBezTo>
                    <a:pt x="9781" y="-32"/>
                    <a:pt x="8977" y="-32"/>
                    <a:pt x="8173" y="95"/>
                  </a:cubicBezTo>
                  <a:cubicBezTo>
                    <a:pt x="4368" y="-410"/>
                    <a:pt x="804" y="2098"/>
                    <a:pt x="0" y="585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69" name="Freeform: Shape 1325">
              <a:extLst>
                <a:ext uri="{FF2B5EF4-FFF2-40B4-BE49-F238E27FC236}">
                  <a16:creationId xmlns:a16="http://schemas.microsoft.com/office/drawing/2014/main" id="{9C62F1F6-F81F-9EBB-385F-0388AB8E3F13}"/>
                </a:ext>
              </a:extLst>
            </p:cNvPr>
            <p:cNvSpPr>
              <a:spLocks/>
            </p:cNvSpPr>
            <p:nvPr/>
          </p:nvSpPr>
          <p:spPr bwMode="auto">
            <a:xfrm>
              <a:off x="8067725" y="6169794"/>
              <a:ext cx="15462" cy="14741"/>
            </a:xfrm>
            <a:custGeom>
              <a:avLst/>
              <a:gdLst>
                <a:gd name="T0" fmla="*/ 0 w 15462"/>
                <a:gd name="T1" fmla="*/ 70 h 14741"/>
                <a:gd name="T2" fmla="*/ 8293 w 15462"/>
                <a:gd name="T3" fmla="*/ 6380 h 14741"/>
                <a:gd name="T4" fmla="*/ 1983 w 15462"/>
                <a:gd name="T5" fmla="*/ 14672 h 14741"/>
                <a:gd name="T6" fmla="*/ 0 w 15462"/>
                <a:gd name="T7" fmla="*/ 14672 h 14741"/>
                <a:gd name="T8" fmla="*/ 7101 w 15462"/>
                <a:gd name="T9" fmla="*/ 14672 h 14741"/>
                <a:gd name="T10" fmla="*/ 15394 w 15462"/>
                <a:gd name="T11" fmla="*/ 8362 h 14741"/>
                <a:gd name="T12" fmla="*/ 9084 w 15462"/>
                <a:gd name="T13" fmla="*/ 70 h 14741"/>
                <a:gd name="T14" fmla="*/ 7101 w 15462"/>
                <a:gd name="T15" fmla="*/ 70 h 14741"/>
                <a:gd name="T16" fmla="*/ 0 w 15462"/>
                <a:gd name="T17" fmla="*/ 70 h 1474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462" h="14741">
                  <a:moveTo>
                    <a:pt x="0" y="70"/>
                  </a:moveTo>
                  <a:cubicBezTo>
                    <a:pt x="4033" y="-479"/>
                    <a:pt x="7744" y="2348"/>
                    <a:pt x="8293" y="6380"/>
                  </a:cubicBezTo>
                  <a:cubicBezTo>
                    <a:pt x="8843" y="10412"/>
                    <a:pt x="6016" y="14122"/>
                    <a:pt x="1983" y="14672"/>
                  </a:cubicBezTo>
                  <a:cubicBezTo>
                    <a:pt x="1326" y="14765"/>
                    <a:pt x="657" y="14765"/>
                    <a:pt x="0" y="14672"/>
                  </a:cubicBezTo>
                  <a:lnTo>
                    <a:pt x="7101" y="14672"/>
                  </a:lnTo>
                  <a:cubicBezTo>
                    <a:pt x="11133" y="15221"/>
                    <a:pt x="14845" y="12394"/>
                    <a:pt x="15394" y="8362"/>
                  </a:cubicBezTo>
                  <a:cubicBezTo>
                    <a:pt x="15943" y="4330"/>
                    <a:pt x="13116" y="620"/>
                    <a:pt x="9084" y="70"/>
                  </a:cubicBezTo>
                  <a:cubicBezTo>
                    <a:pt x="8428" y="-23"/>
                    <a:pt x="7758" y="-23"/>
                    <a:pt x="7101" y="70"/>
                  </a:cubicBezTo>
                  <a:lnTo>
                    <a:pt x="0" y="7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70" name="Freeform: Shape 1326">
              <a:extLst>
                <a:ext uri="{FF2B5EF4-FFF2-40B4-BE49-F238E27FC236}">
                  <a16:creationId xmlns:a16="http://schemas.microsoft.com/office/drawing/2014/main" id="{B37F04AF-56DD-1E0A-280C-159629CB27E9}"/>
                </a:ext>
              </a:extLst>
            </p:cNvPr>
            <p:cNvSpPr>
              <a:spLocks/>
            </p:cNvSpPr>
            <p:nvPr/>
          </p:nvSpPr>
          <p:spPr bwMode="auto">
            <a:xfrm>
              <a:off x="8045967" y="6169796"/>
              <a:ext cx="29127" cy="14739"/>
            </a:xfrm>
            <a:custGeom>
              <a:avLst/>
              <a:gdLst>
                <a:gd name="T0" fmla="*/ 29127 w 29127"/>
                <a:gd name="T1" fmla="*/ 7436 h 14739"/>
                <a:gd name="T2" fmla="*/ 21759 w 29127"/>
                <a:gd name="T3" fmla="*/ 68 h 14739"/>
                <a:gd name="T4" fmla="*/ 8361 w 29127"/>
                <a:gd name="T5" fmla="*/ 68 h 14739"/>
                <a:gd name="T6" fmla="*/ 68 w 29127"/>
                <a:gd name="T7" fmla="*/ 6378 h 14739"/>
                <a:gd name="T8" fmla="*/ 6378 w 29127"/>
                <a:gd name="T9" fmla="*/ 14670 h 14739"/>
                <a:gd name="T10" fmla="*/ 8361 w 29127"/>
                <a:gd name="T11" fmla="*/ 14670 h 14739"/>
                <a:gd name="T12" fmla="*/ 21759 w 29127"/>
                <a:gd name="T13" fmla="*/ 14670 h 14739"/>
                <a:gd name="T14" fmla="*/ 29127 w 29127"/>
                <a:gd name="T15" fmla="*/ 7436 h 1473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127" h="14739">
                  <a:moveTo>
                    <a:pt x="29127" y="7436"/>
                  </a:moveTo>
                  <a:cubicBezTo>
                    <a:pt x="29127" y="3364"/>
                    <a:pt x="25832" y="68"/>
                    <a:pt x="21759" y="68"/>
                  </a:cubicBezTo>
                  <a:lnTo>
                    <a:pt x="8361" y="68"/>
                  </a:lnTo>
                  <a:cubicBezTo>
                    <a:pt x="4329" y="-481"/>
                    <a:pt x="617" y="2346"/>
                    <a:pt x="68" y="6378"/>
                  </a:cubicBezTo>
                  <a:cubicBezTo>
                    <a:pt x="-481" y="10410"/>
                    <a:pt x="2346" y="14120"/>
                    <a:pt x="6378" y="14670"/>
                  </a:cubicBezTo>
                  <a:cubicBezTo>
                    <a:pt x="7035" y="14763"/>
                    <a:pt x="7704" y="14763"/>
                    <a:pt x="8361" y="14670"/>
                  </a:cubicBezTo>
                  <a:lnTo>
                    <a:pt x="21759" y="14670"/>
                  </a:lnTo>
                  <a:cubicBezTo>
                    <a:pt x="25778" y="14670"/>
                    <a:pt x="29061" y="11455"/>
                    <a:pt x="29127" y="743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71" name="Freeform: Shape 1327">
              <a:extLst>
                <a:ext uri="{FF2B5EF4-FFF2-40B4-BE49-F238E27FC236}">
                  <a16:creationId xmlns:a16="http://schemas.microsoft.com/office/drawing/2014/main" id="{92DB0A8A-FD12-0EFB-62BB-993AA715EF9D}"/>
                </a:ext>
              </a:extLst>
            </p:cNvPr>
            <p:cNvSpPr>
              <a:spLocks/>
            </p:cNvSpPr>
            <p:nvPr/>
          </p:nvSpPr>
          <p:spPr bwMode="auto">
            <a:xfrm>
              <a:off x="7834739" y="6169796"/>
              <a:ext cx="69935" cy="14739"/>
            </a:xfrm>
            <a:custGeom>
              <a:avLst/>
              <a:gdLst>
                <a:gd name="T0" fmla="*/ 69936 w 69935"/>
                <a:gd name="T1" fmla="*/ 7436 h 14739"/>
                <a:gd name="T2" fmla="*/ 66318 w 69935"/>
                <a:gd name="T3" fmla="*/ 1274 h 14739"/>
                <a:gd name="T4" fmla="*/ 62567 w 69935"/>
                <a:gd name="T5" fmla="*/ 68 h 14739"/>
                <a:gd name="T6" fmla="*/ 0 w 69935"/>
                <a:gd name="T7" fmla="*/ 68 h 14739"/>
                <a:gd name="T8" fmla="*/ 8293 w 69935"/>
                <a:gd name="T9" fmla="*/ 6378 h 14739"/>
                <a:gd name="T10" fmla="*/ 1982 w 69935"/>
                <a:gd name="T11" fmla="*/ 14670 h 14739"/>
                <a:gd name="T12" fmla="*/ 0 w 69935"/>
                <a:gd name="T13" fmla="*/ 14670 h 14739"/>
                <a:gd name="T14" fmla="*/ 62567 w 69935"/>
                <a:gd name="T15" fmla="*/ 14670 h 14739"/>
                <a:gd name="T16" fmla="*/ 66318 w 69935"/>
                <a:gd name="T17" fmla="*/ 13598 h 14739"/>
                <a:gd name="T18" fmla="*/ 69936 w 69935"/>
                <a:gd name="T19" fmla="*/ 7436 h 1473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9935" h="14739">
                  <a:moveTo>
                    <a:pt x="69936" y="7436"/>
                  </a:moveTo>
                  <a:cubicBezTo>
                    <a:pt x="69923" y="4877"/>
                    <a:pt x="68542" y="2533"/>
                    <a:pt x="66318" y="1274"/>
                  </a:cubicBezTo>
                  <a:cubicBezTo>
                    <a:pt x="65233" y="484"/>
                    <a:pt x="63921" y="55"/>
                    <a:pt x="62567" y="68"/>
                  </a:cubicBezTo>
                  <a:lnTo>
                    <a:pt x="0" y="68"/>
                  </a:lnTo>
                  <a:cubicBezTo>
                    <a:pt x="4032" y="-481"/>
                    <a:pt x="7743" y="2346"/>
                    <a:pt x="8293" y="6378"/>
                  </a:cubicBezTo>
                  <a:cubicBezTo>
                    <a:pt x="8842" y="10410"/>
                    <a:pt x="6015" y="14120"/>
                    <a:pt x="1982" y="14670"/>
                  </a:cubicBezTo>
                  <a:cubicBezTo>
                    <a:pt x="1326" y="14763"/>
                    <a:pt x="656" y="14763"/>
                    <a:pt x="0" y="14670"/>
                  </a:cubicBezTo>
                  <a:lnTo>
                    <a:pt x="62567" y="14670"/>
                  </a:lnTo>
                  <a:cubicBezTo>
                    <a:pt x="63894" y="14656"/>
                    <a:pt x="65193" y="14294"/>
                    <a:pt x="66318" y="13598"/>
                  </a:cubicBezTo>
                  <a:cubicBezTo>
                    <a:pt x="68502" y="12299"/>
                    <a:pt x="69869" y="9981"/>
                    <a:pt x="69936" y="743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72" name="Freeform: Shape 1328">
              <a:extLst>
                <a:ext uri="{FF2B5EF4-FFF2-40B4-BE49-F238E27FC236}">
                  <a16:creationId xmlns:a16="http://schemas.microsoft.com/office/drawing/2014/main" id="{31D961BF-B473-BA30-85F5-80A117330585}"/>
                </a:ext>
              </a:extLst>
            </p:cNvPr>
            <p:cNvSpPr>
              <a:spLocks/>
            </p:cNvSpPr>
            <p:nvPr/>
          </p:nvSpPr>
          <p:spPr bwMode="auto">
            <a:xfrm>
              <a:off x="7826834" y="6169796"/>
              <a:ext cx="15409" cy="14739"/>
            </a:xfrm>
            <a:custGeom>
              <a:avLst/>
              <a:gdLst>
                <a:gd name="T0" fmla="*/ 15408 w 15409"/>
                <a:gd name="T1" fmla="*/ 7436 h 14739"/>
                <a:gd name="T2" fmla="*/ 8307 w 15409"/>
                <a:gd name="T3" fmla="*/ 68 h 14739"/>
                <a:gd name="T4" fmla="*/ 8038 w 15409"/>
                <a:gd name="T5" fmla="*/ 68 h 14739"/>
                <a:gd name="T6" fmla="*/ 0 w 15409"/>
                <a:gd name="T7" fmla="*/ 68 h 14739"/>
                <a:gd name="T8" fmla="*/ 8293 w 15409"/>
                <a:gd name="T9" fmla="*/ 6378 h 14739"/>
                <a:gd name="T10" fmla="*/ 1983 w 15409"/>
                <a:gd name="T11" fmla="*/ 14670 h 14739"/>
                <a:gd name="T12" fmla="*/ 0 w 15409"/>
                <a:gd name="T13" fmla="*/ 14670 h 14739"/>
                <a:gd name="T14" fmla="*/ 8038 w 15409"/>
                <a:gd name="T15" fmla="*/ 14670 h 14739"/>
                <a:gd name="T16" fmla="*/ 15408 w 15409"/>
                <a:gd name="T17" fmla="*/ 7570 h 14739"/>
                <a:gd name="T18" fmla="*/ 15408 w 15409"/>
                <a:gd name="T19" fmla="*/ 7436 h 1473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09" h="14739">
                  <a:moveTo>
                    <a:pt x="15408" y="7436"/>
                  </a:moveTo>
                  <a:cubicBezTo>
                    <a:pt x="15488" y="3444"/>
                    <a:pt x="12299" y="149"/>
                    <a:pt x="8307" y="68"/>
                  </a:cubicBezTo>
                  <a:cubicBezTo>
                    <a:pt x="8226" y="68"/>
                    <a:pt x="8132" y="68"/>
                    <a:pt x="8038" y="68"/>
                  </a:cubicBezTo>
                  <a:lnTo>
                    <a:pt x="0" y="68"/>
                  </a:lnTo>
                  <a:cubicBezTo>
                    <a:pt x="4033" y="-481"/>
                    <a:pt x="7744" y="2346"/>
                    <a:pt x="8293" y="6378"/>
                  </a:cubicBezTo>
                  <a:cubicBezTo>
                    <a:pt x="8842" y="10410"/>
                    <a:pt x="6015" y="14120"/>
                    <a:pt x="1983" y="14670"/>
                  </a:cubicBezTo>
                  <a:cubicBezTo>
                    <a:pt x="1326" y="14763"/>
                    <a:pt x="657" y="14763"/>
                    <a:pt x="0" y="14670"/>
                  </a:cubicBezTo>
                  <a:lnTo>
                    <a:pt x="8038" y="14670"/>
                  </a:lnTo>
                  <a:cubicBezTo>
                    <a:pt x="12031" y="14750"/>
                    <a:pt x="15327" y="11562"/>
                    <a:pt x="15408" y="7570"/>
                  </a:cubicBezTo>
                  <a:cubicBezTo>
                    <a:pt x="15408" y="7530"/>
                    <a:pt x="15408" y="7476"/>
                    <a:pt x="15408" y="743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73" name="Freeform: Shape 1329">
              <a:extLst>
                <a:ext uri="{FF2B5EF4-FFF2-40B4-BE49-F238E27FC236}">
                  <a16:creationId xmlns:a16="http://schemas.microsoft.com/office/drawing/2014/main" id="{AAFADB5D-E596-3D4A-BB66-3DB68A6950B3}"/>
                </a:ext>
              </a:extLst>
            </p:cNvPr>
            <p:cNvSpPr>
              <a:spLocks/>
            </p:cNvSpPr>
            <p:nvPr/>
          </p:nvSpPr>
          <p:spPr bwMode="auto">
            <a:xfrm>
              <a:off x="7658156" y="6169794"/>
              <a:ext cx="177039" cy="14739"/>
            </a:xfrm>
            <a:custGeom>
              <a:avLst/>
              <a:gdLst>
                <a:gd name="T0" fmla="*/ 7369 w 177039"/>
                <a:gd name="T1" fmla="*/ 7438 h 14739"/>
                <a:gd name="T2" fmla="*/ 0 w 177039"/>
                <a:gd name="T3" fmla="*/ 14672 h 14739"/>
                <a:gd name="T4" fmla="*/ 168678 w 177039"/>
                <a:gd name="T5" fmla="*/ 14672 h 14739"/>
                <a:gd name="T6" fmla="*/ 176972 w 177039"/>
                <a:gd name="T7" fmla="*/ 8362 h 14739"/>
                <a:gd name="T8" fmla="*/ 170661 w 177039"/>
                <a:gd name="T9" fmla="*/ 70 h 14739"/>
                <a:gd name="T10" fmla="*/ 168678 w 177039"/>
                <a:gd name="T11" fmla="*/ 70 h 14739"/>
                <a:gd name="T12" fmla="*/ 0 w 177039"/>
                <a:gd name="T13" fmla="*/ 70 h 14739"/>
                <a:gd name="T14" fmla="*/ 7369 w 177039"/>
                <a:gd name="T15" fmla="*/ 7438 h 1473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7039" h="14739">
                  <a:moveTo>
                    <a:pt x="7369" y="7438"/>
                  </a:moveTo>
                  <a:cubicBezTo>
                    <a:pt x="7302" y="11457"/>
                    <a:pt x="4020" y="14672"/>
                    <a:pt x="0" y="14672"/>
                  </a:cubicBezTo>
                  <a:lnTo>
                    <a:pt x="168678" y="14672"/>
                  </a:lnTo>
                  <a:cubicBezTo>
                    <a:pt x="172711" y="15221"/>
                    <a:pt x="176422" y="12394"/>
                    <a:pt x="176972" y="8362"/>
                  </a:cubicBezTo>
                  <a:cubicBezTo>
                    <a:pt x="177520" y="4330"/>
                    <a:pt x="174693" y="620"/>
                    <a:pt x="170661" y="70"/>
                  </a:cubicBezTo>
                  <a:cubicBezTo>
                    <a:pt x="170004" y="-23"/>
                    <a:pt x="169335" y="-23"/>
                    <a:pt x="168678" y="70"/>
                  </a:cubicBezTo>
                  <a:lnTo>
                    <a:pt x="0" y="70"/>
                  </a:lnTo>
                  <a:cubicBezTo>
                    <a:pt x="4073" y="70"/>
                    <a:pt x="7369" y="3366"/>
                    <a:pt x="7369" y="743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74" name="Freeform: Shape 1330">
              <a:extLst>
                <a:ext uri="{FF2B5EF4-FFF2-40B4-BE49-F238E27FC236}">
                  <a16:creationId xmlns:a16="http://schemas.microsoft.com/office/drawing/2014/main" id="{DD031943-F838-6234-7A65-0D667F56CEEE}"/>
                </a:ext>
              </a:extLst>
            </p:cNvPr>
            <p:cNvSpPr>
              <a:spLocks/>
            </p:cNvSpPr>
            <p:nvPr/>
          </p:nvSpPr>
          <p:spPr bwMode="auto">
            <a:xfrm>
              <a:off x="6225399" y="6578834"/>
              <a:ext cx="14739" cy="8439"/>
            </a:xfrm>
            <a:custGeom>
              <a:avLst/>
              <a:gdLst>
                <a:gd name="T0" fmla="*/ 7370 w 14739"/>
                <a:gd name="T1" fmla="*/ 8439 h 8439"/>
                <a:gd name="T2" fmla="*/ 14739 w 14739"/>
                <a:gd name="T3" fmla="*/ 1072 h 8439"/>
                <a:gd name="T4" fmla="*/ 14739 w 14739"/>
                <a:gd name="T5" fmla="*/ 0 h 8439"/>
                <a:gd name="T6" fmla="*/ 7370 w 14739"/>
                <a:gd name="T7" fmla="*/ 7368 h 8439"/>
                <a:gd name="T8" fmla="*/ 1 w 14739"/>
                <a:gd name="T9" fmla="*/ 268 h 8439"/>
                <a:gd name="T10" fmla="*/ 1 w 14739"/>
                <a:gd name="T11" fmla="*/ 0 h 8439"/>
                <a:gd name="T12" fmla="*/ 1 w 14739"/>
                <a:gd name="T13" fmla="*/ 1072 h 8439"/>
                <a:gd name="T14" fmla="*/ 7102 w 14739"/>
                <a:gd name="T15" fmla="*/ 8439 h 8439"/>
                <a:gd name="T16" fmla="*/ 7370 w 14739"/>
                <a:gd name="T17" fmla="*/ 8439 h 84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739" h="8439">
                  <a:moveTo>
                    <a:pt x="7370" y="8439"/>
                  </a:moveTo>
                  <a:cubicBezTo>
                    <a:pt x="11443" y="8439"/>
                    <a:pt x="14739" y="5144"/>
                    <a:pt x="14739" y="1072"/>
                  </a:cubicBezTo>
                  <a:lnTo>
                    <a:pt x="14739" y="0"/>
                  </a:lnTo>
                  <a:cubicBezTo>
                    <a:pt x="14739" y="4072"/>
                    <a:pt x="11443" y="7368"/>
                    <a:pt x="7370" y="7368"/>
                  </a:cubicBezTo>
                  <a:cubicBezTo>
                    <a:pt x="3378" y="7448"/>
                    <a:pt x="82" y="4260"/>
                    <a:pt x="1" y="268"/>
                  </a:cubicBezTo>
                  <a:cubicBezTo>
                    <a:pt x="1" y="174"/>
                    <a:pt x="1" y="94"/>
                    <a:pt x="1" y="0"/>
                  </a:cubicBezTo>
                  <a:lnTo>
                    <a:pt x="1" y="1072"/>
                  </a:lnTo>
                  <a:cubicBezTo>
                    <a:pt x="-79" y="5063"/>
                    <a:pt x="3110" y="8359"/>
                    <a:pt x="7102" y="8439"/>
                  </a:cubicBezTo>
                  <a:cubicBezTo>
                    <a:pt x="7196" y="8439"/>
                    <a:pt x="7276" y="8439"/>
                    <a:pt x="7370" y="843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75" name="Freeform: Shape 1331">
              <a:extLst>
                <a:ext uri="{FF2B5EF4-FFF2-40B4-BE49-F238E27FC236}">
                  <a16:creationId xmlns:a16="http://schemas.microsoft.com/office/drawing/2014/main" id="{B53DB412-18FD-73D2-69B8-39AE73E0AA97}"/>
                </a:ext>
              </a:extLst>
            </p:cNvPr>
            <p:cNvSpPr>
              <a:spLocks/>
            </p:cNvSpPr>
            <p:nvPr/>
          </p:nvSpPr>
          <p:spPr bwMode="auto">
            <a:xfrm>
              <a:off x="6225533" y="6489134"/>
              <a:ext cx="14738" cy="97067"/>
            </a:xfrm>
            <a:custGeom>
              <a:avLst/>
              <a:gdLst>
                <a:gd name="T0" fmla="*/ 1 w 14738"/>
                <a:gd name="T1" fmla="*/ 6111 h 97067"/>
                <a:gd name="T2" fmla="*/ 1 w 14738"/>
                <a:gd name="T3" fmla="*/ 7317 h 97067"/>
                <a:gd name="T4" fmla="*/ 1 w 14738"/>
                <a:gd name="T5" fmla="*/ 89700 h 97067"/>
                <a:gd name="T6" fmla="*/ 7102 w 14738"/>
                <a:gd name="T7" fmla="*/ 97068 h 97067"/>
                <a:gd name="T8" fmla="*/ 7370 w 14738"/>
                <a:gd name="T9" fmla="*/ 97068 h 97067"/>
                <a:gd name="T10" fmla="*/ 14739 w 14738"/>
                <a:gd name="T11" fmla="*/ 89700 h 97067"/>
                <a:gd name="T12" fmla="*/ 14739 w 14738"/>
                <a:gd name="T13" fmla="*/ 7183 h 97067"/>
                <a:gd name="T14" fmla="*/ 7196 w 14738"/>
                <a:gd name="T15" fmla="*/ 3 h 97067"/>
                <a:gd name="T16" fmla="*/ 135 w 14738"/>
                <a:gd name="T17" fmla="*/ 5977 h 9706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738" h="97067">
                  <a:moveTo>
                    <a:pt x="1" y="6111"/>
                  </a:moveTo>
                  <a:cubicBezTo>
                    <a:pt x="1" y="6111"/>
                    <a:pt x="1" y="6915"/>
                    <a:pt x="1" y="7317"/>
                  </a:cubicBezTo>
                  <a:lnTo>
                    <a:pt x="1" y="89700"/>
                  </a:lnTo>
                  <a:cubicBezTo>
                    <a:pt x="-79" y="93692"/>
                    <a:pt x="3110" y="96987"/>
                    <a:pt x="7102" y="97068"/>
                  </a:cubicBezTo>
                  <a:cubicBezTo>
                    <a:pt x="7196" y="97068"/>
                    <a:pt x="7276" y="97068"/>
                    <a:pt x="7370" y="97068"/>
                  </a:cubicBezTo>
                  <a:cubicBezTo>
                    <a:pt x="11443" y="97068"/>
                    <a:pt x="14739" y="93772"/>
                    <a:pt x="14739" y="89700"/>
                  </a:cubicBezTo>
                  <a:lnTo>
                    <a:pt x="14739" y="7183"/>
                  </a:lnTo>
                  <a:cubicBezTo>
                    <a:pt x="14645" y="3110"/>
                    <a:pt x="11256" y="-105"/>
                    <a:pt x="7196" y="3"/>
                  </a:cubicBezTo>
                  <a:cubicBezTo>
                    <a:pt x="3726" y="83"/>
                    <a:pt x="792" y="2575"/>
                    <a:pt x="135" y="5977"/>
                  </a:cubicBezTo>
                  <a:lnTo>
                    <a:pt x="1" y="611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76" name="Freeform: Shape 1332">
              <a:extLst>
                <a:ext uri="{FF2B5EF4-FFF2-40B4-BE49-F238E27FC236}">
                  <a16:creationId xmlns:a16="http://schemas.microsoft.com/office/drawing/2014/main" id="{4BBFDFE5-CE8B-49BE-463E-073DDFB9F0C3}"/>
                </a:ext>
              </a:extLst>
            </p:cNvPr>
            <p:cNvSpPr>
              <a:spLocks/>
            </p:cNvSpPr>
            <p:nvPr/>
          </p:nvSpPr>
          <p:spPr bwMode="auto">
            <a:xfrm>
              <a:off x="4939886" y="6579905"/>
              <a:ext cx="14737" cy="7367"/>
            </a:xfrm>
            <a:custGeom>
              <a:avLst/>
              <a:gdLst>
                <a:gd name="T0" fmla="*/ 7369 w 14737"/>
                <a:gd name="T1" fmla="*/ 7367 h 7367"/>
                <a:gd name="T2" fmla="*/ 0 w 14737"/>
                <a:gd name="T3" fmla="*/ 0 h 7367"/>
                <a:gd name="T4" fmla="*/ 0 w 14737"/>
                <a:gd name="T5" fmla="*/ 0 h 7367"/>
                <a:gd name="T6" fmla="*/ 7369 w 14737"/>
                <a:gd name="T7" fmla="*/ 7367 h 7367"/>
                <a:gd name="T8" fmla="*/ 14738 w 14737"/>
                <a:gd name="T9" fmla="*/ 0 h 7367"/>
                <a:gd name="T10" fmla="*/ 14738 w 14737"/>
                <a:gd name="T11" fmla="*/ 0 h 7367"/>
                <a:gd name="T12" fmla="*/ 7369 w 14737"/>
                <a:gd name="T13" fmla="*/ 7367 h 73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7" h="7367">
                  <a:moveTo>
                    <a:pt x="7369" y="7367"/>
                  </a:moveTo>
                  <a:cubicBezTo>
                    <a:pt x="3296" y="7367"/>
                    <a:pt x="0" y="4072"/>
                    <a:pt x="0" y="0"/>
                  </a:cubicBezTo>
                  <a:cubicBezTo>
                    <a:pt x="0" y="4072"/>
                    <a:pt x="3296" y="7367"/>
                    <a:pt x="7369" y="7367"/>
                  </a:cubicBezTo>
                  <a:cubicBezTo>
                    <a:pt x="11442" y="7367"/>
                    <a:pt x="14738" y="4072"/>
                    <a:pt x="14738" y="0"/>
                  </a:cubicBezTo>
                  <a:cubicBezTo>
                    <a:pt x="14738" y="4072"/>
                    <a:pt x="11442" y="7367"/>
                    <a:pt x="7369" y="736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77" name="Freeform: Shape 1333">
              <a:extLst>
                <a:ext uri="{FF2B5EF4-FFF2-40B4-BE49-F238E27FC236}">
                  <a16:creationId xmlns:a16="http://schemas.microsoft.com/office/drawing/2014/main" id="{B0467229-8E19-3FA0-C2FA-69FECFABDBCB}"/>
                </a:ext>
              </a:extLst>
            </p:cNvPr>
            <p:cNvSpPr>
              <a:spLocks/>
            </p:cNvSpPr>
            <p:nvPr/>
          </p:nvSpPr>
          <p:spPr bwMode="auto">
            <a:xfrm>
              <a:off x="7616891" y="6169794"/>
              <a:ext cx="49626" cy="14739"/>
            </a:xfrm>
            <a:custGeom>
              <a:avLst/>
              <a:gdLst>
                <a:gd name="T0" fmla="*/ 7369 w 49626"/>
                <a:gd name="T1" fmla="*/ 7438 h 14739"/>
                <a:gd name="T2" fmla="*/ 134 w 49626"/>
                <a:gd name="T3" fmla="*/ 14672 h 14739"/>
                <a:gd name="T4" fmla="*/ 0 w 49626"/>
                <a:gd name="T5" fmla="*/ 14672 h 14739"/>
                <a:gd name="T6" fmla="*/ 41264 w 49626"/>
                <a:gd name="T7" fmla="*/ 14672 h 14739"/>
                <a:gd name="T8" fmla="*/ 49558 w 49626"/>
                <a:gd name="T9" fmla="*/ 8362 h 14739"/>
                <a:gd name="T10" fmla="*/ 43248 w 49626"/>
                <a:gd name="T11" fmla="*/ 70 h 14739"/>
                <a:gd name="T12" fmla="*/ 41264 w 49626"/>
                <a:gd name="T13" fmla="*/ 70 h 14739"/>
                <a:gd name="T14" fmla="*/ 0 w 49626"/>
                <a:gd name="T15" fmla="*/ 70 h 14739"/>
                <a:gd name="T16" fmla="*/ 7369 w 49626"/>
                <a:gd name="T17" fmla="*/ 7170 h 14739"/>
                <a:gd name="T18" fmla="*/ 7369 w 49626"/>
                <a:gd name="T19" fmla="*/ 7438 h 1473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9626" h="14739">
                  <a:moveTo>
                    <a:pt x="7369" y="7438"/>
                  </a:moveTo>
                  <a:cubicBezTo>
                    <a:pt x="7369" y="11430"/>
                    <a:pt x="4126" y="14672"/>
                    <a:pt x="134" y="14672"/>
                  </a:cubicBezTo>
                  <a:cubicBezTo>
                    <a:pt x="93" y="14672"/>
                    <a:pt x="40" y="14672"/>
                    <a:pt x="0" y="14672"/>
                  </a:cubicBezTo>
                  <a:lnTo>
                    <a:pt x="41264" y="14672"/>
                  </a:lnTo>
                  <a:cubicBezTo>
                    <a:pt x="45298" y="15221"/>
                    <a:pt x="49008" y="12394"/>
                    <a:pt x="49558" y="8362"/>
                  </a:cubicBezTo>
                  <a:cubicBezTo>
                    <a:pt x="50107" y="4330"/>
                    <a:pt x="47281" y="620"/>
                    <a:pt x="43248" y="70"/>
                  </a:cubicBezTo>
                  <a:cubicBezTo>
                    <a:pt x="42591" y="-23"/>
                    <a:pt x="41921" y="-23"/>
                    <a:pt x="41264" y="70"/>
                  </a:cubicBezTo>
                  <a:lnTo>
                    <a:pt x="0" y="70"/>
                  </a:lnTo>
                  <a:cubicBezTo>
                    <a:pt x="3992" y="-10"/>
                    <a:pt x="7288" y="3178"/>
                    <a:pt x="7369" y="7170"/>
                  </a:cubicBezTo>
                  <a:cubicBezTo>
                    <a:pt x="7369" y="7264"/>
                    <a:pt x="7369" y="7344"/>
                    <a:pt x="7369" y="743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78" name="Freeform: Shape 1334">
              <a:extLst>
                <a:ext uri="{FF2B5EF4-FFF2-40B4-BE49-F238E27FC236}">
                  <a16:creationId xmlns:a16="http://schemas.microsoft.com/office/drawing/2014/main" id="{DF1C04A7-7F7C-145F-CD97-40585786E161}"/>
                </a:ext>
              </a:extLst>
            </p:cNvPr>
            <p:cNvSpPr>
              <a:spLocks/>
            </p:cNvSpPr>
            <p:nvPr/>
          </p:nvSpPr>
          <p:spPr bwMode="auto">
            <a:xfrm>
              <a:off x="4939886" y="6578834"/>
              <a:ext cx="14737" cy="8439"/>
            </a:xfrm>
            <a:custGeom>
              <a:avLst/>
              <a:gdLst>
                <a:gd name="T0" fmla="*/ 7369 w 14737"/>
                <a:gd name="T1" fmla="*/ 8439 h 8439"/>
                <a:gd name="T2" fmla="*/ 14738 w 14737"/>
                <a:gd name="T3" fmla="*/ 1072 h 8439"/>
                <a:gd name="T4" fmla="*/ 14738 w 14737"/>
                <a:gd name="T5" fmla="*/ 0 h 8439"/>
                <a:gd name="T6" fmla="*/ 7369 w 14737"/>
                <a:gd name="T7" fmla="*/ 7368 h 8439"/>
                <a:gd name="T8" fmla="*/ 0 w 14737"/>
                <a:gd name="T9" fmla="*/ 0 h 8439"/>
                <a:gd name="T10" fmla="*/ 0 w 14737"/>
                <a:gd name="T11" fmla="*/ 1072 h 8439"/>
                <a:gd name="T12" fmla="*/ 7369 w 14737"/>
                <a:gd name="T13" fmla="*/ 8439 h 84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7" h="8439">
                  <a:moveTo>
                    <a:pt x="7369" y="8439"/>
                  </a:moveTo>
                  <a:cubicBezTo>
                    <a:pt x="11442" y="8439"/>
                    <a:pt x="14738" y="5144"/>
                    <a:pt x="14738" y="1072"/>
                  </a:cubicBezTo>
                  <a:lnTo>
                    <a:pt x="14738" y="0"/>
                  </a:lnTo>
                  <a:cubicBezTo>
                    <a:pt x="14738" y="4072"/>
                    <a:pt x="11442" y="7368"/>
                    <a:pt x="7369" y="7368"/>
                  </a:cubicBezTo>
                  <a:cubicBezTo>
                    <a:pt x="3296" y="7368"/>
                    <a:pt x="0" y="4072"/>
                    <a:pt x="0" y="0"/>
                  </a:cubicBezTo>
                  <a:lnTo>
                    <a:pt x="0" y="1072"/>
                  </a:lnTo>
                  <a:cubicBezTo>
                    <a:pt x="0" y="5144"/>
                    <a:pt x="3296" y="8439"/>
                    <a:pt x="7369" y="843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79" name="Freeform: Shape 1335">
              <a:extLst>
                <a:ext uri="{FF2B5EF4-FFF2-40B4-BE49-F238E27FC236}">
                  <a16:creationId xmlns:a16="http://schemas.microsoft.com/office/drawing/2014/main" id="{589C4961-E576-BB11-68EF-5ACD01E8968D}"/>
                </a:ext>
              </a:extLst>
            </p:cNvPr>
            <p:cNvSpPr>
              <a:spLocks/>
            </p:cNvSpPr>
            <p:nvPr/>
          </p:nvSpPr>
          <p:spPr bwMode="auto">
            <a:xfrm>
              <a:off x="4939886" y="5922714"/>
              <a:ext cx="14737" cy="663487"/>
            </a:xfrm>
            <a:custGeom>
              <a:avLst/>
              <a:gdLst>
                <a:gd name="T0" fmla="*/ 0 w 14737"/>
                <a:gd name="T1" fmla="*/ 656120 h 663487"/>
                <a:gd name="T2" fmla="*/ 7369 w 14737"/>
                <a:gd name="T3" fmla="*/ 663488 h 663487"/>
                <a:gd name="T4" fmla="*/ 14738 w 14737"/>
                <a:gd name="T5" fmla="*/ 656120 h 663487"/>
                <a:gd name="T6" fmla="*/ 14738 w 14737"/>
                <a:gd name="T7" fmla="*/ 7368 h 663487"/>
                <a:gd name="T8" fmla="*/ 7369 w 14737"/>
                <a:gd name="T9" fmla="*/ 0 h 663487"/>
                <a:gd name="T10" fmla="*/ 0 w 14737"/>
                <a:gd name="T11" fmla="*/ 7368 h 663487"/>
                <a:gd name="T12" fmla="*/ 0 w 14737"/>
                <a:gd name="T13" fmla="*/ 656120 h 6634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7" h="663487">
                  <a:moveTo>
                    <a:pt x="0" y="656120"/>
                  </a:moveTo>
                  <a:cubicBezTo>
                    <a:pt x="0" y="660192"/>
                    <a:pt x="3296" y="663488"/>
                    <a:pt x="7369" y="663488"/>
                  </a:cubicBezTo>
                  <a:cubicBezTo>
                    <a:pt x="11442" y="663488"/>
                    <a:pt x="14738" y="660192"/>
                    <a:pt x="14738" y="656120"/>
                  </a:cubicBezTo>
                  <a:lnTo>
                    <a:pt x="14738" y="7368"/>
                  </a:lnTo>
                  <a:cubicBezTo>
                    <a:pt x="14738" y="3298"/>
                    <a:pt x="11442" y="0"/>
                    <a:pt x="7369" y="0"/>
                  </a:cubicBezTo>
                  <a:cubicBezTo>
                    <a:pt x="3296" y="0"/>
                    <a:pt x="0" y="3298"/>
                    <a:pt x="0" y="7368"/>
                  </a:cubicBezTo>
                  <a:lnTo>
                    <a:pt x="0" y="65612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80" name="Freeform: Shape 1336">
              <a:extLst>
                <a:ext uri="{FF2B5EF4-FFF2-40B4-BE49-F238E27FC236}">
                  <a16:creationId xmlns:a16="http://schemas.microsoft.com/office/drawing/2014/main" id="{D98F0C3A-BC7A-3C15-3588-A04C3922496F}"/>
                </a:ext>
              </a:extLst>
            </p:cNvPr>
            <p:cNvSpPr>
              <a:spLocks/>
            </p:cNvSpPr>
            <p:nvPr/>
          </p:nvSpPr>
          <p:spPr bwMode="auto">
            <a:xfrm>
              <a:off x="7613408" y="6169794"/>
              <a:ext cx="11844" cy="14739"/>
            </a:xfrm>
            <a:custGeom>
              <a:avLst/>
              <a:gdLst>
                <a:gd name="T0" fmla="*/ 7369 w 11844"/>
                <a:gd name="T1" fmla="*/ 7438 h 14739"/>
                <a:gd name="T2" fmla="*/ 134 w 11844"/>
                <a:gd name="T3" fmla="*/ 14672 h 14739"/>
                <a:gd name="T4" fmla="*/ 0 w 11844"/>
                <a:gd name="T5" fmla="*/ 14672 h 14739"/>
                <a:gd name="T6" fmla="*/ 3484 w 11844"/>
                <a:gd name="T7" fmla="*/ 14672 h 14739"/>
                <a:gd name="T8" fmla="*/ 11776 w 11844"/>
                <a:gd name="T9" fmla="*/ 8362 h 14739"/>
                <a:gd name="T10" fmla="*/ 5467 w 11844"/>
                <a:gd name="T11" fmla="*/ 70 h 14739"/>
                <a:gd name="T12" fmla="*/ 3484 w 11844"/>
                <a:gd name="T13" fmla="*/ 70 h 14739"/>
                <a:gd name="T14" fmla="*/ 0 w 11844"/>
                <a:gd name="T15" fmla="*/ 70 h 14739"/>
                <a:gd name="T16" fmla="*/ 7369 w 11844"/>
                <a:gd name="T17" fmla="*/ 7170 h 14739"/>
                <a:gd name="T18" fmla="*/ 7369 w 11844"/>
                <a:gd name="T19" fmla="*/ 7438 h 1473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844" h="14739">
                  <a:moveTo>
                    <a:pt x="7369" y="7438"/>
                  </a:moveTo>
                  <a:cubicBezTo>
                    <a:pt x="7369" y="11430"/>
                    <a:pt x="4126" y="14672"/>
                    <a:pt x="134" y="14672"/>
                  </a:cubicBezTo>
                  <a:cubicBezTo>
                    <a:pt x="94" y="14672"/>
                    <a:pt x="40" y="14672"/>
                    <a:pt x="0" y="14672"/>
                  </a:cubicBezTo>
                  <a:lnTo>
                    <a:pt x="3484" y="14672"/>
                  </a:lnTo>
                  <a:cubicBezTo>
                    <a:pt x="7516" y="15221"/>
                    <a:pt x="11227" y="12394"/>
                    <a:pt x="11776" y="8362"/>
                  </a:cubicBezTo>
                  <a:cubicBezTo>
                    <a:pt x="12326" y="4330"/>
                    <a:pt x="9499" y="620"/>
                    <a:pt x="5467" y="70"/>
                  </a:cubicBezTo>
                  <a:cubicBezTo>
                    <a:pt x="4810" y="-23"/>
                    <a:pt x="4139" y="-23"/>
                    <a:pt x="3484" y="70"/>
                  </a:cubicBezTo>
                  <a:lnTo>
                    <a:pt x="0" y="70"/>
                  </a:lnTo>
                  <a:cubicBezTo>
                    <a:pt x="3992" y="-10"/>
                    <a:pt x="7288" y="3178"/>
                    <a:pt x="7369" y="7170"/>
                  </a:cubicBezTo>
                  <a:cubicBezTo>
                    <a:pt x="7369" y="7264"/>
                    <a:pt x="7369" y="7344"/>
                    <a:pt x="7369" y="743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81" name="Freeform: Shape 1337">
              <a:extLst>
                <a:ext uri="{FF2B5EF4-FFF2-40B4-BE49-F238E27FC236}">
                  <a16:creationId xmlns:a16="http://schemas.microsoft.com/office/drawing/2014/main" id="{9038DCB5-73D6-F46D-6E07-71CE8B42E47A}"/>
                </a:ext>
              </a:extLst>
            </p:cNvPr>
            <p:cNvSpPr>
              <a:spLocks/>
            </p:cNvSpPr>
            <p:nvPr/>
          </p:nvSpPr>
          <p:spPr bwMode="auto">
            <a:xfrm>
              <a:off x="7597592" y="6169794"/>
              <a:ext cx="24177" cy="14739"/>
            </a:xfrm>
            <a:custGeom>
              <a:avLst/>
              <a:gdLst>
                <a:gd name="T0" fmla="*/ 7 w 24177"/>
                <a:gd name="T1" fmla="*/ 7438 h 14739"/>
                <a:gd name="T2" fmla="*/ 7376 w 24177"/>
                <a:gd name="T3" fmla="*/ 14672 h 14739"/>
                <a:gd name="T4" fmla="*/ 15816 w 24177"/>
                <a:gd name="T5" fmla="*/ 14672 h 14739"/>
                <a:gd name="T6" fmla="*/ 24110 w 24177"/>
                <a:gd name="T7" fmla="*/ 8362 h 14739"/>
                <a:gd name="T8" fmla="*/ 17799 w 24177"/>
                <a:gd name="T9" fmla="*/ 70 h 14739"/>
                <a:gd name="T10" fmla="*/ 15816 w 24177"/>
                <a:gd name="T11" fmla="*/ 70 h 14739"/>
                <a:gd name="T12" fmla="*/ 6303 w 24177"/>
                <a:gd name="T13" fmla="*/ 70 h 14739"/>
                <a:gd name="T14" fmla="*/ 4830 w 24177"/>
                <a:gd name="T15" fmla="*/ 70 h 14739"/>
                <a:gd name="T16" fmla="*/ 3624 w 24177"/>
                <a:gd name="T17" fmla="*/ 70 h 14739"/>
                <a:gd name="T18" fmla="*/ 2418 w 24177"/>
                <a:gd name="T19" fmla="*/ 874 h 14739"/>
                <a:gd name="T20" fmla="*/ 1481 w 24177"/>
                <a:gd name="T21" fmla="*/ 2080 h 14739"/>
                <a:gd name="T22" fmla="*/ 408 w 24177"/>
                <a:gd name="T23" fmla="*/ 4223 h 14739"/>
                <a:gd name="T24" fmla="*/ 7 w 24177"/>
                <a:gd name="T25" fmla="*/ 7438 h 1473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4177" h="14739">
                  <a:moveTo>
                    <a:pt x="7" y="7438"/>
                  </a:moveTo>
                  <a:cubicBezTo>
                    <a:pt x="74" y="11457"/>
                    <a:pt x="3356" y="14672"/>
                    <a:pt x="7376" y="14672"/>
                  </a:cubicBezTo>
                  <a:lnTo>
                    <a:pt x="15816" y="14672"/>
                  </a:lnTo>
                  <a:cubicBezTo>
                    <a:pt x="19848" y="15221"/>
                    <a:pt x="23560" y="12394"/>
                    <a:pt x="24110" y="8362"/>
                  </a:cubicBezTo>
                  <a:cubicBezTo>
                    <a:pt x="24658" y="4330"/>
                    <a:pt x="21831" y="620"/>
                    <a:pt x="17799" y="70"/>
                  </a:cubicBezTo>
                  <a:cubicBezTo>
                    <a:pt x="17143" y="-23"/>
                    <a:pt x="16473" y="-23"/>
                    <a:pt x="15816" y="70"/>
                  </a:cubicBezTo>
                  <a:lnTo>
                    <a:pt x="6303" y="70"/>
                  </a:lnTo>
                  <a:lnTo>
                    <a:pt x="4830" y="70"/>
                  </a:lnTo>
                  <a:lnTo>
                    <a:pt x="3624" y="70"/>
                  </a:lnTo>
                  <a:lnTo>
                    <a:pt x="2418" y="874"/>
                  </a:lnTo>
                  <a:lnTo>
                    <a:pt x="1481" y="2080"/>
                  </a:lnTo>
                  <a:cubicBezTo>
                    <a:pt x="1038" y="2749"/>
                    <a:pt x="690" y="3473"/>
                    <a:pt x="408" y="4223"/>
                  </a:cubicBezTo>
                  <a:cubicBezTo>
                    <a:pt x="100" y="5268"/>
                    <a:pt x="-33" y="6353"/>
                    <a:pt x="7" y="743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82" name="Freeform: Shape 1338">
              <a:extLst>
                <a:ext uri="{FF2B5EF4-FFF2-40B4-BE49-F238E27FC236}">
                  <a16:creationId xmlns:a16="http://schemas.microsoft.com/office/drawing/2014/main" id="{95CAB630-0E6C-0679-163B-0A097D9FDCBE}"/>
                </a:ext>
              </a:extLst>
            </p:cNvPr>
            <p:cNvSpPr>
              <a:spLocks/>
            </p:cNvSpPr>
            <p:nvPr/>
          </p:nvSpPr>
          <p:spPr bwMode="auto">
            <a:xfrm>
              <a:off x="5505137" y="6532351"/>
              <a:ext cx="105038" cy="14735"/>
            </a:xfrm>
            <a:custGeom>
              <a:avLst/>
              <a:gdLst>
                <a:gd name="T0" fmla="*/ 0 w 105038"/>
                <a:gd name="T1" fmla="*/ 7368 h 14735"/>
                <a:gd name="T2" fmla="*/ 7369 w 105038"/>
                <a:gd name="T3" fmla="*/ 14735 h 14735"/>
                <a:gd name="T4" fmla="*/ 97670 w 105038"/>
                <a:gd name="T5" fmla="*/ 14735 h 14735"/>
                <a:gd name="T6" fmla="*/ 105038 w 105038"/>
                <a:gd name="T7" fmla="*/ 7368 h 14735"/>
                <a:gd name="T8" fmla="*/ 97670 w 105038"/>
                <a:gd name="T9" fmla="*/ 0 h 14735"/>
                <a:gd name="T10" fmla="*/ 7369 w 105038"/>
                <a:gd name="T11" fmla="*/ 0 h 14735"/>
                <a:gd name="T12" fmla="*/ 0 w 105038"/>
                <a:gd name="T13" fmla="*/ 7368 h 1473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5038" h="14735">
                  <a:moveTo>
                    <a:pt x="0" y="7368"/>
                  </a:moveTo>
                  <a:cubicBezTo>
                    <a:pt x="0" y="11440"/>
                    <a:pt x="3296" y="14735"/>
                    <a:pt x="7369" y="14735"/>
                  </a:cubicBezTo>
                  <a:lnTo>
                    <a:pt x="97670" y="14735"/>
                  </a:lnTo>
                  <a:cubicBezTo>
                    <a:pt x="101742" y="14735"/>
                    <a:pt x="105038" y="11440"/>
                    <a:pt x="105038" y="7368"/>
                  </a:cubicBezTo>
                  <a:cubicBezTo>
                    <a:pt x="105038" y="3295"/>
                    <a:pt x="101742" y="0"/>
                    <a:pt x="97670" y="0"/>
                  </a:cubicBezTo>
                  <a:lnTo>
                    <a:pt x="7369" y="0"/>
                  </a:lnTo>
                  <a:cubicBezTo>
                    <a:pt x="3296" y="0"/>
                    <a:pt x="0" y="3295"/>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83" name="Freeform: Shape 1339">
              <a:extLst>
                <a:ext uri="{FF2B5EF4-FFF2-40B4-BE49-F238E27FC236}">
                  <a16:creationId xmlns:a16="http://schemas.microsoft.com/office/drawing/2014/main" id="{3C80F5B3-32F9-6FE2-CD2E-E23DCF13C1AA}"/>
                </a:ext>
              </a:extLst>
            </p:cNvPr>
            <p:cNvSpPr>
              <a:spLocks/>
            </p:cNvSpPr>
            <p:nvPr/>
          </p:nvSpPr>
          <p:spPr bwMode="auto">
            <a:xfrm>
              <a:off x="4813143" y="6580575"/>
              <a:ext cx="2679" cy="273137"/>
            </a:xfrm>
            <a:custGeom>
              <a:avLst/>
              <a:gdLst>
                <a:gd name="T0" fmla="*/ 2680 w 2679"/>
                <a:gd name="T1" fmla="*/ 8439 h 273137"/>
                <a:gd name="T2" fmla="*/ 2680 w 2679"/>
                <a:gd name="T3" fmla="*/ 1340 h 273137"/>
                <a:gd name="T4" fmla="*/ 1340 w 2679"/>
                <a:gd name="T5" fmla="*/ 0 h 273137"/>
                <a:gd name="T6" fmla="*/ 0 w 2679"/>
                <a:gd name="T7" fmla="*/ 1340 h 273137"/>
                <a:gd name="T8" fmla="*/ 0 w 2679"/>
                <a:gd name="T9" fmla="*/ 8439 h 273137"/>
                <a:gd name="T10" fmla="*/ 0 w 2679"/>
                <a:gd name="T11" fmla="*/ 8439 h 273137"/>
                <a:gd name="T12" fmla="*/ 0 w 2679"/>
                <a:gd name="T13" fmla="*/ 273138 h 273137"/>
                <a:gd name="T14" fmla="*/ 2680 w 2679"/>
                <a:gd name="T15" fmla="*/ 273138 h 273137"/>
                <a:gd name="T16" fmla="*/ 2680 w 2679"/>
                <a:gd name="T17" fmla="*/ 8573 h 2731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679" h="273137">
                  <a:moveTo>
                    <a:pt x="2680" y="8439"/>
                  </a:moveTo>
                  <a:lnTo>
                    <a:pt x="2680" y="1340"/>
                  </a:lnTo>
                  <a:cubicBezTo>
                    <a:pt x="2680" y="603"/>
                    <a:pt x="2077" y="0"/>
                    <a:pt x="1340" y="0"/>
                  </a:cubicBezTo>
                  <a:cubicBezTo>
                    <a:pt x="603" y="0"/>
                    <a:pt x="0" y="603"/>
                    <a:pt x="0" y="1340"/>
                  </a:cubicBezTo>
                  <a:lnTo>
                    <a:pt x="0" y="8439"/>
                  </a:lnTo>
                  <a:lnTo>
                    <a:pt x="0" y="273138"/>
                  </a:lnTo>
                  <a:lnTo>
                    <a:pt x="2680" y="273138"/>
                  </a:lnTo>
                  <a:lnTo>
                    <a:pt x="2680" y="8573"/>
                  </a:lnTo>
                  <a:lnTo>
                    <a:pt x="2680" y="843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84" name="Freeform: Shape 1340">
              <a:extLst>
                <a:ext uri="{FF2B5EF4-FFF2-40B4-BE49-F238E27FC236}">
                  <a16:creationId xmlns:a16="http://schemas.microsoft.com/office/drawing/2014/main" id="{EE68161A-96A1-9A24-0C19-2BF18BFC4177}"/>
                </a:ext>
              </a:extLst>
            </p:cNvPr>
            <p:cNvSpPr>
              <a:spLocks/>
            </p:cNvSpPr>
            <p:nvPr/>
          </p:nvSpPr>
          <p:spPr bwMode="auto">
            <a:xfrm>
              <a:off x="6700217" y="5879847"/>
              <a:ext cx="14739" cy="706356"/>
            </a:xfrm>
            <a:custGeom>
              <a:avLst/>
              <a:gdLst>
                <a:gd name="T0" fmla="*/ 0 w 14739"/>
                <a:gd name="T1" fmla="*/ 698987 h 706356"/>
                <a:gd name="T2" fmla="*/ 7369 w 14739"/>
                <a:gd name="T3" fmla="*/ 706355 h 706356"/>
                <a:gd name="T4" fmla="*/ 14738 w 14739"/>
                <a:gd name="T5" fmla="*/ 699255 h 706356"/>
                <a:gd name="T6" fmla="*/ 14738 w 14739"/>
                <a:gd name="T7" fmla="*/ 698987 h 706356"/>
                <a:gd name="T8" fmla="*/ 14738 w 14739"/>
                <a:gd name="T9" fmla="*/ 7369 h 706356"/>
                <a:gd name="T10" fmla="*/ 7637 w 14739"/>
                <a:gd name="T11" fmla="*/ 1 h 706356"/>
                <a:gd name="T12" fmla="*/ 7369 w 14739"/>
                <a:gd name="T13" fmla="*/ 1 h 706356"/>
                <a:gd name="T14" fmla="*/ 0 w 14739"/>
                <a:gd name="T15" fmla="*/ 7369 h 706356"/>
                <a:gd name="T16" fmla="*/ 0 w 14739"/>
                <a:gd name="T17" fmla="*/ 698987 h 7063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739" h="706356">
                  <a:moveTo>
                    <a:pt x="0" y="698987"/>
                  </a:moveTo>
                  <a:cubicBezTo>
                    <a:pt x="0" y="703059"/>
                    <a:pt x="3296" y="706355"/>
                    <a:pt x="7369" y="706355"/>
                  </a:cubicBezTo>
                  <a:cubicBezTo>
                    <a:pt x="11361" y="706435"/>
                    <a:pt x="14657" y="703247"/>
                    <a:pt x="14738" y="699255"/>
                  </a:cubicBezTo>
                  <a:cubicBezTo>
                    <a:pt x="14738" y="699161"/>
                    <a:pt x="14738" y="699081"/>
                    <a:pt x="14738" y="698987"/>
                  </a:cubicBezTo>
                  <a:lnTo>
                    <a:pt x="14738" y="7369"/>
                  </a:lnTo>
                  <a:cubicBezTo>
                    <a:pt x="14818" y="3374"/>
                    <a:pt x="11629" y="76"/>
                    <a:pt x="7637" y="1"/>
                  </a:cubicBezTo>
                  <a:cubicBezTo>
                    <a:pt x="7543" y="0"/>
                    <a:pt x="7463" y="0"/>
                    <a:pt x="7369" y="1"/>
                  </a:cubicBezTo>
                  <a:cubicBezTo>
                    <a:pt x="3296" y="1"/>
                    <a:pt x="0" y="3299"/>
                    <a:pt x="0" y="7369"/>
                  </a:cubicBezTo>
                  <a:lnTo>
                    <a:pt x="0" y="69898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85" name="Freeform: Shape 1341">
              <a:extLst>
                <a:ext uri="{FF2B5EF4-FFF2-40B4-BE49-F238E27FC236}">
                  <a16:creationId xmlns:a16="http://schemas.microsoft.com/office/drawing/2014/main" id="{79C4CA0D-5DED-C92A-988C-B3328AFCB55C}"/>
                </a:ext>
              </a:extLst>
            </p:cNvPr>
            <p:cNvSpPr>
              <a:spLocks/>
            </p:cNvSpPr>
            <p:nvPr/>
          </p:nvSpPr>
          <p:spPr bwMode="auto">
            <a:xfrm>
              <a:off x="4837259" y="5886680"/>
              <a:ext cx="13056" cy="111331"/>
            </a:xfrm>
            <a:custGeom>
              <a:avLst/>
              <a:gdLst>
                <a:gd name="T0" fmla="*/ 6565 w 13056"/>
                <a:gd name="T1" fmla="*/ 0 h 111331"/>
                <a:gd name="T2" fmla="*/ 6565 w 13056"/>
                <a:gd name="T3" fmla="*/ 0 h 111331"/>
                <a:gd name="T4" fmla="*/ 5091 w 13056"/>
                <a:gd name="T5" fmla="*/ 0 h 111331"/>
                <a:gd name="T6" fmla="*/ 0 w 13056"/>
                <a:gd name="T7" fmla="*/ 6832 h 111331"/>
                <a:gd name="T8" fmla="*/ 0 w 13056"/>
                <a:gd name="T9" fmla="*/ 103950 h 111331"/>
                <a:gd name="T10" fmla="*/ 3751 w 13056"/>
                <a:gd name="T11" fmla="*/ 110246 h 111331"/>
                <a:gd name="T12" fmla="*/ 3751 w 13056"/>
                <a:gd name="T13" fmla="*/ 110246 h 111331"/>
                <a:gd name="T14" fmla="*/ 7101 w 13056"/>
                <a:gd name="T15" fmla="*/ 111184 h 111331"/>
                <a:gd name="T16" fmla="*/ 7101 w 13056"/>
                <a:gd name="T17" fmla="*/ 111184 h 111331"/>
                <a:gd name="T18" fmla="*/ 9781 w 13056"/>
                <a:gd name="T19" fmla="*/ 111184 h 111331"/>
                <a:gd name="T20" fmla="*/ 10584 w 13056"/>
                <a:gd name="T21" fmla="*/ 111184 h 111331"/>
                <a:gd name="T22" fmla="*/ 12058 w 13056"/>
                <a:gd name="T23" fmla="*/ 110246 h 111331"/>
                <a:gd name="T24" fmla="*/ 12058 w 13056"/>
                <a:gd name="T25" fmla="*/ 109443 h 111331"/>
                <a:gd name="T26" fmla="*/ 12996 w 13056"/>
                <a:gd name="T27" fmla="*/ 108103 h 111331"/>
                <a:gd name="T28" fmla="*/ 12996 w 13056"/>
                <a:gd name="T29" fmla="*/ 107031 h 111331"/>
                <a:gd name="T30" fmla="*/ 12996 w 13056"/>
                <a:gd name="T31" fmla="*/ 105424 h 111331"/>
                <a:gd name="T32" fmla="*/ 12996 w 13056"/>
                <a:gd name="T33" fmla="*/ 105424 h 111331"/>
                <a:gd name="T34" fmla="*/ 12996 w 13056"/>
                <a:gd name="T35" fmla="*/ 6832 h 111331"/>
                <a:gd name="T36" fmla="*/ 12996 w 13056"/>
                <a:gd name="T37" fmla="*/ 5358 h 111331"/>
                <a:gd name="T38" fmla="*/ 12996 w 13056"/>
                <a:gd name="T39" fmla="*/ 4019 h 111331"/>
                <a:gd name="T40" fmla="*/ 12192 w 13056"/>
                <a:gd name="T41" fmla="*/ 2947 h 111331"/>
                <a:gd name="T42" fmla="*/ 11254 w 13056"/>
                <a:gd name="T43" fmla="*/ 1875 h 111331"/>
                <a:gd name="T44" fmla="*/ 10182 w 13056"/>
                <a:gd name="T45" fmla="*/ 1072 h 111331"/>
                <a:gd name="T46" fmla="*/ 8709 w 13056"/>
                <a:gd name="T47" fmla="*/ 1072 h 111331"/>
                <a:gd name="T48" fmla="*/ 6565 w 13056"/>
                <a:gd name="T49" fmla="*/ 1072 h 11133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3056" h="111331">
                  <a:moveTo>
                    <a:pt x="6565" y="0"/>
                  </a:moveTo>
                  <a:lnTo>
                    <a:pt x="6565" y="0"/>
                  </a:lnTo>
                  <a:lnTo>
                    <a:pt x="5091" y="0"/>
                  </a:lnTo>
                  <a:cubicBezTo>
                    <a:pt x="2090" y="931"/>
                    <a:pt x="27" y="3691"/>
                    <a:pt x="0" y="6832"/>
                  </a:cubicBezTo>
                  <a:lnTo>
                    <a:pt x="0" y="103950"/>
                  </a:lnTo>
                  <a:cubicBezTo>
                    <a:pt x="67" y="106559"/>
                    <a:pt x="1487" y="108943"/>
                    <a:pt x="3751" y="110246"/>
                  </a:cubicBezTo>
                  <a:cubicBezTo>
                    <a:pt x="4783" y="110821"/>
                    <a:pt x="5922" y="111143"/>
                    <a:pt x="7101" y="111184"/>
                  </a:cubicBezTo>
                  <a:cubicBezTo>
                    <a:pt x="7985" y="111381"/>
                    <a:pt x="8896" y="111381"/>
                    <a:pt x="9781" y="111184"/>
                  </a:cubicBezTo>
                  <a:lnTo>
                    <a:pt x="10584" y="111184"/>
                  </a:lnTo>
                  <a:cubicBezTo>
                    <a:pt x="11120" y="110952"/>
                    <a:pt x="11616" y="110636"/>
                    <a:pt x="12058" y="110246"/>
                  </a:cubicBezTo>
                  <a:lnTo>
                    <a:pt x="12058" y="109443"/>
                  </a:lnTo>
                  <a:cubicBezTo>
                    <a:pt x="12407" y="109019"/>
                    <a:pt x="12715" y="108572"/>
                    <a:pt x="12996" y="108103"/>
                  </a:cubicBezTo>
                  <a:lnTo>
                    <a:pt x="12996" y="107031"/>
                  </a:lnTo>
                  <a:cubicBezTo>
                    <a:pt x="13063" y="106497"/>
                    <a:pt x="13063" y="105958"/>
                    <a:pt x="12996" y="105424"/>
                  </a:cubicBezTo>
                  <a:cubicBezTo>
                    <a:pt x="12996" y="105424"/>
                    <a:pt x="12996" y="105424"/>
                    <a:pt x="12996" y="105424"/>
                  </a:cubicBezTo>
                  <a:lnTo>
                    <a:pt x="12996" y="6832"/>
                  </a:lnTo>
                  <a:cubicBezTo>
                    <a:pt x="13076" y="6343"/>
                    <a:pt x="13076" y="5847"/>
                    <a:pt x="12996" y="5358"/>
                  </a:cubicBezTo>
                  <a:cubicBezTo>
                    <a:pt x="13076" y="4915"/>
                    <a:pt x="13076" y="4462"/>
                    <a:pt x="12996" y="4019"/>
                  </a:cubicBezTo>
                  <a:lnTo>
                    <a:pt x="12192" y="2947"/>
                  </a:lnTo>
                  <a:cubicBezTo>
                    <a:pt x="11951" y="2532"/>
                    <a:pt x="11629" y="2167"/>
                    <a:pt x="11254" y="1875"/>
                  </a:cubicBezTo>
                  <a:lnTo>
                    <a:pt x="10182" y="1072"/>
                  </a:lnTo>
                  <a:lnTo>
                    <a:pt x="8709" y="1072"/>
                  </a:lnTo>
                  <a:cubicBezTo>
                    <a:pt x="7999" y="931"/>
                    <a:pt x="7275" y="931"/>
                    <a:pt x="6565" y="1072"/>
                  </a:cubicBezTo>
                  <a:lnTo>
                    <a:pt x="6565"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86" name="Freeform: Shape 1342">
              <a:extLst>
                <a:ext uri="{FF2B5EF4-FFF2-40B4-BE49-F238E27FC236}">
                  <a16:creationId xmlns:a16="http://schemas.microsoft.com/office/drawing/2014/main" id="{7E9B36BC-62D3-0363-15B8-01E2940D3B82}"/>
                </a:ext>
              </a:extLst>
            </p:cNvPr>
            <p:cNvSpPr>
              <a:spLocks/>
            </p:cNvSpPr>
            <p:nvPr/>
          </p:nvSpPr>
          <p:spPr bwMode="auto">
            <a:xfrm>
              <a:off x="8740024" y="6141867"/>
              <a:ext cx="14788" cy="23442"/>
            </a:xfrm>
            <a:custGeom>
              <a:avLst/>
              <a:gdLst>
                <a:gd name="T0" fmla="*/ 11925 w 14788"/>
                <a:gd name="T1" fmla="*/ 1741 h 23442"/>
                <a:gd name="T2" fmla="*/ 7370 w 14788"/>
                <a:gd name="T3" fmla="*/ 0 h 23442"/>
                <a:gd name="T4" fmla="*/ 2948 w 14788"/>
                <a:gd name="T5" fmla="*/ 1741 h 23442"/>
                <a:gd name="T6" fmla="*/ 804 w 14788"/>
                <a:gd name="T7" fmla="*/ 4287 h 23442"/>
                <a:gd name="T8" fmla="*/ 0 w 14788"/>
                <a:gd name="T9" fmla="*/ 7368 h 23442"/>
                <a:gd name="T10" fmla="*/ 0 w 14788"/>
                <a:gd name="T11" fmla="*/ 16075 h 23442"/>
                <a:gd name="T12" fmla="*/ 7370 w 14788"/>
                <a:gd name="T13" fmla="*/ 23442 h 23442"/>
                <a:gd name="T14" fmla="*/ 14738 w 14788"/>
                <a:gd name="T15" fmla="*/ 16075 h 23442"/>
                <a:gd name="T16" fmla="*/ 14738 w 14788"/>
                <a:gd name="T17" fmla="*/ 7368 h 23442"/>
                <a:gd name="T18" fmla="*/ 14738 w 14788"/>
                <a:gd name="T19" fmla="*/ 7368 h 23442"/>
                <a:gd name="T20" fmla="*/ 14738 w 14788"/>
                <a:gd name="T21" fmla="*/ 4956 h 23442"/>
                <a:gd name="T22" fmla="*/ 11925 w 14788"/>
                <a:gd name="T23" fmla="*/ 1741 h 2344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788" h="23442">
                  <a:moveTo>
                    <a:pt x="11925" y="1741"/>
                  </a:moveTo>
                  <a:cubicBezTo>
                    <a:pt x="10665" y="643"/>
                    <a:pt x="9045" y="27"/>
                    <a:pt x="7370" y="0"/>
                  </a:cubicBezTo>
                  <a:cubicBezTo>
                    <a:pt x="5735" y="13"/>
                    <a:pt x="4154" y="630"/>
                    <a:pt x="2948" y="1741"/>
                  </a:cubicBezTo>
                  <a:cubicBezTo>
                    <a:pt x="2024" y="2384"/>
                    <a:pt x="1287" y="3268"/>
                    <a:pt x="804" y="4287"/>
                  </a:cubicBezTo>
                  <a:cubicBezTo>
                    <a:pt x="269" y="5224"/>
                    <a:pt x="-13" y="6283"/>
                    <a:pt x="0" y="7368"/>
                  </a:cubicBezTo>
                  <a:lnTo>
                    <a:pt x="0" y="16075"/>
                  </a:lnTo>
                  <a:cubicBezTo>
                    <a:pt x="0" y="20147"/>
                    <a:pt x="3297" y="23442"/>
                    <a:pt x="7370" y="23442"/>
                  </a:cubicBezTo>
                  <a:cubicBezTo>
                    <a:pt x="11442" y="23442"/>
                    <a:pt x="14738" y="20147"/>
                    <a:pt x="14738" y="16075"/>
                  </a:cubicBezTo>
                  <a:lnTo>
                    <a:pt x="14738" y="7368"/>
                  </a:lnTo>
                  <a:cubicBezTo>
                    <a:pt x="14738" y="7368"/>
                    <a:pt x="14738" y="7368"/>
                    <a:pt x="14738" y="7368"/>
                  </a:cubicBezTo>
                  <a:cubicBezTo>
                    <a:pt x="14806" y="6564"/>
                    <a:pt x="14806" y="5760"/>
                    <a:pt x="14738" y="4956"/>
                  </a:cubicBezTo>
                  <a:cubicBezTo>
                    <a:pt x="14122" y="3644"/>
                    <a:pt x="13144" y="2532"/>
                    <a:pt x="11925" y="174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87" name="Freeform: Shape 1343">
              <a:extLst>
                <a:ext uri="{FF2B5EF4-FFF2-40B4-BE49-F238E27FC236}">
                  <a16:creationId xmlns:a16="http://schemas.microsoft.com/office/drawing/2014/main" id="{071E1C83-C306-B42A-8F80-5E83B168009E}"/>
                </a:ext>
              </a:extLst>
            </p:cNvPr>
            <p:cNvSpPr>
              <a:spLocks/>
            </p:cNvSpPr>
            <p:nvPr/>
          </p:nvSpPr>
          <p:spPr bwMode="auto">
            <a:xfrm>
              <a:off x="11284794" y="6405226"/>
              <a:ext cx="22910" cy="448486"/>
            </a:xfrm>
            <a:custGeom>
              <a:avLst/>
              <a:gdLst>
                <a:gd name="T0" fmla="*/ 22910 w 22910"/>
                <a:gd name="T1" fmla="*/ 75953 h 448486"/>
                <a:gd name="T2" fmla="*/ 22910 w 22910"/>
                <a:gd name="T3" fmla="*/ 0 h 448486"/>
                <a:gd name="T4" fmla="*/ 0 w 22910"/>
                <a:gd name="T5" fmla="*/ 0 h 448486"/>
                <a:gd name="T6" fmla="*/ 0 w 22910"/>
                <a:gd name="T7" fmla="*/ 72203 h 448486"/>
                <a:gd name="T8" fmla="*/ 5895 w 22910"/>
                <a:gd name="T9" fmla="*/ 79168 h 448486"/>
                <a:gd name="T10" fmla="*/ 5895 w 22910"/>
                <a:gd name="T11" fmla="*/ 448487 h 448486"/>
                <a:gd name="T12" fmla="*/ 22910 w 22910"/>
                <a:gd name="T13" fmla="*/ 448487 h 448486"/>
                <a:gd name="T14" fmla="*/ 22910 w 22910"/>
                <a:gd name="T15" fmla="*/ 75953 h 4484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2910" h="448486">
                  <a:moveTo>
                    <a:pt x="22910" y="75953"/>
                  </a:moveTo>
                  <a:lnTo>
                    <a:pt x="22910" y="0"/>
                  </a:lnTo>
                  <a:lnTo>
                    <a:pt x="0" y="0"/>
                  </a:lnTo>
                  <a:lnTo>
                    <a:pt x="0" y="72203"/>
                  </a:lnTo>
                  <a:cubicBezTo>
                    <a:pt x="3430" y="72739"/>
                    <a:pt x="5935" y="75699"/>
                    <a:pt x="5895" y="79168"/>
                  </a:cubicBezTo>
                  <a:lnTo>
                    <a:pt x="5895" y="448487"/>
                  </a:lnTo>
                  <a:lnTo>
                    <a:pt x="22910" y="448487"/>
                  </a:lnTo>
                  <a:lnTo>
                    <a:pt x="22910" y="75953"/>
                  </a:lnTo>
                  <a:close/>
                </a:path>
              </a:pathLst>
            </a:custGeom>
            <a:solidFill>
              <a:srgbClr val="E8E7E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88" name="Freeform: Shape 387">
              <a:extLst>
                <a:ext uri="{FF2B5EF4-FFF2-40B4-BE49-F238E27FC236}">
                  <a16:creationId xmlns:a16="http://schemas.microsoft.com/office/drawing/2014/main" id="{2D8D85AF-8B8C-8815-C787-0BD00A109F47}"/>
                </a:ext>
              </a:extLst>
            </p:cNvPr>
            <p:cNvSpPr/>
            <p:nvPr/>
          </p:nvSpPr>
          <p:spPr>
            <a:xfrm>
              <a:off x="10889423" y="6405599"/>
              <a:ext cx="392975" cy="71425"/>
            </a:xfrm>
            <a:custGeom>
              <a:avLst/>
              <a:gdLst>
                <a:gd name="connsiteX0" fmla="*/ 391483 w 391482"/>
                <a:gd name="connsiteY0" fmla="*/ 71935 h 71934"/>
                <a:gd name="connsiteX1" fmla="*/ 391483 w 391482"/>
                <a:gd name="connsiteY1" fmla="*/ 0 h 71934"/>
                <a:gd name="connsiteX2" fmla="*/ 34701 w 391482"/>
                <a:gd name="connsiteY2" fmla="*/ 0 h 71934"/>
                <a:gd name="connsiteX3" fmla="*/ 0 w 391482"/>
                <a:gd name="connsiteY3" fmla="*/ 536 h 71934"/>
                <a:gd name="connsiteX4" fmla="*/ 0 w 391482"/>
                <a:gd name="connsiteY4" fmla="*/ 71935 h 71934"/>
                <a:gd name="connsiteX5" fmla="*/ 34566 w 391482"/>
                <a:gd name="connsiteY5" fmla="*/ 71935 h 71934"/>
                <a:gd name="connsiteX6" fmla="*/ 391483 w 391482"/>
                <a:gd name="connsiteY6" fmla="*/ 71935 h 7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482" h="71934">
                  <a:moveTo>
                    <a:pt x="391483" y="71935"/>
                  </a:moveTo>
                  <a:lnTo>
                    <a:pt x="391483" y="0"/>
                  </a:lnTo>
                  <a:lnTo>
                    <a:pt x="34701" y="0"/>
                  </a:lnTo>
                  <a:lnTo>
                    <a:pt x="0" y="536"/>
                  </a:lnTo>
                  <a:lnTo>
                    <a:pt x="0" y="71935"/>
                  </a:lnTo>
                  <a:lnTo>
                    <a:pt x="34566" y="71935"/>
                  </a:lnTo>
                  <a:lnTo>
                    <a:pt x="391483" y="71935"/>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389" name="Freeform: Shape 1345">
              <a:extLst>
                <a:ext uri="{FF2B5EF4-FFF2-40B4-BE49-F238E27FC236}">
                  <a16:creationId xmlns:a16="http://schemas.microsoft.com/office/drawing/2014/main" id="{F3A4D351-D2E3-C4C9-017B-71BAC7E3C0C9}"/>
                </a:ext>
              </a:extLst>
            </p:cNvPr>
            <p:cNvSpPr>
              <a:spLocks/>
            </p:cNvSpPr>
            <p:nvPr/>
          </p:nvSpPr>
          <p:spPr bwMode="auto">
            <a:xfrm>
              <a:off x="12687674" y="5563576"/>
              <a:ext cx="29609" cy="201470"/>
            </a:xfrm>
            <a:custGeom>
              <a:avLst/>
              <a:gdLst>
                <a:gd name="T0" fmla="*/ 29609 w 29609"/>
                <a:gd name="T1" fmla="*/ 10181 h 201470"/>
                <a:gd name="T2" fmla="*/ 29609 w 29609"/>
                <a:gd name="T3" fmla="*/ 0 h 201470"/>
                <a:gd name="T4" fmla="*/ 2143 w 29609"/>
                <a:gd name="T5" fmla="*/ 0 h 201470"/>
                <a:gd name="T6" fmla="*/ 0 w 29609"/>
                <a:gd name="T7" fmla="*/ 10851 h 201470"/>
                <a:gd name="T8" fmla="*/ 0 w 29609"/>
                <a:gd name="T9" fmla="*/ 201471 h 201470"/>
                <a:gd name="T10" fmla="*/ 29609 w 29609"/>
                <a:gd name="T11" fmla="*/ 201471 h 201470"/>
                <a:gd name="T12" fmla="*/ 29609 w 29609"/>
                <a:gd name="T13" fmla="*/ 10181 h 20147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9609" h="201470">
                  <a:moveTo>
                    <a:pt x="29609" y="10181"/>
                  </a:moveTo>
                  <a:lnTo>
                    <a:pt x="29609" y="0"/>
                  </a:lnTo>
                  <a:lnTo>
                    <a:pt x="2143" y="0"/>
                  </a:lnTo>
                  <a:lnTo>
                    <a:pt x="0" y="10851"/>
                  </a:lnTo>
                  <a:lnTo>
                    <a:pt x="0" y="201471"/>
                  </a:lnTo>
                  <a:lnTo>
                    <a:pt x="29609" y="201471"/>
                  </a:lnTo>
                  <a:lnTo>
                    <a:pt x="29609" y="10181"/>
                  </a:lnTo>
                  <a:close/>
                </a:path>
              </a:pathLst>
            </a:custGeom>
            <a:solidFill>
              <a:srgbClr val="F9C9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90" name="Freeform: Shape 1346">
              <a:extLst>
                <a:ext uri="{FF2B5EF4-FFF2-40B4-BE49-F238E27FC236}">
                  <a16:creationId xmlns:a16="http://schemas.microsoft.com/office/drawing/2014/main" id="{B15E52AF-8894-8E1C-658C-F3633DFC628A}"/>
                </a:ext>
              </a:extLst>
            </p:cNvPr>
            <p:cNvSpPr>
              <a:spLocks/>
            </p:cNvSpPr>
            <p:nvPr/>
          </p:nvSpPr>
          <p:spPr bwMode="auto">
            <a:xfrm>
              <a:off x="12681644" y="5786346"/>
              <a:ext cx="803" cy="288542"/>
            </a:xfrm>
            <a:custGeom>
              <a:avLst/>
              <a:gdLst>
                <a:gd name="T0" fmla="*/ 804 w 803"/>
                <a:gd name="T1" fmla="*/ 288543 h 288542"/>
                <a:gd name="T2" fmla="*/ 804 w 803"/>
                <a:gd name="T3" fmla="*/ 0 h 288542"/>
                <a:gd name="T4" fmla="*/ 0 w 803"/>
                <a:gd name="T5" fmla="*/ 0 h 288542"/>
                <a:gd name="T6" fmla="*/ 0 w 803"/>
                <a:gd name="T7" fmla="*/ 288543 h 28854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3" h="288542">
                  <a:moveTo>
                    <a:pt x="804" y="288543"/>
                  </a:moveTo>
                  <a:lnTo>
                    <a:pt x="804" y="0"/>
                  </a:lnTo>
                  <a:lnTo>
                    <a:pt x="0" y="0"/>
                  </a:lnTo>
                  <a:lnTo>
                    <a:pt x="0" y="288543"/>
                  </a:lnTo>
                  <a:lnTo>
                    <a:pt x="804" y="288543"/>
                  </a:lnTo>
                  <a:close/>
                </a:path>
              </a:pathLst>
            </a:custGeom>
            <a:solidFill>
              <a:srgbClr val="F4F5F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91" name="Freeform: Shape 390">
              <a:extLst>
                <a:ext uri="{FF2B5EF4-FFF2-40B4-BE49-F238E27FC236}">
                  <a16:creationId xmlns:a16="http://schemas.microsoft.com/office/drawing/2014/main" id="{09264C3F-8421-DF01-C1D4-07962BAE3D3B}"/>
                </a:ext>
              </a:extLst>
            </p:cNvPr>
            <p:cNvSpPr/>
            <p:nvPr/>
          </p:nvSpPr>
          <p:spPr>
            <a:xfrm>
              <a:off x="12340751" y="5786579"/>
              <a:ext cx="337154" cy="619019"/>
            </a:xfrm>
            <a:custGeom>
              <a:avLst/>
              <a:gdLst>
                <a:gd name="connsiteX0" fmla="*/ 3618 w 335613"/>
                <a:gd name="connsiteY0" fmla="*/ 0 h 618879"/>
                <a:gd name="connsiteX1" fmla="*/ 0 w 335613"/>
                <a:gd name="connsiteY1" fmla="*/ 0 h 618879"/>
                <a:gd name="connsiteX2" fmla="*/ 0 w 335613"/>
                <a:gd name="connsiteY2" fmla="*/ 618880 h 618879"/>
                <a:gd name="connsiteX3" fmla="*/ 321546 w 335613"/>
                <a:gd name="connsiteY3" fmla="*/ 618880 h 618879"/>
                <a:gd name="connsiteX4" fmla="*/ 321546 w 335613"/>
                <a:gd name="connsiteY4" fmla="*/ 297384 h 618879"/>
                <a:gd name="connsiteX5" fmla="*/ 321546 w 335613"/>
                <a:gd name="connsiteY5" fmla="*/ 294571 h 618879"/>
                <a:gd name="connsiteX6" fmla="*/ 321546 w 335613"/>
                <a:gd name="connsiteY6" fmla="*/ 294571 h 618879"/>
                <a:gd name="connsiteX7" fmla="*/ 322618 w 335613"/>
                <a:gd name="connsiteY7" fmla="*/ 292561 h 618879"/>
                <a:gd name="connsiteX8" fmla="*/ 322618 w 335613"/>
                <a:gd name="connsiteY8" fmla="*/ 291758 h 618879"/>
                <a:gd name="connsiteX9" fmla="*/ 323556 w 335613"/>
                <a:gd name="connsiteY9" fmla="*/ 290552 h 618879"/>
                <a:gd name="connsiteX10" fmla="*/ 324761 w 335613"/>
                <a:gd name="connsiteY10" fmla="*/ 289748 h 618879"/>
                <a:gd name="connsiteX11" fmla="*/ 325968 w 335613"/>
                <a:gd name="connsiteY11" fmla="*/ 289748 h 618879"/>
                <a:gd name="connsiteX12" fmla="*/ 327441 w 335613"/>
                <a:gd name="connsiteY12" fmla="*/ 289748 h 618879"/>
                <a:gd name="connsiteX13" fmla="*/ 328513 w 335613"/>
                <a:gd name="connsiteY13" fmla="*/ 289748 h 618879"/>
                <a:gd name="connsiteX14" fmla="*/ 335614 w 335613"/>
                <a:gd name="connsiteY14" fmla="*/ 289748 h 618879"/>
                <a:gd name="connsiteX15" fmla="*/ 335614 w 335613"/>
                <a:gd name="connsiteY15" fmla="*/ 0 h 618879"/>
                <a:gd name="connsiteX16" fmla="*/ 3618 w 335613"/>
                <a:gd name="connsiteY16" fmla="*/ 0 h 618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35613" h="618879">
                  <a:moveTo>
                    <a:pt x="3618" y="0"/>
                  </a:moveTo>
                  <a:lnTo>
                    <a:pt x="0" y="0"/>
                  </a:lnTo>
                  <a:lnTo>
                    <a:pt x="0" y="618880"/>
                  </a:lnTo>
                  <a:lnTo>
                    <a:pt x="321546" y="618880"/>
                  </a:lnTo>
                  <a:lnTo>
                    <a:pt x="321546" y="297384"/>
                  </a:lnTo>
                  <a:cubicBezTo>
                    <a:pt x="321479" y="296447"/>
                    <a:pt x="321479" y="295507"/>
                    <a:pt x="321546" y="294571"/>
                  </a:cubicBezTo>
                  <a:lnTo>
                    <a:pt x="321546" y="294571"/>
                  </a:lnTo>
                  <a:lnTo>
                    <a:pt x="322618" y="292561"/>
                  </a:lnTo>
                  <a:lnTo>
                    <a:pt x="322618" y="291758"/>
                  </a:lnTo>
                  <a:lnTo>
                    <a:pt x="323556" y="290552"/>
                  </a:lnTo>
                  <a:cubicBezTo>
                    <a:pt x="323931" y="290239"/>
                    <a:pt x="324333" y="289969"/>
                    <a:pt x="324761" y="289748"/>
                  </a:cubicBezTo>
                  <a:lnTo>
                    <a:pt x="325968" y="289748"/>
                  </a:lnTo>
                  <a:lnTo>
                    <a:pt x="327441" y="289748"/>
                  </a:lnTo>
                  <a:lnTo>
                    <a:pt x="328513" y="289748"/>
                  </a:lnTo>
                  <a:lnTo>
                    <a:pt x="335614" y="289748"/>
                  </a:lnTo>
                  <a:lnTo>
                    <a:pt x="335614" y="0"/>
                  </a:lnTo>
                  <a:lnTo>
                    <a:pt x="3618" y="0"/>
                  </a:lnTo>
                  <a:close/>
                </a:path>
              </a:pathLst>
            </a:custGeom>
            <a:solidFill>
              <a:schemeClr val="accent3"/>
            </a:solidFill>
            <a:ln w="12700" cap="flat">
              <a:noFill/>
              <a:prstDash val="solid"/>
              <a:miter/>
            </a:ln>
          </p:spPr>
          <p:txBody>
            <a:bodyPr anchor="ctr"/>
            <a:lstStyle/>
            <a:p>
              <a:pPr>
                <a:defRPr/>
              </a:pPr>
              <a:endParaRPr lang="en-US" sz="1800" dirty="0"/>
            </a:p>
          </p:txBody>
        </p:sp>
        <p:sp>
          <p:nvSpPr>
            <p:cNvPr id="392" name="Freeform: Shape 391">
              <a:extLst>
                <a:ext uri="{FF2B5EF4-FFF2-40B4-BE49-F238E27FC236}">
                  <a16:creationId xmlns:a16="http://schemas.microsoft.com/office/drawing/2014/main" id="{758F1CC2-9014-A815-629D-DB16B11A57B5}"/>
                </a:ext>
              </a:extLst>
            </p:cNvPr>
            <p:cNvSpPr/>
            <p:nvPr/>
          </p:nvSpPr>
          <p:spPr>
            <a:xfrm>
              <a:off x="9554202" y="6492896"/>
              <a:ext cx="225513" cy="360302"/>
            </a:xfrm>
            <a:custGeom>
              <a:avLst/>
              <a:gdLst>
                <a:gd name="connsiteX0" fmla="*/ 135719 w 224412"/>
                <a:gd name="connsiteY0" fmla="*/ 0 h 361013"/>
                <a:gd name="connsiteX1" fmla="*/ 56672 w 224412"/>
                <a:gd name="connsiteY1" fmla="*/ 0 h 361013"/>
                <a:gd name="connsiteX2" fmla="*/ 0 w 224412"/>
                <a:gd name="connsiteY2" fmla="*/ 2143 h 361013"/>
                <a:gd name="connsiteX3" fmla="*/ 0 w 224412"/>
                <a:gd name="connsiteY3" fmla="*/ 361013 h 361013"/>
                <a:gd name="connsiteX4" fmla="*/ 224412 w 224412"/>
                <a:gd name="connsiteY4" fmla="*/ 361013 h 361013"/>
                <a:gd name="connsiteX5" fmla="*/ 224412 w 224412"/>
                <a:gd name="connsiteY5" fmla="*/ 0 h 361013"/>
                <a:gd name="connsiteX6" fmla="*/ 135719 w 224412"/>
                <a:gd name="connsiteY6" fmla="*/ 0 h 361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4412" h="361013">
                  <a:moveTo>
                    <a:pt x="135719" y="0"/>
                  </a:moveTo>
                  <a:lnTo>
                    <a:pt x="56672" y="0"/>
                  </a:lnTo>
                  <a:lnTo>
                    <a:pt x="0" y="2143"/>
                  </a:lnTo>
                  <a:lnTo>
                    <a:pt x="0" y="361013"/>
                  </a:lnTo>
                  <a:lnTo>
                    <a:pt x="224412" y="361013"/>
                  </a:lnTo>
                  <a:lnTo>
                    <a:pt x="224412" y="0"/>
                  </a:lnTo>
                  <a:lnTo>
                    <a:pt x="135719" y="0"/>
                  </a:lnTo>
                  <a:close/>
                </a:path>
              </a:pathLst>
            </a:custGeom>
            <a:solidFill>
              <a:schemeClr val="accent6">
                <a:lumMod val="60000"/>
                <a:lumOff val="40000"/>
              </a:schemeClr>
            </a:solidFill>
            <a:ln w="12700" cap="flat">
              <a:noFill/>
              <a:prstDash val="solid"/>
              <a:miter/>
            </a:ln>
          </p:spPr>
          <p:txBody>
            <a:bodyPr anchor="ctr"/>
            <a:lstStyle/>
            <a:p>
              <a:pPr>
                <a:defRPr/>
              </a:pPr>
              <a:endParaRPr lang="en-US" sz="1800" dirty="0"/>
            </a:p>
          </p:txBody>
        </p:sp>
        <p:sp>
          <p:nvSpPr>
            <p:cNvPr id="393" name="Freeform: Shape 1349">
              <a:extLst>
                <a:ext uri="{FF2B5EF4-FFF2-40B4-BE49-F238E27FC236}">
                  <a16:creationId xmlns:a16="http://schemas.microsoft.com/office/drawing/2014/main" id="{CA6E4C9D-782C-C6BA-38C9-2678A627AB32}"/>
                </a:ext>
              </a:extLst>
            </p:cNvPr>
            <p:cNvSpPr>
              <a:spLocks/>
            </p:cNvSpPr>
            <p:nvPr/>
          </p:nvSpPr>
          <p:spPr bwMode="auto">
            <a:xfrm>
              <a:off x="9781700" y="6492834"/>
              <a:ext cx="56136" cy="361013"/>
            </a:xfrm>
            <a:custGeom>
              <a:avLst/>
              <a:gdLst>
                <a:gd name="T0" fmla="*/ 0 w 56136"/>
                <a:gd name="T1" fmla="*/ 0 h 361013"/>
                <a:gd name="T2" fmla="*/ 56136 w 56136"/>
                <a:gd name="T3" fmla="*/ 0 h 361013"/>
                <a:gd name="T4" fmla="*/ 56136 w 56136"/>
                <a:gd name="T5" fmla="*/ 361013 h 361013"/>
                <a:gd name="T6" fmla="*/ 0 w 56136"/>
                <a:gd name="T7" fmla="*/ 361013 h 3610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136" h="361013">
                  <a:moveTo>
                    <a:pt x="0" y="0"/>
                  </a:moveTo>
                  <a:lnTo>
                    <a:pt x="56136" y="0"/>
                  </a:lnTo>
                  <a:lnTo>
                    <a:pt x="56136" y="361013"/>
                  </a:lnTo>
                  <a:lnTo>
                    <a:pt x="0" y="361013"/>
                  </a:lnTo>
                  <a:lnTo>
                    <a:pt x="0" y="0"/>
                  </a:lnTo>
                  <a:close/>
                </a:path>
              </a:pathLst>
            </a:custGeom>
            <a:solidFill>
              <a:srgbClr val="F398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94" name="Freeform: Shape 393">
              <a:extLst>
                <a:ext uri="{FF2B5EF4-FFF2-40B4-BE49-F238E27FC236}">
                  <a16:creationId xmlns:a16="http://schemas.microsoft.com/office/drawing/2014/main" id="{1B640F98-C5E4-2F19-6364-DB33C3DE5B34}"/>
                </a:ext>
              </a:extLst>
            </p:cNvPr>
            <p:cNvSpPr/>
            <p:nvPr/>
          </p:nvSpPr>
          <p:spPr>
            <a:xfrm>
              <a:off x="9697102" y="5894511"/>
              <a:ext cx="207651" cy="584100"/>
            </a:xfrm>
            <a:custGeom>
              <a:avLst/>
              <a:gdLst>
                <a:gd name="connsiteX0" fmla="*/ 207263 w 207262"/>
                <a:gd name="connsiteY0" fmla="*/ 581640 h 584452"/>
                <a:gd name="connsiteX1" fmla="*/ 207263 w 207262"/>
                <a:gd name="connsiteY1" fmla="*/ 3349 h 584452"/>
                <a:gd name="connsiteX2" fmla="*/ 207263 w 207262"/>
                <a:gd name="connsiteY2" fmla="*/ 0 h 584452"/>
                <a:gd name="connsiteX3" fmla="*/ 0 w 207262"/>
                <a:gd name="connsiteY3" fmla="*/ 0 h 584452"/>
                <a:gd name="connsiteX4" fmla="*/ 0 w 207262"/>
                <a:gd name="connsiteY4" fmla="*/ 584453 h 584452"/>
                <a:gd name="connsiteX5" fmla="*/ 141346 w 207262"/>
                <a:gd name="connsiteY5" fmla="*/ 584453 h 584452"/>
                <a:gd name="connsiteX6" fmla="*/ 207263 w 207262"/>
                <a:gd name="connsiteY6" fmla="*/ 581640 h 58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7262" h="584452">
                  <a:moveTo>
                    <a:pt x="207263" y="581640"/>
                  </a:moveTo>
                  <a:lnTo>
                    <a:pt x="207263" y="3349"/>
                  </a:lnTo>
                  <a:lnTo>
                    <a:pt x="207263" y="0"/>
                  </a:lnTo>
                  <a:lnTo>
                    <a:pt x="0" y="0"/>
                  </a:lnTo>
                  <a:lnTo>
                    <a:pt x="0" y="584453"/>
                  </a:lnTo>
                  <a:lnTo>
                    <a:pt x="141346" y="584453"/>
                  </a:lnTo>
                  <a:lnTo>
                    <a:pt x="207263" y="581640"/>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395" name="Freeform: Shape 394">
              <a:extLst>
                <a:ext uri="{FF2B5EF4-FFF2-40B4-BE49-F238E27FC236}">
                  <a16:creationId xmlns:a16="http://schemas.microsoft.com/office/drawing/2014/main" id="{04E9BBE9-6D97-FF1C-B65F-2A2E375AF8F3}"/>
                </a:ext>
              </a:extLst>
            </p:cNvPr>
            <p:cNvSpPr/>
            <p:nvPr/>
          </p:nvSpPr>
          <p:spPr>
            <a:xfrm>
              <a:off x="12157660" y="5602461"/>
              <a:ext cx="180857" cy="134914"/>
            </a:xfrm>
            <a:custGeom>
              <a:avLst/>
              <a:gdLst>
                <a:gd name="connsiteX0" fmla="*/ 179262 w 181941"/>
                <a:gd name="connsiteY0" fmla="*/ 135028 h 135028"/>
                <a:gd name="connsiteX1" fmla="*/ 180736 w 181941"/>
                <a:gd name="connsiteY1" fmla="*/ 135028 h 135028"/>
                <a:gd name="connsiteX2" fmla="*/ 181942 w 181941"/>
                <a:gd name="connsiteY2" fmla="*/ 135028 h 135028"/>
                <a:gd name="connsiteX3" fmla="*/ 181942 w 181941"/>
                <a:gd name="connsiteY3" fmla="*/ 135028 h 135028"/>
                <a:gd name="connsiteX4" fmla="*/ 181942 w 181941"/>
                <a:gd name="connsiteY4" fmla="*/ 1072 h 135028"/>
                <a:gd name="connsiteX5" fmla="*/ 181942 w 181941"/>
                <a:gd name="connsiteY5" fmla="*/ 0 h 135028"/>
                <a:gd name="connsiteX6" fmla="*/ 0 w 181941"/>
                <a:gd name="connsiteY6" fmla="*/ 0 h 135028"/>
                <a:gd name="connsiteX7" fmla="*/ 0 w 181941"/>
                <a:gd name="connsiteY7" fmla="*/ 135028 h 135028"/>
                <a:gd name="connsiteX8" fmla="*/ 179262 w 181941"/>
                <a:gd name="connsiteY8" fmla="*/ 135028 h 135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1941" h="135028">
                  <a:moveTo>
                    <a:pt x="179262" y="135028"/>
                  </a:moveTo>
                  <a:lnTo>
                    <a:pt x="180736" y="135028"/>
                  </a:lnTo>
                  <a:cubicBezTo>
                    <a:pt x="181138" y="134972"/>
                    <a:pt x="181539" y="134972"/>
                    <a:pt x="181942" y="135028"/>
                  </a:cubicBezTo>
                  <a:lnTo>
                    <a:pt x="181942" y="135028"/>
                  </a:lnTo>
                  <a:lnTo>
                    <a:pt x="181942" y="1072"/>
                  </a:lnTo>
                  <a:lnTo>
                    <a:pt x="181942" y="0"/>
                  </a:lnTo>
                  <a:lnTo>
                    <a:pt x="0" y="0"/>
                  </a:lnTo>
                  <a:lnTo>
                    <a:pt x="0" y="135028"/>
                  </a:lnTo>
                  <a:lnTo>
                    <a:pt x="179262" y="135028"/>
                  </a:lnTo>
                  <a:close/>
                </a:path>
              </a:pathLst>
            </a:custGeom>
            <a:solidFill>
              <a:schemeClr val="accent5"/>
            </a:solidFill>
            <a:ln w="12700" cap="flat">
              <a:noFill/>
              <a:prstDash val="solid"/>
              <a:miter/>
            </a:ln>
          </p:spPr>
          <p:txBody>
            <a:bodyPr anchor="ctr"/>
            <a:lstStyle/>
            <a:p>
              <a:pPr>
                <a:defRPr/>
              </a:pPr>
              <a:endParaRPr lang="en-US" sz="1800" dirty="0"/>
            </a:p>
          </p:txBody>
        </p:sp>
        <p:sp>
          <p:nvSpPr>
            <p:cNvPr id="396" name="Freeform: Shape 1352">
              <a:extLst>
                <a:ext uri="{FF2B5EF4-FFF2-40B4-BE49-F238E27FC236}">
                  <a16:creationId xmlns:a16="http://schemas.microsoft.com/office/drawing/2014/main" id="{E557395A-AF18-0F14-5D25-224BD0278418}"/>
                </a:ext>
              </a:extLst>
            </p:cNvPr>
            <p:cNvSpPr>
              <a:spLocks/>
            </p:cNvSpPr>
            <p:nvPr/>
          </p:nvSpPr>
          <p:spPr bwMode="auto">
            <a:xfrm>
              <a:off x="12731886" y="5580990"/>
              <a:ext cx="126608" cy="493898"/>
            </a:xfrm>
            <a:custGeom>
              <a:avLst/>
              <a:gdLst>
                <a:gd name="T0" fmla="*/ 0 w 126608"/>
                <a:gd name="T1" fmla="*/ 185262 h 493898"/>
                <a:gd name="T2" fmla="*/ 0 w 126608"/>
                <a:gd name="T3" fmla="*/ 493898 h 493898"/>
                <a:gd name="T4" fmla="*/ 126609 w 126608"/>
                <a:gd name="T5" fmla="*/ 493898 h 493898"/>
                <a:gd name="T6" fmla="*/ 126609 w 126608"/>
                <a:gd name="T7" fmla="*/ 0 h 493898"/>
                <a:gd name="T8" fmla="*/ 0 w 126608"/>
                <a:gd name="T9" fmla="*/ 0 h 493898"/>
                <a:gd name="T10" fmla="*/ 0 w 126608"/>
                <a:gd name="T11" fmla="*/ 185262 h 4938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6608" h="493898">
                  <a:moveTo>
                    <a:pt x="0" y="185262"/>
                  </a:moveTo>
                  <a:lnTo>
                    <a:pt x="0" y="493898"/>
                  </a:lnTo>
                  <a:lnTo>
                    <a:pt x="126609" y="493898"/>
                  </a:lnTo>
                  <a:lnTo>
                    <a:pt x="126609" y="0"/>
                  </a:lnTo>
                  <a:lnTo>
                    <a:pt x="0" y="0"/>
                  </a:lnTo>
                  <a:lnTo>
                    <a:pt x="0" y="185262"/>
                  </a:lnTo>
                  <a:close/>
                </a:path>
              </a:pathLst>
            </a:custGeom>
            <a:solidFill>
              <a:schemeClr val="accent1"/>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97" name="Freeform: Shape 1353">
              <a:extLst>
                <a:ext uri="{FF2B5EF4-FFF2-40B4-BE49-F238E27FC236}">
                  <a16:creationId xmlns:a16="http://schemas.microsoft.com/office/drawing/2014/main" id="{1AC68C85-1E1B-E9F9-4342-65ABACD80C38}"/>
                </a:ext>
              </a:extLst>
            </p:cNvPr>
            <p:cNvSpPr>
              <a:spLocks/>
            </p:cNvSpPr>
            <p:nvPr/>
          </p:nvSpPr>
          <p:spPr bwMode="auto">
            <a:xfrm>
              <a:off x="9840382" y="6489752"/>
              <a:ext cx="70472" cy="364094"/>
            </a:xfrm>
            <a:custGeom>
              <a:avLst/>
              <a:gdLst>
                <a:gd name="T0" fmla="*/ 0 w 70472"/>
                <a:gd name="T1" fmla="*/ 2947 h 364094"/>
                <a:gd name="T2" fmla="*/ 0 w 70472"/>
                <a:gd name="T3" fmla="*/ 364094 h 364094"/>
                <a:gd name="T4" fmla="*/ 70472 w 70472"/>
                <a:gd name="T5" fmla="*/ 364094 h 364094"/>
                <a:gd name="T6" fmla="*/ 70472 w 70472"/>
                <a:gd name="T7" fmla="*/ 0 h 364094"/>
                <a:gd name="T8" fmla="*/ 0 w 70472"/>
                <a:gd name="T9" fmla="*/ 2947 h 3640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0472" h="364094">
                  <a:moveTo>
                    <a:pt x="0" y="2947"/>
                  </a:moveTo>
                  <a:lnTo>
                    <a:pt x="0" y="364094"/>
                  </a:lnTo>
                  <a:lnTo>
                    <a:pt x="70472" y="364094"/>
                  </a:lnTo>
                  <a:lnTo>
                    <a:pt x="70472" y="0"/>
                  </a:lnTo>
                  <a:lnTo>
                    <a:pt x="0" y="2947"/>
                  </a:lnTo>
                  <a:close/>
                </a:path>
              </a:pathLst>
            </a:custGeom>
            <a:solidFill>
              <a:srgbClr val="088A8F"/>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398" name="Freeform: Shape 397">
              <a:extLst>
                <a:ext uri="{FF2B5EF4-FFF2-40B4-BE49-F238E27FC236}">
                  <a16:creationId xmlns:a16="http://schemas.microsoft.com/office/drawing/2014/main" id="{7A25E26B-427B-A5FE-8B54-27D052AEA544}"/>
                </a:ext>
              </a:extLst>
            </p:cNvPr>
            <p:cNvSpPr/>
            <p:nvPr/>
          </p:nvSpPr>
          <p:spPr>
            <a:xfrm>
              <a:off x="9913684" y="6484960"/>
              <a:ext cx="122805" cy="369824"/>
            </a:xfrm>
            <a:custGeom>
              <a:avLst/>
              <a:gdLst>
                <a:gd name="connsiteX0" fmla="*/ 67927 w 122723"/>
                <a:gd name="connsiteY0" fmla="*/ 2009 h 369988"/>
                <a:gd name="connsiteX1" fmla="*/ 43677 w 122723"/>
                <a:gd name="connsiteY1" fmla="*/ 2947 h 369988"/>
                <a:gd name="connsiteX2" fmla="*/ 43677 w 122723"/>
                <a:gd name="connsiteY2" fmla="*/ 2947 h 369988"/>
                <a:gd name="connsiteX3" fmla="*/ 40997 w 122723"/>
                <a:gd name="connsiteY3" fmla="*/ 2947 h 369988"/>
                <a:gd name="connsiteX4" fmla="*/ 40193 w 122723"/>
                <a:gd name="connsiteY4" fmla="*/ 2947 h 369988"/>
                <a:gd name="connsiteX5" fmla="*/ 38586 w 122723"/>
                <a:gd name="connsiteY5" fmla="*/ 2009 h 369988"/>
                <a:gd name="connsiteX6" fmla="*/ 38586 w 122723"/>
                <a:gd name="connsiteY6" fmla="*/ 1072 h 369988"/>
                <a:gd name="connsiteX7" fmla="*/ 37782 w 122723"/>
                <a:gd name="connsiteY7" fmla="*/ 0 h 369988"/>
                <a:gd name="connsiteX8" fmla="*/ 30815 w 122723"/>
                <a:gd name="connsiteY8" fmla="*/ 0 h 369988"/>
                <a:gd name="connsiteX9" fmla="*/ 24250 w 122723"/>
                <a:gd name="connsiteY9" fmla="*/ 4956 h 369988"/>
                <a:gd name="connsiteX10" fmla="*/ 0 w 122723"/>
                <a:gd name="connsiteY10" fmla="*/ 5894 h 369988"/>
                <a:gd name="connsiteX11" fmla="*/ 0 w 122723"/>
                <a:gd name="connsiteY11" fmla="*/ 369988 h 369988"/>
                <a:gd name="connsiteX12" fmla="*/ 122723 w 122723"/>
                <a:gd name="connsiteY12" fmla="*/ 369988 h 369988"/>
                <a:gd name="connsiteX13" fmla="*/ 122723 w 122723"/>
                <a:gd name="connsiteY13" fmla="*/ 2009 h 369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2723" h="369988">
                  <a:moveTo>
                    <a:pt x="67927" y="2009"/>
                  </a:moveTo>
                  <a:lnTo>
                    <a:pt x="43677" y="2947"/>
                  </a:lnTo>
                  <a:lnTo>
                    <a:pt x="43677" y="2947"/>
                  </a:lnTo>
                  <a:cubicBezTo>
                    <a:pt x="42792" y="3148"/>
                    <a:pt x="41881" y="3148"/>
                    <a:pt x="40997" y="2947"/>
                  </a:cubicBezTo>
                  <a:lnTo>
                    <a:pt x="40193" y="2947"/>
                  </a:lnTo>
                  <a:lnTo>
                    <a:pt x="38586" y="2009"/>
                  </a:lnTo>
                  <a:lnTo>
                    <a:pt x="38586" y="1072"/>
                  </a:lnTo>
                  <a:cubicBezTo>
                    <a:pt x="38250" y="777"/>
                    <a:pt x="37969" y="415"/>
                    <a:pt x="37782" y="0"/>
                  </a:cubicBezTo>
                  <a:lnTo>
                    <a:pt x="30815" y="0"/>
                  </a:lnTo>
                  <a:cubicBezTo>
                    <a:pt x="29864" y="2853"/>
                    <a:pt x="27251" y="4836"/>
                    <a:pt x="24250" y="4956"/>
                  </a:cubicBezTo>
                  <a:lnTo>
                    <a:pt x="0" y="5894"/>
                  </a:lnTo>
                  <a:lnTo>
                    <a:pt x="0" y="369988"/>
                  </a:lnTo>
                  <a:lnTo>
                    <a:pt x="122723" y="369988"/>
                  </a:lnTo>
                  <a:lnTo>
                    <a:pt x="122723" y="2009"/>
                  </a:lnTo>
                  <a:close/>
                </a:path>
              </a:pathLst>
            </a:custGeom>
            <a:solidFill>
              <a:schemeClr val="accent4"/>
            </a:solidFill>
            <a:ln w="12700" cap="flat">
              <a:noFill/>
              <a:prstDash val="solid"/>
              <a:miter/>
            </a:ln>
          </p:spPr>
          <p:txBody>
            <a:bodyPr anchor="ctr"/>
            <a:lstStyle/>
            <a:p>
              <a:pPr>
                <a:defRPr/>
              </a:pPr>
              <a:endParaRPr lang="en-US" sz="1800" dirty="0"/>
            </a:p>
          </p:txBody>
        </p:sp>
        <p:sp>
          <p:nvSpPr>
            <p:cNvPr id="399" name="Freeform: Shape 1355">
              <a:extLst>
                <a:ext uri="{FF2B5EF4-FFF2-40B4-BE49-F238E27FC236}">
                  <a16:creationId xmlns:a16="http://schemas.microsoft.com/office/drawing/2014/main" id="{72CB4F34-C9F5-A245-BA56-883DCF3869B4}"/>
                </a:ext>
              </a:extLst>
            </p:cNvPr>
            <p:cNvSpPr>
              <a:spLocks/>
            </p:cNvSpPr>
            <p:nvPr/>
          </p:nvSpPr>
          <p:spPr bwMode="auto">
            <a:xfrm>
              <a:off x="10890365" y="6491628"/>
              <a:ext cx="33226" cy="362084"/>
            </a:xfrm>
            <a:custGeom>
              <a:avLst/>
              <a:gdLst>
                <a:gd name="T0" fmla="*/ 0 w 33226"/>
                <a:gd name="T1" fmla="*/ 0 h 362084"/>
                <a:gd name="T2" fmla="*/ 33226 w 33226"/>
                <a:gd name="T3" fmla="*/ 0 h 362084"/>
                <a:gd name="T4" fmla="*/ 33226 w 33226"/>
                <a:gd name="T5" fmla="*/ 362085 h 362084"/>
                <a:gd name="T6" fmla="*/ 0 w 33226"/>
                <a:gd name="T7" fmla="*/ 362085 h 3620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3226" h="362084">
                  <a:moveTo>
                    <a:pt x="0" y="0"/>
                  </a:moveTo>
                  <a:lnTo>
                    <a:pt x="33226" y="0"/>
                  </a:lnTo>
                  <a:lnTo>
                    <a:pt x="33226" y="362085"/>
                  </a:lnTo>
                  <a:lnTo>
                    <a:pt x="0" y="362085"/>
                  </a:lnTo>
                  <a:lnTo>
                    <a:pt x="0" y="0"/>
                  </a:ln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00" name="Freeform: Shape 399">
              <a:extLst>
                <a:ext uri="{FF2B5EF4-FFF2-40B4-BE49-F238E27FC236}">
                  <a16:creationId xmlns:a16="http://schemas.microsoft.com/office/drawing/2014/main" id="{5084B5C3-82BE-EE73-EEF4-929B2DFE5700}"/>
                </a:ext>
              </a:extLst>
            </p:cNvPr>
            <p:cNvSpPr/>
            <p:nvPr/>
          </p:nvSpPr>
          <p:spPr>
            <a:xfrm>
              <a:off x="10925148" y="6491309"/>
              <a:ext cx="350551" cy="361888"/>
            </a:xfrm>
            <a:custGeom>
              <a:avLst/>
              <a:gdLst>
                <a:gd name="connsiteX0" fmla="*/ 0 w 349681"/>
                <a:gd name="connsiteY0" fmla="*/ 0 h 362084"/>
                <a:gd name="connsiteX1" fmla="*/ 349681 w 349681"/>
                <a:gd name="connsiteY1" fmla="*/ 0 h 362084"/>
                <a:gd name="connsiteX2" fmla="*/ 349681 w 349681"/>
                <a:gd name="connsiteY2" fmla="*/ 362085 h 362084"/>
                <a:gd name="connsiteX3" fmla="*/ 0 w 349681"/>
                <a:gd name="connsiteY3" fmla="*/ 362085 h 362084"/>
              </a:gdLst>
              <a:ahLst/>
              <a:cxnLst>
                <a:cxn ang="0">
                  <a:pos x="connsiteX0" y="connsiteY0"/>
                </a:cxn>
                <a:cxn ang="0">
                  <a:pos x="connsiteX1" y="connsiteY1"/>
                </a:cxn>
                <a:cxn ang="0">
                  <a:pos x="connsiteX2" y="connsiteY2"/>
                </a:cxn>
                <a:cxn ang="0">
                  <a:pos x="connsiteX3" y="connsiteY3"/>
                </a:cxn>
              </a:cxnLst>
              <a:rect l="l" t="t" r="r" b="b"/>
              <a:pathLst>
                <a:path w="349681" h="362084">
                  <a:moveTo>
                    <a:pt x="0" y="0"/>
                  </a:moveTo>
                  <a:lnTo>
                    <a:pt x="349681" y="0"/>
                  </a:lnTo>
                  <a:lnTo>
                    <a:pt x="349681" y="362085"/>
                  </a:lnTo>
                  <a:lnTo>
                    <a:pt x="0" y="362085"/>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401" name="Freeform: Shape 400">
              <a:extLst>
                <a:ext uri="{FF2B5EF4-FFF2-40B4-BE49-F238E27FC236}">
                  <a16:creationId xmlns:a16="http://schemas.microsoft.com/office/drawing/2014/main" id="{EF436A56-466F-B46D-CDC2-C144F4AC7287}"/>
                </a:ext>
              </a:extLst>
            </p:cNvPr>
            <p:cNvSpPr/>
            <p:nvPr/>
          </p:nvSpPr>
          <p:spPr>
            <a:xfrm>
              <a:off x="11900886" y="6419883"/>
              <a:ext cx="125037" cy="433314"/>
            </a:xfrm>
            <a:custGeom>
              <a:avLst/>
              <a:gdLst>
                <a:gd name="connsiteX0" fmla="*/ 57744 w 124196"/>
                <a:gd name="connsiteY0" fmla="*/ 0 h 433483"/>
                <a:gd name="connsiteX1" fmla="*/ 57744 w 124196"/>
                <a:gd name="connsiteY1" fmla="*/ 0 h 433483"/>
                <a:gd name="connsiteX2" fmla="*/ 56270 w 124196"/>
                <a:gd name="connsiteY2" fmla="*/ 0 h 433483"/>
                <a:gd name="connsiteX3" fmla="*/ 0 w 124196"/>
                <a:gd name="connsiteY3" fmla="*/ 0 h 433483"/>
                <a:gd name="connsiteX4" fmla="*/ 0 w 124196"/>
                <a:gd name="connsiteY4" fmla="*/ 433484 h 433483"/>
                <a:gd name="connsiteX5" fmla="*/ 124197 w 124196"/>
                <a:gd name="connsiteY5" fmla="*/ 433484 h 433483"/>
                <a:gd name="connsiteX6" fmla="*/ 124197 w 124196"/>
                <a:gd name="connsiteY6" fmla="*/ 0 h 433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96" h="433483">
                  <a:moveTo>
                    <a:pt x="57744" y="0"/>
                  </a:moveTo>
                  <a:lnTo>
                    <a:pt x="57744" y="0"/>
                  </a:lnTo>
                  <a:lnTo>
                    <a:pt x="56270" y="0"/>
                  </a:lnTo>
                  <a:lnTo>
                    <a:pt x="0" y="0"/>
                  </a:lnTo>
                  <a:lnTo>
                    <a:pt x="0" y="433484"/>
                  </a:lnTo>
                  <a:lnTo>
                    <a:pt x="124197" y="433484"/>
                  </a:lnTo>
                  <a:lnTo>
                    <a:pt x="124197" y="0"/>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402" name="Freeform: Shape 401">
              <a:extLst>
                <a:ext uri="{FF2B5EF4-FFF2-40B4-BE49-F238E27FC236}">
                  <a16:creationId xmlns:a16="http://schemas.microsoft.com/office/drawing/2014/main" id="{D8FFC0D0-DF36-94FC-1268-64EBD5E5ACB5}"/>
                </a:ext>
              </a:extLst>
            </p:cNvPr>
            <p:cNvSpPr/>
            <p:nvPr/>
          </p:nvSpPr>
          <p:spPr>
            <a:xfrm>
              <a:off x="11791479" y="5802451"/>
              <a:ext cx="332688" cy="679334"/>
            </a:xfrm>
            <a:custGeom>
              <a:avLst/>
              <a:gdLst>
                <a:gd name="connsiteX0" fmla="*/ 0 w 331594"/>
                <a:gd name="connsiteY0" fmla="*/ 678357 h 678490"/>
                <a:gd name="connsiteX1" fmla="*/ 93784 w 331594"/>
                <a:gd name="connsiteY1" fmla="*/ 678357 h 678490"/>
                <a:gd name="connsiteX2" fmla="*/ 93784 w 331594"/>
                <a:gd name="connsiteY2" fmla="*/ 610039 h 678490"/>
                <a:gd name="connsiteX3" fmla="*/ 101153 w 331594"/>
                <a:gd name="connsiteY3" fmla="*/ 602805 h 678490"/>
                <a:gd name="connsiteX4" fmla="*/ 243571 w 331594"/>
                <a:gd name="connsiteY4" fmla="*/ 602805 h 678490"/>
                <a:gd name="connsiteX5" fmla="*/ 248931 w 331594"/>
                <a:gd name="connsiteY5" fmla="*/ 602805 h 678490"/>
                <a:gd name="connsiteX6" fmla="*/ 331594 w 331594"/>
                <a:gd name="connsiteY6" fmla="*/ 602805 h 678490"/>
                <a:gd name="connsiteX7" fmla="*/ 331594 w 331594"/>
                <a:gd name="connsiteY7" fmla="*/ 0 h 678490"/>
                <a:gd name="connsiteX8" fmla="*/ 0 w 331594"/>
                <a:gd name="connsiteY8" fmla="*/ 0 h 678490"/>
                <a:gd name="connsiteX9" fmla="*/ 0 w 331594"/>
                <a:gd name="connsiteY9" fmla="*/ 678491 h 678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1594" h="678490">
                  <a:moveTo>
                    <a:pt x="0" y="678357"/>
                  </a:moveTo>
                  <a:lnTo>
                    <a:pt x="93784" y="678357"/>
                  </a:lnTo>
                  <a:lnTo>
                    <a:pt x="93784" y="610039"/>
                  </a:lnTo>
                  <a:cubicBezTo>
                    <a:pt x="93851" y="606020"/>
                    <a:pt x="97134" y="602805"/>
                    <a:pt x="101153" y="602805"/>
                  </a:cubicBezTo>
                  <a:lnTo>
                    <a:pt x="243571" y="602805"/>
                  </a:lnTo>
                  <a:lnTo>
                    <a:pt x="248931" y="602805"/>
                  </a:lnTo>
                  <a:lnTo>
                    <a:pt x="331594" y="602805"/>
                  </a:lnTo>
                  <a:lnTo>
                    <a:pt x="331594" y="0"/>
                  </a:lnTo>
                  <a:lnTo>
                    <a:pt x="0" y="0"/>
                  </a:lnTo>
                  <a:lnTo>
                    <a:pt x="0" y="678491"/>
                  </a:ln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403" name="Freeform: Shape 402">
              <a:extLst>
                <a:ext uri="{FF2B5EF4-FFF2-40B4-BE49-F238E27FC236}">
                  <a16:creationId xmlns:a16="http://schemas.microsoft.com/office/drawing/2014/main" id="{7C8B669A-E3D3-7E2A-5FB4-9C34D4D210E5}"/>
                </a:ext>
              </a:extLst>
            </p:cNvPr>
            <p:cNvSpPr/>
            <p:nvPr/>
          </p:nvSpPr>
          <p:spPr>
            <a:xfrm>
              <a:off x="11322589" y="6486547"/>
              <a:ext cx="459959" cy="366650"/>
            </a:xfrm>
            <a:custGeom>
              <a:avLst/>
              <a:gdLst>
                <a:gd name="connsiteX0" fmla="*/ 418010 w 459542"/>
                <a:gd name="connsiteY0" fmla="*/ 334624 h 366907"/>
                <a:gd name="connsiteX1" fmla="*/ 418010 w 459542"/>
                <a:gd name="connsiteY1" fmla="*/ 333150 h 366907"/>
                <a:gd name="connsiteX2" fmla="*/ 418010 w 459542"/>
                <a:gd name="connsiteY2" fmla="*/ 331945 h 366907"/>
                <a:gd name="connsiteX3" fmla="*/ 418814 w 459542"/>
                <a:gd name="connsiteY3" fmla="*/ 330873 h 366907"/>
                <a:gd name="connsiteX4" fmla="*/ 419885 w 459542"/>
                <a:gd name="connsiteY4" fmla="*/ 329802 h 366907"/>
                <a:gd name="connsiteX5" fmla="*/ 419885 w 459542"/>
                <a:gd name="connsiteY5" fmla="*/ 329802 h 366907"/>
                <a:gd name="connsiteX6" fmla="*/ 457265 w 459542"/>
                <a:gd name="connsiteY6" fmla="*/ 308234 h 366907"/>
                <a:gd name="connsiteX7" fmla="*/ 459543 w 459542"/>
                <a:gd name="connsiteY7" fmla="*/ 307431 h 366907"/>
                <a:gd name="connsiteX8" fmla="*/ 459543 w 459542"/>
                <a:gd name="connsiteY8" fmla="*/ 2679 h 366907"/>
                <a:gd name="connsiteX9" fmla="*/ 455121 w 459542"/>
                <a:gd name="connsiteY9" fmla="*/ 0 h 366907"/>
                <a:gd name="connsiteX10" fmla="*/ 0 w 459542"/>
                <a:gd name="connsiteY10" fmla="*/ 0 h 366907"/>
                <a:gd name="connsiteX11" fmla="*/ 0 w 459542"/>
                <a:gd name="connsiteY11" fmla="*/ 366907 h 366907"/>
                <a:gd name="connsiteX12" fmla="*/ 417876 w 459542"/>
                <a:gd name="connsiteY12" fmla="*/ 366907 h 366907"/>
                <a:gd name="connsiteX13" fmla="*/ 417876 w 459542"/>
                <a:gd name="connsiteY13" fmla="*/ 335562 h 366907"/>
                <a:gd name="connsiteX14" fmla="*/ 418010 w 459542"/>
                <a:gd name="connsiteY14" fmla="*/ 334624 h 366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59542" h="366907">
                  <a:moveTo>
                    <a:pt x="418010" y="334624"/>
                  </a:moveTo>
                  <a:cubicBezTo>
                    <a:pt x="417970" y="334128"/>
                    <a:pt x="417970" y="333646"/>
                    <a:pt x="418010" y="333150"/>
                  </a:cubicBezTo>
                  <a:cubicBezTo>
                    <a:pt x="417956" y="332749"/>
                    <a:pt x="417956" y="332347"/>
                    <a:pt x="418010" y="331945"/>
                  </a:cubicBezTo>
                  <a:lnTo>
                    <a:pt x="418814" y="330873"/>
                  </a:lnTo>
                  <a:cubicBezTo>
                    <a:pt x="419135" y="330485"/>
                    <a:pt x="419497" y="330123"/>
                    <a:pt x="419885" y="329802"/>
                  </a:cubicBezTo>
                  <a:lnTo>
                    <a:pt x="419885" y="329802"/>
                  </a:lnTo>
                  <a:lnTo>
                    <a:pt x="457265" y="308234"/>
                  </a:lnTo>
                  <a:cubicBezTo>
                    <a:pt x="457935" y="307779"/>
                    <a:pt x="458726" y="307498"/>
                    <a:pt x="459543" y="307431"/>
                  </a:cubicBezTo>
                  <a:lnTo>
                    <a:pt x="459543" y="2679"/>
                  </a:lnTo>
                  <a:cubicBezTo>
                    <a:pt x="457815" y="2304"/>
                    <a:pt x="456247" y="1366"/>
                    <a:pt x="455121" y="0"/>
                  </a:cubicBezTo>
                  <a:lnTo>
                    <a:pt x="0" y="0"/>
                  </a:lnTo>
                  <a:lnTo>
                    <a:pt x="0" y="366907"/>
                  </a:lnTo>
                  <a:lnTo>
                    <a:pt x="417876" y="366907"/>
                  </a:lnTo>
                  <a:lnTo>
                    <a:pt x="417876" y="335562"/>
                  </a:lnTo>
                  <a:cubicBezTo>
                    <a:pt x="417876" y="335562"/>
                    <a:pt x="418010" y="335026"/>
                    <a:pt x="418010" y="334624"/>
                  </a:cubicBez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404" name="Freeform: Shape 1360">
              <a:extLst>
                <a:ext uri="{FF2B5EF4-FFF2-40B4-BE49-F238E27FC236}">
                  <a16:creationId xmlns:a16="http://schemas.microsoft.com/office/drawing/2014/main" id="{17EFA8AD-A004-CEFA-1FC8-82130FF21586}"/>
                </a:ext>
              </a:extLst>
            </p:cNvPr>
            <p:cNvSpPr>
              <a:spLocks/>
            </p:cNvSpPr>
            <p:nvPr/>
          </p:nvSpPr>
          <p:spPr bwMode="auto">
            <a:xfrm>
              <a:off x="11785737" y="6483724"/>
              <a:ext cx="99679" cy="315736"/>
            </a:xfrm>
            <a:custGeom>
              <a:avLst/>
              <a:gdLst>
                <a:gd name="T0" fmla="*/ 0 w 99679"/>
                <a:gd name="T1" fmla="*/ 5760 h 315736"/>
                <a:gd name="T2" fmla="*/ 0 w 99679"/>
                <a:gd name="T3" fmla="*/ 309976 h 315736"/>
                <a:gd name="T4" fmla="*/ 5091 w 99679"/>
                <a:gd name="T5" fmla="*/ 313325 h 315736"/>
                <a:gd name="T6" fmla="*/ 5895 w 99679"/>
                <a:gd name="T7" fmla="*/ 315736 h 315736"/>
                <a:gd name="T8" fmla="*/ 99679 w 99679"/>
                <a:gd name="T9" fmla="*/ 315736 h 315736"/>
                <a:gd name="T10" fmla="*/ 99679 w 99679"/>
                <a:gd name="T11" fmla="*/ 0 h 315736"/>
                <a:gd name="T12" fmla="*/ 5091 w 99679"/>
                <a:gd name="T13" fmla="*/ 0 h 315736"/>
                <a:gd name="T14" fmla="*/ 0 w 99679"/>
                <a:gd name="T15" fmla="*/ 5760 h 3157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9679" h="315736">
                  <a:moveTo>
                    <a:pt x="0" y="5760"/>
                  </a:moveTo>
                  <a:lnTo>
                    <a:pt x="0" y="309976"/>
                  </a:lnTo>
                  <a:cubicBezTo>
                    <a:pt x="2117" y="310271"/>
                    <a:pt x="3979" y="311503"/>
                    <a:pt x="5091" y="313325"/>
                  </a:cubicBezTo>
                  <a:cubicBezTo>
                    <a:pt x="5480" y="314088"/>
                    <a:pt x="5748" y="314892"/>
                    <a:pt x="5895" y="315736"/>
                  </a:cubicBezTo>
                  <a:lnTo>
                    <a:pt x="99679" y="315736"/>
                  </a:lnTo>
                  <a:lnTo>
                    <a:pt x="99679" y="0"/>
                  </a:lnTo>
                  <a:lnTo>
                    <a:pt x="5091" y="0"/>
                  </a:lnTo>
                  <a:cubicBezTo>
                    <a:pt x="4676" y="2746"/>
                    <a:pt x="2680" y="5010"/>
                    <a:pt x="0" y="5760"/>
                  </a:cubicBez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05" name="Freeform: Shape 1361">
              <a:extLst>
                <a:ext uri="{FF2B5EF4-FFF2-40B4-BE49-F238E27FC236}">
                  <a16:creationId xmlns:a16="http://schemas.microsoft.com/office/drawing/2014/main" id="{4D9988CB-81B2-7672-5C9D-0AD5F68E83B5}"/>
                </a:ext>
              </a:extLst>
            </p:cNvPr>
            <p:cNvSpPr>
              <a:spLocks/>
            </p:cNvSpPr>
            <p:nvPr/>
          </p:nvSpPr>
          <p:spPr bwMode="auto">
            <a:xfrm>
              <a:off x="12685128" y="5767592"/>
              <a:ext cx="32154" cy="307296"/>
            </a:xfrm>
            <a:custGeom>
              <a:avLst/>
              <a:gdLst>
                <a:gd name="T0" fmla="*/ 32155 w 32154"/>
                <a:gd name="T1" fmla="*/ 307297 h 307296"/>
                <a:gd name="T2" fmla="*/ 32155 w 32154"/>
                <a:gd name="T3" fmla="*/ 0 h 307296"/>
                <a:gd name="T4" fmla="*/ 2546 w 32154"/>
                <a:gd name="T5" fmla="*/ 0 h 307296"/>
                <a:gd name="T6" fmla="*/ 2546 w 32154"/>
                <a:gd name="T7" fmla="*/ 11654 h 307296"/>
                <a:gd name="T8" fmla="*/ 0 w 32154"/>
                <a:gd name="T9" fmla="*/ 17146 h 307296"/>
                <a:gd name="T10" fmla="*/ 0 w 32154"/>
                <a:gd name="T11" fmla="*/ 307297 h 307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154" h="307296">
                  <a:moveTo>
                    <a:pt x="32155" y="307297"/>
                  </a:moveTo>
                  <a:lnTo>
                    <a:pt x="32155" y="0"/>
                  </a:lnTo>
                  <a:lnTo>
                    <a:pt x="2546" y="0"/>
                  </a:lnTo>
                  <a:lnTo>
                    <a:pt x="2546" y="11654"/>
                  </a:lnTo>
                  <a:cubicBezTo>
                    <a:pt x="2492" y="13757"/>
                    <a:pt x="1568" y="15744"/>
                    <a:pt x="0" y="17146"/>
                  </a:cubicBezTo>
                  <a:lnTo>
                    <a:pt x="0" y="307297"/>
                  </a:lnTo>
                  <a:lnTo>
                    <a:pt x="32155" y="307297"/>
                  </a:lnTo>
                  <a:close/>
                </a:path>
              </a:pathLst>
            </a:custGeom>
            <a:solidFill>
              <a:srgbClr val="F2494C"/>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06" name="Freeform: Shape 1362">
              <a:extLst>
                <a:ext uri="{FF2B5EF4-FFF2-40B4-BE49-F238E27FC236}">
                  <a16:creationId xmlns:a16="http://schemas.microsoft.com/office/drawing/2014/main" id="{FBA83F88-5761-76F3-1994-4DEADE5A1F73}"/>
                </a:ext>
              </a:extLst>
            </p:cNvPr>
            <p:cNvSpPr>
              <a:spLocks/>
            </p:cNvSpPr>
            <p:nvPr/>
          </p:nvSpPr>
          <p:spPr bwMode="auto">
            <a:xfrm>
              <a:off x="12337590" y="5786346"/>
              <a:ext cx="1339" cy="618879"/>
            </a:xfrm>
            <a:custGeom>
              <a:avLst/>
              <a:gdLst>
                <a:gd name="T0" fmla="*/ 0 w 1339"/>
                <a:gd name="T1" fmla="*/ 0 h 618879"/>
                <a:gd name="T2" fmla="*/ 0 w 1339"/>
                <a:gd name="T3" fmla="*/ 618880 h 618879"/>
                <a:gd name="T4" fmla="*/ 1339 w 1339"/>
                <a:gd name="T5" fmla="*/ 618880 h 618879"/>
                <a:gd name="T6" fmla="*/ 1339 w 1339"/>
                <a:gd name="T7" fmla="*/ 0 h 618879"/>
                <a:gd name="T8" fmla="*/ 0 w 1339"/>
                <a:gd name="T9" fmla="*/ 0 h 6188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39" h="618879">
                  <a:moveTo>
                    <a:pt x="0" y="0"/>
                  </a:moveTo>
                  <a:lnTo>
                    <a:pt x="0" y="618880"/>
                  </a:lnTo>
                  <a:lnTo>
                    <a:pt x="1339" y="618880"/>
                  </a:lnTo>
                  <a:lnTo>
                    <a:pt x="1339" y="0"/>
                  </a:lnTo>
                  <a:cubicBezTo>
                    <a:pt x="898" y="126"/>
                    <a:pt x="442" y="126"/>
                    <a:pt x="0" y="0"/>
                  </a:cubicBezTo>
                  <a:close/>
                </a:path>
              </a:pathLst>
            </a:custGeom>
            <a:solidFill>
              <a:srgbClr val="F9AA19"/>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07" name="Freeform: Shape 406">
              <a:extLst>
                <a:ext uri="{FF2B5EF4-FFF2-40B4-BE49-F238E27FC236}">
                  <a16:creationId xmlns:a16="http://schemas.microsoft.com/office/drawing/2014/main" id="{69200D54-E62B-1F67-EB94-0011D31B5C99}"/>
                </a:ext>
              </a:extLst>
            </p:cNvPr>
            <p:cNvSpPr/>
            <p:nvPr/>
          </p:nvSpPr>
          <p:spPr>
            <a:xfrm>
              <a:off x="12137564" y="5751660"/>
              <a:ext cx="196487" cy="653939"/>
            </a:xfrm>
            <a:custGeom>
              <a:avLst/>
              <a:gdLst>
                <a:gd name="connsiteX0" fmla="*/ 196545 w 196544"/>
                <a:gd name="connsiteY0" fmla="*/ 653173 h 653172"/>
                <a:gd name="connsiteX1" fmla="*/ 196545 w 196544"/>
                <a:gd name="connsiteY1" fmla="*/ 32150 h 653172"/>
                <a:gd name="connsiteX2" fmla="*/ 196545 w 196544"/>
                <a:gd name="connsiteY2" fmla="*/ 22237 h 653172"/>
                <a:gd name="connsiteX3" fmla="*/ 196545 w 196544"/>
                <a:gd name="connsiteY3" fmla="*/ 13798 h 653172"/>
                <a:gd name="connsiteX4" fmla="*/ 194937 w 196544"/>
                <a:gd name="connsiteY4" fmla="*/ 8171 h 653172"/>
                <a:gd name="connsiteX5" fmla="*/ 194937 w 196544"/>
                <a:gd name="connsiteY5" fmla="*/ 8171 h 653172"/>
                <a:gd name="connsiteX6" fmla="*/ 192392 w 196544"/>
                <a:gd name="connsiteY6" fmla="*/ 0 h 653172"/>
                <a:gd name="connsiteX7" fmla="*/ 0 w 196544"/>
                <a:gd name="connsiteY7" fmla="*/ 0 h 653172"/>
                <a:gd name="connsiteX8" fmla="*/ 0 w 196544"/>
                <a:gd name="connsiteY8" fmla="*/ 653173 h 653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6544" h="653172">
                  <a:moveTo>
                    <a:pt x="196545" y="653173"/>
                  </a:moveTo>
                  <a:lnTo>
                    <a:pt x="196545" y="32150"/>
                  </a:lnTo>
                  <a:cubicBezTo>
                    <a:pt x="194053" y="29316"/>
                    <a:pt x="194053" y="25070"/>
                    <a:pt x="196545" y="22237"/>
                  </a:cubicBezTo>
                  <a:lnTo>
                    <a:pt x="196545" y="13798"/>
                  </a:lnTo>
                  <a:lnTo>
                    <a:pt x="194937" y="8171"/>
                  </a:lnTo>
                  <a:lnTo>
                    <a:pt x="194937" y="8171"/>
                  </a:lnTo>
                  <a:lnTo>
                    <a:pt x="192392" y="0"/>
                  </a:lnTo>
                  <a:lnTo>
                    <a:pt x="0" y="0"/>
                  </a:lnTo>
                  <a:lnTo>
                    <a:pt x="0" y="653173"/>
                  </a:lnTo>
                  <a:close/>
                </a:path>
              </a:pathLst>
            </a:custGeom>
            <a:solidFill>
              <a:schemeClr val="accent6">
                <a:lumMod val="60000"/>
                <a:lumOff val="40000"/>
              </a:schemeClr>
            </a:solidFill>
            <a:ln w="12700" cap="flat">
              <a:noFill/>
              <a:prstDash val="solid"/>
              <a:miter/>
            </a:ln>
          </p:spPr>
          <p:txBody>
            <a:bodyPr anchor="ctr"/>
            <a:lstStyle/>
            <a:p>
              <a:pPr>
                <a:defRPr/>
              </a:pPr>
              <a:endParaRPr lang="en-US" sz="1800" dirty="0"/>
            </a:p>
          </p:txBody>
        </p:sp>
        <p:sp>
          <p:nvSpPr>
            <p:cNvPr id="408" name="Freeform: Shape 1364">
              <a:extLst>
                <a:ext uri="{FF2B5EF4-FFF2-40B4-BE49-F238E27FC236}">
                  <a16:creationId xmlns:a16="http://schemas.microsoft.com/office/drawing/2014/main" id="{9DE02131-063B-7DC4-FF33-8FEC7A1DDB75}"/>
                </a:ext>
              </a:extLst>
            </p:cNvPr>
            <p:cNvSpPr>
              <a:spLocks/>
            </p:cNvSpPr>
            <p:nvPr/>
          </p:nvSpPr>
          <p:spPr bwMode="auto">
            <a:xfrm>
              <a:off x="11763898" y="6801470"/>
              <a:ext cx="122187" cy="19021"/>
            </a:xfrm>
            <a:custGeom>
              <a:avLst/>
              <a:gdLst>
                <a:gd name="T0" fmla="*/ 24250 w 122187"/>
                <a:gd name="T1" fmla="*/ 5626 h 19021"/>
                <a:gd name="T2" fmla="*/ 0 w 122187"/>
                <a:gd name="T3" fmla="*/ 19022 h 19021"/>
                <a:gd name="T4" fmla="*/ 122187 w 122187"/>
                <a:gd name="T5" fmla="*/ 19022 h 19021"/>
                <a:gd name="T6" fmla="*/ 122187 w 122187"/>
                <a:gd name="T7" fmla="*/ 0 h 19021"/>
                <a:gd name="T8" fmla="*/ 28403 w 122187"/>
                <a:gd name="T9" fmla="*/ 0 h 19021"/>
                <a:gd name="T10" fmla="*/ 24250 w 122187"/>
                <a:gd name="T11" fmla="*/ 5626 h 190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2187" h="19021">
                  <a:moveTo>
                    <a:pt x="24250" y="5626"/>
                  </a:moveTo>
                  <a:lnTo>
                    <a:pt x="0" y="19022"/>
                  </a:lnTo>
                  <a:lnTo>
                    <a:pt x="122187" y="19022"/>
                  </a:lnTo>
                  <a:lnTo>
                    <a:pt x="122187" y="0"/>
                  </a:lnTo>
                  <a:lnTo>
                    <a:pt x="28403" y="0"/>
                  </a:lnTo>
                  <a:cubicBezTo>
                    <a:pt x="27975" y="2425"/>
                    <a:pt x="26434" y="4501"/>
                    <a:pt x="24250" y="5626"/>
                  </a:cubicBezTo>
                  <a:close/>
                </a:path>
              </a:pathLst>
            </a:custGeom>
            <a:solidFill>
              <a:srgbClr val="088A8F"/>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09" name="Freeform: Shape 1365">
              <a:extLst>
                <a:ext uri="{FF2B5EF4-FFF2-40B4-BE49-F238E27FC236}">
                  <a16:creationId xmlns:a16="http://schemas.microsoft.com/office/drawing/2014/main" id="{88788DD2-9A50-47A0-B5B4-4F97AA10A268}"/>
                </a:ext>
              </a:extLst>
            </p:cNvPr>
            <p:cNvSpPr>
              <a:spLocks/>
            </p:cNvSpPr>
            <p:nvPr/>
          </p:nvSpPr>
          <p:spPr bwMode="auto">
            <a:xfrm>
              <a:off x="11754520" y="6823707"/>
              <a:ext cx="131566" cy="30140"/>
            </a:xfrm>
            <a:custGeom>
              <a:avLst/>
              <a:gdLst>
                <a:gd name="T0" fmla="*/ 4957 w 131566"/>
                <a:gd name="T1" fmla="*/ 0 h 30140"/>
                <a:gd name="T2" fmla="*/ 0 w 131566"/>
                <a:gd name="T3" fmla="*/ 2813 h 30140"/>
                <a:gd name="T4" fmla="*/ 0 w 131566"/>
                <a:gd name="T5" fmla="*/ 30140 h 30140"/>
                <a:gd name="T6" fmla="*/ 131566 w 131566"/>
                <a:gd name="T7" fmla="*/ 30140 h 30140"/>
                <a:gd name="T8" fmla="*/ 131566 w 131566"/>
                <a:gd name="T9" fmla="*/ 0 h 30140"/>
                <a:gd name="T10" fmla="*/ 4957 w 131566"/>
                <a:gd name="T11" fmla="*/ 0 h 301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1566" h="30140">
                  <a:moveTo>
                    <a:pt x="4957" y="0"/>
                  </a:moveTo>
                  <a:lnTo>
                    <a:pt x="0" y="2813"/>
                  </a:lnTo>
                  <a:lnTo>
                    <a:pt x="0" y="30140"/>
                  </a:lnTo>
                  <a:lnTo>
                    <a:pt x="131566" y="30140"/>
                  </a:lnTo>
                  <a:lnTo>
                    <a:pt x="131566" y="0"/>
                  </a:lnTo>
                  <a:lnTo>
                    <a:pt x="4957" y="0"/>
                  </a:lnTo>
                  <a:close/>
                </a:path>
              </a:pathLst>
            </a:custGeom>
            <a:solidFill>
              <a:srgbClr val="F2654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10" name="Freeform: Shape 1366">
              <a:extLst>
                <a:ext uri="{FF2B5EF4-FFF2-40B4-BE49-F238E27FC236}">
                  <a16:creationId xmlns:a16="http://schemas.microsoft.com/office/drawing/2014/main" id="{646E79DC-7AE9-AD3F-8E85-A8EB8851C0D2}"/>
                </a:ext>
              </a:extLst>
            </p:cNvPr>
            <p:cNvSpPr>
              <a:spLocks/>
            </p:cNvSpPr>
            <p:nvPr/>
          </p:nvSpPr>
          <p:spPr bwMode="auto">
            <a:xfrm>
              <a:off x="10642373" y="6448092"/>
              <a:ext cx="41800" cy="33087"/>
            </a:xfrm>
            <a:custGeom>
              <a:avLst/>
              <a:gdLst>
                <a:gd name="T0" fmla="*/ 18756 w 41800"/>
                <a:gd name="T1" fmla="*/ 33087 h 33087"/>
                <a:gd name="T2" fmla="*/ 19963 w 41800"/>
                <a:gd name="T3" fmla="*/ 31748 h 33087"/>
                <a:gd name="T4" fmla="*/ 30412 w 41800"/>
                <a:gd name="T5" fmla="*/ 31748 h 33087"/>
                <a:gd name="T6" fmla="*/ 31350 w 41800"/>
                <a:gd name="T7" fmla="*/ 31078 h 33087"/>
                <a:gd name="T8" fmla="*/ 41801 w 41800"/>
                <a:gd name="T9" fmla="*/ 31078 h 33087"/>
                <a:gd name="T10" fmla="*/ 41801 w 41800"/>
                <a:gd name="T11" fmla="*/ 29069 h 33087"/>
                <a:gd name="T12" fmla="*/ 41801 w 41800"/>
                <a:gd name="T13" fmla="*/ 0 h 33087"/>
                <a:gd name="T14" fmla="*/ 0 w 41800"/>
                <a:gd name="T15" fmla="*/ 0 h 33087"/>
                <a:gd name="T16" fmla="*/ 0 w 41800"/>
                <a:gd name="T17" fmla="*/ 33087 h 330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1800" h="33087">
                  <a:moveTo>
                    <a:pt x="18756" y="33087"/>
                  </a:moveTo>
                  <a:cubicBezTo>
                    <a:pt x="18756" y="32391"/>
                    <a:pt x="19279" y="31815"/>
                    <a:pt x="19963" y="31748"/>
                  </a:cubicBezTo>
                  <a:lnTo>
                    <a:pt x="30412" y="31748"/>
                  </a:lnTo>
                  <a:cubicBezTo>
                    <a:pt x="30587" y="31386"/>
                    <a:pt x="30949" y="31132"/>
                    <a:pt x="31350" y="31078"/>
                  </a:cubicBezTo>
                  <a:lnTo>
                    <a:pt x="41801" y="31078"/>
                  </a:lnTo>
                  <a:cubicBezTo>
                    <a:pt x="41680" y="30408"/>
                    <a:pt x="41680" y="29738"/>
                    <a:pt x="41801" y="29069"/>
                  </a:cubicBezTo>
                  <a:lnTo>
                    <a:pt x="41801" y="0"/>
                  </a:lnTo>
                  <a:lnTo>
                    <a:pt x="0" y="0"/>
                  </a:lnTo>
                  <a:lnTo>
                    <a:pt x="0" y="33087"/>
                  </a:lnTo>
                  <a:lnTo>
                    <a:pt x="18756" y="33087"/>
                  </a:lnTo>
                  <a:close/>
                </a:path>
              </a:pathLst>
            </a:custGeom>
            <a:solidFill>
              <a:srgbClr val="F9C9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11" name="Freeform: Shape 1367">
              <a:extLst>
                <a:ext uri="{FF2B5EF4-FFF2-40B4-BE49-F238E27FC236}">
                  <a16:creationId xmlns:a16="http://schemas.microsoft.com/office/drawing/2014/main" id="{0219F6D2-325A-6DC4-DA30-5F3051B61F6D}"/>
                </a:ext>
              </a:extLst>
            </p:cNvPr>
            <p:cNvSpPr>
              <a:spLocks/>
            </p:cNvSpPr>
            <p:nvPr/>
          </p:nvSpPr>
          <p:spPr bwMode="auto">
            <a:xfrm>
              <a:off x="10609682" y="6448092"/>
              <a:ext cx="30412" cy="33087"/>
            </a:xfrm>
            <a:custGeom>
              <a:avLst/>
              <a:gdLst>
                <a:gd name="T0" fmla="*/ 0 w 30412"/>
                <a:gd name="T1" fmla="*/ 0 h 33087"/>
                <a:gd name="T2" fmla="*/ 30413 w 30412"/>
                <a:gd name="T3" fmla="*/ 0 h 33087"/>
                <a:gd name="T4" fmla="*/ 30413 w 30412"/>
                <a:gd name="T5" fmla="*/ 33087 h 33087"/>
                <a:gd name="T6" fmla="*/ 0 w 30412"/>
                <a:gd name="T7" fmla="*/ 33087 h 3308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0412" h="33087">
                  <a:moveTo>
                    <a:pt x="0" y="0"/>
                  </a:moveTo>
                  <a:lnTo>
                    <a:pt x="30413" y="0"/>
                  </a:lnTo>
                  <a:lnTo>
                    <a:pt x="30413" y="33087"/>
                  </a:lnTo>
                  <a:lnTo>
                    <a:pt x="0" y="33087"/>
                  </a:lnTo>
                  <a:lnTo>
                    <a:pt x="0" y="0"/>
                  </a:ln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12" name="Freeform: Shape 411">
              <a:extLst>
                <a:ext uri="{FF2B5EF4-FFF2-40B4-BE49-F238E27FC236}">
                  <a16:creationId xmlns:a16="http://schemas.microsoft.com/office/drawing/2014/main" id="{970BDE8D-18E6-B125-A464-52ADBA801EDB}"/>
                </a:ext>
              </a:extLst>
            </p:cNvPr>
            <p:cNvSpPr/>
            <p:nvPr/>
          </p:nvSpPr>
          <p:spPr>
            <a:xfrm>
              <a:off x="10610321" y="6483372"/>
              <a:ext cx="265705" cy="369825"/>
            </a:xfrm>
            <a:custGeom>
              <a:avLst/>
              <a:gdLst>
                <a:gd name="connsiteX0" fmla="*/ 81726 w 266213"/>
                <a:gd name="connsiteY0" fmla="*/ 3081 h 369988"/>
                <a:gd name="connsiteX1" fmla="*/ 81726 w 266213"/>
                <a:gd name="connsiteY1" fmla="*/ 3081 h 369988"/>
                <a:gd name="connsiteX2" fmla="*/ 75965 w 266213"/>
                <a:gd name="connsiteY2" fmla="*/ 0 h 369988"/>
                <a:gd name="connsiteX3" fmla="*/ 0 w 266213"/>
                <a:gd name="connsiteY3" fmla="*/ 0 h 369988"/>
                <a:gd name="connsiteX4" fmla="*/ 0 w 266213"/>
                <a:gd name="connsiteY4" fmla="*/ 369988 h 369988"/>
                <a:gd name="connsiteX5" fmla="*/ 266213 w 266213"/>
                <a:gd name="connsiteY5" fmla="*/ 369988 h 369988"/>
                <a:gd name="connsiteX6" fmla="*/ 266213 w 266213"/>
                <a:gd name="connsiteY6" fmla="*/ 3081 h 369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6213" h="369988">
                  <a:moveTo>
                    <a:pt x="81726" y="3081"/>
                  </a:moveTo>
                  <a:lnTo>
                    <a:pt x="81726" y="3081"/>
                  </a:lnTo>
                  <a:cubicBezTo>
                    <a:pt x="79409" y="3094"/>
                    <a:pt x="77237" y="1942"/>
                    <a:pt x="75965" y="0"/>
                  </a:cubicBezTo>
                  <a:lnTo>
                    <a:pt x="0" y="0"/>
                  </a:lnTo>
                  <a:lnTo>
                    <a:pt x="0" y="369988"/>
                  </a:lnTo>
                  <a:lnTo>
                    <a:pt x="266213" y="369988"/>
                  </a:lnTo>
                  <a:lnTo>
                    <a:pt x="266213" y="3081"/>
                  </a:ln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413" name="Freeform: Shape 1369">
              <a:extLst>
                <a:ext uri="{FF2B5EF4-FFF2-40B4-BE49-F238E27FC236}">
                  <a16:creationId xmlns:a16="http://schemas.microsoft.com/office/drawing/2014/main" id="{5E806EFE-F739-868F-5971-46CCC05D79FE}"/>
                </a:ext>
              </a:extLst>
            </p:cNvPr>
            <p:cNvSpPr>
              <a:spLocks/>
            </p:cNvSpPr>
            <p:nvPr/>
          </p:nvSpPr>
          <p:spPr bwMode="auto">
            <a:xfrm>
              <a:off x="10050727" y="5845153"/>
              <a:ext cx="486740" cy="1008693"/>
            </a:xfrm>
            <a:custGeom>
              <a:avLst/>
              <a:gdLst>
                <a:gd name="T0" fmla="*/ 0 w 486740"/>
                <a:gd name="T1" fmla="*/ 0 h 1008693"/>
                <a:gd name="T2" fmla="*/ 0 w 486740"/>
                <a:gd name="T3" fmla="*/ 634285 h 1008693"/>
                <a:gd name="T4" fmla="*/ 0 w 486740"/>
                <a:gd name="T5" fmla="*/ 635357 h 1008693"/>
                <a:gd name="T6" fmla="*/ 0 w 486740"/>
                <a:gd name="T7" fmla="*/ 636026 h 1008693"/>
                <a:gd name="T8" fmla="*/ 0 w 486740"/>
                <a:gd name="T9" fmla="*/ 637366 h 1008693"/>
                <a:gd name="T10" fmla="*/ 0 w 486740"/>
                <a:gd name="T11" fmla="*/ 1008694 h 1008693"/>
                <a:gd name="T12" fmla="*/ 486741 w 486740"/>
                <a:gd name="T13" fmla="*/ 1008694 h 1008693"/>
                <a:gd name="T14" fmla="*/ 486741 w 486740"/>
                <a:gd name="T15" fmla="*/ 0 h 1008693"/>
                <a:gd name="T16" fmla="*/ 0 w 486740"/>
                <a:gd name="T17" fmla="*/ 0 h 10086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86740" h="1008693">
                  <a:moveTo>
                    <a:pt x="0" y="0"/>
                  </a:moveTo>
                  <a:lnTo>
                    <a:pt x="0" y="634285"/>
                  </a:lnTo>
                  <a:lnTo>
                    <a:pt x="0" y="635357"/>
                  </a:lnTo>
                  <a:lnTo>
                    <a:pt x="0" y="636026"/>
                  </a:lnTo>
                  <a:lnTo>
                    <a:pt x="0" y="637366"/>
                  </a:lnTo>
                  <a:lnTo>
                    <a:pt x="0" y="1008694"/>
                  </a:lnTo>
                  <a:lnTo>
                    <a:pt x="486741" y="1008694"/>
                  </a:lnTo>
                  <a:lnTo>
                    <a:pt x="486741" y="0"/>
                  </a:lnTo>
                  <a:lnTo>
                    <a:pt x="0" y="0"/>
                  </a:lnTo>
                  <a:close/>
                </a:path>
              </a:pathLst>
            </a:custGeom>
            <a:solidFill>
              <a:schemeClr val="accent1"/>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14" name="Freeform: Shape 1370">
              <a:extLst>
                <a:ext uri="{FF2B5EF4-FFF2-40B4-BE49-F238E27FC236}">
                  <a16:creationId xmlns:a16="http://schemas.microsoft.com/office/drawing/2014/main" id="{C1AE289D-715C-D080-AD4B-047E88984448}"/>
                </a:ext>
              </a:extLst>
            </p:cNvPr>
            <p:cNvSpPr>
              <a:spLocks/>
            </p:cNvSpPr>
            <p:nvPr/>
          </p:nvSpPr>
          <p:spPr bwMode="auto">
            <a:xfrm>
              <a:off x="10540148" y="5845689"/>
              <a:ext cx="55064" cy="1008158"/>
            </a:xfrm>
            <a:custGeom>
              <a:avLst/>
              <a:gdLst>
                <a:gd name="T0" fmla="*/ 55065 w 55064"/>
                <a:gd name="T1" fmla="*/ 596911 h 1008158"/>
                <a:gd name="T2" fmla="*/ 55065 w 55064"/>
                <a:gd name="T3" fmla="*/ 595036 h 1008158"/>
                <a:gd name="T4" fmla="*/ 55065 w 55064"/>
                <a:gd name="T5" fmla="*/ 14869 h 1008158"/>
                <a:gd name="T6" fmla="*/ 0 w 55064"/>
                <a:gd name="T7" fmla="*/ 0 h 1008158"/>
                <a:gd name="T8" fmla="*/ 0 w 55064"/>
                <a:gd name="T9" fmla="*/ 1008158 h 1008158"/>
                <a:gd name="T10" fmla="*/ 55065 w 55064"/>
                <a:gd name="T11" fmla="*/ 1008158 h 1008158"/>
                <a:gd name="T12" fmla="*/ 55065 w 55064"/>
                <a:gd name="T13" fmla="*/ 636830 h 1008158"/>
                <a:gd name="T14" fmla="*/ 55065 w 55064"/>
                <a:gd name="T15" fmla="*/ 596911 h 100815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5064" h="1008158">
                  <a:moveTo>
                    <a:pt x="55065" y="596911"/>
                  </a:moveTo>
                  <a:lnTo>
                    <a:pt x="55065" y="595036"/>
                  </a:lnTo>
                  <a:lnTo>
                    <a:pt x="55065" y="14869"/>
                  </a:lnTo>
                  <a:lnTo>
                    <a:pt x="0" y="0"/>
                  </a:lnTo>
                  <a:lnTo>
                    <a:pt x="0" y="1008158"/>
                  </a:lnTo>
                  <a:lnTo>
                    <a:pt x="55065" y="1008158"/>
                  </a:lnTo>
                  <a:lnTo>
                    <a:pt x="55065" y="636830"/>
                  </a:lnTo>
                  <a:lnTo>
                    <a:pt x="55065" y="596911"/>
                  </a:lnTo>
                  <a:close/>
                </a:path>
              </a:pathLst>
            </a:custGeom>
            <a:solidFill>
              <a:srgbClr val="22B0AE"/>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15" name="Freeform: Shape 414">
              <a:extLst>
                <a:ext uri="{FF2B5EF4-FFF2-40B4-BE49-F238E27FC236}">
                  <a16:creationId xmlns:a16="http://schemas.microsoft.com/office/drawing/2014/main" id="{ABE8CC7E-7EC4-6DF8-B9F1-678E1BAE9C44}"/>
                </a:ext>
              </a:extLst>
            </p:cNvPr>
            <p:cNvSpPr/>
            <p:nvPr/>
          </p:nvSpPr>
          <p:spPr>
            <a:xfrm>
              <a:off x="9697102" y="5802451"/>
              <a:ext cx="214350" cy="88885"/>
            </a:xfrm>
            <a:custGeom>
              <a:avLst/>
              <a:gdLst>
                <a:gd name="connsiteX0" fmla="*/ 213292 w 213292"/>
                <a:gd name="connsiteY0" fmla="*/ 82651 h 88411"/>
                <a:gd name="connsiteX1" fmla="*/ 213292 w 213292"/>
                <a:gd name="connsiteY1" fmla="*/ 0 h 88411"/>
                <a:gd name="connsiteX2" fmla="*/ 0 w 213292"/>
                <a:gd name="connsiteY2" fmla="*/ 0 h 88411"/>
                <a:gd name="connsiteX3" fmla="*/ 0 w 213292"/>
                <a:gd name="connsiteY3" fmla="*/ 88411 h 88411"/>
                <a:gd name="connsiteX4" fmla="*/ 207531 w 213292"/>
                <a:gd name="connsiteY4" fmla="*/ 88411 h 88411"/>
                <a:gd name="connsiteX5" fmla="*/ 213292 w 213292"/>
                <a:gd name="connsiteY5" fmla="*/ 82651 h 88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3292" h="88411">
                  <a:moveTo>
                    <a:pt x="213292" y="82651"/>
                  </a:moveTo>
                  <a:lnTo>
                    <a:pt x="213292" y="0"/>
                  </a:lnTo>
                  <a:lnTo>
                    <a:pt x="0" y="0"/>
                  </a:lnTo>
                  <a:lnTo>
                    <a:pt x="0" y="88411"/>
                  </a:lnTo>
                  <a:lnTo>
                    <a:pt x="207531" y="88411"/>
                  </a:lnTo>
                  <a:cubicBezTo>
                    <a:pt x="208081" y="85490"/>
                    <a:pt x="210371" y="83204"/>
                    <a:pt x="213292" y="82651"/>
                  </a:cubicBezTo>
                  <a:close/>
                </a:path>
              </a:pathLst>
            </a:custGeom>
            <a:solidFill>
              <a:schemeClr val="accent6">
                <a:lumMod val="60000"/>
                <a:lumOff val="40000"/>
              </a:schemeClr>
            </a:solidFill>
            <a:ln w="12700" cap="flat">
              <a:noFill/>
              <a:prstDash val="solid"/>
              <a:miter/>
            </a:ln>
          </p:spPr>
          <p:txBody>
            <a:bodyPr anchor="ctr"/>
            <a:lstStyle/>
            <a:p>
              <a:pPr>
                <a:defRPr/>
              </a:pPr>
              <a:endParaRPr lang="en-US" sz="1800" dirty="0"/>
            </a:p>
          </p:txBody>
        </p:sp>
        <p:sp>
          <p:nvSpPr>
            <p:cNvPr id="416" name="Freeform: Shape 1372">
              <a:extLst>
                <a:ext uri="{FF2B5EF4-FFF2-40B4-BE49-F238E27FC236}">
                  <a16:creationId xmlns:a16="http://schemas.microsoft.com/office/drawing/2014/main" id="{3E27CCAB-EEB0-BD3F-0802-013020B271F7}"/>
                </a:ext>
              </a:extLst>
            </p:cNvPr>
            <p:cNvSpPr>
              <a:spLocks/>
            </p:cNvSpPr>
            <p:nvPr/>
          </p:nvSpPr>
          <p:spPr bwMode="auto">
            <a:xfrm>
              <a:off x="9913400" y="5803091"/>
              <a:ext cx="16747" cy="91358"/>
            </a:xfrm>
            <a:custGeom>
              <a:avLst/>
              <a:gdLst>
                <a:gd name="T0" fmla="*/ 6029 w 16747"/>
                <a:gd name="T1" fmla="*/ 89349 h 91358"/>
                <a:gd name="T2" fmla="*/ 6029 w 16747"/>
                <a:gd name="T3" fmla="*/ 89349 h 91358"/>
                <a:gd name="T4" fmla="*/ 16747 w 16747"/>
                <a:gd name="T5" fmla="*/ 91358 h 91358"/>
                <a:gd name="T6" fmla="*/ 16747 w 16747"/>
                <a:gd name="T7" fmla="*/ 3751 h 91358"/>
                <a:gd name="T8" fmla="*/ 0 w 16747"/>
                <a:gd name="T9" fmla="*/ 0 h 91358"/>
                <a:gd name="T10" fmla="*/ 0 w 16747"/>
                <a:gd name="T11" fmla="*/ 82249 h 91358"/>
                <a:gd name="T12" fmla="*/ 6029 w 16747"/>
                <a:gd name="T13" fmla="*/ 89349 h 9135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747" h="91358">
                  <a:moveTo>
                    <a:pt x="6029" y="89349"/>
                  </a:moveTo>
                  <a:lnTo>
                    <a:pt x="6029" y="89349"/>
                  </a:lnTo>
                  <a:lnTo>
                    <a:pt x="16747" y="91358"/>
                  </a:lnTo>
                  <a:lnTo>
                    <a:pt x="16747" y="3751"/>
                  </a:lnTo>
                  <a:lnTo>
                    <a:pt x="0" y="0"/>
                  </a:lnTo>
                  <a:lnTo>
                    <a:pt x="0" y="82249"/>
                  </a:lnTo>
                  <a:cubicBezTo>
                    <a:pt x="3443" y="82884"/>
                    <a:pt x="5962" y="85851"/>
                    <a:pt x="6029" y="89349"/>
                  </a:cubicBezTo>
                  <a:close/>
                </a:path>
              </a:pathLst>
            </a:custGeom>
            <a:solidFill>
              <a:srgbClr val="F4F5F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17" name="Freeform: Shape 1373">
              <a:extLst>
                <a:ext uri="{FF2B5EF4-FFF2-40B4-BE49-F238E27FC236}">
                  <a16:creationId xmlns:a16="http://schemas.microsoft.com/office/drawing/2014/main" id="{E13A76CE-D8A2-0606-6C4D-E6A00A52EC15}"/>
                </a:ext>
              </a:extLst>
            </p:cNvPr>
            <p:cNvSpPr>
              <a:spLocks/>
            </p:cNvSpPr>
            <p:nvPr/>
          </p:nvSpPr>
          <p:spPr bwMode="auto">
            <a:xfrm>
              <a:off x="9943144" y="5905567"/>
              <a:ext cx="7234" cy="574272"/>
            </a:xfrm>
            <a:custGeom>
              <a:avLst/>
              <a:gdLst>
                <a:gd name="T0" fmla="*/ 1205 w 7234"/>
                <a:gd name="T1" fmla="*/ 574272 h 574272"/>
                <a:gd name="T2" fmla="*/ 7234 w 7234"/>
                <a:gd name="T3" fmla="*/ 574272 h 574272"/>
                <a:gd name="T4" fmla="*/ 7234 w 7234"/>
                <a:gd name="T5" fmla="*/ 574272 h 574272"/>
                <a:gd name="T6" fmla="*/ 7234 w 7234"/>
                <a:gd name="T7" fmla="*/ 1340 h 574272"/>
                <a:gd name="T8" fmla="*/ 0 w 7234"/>
                <a:gd name="T9" fmla="*/ 0 h 574272"/>
                <a:gd name="T10" fmla="*/ 0 w 7234"/>
                <a:gd name="T11" fmla="*/ 571593 h 574272"/>
                <a:gd name="T12" fmla="*/ 1205 w 7234"/>
                <a:gd name="T13" fmla="*/ 574272 h 574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34" h="574272">
                  <a:moveTo>
                    <a:pt x="1205" y="574272"/>
                  </a:moveTo>
                  <a:lnTo>
                    <a:pt x="7234" y="574272"/>
                  </a:lnTo>
                  <a:lnTo>
                    <a:pt x="7234" y="1340"/>
                  </a:lnTo>
                  <a:lnTo>
                    <a:pt x="0" y="0"/>
                  </a:lnTo>
                  <a:lnTo>
                    <a:pt x="0" y="571593"/>
                  </a:lnTo>
                  <a:cubicBezTo>
                    <a:pt x="536" y="572424"/>
                    <a:pt x="937" y="573321"/>
                    <a:pt x="1205" y="574272"/>
                  </a:cubicBezTo>
                  <a:close/>
                </a:path>
              </a:pathLst>
            </a:custGeom>
            <a:solidFill>
              <a:srgbClr val="F9C9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18" name="Freeform: Shape 1374">
              <a:extLst>
                <a:ext uri="{FF2B5EF4-FFF2-40B4-BE49-F238E27FC236}">
                  <a16:creationId xmlns:a16="http://schemas.microsoft.com/office/drawing/2014/main" id="{09786E18-3DE4-D1FC-133F-D61877111024}"/>
                </a:ext>
              </a:extLst>
            </p:cNvPr>
            <p:cNvSpPr>
              <a:spLocks/>
            </p:cNvSpPr>
            <p:nvPr/>
          </p:nvSpPr>
          <p:spPr bwMode="auto">
            <a:xfrm>
              <a:off x="9939124" y="5905032"/>
              <a:ext cx="2009" cy="569583"/>
            </a:xfrm>
            <a:custGeom>
              <a:avLst/>
              <a:gdLst>
                <a:gd name="T0" fmla="*/ 2010 w 2009"/>
                <a:gd name="T1" fmla="*/ 0 h 569583"/>
                <a:gd name="T2" fmla="*/ 2010 w 2009"/>
                <a:gd name="T3" fmla="*/ 0 h 569583"/>
                <a:gd name="T4" fmla="*/ 0 w 2009"/>
                <a:gd name="T5" fmla="*/ 0 h 569583"/>
                <a:gd name="T6" fmla="*/ 0 w 2009"/>
                <a:gd name="T7" fmla="*/ 569584 h 569583"/>
                <a:gd name="T8" fmla="*/ 2010 w 2009"/>
                <a:gd name="T9" fmla="*/ 569584 h 5695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9" h="569583">
                  <a:moveTo>
                    <a:pt x="2010" y="0"/>
                  </a:moveTo>
                  <a:lnTo>
                    <a:pt x="2010" y="0"/>
                  </a:lnTo>
                  <a:lnTo>
                    <a:pt x="0" y="0"/>
                  </a:lnTo>
                  <a:lnTo>
                    <a:pt x="0" y="569584"/>
                  </a:lnTo>
                  <a:cubicBezTo>
                    <a:pt x="657" y="569423"/>
                    <a:pt x="1353" y="569423"/>
                    <a:pt x="2010" y="569584"/>
                  </a:cubicBezTo>
                  <a:lnTo>
                    <a:pt x="2010" y="0"/>
                  </a:lnTo>
                  <a:close/>
                </a:path>
              </a:pathLst>
            </a:custGeom>
            <a:solidFill>
              <a:srgbClr val="E8E7E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19" name="Freeform: Shape 1375">
              <a:extLst>
                <a:ext uri="{FF2B5EF4-FFF2-40B4-BE49-F238E27FC236}">
                  <a16:creationId xmlns:a16="http://schemas.microsoft.com/office/drawing/2014/main" id="{2E212E8C-D0D1-8CDC-6E20-5A595FD9448E}"/>
                </a:ext>
              </a:extLst>
            </p:cNvPr>
            <p:cNvSpPr>
              <a:spLocks/>
            </p:cNvSpPr>
            <p:nvPr/>
          </p:nvSpPr>
          <p:spPr bwMode="auto">
            <a:xfrm>
              <a:off x="9919429" y="5898334"/>
              <a:ext cx="16613" cy="576013"/>
            </a:xfrm>
            <a:custGeom>
              <a:avLst/>
              <a:gdLst>
                <a:gd name="T0" fmla="*/ 0 w 16613"/>
                <a:gd name="T1" fmla="*/ 0 h 576013"/>
                <a:gd name="T2" fmla="*/ 0 w 16613"/>
                <a:gd name="T3" fmla="*/ 576014 h 576013"/>
                <a:gd name="T4" fmla="*/ 16613 w 16613"/>
                <a:gd name="T5" fmla="*/ 575210 h 576013"/>
                <a:gd name="T6" fmla="*/ 16613 w 16613"/>
                <a:gd name="T7" fmla="*/ 5894 h 576013"/>
                <a:gd name="T8" fmla="*/ 16613 w 16613"/>
                <a:gd name="T9" fmla="*/ 5894 h 576013"/>
                <a:gd name="T10" fmla="*/ 16613 w 16613"/>
                <a:gd name="T11" fmla="*/ 5894 h 576013"/>
                <a:gd name="T12" fmla="*/ 15140 w 16613"/>
                <a:gd name="T13" fmla="*/ 5894 h 576013"/>
                <a:gd name="T14" fmla="*/ 14067 w 16613"/>
                <a:gd name="T15" fmla="*/ 5090 h 576013"/>
                <a:gd name="T16" fmla="*/ 13130 w 16613"/>
                <a:gd name="T17" fmla="*/ 4153 h 576013"/>
                <a:gd name="T18" fmla="*/ 12326 w 16613"/>
                <a:gd name="T19" fmla="*/ 2947 h 576013"/>
                <a:gd name="T20" fmla="*/ 12326 w 16613"/>
                <a:gd name="T21" fmla="*/ 1741 h 576013"/>
                <a:gd name="T22" fmla="*/ 12326 w 16613"/>
                <a:gd name="T23" fmla="*/ 804 h 57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6613" h="576013">
                  <a:moveTo>
                    <a:pt x="0" y="0"/>
                  </a:moveTo>
                  <a:lnTo>
                    <a:pt x="0" y="576014"/>
                  </a:lnTo>
                  <a:lnTo>
                    <a:pt x="16613" y="575210"/>
                  </a:lnTo>
                  <a:lnTo>
                    <a:pt x="16613" y="5894"/>
                  </a:lnTo>
                  <a:lnTo>
                    <a:pt x="15140" y="5894"/>
                  </a:lnTo>
                  <a:lnTo>
                    <a:pt x="14067" y="5090"/>
                  </a:lnTo>
                  <a:lnTo>
                    <a:pt x="13130" y="4153"/>
                  </a:lnTo>
                  <a:cubicBezTo>
                    <a:pt x="12821" y="3783"/>
                    <a:pt x="12540" y="3378"/>
                    <a:pt x="12326" y="2947"/>
                  </a:cubicBezTo>
                  <a:cubicBezTo>
                    <a:pt x="12273" y="2547"/>
                    <a:pt x="12273" y="2142"/>
                    <a:pt x="12326" y="1741"/>
                  </a:cubicBezTo>
                  <a:cubicBezTo>
                    <a:pt x="12246" y="1433"/>
                    <a:pt x="12246" y="1112"/>
                    <a:pt x="12326" y="804"/>
                  </a:cubicBezTo>
                  <a:lnTo>
                    <a:pt x="0" y="0"/>
                  </a:lnTo>
                  <a:close/>
                </a:path>
              </a:pathLst>
            </a:custGeom>
            <a:solidFill>
              <a:srgbClr val="9FD1D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20" name="Freeform: Shape 1376">
              <a:extLst>
                <a:ext uri="{FF2B5EF4-FFF2-40B4-BE49-F238E27FC236}">
                  <a16:creationId xmlns:a16="http://schemas.microsoft.com/office/drawing/2014/main" id="{25E470F1-7F7D-E307-3B99-4EE590E2BC5C}"/>
                </a:ext>
              </a:extLst>
            </p:cNvPr>
            <p:cNvSpPr>
              <a:spLocks/>
            </p:cNvSpPr>
            <p:nvPr/>
          </p:nvSpPr>
          <p:spPr bwMode="auto">
            <a:xfrm>
              <a:off x="9919429" y="5895119"/>
              <a:ext cx="3750" cy="669"/>
            </a:xfrm>
            <a:custGeom>
              <a:avLst/>
              <a:gdLst>
                <a:gd name="T0" fmla="*/ 0 w 3750"/>
                <a:gd name="T1" fmla="*/ 0 h 669"/>
                <a:gd name="T2" fmla="*/ 0 w 3750"/>
                <a:gd name="T3" fmla="*/ 670 h 669"/>
                <a:gd name="T4" fmla="*/ 3751 w 3750"/>
                <a:gd name="T5" fmla="*/ 670 h 669"/>
                <a:gd name="T6" fmla="*/ 0 w 3750"/>
                <a:gd name="T7" fmla="*/ 0 h 6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50" h="669">
                  <a:moveTo>
                    <a:pt x="0" y="0"/>
                  </a:moveTo>
                  <a:lnTo>
                    <a:pt x="0" y="670"/>
                  </a:lnTo>
                  <a:lnTo>
                    <a:pt x="3751" y="670"/>
                  </a:lnTo>
                  <a:lnTo>
                    <a:pt x="0" y="0"/>
                  </a:lnTo>
                  <a:close/>
                </a:path>
              </a:pathLst>
            </a:custGeom>
            <a:solidFill>
              <a:srgbClr val="088A8F"/>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21" name="Freeform: Shape 1377">
              <a:extLst>
                <a:ext uri="{FF2B5EF4-FFF2-40B4-BE49-F238E27FC236}">
                  <a16:creationId xmlns:a16="http://schemas.microsoft.com/office/drawing/2014/main" id="{D10218B5-229F-DE0C-B9AA-855BA6C78860}"/>
                </a:ext>
              </a:extLst>
            </p:cNvPr>
            <p:cNvSpPr>
              <a:spLocks/>
            </p:cNvSpPr>
            <p:nvPr/>
          </p:nvSpPr>
          <p:spPr bwMode="auto">
            <a:xfrm>
              <a:off x="12678161" y="6089490"/>
              <a:ext cx="180334" cy="322433"/>
            </a:xfrm>
            <a:custGeom>
              <a:avLst/>
              <a:gdLst>
                <a:gd name="T0" fmla="*/ 5628 w 180334"/>
                <a:gd name="T1" fmla="*/ 0 h 322433"/>
                <a:gd name="T2" fmla="*/ 2278 w 180334"/>
                <a:gd name="T3" fmla="*/ 0 h 322433"/>
                <a:gd name="T4" fmla="*/ 0 w 180334"/>
                <a:gd name="T5" fmla="*/ 0 h 322433"/>
                <a:gd name="T6" fmla="*/ 0 w 180334"/>
                <a:gd name="T7" fmla="*/ 322434 h 322433"/>
                <a:gd name="T8" fmla="*/ 180334 w 180334"/>
                <a:gd name="T9" fmla="*/ 322434 h 322433"/>
                <a:gd name="T10" fmla="*/ 180334 w 180334"/>
                <a:gd name="T11" fmla="*/ 0 h 322433"/>
                <a:gd name="T12" fmla="*/ 46357 w 180334"/>
                <a:gd name="T13" fmla="*/ 0 h 322433"/>
                <a:gd name="T14" fmla="*/ 5628 w 180334"/>
                <a:gd name="T15" fmla="*/ 0 h 32243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0334" h="322433">
                  <a:moveTo>
                    <a:pt x="5628" y="0"/>
                  </a:moveTo>
                  <a:lnTo>
                    <a:pt x="2278" y="0"/>
                  </a:lnTo>
                  <a:lnTo>
                    <a:pt x="0" y="0"/>
                  </a:lnTo>
                  <a:lnTo>
                    <a:pt x="0" y="322434"/>
                  </a:lnTo>
                  <a:lnTo>
                    <a:pt x="180334" y="322434"/>
                  </a:lnTo>
                  <a:lnTo>
                    <a:pt x="180334" y="0"/>
                  </a:lnTo>
                  <a:lnTo>
                    <a:pt x="46357" y="0"/>
                  </a:lnTo>
                  <a:lnTo>
                    <a:pt x="5628" y="0"/>
                  </a:lnTo>
                  <a:close/>
                </a:path>
              </a:pathLst>
            </a:custGeom>
            <a:solidFill>
              <a:srgbClr val="088A8F"/>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22" name="Freeform: Shape 1378">
              <a:extLst>
                <a:ext uri="{FF2B5EF4-FFF2-40B4-BE49-F238E27FC236}">
                  <a16:creationId xmlns:a16="http://schemas.microsoft.com/office/drawing/2014/main" id="{29CE18F5-D2E3-4193-C40B-1E602B4012DC}"/>
                </a:ext>
              </a:extLst>
            </p:cNvPr>
            <p:cNvSpPr>
              <a:spLocks/>
            </p:cNvSpPr>
            <p:nvPr/>
          </p:nvSpPr>
          <p:spPr bwMode="auto">
            <a:xfrm>
              <a:off x="12039490" y="6414603"/>
              <a:ext cx="819004" cy="438842"/>
            </a:xfrm>
            <a:custGeom>
              <a:avLst/>
              <a:gdLst>
                <a:gd name="T0" fmla="*/ 638135 w 819004"/>
                <a:gd name="T1" fmla="*/ 402 h 438842"/>
                <a:gd name="T2" fmla="*/ 638135 w 819004"/>
                <a:gd name="T3" fmla="*/ 402 h 438842"/>
                <a:gd name="T4" fmla="*/ 631570 w 819004"/>
                <a:gd name="T5" fmla="*/ 5090 h 438842"/>
                <a:gd name="T6" fmla="*/ 629293 w 819004"/>
                <a:gd name="T7" fmla="*/ 5090 h 438842"/>
                <a:gd name="T8" fmla="*/ 2680 w 819004"/>
                <a:gd name="T9" fmla="*/ 5090 h 438842"/>
                <a:gd name="T10" fmla="*/ 0 w 819004"/>
                <a:gd name="T11" fmla="*/ 5090 h 438842"/>
                <a:gd name="T12" fmla="*/ 0 w 819004"/>
                <a:gd name="T13" fmla="*/ 438842 h 438842"/>
                <a:gd name="T14" fmla="*/ 819005 w 819004"/>
                <a:gd name="T15" fmla="*/ 438842 h 438842"/>
                <a:gd name="T16" fmla="*/ 819005 w 819004"/>
                <a:gd name="T17" fmla="*/ 0 h 438842"/>
                <a:gd name="T18" fmla="*/ 638403 w 819004"/>
                <a:gd name="T19" fmla="*/ 0 h 43884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9004" h="438842">
                  <a:moveTo>
                    <a:pt x="638135" y="402"/>
                  </a:moveTo>
                  <a:cubicBezTo>
                    <a:pt x="638135" y="402"/>
                    <a:pt x="638135" y="402"/>
                    <a:pt x="638135" y="402"/>
                  </a:cubicBezTo>
                  <a:cubicBezTo>
                    <a:pt x="637130" y="3175"/>
                    <a:pt x="634518" y="5037"/>
                    <a:pt x="631570" y="5090"/>
                  </a:cubicBezTo>
                  <a:cubicBezTo>
                    <a:pt x="630820" y="5224"/>
                    <a:pt x="630043" y="5224"/>
                    <a:pt x="629293" y="5090"/>
                  </a:cubicBezTo>
                  <a:lnTo>
                    <a:pt x="2680" y="5090"/>
                  </a:lnTo>
                  <a:lnTo>
                    <a:pt x="0" y="5090"/>
                  </a:lnTo>
                  <a:lnTo>
                    <a:pt x="0" y="438842"/>
                  </a:lnTo>
                  <a:lnTo>
                    <a:pt x="819005" y="438842"/>
                  </a:lnTo>
                  <a:lnTo>
                    <a:pt x="819005" y="0"/>
                  </a:lnTo>
                  <a:lnTo>
                    <a:pt x="638403" y="0"/>
                  </a:lnTo>
                  <a:lnTo>
                    <a:pt x="638135" y="402"/>
                  </a:lnTo>
                  <a:close/>
                </a:path>
              </a:pathLst>
            </a:custGeom>
            <a:solidFill>
              <a:schemeClr val="accent1"/>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23" name="Freeform: Shape 1379">
              <a:extLst>
                <a:ext uri="{FF2B5EF4-FFF2-40B4-BE49-F238E27FC236}">
                  <a16:creationId xmlns:a16="http://schemas.microsoft.com/office/drawing/2014/main" id="{84683B90-37AA-5989-4E6B-EF9E9020437B}"/>
                </a:ext>
              </a:extLst>
            </p:cNvPr>
            <p:cNvSpPr>
              <a:spLocks/>
            </p:cNvSpPr>
            <p:nvPr/>
          </p:nvSpPr>
          <p:spPr bwMode="auto">
            <a:xfrm>
              <a:off x="10881790" y="6390625"/>
              <a:ext cx="43140" cy="6697"/>
            </a:xfrm>
            <a:custGeom>
              <a:avLst/>
              <a:gdLst>
                <a:gd name="T0" fmla="*/ 8307 w 43140"/>
                <a:gd name="T1" fmla="*/ 6698 h 6697"/>
                <a:gd name="T2" fmla="*/ 35906 w 43140"/>
                <a:gd name="T3" fmla="*/ 6698 h 6697"/>
                <a:gd name="T4" fmla="*/ 43140 w 43140"/>
                <a:gd name="T5" fmla="*/ 0 h 6697"/>
                <a:gd name="T6" fmla="*/ 43140 w 43140"/>
                <a:gd name="T7" fmla="*/ 0 h 6697"/>
                <a:gd name="T8" fmla="*/ 1339 w 43140"/>
                <a:gd name="T9" fmla="*/ 0 h 6697"/>
                <a:gd name="T10" fmla="*/ 0 w 43140"/>
                <a:gd name="T11" fmla="*/ 0 h 6697"/>
                <a:gd name="T12" fmla="*/ 1474 w 43140"/>
                <a:gd name="T13" fmla="*/ 0 h 6697"/>
                <a:gd name="T14" fmla="*/ 8307 w 43140"/>
                <a:gd name="T15" fmla="*/ 6698 h 669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3140" h="6697">
                  <a:moveTo>
                    <a:pt x="8307" y="6698"/>
                  </a:moveTo>
                  <a:lnTo>
                    <a:pt x="35906" y="6698"/>
                  </a:lnTo>
                  <a:cubicBezTo>
                    <a:pt x="36187" y="2907"/>
                    <a:pt x="39349" y="-13"/>
                    <a:pt x="43140" y="0"/>
                  </a:cubicBezTo>
                  <a:lnTo>
                    <a:pt x="1339" y="0"/>
                  </a:lnTo>
                  <a:lnTo>
                    <a:pt x="0" y="0"/>
                  </a:lnTo>
                  <a:lnTo>
                    <a:pt x="1474" y="0"/>
                  </a:lnTo>
                  <a:cubicBezTo>
                    <a:pt x="5144" y="134"/>
                    <a:pt x="8105" y="3041"/>
                    <a:pt x="8307" y="669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24" name="Freeform: Shape 1380">
              <a:extLst>
                <a:ext uri="{FF2B5EF4-FFF2-40B4-BE49-F238E27FC236}">
                  <a16:creationId xmlns:a16="http://schemas.microsoft.com/office/drawing/2014/main" id="{983A4AE3-684C-A5F0-C7C5-10D8BAFE98D6}"/>
                </a:ext>
              </a:extLst>
            </p:cNvPr>
            <p:cNvSpPr>
              <a:spLocks/>
            </p:cNvSpPr>
            <p:nvPr/>
          </p:nvSpPr>
          <p:spPr bwMode="auto">
            <a:xfrm>
              <a:off x="10890364" y="6399868"/>
              <a:ext cx="34700" cy="5894"/>
            </a:xfrm>
            <a:custGeom>
              <a:avLst/>
              <a:gdLst>
                <a:gd name="T0" fmla="*/ 34566 w 34700"/>
                <a:gd name="T1" fmla="*/ 5358 h 5894"/>
                <a:gd name="T2" fmla="*/ 27599 w 34700"/>
                <a:gd name="T3" fmla="*/ 0 h 5894"/>
                <a:gd name="T4" fmla="*/ 0 w 34700"/>
                <a:gd name="T5" fmla="*/ 0 h 5894"/>
                <a:gd name="T6" fmla="*/ 0 w 34700"/>
                <a:gd name="T7" fmla="*/ 5894 h 5894"/>
                <a:gd name="T8" fmla="*/ 34701 w 34700"/>
                <a:gd name="T9" fmla="*/ 5894 h 58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00" h="5894">
                  <a:moveTo>
                    <a:pt x="34566" y="5358"/>
                  </a:moveTo>
                  <a:cubicBezTo>
                    <a:pt x="31311" y="5305"/>
                    <a:pt x="28484" y="3121"/>
                    <a:pt x="27599" y="0"/>
                  </a:cubicBezTo>
                  <a:lnTo>
                    <a:pt x="0" y="0"/>
                  </a:lnTo>
                  <a:lnTo>
                    <a:pt x="0" y="5894"/>
                  </a:lnTo>
                  <a:lnTo>
                    <a:pt x="34701" y="5894"/>
                  </a:lnTo>
                  <a:lnTo>
                    <a:pt x="34566" y="535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25" name="Freeform: Shape 1381">
              <a:extLst>
                <a:ext uri="{FF2B5EF4-FFF2-40B4-BE49-F238E27FC236}">
                  <a16:creationId xmlns:a16="http://schemas.microsoft.com/office/drawing/2014/main" id="{AA88035D-F80E-F7B1-77F2-3548047A2446}"/>
                </a:ext>
              </a:extLst>
            </p:cNvPr>
            <p:cNvSpPr>
              <a:spLocks/>
            </p:cNvSpPr>
            <p:nvPr/>
          </p:nvSpPr>
          <p:spPr bwMode="auto">
            <a:xfrm>
              <a:off x="11284527" y="6399332"/>
              <a:ext cx="23043" cy="5894"/>
            </a:xfrm>
            <a:custGeom>
              <a:avLst/>
              <a:gdLst>
                <a:gd name="T0" fmla="*/ 0 w 23043"/>
                <a:gd name="T1" fmla="*/ 5894 h 5894"/>
                <a:gd name="T2" fmla="*/ 23044 w 23043"/>
                <a:gd name="T3" fmla="*/ 5894 h 5894"/>
                <a:gd name="T4" fmla="*/ 23044 w 23043"/>
                <a:gd name="T5" fmla="*/ 0 h 5894"/>
                <a:gd name="T6" fmla="*/ 0 w 23043"/>
                <a:gd name="T7" fmla="*/ 536 h 5894"/>
                <a:gd name="T8" fmla="*/ 0 w 23043"/>
                <a:gd name="T9" fmla="*/ 5894 h 58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043" h="5894">
                  <a:moveTo>
                    <a:pt x="0" y="5894"/>
                  </a:moveTo>
                  <a:lnTo>
                    <a:pt x="23044" y="5894"/>
                  </a:lnTo>
                  <a:lnTo>
                    <a:pt x="23044" y="0"/>
                  </a:lnTo>
                  <a:lnTo>
                    <a:pt x="0" y="536"/>
                  </a:lnTo>
                  <a:lnTo>
                    <a:pt x="0" y="589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26" name="Freeform: Shape 1382">
              <a:extLst>
                <a:ext uri="{FF2B5EF4-FFF2-40B4-BE49-F238E27FC236}">
                  <a16:creationId xmlns:a16="http://schemas.microsoft.com/office/drawing/2014/main" id="{CC22A99D-152C-3FB2-1E6F-3D90CB657A17}"/>
                </a:ext>
              </a:extLst>
            </p:cNvPr>
            <p:cNvSpPr>
              <a:spLocks/>
            </p:cNvSpPr>
            <p:nvPr/>
          </p:nvSpPr>
          <p:spPr bwMode="auto">
            <a:xfrm>
              <a:off x="10917964" y="6399868"/>
              <a:ext cx="363883" cy="5358"/>
            </a:xfrm>
            <a:custGeom>
              <a:avLst/>
              <a:gdLst>
                <a:gd name="T0" fmla="*/ 0 w 363883"/>
                <a:gd name="T1" fmla="*/ 0 h 5358"/>
                <a:gd name="T2" fmla="*/ 6967 w 363883"/>
                <a:gd name="T3" fmla="*/ 5358 h 5358"/>
                <a:gd name="T4" fmla="*/ 363884 w 363883"/>
                <a:gd name="T5" fmla="*/ 5358 h 5358"/>
                <a:gd name="T6" fmla="*/ 363884 w 363883"/>
                <a:gd name="T7" fmla="*/ 0 h 535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3883" h="5358">
                  <a:moveTo>
                    <a:pt x="0" y="0"/>
                  </a:moveTo>
                  <a:cubicBezTo>
                    <a:pt x="885" y="3121"/>
                    <a:pt x="3712" y="5305"/>
                    <a:pt x="6967" y="5358"/>
                  </a:cubicBezTo>
                  <a:lnTo>
                    <a:pt x="363884" y="5358"/>
                  </a:lnTo>
                  <a:lnTo>
                    <a:pt x="363884"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27" name="Freeform: Shape 1383">
              <a:extLst>
                <a:ext uri="{FF2B5EF4-FFF2-40B4-BE49-F238E27FC236}">
                  <a16:creationId xmlns:a16="http://schemas.microsoft.com/office/drawing/2014/main" id="{4A645DD4-DFE8-56E7-19CE-AD7D9B276F5D}"/>
                </a:ext>
              </a:extLst>
            </p:cNvPr>
            <p:cNvSpPr>
              <a:spLocks/>
            </p:cNvSpPr>
            <p:nvPr/>
          </p:nvSpPr>
          <p:spPr bwMode="auto">
            <a:xfrm>
              <a:off x="10917696" y="6391160"/>
              <a:ext cx="397109" cy="6162"/>
            </a:xfrm>
            <a:custGeom>
              <a:avLst/>
              <a:gdLst>
                <a:gd name="T0" fmla="*/ 0 w 397109"/>
                <a:gd name="T1" fmla="*/ 6162 h 6162"/>
                <a:gd name="T2" fmla="*/ 365490 w 397109"/>
                <a:gd name="T3" fmla="*/ 6162 h 6162"/>
                <a:gd name="T4" fmla="*/ 390008 w 397109"/>
                <a:gd name="T5" fmla="*/ 6162 h 6162"/>
                <a:gd name="T6" fmla="*/ 397110 w 397109"/>
                <a:gd name="T7" fmla="*/ 0 h 6162"/>
                <a:gd name="T8" fmla="*/ 7234 w 397109"/>
                <a:gd name="T9" fmla="*/ 0 h 6162"/>
                <a:gd name="T10" fmla="*/ 0 w 397109"/>
                <a:gd name="T11" fmla="*/ 6162 h 616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7109" h="6162">
                  <a:moveTo>
                    <a:pt x="0" y="6162"/>
                  </a:moveTo>
                  <a:lnTo>
                    <a:pt x="365490" y="6162"/>
                  </a:lnTo>
                  <a:lnTo>
                    <a:pt x="390008" y="6162"/>
                  </a:lnTo>
                  <a:cubicBezTo>
                    <a:pt x="390531" y="2639"/>
                    <a:pt x="393545" y="27"/>
                    <a:pt x="397110" y="0"/>
                  </a:cubicBezTo>
                  <a:lnTo>
                    <a:pt x="7234" y="0"/>
                  </a:lnTo>
                  <a:cubicBezTo>
                    <a:pt x="3617" y="-40"/>
                    <a:pt x="536" y="2586"/>
                    <a:pt x="0" y="616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28" name="Freeform: Shape 1384">
              <a:extLst>
                <a:ext uri="{FF2B5EF4-FFF2-40B4-BE49-F238E27FC236}">
                  <a16:creationId xmlns:a16="http://schemas.microsoft.com/office/drawing/2014/main" id="{470A82F0-73A9-CE46-4667-493A02DF3A4B}"/>
                </a:ext>
              </a:extLst>
            </p:cNvPr>
            <p:cNvSpPr>
              <a:spLocks/>
            </p:cNvSpPr>
            <p:nvPr/>
          </p:nvSpPr>
          <p:spPr bwMode="auto">
            <a:xfrm>
              <a:off x="11282919" y="6397295"/>
              <a:ext cx="24517" cy="2572"/>
            </a:xfrm>
            <a:custGeom>
              <a:avLst/>
              <a:gdLst>
                <a:gd name="T0" fmla="*/ 1608 w 24517"/>
                <a:gd name="T1" fmla="*/ 1233 h 2572"/>
                <a:gd name="T2" fmla="*/ 1608 w 24517"/>
                <a:gd name="T3" fmla="*/ 2572 h 2572"/>
                <a:gd name="T4" fmla="*/ 24517 w 24517"/>
                <a:gd name="T5" fmla="*/ 2572 h 2572"/>
                <a:gd name="T6" fmla="*/ 24517 w 24517"/>
                <a:gd name="T7" fmla="*/ 1099 h 2572"/>
                <a:gd name="T8" fmla="*/ 24517 w 24517"/>
                <a:gd name="T9" fmla="*/ 27 h 2572"/>
                <a:gd name="T10" fmla="*/ 0 w 24517"/>
                <a:gd name="T11" fmla="*/ 27 h 2572"/>
                <a:gd name="T12" fmla="*/ 0 w 24517"/>
                <a:gd name="T13" fmla="*/ 27 h 2572"/>
                <a:gd name="T14" fmla="*/ 1581 w 24517"/>
                <a:gd name="T15" fmla="*/ 1072 h 2572"/>
                <a:gd name="T16" fmla="*/ 1608 w 24517"/>
                <a:gd name="T17" fmla="*/ 1233 h 25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517" h="2572">
                  <a:moveTo>
                    <a:pt x="1608" y="1233"/>
                  </a:moveTo>
                  <a:lnTo>
                    <a:pt x="1608" y="2572"/>
                  </a:lnTo>
                  <a:lnTo>
                    <a:pt x="24517" y="2572"/>
                  </a:lnTo>
                  <a:lnTo>
                    <a:pt x="24517" y="1099"/>
                  </a:lnTo>
                  <a:cubicBezTo>
                    <a:pt x="24517" y="1099"/>
                    <a:pt x="24517" y="429"/>
                    <a:pt x="24517" y="27"/>
                  </a:cubicBezTo>
                  <a:lnTo>
                    <a:pt x="0" y="27"/>
                  </a:lnTo>
                  <a:cubicBezTo>
                    <a:pt x="723" y="-120"/>
                    <a:pt x="1433" y="349"/>
                    <a:pt x="1581" y="1072"/>
                  </a:cubicBezTo>
                  <a:cubicBezTo>
                    <a:pt x="1594" y="1126"/>
                    <a:pt x="1608" y="1179"/>
                    <a:pt x="1608" y="123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29" name="Freeform: Shape 1385">
              <a:extLst>
                <a:ext uri="{FF2B5EF4-FFF2-40B4-BE49-F238E27FC236}">
                  <a16:creationId xmlns:a16="http://schemas.microsoft.com/office/drawing/2014/main" id="{666E2DB1-05E7-54BC-B351-A0E0E0CD9CB4}"/>
                </a:ext>
              </a:extLst>
            </p:cNvPr>
            <p:cNvSpPr>
              <a:spLocks/>
            </p:cNvSpPr>
            <p:nvPr/>
          </p:nvSpPr>
          <p:spPr bwMode="auto">
            <a:xfrm>
              <a:off x="10890097" y="6397322"/>
              <a:ext cx="393089" cy="2545"/>
            </a:xfrm>
            <a:custGeom>
              <a:avLst/>
              <a:gdLst>
                <a:gd name="T0" fmla="*/ 391750 w 393089"/>
                <a:gd name="T1" fmla="*/ 2545 h 2545"/>
                <a:gd name="T2" fmla="*/ 391750 w 393089"/>
                <a:gd name="T3" fmla="*/ 1206 h 2545"/>
                <a:gd name="T4" fmla="*/ 393090 w 393089"/>
                <a:gd name="T5" fmla="*/ 0 h 2545"/>
                <a:gd name="T6" fmla="*/ 0 w 393089"/>
                <a:gd name="T7" fmla="*/ 0 h 2545"/>
                <a:gd name="T8" fmla="*/ 0 w 393089"/>
                <a:gd name="T9" fmla="*/ 1206 h 2545"/>
                <a:gd name="T10" fmla="*/ 0 w 393089"/>
                <a:gd name="T11" fmla="*/ 2545 h 2545"/>
                <a:gd name="T12" fmla="*/ 391482 w 393089"/>
                <a:gd name="T13" fmla="*/ 2545 h 254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3089" h="2545">
                  <a:moveTo>
                    <a:pt x="391750" y="2545"/>
                  </a:moveTo>
                  <a:lnTo>
                    <a:pt x="391750" y="1206"/>
                  </a:lnTo>
                  <a:cubicBezTo>
                    <a:pt x="391817" y="522"/>
                    <a:pt x="392393" y="0"/>
                    <a:pt x="393090" y="0"/>
                  </a:cubicBezTo>
                  <a:lnTo>
                    <a:pt x="0" y="0"/>
                  </a:lnTo>
                  <a:cubicBezTo>
                    <a:pt x="67" y="402"/>
                    <a:pt x="67" y="804"/>
                    <a:pt x="0" y="1206"/>
                  </a:cubicBezTo>
                  <a:lnTo>
                    <a:pt x="0" y="2545"/>
                  </a:lnTo>
                  <a:lnTo>
                    <a:pt x="391482" y="2545"/>
                  </a:lnTo>
                  <a:lnTo>
                    <a:pt x="391750" y="254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30" name="Freeform: Shape 1386">
              <a:extLst>
                <a:ext uri="{FF2B5EF4-FFF2-40B4-BE49-F238E27FC236}">
                  <a16:creationId xmlns:a16="http://schemas.microsoft.com/office/drawing/2014/main" id="{CE93FBBA-A0AC-A0C6-4213-4AAACA6F9CCD}"/>
                </a:ext>
              </a:extLst>
            </p:cNvPr>
            <p:cNvSpPr>
              <a:spLocks/>
            </p:cNvSpPr>
            <p:nvPr/>
          </p:nvSpPr>
          <p:spPr bwMode="auto">
            <a:xfrm>
              <a:off x="10923591" y="6491628"/>
              <a:ext cx="2545" cy="362218"/>
            </a:xfrm>
            <a:custGeom>
              <a:avLst/>
              <a:gdLst>
                <a:gd name="T0" fmla="*/ 1339 w 2545"/>
                <a:gd name="T1" fmla="*/ 0 h 362218"/>
                <a:gd name="T2" fmla="*/ 0 w 2545"/>
                <a:gd name="T3" fmla="*/ 0 h 362218"/>
                <a:gd name="T4" fmla="*/ 0 w 2545"/>
                <a:gd name="T5" fmla="*/ 362219 h 362218"/>
                <a:gd name="T6" fmla="*/ 2546 w 2545"/>
                <a:gd name="T7" fmla="*/ 362219 h 362218"/>
                <a:gd name="T8" fmla="*/ 2546 w 2545"/>
                <a:gd name="T9" fmla="*/ 0 h 362218"/>
                <a:gd name="T10" fmla="*/ 1339 w 2545"/>
                <a:gd name="T11" fmla="*/ 0 h 3622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362218">
                  <a:moveTo>
                    <a:pt x="1339" y="0"/>
                  </a:moveTo>
                  <a:lnTo>
                    <a:pt x="0" y="0"/>
                  </a:lnTo>
                  <a:lnTo>
                    <a:pt x="0" y="362219"/>
                  </a:lnTo>
                  <a:lnTo>
                    <a:pt x="2546" y="362219"/>
                  </a:lnTo>
                  <a:lnTo>
                    <a:pt x="2546" y="0"/>
                  </a:lnTo>
                  <a:lnTo>
                    <a:pt x="1339"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31" name="Freeform: Shape 1387">
              <a:extLst>
                <a:ext uri="{FF2B5EF4-FFF2-40B4-BE49-F238E27FC236}">
                  <a16:creationId xmlns:a16="http://schemas.microsoft.com/office/drawing/2014/main" id="{E50ABDE1-B64B-A4F0-B26E-38218795F306}"/>
                </a:ext>
              </a:extLst>
            </p:cNvPr>
            <p:cNvSpPr>
              <a:spLocks/>
            </p:cNvSpPr>
            <p:nvPr/>
          </p:nvSpPr>
          <p:spPr bwMode="auto">
            <a:xfrm>
              <a:off x="11281847" y="6397188"/>
              <a:ext cx="2679" cy="79972"/>
            </a:xfrm>
            <a:custGeom>
              <a:avLst/>
              <a:gdLst>
                <a:gd name="T0" fmla="*/ 2680 w 2679"/>
                <a:gd name="T1" fmla="*/ 1340 h 79972"/>
                <a:gd name="T2" fmla="*/ 1339 w 2679"/>
                <a:gd name="T3" fmla="*/ 0 h 79972"/>
                <a:gd name="T4" fmla="*/ 0 w 2679"/>
                <a:gd name="T5" fmla="*/ 1340 h 79972"/>
                <a:gd name="T6" fmla="*/ 0 w 2679"/>
                <a:gd name="T7" fmla="*/ 79972 h 79972"/>
                <a:gd name="T8" fmla="*/ 1339 w 2679"/>
                <a:gd name="T9" fmla="*/ 79972 h 79972"/>
                <a:gd name="T10" fmla="*/ 2680 w 2679"/>
                <a:gd name="T11" fmla="*/ 79972 h 79972"/>
                <a:gd name="T12" fmla="*/ 2680 w 2679"/>
                <a:gd name="T13" fmla="*/ 1340 h 799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79" h="79972">
                  <a:moveTo>
                    <a:pt x="2680" y="1340"/>
                  </a:moveTo>
                  <a:cubicBezTo>
                    <a:pt x="2680" y="603"/>
                    <a:pt x="2076" y="0"/>
                    <a:pt x="1339" y="0"/>
                  </a:cubicBezTo>
                  <a:cubicBezTo>
                    <a:pt x="603" y="0"/>
                    <a:pt x="0" y="603"/>
                    <a:pt x="0" y="1340"/>
                  </a:cubicBezTo>
                  <a:lnTo>
                    <a:pt x="0" y="79972"/>
                  </a:lnTo>
                  <a:lnTo>
                    <a:pt x="1339" y="79972"/>
                  </a:lnTo>
                  <a:lnTo>
                    <a:pt x="2680" y="79972"/>
                  </a:lnTo>
                  <a:lnTo>
                    <a:pt x="2680" y="13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32" name="Freeform: Shape 1388">
              <a:extLst>
                <a:ext uri="{FF2B5EF4-FFF2-40B4-BE49-F238E27FC236}">
                  <a16:creationId xmlns:a16="http://schemas.microsoft.com/office/drawing/2014/main" id="{43B7927E-EE15-86ED-1F15-0386B7A829DB}"/>
                </a:ext>
              </a:extLst>
            </p:cNvPr>
            <p:cNvSpPr>
              <a:spLocks/>
            </p:cNvSpPr>
            <p:nvPr/>
          </p:nvSpPr>
          <p:spPr bwMode="auto">
            <a:xfrm>
              <a:off x="10640229" y="6448092"/>
              <a:ext cx="2545" cy="33087"/>
            </a:xfrm>
            <a:custGeom>
              <a:avLst/>
              <a:gdLst>
                <a:gd name="T0" fmla="*/ 0 w 2545"/>
                <a:gd name="T1" fmla="*/ 0 h 33087"/>
                <a:gd name="T2" fmla="*/ 2546 w 2545"/>
                <a:gd name="T3" fmla="*/ 0 h 33087"/>
                <a:gd name="T4" fmla="*/ 2546 w 2545"/>
                <a:gd name="T5" fmla="*/ 33087 h 33087"/>
                <a:gd name="T6" fmla="*/ 0 w 2545"/>
                <a:gd name="T7" fmla="*/ 33087 h 3308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45" h="33087">
                  <a:moveTo>
                    <a:pt x="0" y="0"/>
                  </a:moveTo>
                  <a:lnTo>
                    <a:pt x="2546" y="0"/>
                  </a:lnTo>
                  <a:lnTo>
                    <a:pt x="2546" y="33087"/>
                  </a:lnTo>
                  <a:lnTo>
                    <a:pt x="0" y="33087"/>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33" name="Freeform: Shape 1389">
              <a:extLst>
                <a:ext uri="{FF2B5EF4-FFF2-40B4-BE49-F238E27FC236}">
                  <a16:creationId xmlns:a16="http://schemas.microsoft.com/office/drawing/2014/main" id="{38032D6F-5D93-C26D-71C4-067DEF006E90}"/>
                </a:ext>
              </a:extLst>
            </p:cNvPr>
            <p:cNvSpPr>
              <a:spLocks/>
            </p:cNvSpPr>
            <p:nvPr/>
          </p:nvSpPr>
          <p:spPr bwMode="auto">
            <a:xfrm>
              <a:off x="12685262" y="5548975"/>
              <a:ext cx="39255" cy="14601"/>
            </a:xfrm>
            <a:custGeom>
              <a:avLst/>
              <a:gdLst>
                <a:gd name="T0" fmla="*/ 5627 w 39255"/>
                <a:gd name="T1" fmla="*/ 8707 h 14601"/>
                <a:gd name="T2" fmla="*/ 4555 w 39255"/>
                <a:gd name="T3" fmla="*/ 14601 h 14601"/>
                <a:gd name="T4" fmla="*/ 32021 w 39255"/>
                <a:gd name="T5" fmla="*/ 14601 h 14601"/>
                <a:gd name="T6" fmla="*/ 32021 w 39255"/>
                <a:gd name="T7" fmla="*/ 7368 h 14601"/>
                <a:gd name="T8" fmla="*/ 39255 w 39255"/>
                <a:gd name="T9" fmla="*/ 0 h 14601"/>
                <a:gd name="T10" fmla="*/ 0 w 39255"/>
                <a:gd name="T11" fmla="*/ 0 h 14601"/>
                <a:gd name="T12" fmla="*/ 5667 w 39255"/>
                <a:gd name="T13" fmla="*/ 8517 h 14601"/>
                <a:gd name="T14" fmla="*/ 5627 w 39255"/>
                <a:gd name="T15" fmla="*/ 8707 h 1460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9255" h="14601">
                  <a:moveTo>
                    <a:pt x="5627" y="8707"/>
                  </a:moveTo>
                  <a:lnTo>
                    <a:pt x="4555" y="14601"/>
                  </a:lnTo>
                  <a:lnTo>
                    <a:pt x="32021" y="14601"/>
                  </a:lnTo>
                  <a:lnTo>
                    <a:pt x="32021" y="7368"/>
                  </a:lnTo>
                  <a:cubicBezTo>
                    <a:pt x="32021" y="3350"/>
                    <a:pt x="35236" y="74"/>
                    <a:pt x="39255" y="0"/>
                  </a:cubicBezTo>
                  <a:lnTo>
                    <a:pt x="0" y="0"/>
                  </a:lnTo>
                  <a:cubicBezTo>
                    <a:pt x="3912" y="786"/>
                    <a:pt x="6458" y="4600"/>
                    <a:pt x="5667" y="8517"/>
                  </a:cubicBezTo>
                  <a:cubicBezTo>
                    <a:pt x="5654" y="8580"/>
                    <a:pt x="5641" y="8644"/>
                    <a:pt x="5627" y="870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34" name="Freeform: Shape 1390">
              <a:extLst>
                <a:ext uri="{FF2B5EF4-FFF2-40B4-BE49-F238E27FC236}">
                  <a16:creationId xmlns:a16="http://schemas.microsoft.com/office/drawing/2014/main" id="{CD2559FB-605B-A040-3E7A-C89446BBCC2B}"/>
                </a:ext>
              </a:extLst>
            </p:cNvPr>
            <p:cNvSpPr>
              <a:spLocks/>
            </p:cNvSpPr>
            <p:nvPr/>
          </p:nvSpPr>
          <p:spPr bwMode="auto">
            <a:xfrm>
              <a:off x="9779021" y="6492834"/>
              <a:ext cx="2545" cy="361013"/>
            </a:xfrm>
            <a:custGeom>
              <a:avLst/>
              <a:gdLst>
                <a:gd name="T0" fmla="*/ 0 w 2545"/>
                <a:gd name="T1" fmla="*/ 0 h 361013"/>
                <a:gd name="T2" fmla="*/ 2546 w 2545"/>
                <a:gd name="T3" fmla="*/ 0 h 361013"/>
                <a:gd name="T4" fmla="*/ 2546 w 2545"/>
                <a:gd name="T5" fmla="*/ 361013 h 361013"/>
                <a:gd name="T6" fmla="*/ 0 w 2545"/>
                <a:gd name="T7" fmla="*/ 361013 h 3610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45" h="361013">
                  <a:moveTo>
                    <a:pt x="0" y="0"/>
                  </a:moveTo>
                  <a:lnTo>
                    <a:pt x="2546" y="0"/>
                  </a:lnTo>
                  <a:lnTo>
                    <a:pt x="2546" y="361013"/>
                  </a:lnTo>
                  <a:lnTo>
                    <a:pt x="0" y="361013"/>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35" name="Freeform: Shape 1391">
              <a:extLst>
                <a:ext uri="{FF2B5EF4-FFF2-40B4-BE49-F238E27FC236}">
                  <a16:creationId xmlns:a16="http://schemas.microsoft.com/office/drawing/2014/main" id="{FE8FC5FF-97BC-21DB-9E26-71A547995469}"/>
                </a:ext>
              </a:extLst>
            </p:cNvPr>
            <p:cNvSpPr>
              <a:spLocks/>
            </p:cNvSpPr>
            <p:nvPr/>
          </p:nvSpPr>
          <p:spPr bwMode="auto">
            <a:xfrm>
              <a:off x="11892919" y="6407175"/>
              <a:ext cx="68596" cy="14661"/>
            </a:xfrm>
            <a:custGeom>
              <a:avLst/>
              <a:gdLst>
                <a:gd name="T0" fmla="*/ 62032 w 68596"/>
                <a:gd name="T1" fmla="*/ 12250 h 14661"/>
                <a:gd name="T2" fmla="*/ 60558 w 68596"/>
                <a:gd name="T3" fmla="*/ 11313 h 14661"/>
                <a:gd name="T4" fmla="*/ 59888 w 68596"/>
                <a:gd name="T5" fmla="*/ 10375 h 14661"/>
                <a:gd name="T6" fmla="*/ 58950 w 68596"/>
                <a:gd name="T7" fmla="*/ 9035 h 14661"/>
                <a:gd name="T8" fmla="*/ 58950 w 68596"/>
                <a:gd name="T9" fmla="*/ 7830 h 14661"/>
                <a:gd name="T10" fmla="*/ 58950 w 68596"/>
                <a:gd name="T11" fmla="*/ 6624 h 14661"/>
                <a:gd name="T12" fmla="*/ 58950 w 68596"/>
                <a:gd name="T13" fmla="*/ 6624 h 14661"/>
                <a:gd name="T14" fmla="*/ 58950 w 68596"/>
                <a:gd name="T15" fmla="*/ 5419 h 14661"/>
                <a:gd name="T16" fmla="*/ 58950 w 68596"/>
                <a:gd name="T17" fmla="*/ 3945 h 14661"/>
                <a:gd name="T18" fmla="*/ 58950 w 68596"/>
                <a:gd name="T19" fmla="*/ 2873 h 14661"/>
                <a:gd name="T20" fmla="*/ 59754 w 68596"/>
                <a:gd name="T21" fmla="*/ 1668 h 14661"/>
                <a:gd name="T22" fmla="*/ 60826 w 68596"/>
                <a:gd name="T23" fmla="*/ 864 h 14661"/>
                <a:gd name="T24" fmla="*/ 62032 w 68596"/>
                <a:gd name="T25" fmla="*/ 60 h 14661"/>
                <a:gd name="T26" fmla="*/ 63371 w 68596"/>
                <a:gd name="T27" fmla="*/ 60 h 14661"/>
                <a:gd name="T28" fmla="*/ 64443 w 68596"/>
                <a:gd name="T29" fmla="*/ 60 h 14661"/>
                <a:gd name="T30" fmla="*/ 68596 w 68596"/>
                <a:gd name="T31" fmla="*/ 60 h 14661"/>
                <a:gd name="T32" fmla="*/ 0 w 68596"/>
                <a:gd name="T33" fmla="*/ 60 h 14661"/>
                <a:gd name="T34" fmla="*/ 7234 w 68596"/>
                <a:gd name="T35" fmla="*/ 7294 h 14661"/>
                <a:gd name="T36" fmla="*/ 7234 w 68596"/>
                <a:gd name="T37" fmla="*/ 14662 h 14661"/>
                <a:gd name="T38" fmla="*/ 63505 w 68596"/>
                <a:gd name="T39" fmla="*/ 14662 h 14661"/>
                <a:gd name="T40" fmla="*/ 62300 w 68596"/>
                <a:gd name="T41" fmla="*/ 14662 h 1466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8596" h="14661">
                  <a:moveTo>
                    <a:pt x="62032" y="12250"/>
                  </a:moveTo>
                  <a:cubicBezTo>
                    <a:pt x="61496" y="12023"/>
                    <a:pt x="61000" y="11701"/>
                    <a:pt x="60558" y="11313"/>
                  </a:cubicBezTo>
                  <a:lnTo>
                    <a:pt x="59888" y="10375"/>
                  </a:lnTo>
                  <a:cubicBezTo>
                    <a:pt x="59499" y="9987"/>
                    <a:pt x="59178" y="9531"/>
                    <a:pt x="58950" y="9035"/>
                  </a:cubicBezTo>
                  <a:cubicBezTo>
                    <a:pt x="58950" y="9035"/>
                    <a:pt x="58950" y="8232"/>
                    <a:pt x="58950" y="7830"/>
                  </a:cubicBezTo>
                  <a:cubicBezTo>
                    <a:pt x="58896" y="7428"/>
                    <a:pt x="58896" y="7026"/>
                    <a:pt x="58950" y="6624"/>
                  </a:cubicBezTo>
                  <a:cubicBezTo>
                    <a:pt x="58883" y="6222"/>
                    <a:pt x="58883" y="5820"/>
                    <a:pt x="58950" y="5419"/>
                  </a:cubicBezTo>
                  <a:cubicBezTo>
                    <a:pt x="58896" y="4923"/>
                    <a:pt x="58896" y="4441"/>
                    <a:pt x="58950" y="3945"/>
                  </a:cubicBezTo>
                  <a:cubicBezTo>
                    <a:pt x="58910" y="3583"/>
                    <a:pt x="58910" y="3235"/>
                    <a:pt x="58950" y="2873"/>
                  </a:cubicBezTo>
                  <a:cubicBezTo>
                    <a:pt x="59165" y="2445"/>
                    <a:pt x="59446" y="2043"/>
                    <a:pt x="59754" y="1668"/>
                  </a:cubicBezTo>
                  <a:cubicBezTo>
                    <a:pt x="60049" y="1333"/>
                    <a:pt x="60411" y="1052"/>
                    <a:pt x="60826" y="864"/>
                  </a:cubicBezTo>
                  <a:cubicBezTo>
                    <a:pt x="60826" y="864"/>
                    <a:pt x="60826" y="194"/>
                    <a:pt x="62032" y="60"/>
                  </a:cubicBezTo>
                  <a:cubicBezTo>
                    <a:pt x="62474" y="-20"/>
                    <a:pt x="62930" y="-20"/>
                    <a:pt x="63371" y="60"/>
                  </a:cubicBezTo>
                  <a:lnTo>
                    <a:pt x="64443" y="60"/>
                  </a:lnTo>
                  <a:lnTo>
                    <a:pt x="68596" y="60"/>
                  </a:lnTo>
                  <a:lnTo>
                    <a:pt x="0" y="60"/>
                  </a:lnTo>
                  <a:cubicBezTo>
                    <a:pt x="3993" y="60"/>
                    <a:pt x="7234" y="3302"/>
                    <a:pt x="7234" y="7294"/>
                  </a:cubicBezTo>
                  <a:lnTo>
                    <a:pt x="7234" y="14662"/>
                  </a:lnTo>
                  <a:lnTo>
                    <a:pt x="63505" y="14662"/>
                  </a:lnTo>
                  <a:lnTo>
                    <a:pt x="62300" y="14662"/>
                  </a:lnTo>
                  <a:lnTo>
                    <a:pt x="62032" y="1225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36" name="Freeform: Shape 1392">
              <a:extLst>
                <a:ext uri="{FF2B5EF4-FFF2-40B4-BE49-F238E27FC236}">
                  <a16:creationId xmlns:a16="http://schemas.microsoft.com/office/drawing/2014/main" id="{B2491856-EE3A-40E7-4688-4A296AB424A2}"/>
                </a:ext>
              </a:extLst>
            </p:cNvPr>
            <p:cNvSpPr>
              <a:spLocks/>
            </p:cNvSpPr>
            <p:nvPr/>
          </p:nvSpPr>
          <p:spPr bwMode="auto">
            <a:xfrm>
              <a:off x="12679099" y="5786346"/>
              <a:ext cx="2545" cy="288542"/>
            </a:xfrm>
            <a:custGeom>
              <a:avLst/>
              <a:gdLst>
                <a:gd name="T0" fmla="*/ 1340 w 2545"/>
                <a:gd name="T1" fmla="*/ 288543 h 288542"/>
                <a:gd name="T2" fmla="*/ 2546 w 2545"/>
                <a:gd name="T3" fmla="*/ 288543 h 288542"/>
                <a:gd name="T4" fmla="*/ 2546 w 2545"/>
                <a:gd name="T5" fmla="*/ 0 h 288542"/>
                <a:gd name="T6" fmla="*/ 1340 w 2545"/>
                <a:gd name="T7" fmla="*/ 0 h 288542"/>
                <a:gd name="T8" fmla="*/ 0 w 2545"/>
                <a:gd name="T9" fmla="*/ 0 h 288542"/>
                <a:gd name="T10" fmla="*/ 0 w 2545"/>
                <a:gd name="T11" fmla="*/ 288543 h 2885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288542">
                  <a:moveTo>
                    <a:pt x="1340" y="288543"/>
                  </a:moveTo>
                  <a:lnTo>
                    <a:pt x="2546" y="288543"/>
                  </a:lnTo>
                  <a:lnTo>
                    <a:pt x="2546" y="0"/>
                  </a:lnTo>
                  <a:lnTo>
                    <a:pt x="1340" y="0"/>
                  </a:lnTo>
                  <a:lnTo>
                    <a:pt x="0" y="0"/>
                  </a:lnTo>
                  <a:lnTo>
                    <a:pt x="0" y="288543"/>
                  </a:lnTo>
                  <a:lnTo>
                    <a:pt x="1340" y="28854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37" name="Freeform: Shape 1393">
              <a:extLst>
                <a:ext uri="{FF2B5EF4-FFF2-40B4-BE49-F238E27FC236}">
                  <a16:creationId xmlns:a16="http://schemas.microsoft.com/office/drawing/2014/main" id="{F393EA66-E822-F3E6-6C7B-A4AC811492D0}"/>
                </a:ext>
              </a:extLst>
            </p:cNvPr>
            <p:cNvSpPr>
              <a:spLocks/>
            </p:cNvSpPr>
            <p:nvPr/>
          </p:nvSpPr>
          <p:spPr bwMode="auto">
            <a:xfrm>
              <a:off x="12673204" y="5548037"/>
              <a:ext cx="17839" cy="25317"/>
            </a:xfrm>
            <a:custGeom>
              <a:avLst/>
              <a:gdLst>
                <a:gd name="T0" fmla="*/ 7235 w 17839"/>
                <a:gd name="T1" fmla="*/ 18486 h 25317"/>
                <a:gd name="T2" fmla="*/ 9244 w 17839"/>
                <a:gd name="T3" fmla="*/ 18486 h 25317"/>
                <a:gd name="T4" fmla="*/ 9244 w 17839"/>
                <a:gd name="T5" fmla="*/ 7903 h 25317"/>
                <a:gd name="T6" fmla="*/ 10585 w 17839"/>
                <a:gd name="T7" fmla="*/ 6564 h 25317"/>
                <a:gd name="T8" fmla="*/ 11924 w 17839"/>
                <a:gd name="T9" fmla="*/ 7903 h 25317"/>
                <a:gd name="T10" fmla="*/ 11924 w 17839"/>
                <a:gd name="T11" fmla="*/ 19826 h 25317"/>
                <a:gd name="T12" fmla="*/ 14470 w 17839"/>
                <a:gd name="T13" fmla="*/ 25318 h 25317"/>
                <a:gd name="T14" fmla="*/ 14470 w 17839"/>
                <a:gd name="T15" fmla="*/ 25318 h 25317"/>
                <a:gd name="T16" fmla="*/ 16613 w 17839"/>
                <a:gd name="T17" fmla="*/ 14467 h 25317"/>
                <a:gd name="T18" fmla="*/ 17685 w 17839"/>
                <a:gd name="T19" fmla="*/ 8573 h 25317"/>
                <a:gd name="T20" fmla="*/ 12098 w 17839"/>
                <a:gd name="T21" fmla="*/ 7 h 25317"/>
                <a:gd name="T22" fmla="*/ 12058 w 17839"/>
                <a:gd name="T23" fmla="*/ 0 h 25317"/>
                <a:gd name="T24" fmla="*/ 9914 w 17839"/>
                <a:gd name="T25" fmla="*/ 0 h 25317"/>
                <a:gd name="T26" fmla="*/ 8441 w 17839"/>
                <a:gd name="T27" fmla="*/ 0 h 25317"/>
                <a:gd name="T28" fmla="*/ 7101 w 17839"/>
                <a:gd name="T29" fmla="*/ 0 h 25317"/>
                <a:gd name="T30" fmla="*/ 6029 w 17839"/>
                <a:gd name="T31" fmla="*/ 0 h 25317"/>
                <a:gd name="T32" fmla="*/ 5091 w 17839"/>
                <a:gd name="T33" fmla="*/ 938 h 25317"/>
                <a:gd name="T34" fmla="*/ 4287 w 17839"/>
                <a:gd name="T35" fmla="*/ 2143 h 25317"/>
                <a:gd name="T36" fmla="*/ 4287 w 17839"/>
                <a:gd name="T37" fmla="*/ 3483 h 25317"/>
                <a:gd name="T38" fmla="*/ 4287 w 17839"/>
                <a:gd name="T39" fmla="*/ 3483 h 25317"/>
                <a:gd name="T40" fmla="*/ 0 w 17839"/>
                <a:gd name="T41" fmla="*/ 23978 h 25317"/>
                <a:gd name="T42" fmla="*/ 0 w 17839"/>
                <a:gd name="T43" fmla="*/ 23978 h 25317"/>
                <a:gd name="T44" fmla="*/ 7235 w 17839"/>
                <a:gd name="T45" fmla="*/ 18486 h 253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839" h="25317">
                  <a:moveTo>
                    <a:pt x="7235" y="18486"/>
                  </a:moveTo>
                  <a:lnTo>
                    <a:pt x="9244" y="18486"/>
                  </a:lnTo>
                  <a:lnTo>
                    <a:pt x="9244" y="7903"/>
                  </a:lnTo>
                  <a:cubicBezTo>
                    <a:pt x="9244" y="7164"/>
                    <a:pt x="9848" y="6564"/>
                    <a:pt x="10585" y="6564"/>
                  </a:cubicBezTo>
                  <a:cubicBezTo>
                    <a:pt x="11322" y="6564"/>
                    <a:pt x="11924" y="7164"/>
                    <a:pt x="11924" y="7903"/>
                  </a:cubicBezTo>
                  <a:lnTo>
                    <a:pt x="11924" y="19826"/>
                  </a:lnTo>
                  <a:cubicBezTo>
                    <a:pt x="13492" y="21228"/>
                    <a:pt x="14416" y="23215"/>
                    <a:pt x="14470" y="25318"/>
                  </a:cubicBezTo>
                  <a:lnTo>
                    <a:pt x="16613" y="14467"/>
                  </a:lnTo>
                  <a:lnTo>
                    <a:pt x="17685" y="8573"/>
                  </a:lnTo>
                  <a:cubicBezTo>
                    <a:pt x="18503" y="4663"/>
                    <a:pt x="15997" y="828"/>
                    <a:pt x="12098" y="7"/>
                  </a:cubicBezTo>
                  <a:cubicBezTo>
                    <a:pt x="12085" y="4"/>
                    <a:pt x="12071" y="3"/>
                    <a:pt x="12058" y="0"/>
                  </a:cubicBezTo>
                  <a:lnTo>
                    <a:pt x="9914" y="0"/>
                  </a:lnTo>
                  <a:lnTo>
                    <a:pt x="8441" y="0"/>
                  </a:lnTo>
                  <a:lnTo>
                    <a:pt x="7101" y="0"/>
                  </a:lnTo>
                  <a:lnTo>
                    <a:pt x="6029" y="0"/>
                  </a:lnTo>
                  <a:lnTo>
                    <a:pt x="5091" y="938"/>
                  </a:lnTo>
                  <a:lnTo>
                    <a:pt x="4287" y="2143"/>
                  </a:lnTo>
                  <a:cubicBezTo>
                    <a:pt x="4207" y="2587"/>
                    <a:pt x="4207" y="3040"/>
                    <a:pt x="4287" y="3483"/>
                  </a:cubicBezTo>
                  <a:cubicBezTo>
                    <a:pt x="4287" y="3483"/>
                    <a:pt x="4287" y="3483"/>
                    <a:pt x="4287" y="3483"/>
                  </a:cubicBezTo>
                  <a:lnTo>
                    <a:pt x="0" y="23978"/>
                  </a:lnTo>
                  <a:cubicBezTo>
                    <a:pt x="818" y="20674"/>
                    <a:pt x="3832" y="18387"/>
                    <a:pt x="7235" y="1848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38" name="Freeform: Shape 1394">
              <a:extLst>
                <a:ext uri="{FF2B5EF4-FFF2-40B4-BE49-F238E27FC236}">
                  <a16:creationId xmlns:a16="http://schemas.microsoft.com/office/drawing/2014/main" id="{6EE1B4F0-B3AB-4C44-373D-17A50C525D4C}"/>
                </a:ext>
              </a:extLst>
            </p:cNvPr>
            <p:cNvSpPr>
              <a:spLocks/>
            </p:cNvSpPr>
            <p:nvPr/>
          </p:nvSpPr>
          <p:spPr bwMode="auto">
            <a:xfrm>
              <a:off x="12682448" y="5555003"/>
              <a:ext cx="2679" cy="13261"/>
            </a:xfrm>
            <a:custGeom>
              <a:avLst/>
              <a:gdLst>
                <a:gd name="T0" fmla="*/ 1340 w 2679"/>
                <a:gd name="T1" fmla="*/ 0 h 13261"/>
                <a:gd name="T2" fmla="*/ 0 w 2679"/>
                <a:gd name="T3" fmla="*/ 1340 h 13261"/>
                <a:gd name="T4" fmla="*/ 0 w 2679"/>
                <a:gd name="T5" fmla="*/ 11922 h 13261"/>
                <a:gd name="T6" fmla="*/ 2680 w 2679"/>
                <a:gd name="T7" fmla="*/ 13262 h 13261"/>
                <a:gd name="T8" fmla="*/ 2680 w 2679"/>
                <a:gd name="T9" fmla="*/ 1340 h 13261"/>
                <a:gd name="T10" fmla="*/ 1340 w 2679"/>
                <a:gd name="T11" fmla="*/ 0 h 1326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 h="13261">
                  <a:moveTo>
                    <a:pt x="1340" y="0"/>
                  </a:moveTo>
                  <a:cubicBezTo>
                    <a:pt x="603" y="0"/>
                    <a:pt x="0" y="600"/>
                    <a:pt x="0" y="1340"/>
                  </a:cubicBezTo>
                  <a:lnTo>
                    <a:pt x="0" y="11922"/>
                  </a:lnTo>
                  <a:cubicBezTo>
                    <a:pt x="965" y="12205"/>
                    <a:pt x="1876" y="12659"/>
                    <a:pt x="2680" y="13262"/>
                  </a:cubicBezTo>
                  <a:lnTo>
                    <a:pt x="2680" y="1340"/>
                  </a:lnTo>
                  <a:cubicBezTo>
                    <a:pt x="2680" y="600"/>
                    <a:pt x="2077" y="0"/>
                    <a:pt x="134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39" name="Freeform: Shape 1395">
              <a:extLst>
                <a:ext uri="{FF2B5EF4-FFF2-40B4-BE49-F238E27FC236}">
                  <a16:creationId xmlns:a16="http://schemas.microsoft.com/office/drawing/2014/main" id="{FE143E29-513D-054B-18C3-3F580675A67B}"/>
                </a:ext>
              </a:extLst>
            </p:cNvPr>
            <p:cNvSpPr>
              <a:spLocks/>
            </p:cNvSpPr>
            <p:nvPr/>
          </p:nvSpPr>
          <p:spPr bwMode="auto">
            <a:xfrm>
              <a:off x="9546034" y="6478162"/>
              <a:ext cx="65247" cy="16814"/>
            </a:xfrm>
            <a:custGeom>
              <a:avLst/>
              <a:gdLst>
                <a:gd name="T0" fmla="*/ 8575 w 65247"/>
                <a:gd name="T1" fmla="*/ 9849 h 16814"/>
                <a:gd name="T2" fmla="*/ 8575 w 65247"/>
                <a:gd name="T3" fmla="*/ 16815 h 16814"/>
                <a:gd name="T4" fmla="*/ 65247 w 65247"/>
                <a:gd name="T5" fmla="*/ 14672 h 16814"/>
                <a:gd name="T6" fmla="*/ 65247 w 65247"/>
                <a:gd name="T7" fmla="*/ 14672 h 16814"/>
                <a:gd name="T8" fmla="*/ 56954 w 65247"/>
                <a:gd name="T9" fmla="*/ 8362 h 16814"/>
                <a:gd name="T10" fmla="*/ 63264 w 65247"/>
                <a:gd name="T11" fmla="*/ 70 h 16814"/>
                <a:gd name="T12" fmla="*/ 65247 w 65247"/>
                <a:gd name="T13" fmla="*/ 70 h 16814"/>
                <a:gd name="T14" fmla="*/ 64309 w 65247"/>
                <a:gd name="T15" fmla="*/ 70 h 16814"/>
                <a:gd name="T16" fmla="*/ 49572 w 65247"/>
                <a:gd name="T17" fmla="*/ 70 h 16814"/>
                <a:gd name="T18" fmla="*/ 1339 w 65247"/>
                <a:gd name="T19" fmla="*/ 1946 h 16814"/>
                <a:gd name="T20" fmla="*/ 0 w 65247"/>
                <a:gd name="T21" fmla="*/ 1946 h 16814"/>
                <a:gd name="T22" fmla="*/ 1608 w 65247"/>
                <a:gd name="T23" fmla="*/ 1946 h 16814"/>
                <a:gd name="T24" fmla="*/ 8601 w 65247"/>
                <a:gd name="T25" fmla="*/ 9407 h 16814"/>
                <a:gd name="T26" fmla="*/ 8575 w 65247"/>
                <a:gd name="T27" fmla="*/ 9849 h 168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5247" h="16814">
                  <a:moveTo>
                    <a:pt x="8575" y="9849"/>
                  </a:moveTo>
                  <a:lnTo>
                    <a:pt x="8575" y="16815"/>
                  </a:lnTo>
                  <a:lnTo>
                    <a:pt x="65247" y="14672"/>
                  </a:lnTo>
                  <a:cubicBezTo>
                    <a:pt x="61214" y="15221"/>
                    <a:pt x="57503" y="12394"/>
                    <a:pt x="56954" y="8362"/>
                  </a:cubicBezTo>
                  <a:cubicBezTo>
                    <a:pt x="56404" y="4330"/>
                    <a:pt x="59232" y="619"/>
                    <a:pt x="63264" y="70"/>
                  </a:cubicBezTo>
                  <a:cubicBezTo>
                    <a:pt x="63921" y="-23"/>
                    <a:pt x="64590" y="-23"/>
                    <a:pt x="65247" y="70"/>
                  </a:cubicBezTo>
                  <a:lnTo>
                    <a:pt x="64309" y="70"/>
                  </a:lnTo>
                  <a:lnTo>
                    <a:pt x="49572" y="70"/>
                  </a:lnTo>
                  <a:lnTo>
                    <a:pt x="1339" y="1946"/>
                  </a:lnTo>
                  <a:lnTo>
                    <a:pt x="0" y="1946"/>
                  </a:lnTo>
                  <a:lnTo>
                    <a:pt x="1608" y="1946"/>
                  </a:lnTo>
                  <a:cubicBezTo>
                    <a:pt x="5600" y="2080"/>
                    <a:pt x="8735" y="5415"/>
                    <a:pt x="8601" y="9407"/>
                  </a:cubicBezTo>
                  <a:cubicBezTo>
                    <a:pt x="8601" y="9554"/>
                    <a:pt x="8588" y="9702"/>
                    <a:pt x="8575" y="984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40" name="Freeform: Shape 1396">
              <a:extLst>
                <a:ext uri="{FF2B5EF4-FFF2-40B4-BE49-F238E27FC236}">
                  <a16:creationId xmlns:a16="http://schemas.microsoft.com/office/drawing/2014/main" id="{7ED82837-69D5-7D39-ED46-92589CA3ACC1}"/>
                </a:ext>
              </a:extLst>
            </p:cNvPr>
            <p:cNvSpPr>
              <a:spLocks/>
            </p:cNvSpPr>
            <p:nvPr/>
          </p:nvSpPr>
          <p:spPr bwMode="auto">
            <a:xfrm>
              <a:off x="9682959" y="5892172"/>
              <a:ext cx="14603" cy="586060"/>
            </a:xfrm>
            <a:custGeom>
              <a:avLst/>
              <a:gdLst>
                <a:gd name="T0" fmla="*/ 0 w 14603"/>
                <a:gd name="T1" fmla="*/ 43536 h 586060"/>
                <a:gd name="T2" fmla="*/ 0 w 14603"/>
                <a:gd name="T3" fmla="*/ 586060 h 586060"/>
                <a:gd name="T4" fmla="*/ 14604 w 14603"/>
                <a:gd name="T5" fmla="*/ 586060 h 586060"/>
                <a:gd name="T6" fmla="*/ 14604 w 14603"/>
                <a:gd name="T7" fmla="*/ 1340 h 586060"/>
                <a:gd name="T8" fmla="*/ 14604 w 14603"/>
                <a:gd name="T9" fmla="*/ 1340 h 586060"/>
                <a:gd name="T10" fmla="*/ 7637 w 14603"/>
                <a:gd name="T11" fmla="*/ 7234 h 586060"/>
                <a:gd name="T12" fmla="*/ 268 w 14603"/>
                <a:gd name="T13" fmla="*/ 0 h 586060"/>
                <a:gd name="T14" fmla="*/ 268 w 14603"/>
                <a:gd name="T15" fmla="*/ 29470 h 586060"/>
                <a:gd name="T16" fmla="*/ 268 w 14603"/>
                <a:gd name="T17" fmla="*/ 29470 h 58606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603" h="586060">
                  <a:moveTo>
                    <a:pt x="0" y="43536"/>
                  </a:moveTo>
                  <a:lnTo>
                    <a:pt x="0" y="586060"/>
                  </a:lnTo>
                  <a:lnTo>
                    <a:pt x="14604" y="586060"/>
                  </a:lnTo>
                  <a:lnTo>
                    <a:pt x="14604" y="1340"/>
                  </a:lnTo>
                  <a:cubicBezTo>
                    <a:pt x="14014" y="4734"/>
                    <a:pt x="11080" y="7219"/>
                    <a:pt x="7637" y="7234"/>
                  </a:cubicBezTo>
                  <a:cubicBezTo>
                    <a:pt x="3618" y="7234"/>
                    <a:pt x="335" y="4016"/>
                    <a:pt x="268" y="0"/>
                  </a:cubicBezTo>
                  <a:lnTo>
                    <a:pt x="268" y="29470"/>
                  </a:lnTo>
                  <a:lnTo>
                    <a:pt x="0" y="4353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41" name="Freeform: Shape 1397">
              <a:extLst>
                <a:ext uri="{FF2B5EF4-FFF2-40B4-BE49-F238E27FC236}">
                  <a16:creationId xmlns:a16="http://schemas.microsoft.com/office/drawing/2014/main" id="{65793E8B-9ABA-7BEA-6BDC-1D407CD8527B}"/>
                </a:ext>
              </a:extLst>
            </p:cNvPr>
            <p:cNvSpPr>
              <a:spLocks/>
            </p:cNvSpPr>
            <p:nvPr/>
          </p:nvSpPr>
          <p:spPr bwMode="auto">
            <a:xfrm>
              <a:off x="12150022" y="5588358"/>
              <a:ext cx="193463" cy="14333"/>
            </a:xfrm>
            <a:custGeom>
              <a:avLst/>
              <a:gdLst>
                <a:gd name="T0" fmla="*/ 7369 w 193463"/>
                <a:gd name="T1" fmla="*/ 7100 h 14333"/>
                <a:gd name="T2" fmla="*/ 7369 w 193463"/>
                <a:gd name="T3" fmla="*/ 14333 h 14333"/>
                <a:gd name="T4" fmla="*/ 189310 w 193463"/>
                <a:gd name="T5" fmla="*/ 14333 h 14333"/>
                <a:gd name="T6" fmla="*/ 187971 w 193463"/>
                <a:gd name="T7" fmla="*/ 8707 h 14333"/>
                <a:gd name="T8" fmla="*/ 193464 w 193463"/>
                <a:gd name="T9" fmla="*/ 0 h 14333"/>
                <a:gd name="T10" fmla="*/ 0 w 193463"/>
                <a:gd name="T11" fmla="*/ 0 h 14333"/>
                <a:gd name="T12" fmla="*/ 7369 w 193463"/>
                <a:gd name="T13" fmla="*/ 7100 h 143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3463" h="14333">
                  <a:moveTo>
                    <a:pt x="7369" y="7100"/>
                  </a:moveTo>
                  <a:lnTo>
                    <a:pt x="7369" y="14333"/>
                  </a:lnTo>
                  <a:lnTo>
                    <a:pt x="189310" y="14333"/>
                  </a:lnTo>
                  <a:lnTo>
                    <a:pt x="187971" y="8707"/>
                  </a:lnTo>
                  <a:cubicBezTo>
                    <a:pt x="187140" y="4794"/>
                    <a:pt x="189579" y="930"/>
                    <a:pt x="193464" y="0"/>
                  </a:cubicBezTo>
                  <a:lnTo>
                    <a:pt x="0" y="0"/>
                  </a:lnTo>
                  <a:cubicBezTo>
                    <a:pt x="3966" y="-3"/>
                    <a:pt x="7221" y="3136"/>
                    <a:pt x="7369" y="710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42" name="Freeform: Shape 1398">
              <a:extLst>
                <a:ext uri="{FF2B5EF4-FFF2-40B4-BE49-F238E27FC236}">
                  <a16:creationId xmlns:a16="http://schemas.microsoft.com/office/drawing/2014/main" id="{49BBC0F5-2484-5403-FEA3-93138D1671EC}"/>
                </a:ext>
              </a:extLst>
            </p:cNvPr>
            <p:cNvSpPr>
              <a:spLocks/>
            </p:cNvSpPr>
            <p:nvPr/>
          </p:nvSpPr>
          <p:spPr bwMode="auto">
            <a:xfrm>
              <a:off x="12338101" y="5589296"/>
              <a:ext cx="15298" cy="14467"/>
            </a:xfrm>
            <a:custGeom>
              <a:avLst/>
              <a:gdLst>
                <a:gd name="T0" fmla="*/ 25 w 15298"/>
                <a:gd name="T1" fmla="*/ 7769 h 14467"/>
                <a:gd name="T2" fmla="*/ 1365 w 15298"/>
                <a:gd name="T3" fmla="*/ 13396 h 14467"/>
                <a:gd name="T4" fmla="*/ 1365 w 15298"/>
                <a:gd name="T5" fmla="*/ 14467 h 14467"/>
                <a:gd name="T6" fmla="*/ 1365 w 15298"/>
                <a:gd name="T7" fmla="*/ 13664 h 14467"/>
                <a:gd name="T8" fmla="*/ 5652 w 15298"/>
                <a:gd name="T9" fmla="*/ 7100 h 14467"/>
                <a:gd name="T10" fmla="*/ 5652 w 15298"/>
                <a:gd name="T11" fmla="*/ 6162 h 14467"/>
                <a:gd name="T12" fmla="*/ 6858 w 15298"/>
                <a:gd name="T13" fmla="*/ 4822 h 14467"/>
                <a:gd name="T14" fmla="*/ 8198 w 15298"/>
                <a:gd name="T15" fmla="*/ 6162 h 14467"/>
                <a:gd name="T16" fmla="*/ 8198 w 15298"/>
                <a:gd name="T17" fmla="*/ 6162 h 14467"/>
                <a:gd name="T18" fmla="*/ 8198 w 15298"/>
                <a:gd name="T19" fmla="*/ 6162 h 14467"/>
                <a:gd name="T20" fmla="*/ 15298 w 15298"/>
                <a:gd name="T21" fmla="*/ 12592 h 14467"/>
                <a:gd name="T22" fmla="*/ 15298 w 15298"/>
                <a:gd name="T23" fmla="*/ 11788 h 14467"/>
                <a:gd name="T24" fmla="*/ 13556 w 15298"/>
                <a:gd name="T25" fmla="*/ 4287 h 14467"/>
                <a:gd name="T26" fmla="*/ 13556 w 15298"/>
                <a:gd name="T27" fmla="*/ 2947 h 14467"/>
                <a:gd name="T28" fmla="*/ 12753 w 15298"/>
                <a:gd name="T29" fmla="*/ 1741 h 14467"/>
                <a:gd name="T30" fmla="*/ 11815 w 15298"/>
                <a:gd name="T31" fmla="*/ 804 h 14467"/>
                <a:gd name="T32" fmla="*/ 10609 w 15298"/>
                <a:gd name="T33" fmla="*/ 0 h 14467"/>
                <a:gd name="T34" fmla="*/ 9403 w 15298"/>
                <a:gd name="T35" fmla="*/ 0 h 14467"/>
                <a:gd name="T36" fmla="*/ 7930 w 15298"/>
                <a:gd name="T37" fmla="*/ 0 h 14467"/>
                <a:gd name="T38" fmla="*/ 5652 w 15298"/>
                <a:gd name="T39" fmla="*/ 0 h 14467"/>
                <a:gd name="T40" fmla="*/ 25 w 15298"/>
                <a:gd name="T41" fmla="*/ 7769 h 144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5298" h="14467">
                  <a:moveTo>
                    <a:pt x="25" y="7769"/>
                  </a:moveTo>
                  <a:lnTo>
                    <a:pt x="1365" y="13396"/>
                  </a:lnTo>
                  <a:lnTo>
                    <a:pt x="1365" y="14467"/>
                  </a:lnTo>
                  <a:lnTo>
                    <a:pt x="1365" y="13664"/>
                  </a:lnTo>
                  <a:cubicBezTo>
                    <a:pt x="1378" y="10824"/>
                    <a:pt x="3053" y="8257"/>
                    <a:pt x="5652" y="7100"/>
                  </a:cubicBezTo>
                  <a:lnTo>
                    <a:pt x="5652" y="6162"/>
                  </a:lnTo>
                  <a:cubicBezTo>
                    <a:pt x="5652" y="5472"/>
                    <a:pt x="6175" y="4892"/>
                    <a:pt x="6858" y="4822"/>
                  </a:cubicBezTo>
                  <a:cubicBezTo>
                    <a:pt x="7594" y="4822"/>
                    <a:pt x="8198" y="5423"/>
                    <a:pt x="8198" y="6162"/>
                  </a:cubicBezTo>
                  <a:cubicBezTo>
                    <a:pt x="11869" y="6146"/>
                    <a:pt x="14950" y="8935"/>
                    <a:pt x="15298" y="12592"/>
                  </a:cubicBezTo>
                  <a:cubicBezTo>
                    <a:pt x="15298" y="12592"/>
                    <a:pt x="15298" y="12592"/>
                    <a:pt x="15298" y="11788"/>
                  </a:cubicBezTo>
                  <a:lnTo>
                    <a:pt x="13556" y="4287"/>
                  </a:lnTo>
                  <a:cubicBezTo>
                    <a:pt x="13583" y="3841"/>
                    <a:pt x="13583" y="3393"/>
                    <a:pt x="13556" y="2947"/>
                  </a:cubicBezTo>
                  <a:lnTo>
                    <a:pt x="12753" y="1741"/>
                  </a:lnTo>
                  <a:lnTo>
                    <a:pt x="11815" y="804"/>
                  </a:lnTo>
                  <a:lnTo>
                    <a:pt x="10609" y="0"/>
                  </a:lnTo>
                  <a:lnTo>
                    <a:pt x="9403" y="0"/>
                  </a:lnTo>
                  <a:lnTo>
                    <a:pt x="7930" y="0"/>
                  </a:lnTo>
                  <a:lnTo>
                    <a:pt x="5652" y="0"/>
                  </a:lnTo>
                  <a:cubicBezTo>
                    <a:pt x="2115" y="847"/>
                    <a:pt x="-270" y="4146"/>
                    <a:pt x="25" y="776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43" name="Freeform: Shape 1399">
              <a:extLst>
                <a:ext uri="{FF2B5EF4-FFF2-40B4-BE49-F238E27FC236}">
                  <a16:creationId xmlns:a16="http://schemas.microsoft.com/office/drawing/2014/main" id="{CC3A9344-78A6-7CE5-22C1-2B73CF247ED2}"/>
                </a:ext>
              </a:extLst>
            </p:cNvPr>
            <p:cNvSpPr>
              <a:spLocks/>
            </p:cNvSpPr>
            <p:nvPr/>
          </p:nvSpPr>
          <p:spPr bwMode="auto">
            <a:xfrm>
              <a:off x="12731886" y="5566523"/>
              <a:ext cx="126608" cy="14467"/>
            </a:xfrm>
            <a:custGeom>
              <a:avLst/>
              <a:gdLst>
                <a:gd name="T0" fmla="*/ 0 w 126608"/>
                <a:gd name="T1" fmla="*/ 14467 h 14467"/>
                <a:gd name="T2" fmla="*/ 126609 w 126608"/>
                <a:gd name="T3" fmla="*/ 14467 h 14467"/>
                <a:gd name="T4" fmla="*/ 126609 w 126608"/>
                <a:gd name="T5" fmla="*/ 0 h 14467"/>
                <a:gd name="T6" fmla="*/ 0 w 126608"/>
                <a:gd name="T7" fmla="*/ 0 h 14467"/>
                <a:gd name="T8" fmla="*/ 0 w 126608"/>
                <a:gd name="T9" fmla="*/ 7234 h 14467"/>
                <a:gd name="T10" fmla="*/ 0 w 126608"/>
                <a:gd name="T11" fmla="*/ 14467 h 144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6608" h="14467">
                  <a:moveTo>
                    <a:pt x="0" y="14467"/>
                  </a:moveTo>
                  <a:lnTo>
                    <a:pt x="126609" y="14467"/>
                  </a:lnTo>
                  <a:lnTo>
                    <a:pt x="126609" y="0"/>
                  </a:lnTo>
                  <a:lnTo>
                    <a:pt x="0" y="0"/>
                  </a:lnTo>
                  <a:lnTo>
                    <a:pt x="0" y="7234"/>
                  </a:lnTo>
                  <a:lnTo>
                    <a:pt x="0" y="1446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44" name="Freeform: Shape 1400">
              <a:extLst>
                <a:ext uri="{FF2B5EF4-FFF2-40B4-BE49-F238E27FC236}">
                  <a16:creationId xmlns:a16="http://schemas.microsoft.com/office/drawing/2014/main" id="{926BAB2D-C9FB-987E-8BCF-D911E7985D51}"/>
                </a:ext>
              </a:extLst>
            </p:cNvPr>
            <p:cNvSpPr>
              <a:spLocks/>
            </p:cNvSpPr>
            <p:nvPr/>
          </p:nvSpPr>
          <p:spPr bwMode="auto">
            <a:xfrm>
              <a:off x="12339600" y="5596395"/>
              <a:ext cx="4287" cy="148290"/>
            </a:xfrm>
            <a:custGeom>
              <a:avLst/>
              <a:gdLst>
                <a:gd name="T0" fmla="*/ 938 w 4287"/>
                <a:gd name="T1" fmla="*/ 142664 h 148290"/>
                <a:gd name="T2" fmla="*/ 2009 w 4287"/>
                <a:gd name="T3" fmla="*/ 143468 h 148290"/>
                <a:gd name="T4" fmla="*/ 2679 w 4287"/>
                <a:gd name="T5" fmla="*/ 144539 h 148290"/>
                <a:gd name="T6" fmla="*/ 3484 w 4287"/>
                <a:gd name="T7" fmla="*/ 145879 h 148290"/>
                <a:gd name="T8" fmla="*/ 3484 w 4287"/>
                <a:gd name="T9" fmla="*/ 145879 h 148290"/>
                <a:gd name="T10" fmla="*/ 4287 w 4287"/>
                <a:gd name="T11" fmla="*/ 148290 h 148290"/>
                <a:gd name="T12" fmla="*/ 4287 w 4287"/>
                <a:gd name="T13" fmla="*/ 0 h 148290"/>
                <a:gd name="T14" fmla="*/ 0 w 4287"/>
                <a:gd name="T15" fmla="*/ 6564 h 148290"/>
                <a:gd name="T16" fmla="*/ 0 w 4287"/>
                <a:gd name="T17" fmla="*/ 141860 h 14829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287" h="148290">
                  <a:moveTo>
                    <a:pt x="938" y="142664"/>
                  </a:moveTo>
                  <a:cubicBezTo>
                    <a:pt x="1353" y="142854"/>
                    <a:pt x="1715" y="143127"/>
                    <a:pt x="2009" y="143468"/>
                  </a:cubicBezTo>
                  <a:cubicBezTo>
                    <a:pt x="2304" y="143772"/>
                    <a:pt x="2532" y="144137"/>
                    <a:pt x="2679" y="144539"/>
                  </a:cubicBezTo>
                  <a:lnTo>
                    <a:pt x="3484" y="145879"/>
                  </a:lnTo>
                  <a:cubicBezTo>
                    <a:pt x="3484" y="145879"/>
                    <a:pt x="3484" y="145879"/>
                    <a:pt x="3484" y="145879"/>
                  </a:cubicBezTo>
                  <a:lnTo>
                    <a:pt x="4287" y="148290"/>
                  </a:lnTo>
                  <a:lnTo>
                    <a:pt x="4287" y="0"/>
                  </a:lnTo>
                  <a:cubicBezTo>
                    <a:pt x="1688" y="1157"/>
                    <a:pt x="13" y="3724"/>
                    <a:pt x="0" y="6564"/>
                  </a:cubicBezTo>
                  <a:lnTo>
                    <a:pt x="0" y="141860"/>
                  </a:lnTo>
                  <a:lnTo>
                    <a:pt x="938" y="14266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45" name="Freeform: Shape 1401">
              <a:extLst>
                <a:ext uri="{FF2B5EF4-FFF2-40B4-BE49-F238E27FC236}">
                  <a16:creationId xmlns:a16="http://schemas.microsoft.com/office/drawing/2014/main" id="{186DCB9F-71BD-F9A4-3316-5553E2495BAE}"/>
                </a:ext>
              </a:extLst>
            </p:cNvPr>
            <p:cNvSpPr>
              <a:spLocks/>
            </p:cNvSpPr>
            <p:nvPr/>
          </p:nvSpPr>
          <p:spPr bwMode="auto">
            <a:xfrm>
              <a:off x="12346969" y="5595703"/>
              <a:ext cx="7636" cy="176309"/>
            </a:xfrm>
            <a:custGeom>
              <a:avLst/>
              <a:gdLst>
                <a:gd name="T0" fmla="*/ 0 w 7636"/>
                <a:gd name="T1" fmla="*/ 23 h 176309"/>
                <a:gd name="T2" fmla="*/ 0 w 7636"/>
                <a:gd name="T3" fmla="*/ 23 h 176309"/>
                <a:gd name="T4" fmla="*/ 0 w 7636"/>
                <a:gd name="T5" fmla="*/ 158092 h 176309"/>
                <a:gd name="T6" fmla="*/ 670 w 7636"/>
                <a:gd name="T7" fmla="*/ 160369 h 176309"/>
                <a:gd name="T8" fmla="*/ 670 w 7636"/>
                <a:gd name="T9" fmla="*/ 160369 h 176309"/>
                <a:gd name="T10" fmla="*/ 5359 w 7636"/>
                <a:gd name="T11" fmla="*/ 176310 h 176309"/>
                <a:gd name="T12" fmla="*/ 7637 w 7636"/>
                <a:gd name="T13" fmla="*/ 176310 h 176309"/>
                <a:gd name="T14" fmla="*/ 7637 w 7636"/>
                <a:gd name="T15" fmla="*/ 7257 h 176309"/>
                <a:gd name="T16" fmla="*/ 7637 w 7636"/>
                <a:gd name="T17" fmla="*/ 6453 h 176309"/>
                <a:gd name="T18" fmla="*/ 0 w 7636"/>
                <a:gd name="T19" fmla="*/ 23 h 1763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636" h="176309">
                  <a:moveTo>
                    <a:pt x="0" y="23"/>
                  </a:moveTo>
                  <a:lnTo>
                    <a:pt x="0" y="23"/>
                  </a:lnTo>
                  <a:lnTo>
                    <a:pt x="0" y="158092"/>
                  </a:lnTo>
                  <a:lnTo>
                    <a:pt x="670" y="160369"/>
                  </a:lnTo>
                  <a:lnTo>
                    <a:pt x="5359" y="176310"/>
                  </a:lnTo>
                  <a:lnTo>
                    <a:pt x="7637" y="176310"/>
                  </a:lnTo>
                  <a:lnTo>
                    <a:pt x="7637" y="7257"/>
                  </a:lnTo>
                  <a:cubicBezTo>
                    <a:pt x="7637" y="7257"/>
                    <a:pt x="7637" y="7257"/>
                    <a:pt x="7637" y="6453"/>
                  </a:cubicBezTo>
                  <a:cubicBezTo>
                    <a:pt x="7288" y="2580"/>
                    <a:pt x="3872" y="-287"/>
                    <a:pt x="0" y="2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46" name="Freeform: Shape 445">
              <a:extLst>
                <a:ext uri="{FF2B5EF4-FFF2-40B4-BE49-F238E27FC236}">
                  <a16:creationId xmlns:a16="http://schemas.microsoft.com/office/drawing/2014/main" id="{674343D5-1201-598C-1EA5-4C639585CF84}"/>
                </a:ext>
              </a:extLst>
            </p:cNvPr>
            <p:cNvSpPr/>
            <p:nvPr/>
          </p:nvSpPr>
          <p:spPr>
            <a:xfrm>
              <a:off x="12673439" y="5567541"/>
              <a:ext cx="13397" cy="204752"/>
            </a:xfrm>
            <a:custGeom>
              <a:avLst/>
              <a:gdLst>
                <a:gd name="connsiteX0" fmla="*/ 9244 w 14469"/>
                <a:gd name="connsiteY0" fmla="*/ 206025 h 206025"/>
                <a:gd name="connsiteX1" fmla="*/ 9244 w 14469"/>
                <a:gd name="connsiteY1" fmla="*/ 199328 h 206025"/>
                <a:gd name="connsiteX2" fmla="*/ 10585 w 14469"/>
                <a:gd name="connsiteY2" fmla="*/ 198122 h 206025"/>
                <a:gd name="connsiteX3" fmla="*/ 14470 w 14469"/>
                <a:gd name="connsiteY3" fmla="*/ 198122 h 206025"/>
                <a:gd name="connsiteX4" fmla="*/ 14470 w 14469"/>
                <a:gd name="connsiteY4" fmla="*/ 6832 h 206025"/>
                <a:gd name="connsiteX5" fmla="*/ 11924 w 14469"/>
                <a:gd name="connsiteY5" fmla="*/ 1340 h 206025"/>
                <a:gd name="connsiteX6" fmla="*/ 9244 w 14469"/>
                <a:gd name="connsiteY6" fmla="*/ 0 h 206025"/>
                <a:gd name="connsiteX7" fmla="*/ 7235 w 14469"/>
                <a:gd name="connsiteY7" fmla="*/ 0 h 206025"/>
                <a:gd name="connsiteX8" fmla="*/ 0 w 14469"/>
                <a:gd name="connsiteY8" fmla="*/ 6564 h 206025"/>
                <a:gd name="connsiteX9" fmla="*/ 0 w 14469"/>
                <a:gd name="connsiteY9" fmla="*/ 7234 h 206025"/>
                <a:gd name="connsiteX10" fmla="*/ 0 w 14469"/>
                <a:gd name="connsiteY10" fmla="*/ 205490 h 206025"/>
                <a:gd name="connsiteX11" fmla="*/ 7369 w 14469"/>
                <a:gd name="connsiteY11" fmla="*/ 205490 h 20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69" h="206025">
                  <a:moveTo>
                    <a:pt x="9244" y="206025"/>
                  </a:moveTo>
                  <a:lnTo>
                    <a:pt x="9244" y="199328"/>
                  </a:lnTo>
                  <a:cubicBezTo>
                    <a:pt x="9312" y="198640"/>
                    <a:pt x="9888" y="198118"/>
                    <a:pt x="10585" y="198122"/>
                  </a:cubicBezTo>
                  <a:lnTo>
                    <a:pt x="14470" y="198122"/>
                  </a:lnTo>
                  <a:lnTo>
                    <a:pt x="14470" y="6832"/>
                  </a:lnTo>
                  <a:cubicBezTo>
                    <a:pt x="14416" y="4729"/>
                    <a:pt x="13492" y="2742"/>
                    <a:pt x="11924" y="1340"/>
                  </a:cubicBezTo>
                  <a:cubicBezTo>
                    <a:pt x="11120" y="737"/>
                    <a:pt x="10209" y="283"/>
                    <a:pt x="9244" y="0"/>
                  </a:cubicBezTo>
                  <a:lnTo>
                    <a:pt x="7235" y="0"/>
                  </a:lnTo>
                  <a:cubicBezTo>
                    <a:pt x="3484" y="-16"/>
                    <a:pt x="348" y="2832"/>
                    <a:pt x="0" y="6564"/>
                  </a:cubicBezTo>
                  <a:cubicBezTo>
                    <a:pt x="0" y="6564"/>
                    <a:pt x="0" y="6564"/>
                    <a:pt x="0" y="7234"/>
                  </a:cubicBezTo>
                  <a:lnTo>
                    <a:pt x="0" y="205490"/>
                  </a:lnTo>
                  <a:lnTo>
                    <a:pt x="7369" y="205490"/>
                  </a:lnTo>
                  <a:close/>
                </a:path>
              </a:pathLst>
            </a:custGeom>
            <a:solidFill>
              <a:schemeClr val="accent5"/>
            </a:solidFill>
            <a:ln w="12700" cap="flat">
              <a:noFill/>
              <a:prstDash val="solid"/>
              <a:miter/>
            </a:ln>
          </p:spPr>
          <p:txBody>
            <a:bodyPr anchor="ctr"/>
            <a:lstStyle/>
            <a:p>
              <a:pPr>
                <a:defRPr/>
              </a:pPr>
              <a:endParaRPr lang="en-US" sz="1800" dirty="0"/>
            </a:p>
          </p:txBody>
        </p:sp>
        <p:sp>
          <p:nvSpPr>
            <p:cNvPr id="447" name="Freeform: Shape 1403">
              <a:extLst>
                <a:ext uri="{FF2B5EF4-FFF2-40B4-BE49-F238E27FC236}">
                  <a16:creationId xmlns:a16="http://schemas.microsoft.com/office/drawing/2014/main" id="{C6885501-C893-7460-6662-469E08B3AF5C}"/>
                </a:ext>
              </a:extLst>
            </p:cNvPr>
            <p:cNvSpPr>
              <a:spLocks/>
            </p:cNvSpPr>
            <p:nvPr/>
          </p:nvSpPr>
          <p:spPr bwMode="auto">
            <a:xfrm>
              <a:off x="12685128" y="5767592"/>
              <a:ext cx="2545" cy="11654"/>
            </a:xfrm>
            <a:custGeom>
              <a:avLst/>
              <a:gdLst>
                <a:gd name="T0" fmla="*/ 0 w 2545"/>
                <a:gd name="T1" fmla="*/ 0 h 11654"/>
                <a:gd name="T2" fmla="*/ 0 w 2545"/>
                <a:gd name="T3" fmla="*/ 6162 h 11654"/>
                <a:gd name="T4" fmla="*/ 2546 w 2545"/>
                <a:gd name="T5" fmla="*/ 11654 h 11654"/>
                <a:gd name="T6" fmla="*/ 2546 w 2545"/>
                <a:gd name="T7" fmla="*/ 0 h 1165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45" h="11654">
                  <a:moveTo>
                    <a:pt x="0" y="0"/>
                  </a:moveTo>
                  <a:lnTo>
                    <a:pt x="0" y="6162"/>
                  </a:lnTo>
                  <a:cubicBezTo>
                    <a:pt x="1568" y="7563"/>
                    <a:pt x="2492" y="9551"/>
                    <a:pt x="2546" y="11654"/>
                  </a:cubicBezTo>
                  <a:lnTo>
                    <a:pt x="2546"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48" name="Freeform: Shape 1404">
              <a:extLst>
                <a:ext uri="{FF2B5EF4-FFF2-40B4-BE49-F238E27FC236}">
                  <a16:creationId xmlns:a16="http://schemas.microsoft.com/office/drawing/2014/main" id="{7878E065-1F24-BBE4-9E11-D95DC3B12092}"/>
                </a:ext>
              </a:extLst>
            </p:cNvPr>
            <p:cNvSpPr>
              <a:spLocks/>
            </p:cNvSpPr>
            <p:nvPr/>
          </p:nvSpPr>
          <p:spPr bwMode="auto">
            <a:xfrm>
              <a:off x="12337992" y="5765851"/>
              <a:ext cx="1339" cy="7099"/>
            </a:xfrm>
            <a:custGeom>
              <a:avLst/>
              <a:gdLst>
                <a:gd name="T0" fmla="*/ 1339 w 1339"/>
                <a:gd name="T1" fmla="*/ 7100 h 7099"/>
                <a:gd name="T2" fmla="*/ 1339 w 1339"/>
                <a:gd name="T3" fmla="*/ 0 h 7099"/>
                <a:gd name="T4" fmla="*/ 0 w 1339"/>
                <a:gd name="T5" fmla="*/ 0 h 7099"/>
                <a:gd name="T6" fmla="*/ 0 w 1339"/>
                <a:gd name="T7" fmla="*/ 7100 h 7099"/>
                <a:gd name="T8" fmla="*/ 1339 w 1339"/>
                <a:gd name="T9" fmla="*/ 7100 h 709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39" h="7099">
                  <a:moveTo>
                    <a:pt x="1339" y="7100"/>
                  </a:moveTo>
                  <a:lnTo>
                    <a:pt x="1339" y="0"/>
                  </a:lnTo>
                  <a:lnTo>
                    <a:pt x="0" y="0"/>
                  </a:lnTo>
                  <a:lnTo>
                    <a:pt x="0" y="7100"/>
                  </a:lnTo>
                  <a:cubicBezTo>
                    <a:pt x="442" y="6974"/>
                    <a:pt x="897" y="6974"/>
                    <a:pt x="1339" y="710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49" name="Freeform: Shape 1405">
              <a:extLst>
                <a:ext uri="{FF2B5EF4-FFF2-40B4-BE49-F238E27FC236}">
                  <a16:creationId xmlns:a16="http://schemas.microsoft.com/office/drawing/2014/main" id="{7F8AF2F9-185D-775D-7E51-816F6D653CB9}"/>
                </a:ext>
              </a:extLst>
            </p:cNvPr>
            <p:cNvSpPr>
              <a:spLocks/>
            </p:cNvSpPr>
            <p:nvPr/>
          </p:nvSpPr>
          <p:spPr bwMode="auto">
            <a:xfrm>
              <a:off x="12333303" y="5760224"/>
              <a:ext cx="1607" cy="5626"/>
            </a:xfrm>
            <a:custGeom>
              <a:avLst/>
              <a:gdLst>
                <a:gd name="T0" fmla="*/ 0 w 1607"/>
                <a:gd name="T1" fmla="*/ 0 h 5626"/>
                <a:gd name="T2" fmla="*/ 1608 w 1607"/>
                <a:gd name="T3" fmla="*/ 5626 h 5626"/>
                <a:gd name="T4" fmla="*/ 1608 w 1607"/>
                <a:gd name="T5" fmla="*/ 2813 h 5626"/>
                <a:gd name="T6" fmla="*/ 0 w 1607"/>
                <a:gd name="T7" fmla="*/ 0 h 56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07" h="5626">
                  <a:moveTo>
                    <a:pt x="0" y="0"/>
                  </a:moveTo>
                  <a:lnTo>
                    <a:pt x="1608" y="5626"/>
                  </a:lnTo>
                  <a:lnTo>
                    <a:pt x="1608" y="2813"/>
                  </a:lnTo>
                  <a:cubicBezTo>
                    <a:pt x="871" y="2007"/>
                    <a:pt x="321" y="1045"/>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50" name="Freeform: Shape 1406">
              <a:extLst>
                <a:ext uri="{FF2B5EF4-FFF2-40B4-BE49-F238E27FC236}">
                  <a16:creationId xmlns:a16="http://schemas.microsoft.com/office/drawing/2014/main" id="{D6B9FA7A-AE60-C11C-4042-917C3CE96E71}"/>
                </a:ext>
              </a:extLst>
            </p:cNvPr>
            <p:cNvSpPr>
              <a:spLocks/>
            </p:cNvSpPr>
            <p:nvPr/>
          </p:nvSpPr>
          <p:spPr bwMode="auto">
            <a:xfrm>
              <a:off x="12346566" y="5756072"/>
              <a:ext cx="5359" cy="15940"/>
            </a:xfrm>
            <a:custGeom>
              <a:avLst/>
              <a:gdLst>
                <a:gd name="T0" fmla="*/ 0 w 5359"/>
                <a:gd name="T1" fmla="*/ 5760 h 15940"/>
                <a:gd name="T2" fmla="*/ 0 w 5359"/>
                <a:gd name="T3" fmla="*/ 15941 h 15940"/>
                <a:gd name="T4" fmla="*/ 5359 w 5359"/>
                <a:gd name="T5" fmla="*/ 15941 h 15940"/>
                <a:gd name="T6" fmla="*/ 671 w 5359"/>
                <a:gd name="T7" fmla="*/ 0 h 15940"/>
                <a:gd name="T8" fmla="*/ 0 w 5359"/>
                <a:gd name="T9" fmla="*/ 5760 h 159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59" h="15940">
                  <a:moveTo>
                    <a:pt x="0" y="5760"/>
                  </a:moveTo>
                  <a:lnTo>
                    <a:pt x="0" y="15941"/>
                  </a:lnTo>
                  <a:lnTo>
                    <a:pt x="5359" y="15941"/>
                  </a:lnTo>
                  <a:lnTo>
                    <a:pt x="671" y="0"/>
                  </a:lnTo>
                  <a:cubicBezTo>
                    <a:pt x="1193" y="1934"/>
                    <a:pt x="965" y="3999"/>
                    <a:pt x="0" y="576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51" name="Freeform: Shape 1407">
              <a:extLst>
                <a:ext uri="{FF2B5EF4-FFF2-40B4-BE49-F238E27FC236}">
                  <a16:creationId xmlns:a16="http://schemas.microsoft.com/office/drawing/2014/main" id="{01479AA3-5220-169C-71F6-183D97FDDA5F}"/>
                </a:ext>
              </a:extLst>
            </p:cNvPr>
            <p:cNvSpPr>
              <a:spLocks/>
            </p:cNvSpPr>
            <p:nvPr/>
          </p:nvSpPr>
          <p:spPr bwMode="auto">
            <a:xfrm>
              <a:off x="12341609" y="5764243"/>
              <a:ext cx="2411" cy="7769"/>
            </a:xfrm>
            <a:custGeom>
              <a:avLst/>
              <a:gdLst>
                <a:gd name="T0" fmla="*/ 2411 w 2411"/>
                <a:gd name="T1" fmla="*/ 7770 h 7769"/>
                <a:gd name="T2" fmla="*/ 2411 w 2411"/>
                <a:gd name="T3" fmla="*/ 0 h 7769"/>
                <a:gd name="T4" fmla="*/ 804 w 2411"/>
                <a:gd name="T5" fmla="*/ 938 h 7769"/>
                <a:gd name="T6" fmla="*/ 0 w 2411"/>
                <a:gd name="T7" fmla="*/ 938 h 7769"/>
                <a:gd name="T8" fmla="*/ 0 w 2411"/>
                <a:gd name="T9" fmla="*/ 7636 h 77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11" h="7769">
                  <a:moveTo>
                    <a:pt x="2411" y="7770"/>
                  </a:moveTo>
                  <a:lnTo>
                    <a:pt x="2411" y="0"/>
                  </a:lnTo>
                  <a:lnTo>
                    <a:pt x="804" y="938"/>
                  </a:lnTo>
                  <a:lnTo>
                    <a:pt x="0" y="938"/>
                  </a:lnTo>
                  <a:lnTo>
                    <a:pt x="0" y="7636"/>
                  </a:lnTo>
                  <a:lnTo>
                    <a:pt x="2411" y="777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52" name="Freeform: Shape 1408">
              <a:extLst>
                <a:ext uri="{FF2B5EF4-FFF2-40B4-BE49-F238E27FC236}">
                  <a16:creationId xmlns:a16="http://schemas.microsoft.com/office/drawing/2014/main" id="{E6B3B269-AA55-3D56-D4F2-91E97442B5D5}"/>
                </a:ext>
              </a:extLst>
            </p:cNvPr>
            <p:cNvSpPr>
              <a:spLocks/>
            </p:cNvSpPr>
            <p:nvPr/>
          </p:nvSpPr>
          <p:spPr bwMode="auto">
            <a:xfrm>
              <a:off x="9837837" y="6492030"/>
              <a:ext cx="2545" cy="361683"/>
            </a:xfrm>
            <a:custGeom>
              <a:avLst/>
              <a:gdLst>
                <a:gd name="T0" fmla="*/ 1608 w 2545"/>
                <a:gd name="T1" fmla="*/ 804 h 361683"/>
                <a:gd name="T2" fmla="*/ 0 w 2545"/>
                <a:gd name="T3" fmla="*/ 804 h 361683"/>
                <a:gd name="T4" fmla="*/ 0 w 2545"/>
                <a:gd name="T5" fmla="*/ 361683 h 361683"/>
                <a:gd name="T6" fmla="*/ 2546 w 2545"/>
                <a:gd name="T7" fmla="*/ 361683 h 361683"/>
                <a:gd name="T8" fmla="*/ 2546 w 2545"/>
                <a:gd name="T9" fmla="*/ 0 h 3616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45" h="361683">
                  <a:moveTo>
                    <a:pt x="1608" y="804"/>
                  </a:moveTo>
                  <a:lnTo>
                    <a:pt x="0" y="804"/>
                  </a:lnTo>
                  <a:lnTo>
                    <a:pt x="0" y="361683"/>
                  </a:lnTo>
                  <a:lnTo>
                    <a:pt x="2546" y="361683"/>
                  </a:lnTo>
                  <a:lnTo>
                    <a:pt x="2546" y="0"/>
                  </a:lnTo>
                  <a:lnTo>
                    <a:pt x="1608" y="80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53" name="Freeform: Shape 1409">
              <a:extLst>
                <a:ext uri="{FF2B5EF4-FFF2-40B4-BE49-F238E27FC236}">
                  <a16:creationId xmlns:a16="http://schemas.microsoft.com/office/drawing/2014/main" id="{F79744B0-4BB8-0BC7-2A15-C4BB85F160FA}"/>
                </a:ext>
              </a:extLst>
            </p:cNvPr>
            <p:cNvSpPr>
              <a:spLocks/>
            </p:cNvSpPr>
            <p:nvPr/>
          </p:nvSpPr>
          <p:spPr bwMode="auto">
            <a:xfrm>
              <a:off x="9840115" y="6475553"/>
              <a:ext cx="71811" cy="17414"/>
            </a:xfrm>
            <a:custGeom>
              <a:avLst/>
              <a:gdLst>
                <a:gd name="T0" fmla="*/ 68462 w 71811"/>
                <a:gd name="T1" fmla="*/ 13128 h 17414"/>
                <a:gd name="T2" fmla="*/ 66855 w 71811"/>
                <a:gd name="T3" fmla="*/ 12056 h 17414"/>
                <a:gd name="T4" fmla="*/ 66855 w 71811"/>
                <a:gd name="T5" fmla="*/ 11252 h 17414"/>
                <a:gd name="T6" fmla="*/ 65917 w 71811"/>
                <a:gd name="T7" fmla="*/ 9779 h 17414"/>
                <a:gd name="T8" fmla="*/ 65917 w 71811"/>
                <a:gd name="T9" fmla="*/ 8707 h 17414"/>
                <a:gd name="T10" fmla="*/ 65917 w 71811"/>
                <a:gd name="T11" fmla="*/ 7234 h 17414"/>
                <a:gd name="T12" fmla="*/ 65917 w 71811"/>
                <a:gd name="T13" fmla="*/ 7234 h 17414"/>
                <a:gd name="T14" fmla="*/ 65917 w 71811"/>
                <a:gd name="T15" fmla="*/ 0 h 17414"/>
                <a:gd name="T16" fmla="*/ 0 w 71811"/>
                <a:gd name="T17" fmla="*/ 2813 h 17414"/>
                <a:gd name="T18" fmla="*/ 0 w 71811"/>
                <a:gd name="T19" fmla="*/ 2813 h 17414"/>
                <a:gd name="T20" fmla="*/ 7369 w 71811"/>
                <a:gd name="T21" fmla="*/ 10047 h 17414"/>
                <a:gd name="T22" fmla="*/ 0 w 71811"/>
                <a:gd name="T23" fmla="*/ 17414 h 17414"/>
                <a:gd name="T24" fmla="*/ 1339 w 71811"/>
                <a:gd name="T25" fmla="*/ 17414 h 17414"/>
                <a:gd name="T26" fmla="*/ 71812 w 71811"/>
                <a:gd name="T27" fmla="*/ 14467 h 17414"/>
                <a:gd name="T28" fmla="*/ 71812 w 71811"/>
                <a:gd name="T29" fmla="*/ 14467 h 17414"/>
                <a:gd name="T30" fmla="*/ 70204 w 71811"/>
                <a:gd name="T31" fmla="*/ 14467 h 1741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1811" h="17414">
                  <a:moveTo>
                    <a:pt x="68462" y="13128"/>
                  </a:moveTo>
                  <a:lnTo>
                    <a:pt x="66855" y="12056"/>
                  </a:lnTo>
                  <a:cubicBezTo>
                    <a:pt x="66815" y="11788"/>
                    <a:pt x="66815" y="11520"/>
                    <a:pt x="66855" y="11252"/>
                  </a:cubicBezTo>
                  <a:cubicBezTo>
                    <a:pt x="66452" y="10824"/>
                    <a:pt x="66131" y="10328"/>
                    <a:pt x="65917" y="9779"/>
                  </a:cubicBezTo>
                  <a:cubicBezTo>
                    <a:pt x="65837" y="9431"/>
                    <a:pt x="65837" y="9056"/>
                    <a:pt x="65917" y="8707"/>
                  </a:cubicBezTo>
                  <a:cubicBezTo>
                    <a:pt x="65850" y="8212"/>
                    <a:pt x="65850" y="7729"/>
                    <a:pt x="65917" y="7234"/>
                  </a:cubicBezTo>
                  <a:lnTo>
                    <a:pt x="65917" y="0"/>
                  </a:lnTo>
                  <a:lnTo>
                    <a:pt x="0" y="2813"/>
                  </a:lnTo>
                  <a:cubicBezTo>
                    <a:pt x="4019" y="2813"/>
                    <a:pt x="7302" y="6028"/>
                    <a:pt x="7369" y="10047"/>
                  </a:cubicBezTo>
                  <a:cubicBezTo>
                    <a:pt x="7369" y="14119"/>
                    <a:pt x="4072" y="17414"/>
                    <a:pt x="0" y="17414"/>
                  </a:cubicBezTo>
                  <a:lnTo>
                    <a:pt x="1339" y="17414"/>
                  </a:lnTo>
                  <a:lnTo>
                    <a:pt x="71812" y="14467"/>
                  </a:lnTo>
                  <a:lnTo>
                    <a:pt x="70204" y="14467"/>
                  </a:lnTo>
                  <a:lnTo>
                    <a:pt x="68462" y="1312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54" name="Freeform: Shape 1410">
              <a:extLst>
                <a:ext uri="{FF2B5EF4-FFF2-40B4-BE49-F238E27FC236}">
                  <a16:creationId xmlns:a16="http://schemas.microsoft.com/office/drawing/2014/main" id="{33F3C35F-32A9-9CB3-09F2-33141FA92EBF}"/>
                </a:ext>
              </a:extLst>
            </p:cNvPr>
            <p:cNvSpPr>
              <a:spLocks/>
            </p:cNvSpPr>
            <p:nvPr/>
          </p:nvSpPr>
          <p:spPr bwMode="auto">
            <a:xfrm>
              <a:off x="11791766" y="6481715"/>
              <a:ext cx="94588" cy="2545"/>
            </a:xfrm>
            <a:custGeom>
              <a:avLst/>
              <a:gdLst>
                <a:gd name="T0" fmla="*/ 0 w 94588"/>
                <a:gd name="T1" fmla="*/ 1206 h 2545"/>
                <a:gd name="T2" fmla="*/ 0 w 94588"/>
                <a:gd name="T3" fmla="*/ 2545 h 2545"/>
                <a:gd name="T4" fmla="*/ 94588 w 94588"/>
                <a:gd name="T5" fmla="*/ 2545 h 2545"/>
                <a:gd name="T6" fmla="*/ 94588 w 94588"/>
                <a:gd name="T7" fmla="*/ 0 h 2545"/>
                <a:gd name="T8" fmla="*/ 804 w 94588"/>
                <a:gd name="T9" fmla="*/ 0 h 25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588" h="2545">
                  <a:moveTo>
                    <a:pt x="0" y="1206"/>
                  </a:moveTo>
                  <a:cubicBezTo>
                    <a:pt x="80" y="1648"/>
                    <a:pt x="80" y="2103"/>
                    <a:pt x="0" y="2545"/>
                  </a:cubicBezTo>
                  <a:lnTo>
                    <a:pt x="94588" y="2545"/>
                  </a:lnTo>
                  <a:lnTo>
                    <a:pt x="94588" y="0"/>
                  </a:lnTo>
                  <a:lnTo>
                    <a:pt x="804" y="0"/>
                  </a:lnTo>
                  <a:lnTo>
                    <a:pt x="0" y="120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55" name="Freeform: Shape 1411">
              <a:extLst>
                <a:ext uri="{FF2B5EF4-FFF2-40B4-BE49-F238E27FC236}">
                  <a16:creationId xmlns:a16="http://schemas.microsoft.com/office/drawing/2014/main" id="{F64AAAEF-3F97-0161-5DFC-0ECF2CFACCDE}"/>
                </a:ext>
              </a:extLst>
            </p:cNvPr>
            <p:cNvSpPr>
              <a:spLocks/>
            </p:cNvSpPr>
            <p:nvPr/>
          </p:nvSpPr>
          <p:spPr bwMode="auto">
            <a:xfrm>
              <a:off x="12344021" y="5594118"/>
              <a:ext cx="2545" cy="159676"/>
            </a:xfrm>
            <a:custGeom>
              <a:avLst/>
              <a:gdLst>
                <a:gd name="T0" fmla="*/ 2546 w 2545"/>
                <a:gd name="T1" fmla="*/ 159676 h 159676"/>
                <a:gd name="T2" fmla="*/ 2546 w 2545"/>
                <a:gd name="T3" fmla="*/ 1340 h 159676"/>
                <a:gd name="T4" fmla="*/ 1206 w 2545"/>
                <a:gd name="T5" fmla="*/ 0 h 159676"/>
                <a:gd name="T6" fmla="*/ 0 w 2545"/>
                <a:gd name="T7" fmla="*/ 1340 h 159676"/>
                <a:gd name="T8" fmla="*/ 0 w 2545"/>
                <a:gd name="T9" fmla="*/ 150969 h 1596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45" h="159676">
                  <a:moveTo>
                    <a:pt x="2546" y="159676"/>
                  </a:moveTo>
                  <a:lnTo>
                    <a:pt x="2546" y="1340"/>
                  </a:lnTo>
                  <a:cubicBezTo>
                    <a:pt x="2546" y="600"/>
                    <a:pt x="1943" y="0"/>
                    <a:pt x="1206" y="0"/>
                  </a:cubicBezTo>
                  <a:cubicBezTo>
                    <a:pt x="523" y="70"/>
                    <a:pt x="0" y="650"/>
                    <a:pt x="0" y="1340"/>
                  </a:cubicBezTo>
                  <a:lnTo>
                    <a:pt x="0" y="150969"/>
                  </a:lnTo>
                  <a:lnTo>
                    <a:pt x="2546" y="15967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56" name="Freeform: Shape 1412">
              <a:extLst>
                <a:ext uri="{FF2B5EF4-FFF2-40B4-BE49-F238E27FC236}">
                  <a16:creationId xmlns:a16="http://schemas.microsoft.com/office/drawing/2014/main" id="{F29062F3-7689-9B08-613E-7833699D7EA0}"/>
                </a:ext>
              </a:extLst>
            </p:cNvPr>
            <p:cNvSpPr>
              <a:spLocks/>
            </p:cNvSpPr>
            <p:nvPr/>
          </p:nvSpPr>
          <p:spPr bwMode="auto">
            <a:xfrm>
              <a:off x="12344021" y="5761832"/>
              <a:ext cx="2545" cy="10180"/>
            </a:xfrm>
            <a:custGeom>
              <a:avLst/>
              <a:gdLst>
                <a:gd name="T0" fmla="*/ 1206 w 2545"/>
                <a:gd name="T1" fmla="*/ 10181 h 10180"/>
                <a:gd name="T2" fmla="*/ 2546 w 2545"/>
                <a:gd name="T3" fmla="*/ 10181 h 10180"/>
                <a:gd name="T4" fmla="*/ 2546 w 2545"/>
                <a:gd name="T5" fmla="*/ 0 h 10180"/>
                <a:gd name="T6" fmla="*/ 0 w 2545"/>
                <a:gd name="T7" fmla="*/ 2411 h 10180"/>
                <a:gd name="T8" fmla="*/ 0 w 2545"/>
                <a:gd name="T9" fmla="*/ 10181 h 101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45" h="10180">
                  <a:moveTo>
                    <a:pt x="1206" y="10181"/>
                  </a:moveTo>
                  <a:lnTo>
                    <a:pt x="2546" y="10181"/>
                  </a:lnTo>
                  <a:lnTo>
                    <a:pt x="2546" y="0"/>
                  </a:lnTo>
                  <a:cubicBezTo>
                    <a:pt x="1836" y="936"/>
                    <a:pt x="978" y="1751"/>
                    <a:pt x="0" y="2411"/>
                  </a:cubicBezTo>
                  <a:lnTo>
                    <a:pt x="0" y="10181"/>
                  </a:lnTo>
                  <a:lnTo>
                    <a:pt x="1206" y="1018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57" name="Freeform: Shape 1413">
              <a:extLst>
                <a:ext uri="{FF2B5EF4-FFF2-40B4-BE49-F238E27FC236}">
                  <a16:creationId xmlns:a16="http://schemas.microsoft.com/office/drawing/2014/main" id="{75CBD0E7-6AD7-823C-AE84-7856DA69B82E}"/>
                </a:ext>
              </a:extLst>
            </p:cNvPr>
            <p:cNvSpPr>
              <a:spLocks/>
            </p:cNvSpPr>
            <p:nvPr/>
          </p:nvSpPr>
          <p:spPr bwMode="auto">
            <a:xfrm>
              <a:off x="12683789" y="5765047"/>
              <a:ext cx="33494" cy="2545"/>
            </a:xfrm>
            <a:custGeom>
              <a:avLst/>
              <a:gdLst>
                <a:gd name="T0" fmla="*/ 1339 w 33494"/>
                <a:gd name="T1" fmla="*/ 1206 h 2545"/>
                <a:gd name="T2" fmla="*/ 1339 w 33494"/>
                <a:gd name="T3" fmla="*/ 2545 h 2545"/>
                <a:gd name="T4" fmla="*/ 33494 w 33494"/>
                <a:gd name="T5" fmla="*/ 2545 h 2545"/>
                <a:gd name="T6" fmla="*/ 33494 w 33494"/>
                <a:gd name="T7" fmla="*/ 0 h 2545"/>
                <a:gd name="T8" fmla="*/ 0 w 33494"/>
                <a:gd name="T9" fmla="*/ 0 h 2545"/>
                <a:gd name="T10" fmla="*/ 1339 w 33494"/>
                <a:gd name="T11" fmla="*/ 1206 h 254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494" h="2545">
                  <a:moveTo>
                    <a:pt x="1339" y="1206"/>
                  </a:moveTo>
                  <a:lnTo>
                    <a:pt x="1339" y="2545"/>
                  </a:lnTo>
                  <a:lnTo>
                    <a:pt x="33494" y="2545"/>
                  </a:lnTo>
                  <a:lnTo>
                    <a:pt x="33494" y="0"/>
                  </a:lnTo>
                  <a:lnTo>
                    <a:pt x="0" y="0"/>
                  </a:lnTo>
                  <a:cubicBezTo>
                    <a:pt x="697" y="-4"/>
                    <a:pt x="1272" y="518"/>
                    <a:pt x="1339" y="120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58" name="Freeform: Shape 1414">
              <a:extLst>
                <a:ext uri="{FF2B5EF4-FFF2-40B4-BE49-F238E27FC236}">
                  <a16:creationId xmlns:a16="http://schemas.microsoft.com/office/drawing/2014/main" id="{BD5FCEEC-D566-171C-A1A8-843239A8CB47}"/>
                </a:ext>
              </a:extLst>
            </p:cNvPr>
            <p:cNvSpPr>
              <a:spLocks/>
            </p:cNvSpPr>
            <p:nvPr/>
          </p:nvSpPr>
          <p:spPr bwMode="auto">
            <a:xfrm>
              <a:off x="12717283" y="5766252"/>
              <a:ext cx="14603" cy="308100"/>
            </a:xfrm>
            <a:custGeom>
              <a:avLst/>
              <a:gdLst>
                <a:gd name="T0" fmla="*/ 7234 w 14603"/>
                <a:gd name="T1" fmla="*/ 7368 h 308100"/>
                <a:gd name="T2" fmla="*/ 0 w 14603"/>
                <a:gd name="T3" fmla="*/ 0 h 308100"/>
                <a:gd name="T4" fmla="*/ 0 w 14603"/>
                <a:gd name="T5" fmla="*/ 308100 h 308100"/>
                <a:gd name="T6" fmla="*/ 14603 w 14603"/>
                <a:gd name="T7" fmla="*/ 308100 h 308100"/>
                <a:gd name="T8" fmla="*/ 14603 w 14603"/>
                <a:gd name="T9" fmla="*/ 0 h 308100"/>
                <a:gd name="T10" fmla="*/ 7234 w 14603"/>
                <a:gd name="T11" fmla="*/ 7368 h 3081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03" h="308100">
                  <a:moveTo>
                    <a:pt x="7234" y="7368"/>
                  </a:moveTo>
                  <a:cubicBezTo>
                    <a:pt x="3215" y="7294"/>
                    <a:pt x="0" y="4017"/>
                    <a:pt x="0" y="0"/>
                  </a:cubicBezTo>
                  <a:lnTo>
                    <a:pt x="0" y="308100"/>
                  </a:lnTo>
                  <a:lnTo>
                    <a:pt x="14603" y="308100"/>
                  </a:lnTo>
                  <a:lnTo>
                    <a:pt x="14603" y="0"/>
                  </a:lnTo>
                  <a:cubicBezTo>
                    <a:pt x="14603" y="4070"/>
                    <a:pt x="11308" y="7368"/>
                    <a:pt x="7234"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59" name="Freeform: Shape 1415">
              <a:extLst>
                <a:ext uri="{FF2B5EF4-FFF2-40B4-BE49-F238E27FC236}">
                  <a16:creationId xmlns:a16="http://schemas.microsoft.com/office/drawing/2014/main" id="{2A04DBA7-FBF1-5258-721A-91B001C004A6}"/>
                </a:ext>
              </a:extLst>
            </p:cNvPr>
            <p:cNvSpPr>
              <a:spLocks/>
            </p:cNvSpPr>
            <p:nvPr/>
          </p:nvSpPr>
          <p:spPr bwMode="auto">
            <a:xfrm>
              <a:off x="9944483" y="6482921"/>
              <a:ext cx="6967" cy="1205"/>
            </a:xfrm>
            <a:custGeom>
              <a:avLst/>
              <a:gdLst>
                <a:gd name="T0" fmla="*/ 6297 w 6967"/>
                <a:gd name="T1" fmla="*/ 0 h 1205"/>
                <a:gd name="T2" fmla="*/ 0 w 6967"/>
                <a:gd name="T3" fmla="*/ 0 h 1205"/>
                <a:gd name="T4" fmla="*/ 0 w 6967"/>
                <a:gd name="T5" fmla="*/ 1206 h 1205"/>
                <a:gd name="T6" fmla="*/ 6967 w 6967"/>
                <a:gd name="T7" fmla="*/ 1206 h 1205"/>
                <a:gd name="T8" fmla="*/ 6967 w 6967"/>
                <a:gd name="T9" fmla="*/ 1206 h 1205"/>
                <a:gd name="T10" fmla="*/ 6297 w 6967"/>
                <a:gd name="T11" fmla="*/ 0 h 120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967" h="1205">
                  <a:moveTo>
                    <a:pt x="6297" y="0"/>
                  </a:moveTo>
                  <a:lnTo>
                    <a:pt x="0" y="0"/>
                  </a:lnTo>
                  <a:cubicBezTo>
                    <a:pt x="0" y="0"/>
                    <a:pt x="0" y="804"/>
                    <a:pt x="0" y="1206"/>
                  </a:cubicBezTo>
                  <a:lnTo>
                    <a:pt x="6967" y="1206"/>
                  </a:lnTo>
                  <a:cubicBezTo>
                    <a:pt x="6967" y="1206"/>
                    <a:pt x="6431" y="0"/>
                    <a:pt x="6297"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60" name="Freeform: Shape 1416">
              <a:extLst>
                <a:ext uri="{FF2B5EF4-FFF2-40B4-BE49-F238E27FC236}">
                  <a16:creationId xmlns:a16="http://schemas.microsoft.com/office/drawing/2014/main" id="{8B5F92DE-F414-1D39-BD42-3C538A8F5FFC}"/>
                </a:ext>
              </a:extLst>
            </p:cNvPr>
            <p:cNvSpPr>
              <a:spLocks/>
            </p:cNvSpPr>
            <p:nvPr/>
          </p:nvSpPr>
          <p:spPr bwMode="auto">
            <a:xfrm>
              <a:off x="10609682" y="6481581"/>
              <a:ext cx="75965" cy="2545"/>
            </a:xfrm>
            <a:custGeom>
              <a:avLst/>
              <a:gdLst>
                <a:gd name="T0" fmla="*/ 52653 w 75965"/>
                <a:gd name="T1" fmla="*/ 1340 h 2545"/>
                <a:gd name="T2" fmla="*/ 51447 w 75965"/>
                <a:gd name="T3" fmla="*/ 0 h 2545"/>
                <a:gd name="T4" fmla="*/ 0 w 75965"/>
                <a:gd name="T5" fmla="*/ 0 h 2545"/>
                <a:gd name="T6" fmla="*/ 0 w 75965"/>
                <a:gd name="T7" fmla="*/ 2545 h 2545"/>
                <a:gd name="T8" fmla="*/ 75965 w 75965"/>
                <a:gd name="T9" fmla="*/ 2545 h 2545"/>
                <a:gd name="T10" fmla="*/ 75027 w 75965"/>
                <a:gd name="T11" fmla="*/ 1340 h 254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5965" h="2545">
                  <a:moveTo>
                    <a:pt x="52653" y="1340"/>
                  </a:moveTo>
                  <a:cubicBezTo>
                    <a:pt x="51969" y="1273"/>
                    <a:pt x="51447" y="697"/>
                    <a:pt x="51447" y="0"/>
                  </a:cubicBezTo>
                  <a:lnTo>
                    <a:pt x="0" y="0"/>
                  </a:lnTo>
                  <a:lnTo>
                    <a:pt x="0" y="2545"/>
                  </a:lnTo>
                  <a:lnTo>
                    <a:pt x="75965" y="2545"/>
                  </a:lnTo>
                  <a:lnTo>
                    <a:pt x="75027" y="1340"/>
                  </a:lnTo>
                  <a:lnTo>
                    <a:pt x="52653" y="13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61" name="Freeform: Shape 1417">
              <a:extLst>
                <a:ext uri="{FF2B5EF4-FFF2-40B4-BE49-F238E27FC236}">
                  <a16:creationId xmlns:a16="http://schemas.microsoft.com/office/drawing/2014/main" id="{3753A852-645A-6125-EF24-F7C7D4ABD46B}"/>
                </a:ext>
              </a:extLst>
            </p:cNvPr>
            <p:cNvSpPr>
              <a:spLocks/>
            </p:cNvSpPr>
            <p:nvPr/>
          </p:nvSpPr>
          <p:spPr bwMode="auto">
            <a:xfrm>
              <a:off x="12334910" y="5784605"/>
              <a:ext cx="2679" cy="620621"/>
            </a:xfrm>
            <a:custGeom>
              <a:avLst/>
              <a:gdLst>
                <a:gd name="T0" fmla="*/ 2680 w 2679"/>
                <a:gd name="T1" fmla="*/ 620621 h 620621"/>
                <a:gd name="T2" fmla="*/ 2680 w 2679"/>
                <a:gd name="T3" fmla="*/ 1741 h 620621"/>
                <a:gd name="T4" fmla="*/ 0 w 2679"/>
                <a:gd name="T5" fmla="*/ 0 h 620621"/>
                <a:gd name="T6" fmla="*/ 0 w 2679"/>
                <a:gd name="T7" fmla="*/ 620621 h 620621"/>
                <a:gd name="T8" fmla="*/ 2680 w 2679"/>
                <a:gd name="T9" fmla="*/ 620621 h 6206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620621">
                  <a:moveTo>
                    <a:pt x="2680" y="620621"/>
                  </a:moveTo>
                  <a:lnTo>
                    <a:pt x="2680" y="1741"/>
                  </a:lnTo>
                  <a:cubicBezTo>
                    <a:pt x="1662" y="1372"/>
                    <a:pt x="751" y="777"/>
                    <a:pt x="0" y="0"/>
                  </a:cubicBezTo>
                  <a:lnTo>
                    <a:pt x="0" y="620621"/>
                  </a:lnTo>
                  <a:lnTo>
                    <a:pt x="2680" y="62062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62" name="Freeform: Shape 1418">
              <a:extLst>
                <a:ext uri="{FF2B5EF4-FFF2-40B4-BE49-F238E27FC236}">
                  <a16:creationId xmlns:a16="http://schemas.microsoft.com/office/drawing/2014/main" id="{B244A550-8D21-AE3F-BA97-64575FFB4B97}"/>
                </a:ext>
              </a:extLst>
            </p:cNvPr>
            <p:cNvSpPr>
              <a:spLocks/>
            </p:cNvSpPr>
            <p:nvPr/>
          </p:nvSpPr>
          <p:spPr bwMode="auto">
            <a:xfrm>
              <a:off x="12334910" y="5763038"/>
              <a:ext cx="2679" cy="11252"/>
            </a:xfrm>
            <a:custGeom>
              <a:avLst/>
              <a:gdLst>
                <a:gd name="T0" fmla="*/ 2680 w 2679"/>
                <a:gd name="T1" fmla="*/ 1875 h 11252"/>
                <a:gd name="T2" fmla="*/ 0 w 2679"/>
                <a:gd name="T3" fmla="*/ 0 h 11252"/>
                <a:gd name="T4" fmla="*/ 0 w 2679"/>
                <a:gd name="T5" fmla="*/ 11252 h 11252"/>
                <a:gd name="T6" fmla="*/ 2680 w 2679"/>
                <a:gd name="T7" fmla="*/ 9511 h 112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79" h="11252">
                  <a:moveTo>
                    <a:pt x="2680" y="1875"/>
                  </a:moveTo>
                  <a:cubicBezTo>
                    <a:pt x="1689" y="1408"/>
                    <a:pt x="778" y="773"/>
                    <a:pt x="0" y="0"/>
                  </a:cubicBezTo>
                  <a:lnTo>
                    <a:pt x="0" y="11252"/>
                  </a:lnTo>
                  <a:cubicBezTo>
                    <a:pt x="791" y="10521"/>
                    <a:pt x="1689" y="9932"/>
                    <a:pt x="2680" y="9511"/>
                  </a:cubicBezTo>
                  <a:lnTo>
                    <a:pt x="2680" y="187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63" name="Freeform: Shape 1419">
              <a:extLst>
                <a:ext uri="{FF2B5EF4-FFF2-40B4-BE49-F238E27FC236}">
                  <a16:creationId xmlns:a16="http://schemas.microsoft.com/office/drawing/2014/main" id="{C657E1A7-FDA2-9759-3D96-DF1C9F64E067}"/>
                </a:ext>
              </a:extLst>
            </p:cNvPr>
            <p:cNvSpPr>
              <a:spLocks/>
            </p:cNvSpPr>
            <p:nvPr/>
          </p:nvSpPr>
          <p:spPr bwMode="auto">
            <a:xfrm>
              <a:off x="12338930" y="5765315"/>
              <a:ext cx="2679" cy="7635"/>
            </a:xfrm>
            <a:custGeom>
              <a:avLst/>
              <a:gdLst>
                <a:gd name="T0" fmla="*/ 1340 w 2679"/>
                <a:gd name="T1" fmla="*/ 6698 h 7635"/>
                <a:gd name="T2" fmla="*/ 2680 w 2679"/>
                <a:gd name="T3" fmla="*/ 6698 h 7635"/>
                <a:gd name="T4" fmla="*/ 2680 w 2679"/>
                <a:gd name="T5" fmla="*/ 0 h 7635"/>
                <a:gd name="T6" fmla="*/ 1340 w 2679"/>
                <a:gd name="T7" fmla="*/ 0 h 7635"/>
                <a:gd name="T8" fmla="*/ 0 w 2679"/>
                <a:gd name="T9" fmla="*/ 0 h 7635"/>
                <a:gd name="T10" fmla="*/ 0 w 2679"/>
                <a:gd name="T11" fmla="*/ 7636 h 76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 h="7635">
                  <a:moveTo>
                    <a:pt x="1340" y="6698"/>
                  </a:moveTo>
                  <a:lnTo>
                    <a:pt x="2680" y="6698"/>
                  </a:lnTo>
                  <a:lnTo>
                    <a:pt x="2680" y="0"/>
                  </a:lnTo>
                  <a:lnTo>
                    <a:pt x="1340" y="0"/>
                  </a:lnTo>
                  <a:lnTo>
                    <a:pt x="0" y="0"/>
                  </a:lnTo>
                  <a:lnTo>
                    <a:pt x="0" y="7636"/>
                  </a:lnTo>
                  <a:lnTo>
                    <a:pt x="1340" y="669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64" name="Freeform: Shape 1420">
              <a:extLst>
                <a:ext uri="{FF2B5EF4-FFF2-40B4-BE49-F238E27FC236}">
                  <a16:creationId xmlns:a16="http://schemas.microsoft.com/office/drawing/2014/main" id="{B871C5D8-A659-0D25-ABDB-EAE59B35DF42}"/>
                </a:ext>
              </a:extLst>
            </p:cNvPr>
            <p:cNvSpPr>
              <a:spLocks/>
            </p:cNvSpPr>
            <p:nvPr/>
          </p:nvSpPr>
          <p:spPr bwMode="auto">
            <a:xfrm>
              <a:off x="12339332" y="5738256"/>
              <a:ext cx="1206" cy="803"/>
            </a:xfrm>
            <a:custGeom>
              <a:avLst/>
              <a:gdLst>
                <a:gd name="T0" fmla="*/ 0 w 1206"/>
                <a:gd name="T1" fmla="*/ 0 h 803"/>
                <a:gd name="T2" fmla="*/ 1206 w 1206"/>
                <a:gd name="T3" fmla="*/ 804 h 803"/>
                <a:gd name="T4" fmla="*/ 402 w 1206"/>
                <a:gd name="T5" fmla="*/ 0 h 803"/>
                <a:gd name="T6" fmla="*/ 0 60000 65536"/>
                <a:gd name="T7" fmla="*/ 0 60000 65536"/>
                <a:gd name="T8" fmla="*/ 0 60000 65536"/>
              </a:gdLst>
              <a:ahLst/>
              <a:cxnLst>
                <a:cxn ang="T6">
                  <a:pos x="T0" y="T1"/>
                </a:cxn>
                <a:cxn ang="T7">
                  <a:pos x="T2" y="T3"/>
                </a:cxn>
                <a:cxn ang="T8">
                  <a:pos x="T4" y="T5"/>
                </a:cxn>
              </a:cxnLst>
              <a:rect l="0" t="0" r="r" b="b"/>
              <a:pathLst>
                <a:path w="1206" h="803">
                  <a:moveTo>
                    <a:pt x="0" y="0"/>
                  </a:moveTo>
                  <a:lnTo>
                    <a:pt x="1206" y="804"/>
                  </a:lnTo>
                  <a:lnTo>
                    <a:pt x="402"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65" name="Freeform: Shape 1421">
              <a:extLst>
                <a:ext uri="{FF2B5EF4-FFF2-40B4-BE49-F238E27FC236}">
                  <a16:creationId xmlns:a16="http://schemas.microsoft.com/office/drawing/2014/main" id="{69861E37-AAEE-B3E8-90AD-0249901AF29A}"/>
                </a:ext>
              </a:extLst>
            </p:cNvPr>
            <p:cNvSpPr>
              <a:spLocks/>
            </p:cNvSpPr>
            <p:nvPr/>
          </p:nvSpPr>
          <p:spPr bwMode="auto">
            <a:xfrm>
              <a:off x="12330490" y="5742676"/>
              <a:ext cx="16752" cy="22638"/>
            </a:xfrm>
            <a:custGeom>
              <a:avLst/>
              <a:gdLst>
                <a:gd name="T0" fmla="*/ 12727 w 16752"/>
                <a:gd name="T1" fmla="*/ 0 h 22638"/>
                <a:gd name="T2" fmla="*/ 12727 w 16752"/>
                <a:gd name="T3" fmla="*/ 0 h 22638"/>
                <a:gd name="T4" fmla="*/ 12727 w 16752"/>
                <a:gd name="T5" fmla="*/ 2411 h 22638"/>
                <a:gd name="T6" fmla="*/ 5493 w 16752"/>
                <a:gd name="T7" fmla="*/ 9779 h 22638"/>
                <a:gd name="T8" fmla="*/ 0 w 16752"/>
                <a:gd name="T9" fmla="*/ 9779 h 22638"/>
                <a:gd name="T10" fmla="*/ 2546 w 16752"/>
                <a:gd name="T11" fmla="*/ 17950 h 22638"/>
                <a:gd name="T12" fmla="*/ 2546 w 16752"/>
                <a:gd name="T13" fmla="*/ 17950 h 22638"/>
                <a:gd name="T14" fmla="*/ 4153 w 16752"/>
                <a:gd name="T15" fmla="*/ 20763 h 22638"/>
                <a:gd name="T16" fmla="*/ 6832 w 16752"/>
                <a:gd name="T17" fmla="*/ 22639 h 22638"/>
                <a:gd name="T18" fmla="*/ 8172 w 16752"/>
                <a:gd name="T19" fmla="*/ 22639 h 22638"/>
                <a:gd name="T20" fmla="*/ 9512 w 16752"/>
                <a:gd name="T21" fmla="*/ 22639 h 22638"/>
                <a:gd name="T22" fmla="*/ 11656 w 16752"/>
                <a:gd name="T23" fmla="*/ 22639 h 22638"/>
                <a:gd name="T24" fmla="*/ 13264 w 16752"/>
                <a:gd name="T25" fmla="*/ 21701 h 22638"/>
                <a:gd name="T26" fmla="*/ 15809 w 16752"/>
                <a:gd name="T27" fmla="*/ 19290 h 22638"/>
                <a:gd name="T28" fmla="*/ 16479 w 16752"/>
                <a:gd name="T29" fmla="*/ 13530 h 22638"/>
                <a:gd name="T30" fmla="*/ 16479 w 16752"/>
                <a:gd name="T31" fmla="*/ 13530 h 22638"/>
                <a:gd name="T32" fmla="*/ 15809 w 16752"/>
                <a:gd name="T33" fmla="*/ 11252 h 22638"/>
                <a:gd name="T34" fmla="*/ 13264 w 16752"/>
                <a:gd name="T35" fmla="*/ 2545 h 2263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6752" h="22638">
                  <a:moveTo>
                    <a:pt x="12727" y="0"/>
                  </a:moveTo>
                  <a:cubicBezTo>
                    <a:pt x="12727" y="0"/>
                    <a:pt x="12727" y="0"/>
                    <a:pt x="12727" y="0"/>
                  </a:cubicBezTo>
                  <a:cubicBezTo>
                    <a:pt x="12848" y="798"/>
                    <a:pt x="12848" y="1613"/>
                    <a:pt x="12727" y="2411"/>
                  </a:cubicBezTo>
                  <a:cubicBezTo>
                    <a:pt x="12727" y="6429"/>
                    <a:pt x="9512" y="9705"/>
                    <a:pt x="5493" y="9779"/>
                  </a:cubicBezTo>
                  <a:lnTo>
                    <a:pt x="0" y="9779"/>
                  </a:lnTo>
                  <a:lnTo>
                    <a:pt x="2546" y="17950"/>
                  </a:lnTo>
                  <a:cubicBezTo>
                    <a:pt x="2867" y="18995"/>
                    <a:pt x="3416" y="19957"/>
                    <a:pt x="4153" y="20763"/>
                  </a:cubicBezTo>
                  <a:cubicBezTo>
                    <a:pt x="4930" y="21536"/>
                    <a:pt x="5841" y="22171"/>
                    <a:pt x="6832" y="22639"/>
                  </a:cubicBezTo>
                  <a:lnTo>
                    <a:pt x="8172" y="22639"/>
                  </a:lnTo>
                  <a:lnTo>
                    <a:pt x="9512" y="22639"/>
                  </a:lnTo>
                  <a:lnTo>
                    <a:pt x="11656" y="22639"/>
                  </a:lnTo>
                  <a:lnTo>
                    <a:pt x="13264" y="21701"/>
                  </a:lnTo>
                  <a:cubicBezTo>
                    <a:pt x="14242" y="21041"/>
                    <a:pt x="15099" y="20226"/>
                    <a:pt x="15809" y="19290"/>
                  </a:cubicBezTo>
                  <a:cubicBezTo>
                    <a:pt x="16773" y="17528"/>
                    <a:pt x="17002" y="15464"/>
                    <a:pt x="16479" y="13530"/>
                  </a:cubicBezTo>
                  <a:lnTo>
                    <a:pt x="15809" y="11252"/>
                  </a:lnTo>
                  <a:lnTo>
                    <a:pt x="13264" y="2545"/>
                  </a:lnTo>
                  <a:lnTo>
                    <a:pt x="12727"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66" name="Freeform: Shape 1422">
              <a:extLst>
                <a:ext uri="{FF2B5EF4-FFF2-40B4-BE49-F238E27FC236}">
                  <a16:creationId xmlns:a16="http://schemas.microsoft.com/office/drawing/2014/main" id="{0901D7E8-ED6A-BB10-7252-5A370BBE78CE}"/>
                </a:ext>
              </a:extLst>
            </p:cNvPr>
            <p:cNvSpPr>
              <a:spLocks/>
            </p:cNvSpPr>
            <p:nvPr/>
          </p:nvSpPr>
          <p:spPr bwMode="auto">
            <a:xfrm>
              <a:off x="11759477" y="6821028"/>
              <a:ext cx="126608" cy="2679"/>
            </a:xfrm>
            <a:custGeom>
              <a:avLst/>
              <a:gdLst>
                <a:gd name="T0" fmla="*/ 4421 w 126608"/>
                <a:gd name="T1" fmla="*/ 0 h 2679"/>
                <a:gd name="T2" fmla="*/ 0 w 126608"/>
                <a:gd name="T3" fmla="*/ 2679 h 2679"/>
                <a:gd name="T4" fmla="*/ 126609 w 126608"/>
                <a:gd name="T5" fmla="*/ 2679 h 2679"/>
                <a:gd name="T6" fmla="*/ 126609 w 126608"/>
                <a:gd name="T7" fmla="*/ 1339 h 2679"/>
                <a:gd name="T8" fmla="*/ 126609 w 126608"/>
                <a:gd name="T9" fmla="*/ 0 h 2679"/>
                <a:gd name="T10" fmla="*/ 4421 w 126608"/>
                <a:gd name="T11" fmla="*/ 0 h 2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6608" h="2679">
                  <a:moveTo>
                    <a:pt x="4421" y="0"/>
                  </a:moveTo>
                  <a:lnTo>
                    <a:pt x="0" y="2679"/>
                  </a:lnTo>
                  <a:lnTo>
                    <a:pt x="126609" y="2679"/>
                  </a:lnTo>
                  <a:lnTo>
                    <a:pt x="126609" y="1339"/>
                  </a:lnTo>
                  <a:lnTo>
                    <a:pt x="126609" y="0"/>
                  </a:lnTo>
                  <a:lnTo>
                    <a:pt x="4421"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67" name="Freeform: Shape 1423">
              <a:extLst>
                <a:ext uri="{FF2B5EF4-FFF2-40B4-BE49-F238E27FC236}">
                  <a16:creationId xmlns:a16="http://schemas.microsoft.com/office/drawing/2014/main" id="{A9467049-1C9B-74D1-89E4-D12FEDD4C8AF}"/>
                </a:ext>
              </a:extLst>
            </p:cNvPr>
            <p:cNvSpPr>
              <a:spLocks/>
            </p:cNvSpPr>
            <p:nvPr/>
          </p:nvSpPr>
          <p:spPr bwMode="auto">
            <a:xfrm>
              <a:off x="11791632" y="6799460"/>
              <a:ext cx="93784" cy="2545"/>
            </a:xfrm>
            <a:custGeom>
              <a:avLst/>
              <a:gdLst>
                <a:gd name="T0" fmla="*/ 0 w 93784"/>
                <a:gd name="T1" fmla="*/ 2545 h 2545"/>
                <a:gd name="T2" fmla="*/ 93784 w 93784"/>
                <a:gd name="T3" fmla="*/ 2545 h 2545"/>
                <a:gd name="T4" fmla="*/ 93784 w 93784"/>
                <a:gd name="T5" fmla="*/ 0 h 2545"/>
                <a:gd name="T6" fmla="*/ 0 w 93784"/>
                <a:gd name="T7" fmla="*/ 0 h 2545"/>
                <a:gd name="T8" fmla="*/ 0 w 93784"/>
                <a:gd name="T9" fmla="*/ 2545 h 25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3784" h="2545">
                  <a:moveTo>
                    <a:pt x="0" y="2545"/>
                  </a:moveTo>
                  <a:lnTo>
                    <a:pt x="93784" y="2545"/>
                  </a:lnTo>
                  <a:lnTo>
                    <a:pt x="93784" y="0"/>
                  </a:lnTo>
                  <a:lnTo>
                    <a:pt x="0" y="0"/>
                  </a:lnTo>
                  <a:cubicBezTo>
                    <a:pt x="134" y="844"/>
                    <a:pt x="134" y="1701"/>
                    <a:pt x="0" y="254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68" name="Freeform: Shape 1424">
              <a:extLst>
                <a:ext uri="{FF2B5EF4-FFF2-40B4-BE49-F238E27FC236}">
                  <a16:creationId xmlns:a16="http://schemas.microsoft.com/office/drawing/2014/main" id="{28472888-A349-1202-E6AF-D0F5895E644A}"/>
                </a:ext>
              </a:extLst>
            </p:cNvPr>
            <p:cNvSpPr>
              <a:spLocks/>
            </p:cNvSpPr>
            <p:nvPr/>
          </p:nvSpPr>
          <p:spPr bwMode="auto">
            <a:xfrm>
              <a:off x="11743534" y="6793700"/>
              <a:ext cx="48198" cy="32283"/>
            </a:xfrm>
            <a:custGeom>
              <a:avLst/>
              <a:gdLst>
                <a:gd name="T0" fmla="*/ 44614 w 48198"/>
                <a:gd name="T1" fmla="*/ 13396 h 32283"/>
                <a:gd name="T2" fmla="*/ 48097 w 48198"/>
                <a:gd name="T3" fmla="*/ 8305 h 32283"/>
                <a:gd name="T4" fmla="*/ 48097 w 48198"/>
                <a:gd name="T5" fmla="*/ 5760 h 32283"/>
                <a:gd name="T6" fmla="*/ 47294 w 48198"/>
                <a:gd name="T7" fmla="*/ 3349 h 32283"/>
                <a:gd name="T8" fmla="*/ 42202 w 48198"/>
                <a:gd name="T9" fmla="*/ 0 h 32283"/>
                <a:gd name="T10" fmla="*/ 42202 w 48198"/>
                <a:gd name="T11" fmla="*/ 7100 h 32283"/>
                <a:gd name="T12" fmla="*/ 40997 w 48198"/>
                <a:gd name="T13" fmla="*/ 8305 h 32283"/>
                <a:gd name="T14" fmla="*/ 39671 w 48198"/>
                <a:gd name="T15" fmla="*/ 7247 h 32283"/>
                <a:gd name="T16" fmla="*/ 39657 w 48198"/>
                <a:gd name="T17" fmla="*/ 7100 h 32283"/>
                <a:gd name="T18" fmla="*/ 39657 w 48198"/>
                <a:gd name="T19" fmla="*/ 0 h 32283"/>
                <a:gd name="T20" fmla="*/ 37379 w 48198"/>
                <a:gd name="T21" fmla="*/ 804 h 32283"/>
                <a:gd name="T22" fmla="*/ 0 w 48198"/>
                <a:gd name="T23" fmla="*/ 22371 h 32283"/>
                <a:gd name="T24" fmla="*/ 0 w 48198"/>
                <a:gd name="T25" fmla="*/ 22371 h 32283"/>
                <a:gd name="T26" fmla="*/ 4287 w 48198"/>
                <a:gd name="T27" fmla="*/ 20897 h 32283"/>
                <a:gd name="T28" fmla="*/ 11656 w 48198"/>
                <a:gd name="T29" fmla="*/ 28131 h 32283"/>
                <a:gd name="T30" fmla="*/ 11656 w 48198"/>
                <a:gd name="T31" fmla="*/ 32284 h 32283"/>
                <a:gd name="T32" fmla="*/ 16613 w 48198"/>
                <a:gd name="T33" fmla="*/ 29470 h 32283"/>
                <a:gd name="T34" fmla="*/ 21034 w 48198"/>
                <a:gd name="T35" fmla="*/ 26791 h 322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8198" h="32283">
                  <a:moveTo>
                    <a:pt x="44614" y="13396"/>
                  </a:moveTo>
                  <a:cubicBezTo>
                    <a:pt x="46423" y="12244"/>
                    <a:pt x="47669" y="10409"/>
                    <a:pt x="48097" y="8305"/>
                  </a:cubicBezTo>
                  <a:cubicBezTo>
                    <a:pt x="48232" y="7461"/>
                    <a:pt x="48232" y="6604"/>
                    <a:pt x="48097" y="5760"/>
                  </a:cubicBezTo>
                  <a:cubicBezTo>
                    <a:pt x="47950" y="4916"/>
                    <a:pt x="47682" y="4113"/>
                    <a:pt x="47294" y="3349"/>
                  </a:cubicBezTo>
                  <a:cubicBezTo>
                    <a:pt x="46182" y="1527"/>
                    <a:pt x="44320" y="295"/>
                    <a:pt x="42202" y="0"/>
                  </a:cubicBezTo>
                  <a:lnTo>
                    <a:pt x="42202" y="7100"/>
                  </a:lnTo>
                  <a:cubicBezTo>
                    <a:pt x="42202" y="7770"/>
                    <a:pt x="41667" y="8305"/>
                    <a:pt x="40997" y="8305"/>
                  </a:cubicBezTo>
                  <a:cubicBezTo>
                    <a:pt x="40340" y="8386"/>
                    <a:pt x="39737" y="7903"/>
                    <a:pt x="39671" y="7247"/>
                  </a:cubicBezTo>
                  <a:cubicBezTo>
                    <a:pt x="39657" y="7194"/>
                    <a:pt x="39657" y="7153"/>
                    <a:pt x="39657" y="7100"/>
                  </a:cubicBezTo>
                  <a:lnTo>
                    <a:pt x="39657" y="0"/>
                  </a:lnTo>
                  <a:cubicBezTo>
                    <a:pt x="38840" y="67"/>
                    <a:pt x="38049" y="335"/>
                    <a:pt x="37379" y="804"/>
                  </a:cubicBezTo>
                  <a:lnTo>
                    <a:pt x="0" y="22371"/>
                  </a:lnTo>
                  <a:cubicBezTo>
                    <a:pt x="1218" y="21420"/>
                    <a:pt x="2733" y="20897"/>
                    <a:pt x="4287" y="20897"/>
                  </a:cubicBezTo>
                  <a:cubicBezTo>
                    <a:pt x="8307" y="20897"/>
                    <a:pt x="11589" y="24112"/>
                    <a:pt x="11656" y="28131"/>
                  </a:cubicBezTo>
                  <a:lnTo>
                    <a:pt x="11656" y="32284"/>
                  </a:lnTo>
                  <a:lnTo>
                    <a:pt x="16613" y="29470"/>
                  </a:lnTo>
                  <a:lnTo>
                    <a:pt x="21034" y="26791"/>
                  </a:lnTo>
                  <a:lnTo>
                    <a:pt x="44614" y="1339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69" name="Freeform: Shape 1425">
              <a:extLst>
                <a:ext uri="{FF2B5EF4-FFF2-40B4-BE49-F238E27FC236}">
                  <a16:creationId xmlns:a16="http://schemas.microsoft.com/office/drawing/2014/main" id="{B06E3BB4-A8E9-48A1-87F3-D3E5D9FC0A28}"/>
                </a:ext>
              </a:extLst>
            </p:cNvPr>
            <p:cNvSpPr>
              <a:spLocks/>
            </p:cNvSpPr>
            <p:nvPr/>
          </p:nvSpPr>
          <p:spPr bwMode="auto">
            <a:xfrm>
              <a:off x="11783191" y="6489485"/>
              <a:ext cx="2545" cy="312534"/>
            </a:xfrm>
            <a:custGeom>
              <a:avLst/>
              <a:gdLst>
                <a:gd name="T0" fmla="*/ 1340 w 2545"/>
                <a:gd name="T1" fmla="*/ 312521 h 312534"/>
                <a:gd name="T2" fmla="*/ 2546 w 2545"/>
                <a:gd name="T3" fmla="*/ 311315 h 312534"/>
                <a:gd name="T4" fmla="*/ 2546 w 2545"/>
                <a:gd name="T5" fmla="*/ 0 h 312534"/>
                <a:gd name="T6" fmla="*/ 1340 w 2545"/>
                <a:gd name="T7" fmla="*/ 0 h 312534"/>
                <a:gd name="T8" fmla="*/ 0 w 2545"/>
                <a:gd name="T9" fmla="*/ 0 h 312534"/>
                <a:gd name="T10" fmla="*/ 0 w 2545"/>
                <a:gd name="T11" fmla="*/ 311315 h 312534"/>
                <a:gd name="T12" fmla="*/ 1192 w 2545"/>
                <a:gd name="T13" fmla="*/ 312534 h 312534"/>
                <a:gd name="T14" fmla="*/ 1340 w 2545"/>
                <a:gd name="T15" fmla="*/ 312521 h 31253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45" h="312534">
                  <a:moveTo>
                    <a:pt x="1340" y="312521"/>
                  </a:moveTo>
                  <a:cubicBezTo>
                    <a:pt x="2010" y="312521"/>
                    <a:pt x="2546" y="311985"/>
                    <a:pt x="2546" y="311315"/>
                  </a:cubicBezTo>
                  <a:lnTo>
                    <a:pt x="2546" y="0"/>
                  </a:lnTo>
                  <a:lnTo>
                    <a:pt x="1340" y="0"/>
                  </a:lnTo>
                  <a:lnTo>
                    <a:pt x="0" y="0"/>
                  </a:lnTo>
                  <a:lnTo>
                    <a:pt x="0" y="311315"/>
                  </a:lnTo>
                  <a:cubicBezTo>
                    <a:pt x="0" y="311985"/>
                    <a:pt x="536" y="312521"/>
                    <a:pt x="1192" y="312534"/>
                  </a:cubicBezTo>
                  <a:cubicBezTo>
                    <a:pt x="1246" y="312534"/>
                    <a:pt x="1286" y="312521"/>
                    <a:pt x="1340" y="31252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70" name="Freeform: Shape 1426">
              <a:extLst>
                <a:ext uri="{FF2B5EF4-FFF2-40B4-BE49-F238E27FC236}">
                  <a16:creationId xmlns:a16="http://schemas.microsoft.com/office/drawing/2014/main" id="{B9E6F8D4-33B6-AB78-73BF-B22B0E61E86F}"/>
                </a:ext>
              </a:extLst>
            </p:cNvPr>
            <p:cNvSpPr>
              <a:spLocks/>
            </p:cNvSpPr>
            <p:nvPr/>
          </p:nvSpPr>
          <p:spPr bwMode="auto">
            <a:xfrm>
              <a:off x="12682448" y="5784738"/>
              <a:ext cx="2679" cy="290150"/>
            </a:xfrm>
            <a:custGeom>
              <a:avLst/>
              <a:gdLst>
                <a:gd name="T0" fmla="*/ 1340 w 2679"/>
                <a:gd name="T1" fmla="*/ 290150 h 290150"/>
                <a:gd name="T2" fmla="*/ 2680 w 2679"/>
                <a:gd name="T3" fmla="*/ 290150 h 290150"/>
                <a:gd name="T4" fmla="*/ 2680 w 2679"/>
                <a:gd name="T5" fmla="*/ 0 h 290150"/>
                <a:gd name="T6" fmla="*/ 0 w 2679"/>
                <a:gd name="T7" fmla="*/ 1340 h 290150"/>
                <a:gd name="T8" fmla="*/ 0 w 2679"/>
                <a:gd name="T9" fmla="*/ 290150 h 2901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290150">
                  <a:moveTo>
                    <a:pt x="1340" y="290150"/>
                  </a:moveTo>
                  <a:lnTo>
                    <a:pt x="2680" y="290150"/>
                  </a:lnTo>
                  <a:lnTo>
                    <a:pt x="2680" y="0"/>
                  </a:lnTo>
                  <a:cubicBezTo>
                    <a:pt x="1903" y="655"/>
                    <a:pt x="992" y="1115"/>
                    <a:pt x="0" y="1340"/>
                  </a:cubicBezTo>
                  <a:lnTo>
                    <a:pt x="0" y="290150"/>
                  </a:lnTo>
                  <a:lnTo>
                    <a:pt x="1340" y="29015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71" name="Freeform: Shape 1427">
              <a:extLst>
                <a:ext uri="{FF2B5EF4-FFF2-40B4-BE49-F238E27FC236}">
                  <a16:creationId xmlns:a16="http://schemas.microsoft.com/office/drawing/2014/main" id="{1F9A646C-3829-94F8-9530-F94EA2CFB8BF}"/>
                </a:ext>
              </a:extLst>
            </p:cNvPr>
            <p:cNvSpPr>
              <a:spLocks/>
            </p:cNvSpPr>
            <p:nvPr/>
          </p:nvSpPr>
          <p:spPr bwMode="auto">
            <a:xfrm>
              <a:off x="12682448" y="5764913"/>
              <a:ext cx="2679" cy="9376"/>
            </a:xfrm>
            <a:custGeom>
              <a:avLst/>
              <a:gdLst>
                <a:gd name="T0" fmla="*/ 2680 w 2679"/>
                <a:gd name="T1" fmla="*/ 1340 h 9376"/>
                <a:gd name="T2" fmla="*/ 1340 w 2679"/>
                <a:gd name="T3" fmla="*/ 0 h 9376"/>
                <a:gd name="T4" fmla="*/ 0 w 2679"/>
                <a:gd name="T5" fmla="*/ 1340 h 9376"/>
                <a:gd name="T6" fmla="*/ 0 w 2679"/>
                <a:gd name="T7" fmla="*/ 8037 h 9376"/>
                <a:gd name="T8" fmla="*/ 2680 w 2679"/>
                <a:gd name="T9" fmla="*/ 9377 h 9376"/>
                <a:gd name="T10" fmla="*/ 2680 w 2679"/>
                <a:gd name="T11" fmla="*/ 1340 h 937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 h="9376">
                  <a:moveTo>
                    <a:pt x="2680" y="1340"/>
                  </a:moveTo>
                  <a:cubicBezTo>
                    <a:pt x="2680" y="600"/>
                    <a:pt x="2077" y="0"/>
                    <a:pt x="1340" y="0"/>
                  </a:cubicBezTo>
                  <a:cubicBezTo>
                    <a:pt x="603" y="0"/>
                    <a:pt x="0" y="600"/>
                    <a:pt x="0" y="1340"/>
                  </a:cubicBezTo>
                  <a:lnTo>
                    <a:pt x="0" y="8037"/>
                  </a:lnTo>
                  <a:cubicBezTo>
                    <a:pt x="965" y="8320"/>
                    <a:pt x="1876" y="8774"/>
                    <a:pt x="2680" y="9377"/>
                  </a:cubicBezTo>
                  <a:lnTo>
                    <a:pt x="2680" y="13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72" name="Freeform: Shape 1428">
              <a:extLst>
                <a:ext uri="{FF2B5EF4-FFF2-40B4-BE49-F238E27FC236}">
                  <a16:creationId xmlns:a16="http://schemas.microsoft.com/office/drawing/2014/main" id="{CA7E5A08-FB32-45ED-AE2F-C5E332984AFD}"/>
                </a:ext>
              </a:extLst>
            </p:cNvPr>
            <p:cNvSpPr>
              <a:spLocks/>
            </p:cNvSpPr>
            <p:nvPr/>
          </p:nvSpPr>
          <p:spPr bwMode="auto">
            <a:xfrm>
              <a:off x="12339332" y="5786346"/>
              <a:ext cx="2679" cy="618879"/>
            </a:xfrm>
            <a:custGeom>
              <a:avLst/>
              <a:gdLst>
                <a:gd name="T0" fmla="*/ 0 w 2679"/>
                <a:gd name="T1" fmla="*/ 0 h 618879"/>
                <a:gd name="T2" fmla="*/ 0 w 2679"/>
                <a:gd name="T3" fmla="*/ 618880 h 618879"/>
                <a:gd name="T4" fmla="*/ 2680 w 2679"/>
                <a:gd name="T5" fmla="*/ 618880 h 618879"/>
                <a:gd name="T6" fmla="*/ 2680 w 2679"/>
                <a:gd name="T7" fmla="*/ 0 h 618879"/>
                <a:gd name="T8" fmla="*/ 1339 w 2679"/>
                <a:gd name="T9" fmla="*/ 0 h 6188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618879">
                  <a:moveTo>
                    <a:pt x="0" y="0"/>
                  </a:moveTo>
                  <a:lnTo>
                    <a:pt x="0" y="618880"/>
                  </a:lnTo>
                  <a:lnTo>
                    <a:pt x="2680" y="618880"/>
                  </a:lnTo>
                  <a:lnTo>
                    <a:pt x="2680" y="0"/>
                  </a:lnTo>
                  <a:lnTo>
                    <a:pt x="1339"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73" name="Freeform: Shape 1429">
              <a:extLst>
                <a:ext uri="{FF2B5EF4-FFF2-40B4-BE49-F238E27FC236}">
                  <a16:creationId xmlns:a16="http://schemas.microsoft.com/office/drawing/2014/main" id="{9C353AEE-EFD9-D14F-1637-D23C8646DED9}"/>
                </a:ext>
              </a:extLst>
            </p:cNvPr>
            <p:cNvSpPr>
              <a:spLocks/>
            </p:cNvSpPr>
            <p:nvPr/>
          </p:nvSpPr>
          <p:spPr bwMode="auto">
            <a:xfrm>
              <a:off x="10684174" y="6440724"/>
              <a:ext cx="14468" cy="36436"/>
            </a:xfrm>
            <a:custGeom>
              <a:avLst/>
              <a:gdLst>
                <a:gd name="T0" fmla="*/ 7234 w 14468"/>
                <a:gd name="T1" fmla="*/ 7368 h 36436"/>
                <a:gd name="T2" fmla="*/ 0 w 14468"/>
                <a:gd name="T3" fmla="*/ 7368 h 36436"/>
                <a:gd name="T4" fmla="*/ 0 w 14468"/>
                <a:gd name="T5" fmla="*/ 36436 h 36436"/>
                <a:gd name="T6" fmla="*/ 6832 w 14468"/>
                <a:gd name="T7" fmla="*/ 31480 h 36436"/>
                <a:gd name="T8" fmla="*/ 14469 w 14468"/>
                <a:gd name="T9" fmla="*/ 31480 h 36436"/>
                <a:gd name="T10" fmla="*/ 14469 w 14468"/>
                <a:gd name="T11" fmla="*/ 0 h 36436"/>
                <a:gd name="T12" fmla="*/ 7234 w 14468"/>
                <a:gd name="T13" fmla="*/ 7368 h 364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468" h="36436">
                  <a:moveTo>
                    <a:pt x="7234" y="7368"/>
                  </a:moveTo>
                  <a:lnTo>
                    <a:pt x="0" y="7368"/>
                  </a:lnTo>
                  <a:lnTo>
                    <a:pt x="0" y="36436"/>
                  </a:lnTo>
                  <a:cubicBezTo>
                    <a:pt x="978" y="33489"/>
                    <a:pt x="3724" y="31493"/>
                    <a:pt x="6832" y="31480"/>
                  </a:cubicBezTo>
                  <a:lnTo>
                    <a:pt x="14469" y="31480"/>
                  </a:lnTo>
                  <a:lnTo>
                    <a:pt x="14469" y="0"/>
                  </a:lnTo>
                  <a:cubicBezTo>
                    <a:pt x="14469" y="4019"/>
                    <a:pt x="11254" y="7301"/>
                    <a:pt x="7234"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74" name="Freeform: Shape 1430">
              <a:extLst>
                <a:ext uri="{FF2B5EF4-FFF2-40B4-BE49-F238E27FC236}">
                  <a16:creationId xmlns:a16="http://schemas.microsoft.com/office/drawing/2014/main" id="{5D7802BB-AFA8-AA60-AA9E-E11AB1EDC2B3}"/>
                </a:ext>
              </a:extLst>
            </p:cNvPr>
            <p:cNvSpPr>
              <a:spLocks/>
            </p:cNvSpPr>
            <p:nvPr/>
          </p:nvSpPr>
          <p:spPr bwMode="auto">
            <a:xfrm>
              <a:off x="12142787" y="5588224"/>
              <a:ext cx="14603" cy="149227"/>
            </a:xfrm>
            <a:custGeom>
              <a:avLst/>
              <a:gdLst>
                <a:gd name="T0" fmla="*/ 14603 w 14603"/>
                <a:gd name="T1" fmla="*/ 149228 h 149227"/>
                <a:gd name="T2" fmla="*/ 14603 w 14603"/>
                <a:gd name="T3" fmla="*/ 7234 h 149227"/>
                <a:gd name="T4" fmla="*/ 7234 w 14603"/>
                <a:gd name="T5" fmla="*/ 0 h 149227"/>
                <a:gd name="T6" fmla="*/ 0 w 14603"/>
                <a:gd name="T7" fmla="*/ 7234 h 149227"/>
                <a:gd name="T8" fmla="*/ 0 w 14603"/>
                <a:gd name="T9" fmla="*/ 149228 h 149227"/>
                <a:gd name="T10" fmla="*/ 14603 w 14603"/>
                <a:gd name="T11" fmla="*/ 149228 h 1492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03" h="149227">
                  <a:moveTo>
                    <a:pt x="14603" y="149228"/>
                  </a:moveTo>
                  <a:lnTo>
                    <a:pt x="14603" y="7234"/>
                  </a:lnTo>
                  <a:cubicBezTo>
                    <a:pt x="14536" y="3218"/>
                    <a:pt x="11254" y="-1"/>
                    <a:pt x="7234" y="0"/>
                  </a:cubicBezTo>
                  <a:cubicBezTo>
                    <a:pt x="3242" y="0"/>
                    <a:pt x="0" y="3239"/>
                    <a:pt x="0" y="7234"/>
                  </a:cubicBezTo>
                  <a:lnTo>
                    <a:pt x="0" y="149228"/>
                  </a:lnTo>
                  <a:lnTo>
                    <a:pt x="14603" y="14922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75" name="Freeform: Shape 1431">
              <a:extLst>
                <a:ext uri="{FF2B5EF4-FFF2-40B4-BE49-F238E27FC236}">
                  <a16:creationId xmlns:a16="http://schemas.microsoft.com/office/drawing/2014/main" id="{D0BEA4B7-CCC1-196E-CE8B-097A4B312D27}"/>
                </a:ext>
              </a:extLst>
            </p:cNvPr>
            <p:cNvSpPr>
              <a:spLocks/>
            </p:cNvSpPr>
            <p:nvPr/>
          </p:nvSpPr>
          <p:spPr bwMode="auto">
            <a:xfrm>
              <a:off x="10044028" y="5830814"/>
              <a:ext cx="495716" cy="14338"/>
            </a:xfrm>
            <a:custGeom>
              <a:avLst/>
              <a:gdLst>
                <a:gd name="T0" fmla="*/ 6699 w 495716"/>
                <a:gd name="T1" fmla="*/ 6971 h 14338"/>
                <a:gd name="T2" fmla="*/ 6699 w 495716"/>
                <a:gd name="T3" fmla="*/ 14339 h 14338"/>
                <a:gd name="T4" fmla="*/ 492903 w 495716"/>
                <a:gd name="T5" fmla="*/ 14339 h 14338"/>
                <a:gd name="T6" fmla="*/ 487209 w 495716"/>
                <a:gd name="T7" fmla="*/ 5832 h 14338"/>
                <a:gd name="T8" fmla="*/ 495717 w 495716"/>
                <a:gd name="T9" fmla="*/ 139 h 14338"/>
                <a:gd name="T10" fmla="*/ 0 w 495716"/>
                <a:gd name="T11" fmla="*/ 139 h 14338"/>
                <a:gd name="T12" fmla="*/ 6699 w 495716"/>
                <a:gd name="T13" fmla="*/ 6971 h 143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5716" h="14338">
                  <a:moveTo>
                    <a:pt x="6699" y="6971"/>
                  </a:moveTo>
                  <a:lnTo>
                    <a:pt x="6699" y="14339"/>
                  </a:lnTo>
                  <a:lnTo>
                    <a:pt x="492903" y="14339"/>
                  </a:lnTo>
                  <a:cubicBezTo>
                    <a:pt x="488978" y="13562"/>
                    <a:pt x="486432" y="9753"/>
                    <a:pt x="487209" y="5832"/>
                  </a:cubicBezTo>
                  <a:cubicBezTo>
                    <a:pt x="487987" y="1912"/>
                    <a:pt x="491792" y="-638"/>
                    <a:pt x="495717" y="139"/>
                  </a:cubicBezTo>
                  <a:lnTo>
                    <a:pt x="0" y="139"/>
                  </a:lnTo>
                  <a:cubicBezTo>
                    <a:pt x="3604" y="461"/>
                    <a:pt x="6445" y="3357"/>
                    <a:pt x="6699" y="697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76" name="Freeform: Shape 1432">
              <a:extLst>
                <a:ext uri="{FF2B5EF4-FFF2-40B4-BE49-F238E27FC236}">
                  <a16:creationId xmlns:a16="http://schemas.microsoft.com/office/drawing/2014/main" id="{C9F32A58-672E-E696-00B0-1F47C9C693BA}"/>
                </a:ext>
              </a:extLst>
            </p:cNvPr>
            <p:cNvSpPr>
              <a:spLocks/>
            </p:cNvSpPr>
            <p:nvPr/>
          </p:nvSpPr>
          <p:spPr bwMode="auto">
            <a:xfrm>
              <a:off x="10531560" y="5830390"/>
              <a:ext cx="72628" cy="30034"/>
            </a:xfrm>
            <a:custGeom>
              <a:avLst/>
              <a:gdLst>
                <a:gd name="T0" fmla="*/ 281 w 72628"/>
                <a:gd name="T1" fmla="*/ 5520 h 30034"/>
                <a:gd name="T2" fmla="*/ 5251 w 72628"/>
                <a:gd name="T3" fmla="*/ 14462 h 30034"/>
                <a:gd name="T4" fmla="*/ 5371 w 72628"/>
                <a:gd name="T5" fmla="*/ 14495 h 30034"/>
                <a:gd name="T6" fmla="*/ 5371 w 72628"/>
                <a:gd name="T7" fmla="*/ 14495 h 30034"/>
                <a:gd name="T8" fmla="*/ 5371 w 72628"/>
                <a:gd name="T9" fmla="*/ 7262 h 30034"/>
                <a:gd name="T10" fmla="*/ 6711 w 72628"/>
                <a:gd name="T11" fmla="*/ 5922 h 30034"/>
                <a:gd name="T12" fmla="*/ 8051 w 72628"/>
                <a:gd name="T13" fmla="*/ 7262 h 30034"/>
                <a:gd name="T14" fmla="*/ 8051 w 72628"/>
                <a:gd name="T15" fmla="*/ 15165 h 30034"/>
                <a:gd name="T16" fmla="*/ 63116 w 72628"/>
                <a:gd name="T17" fmla="*/ 30034 h 30034"/>
                <a:gd name="T18" fmla="*/ 63116 w 72628"/>
                <a:gd name="T19" fmla="*/ 24408 h 30034"/>
                <a:gd name="T20" fmla="*/ 70351 w 72628"/>
                <a:gd name="T21" fmla="*/ 17174 h 30034"/>
                <a:gd name="T22" fmla="*/ 72628 w 72628"/>
                <a:gd name="T23" fmla="*/ 17174 h 30034"/>
                <a:gd name="T24" fmla="*/ 72628 w 72628"/>
                <a:gd name="T25" fmla="*/ 17174 h 30034"/>
                <a:gd name="T26" fmla="*/ 8989 w 72628"/>
                <a:gd name="T27" fmla="*/ 28 h 30034"/>
                <a:gd name="T28" fmla="*/ 8051 w 72628"/>
                <a:gd name="T29" fmla="*/ 28 h 30034"/>
                <a:gd name="T30" fmla="*/ 281 w 72628"/>
                <a:gd name="T31" fmla="*/ 5520 h 3003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2628" h="30034">
                  <a:moveTo>
                    <a:pt x="281" y="5520"/>
                  </a:moveTo>
                  <a:cubicBezTo>
                    <a:pt x="-818" y="9362"/>
                    <a:pt x="1406" y="13365"/>
                    <a:pt x="5251" y="14462"/>
                  </a:cubicBezTo>
                  <a:cubicBezTo>
                    <a:pt x="5291" y="14474"/>
                    <a:pt x="5331" y="14484"/>
                    <a:pt x="5371" y="14495"/>
                  </a:cubicBezTo>
                  <a:lnTo>
                    <a:pt x="5371" y="7262"/>
                  </a:lnTo>
                  <a:cubicBezTo>
                    <a:pt x="5371" y="6522"/>
                    <a:pt x="5975" y="5922"/>
                    <a:pt x="6711" y="5922"/>
                  </a:cubicBezTo>
                  <a:cubicBezTo>
                    <a:pt x="7448" y="5922"/>
                    <a:pt x="8051" y="6522"/>
                    <a:pt x="8051" y="7262"/>
                  </a:cubicBezTo>
                  <a:lnTo>
                    <a:pt x="8051" y="15165"/>
                  </a:lnTo>
                  <a:lnTo>
                    <a:pt x="63116" y="30034"/>
                  </a:lnTo>
                  <a:lnTo>
                    <a:pt x="63116" y="24408"/>
                  </a:lnTo>
                  <a:cubicBezTo>
                    <a:pt x="63116" y="20413"/>
                    <a:pt x="66358" y="17174"/>
                    <a:pt x="70351" y="17174"/>
                  </a:cubicBezTo>
                  <a:cubicBezTo>
                    <a:pt x="71115" y="17099"/>
                    <a:pt x="71864" y="17099"/>
                    <a:pt x="72628" y="17174"/>
                  </a:cubicBezTo>
                  <a:lnTo>
                    <a:pt x="8989" y="28"/>
                  </a:lnTo>
                  <a:lnTo>
                    <a:pt x="8051" y="28"/>
                  </a:lnTo>
                  <a:cubicBezTo>
                    <a:pt x="4460" y="-283"/>
                    <a:pt x="1178" y="2039"/>
                    <a:pt x="281" y="552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77" name="Freeform: Shape 1433">
              <a:extLst>
                <a:ext uri="{FF2B5EF4-FFF2-40B4-BE49-F238E27FC236}">
                  <a16:creationId xmlns:a16="http://schemas.microsoft.com/office/drawing/2014/main" id="{477A73E7-B1CB-1489-E34B-2BCFDEA2E682}"/>
                </a:ext>
              </a:extLst>
            </p:cNvPr>
            <p:cNvSpPr>
              <a:spLocks/>
            </p:cNvSpPr>
            <p:nvPr/>
          </p:nvSpPr>
          <p:spPr bwMode="auto">
            <a:xfrm>
              <a:off x="10537468" y="5836446"/>
              <a:ext cx="2679" cy="1017133"/>
            </a:xfrm>
            <a:custGeom>
              <a:avLst/>
              <a:gdLst>
                <a:gd name="T0" fmla="*/ 2680 w 2679"/>
                <a:gd name="T1" fmla="*/ 1340 h 1017133"/>
                <a:gd name="T2" fmla="*/ 1339 w 2679"/>
                <a:gd name="T3" fmla="*/ 0 h 1017133"/>
                <a:gd name="T4" fmla="*/ 0 w 2679"/>
                <a:gd name="T5" fmla="*/ 1340 h 1017133"/>
                <a:gd name="T6" fmla="*/ 0 w 2679"/>
                <a:gd name="T7" fmla="*/ 8573 h 1017133"/>
                <a:gd name="T8" fmla="*/ 0 w 2679"/>
                <a:gd name="T9" fmla="*/ 8573 h 1017133"/>
                <a:gd name="T10" fmla="*/ 0 w 2679"/>
                <a:gd name="T11" fmla="*/ 1017133 h 1017133"/>
                <a:gd name="T12" fmla="*/ 2680 w 2679"/>
                <a:gd name="T13" fmla="*/ 1017133 h 1017133"/>
                <a:gd name="T14" fmla="*/ 2680 w 2679"/>
                <a:gd name="T15" fmla="*/ 1340 h 101713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679" h="1017133">
                  <a:moveTo>
                    <a:pt x="2680" y="1340"/>
                  </a:moveTo>
                  <a:cubicBezTo>
                    <a:pt x="2680" y="600"/>
                    <a:pt x="2076" y="0"/>
                    <a:pt x="1339" y="0"/>
                  </a:cubicBezTo>
                  <a:cubicBezTo>
                    <a:pt x="603" y="0"/>
                    <a:pt x="0" y="600"/>
                    <a:pt x="0" y="1340"/>
                  </a:cubicBezTo>
                  <a:lnTo>
                    <a:pt x="0" y="8573"/>
                  </a:lnTo>
                  <a:lnTo>
                    <a:pt x="0" y="1017133"/>
                  </a:lnTo>
                  <a:lnTo>
                    <a:pt x="2680" y="1017133"/>
                  </a:lnTo>
                  <a:lnTo>
                    <a:pt x="2680" y="13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78" name="Freeform: Shape 1434">
              <a:extLst>
                <a:ext uri="{FF2B5EF4-FFF2-40B4-BE49-F238E27FC236}">
                  <a16:creationId xmlns:a16="http://schemas.microsoft.com/office/drawing/2014/main" id="{84E75416-9B91-CB21-B6CC-4286DE3CB1BC}"/>
                </a:ext>
              </a:extLst>
            </p:cNvPr>
            <p:cNvSpPr>
              <a:spLocks/>
            </p:cNvSpPr>
            <p:nvPr/>
          </p:nvSpPr>
          <p:spPr bwMode="auto">
            <a:xfrm>
              <a:off x="9944483" y="6482921"/>
              <a:ext cx="6296" cy="13395"/>
            </a:xfrm>
            <a:custGeom>
              <a:avLst/>
              <a:gdLst>
                <a:gd name="T0" fmla="*/ 0 w 6296"/>
                <a:gd name="T1" fmla="*/ 0 h 13395"/>
                <a:gd name="T2" fmla="*/ 6297 w 6296"/>
                <a:gd name="T3" fmla="*/ 0 h 13395"/>
                <a:gd name="T4" fmla="*/ 6297 w 6296"/>
                <a:gd name="T5" fmla="*/ 0 h 13395"/>
                <a:gd name="T6" fmla="*/ 6297 w 6296"/>
                <a:gd name="T7" fmla="*/ 0 h 133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296" h="13395">
                  <a:moveTo>
                    <a:pt x="0" y="0"/>
                  </a:moveTo>
                  <a:lnTo>
                    <a:pt x="6297"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79" name="Freeform: Shape 1435">
              <a:extLst>
                <a:ext uri="{FF2B5EF4-FFF2-40B4-BE49-F238E27FC236}">
                  <a16:creationId xmlns:a16="http://schemas.microsoft.com/office/drawing/2014/main" id="{CCE1CA05-01B0-CDA7-0F39-6ECBBFFFC6D2}"/>
                </a:ext>
              </a:extLst>
            </p:cNvPr>
            <p:cNvSpPr>
              <a:spLocks/>
            </p:cNvSpPr>
            <p:nvPr/>
          </p:nvSpPr>
          <p:spPr bwMode="auto">
            <a:xfrm>
              <a:off x="10660995" y="6480912"/>
              <a:ext cx="23724" cy="2019"/>
            </a:xfrm>
            <a:custGeom>
              <a:avLst/>
              <a:gdLst>
                <a:gd name="T0" fmla="*/ 1340 w 23724"/>
                <a:gd name="T1" fmla="*/ 2009 h 2019"/>
                <a:gd name="T2" fmla="*/ 23714 w 23724"/>
                <a:gd name="T3" fmla="*/ 2009 h 2019"/>
                <a:gd name="T4" fmla="*/ 23714 w 23724"/>
                <a:gd name="T5" fmla="*/ 1339 h 2019"/>
                <a:gd name="T6" fmla="*/ 12862 w 23724"/>
                <a:gd name="T7" fmla="*/ 1339 h 2019"/>
                <a:gd name="T8" fmla="*/ 11656 w 23724"/>
                <a:gd name="T9" fmla="*/ 0 h 2019"/>
                <a:gd name="T10" fmla="*/ 11656 w 23724"/>
                <a:gd name="T11" fmla="*/ 0 h 2019"/>
                <a:gd name="T12" fmla="*/ 1206 w 23724"/>
                <a:gd name="T13" fmla="*/ 0 h 2019"/>
                <a:gd name="T14" fmla="*/ 0 w 23724"/>
                <a:gd name="T15" fmla="*/ 1339 h 2019"/>
                <a:gd name="T16" fmla="*/ 0 w 23724"/>
                <a:gd name="T17" fmla="*/ 1339 h 2019"/>
                <a:gd name="T18" fmla="*/ 1340 w 23724"/>
                <a:gd name="T19" fmla="*/ 2009 h 20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724" h="2019">
                  <a:moveTo>
                    <a:pt x="1340" y="2009"/>
                  </a:moveTo>
                  <a:lnTo>
                    <a:pt x="23714" y="2009"/>
                  </a:lnTo>
                  <a:cubicBezTo>
                    <a:pt x="23727" y="1782"/>
                    <a:pt x="23727" y="1567"/>
                    <a:pt x="23714" y="1339"/>
                  </a:cubicBezTo>
                  <a:lnTo>
                    <a:pt x="12862" y="1339"/>
                  </a:lnTo>
                  <a:cubicBezTo>
                    <a:pt x="12179" y="1273"/>
                    <a:pt x="11656" y="696"/>
                    <a:pt x="11656" y="0"/>
                  </a:cubicBezTo>
                  <a:cubicBezTo>
                    <a:pt x="11656" y="0"/>
                    <a:pt x="11656" y="0"/>
                    <a:pt x="11656" y="0"/>
                  </a:cubicBezTo>
                  <a:lnTo>
                    <a:pt x="1206" y="0"/>
                  </a:lnTo>
                  <a:cubicBezTo>
                    <a:pt x="523" y="67"/>
                    <a:pt x="0" y="643"/>
                    <a:pt x="0" y="1339"/>
                  </a:cubicBezTo>
                  <a:cubicBezTo>
                    <a:pt x="268" y="1808"/>
                    <a:pt x="804" y="2076"/>
                    <a:pt x="1340" y="200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80" name="Freeform: Shape 1436">
              <a:extLst>
                <a:ext uri="{FF2B5EF4-FFF2-40B4-BE49-F238E27FC236}">
                  <a16:creationId xmlns:a16="http://schemas.microsoft.com/office/drawing/2014/main" id="{87E1FA74-7B28-D4D9-C296-AF7FFD9A00B5}"/>
                </a:ext>
              </a:extLst>
            </p:cNvPr>
            <p:cNvSpPr>
              <a:spLocks/>
            </p:cNvSpPr>
            <p:nvPr/>
          </p:nvSpPr>
          <p:spPr bwMode="auto">
            <a:xfrm>
              <a:off x="11784531" y="5788087"/>
              <a:ext cx="339364" cy="14601"/>
            </a:xfrm>
            <a:custGeom>
              <a:avLst/>
              <a:gdLst>
                <a:gd name="T0" fmla="*/ 7234 w 339364"/>
                <a:gd name="T1" fmla="*/ 7234 h 14601"/>
                <a:gd name="T2" fmla="*/ 7234 w 339364"/>
                <a:gd name="T3" fmla="*/ 14601 h 14601"/>
                <a:gd name="T4" fmla="*/ 339365 w 339364"/>
                <a:gd name="T5" fmla="*/ 14601 h 14601"/>
                <a:gd name="T6" fmla="*/ 339365 w 339364"/>
                <a:gd name="T7" fmla="*/ 0 h 14601"/>
                <a:gd name="T8" fmla="*/ 0 w 339364"/>
                <a:gd name="T9" fmla="*/ 0 h 14601"/>
                <a:gd name="T10" fmla="*/ 7234 w 339364"/>
                <a:gd name="T11" fmla="*/ 7234 h 1460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9364" h="14601">
                  <a:moveTo>
                    <a:pt x="7234" y="7234"/>
                  </a:moveTo>
                  <a:lnTo>
                    <a:pt x="7234" y="14601"/>
                  </a:lnTo>
                  <a:lnTo>
                    <a:pt x="339365" y="14601"/>
                  </a:lnTo>
                  <a:lnTo>
                    <a:pt x="339365" y="0"/>
                  </a:lnTo>
                  <a:lnTo>
                    <a:pt x="0" y="0"/>
                  </a:lnTo>
                  <a:cubicBezTo>
                    <a:pt x="3992" y="0"/>
                    <a:pt x="7234" y="3239"/>
                    <a:pt x="7234"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81" name="Freeform: Shape 1437">
              <a:extLst>
                <a:ext uri="{FF2B5EF4-FFF2-40B4-BE49-F238E27FC236}">
                  <a16:creationId xmlns:a16="http://schemas.microsoft.com/office/drawing/2014/main" id="{3B7193E7-52C3-9147-91F1-E8355391170B}"/>
                </a:ext>
              </a:extLst>
            </p:cNvPr>
            <p:cNvSpPr>
              <a:spLocks/>
            </p:cNvSpPr>
            <p:nvPr/>
          </p:nvSpPr>
          <p:spPr bwMode="auto">
            <a:xfrm>
              <a:off x="9690328" y="5788480"/>
              <a:ext cx="222536" cy="14208"/>
            </a:xfrm>
            <a:custGeom>
              <a:avLst/>
              <a:gdLst>
                <a:gd name="T0" fmla="*/ 7234 w 222536"/>
                <a:gd name="T1" fmla="*/ 6841 h 14208"/>
                <a:gd name="T2" fmla="*/ 7234 w 222536"/>
                <a:gd name="T3" fmla="*/ 14208 h 14208"/>
                <a:gd name="T4" fmla="*/ 220258 w 222536"/>
                <a:gd name="T5" fmla="*/ 14208 h 14208"/>
                <a:gd name="T6" fmla="*/ 215208 w 222536"/>
                <a:gd name="T7" fmla="*/ 5315 h 14208"/>
                <a:gd name="T8" fmla="*/ 222537 w 222536"/>
                <a:gd name="T9" fmla="*/ 9 h 14208"/>
                <a:gd name="T10" fmla="*/ 0 w 222536"/>
                <a:gd name="T11" fmla="*/ 9 h 14208"/>
                <a:gd name="T12" fmla="*/ 7234 w 222536"/>
                <a:gd name="T13" fmla="*/ 6841 h 142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22536" h="14208">
                  <a:moveTo>
                    <a:pt x="7234" y="6841"/>
                  </a:moveTo>
                  <a:lnTo>
                    <a:pt x="7234" y="14208"/>
                  </a:lnTo>
                  <a:lnTo>
                    <a:pt x="220258" y="14208"/>
                  </a:lnTo>
                  <a:cubicBezTo>
                    <a:pt x="216400" y="13149"/>
                    <a:pt x="214136" y="9168"/>
                    <a:pt x="215208" y="5315"/>
                  </a:cubicBezTo>
                  <a:cubicBezTo>
                    <a:pt x="216105" y="2047"/>
                    <a:pt x="219147" y="-160"/>
                    <a:pt x="222537" y="9"/>
                  </a:cubicBezTo>
                  <a:lnTo>
                    <a:pt x="0" y="9"/>
                  </a:lnTo>
                  <a:cubicBezTo>
                    <a:pt x="3845" y="4"/>
                    <a:pt x="7020" y="3003"/>
                    <a:pt x="7234" y="684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82" name="Freeform: Shape 1438">
              <a:extLst>
                <a:ext uri="{FF2B5EF4-FFF2-40B4-BE49-F238E27FC236}">
                  <a16:creationId xmlns:a16="http://schemas.microsoft.com/office/drawing/2014/main" id="{383932B1-48DC-1D4B-A5D5-79E4CC78A856}"/>
                </a:ext>
              </a:extLst>
            </p:cNvPr>
            <p:cNvSpPr>
              <a:spLocks/>
            </p:cNvSpPr>
            <p:nvPr/>
          </p:nvSpPr>
          <p:spPr bwMode="auto">
            <a:xfrm>
              <a:off x="9939258" y="5793580"/>
              <a:ext cx="5091" cy="1071"/>
            </a:xfrm>
            <a:custGeom>
              <a:avLst/>
              <a:gdLst>
                <a:gd name="T0" fmla="*/ 1876 w 5091"/>
                <a:gd name="T1" fmla="*/ 1072 h 1071"/>
                <a:gd name="T2" fmla="*/ 2948 w 5091"/>
                <a:gd name="T3" fmla="*/ 1072 h 1071"/>
                <a:gd name="T4" fmla="*/ 5091 w 5091"/>
                <a:gd name="T5" fmla="*/ 1072 h 1071"/>
                <a:gd name="T6" fmla="*/ 4421 w 5091"/>
                <a:gd name="T7" fmla="*/ 1072 h 1071"/>
                <a:gd name="T8" fmla="*/ 0 w 5091"/>
                <a:gd name="T9" fmla="*/ 0 h 1071"/>
                <a:gd name="T10" fmla="*/ 0 w 5091"/>
                <a:gd name="T11" fmla="*/ 0 h 107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91" h="1071">
                  <a:moveTo>
                    <a:pt x="1876" y="1072"/>
                  </a:moveTo>
                  <a:lnTo>
                    <a:pt x="2948" y="1072"/>
                  </a:lnTo>
                  <a:cubicBezTo>
                    <a:pt x="3658" y="950"/>
                    <a:pt x="4381" y="950"/>
                    <a:pt x="5091" y="1072"/>
                  </a:cubicBezTo>
                  <a:lnTo>
                    <a:pt x="4421" y="1072"/>
                  </a:lnTo>
                  <a:lnTo>
                    <a:pt x="0" y="0"/>
                  </a:lnTo>
                  <a:lnTo>
                    <a:pt x="1876" y="107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83" name="Freeform: Shape 1439">
              <a:extLst>
                <a:ext uri="{FF2B5EF4-FFF2-40B4-BE49-F238E27FC236}">
                  <a16:creationId xmlns:a16="http://schemas.microsoft.com/office/drawing/2014/main" id="{77295165-75FB-D751-DB6B-038A6D4DD980}"/>
                </a:ext>
              </a:extLst>
            </p:cNvPr>
            <p:cNvSpPr>
              <a:spLocks/>
            </p:cNvSpPr>
            <p:nvPr/>
          </p:nvSpPr>
          <p:spPr bwMode="auto">
            <a:xfrm>
              <a:off x="9910855" y="5803091"/>
              <a:ext cx="2545" cy="82651"/>
            </a:xfrm>
            <a:custGeom>
              <a:avLst/>
              <a:gdLst>
                <a:gd name="T0" fmla="*/ 1206 w 2545"/>
                <a:gd name="T1" fmla="*/ 82115 h 82651"/>
                <a:gd name="T2" fmla="*/ 2546 w 2545"/>
                <a:gd name="T3" fmla="*/ 82115 h 82651"/>
                <a:gd name="T4" fmla="*/ 2546 w 2545"/>
                <a:gd name="T5" fmla="*/ 0 h 82651"/>
                <a:gd name="T6" fmla="*/ 0 w 2545"/>
                <a:gd name="T7" fmla="*/ 0 h 82651"/>
                <a:gd name="T8" fmla="*/ 0 w 2545"/>
                <a:gd name="T9" fmla="*/ 0 h 82651"/>
                <a:gd name="T10" fmla="*/ 0 w 2545"/>
                <a:gd name="T11" fmla="*/ 82651 h 8265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82651">
                  <a:moveTo>
                    <a:pt x="1206" y="82115"/>
                  </a:moveTo>
                  <a:lnTo>
                    <a:pt x="2546" y="82115"/>
                  </a:lnTo>
                  <a:lnTo>
                    <a:pt x="2546" y="0"/>
                  </a:lnTo>
                  <a:lnTo>
                    <a:pt x="0" y="0"/>
                  </a:lnTo>
                  <a:lnTo>
                    <a:pt x="0" y="82651"/>
                  </a:lnTo>
                  <a:lnTo>
                    <a:pt x="1206" y="8211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84" name="Freeform: Shape 1440">
              <a:extLst>
                <a:ext uri="{FF2B5EF4-FFF2-40B4-BE49-F238E27FC236}">
                  <a16:creationId xmlns:a16="http://schemas.microsoft.com/office/drawing/2014/main" id="{0F5C5614-6F02-9AF1-B1AC-43F39B7A86D8}"/>
                </a:ext>
              </a:extLst>
            </p:cNvPr>
            <p:cNvSpPr>
              <a:spLocks/>
            </p:cNvSpPr>
            <p:nvPr/>
          </p:nvSpPr>
          <p:spPr bwMode="auto">
            <a:xfrm>
              <a:off x="11322040" y="6472204"/>
              <a:ext cx="455121" cy="6965"/>
            </a:xfrm>
            <a:custGeom>
              <a:avLst/>
              <a:gdLst>
                <a:gd name="T0" fmla="*/ 0 w 455121"/>
                <a:gd name="T1" fmla="*/ 0 h 6965"/>
                <a:gd name="T2" fmla="*/ 455121 w 455121"/>
                <a:gd name="T3" fmla="*/ 0 h 6965"/>
                <a:gd name="T4" fmla="*/ 455121 w 455121"/>
                <a:gd name="T5" fmla="*/ 6966 h 6965"/>
                <a:gd name="T6" fmla="*/ 0 w 455121"/>
                <a:gd name="T7" fmla="*/ 6966 h 696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55121" h="6965">
                  <a:moveTo>
                    <a:pt x="0" y="0"/>
                  </a:moveTo>
                  <a:lnTo>
                    <a:pt x="455121" y="0"/>
                  </a:lnTo>
                  <a:lnTo>
                    <a:pt x="455121" y="6966"/>
                  </a:lnTo>
                  <a:lnTo>
                    <a:pt x="0" y="6966"/>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85" name="Freeform: Shape 1441">
              <a:extLst>
                <a:ext uri="{FF2B5EF4-FFF2-40B4-BE49-F238E27FC236}">
                  <a16:creationId xmlns:a16="http://schemas.microsoft.com/office/drawing/2014/main" id="{F88CBA93-F5DD-638A-D2FE-DBE71B4E0B9A}"/>
                </a:ext>
              </a:extLst>
            </p:cNvPr>
            <p:cNvSpPr>
              <a:spLocks/>
            </p:cNvSpPr>
            <p:nvPr/>
          </p:nvSpPr>
          <p:spPr bwMode="auto">
            <a:xfrm>
              <a:off x="11321103" y="6481849"/>
              <a:ext cx="456729" cy="4956"/>
            </a:xfrm>
            <a:custGeom>
              <a:avLst/>
              <a:gdLst>
                <a:gd name="T0" fmla="*/ 455524 w 456729"/>
                <a:gd name="T1" fmla="*/ 0 h 4956"/>
                <a:gd name="T2" fmla="*/ 0 w 456729"/>
                <a:gd name="T3" fmla="*/ 0 h 4956"/>
                <a:gd name="T4" fmla="*/ 0 w 456729"/>
                <a:gd name="T5" fmla="*/ 4956 h 4956"/>
                <a:gd name="T6" fmla="*/ 456730 w 456729"/>
                <a:gd name="T7" fmla="*/ 4956 h 4956"/>
                <a:gd name="T8" fmla="*/ 455524 w 456729"/>
                <a:gd name="T9" fmla="*/ 1072 h 495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6729" h="4956">
                  <a:moveTo>
                    <a:pt x="455524" y="0"/>
                  </a:moveTo>
                  <a:lnTo>
                    <a:pt x="0" y="0"/>
                  </a:lnTo>
                  <a:lnTo>
                    <a:pt x="0" y="4956"/>
                  </a:lnTo>
                  <a:lnTo>
                    <a:pt x="456730" y="4956"/>
                  </a:lnTo>
                  <a:cubicBezTo>
                    <a:pt x="455952" y="3804"/>
                    <a:pt x="455537" y="2451"/>
                    <a:pt x="455524" y="1072"/>
                  </a:cubicBezTo>
                  <a:lnTo>
                    <a:pt x="455524"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86" name="Freeform: Shape 1442">
              <a:extLst>
                <a:ext uri="{FF2B5EF4-FFF2-40B4-BE49-F238E27FC236}">
                  <a16:creationId xmlns:a16="http://schemas.microsoft.com/office/drawing/2014/main" id="{AF493D8B-FBAA-4D4D-F96C-762B795A0E45}"/>
                </a:ext>
              </a:extLst>
            </p:cNvPr>
            <p:cNvSpPr>
              <a:spLocks/>
            </p:cNvSpPr>
            <p:nvPr/>
          </p:nvSpPr>
          <p:spPr bwMode="auto">
            <a:xfrm>
              <a:off x="9981059" y="6470731"/>
              <a:ext cx="53591" cy="6965"/>
            </a:xfrm>
            <a:custGeom>
              <a:avLst/>
              <a:gdLst>
                <a:gd name="T0" fmla="*/ 1072 w 53591"/>
                <a:gd name="T1" fmla="*/ 1474 h 6965"/>
                <a:gd name="T2" fmla="*/ 2010 w 53591"/>
                <a:gd name="T3" fmla="*/ 1474 h 6965"/>
                <a:gd name="T4" fmla="*/ 3752 w 53591"/>
                <a:gd name="T5" fmla="*/ 1474 h 6965"/>
                <a:gd name="T6" fmla="*/ 3752 w 53591"/>
                <a:gd name="T7" fmla="*/ 1474 h 6965"/>
                <a:gd name="T8" fmla="*/ 5628 w 53591"/>
                <a:gd name="T9" fmla="*/ 2679 h 6965"/>
                <a:gd name="T10" fmla="*/ 5628 w 53591"/>
                <a:gd name="T11" fmla="*/ 2679 h 6965"/>
                <a:gd name="T12" fmla="*/ 6833 w 53591"/>
                <a:gd name="T13" fmla="*/ 4421 h 6965"/>
                <a:gd name="T14" fmla="*/ 6833 w 53591"/>
                <a:gd name="T15" fmla="*/ 5626 h 6965"/>
                <a:gd name="T16" fmla="*/ 6833 w 53591"/>
                <a:gd name="T17" fmla="*/ 6966 h 6965"/>
                <a:gd name="T18" fmla="*/ 53591 w 53591"/>
                <a:gd name="T19" fmla="*/ 6966 h 6965"/>
                <a:gd name="T20" fmla="*/ 53591 w 53591"/>
                <a:gd name="T21" fmla="*/ 0 h 6965"/>
                <a:gd name="T22" fmla="*/ 0 w 53591"/>
                <a:gd name="T23" fmla="*/ 0 h 696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3591" h="6965">
                  <a:moveTo>
                    <a:pt x="1072" y="1474"/>
                  </a:moveTo>
                  <a:lnTo>
                    <a:pt x="2010" y="1474"/>
                  </a:lnTo>
                  <a:lnTo>
                    <a:pt x="3752" y="1474"/>
                  </a:lnTo>
                  <a:cubicBezTo>
                    <a:pt x="4448" y="1742"/>
                    <a:pt x="5091" y="2157"/>
                    <a:pt x="5628" y="2679"/>
                  </a:cubicBezTo>
                  <a:cubicBezTo>
                    <a:pt x="6150" y="3175"/>
                    <a:pt x="6552" y="3764"/>
                    <a:pt x="6833" y="4421"/>
                  </a:cubicBezTo>
                  <a:cubicBezTo>
                    <a:pt x="6860" y="4822"/>
                    <a:pt x="6860" y="5224"/>
                    <a:pt x="6833" y="5626"/>
                  </a:cubicBezTo>
                  <a:cubicBezTo>
                    <a:pt x="6913" y="6068"/>
                    <a:pt x="6913" y="6524"/>
                    <a:pt x="6833" y="6966"/>
                  </a:cubicBezTo>
                  <a:lnTo>
                    <a:pt x="53591" y="6966"/>
                  </a:lnTo>
                  <a:lnTo>
                    <a:pt x="53591" y="0"/>
                  </a:lnTo>
                  <a:lnTo>
                    <a:pt x="0" y="0"/>
                  </a:lnTo>
                  <a:lnTo>
                    <a:pt x="1072" y="147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87" name="Freeform: Shape 1443">
              <a:extLst>
                <a:ext uri="{FF2B5EF4-FFF2-40B4-BE49-F238E27FC236}">
                  <a16:creationId xmlns:a16="http://schemas.microsoft.com/office/drawing/2014/main" id="{BDBB6B30-B128-81FB-9DE5-89E0912C4E55}"/>
                </a:ext>
              </a:extLst>
            </p:cNvPr>
            <p:cNvSpPr>
              <a:spLocks/>
            </p:cNvSpPr>
            <p:nvPr/>
          </p:nvSpPr>
          <p:spPr bwMode="auto">
            <a:xfrm>
              <a:off x="9983203" y="6480912"/>
              <a:ext cx="53591" cy="4956"/>
            </a:xfrm>
            <a:custGeom>
              <a:avLst/>
              <a:gdLst>
                <a:gd name="T0" fmla="*/ 5761 w 53591"/>
                <a:gd name="T1" fmla="*/ 938 h 4956"/>
                <a:gd name="T2" fmla="*/ 5761 w 53591"/>
                <a:gd name="T3" fmla="*/ 938 h 4956"/>
                <a:gd name="T4" fmla="*/ 4957 w 53591"/>
                <a:gd name="T5" fmla="*/ 2143 h 4956"/>
                <a:gd name="T6" fmla="*/ 4957 w 53591"/>
                <a:gd name="T7" fmla="*/ 3349 h 4956"/>
                <a:gd name="T8" fmla="*/ 3751 w 53591"/>
                <a:gd name="T9" fmla="*/ 4153 h 4956"/>
                <a:gd name="T10" fmla="*/ 2680 w 53591"/>
                <a:gd name="T11" fmla="*/ 4956 h 4956"/>
                <a:gd name="T12" fmla="*/ 1205 w 53591"/>
                <a:gd name="T13" fmla="*/ 4956 h 4956"/>
                <a:gd name="T14" fmla="*/ 0 w 53591"/>
                <a:gd name="T15" fmla="*/ 4956 h 4956"/>
                <a:gd name="T16" fmla="*/ 53591 w 53591"/>
                <a:gd name="T17" fmla="*/ 4956 h 4956"/>
                <a:gd name="T18" fmla="*/ 53591 w 53591"/>
                <a:gd name="T19" fmla="*/ 0 h 495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3591" h="4956">
                  <a:moveTo>
                    <a:pt x="5761" y="938"/>
                  </a:moveTo>
                  <a:lnTo>
                    <a:pt x="5761" y="938"/>
                  </a:lnTo>
                  <a:cubicBezTo>
                    <a:pt x="5761" y="938"/>
                    <a:pt x="5761" y="1741"/>
                    <a:pt x="4957" y="2143"/>
                  </a:cubicBezTo>
                  <a:cubicBezTo>
                    <a:pt x="4997" y="2545"/>
                    <a:pt x="4997" y="2947"/>
                    <a:pt x="4957" y="3349"/>
                  </a:cubicBezTo>
                  <a:lnTo>
                    <a:pt x="3751" y="4153"/>
                  </a:lnTo>
                  <a:lnTo>
                    <a:pt x="2680" y="4956"/>
                  </a:lnTo>
                  <a:lnTo>
                    <a:pt x="1205" y="4956"/>
                  </a:lnTo>
                  <a:lnTo>
                    <a:pt x="0" y="4956"/>
                  </a:lnTo>
                  <a:lnTo>
                    <a:pt x="53591" y="4956"/>
                  </a:lnTo>
                  <a:lnTo>
                    <a:pt x="53591" y="0"/>
                  </a:lnTo>
                  <a:lnTo>
                    <a:pt x="5761" y="93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88" name="Freeform: Shape 1444">
              <a:extLst>
                <a:ext uri="{FF2B5EF4-FFF2-40B4-BE49-F238E27FC236}">
                  <a16:creationId xmlns:a16="http://schemas.microsoft.com/office/drawing/2014/main" id="{C588AC8E-26AA-AD51-B7AD-ADDC9B4817F3}"/>
                </a:ext>
              </a:extLst>
            </p:cNvPr>
            <p:cNvSpPr>
              <a:spLocks/>
            </p:cNvSpPr>
            <p:nvPr/>
          </p:nvSpPr>
          <p:spPr bwMode="auto">
            <a:xfrm>
              <a:off x="9944483" y="5890966"/>
              <a:ext cx="16613" cy="15271"/>
            </a:xfrm>
            <a:custGeom>
              <a:avLst/>
              <a:gdLst>
                <a:gd name="T0" fmla="*/ 4556 w 16613"/>
                <a:gd name="T1" fmla="*/ 7636 h 15271"/>
                <a:gd name="T2" fmla="*/ 4556 w 16613"/>
                <a:gd name="T3" fmla="*/ 8305 h 15271"/>
                <a:gd name="T4" fmla="*/ 4556 w 16613"/>
                <a:gd name="T5" fmla="*/ 9109 h 15271"/>
                <a:gd name="T6" fmla="*/ 4556 w 16613"/>
                <a:gd name="T7" fmla="*/ 10181 h 15271"/>
                <a:gd name="T8" fmla="*/ 3618 w 16613"/>
                <a:gd name="T9" fmla="*/ 11520 h 15271"/>
                <a:gd name="T10" fmla="*/ 2947 w 16613"/>
                <a:gd name="T11" fmla="*/ 12324 h 15271"/>
                <a:gd name="T12" fmla="*/ 1474 w 16613"/>
                <a:gd name="T13" fmla="*/ 13262 h 15271"/>
                <a:gd name="T14" fmla="*/ 1474 w 16613"/>
                <a:gd name="T15" fmla="*/ 13262 h 15271"/>
                <a:gd name="T16" fmla="*/ 0 w 16613"/>
                <a:gd name="T17" fmla="*/ 13262 h 15271"/>
                <a:gd name="T18" fmla="*/ 0 w 16613"/>
                <a:gd name="T19" fmla="*/ 13932 h 15271"/>
                <a:gd name="T20" fmla="*/ 7234 w 16613"/>
                <a:gd name="T21" fmla="*/ 15271 h 15271"/>
                <a:gd name="T22" fmla="*/ 7234 w 16613"/>
                <a:gd name="T23" fmla="*/ 9109 h 15271"/>
                <a:gd name="T24" fmla="*/ 14470 w 16613"/>
                <a:gd name="T25" fmla="*/ 1875 h 15271"/>
                <a:gd name="T26" fmla="*/ 16613 w 16613"/>
                <a:gd name="T27" fmla="*/ 1875 h 15271"/>
                <a:gd name="T28" fmla="*/ 15809 w 16613"/>
                <a:gd name="T29" fmla="*/ 1875 h 15271"/>
                <a:gd name="T30" fmla="*/ 6029 w 16613"/>
                <a:gd name="T31" fmla="*/ 0 h 15271"/>
                <a:gd name="T32" fmla="*/ 6029 w 16613"/>
                <a:gd name="T33" fmla="*/ 6162 h 15271"/>
                <a:gd name="T34" fmla="*/ 4556 w 16613"/>
                <a:gd name="T35" fmla="*/ 7636 h 1527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6613" h="15271">
                  <a:moveTo>
                    <a:pt x="4556" y="7636"/>
                  </a:moveTo>
                  <a:cubicBezTo>
                    <a:pt x="4556" y="7636"/>
                    <a:pt x="4556" y="7636"/>
                    <a:pt x="4556" y="8305"/>
                  </a:cubicBezTo>
                  <a:cubicBezTo>
                    <a:pt x="4609" y="8571"/>
                    <a:pt x="4609" y="8844"/>
                    <a:pt x="4556" y="9109"/>
                  </a:cubicBezTo>
                  <a:lnTo>
                    <a:pt x="4556" y="10181"/>
                  </a:lnTo>
                  <a:cubicBezTo>
                    <a:pt x="4287" y="10658"/>
                    <a:pt x="3979" y="11106"/>
                    <a:pt x="3618" y="11520"/>
                  </a:cubicBezTo>
                  <a:lnTo>
                    <a:pt x="2947" y="12324"/>
                  </a:lnTo>
                  <a:lnTo>
                    <a:pt x="1474" y="13262"/>
                  </a:lnTo>
                  <a:lnTo>
                    <a:pt x="0" y="13262"/>
                  </a:lnTo>
                  <a:lnTo>
                    <a:pt x="0" y="13932"/>
                  </a:lnTo>
                  <a:lnTo>
                    <a:pt x="7234" y="15271"/>
                  </a:lnTo>
                  <a:lnTo>
                    <a:pt x="7234" y="9109"/>
                  </a:lnTo>
                  <a:cubicBezTo>
                    <a:pt x="7234" y="5115"/>
                    <a:pt x="10477" y="1875"/>
                    <a:pt x="14470" y="1875"/>
                  </a:cubicBezTo>
                  <a:cubicBezTo>
                    <a:pt x="15180" y="1800"/>
                    <a:pt x="15903" y="1800"/>
                    <a:pt x="16613" y="1875"/>
                  </a:cubicBezTo>
                  <a:lnTo>
                    <a:pt x="15809" y="1875"/>
                  </a:lnTo>
                  <a:lnTo>
                    <a:pt x="6029" y="0"/>
                  </a:lnTo>
                  <a:lnTo>
                    <a:pt x="6029" y="6162"/>
                  </a:lnTo>
                  <a:cubicBezTo>
                    <a:pt x="5453" y="6560"/>
                    <a:pt x="4957" y="7058"/>
                    <a:pt x="4556" y="763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89" name="Freeform: Shape 1445">
              <a:extLst>
                <a:ext uri="{FF2B5EF4-FFF2-40B4-BE49-F238E27FC236}">
                  <a16:creationId xmlns:a16="http://schemas.microsoft.com/office/drawing/2014/main" id="{27DE5FE1-FA40-3C02-152E-792AC37CB7E2}"/>
                </a:ext>
              </a:extLst>
            </p:cNvPr>
            <p:cNvSpPr>
              <a:spLocks/>
            </p:cNvSpPr>
            <p:nvPr/>
          </p:nvSpPr>
          <p:spPr bwMode="auto">
            <a:xfrm>
              <a:off x="9940598" y="5905032"/>
              <a:ext cx="13397" cy="13395"/>
            </a:xfrm>
            <a:custGeom>
              <a:avLst/>
              <a:gdLst>
                <a:gd name="T0" fmla="*/ 0 w 13397"/>
                <a:gd name="T1" fmla="*/ 0 h 13395"/>
                <a:gd name="T2" fmla="*/ 0 w 13397"/>
                <a:gd name="T3" fmla="*/ 0 h 13395"/>
                <a:gd name="T4" fmla="*/ 0 w 13397"/>
                <a:gd name="T5" fmla="*/ 0 h 13395"/>
                <a:gd name="T6" fmla="*/ 0 w 13397"/>
                <a:gd name="T7" fmla="*/ 0 h 13395"/>
                <a:gd name="T8" fmla="*/ 0 w 13397"/>
                <a:gd name="T9" fmla="*/ 0 h 13395"/>
                <a:gd name="T10" fmla="*/ 0 w 13397"/>
                <a:gd name="T11" fmla="*/ 0 h 133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397" h="13395">
                  <a:moveTo>
                    <a:pt x="0" y="0"/>
                  </a:move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90" name="Freeform: Shape 1446">
              <a:extLst>
                <a:ext uri="{FF2B5EF4-FFF2-40B4-BE49-F238E27FC236}">
                  <a16:creationId xmlns:a16="http://schemas.microsoft.com/office/drawing/2014/main" id="{E9454CAD-82A5-D5DC-0129-1ADED3E90B88}"/>
                </a:ext>
              </a:extLst>
            </p:cNvPr>
            <p:cNvSpPr>
              <a:spLocks/>
            </p:cNvSpPr>
            <p:nvPr/>
          </p:nvSpPr>
          <p:spPr bwMode="auto">
            <a:xfrm>
              <a:off x="9964982" y="6472472"/>
              <a:ext cx="18086" cy="669"/>
            </a:xfrm>
            <a:custGeom>
              <a:avLst/>
              <a:gdLst>
                <a:gd name="T0" fmla="*/ 18087 w 18086"/>
                <a:gd name="T1" fmla="*/ 0 h 669"/>
                <a:gd name="T2" fmla="*/ 17149 w 18086"/>
                <a:gd name="T3" fmla="*/ 0 h 669"/>
                <a:gd name="T4" fmla="*/ 0 w 18086"/>
                <a:gd name="T5" fmla="*/ 0 h 669"/>
                <a:gd name="T6" fmla="*/ 0 w 18086"/>
                <a:gd name="T7" fmla="*/ 670 h 669"/>
                <a:gd name="T8" fmla="*/ 16747 w 18086"/>
                <a:gd name="T9" fmla="*/ 0 h 6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086" h="669">
                  <a:moveTo>
                    <a:pt x="18087" y="0"/>
                  </a:moveTo>
                  <a:lnTo>
                    <a:pt x="17149" y="0"/>
                  </a:lnTo>
                  <a:lnTo>
                    <a:pt x="0" y="0"/>
                  </a:lnTo>
                  <a:lnTo>
                    <a:pt x="0" y="670"/>
                  </a:lnTo>
                  <a:lnTo>
                    <a:pt x="16747" y="0"/>
                  </a:lnTo>
                  <a:lnTo>
                    <a:pt x="18087"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91" name="Freeform: Shape 1447">
              <a:extLst>
                <a:ext uri="{FF2B5EF4-FFF2-40B4-BE49-F238E27FC236}">
                  <a16:creationId xmlns:a16="http://schemas.microsoft.com/office/drawing/2014/main" id="{957B4FB1-5B19-5091-8AD1-229B8AFF85DA}"/>
                </a:ext>
              </a:extLst>
            </p:cNvPr>
            <p:cNvSpPr>
              <a:spLocks/>
            </p:cNvSpPr>
            <p:nvPr/>
          </p:nvSpPr>
          <p:spPr bwMode="auto">
            <a:xfrm>
              <a:off x="9944483" y="6480644"/>
              <a:ext cx="6163" cy="2277"/>
            </a:xfrm>
            <a:custGeom>
              <a:avLst/>
              <a:gdLst>
                <a:gd name="T0" fmla="*/ 0 w 6163"/>
                <a:gd name="T1" fmla="*/ 2277 h 2277"/>
                <a:gd name="T2" fmla="*/ 6163 w 6163"/>
                <a:gd name="T3" fmla="*/ 2277 h 2277"/>
                <a:gd name="T4" fmla="*/ 6163 w 6163"/>
                <a:gd name="T5" fmla="*/ 938 h 2277"/>
                <a:gd name="T6" fmla="*/ 6163 w 6163"/>
                <a:gd name="T7" fmla="*/ 938 h 2277"/>
                <a:gd name="T8" fmla="*/ 6163 w 6163"/>
                <a:gd name="T9" fmla="*/ 0 h 2277"/>
                <a:gd name="T10" fmla="*/ 134 w 6163"/>
                <a:gd name="T11" fmla="*/ 0 h 2277"/>
                <a:gd name="T12" fmla="*/ 134 w 6163"/>
                <a:gd name="T13" fmla="*/ 1206 h 2277"/>
                <a:gd name="T14" fmla="*/ 0 w 6163"/>
                <a:gd name="T15" fmla="*/ 2277 h 22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163" h="2277">
                  <a:moveTo>
                    <a:pt x="0" y="2277"/>
                  </a:moveTo>
                  <a:lnTo>
                    <a:pt x="6163" y="2277"/>
                  </a:lnTo>
                  <a:cubicBezTo>
                    <a:pt x="6163" y="2277"/>
                    <a:pt x="6163" y="1474"/>
                    <a:pt x="6163" y="938"/>
                  </a:cubicBezTo>
                  <a:lnTo>
                    <a:pt x="6163" y="0"/>
                  </a:lnTo>
                  <a:lnTo>
                    <a:pt x="134" y="0"/>
                  </a:lnTo>
                  <a:cubicBezTo>
                    <a:pt x="201" y="402"/>
                    <a:pt x="201" y="804"/>
                    <a:pt x="134" y="1206"/>
                  </a:cubicBezTo>
                  <a:cubicBezTo>
                    <a:pt x="134" y="1206"/>
                    <a:pt x="0" y="1339"/>
                    <a:pt x="0" y="227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92" name="Freeform: Shape 1448">
              <a:extLst>
                <a:ext uri="{FF2B5EF4-FFF2-40B4-BE49-F238E27FC236}">
                  <a16:creationId xmlns:a16="http://schemas.microsoft.com/office/drawing/2014/main" id="{22DEAA0F-7264-D179-6DEB-1097D4C8A960}"/>
                </a:ext>
              </a:extLst>
            </p:cNvPr>
            <p:cNvSpPr>
              <a:spLocks/>
            </p:cNvSpPr>
            <p:nvPr/>
          </p:nvSpPr>
          <p:spPr bwMode="auto">
            <a:xfrm>
              <a:off x="9941134" y="5904898"/>
              <a:ext cx="2545" cy="572263"/>
            </a:xfrm>
            <a:custGeom>
              <a:avLst/>
              <a:gdLst>
                <a:gd name="T0" fmla="*/ 0 w 2545"/>
                <a:gd name="T1" fmla="*/ 134 h 572263"/>
                <a:gd name="T2" fmla="*/ 0 w 2545"/>
                <a:gd name="T3" fmla="*/ 134 h 572263"/>
                <a:gd name="T4" fmla="*/ 0 w 2545"/>
                <a:gd name="T5" fmla="*/ 570120 h 572263"/>
                <a:gd name="T6" fmla="*/ 2546 w 2545"/>
                <a:gd name="T7" fmla="*/ 572263 h 572263"/>
                <a:gd name="T8" fmla="*/ 2546 w 2545"/>
                <a:gd name="T9" fmla="*/ 0 h 572263"/>
                <a:gd name="T10" fmla="*/ 1339 w 2545"/>
                <a:gd name="T11" fmla="*/ 0 h 572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572263">
                  <a:moveTo>
                    <a:pt x="0" y="134"/>
                  </a:moveTo>
                  <a:lnTo>
                    <a:pt x="0" y="134"/>
                  </a:lnTo>
                  <a:lnTo>
                    <a:pt x="0" y="570120"/>
                  </a:lnTo>
                  <a:cubicBezTo>
                    <a:pt x="1045" y="570562"/>
                    <a:pt x="1929" y="571312"/>
                    <a:pt x="2546" y="572263"/>
                  </a:cubicBezTo>
                  <a:lnTo>
                    <a:pt x="2546" y="0"/>
                  </a:lnTo>
                  <a:lnTo>
                    <a:pt x="1339" y="0"/>
                  </a:lnTo>
                  <a:lnTo>
                    <a:pt x="0" y="1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93" name="Freeform: Shape 1449">
              <a:extLst>
                <a:ext uri="{FF2B5EF4-FFF2-40B4-BE49-F238E27FC236}">
                  <a16:creationId xmlns:a16="http://schemas.microsoft.com/office/drawing/2014/main" id="{466AFA85-63DE-F533-DB1F-E68B706196B2}"/>
                </a:ext>
              </a:extLst>
            </p:cNvPr>
            <p:cNvSpPr>
              <a:spLocks/>
            </p:cNvSpPr>
            <p:nvPr/>
          </p:nvSpPr>
          <p:spPr bwMode="auto">
            <a:xfrm>
              <a:off x="9697563" y="5891100"/>
              <a:ext cx="207531" cy="2679"/>
            </a:xfrm>
            <a:custGeom>
              <a:avLst/>
              <a:gdLst>
                <a:gd name="T0" fmla="*/ 207263 w 207531"/>
                <a:gd name="T1" fmla="*/ 1340 h 2679"/>
                <a:gd name="T2" fmla="*/ 207263 w 207531"/>
                <a:gd name="T3" fmla="*/ 0 h 2679"/>
                <a:gd name="T4" fmla="*/ 0 w 207531"/>
                <a:gd name="T5" fmla="*/ 0 h 2679"/>
                <a:gd name="T6" fmla="*/ 0 w 207531"/>
                <a:gd name="T7" fmla="*/ 1340 h 2679"/>
                <a:gd name="T8" fmla="*/ 0 w 207531"/>
                <a:gd name="T9" fmla="*/ 2679 h 2679"/>
                <a:gd name="T10" fmla="*/ 207531 w 207531"/>
                <a:gd name="T11" fmla="*/ 2679 h 2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7531" h="2679">
                  <a:moveTo>
                    <a:pt x="207263" y="1340"/>
                  </a:moveTo>
                  <a:cubicBezTo>
                    <a:pt x="207183" y="896"/>
                    <a:pt x="207183" y="443"/>
                    <a:pt x="207263" y="0"/>
                  </a:cubicBezTo>
                  <a:lnTo>
                    <a:pt x="0" y="0"/>
                  </a:lnTo>
                  <a:lnTo>
                    <a:pt x="0" y="1340"/>
                  </a:lnTo>
                  <a:cubicBezTo>
                    <a:pt x="53" y="1784"/>
                    <a:pt x="53" y="2234"/>
                    <a:pt x="0" y="2679"/>
                  </a:cubicBezTo>
                  <a:lnTo>
                    <a:pt x="207531" y="2679"/>
                  </a:lnTo>
                  <a:lnTo>
                    <a:pt x="207263" y="13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94" name="Freeform: Shape 1450">
              <a:extLst>
                <a:ext uri="{FF2B5EF4-FFF2-40B4-BE49-F238E27FC236}">
                  <a16:creationId xmlns:a16="http://schemas.microsoft.com/office/drawing/2014/main" id="{D9A5786B-58AD-1AAD-CA02-6155C02BD091}"/>
                </a:ext>
              </a:extLst>
            </p:cNvPr>
            <p:cNvSpPr>
              <a:spLocks/>
            </p:cNvSpPr>
            <p:nvPr/>
          </p:nvSpPr>
          <p:spPr bwMode="auto">
            <a:xfrm>
              <a:off x="9939124" y="5904228"/>
              <a:ext cx="6029" cy="944"/>
            </a:xfrm>
            <a:custGeom>
              <a:avLst/>
              <a:gdLst>
                <a:gd name="T0" fmla="*/ 2010 w 6029"/>
                <a:gd name="T1" fmla="*/ 804 h 944"/>
                <a:gd name="T2" fmla="*/ 3349 w 6029"/>
                <a:gd name="T3" fmla="*/ 804 h 944"/>
                <a:gd name="T4" fmla="*/ 4556 w 6029"/>
                <a:gd name="T5" fmla="*/ 804 h 944"/>
                <a:gd name="T6" fmla="*/ 6029 w 6029"/>
                <a:gd name="T7" fmla="*/ 804 h 944"/>
                <a:gd name="T8" fmla="*/ 3349 w 6029"/>
                <a:gd name="T9" fmla="*/ 804 h 944"/>
                <a:gd name="T10" fmla="*/ 0 w 6029"/>
                <a:gd name="T11" fmla="*/ 0 h 944"/>
                <a:gd name="T12" fmla="*/ 0 w 6029"/>
                <a:gd name="T13" fmla="*/ 0 h 94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29" h="944">
                  <a:moveTo>
                    <a:pt x="2010" y="804"/>
                  </a:moveTo>
                  <a:lnTo>
                    <a:pt x="3349" y="804"/>
                  </a:lnTo>
                  <a:lnTo>
                    <a:pt x="4556" y="804"/>
                  </a:lnTo>
                  <a:lnTo>
                    <a:pt x="6029" y="804"/>
                  </a:lnTo>
                  <a:cubicBezTo>
                    <a:pt x="5145" y="991"/>
                    <a:pt x="4234" y="991"/>
                    <a:pt x="3349" y="804"/>
                  </a:cubicBezTo>
                  <a:cubicBezTo>
                    <a:pt x="2197" y="742"/>
                    <a:pt x="1059" y="469"/>
                    <a:pt x="0" y="0"/>
                  </a:cubicBezTo>
                  <a:lnTo>
                    <a:pt x="2010" y="80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95" name="Freeform: Shape 1451">
              <a:extLst>
                <a:ext uri="{FF2B5EF4-FFF2-40B4-BE49-F238E27FC236}">
                  <a16:creationId xmlns:a16="http://schemas.microsoft.com/office/drawing/2014/main" id="{47A4DA4A-3D27-6AB3-C602-CEE552F80B8B}"/>
                </a:ext>
              </a:extLst>
            </p:cNvPr>
            <p:cNvSpPr>
              <a:spLocks/>
            </p:cNvSpPr>
            <p:nvPr/>
          </p:nvSpPr>
          <p:spPr bwMode="auto">
            <a:xfrm>
              <a:off x="9936043" y="5904228"/>
              <a:ext cx="13397" cy="13395"/>
            </a:xfrm>
            <a:custGeom>
              <a:avLst/>
              <a:gdLst>
                <a:gd name="T0" fmla="*/ 0 w 13397"/>
                <a:gd name="T1" fmla="*/ 0 h 13395"/>
                <a:gd name="T2" fmla="*/ 0 w 13397"/>
                <a:gd name="T3" fmla="*/ 0 h 13395"/>
                <a:gd name="T4" fmla="*/ 0 w 13397"/>
                <a:gd name="T5" fmla="*/ 0 h 13395"/>
                <a:gd name="T6" fmla="*/ 0 60000 65536"/>
                <a:gd name="T7" fmla="*/ 0 60000 65536"/>
                <a:gd name="T8" fmla="*/ 0 60000 65536"/>
              </a:gdLst>
              <a:ahLst/>
              <a:cxnLst>
                <a:cxn ang="T6">
                  <a:pos x="T0" y="T1"/>
                </a:cxn>
                <a:cxn ang="T7">
                  <a:pos x="T2" y="T3"/>
                </a:cxn>
                <a:cxn ang="T8">
                  <a:pos x="T4" y="T5"/>
                </a:cxn>
              </a:cxnLst>
              <a:rect l="0" t="0" r="r" b="b"/>
              <a:pathLst>
                <a:path w="13397" h="13395">
                  <a:moveTo>
                    <a:pt x="0" y="0"/>
                  </a:move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96" name="Freeform: Shape 1452">
              <a:extLst>
                <a:ext uri="{FF2B5EF4-FFF2-40B4-BE49-F238E27FC236}">
                  <a16:creationId xmlns:a16="http://schemas.microsoft.com/office/drawing/2014/main" id="{0812A24C-C256-310C-789A-320FB512E9C5}"/>
                </a:ext>
              </a:extLst>
            </p:cNvPr>
            <p:cNvSpPr>
              <a:spLocks/>
            </p:cNvSpPr>
            <p:nvPr/>
          </p:nvSpPr>
          <p:spPr bwMode="auto">
            <a:xfrm>
              <a:off x="9930489" y="5898334"/>
              <a:ext cx="60" cy="937"/>
            </a:xfrm>
            <a:custGeom>
              <a:avLst/>
              <a:gdLst>
                <a:gd name="T0" fmla="*/ 61 w 60"/>
                <a:gd name="T1" fmla="*/ 938 h 937"/>
                <a:gd name="T2" fmla="*/ 61 w 60"/>
                <a:gd name="T3" fmla="*/ 0 h 937"/>
                <a:gd name="T4" fmla="*/ 61 w 60"/>
                <a:gd name="T5" fmla="*/ 0 h 937"/>
                <a:gd name="T6" fmla="*/ 61 w 60"/>
                <a:gd name="T7" fmla="*/ 938 h 9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937">
                  <a:moveTo>
                    <a:pt x="61" y="938"/>
                  </a:moveTo>
                  <a:cubicBezTo>
                    <a:pt x="61" y="938"/>
                    <a:pt x="61" y="268"/>
                    <a:pt x="61" y="0"/>
                  </a:cubicBezTo>
                  <a:cubicBezTo>
                    <a:pt x="-20" y="308"/>
                    <a:pt x="-20" y="630"/>
                    <a:pt x="61" y="93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97" name="Freeform: Shape 1453">
              <a:extLst>
                <a:ext uri="{FF2B5EF4-FFF2-40B4-BE49-F238E27FC236}">
                  <a16:creationId xmlns:a16="http://schemas.microsoft.com/office/drawing/2014/main" id="{B6D53AB3-13DC-37EF-6265-AFDB2EB97ECC}"/>
                </a:ext>
              </a:extLst>
            </p:cNvPr>
            <p:cNvSpPr>
              <a:spLocks/>
            </p:cNvSpPr>
            <p:nvPr/>
          </p:nvSpPr>
          <p:spPr bwMode="auto">
            <a:xfrm>
              <a:off x="9949039" y="5898602"/>
              <a:ext cx="39" cy="1473"/>
            </a:xfrm>
            <a:custGeom>
              <a:avLst/>
              <a:gdLst>
                <a:gd name="T0" fmla="*/ 0 w 39"/>
                <a:gd name="T1" fmla="*/ 0 h 1473"/>
                <a:gd name="T2" fmla="*/ 0 w 39"/>
                <a:gd name="T3" fmla="*/ 1474 h 1473"/>
                <a:gd name="T4" fmla="*/ 0 w 39"/>
                <a:gd name="T5" fmla="*/ 670 h 1473"/>
                <a:gd name="T6" fmla="*/ 0 w 39"/>
                <a:gd name="T7" fmla="*/ 0 h 147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9" h="1473">
                  <a:moveTo>
                    <a:pt x="0" y="0"/>
                  </a:moveTo>
                  <a:cubicBezTo>
                    <a:pt x="53" y="490"/>
                    <a:pt x="53" y="983"/>
                    <a:pt x="0" y="1474"/>
                  </a:cubicBezTo>
                  <a:cubicBezTo>
                    <a:pt x="53" y="1208"/>
                    <a:pt x="53" y="935"/>
                    <a:pt x="0" y="670"/>
                  </a:cubicBezTo>
                  <a:cubicBezTo>
                    <a:pt x="0" y="670"/>
                    <a:pt x="0" y="134"/>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98" name="Freeform: Shape 1454">
              <a:extLst>
                <a:ext uri="{FF2B5EF4-FFF2-40B4-BE49-F238E27FC236}">
                  <a16:creationId xmlns:a16="http://schemas.microsoft.com/office/drawing/2014/main" id="{6543AEF7-8FB9-56AA-D27A-FA667D28F31D}"/>
                </a:ext>
              </a:extLst>
            </p:cNvPr>
            <p:cNvSpPr>
              <a:spLocks/>
            </p:cNvSpPr>
            <p:nvPr/>
          </p:nvSpPr>
          <p:spPr bwMode="auto">
            <a:xfrm>
              <a:off x="9682691" y="5788087"/>
              <a:ext cx="14643" cy="111591"/>
            </a:xfrm>
            <a:custGeom>
              <a:avLst/>
              <a:gdLst>
                <a:gd name="T0" fmla="*/ 7637 w 14643"/>
                <a:gd name="T1" fmla="*/ 111586 h 111591"/>
                <a:gd name="T2" fmla="*/ 14603 w 14643"/>
                <a:gd name="T3" fmla="*/ 105692 h 111591"/>
                <a:gd name="T4" fmla="*/ 14603 w 14643"/>
                <a:gd name="T5" fmla="*/ 104352 h 111591"/>
                <a:gd name="T6" fmla="*/ 14603 w 14643"/>
                <a:gd name="T7" fmla="*/ 7234 h 111591"/>
                <a:gd name="T8" fmla="*/ 7369 w 14643"/>
                <a:gd name="T9" fmla="*/ 0 h 111591"/>
                <a:gd name="T10" fmla="*/ 0 w 14643"/>
                <a:gd name="T11" fmla="*/ 7234 h 111591"/>
                <a:gd name="T12" fmla="*/ 0 w 14643"/>
                <a:gd name="T13" fmla="*/ 104352 h 111591"/>
                <a:gd name="T14" fmla="*/ 7503 w 14643"/>
                <a:gd name="T15" fmla="*/ 111590 h 111591"/>
                <a:gd name="T16" fmla="*/ 7637 w 14643"/>
                <a:gd name="T17" fmla="*/ 111586 h 1115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643" h="111591">
                  <a:moveTo>
                    <a:pt x="7637" y="111586"/>
                  </a:moveTo>
                  <a:cubicBezTo>
                    <a:pt x="11079" y="111571"/>
                    <a:pt x="14014" y="109086"/>
                    <a:pt x="14603" y="105692"/>
                  </a:cubicBezTo>
                  <a:cubicBezTo>
                    <a:pt x="14657" y="105247"/>
                    <a:pt x="14657" y="104797"/>
                    <a:pt x="14603" y="104352"/>
                  </a:cubicBezTo>
                  <a:lnTo>
                    <a:pt x="14603" y="7234"/>
                  </a:lnTo>
                  <a:cubicBezTo>
                    <a:pt x="14603" y="3239"/>
                    <a:pt x="11361" y="0"/>
                    <a:pt x="7369" y="0"/>
                  </a:cubicBezTo>
                  <a:cubicBezTo>
                    <a:pt x="3349" y="0"/>
                    <a:pt x="67" y="3218"/>
                    <a:pt x="0" y="7234"/>
                  </a:cubicBezTo>
                  <a:lnTo>
                    <a:pt x="0" y="104352"/>
                  </a:lnTo>
                  <a:cubicBezTo>
                    <a:pt x="67" y="108421"/>
                    <a:pt x="3430" y="111661"/>
                    <a:pt x="7503" y="111590"/>
                  </a:cubicBezTo>
                  <a:cubicBezTo>
                    <a:pt x="7543" y="111589"/>
                    <a:pt x="7596" y="111587"/>
                    <a:pt x="7637" y="11158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499" name="Freeform: Shape 1455">
              <a:extLst>
                <a:ext uri="{FF2B5EF4-FFF2-40B4-BE49-F238E27FC236}">
                  <a16:creationId xmlns:a16="http://schemas.microsoft.com/office/drawing/2014/main" id="{BEA5A2FC-E47D-8B3A-881C-3DDDF22EE7C7}"/>
                </a:ext>
              </a:extLst>
            </p:cNvPr>
            <p:cNvSpPr>
              <a:spLocks/>
            </p:cNvSpPr>
            <p:nvPr/>
          </p:nvSpPr>
          <p:spPr bwMode="auto">
            <a:xfrm>
              <a:off x="9919429" y="5895789"/>
              <a:ext cx="10852" cy="2545"/>
            </a:xfrm>
            <a:custGeom>
              <a:avLst/>
              <a:gdLst>
                <a:gd name="T0" fmla="*/ 0 w 10852"/>
                <a:gd name="T1" fmla="*/ 0 h 2545"/>
                <a:gd name="T2" fmla="*/ 0 w 10852"/>
                <a:gd name="T3" fmla="*/ 2545 h 2545"/>
                <a:gd name="T4" fmla="*/ 10852 w 10852"/>
                <a:gd name="T5" fmla="*/ 2545 h 2545"/>
                <a:gd name="T6" fmla="*/ 10852 w 10852"/>
                <a:gd name="T7" fmla="*/ 1340 h 2545"/>
                <a:gd name="T8" fmla="*/ 10852 w 10852"/>
                <a:gd name="T9" fmla="*/ 1340 h 2545"/>
                <a:gd name="T10" fmla="*/ 3885 w 10852"/>
                <a:gd name="T11" fmla="*/ 134 h 254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852" h="2545">
                  <a:moveTo>
                    <a:pt x="0" y="0"/>
                  </a:moveTo>
                  <a:lnTo>
                    <a:pt x="0" y="2545"/>
                  </a:lnTo>
                  <a:lnTo>
                    <a:pt x="10852" y="2545"/>
                  </a:lnTo>
                  <a:cubicBezTo>
                    <a:pt x="10852" y="2545"/>
                    <a:pt x="10852" y="1742"/>
                    <a:pt x="10852" y="1340"/>
                  </a:cubicBezTo>
                  <a:lnTo>
                    <a:pt x="3885" y="134"/>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00" name="Freeform: Shape 1456">
              <a:extLst>
                <a:ext uri="{FF2B5EF4-FFF2-40B4-BE49-F238E27FC236}">
                  <a16:creationId xmlns:a16="http://schemas.microsoft.com/office/drawing/2014/main" id="{5892E477-817B-1DCC-1576-A8774B650F3F}"/>
                </a:ext>
              </a:extLst>
            </p:cNvPr>
            <p:cNvSpPr>
              <a:spLocks/>
            </p:cNvSpPr>
            <p:nvPr/>
          </p:nvSpPr>
          <p:spPr bwMode="auto">
            <a:xfrm>
              <a:off x="9936043" y="5904094"/>
              <a:ext cx="2545" cy="569851"/>
            </a:xfrm>
            <a:custGeom>
              <a:avLst/>
              <a:gdLst>
                <a:gd name="T0" fmla="*/ 0 w 2545"/>
                <a:gd name="T1" fmla="*/ 0 h 569851"/>
                <a:gd name="T2" fmla="*/ 0 w 2545"/>
                <a:gd name="T3" fmla="*/ 0 h 569851"/>
                <a:gd name="T4" fmla="*/ 0 w 2545"/>
                <a:gd name="T5" fmla="*/ 569852 h 569851"/>
                <a:gd name="T6" fmla="*/ 1072 w 2545"/>
                <a:gd name="T7" fmla="*/ 569852 h 569851"/>
                <a:gd name="T8" fmla="*/ 2546 w 2545"/>
                <a:gd name="T9" fmla="*/ 569852 h 569851"/>
                <a:gd name="T10" fmla="*/ 2546 w 2545"/>
                <a:gd name="T11" fmla="*/ 268 h 569851"/>
                <a:gd name="T12" fmla="*/ 2546 w 2545"/>
                <a:gd name="T13" fmla="*/ 268 h 569851"/>
                <a:gd name="T14" fmla="*/ 1608 w 2545"/>
                <a:gd name="T15" fmla="*/ 268 h 5698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45" h="569851">
                  <a:moveTo>
                    <a:pt x="0" y="0"/>
                  </a:moveTo>
                  <a:lnTo>
                    <a:pt x="0" y="0"/>
                  </a:lnTo>
                  <a:lnTo>
                    <a:pt x="0" y="569852"/>
                  </a:lnTo>
                  <a:lnTo>
                    <a:pt x="1072" y="569852"/>
                  </a:lnTo>
                  <a:lnTo>
                    <a:pt x="2546" y="569852"/>
                  </a:lnTo>
                  <a:lnTo>
                    <a:pt x="2546" y="268"/>
                  </a:lnTo>
                  <a:cubicBezTo>
                    <a:pt x="2546" y="268"/>
                    <a:pt x="2546" y="268"/>
                    <a:pt x="2546" y="268"/>
                  </a:cubicBezTo>
                  <a:lnTo>
                    <a:pt x="1608" y="268"/>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01" name="Freeform: Shape 1457">
              <a:extLst>
                <a:ext uri="{FF2B5EF4-FFF2-40B4-BE49-F238E27FC236}">
                  <a16:creationId xmlns:a16="http://schemas.microsoft.com/office/drawing/2014/main" id="{BF98D07A-498E-9DCE-720A-8329E8DFD164}"/>
                </a:ext>
              </a:extLst>
            </p:cNvPr>
            <p:cNvSpPr>
              <a:spLocks/>
            </p:cNvSpPr>
            <p:nvPr/>
          </p:nvSpPr>
          <p:spPr bwMode="auto">
            <a:xfrm>
              <a:off x="9913534" y="6475433"/>
              <a:ext cx="30999" cy="14587"/>
            </a:xfrm>
            <a:custGeom>
              <a:avLst/>
              <a:gdLst>
                <a:gd name="T0" fmla="*/ 30949 w 30999"/>
                <a:gd name="T1" fmla="*/ 7488 h 14587"/>
                <a:gd name="T2" fmla="*/ 30949 w 30999"/>
                <a:gd name="T3" fmla="*/ 6149 h 14587"/>
                <a:gd name="T4" fmla="*/ 30949 w 30999"/>
                <a:gd name="T5" fmla="*/ 4943 h 14587"/>
                <a:gd name="T6" fmla="*/ 29743 w 30999"/>
                <a:gd name="T7" fmla="*/ 2264 h 14587"/>
                <a:gd name="T8" fmla="*/ 27197 w 30999"/>
                <a:gd name="T9" fmla="*/ 120 h 14587"/>
                <a:gd name="T10" fmla="*/ 25188 w 30999"/>
                <a:gd name="T11" fmla="*/ 120 h 14587"/>
                <a:gd name="T12" fmla="*/ 23714 w 30999"/>
                <a:gd name="T13" fmla="*/ 120 h 14587"/>
                <a:gd name="T14" fmla="*/ 22642 w 30999"/>
                <a:gd name="T15" fmla="*/ 120 h 14587"/>
                <a:gd name="T16" fmla="*/ 6029 w 30999"/>
                <a:gd name="T17" fmla="*/ 924 h 14587"/>
                <a:gd name="T18" fmla="*/ 6029 w 30999"/>
                <a:gd name="T19" fmla="*/ 7488 h 14587"/>
                <a:gd name="T20" fmla="*/ 0 w 30999"/>
                <a:gd name="T21" fmla="*/ 14588 h 14587"/>
                <a:gd name="T22" fmla="*/ 0 w 30999"/>
                <a:gd name="T23" fmla="*/ 14588 h 14587"/>
                <a:gd name="T24" fmla="*/ 24250 w 30999"/>
                <a:gd name="T25" fmla="*/ 13650 h 14587"/>
                <a:gd name="T26" fmla="*/ 30815 w 30999"/>
                <a:gd name="T27" fmla="*/ 8694 h 14587"/>
                <a:gd name="T28" fmla="*/ 30815 w 30999"/>
                <a:gd name="T29" fmla="*/ 7488 h 14587"/>
                <a:gd name="T30" fmla="*/ 28403 w 30999"/>
                <a:gd name="T31" fmla="*/ 7488 h 14587"/>
                <a:gd name="T32" fmla="*/ 23848 w 30999"/>
                <a:gd name="T33" fmla="*/ 7488 h 14587"/>
                <a:gd name="T34" fmla="*/ 22991 w 30999"/>
                <a:gd name="T35" fmla="*/ 5800 h 14587"/>
                <a:gd name="T36" fmla="*/ 23848 w 30999"/>
                <a:gd name="T37" fmla="*/ 4943 h 14587"/>
                <a:gd name="T38" fmla="*/ 28403 w 30999"/>
                <a:gd name="T39" fmla="*/ 4943 h 14587"/>
                <a:gd name="T40" fmla="*/ 29743 w 30999"/>
                <a:gd name="T41" fmla="*/ 6001 h 14587"/>
                <a:gd name="T42" fmla="*/ 29743 w 30999"/>
                <a:gd name="T43" fmla="*/ 6283 h 14587"/>
                <a:gd name="T44" fmla="*/ 28403 w 30999"/>
                <a:gd name="T45" fmla="*/ 7488 h 1458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0999" h="14587">
                  <a:moveTo>
                    <a:pt x="30949" y="7488"/>
                  </a:moveTo>
                  <a:cubicBezTo>
                    <a:pt x="30949" y="7488"/>
                    <a:pt x="30949" y="6684"/>
                    <a:pt x="30949" y="6149"/>
                  </a:cubicBezTo>
                  <a:cubicBezTo>
                    <a:pt x="31016" y="5747"/>
                    <a:pt x="31016" y="5345"/>
                    <a:pt x="30949" y="4943"/>
                  </a:cubicBezTo>
                  <a:cubicBezTo>
                    <a:pt x="30681" y="3992"/>
                    <a:pt x="30279" y="3094"/>
                    <a:pt x="29743" y="2264"/>
                  </a:cubicBezTo>
                  <a:cubicBezTo>
                    <a:pt x="29127" y="1313"/>
                    <a:pt x="28242" y="563"/>
                    <a:pt x="27197" y="120"/>
                  </a:cubicBezTo>
                  <a:cubicBezTo>
                    <a:pt x="26541" y="-40"/>
                    <a:pt x="25844" y="-40"/>
                    <a:pt x="25188" y="120"/>
                  </a:cubicBezTo>
                  <a:lnTo>
                    <a:pt x="23714" y="120"/>
                  </a:lnTo>
                  <a:lnTo>
                    <a:pt x="22642" y="120"/>
                  </a:lnTo>
                  <a:lnTo>
                    <a:pt x="6029" y="924"/>
                  </a:lnTo>
                  <a:lnTo>
                    <a:pt x="6029" y="7488"/>
                  </a:lnTo>
                  <a:cubicBezTo>
                    <a:pt x="5962" y="10984"/>
                    <a:pt x="3443" y="13958"/>
                    <a:pt x="0" y="14588"/>
                  </a:cubicBezTo>
                  <a:lnTo>
                    <a:pt x="24250" y="13650"/>
                  </a:lnTo>
                  <a:cubicBezTo>
                    <a:pt x="27251" y="13530"/>
                    <a:pt x="29864" y="11547"/>
                    <a:pt x="30815" y="8694"/>
                  </a:cubicBezTo>
                  <a:cubicBezTo>
                    <a:pt x="30815" y="8694"/>
                    <a:pt x="30815" y="7890"/>
                    <a:pt x="30815" y="7488"/>
                  </a:cubicBezTo>
                  <a:lnTo>
                    <a:pt x="30949" y="7488"/>
                  </a:lnTo>
                  <a:close/>
                  <a:moveTo>
                    <a:pt x="28403" y="7488"/>
                  </a:moveTo>
                  <a:lnTo>
                    <a:pt x="23848" y="7488"/>
                  </a:lnTo>
                  <a:cubicBezTo>
                    <a:pt x="23138" y="7260"/>
                    <a:pt x="22762" y="6497"/>
                    <a:pt x="22991" y="5800"/>
                  </a:cubicBezTo>
                  <a:cubicBezTo>
                    <a:pt x="23125" y="5398"/>
                    <a:pt x="23446" y="5077"/>
                    <a:pt x="23848" y="4943"/>
                  </a:cubicBezTo>
                  <a:lnTo>
                    <a:pt x="28403" y="4943"/>
                  </a:lnTo>
                  <a:cubicBezTo>
                    <a:pt x="29060" y="4863"/>
                    <a:pt x="29662" y="5332"/>
                    <a:pt x="29743" y="6001"/>
                  </a:cubicBezTo>
                  <a:cubicBezTo>
                    <a:pt x="29757" y="6095"/>
                    <a:pt x="29757" y="6189"/>
                    <a:pt x="29743" y="6283"/>
                  </a:cubicBezTo>
                  <a:cubicBezTo>
                    <a:pt x="29743" y="6283"/>
                    <a:pt x="29073" y="7488"/>
                    <a:pt x="28403" y="748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02" name="Freeform: Shape 1458">
              <a:extLst>
                <a:ext uri="{FF2B5EF4-FFF2-40B4-BE49-F238E27FC236}">
                  <a16:creationId xmlns:a16="http://schemas.microsoft.com/office/drawing/2014/main" id="{6E9132C6-A9D6-1620-0D41-7199C7B680AD}"/>
                </a:ext>
              </a:extLst>
            </p:cNvPr>
            <p:cNvSpPr>
              <a:spLocks/>
            </p:cNvSpPr>
            <p:nvPr/>
          </p:nvSpPr>
          <p:spPr bwMode="auto">
            <a:xfrm>
              <a:off x="9905178" y="6482653"/>
              <a:ext cx="50" cy="1607"/>
            </a:xfrm>
            <a:custGeom>
              <a:avLst/>
              <a:gdLst>
                <a:gd name="T0" fmla="*/ 50 w 50"/>
                <a:gd name="T1" fmla="*/ 1608 h 1607"/>
                <a:gd name="T2" fmla="*/ 50 w 50"/>
                <a:gd name="T3" fmla="*/ 0 h 1607"/>
                <a:gd name="T4" fmla="*/ 50 w 50"/>
                <a:gd name="T5" fmla="*/ 0 h 1607"/>
                <a:gd name="T6" fmla="*/ 50 w 50"/>
                <a:gd name="T7" fmla="*/ 1608 h 160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 h="1607">
                  <a:moveTo>
                    <a:pt x="50" y="1608"/>
                  </a:moveTo>
                  <a:cubicBezTo>
                    <a:pt x="-17" y="1072"/>
                    <a:pt x="-17" y="536"/>
                    <a:pt x="50" y="0"/>
                  </a:cubicBezTo>
                  <a:cubicBezTo>
                    <a:pt x="-17" y="536"/>
                    <a:pt x="-17" y="1072"/>
                    <a:pt x="50" y="160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03" name="Freeform: Shape 1459">
              <a:extLst>
                <a:ext uri="{FF2B5EF4-FFF2-40B4-BE49-F238E27FC236}">
                  <a16:creationId xmlns:a16="http://schemas.microsoft.com/office/drawing/2014/main" id="{2460683E-376D-75FD-ABEE-D8B9AC309F16}"/>
                </a:ext>
              </a:extLst>
            </p:cNvPr>
            <p:cNvSpPr>
              <a:spLocks/>
            </p:cNvSpPr>
            <p:nvPr/>
          </p:nvSpPr>
          <p:spPr bwMode="auto">
            <a:xfrm>
              <a:off x="9909247" y="6489485"/>
              <a:ext cx="1607" cy="13395"/>
            </a:xfrm>
            <a:custGeom>
              <a:avLst/>
              <a:gdLst>
                <a:gd name="T0" fmla="*/ 1608 w 1607"/>
                <a:gd name="T1" fmla="*/ 0 h 13395"/>
                <a:gd name="T2" fmla="*/ 1608 w 1607"/>
                <a:gd name="T3" fmla="*/ 0 h 13395"/>
                <a:gd name="T4" fmla="*/ 0 w 1607"/>
                <a:gd name="T5" fmla="*/ 0 h 13395"/>
                <a:gd name="T6" fmla="*/ 0 60000 65536"/>
                <a:gd name="T7" fmla="*/ 0 60000 65536"/>
                <a:gd name="T8" fmla="*/ 0 60000 65536"/>
              </a:gdLst>
              <a:ahLst/>
              <a:cxnLst>
                <a:cxn ang="T6">
                  <a:pos x="T0" y="T1"/>
                </a:cxn>
                <a:cxn ang="T7">
                  <a:pos x="T2" y="T3"/>
                </a:cxn>
                <a:cxn ang="T8">
                  <a:pos x="T4" y="T5"/>
                </a:cxn>
              </a:cxnLst>
              <a:rect l="0" t="0" r="r" b="b"/>
              <a:pathLst>
                <a:path w="1607" h="13395">
                  <a:moveTo>
                    <a:pt x="1608" y="0"/>
                  </a:moveTo>
                  <a:lnTo>
                    <a:pt x="1608" y="0"/>
                  </a:lnTo>
                  <a:lnTo>
                    <a:pt x="0" y="0"/>
                  </a:lnTo>
                  <a:lnTo>
                    <a:pt x="1608"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04" name="Freeform: Shape 1460">
              <a:extLst>
                <a:ext uri="{FF2B5EF4-FFF2-40B4-BE49-F238E27FC236}">
                  <a16:creationId xmlns:a16="http://schemas.microsoft.com/office/drawing/2014/main" id="{FA1BE1BA-18BA-829D-C9E2-3928EE6D3BAF}"/>
                </a:ext>
              </a:extLst>
            </p:cNvPr>
            <p:cNvSpPr>
              <a:spLocks/>
            </p:cNvSpPr>
            <p:nvPr/>
          </p:nvSpPr>
          <p:spPr bwMode="auto">
            <a:xfrm>
              <a:off x="9919429" y="5892440"/>
              <a:ext cx="10583" cy="4554"/>
            </a:xfrm>
            <a:custGeom>
              <a:avLst/>
              <a:gdLst>
                <a:gd name="T0" fmla="*/ 3751 w 10583"/>
                <a:gd name="T1" fmla="*/ 3349 h 4554"/>
                <a:gd name="T2" fmla="*/ 10584 w 10583"/>
                <a:gd name="T3" fmla="*/ 4555 h 4554"/>
                <a:gd name="T4" fmla="*/ 10584 w 10583"/>
                <a:gd name="T5" fmla="*/ 2009 h 4554"/>
                <a:gd name="T6" fmla="*/ 0 w 10583"/>
                <a:gd name="T7" fmla="*/ 0 h 4554"/>
                <a:gd name="T8" fmla="*/ 0 w 10583"/>
                <a:gd name="T9" fmla="*/ 2679 h 4554"/>
                <a:gd name="T10" fmla="*/ 3751 w 10583"/>
                <a:gd name="T11" fmla="*/ 3349 h 45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583" h="4554">
                  <a:moveTo>
                    <a:pt x="3751" y="3349"/>
                  </a:moveTo>
                  <a:lnTo>
                    <a:pt x="10584" y="4555"/>
                  </a:lnTo>
                  <a:lnTo>
                    <a:pt x="10584" y="2009"/>
                  </a:lnTo>
                  <a:lnTo>
                    <a:pt x="0" y="0"/>
                  </a:lnTo>
                  <a:lnTo>
                    <a:pt x="0" y="2679"/>
                  </a:lnTo>
                  <a:lnTo>
                    <a:pt x="3751" y="334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05" name="Freeform: Shape 1461">
              <a:extLst>
                <a:ext uri="{FF2B5EF4-FFF2-40B4-BE49-F238E27FC236}">
                  <a16:creationId xmlns:a16="http://schemas.microsoft.com/office/drawing/2014/main" id="{5293A989-28E0-39ED-E6F6-0C591E6C13E1}"/>
                </a:ext>
              </a:extLst>
            </p:cNvPr>
            <p:cNvSpPr>
              <a:spLocks/>
            </p:cNvSpPr>
            <p:nvPr/>
          </p:nvSpPr>
          <p:spPr bwMode="auto">
            <a:xfrm>
              <a:off x="9936326" y="6479840"/>
              <a:ext cx="6701" cy="2545"/>
            </a:xfrm>
            <a:custGeom>
              <a:avLst/>
              <a:gdLst>
                <a:gd name="T0" fmla="*/ 5478 w 6701"/>
                <a:gd name="T1" fmla="*/ 0 h 2545"/>
                <a:gd name="T2" fmla="*/ 923 w 6701"/>
                <a:gd name="T3" fmla="*/ 0 h 2545"/>
                <a:gd name="T4" fmla="*/ 65 w 6701"/>
                <a:gd name="T5" fmla="*/ 1688 h 2545"/>
                <a:gd name="T6" fmla="*/ 923 w 6701"/>
                <a:gd name="T7" fmla="*/ 2545 h 2545"/>
                <a:gd name="T8" fmla="*/ 5478 w 6701"/>
                <a:gd name="T9" fmla="*/ 2545 h 2545"/>
                <a:gd name="T10" fmla="*/ 6684 w 6701"/>
                <a:gd name="T11" fmla="*/ 1206 h 2545"/>
                <a:gd name="T12" fmla="*/ 5478 w 6701"/>
                <a:gd name="T13" fmla="*/ 0 h 254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01" h="2545">
                  <a:moveTo>
                    <a:pt x="5478" y="0"/>
                  </a:moveTo>
                  <a:lnTo>
                    <a:pt x="923" y="0"/>
                  </a:lnTo>
                  <a:cubicBezTo>
                    <a:pt x="226" y="228"/>
                    <a:pt x="-162" y="991"/>
                    <a:pt x="65" y="1688"/>
                  </a:cubicBezTo>
                  <a:cubicBezTo>
                    <a:pt x="199" y="2090"/>
                    <a:pt x="521" y="2411"/>
                    <a:pt x="923" y="2545"/>
                  </a:cubicBezTo>
                  <a:lnTo>
                    <a:pt x="5478" y="2545"/>
                  </a:lnTo>
                  <a:cubicBezTo>
                    <a:pt x="6147" y="2545"/>
                    <a:pt x="6818" y="1875"/>
                    <a:pt x="6684" y="1206"/>
                  </a:cubicBezTo>
                  <a:cubicBezTo>
                    <a:pt x="6684" y="536"/>
                    <a:pt x="6147" y="0"/>
                    <a:pt x="5478"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06" name="Freeform: Shape 1462">
              <a:extLst>
                <a:ext uri="{FF2B5EF4-FFF2-40B4-BE49-F238E27FC236}">
                  <a16:creationId xmlns:a16="http://schemas.microsoft.com/office/drawing/2014/main" id="{5457C16D-DA61-B243-5C08-BF0D3975D689}"/>
                </a:ext>
              </a:extLst>
            </p:cNvPr>
            <p:cNvSpPr>
              <a:spLocks/>
            </p:cNvSpPr>
            <p:nvPr/>
          </p:nvSpPr>
          <p:spPr bwMode="auto">
            <a:xfrm>
              <a:off x="9904805" y="5788065"/>
              <a:ext cx="34452" cy="18106"/>
            </a:xfrm>
            <a:custGeom>
              <a:avLst/>
              <a:gdLst>
                <a:gd name="T0" fmla="*/ 154 w 34452"/>
                <a:gd name="T1" fmla="*/ 5782 h 18106"/>
                <a:gd name="T2" fmla="*/ 5741 w 34452"/>
                <a:gd name="T3" fmla="*/ 14349 h 18106"/>
                <a:gd name="T4" fmla="*/ 5781 w 34452"/>
                <a:gd name="T5" fmla="*/ 14355 h 18106"/>
                <a:gd name="T6" fmla="*/ 5781 w 34452"/>
                <a:gd name="T7" fmla="*/ 14355 h 18106"/>
                <a:gd name="T8" fmla="*/ 8327 w 34452"/>
                <a:gd name="T9" fmla="*/ 14355 h 18106"/>
                <a:gd name="T10" fmla="*/ 25074 w 34452"/>
                <a:gd name="T11" fmla="*/ 18106 h 18106"/>
                <a:gd name="T12" fmla="*/ 25074 w 34452"/>
                <a:gd name="T13" fmla="*/ 12212 h 18106"/>
                <a:gd name="T14" fmla="*/ 32309 w 34452"/>
                <a:gd name="T15" fmla="*/ 4978 h 18106"/>
                <a:gd name="T16" fmla="*/ 34453 w 34452"/>
                <a:gd name="T17" fmla="*/ 4978 h 18106"/>
                <a:gd name="T18" fmla="*/ 34453 w 34452"/>
                <a:gd name="T19" fmla="*/ 4978 h 18106"/>
                <a:gd name="T20" fmla="*/ 9533 w 34452"/>
                <a:gd name="T21" fmla="*/ 156 h 18106"/>
                <a:gd name="T22" fmla="*/ 8729 w 34452"/>
                <a:gd name="T23" fmla="*/ 156 h 18106"/>
                <a:gd name="T24" fmla="*/ 168 w 34452"/>
                <a:gd name="T25" fmla="*/ 5749 h 18106"/>
                <a:gd name="T26" fmla="*/ 154 w 34452"/>
                <a:gd name="T27" fmla="*/ 5782 h 1810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4452" h="18106">
                  <a:moveTo>
                    <a:pt x="154" y="5782"/>
                  </a:moveTo>
                  <a:cubicBezTo>
                    <a:pt x="-662" y="9692"/>
                    <a:pt x="1843" y="13527"/>
                    <a:pt x="5741" y="14349"/>
                  </a:cubicBezTo>
                  <a:cubicBezTo>
                    <a:pt x="5755" y="14350"/>
                    <a:pt x="5768" y="14353"/>
                    <a:pt x="5781" y="14355"/>
                  </a:cubicBezTo>
                  <a:lnTo>
                    <a:pt x="8327" y="14355"/>
                  </a:lnTo>
                  <a:lnTo>
                    <a:pt x="25074" y="18106"/>
                  </a:lnTo>
                  <a:lnTo>
                    <a:pt x="25074" y="12212"/>
                  </a:lnTo>
                  <a:cubicBezTo>
                    <a:pt x="25074" y="8217"/>
                    <a:pt x="28316" y="4978"/>
                    <a:pt x="32309" y="4978"/>
                  </a:cubicBezTo>
                  <a:cubicBezTo>
                    <a:pt x="33019" y="4838"/>
                    <a:pt x="33743" y="4838"/>
                    <a:pt x="34453" y="4978"/>
                  </a:cubicBezTo>
                  <a:lnTo>
                    <a:pt x="9533" y="156"/>
                  </a:lnTo>
                  <a:lnTo>
                    <a:pt x="8729" y="156"/>
                  </a:lnTo>
                  <a:cubicBezTo>
                    <a:pt x="4817" y="-665"/>
                    <a:pt x="985" y="1838"/>
                    <a:pt x="168" y="5749"/>
                  </a:cubicBezTo>
                  <a:cubicBezTo>
                    <a:pt x="154" y="5759"/>
                    <a:pt x="154" y="5771"/>
                    <a:pt x="154" y="578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07" name="Freeform: Shape 1463">
              <a:extLst>
                <a:ext uri="{FF2B5EF4-FFF2-40B4-BE49-F238E27FC236}">
                  <a16:creationId xmlns:a16="http://schemas.microsoft.com/office/drawing/2014/main" id="{CA16175D-8F84-F40E-CB3A-F2B6D3842BF1}"/>
                </a:ext>
              </a:extLst>
            </p:cNvPr>
            <p:cNvSpPr>
              <a:spLocks/>
            </p:cNvSpPr>
            <p:nvPr/>
          </p:nvSpPr>
          <p:spPr bwMode="auto">
            <a:xfrm>
              <a:off x="9941134" y="5794785"/>
              <a:ext cx="13397" cy="13395"/>
            </a:xfrm>
            <a:custGeom>
              <a:avLst/>
              <a:gdLst>
                <a:gd name="T0" fmla="*/ 0 w 13397"/>
                <a:gd name="T1" fmla="*/ 0 h 13395"/>
                <a:gd name="T2" fmla="*/ 0 w 13397"/>
                <a:gd name="T3" fmla="*/ 0 h 13395"/>
                <a:gd name="T4" fmla="*/ 0 60000 65536"/>
                <a:gd name="T5" fmla="*/ 0 60000 65536"/>
              </a:gdLst>
              <a:ahLst/>
              <a:cxnLst>
                <a:cxn ang="T4">
                  <a:pos x="T0" y="T1"/>
                </a:cxn>
                <a:cxn ang="T5">
                  <a:pos x="T2" y="T3"/>
                </a:cxn>
              </a:cxnLst>
              <a:rect l="0" t="0" r="r" b="b"/>
              <a:pathLst>
                <a:path w="13397" h="13395">
                  <a:moveTo>
                    <a:pt x="0" y="0"/>
                  </a:move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08" name="Freeform: Shape 1464">
              <a:extLst>
                <a:ext uri="{FF2B5EF4-FFF2-40B4-BE49-F238E27FC236}">
                  <a16:creationId xmlns:a16="http://schemas.microsoft.com/office/drawing/2014/main" id="{003347F7-EDEE-371A-4373-5ED8AD7B06B5}"/>
                </a:ext>
              </a:extLst>
            </p:cNvPr>
            <p:cNvSpPr>
              <a:spLocks/>
            </p:cNvSpPr>
            <p:nvPr/>
          </p:nvSpPr>
          <p:spPr bwMode="auto">
            <a:xfrm>
              <a:off x="11322040" y="6479170"/>
              <a:ext cx="455121" cy="2679"/>
            </a:xfrm>
            <a:custGeom>
              <a:avLst/>
              <a:gdLst>
                <a:gd name="T0" fmla="*/ 0 w 455121"/>
                <a:gd name="T1" fmla="*/ 2009 h 2679"/>
                <a:gd name="T2" fmla="*/ 0 w 455121"/>
                <a:gd name="T3" fmla="*/ 2679 h 2679"/>
                <a:gd name="T4" fmla="*/ 455121 w 455121"/>
                <a:gd name="T5" fmla="*/ 2679 h 2679"/>
                <a:gd name="T6" fmla="*/ 455121 w 455121"/>
                <a:gd name="T7" fmla="*/ 2009 h 2679"/>
                <a:gd name="T8" fmla="*/ 455121 w 455121"/>
                <a:gd name="T9" fmla="*/ 1340 h 2679"/>
                <a:gd name="T10" fmla="*/ 455121 w 455121"/>
                <a:gd name="T11" fmla="*/ 268 h 2679"/>
                <a:gd name="T12" fmla="*/ 455121 w 455121"/>
                <a:gd name="T13" fmla="*/ 0 h 2679"/>
                <a:gd name="T14" fmla="*/ 0 w 455121"/>
                <a:gd name="T15" fmla="*/ 0 h 2679"/>
                <a:gd name="T16" fmla="*/ 0 w 455121"/>
                <a:gd name="T17" fmla="*/ 268 h 2679"/>
                <a:gd name="T18" fmla="*/ 0 w 455121"/>
                <a:gd name="T19" fmla="*/ 1340 h 2679"/>
                <a:gd name="T20" fmla="*/ 0 w 455121"/>
                <a:gd name="T21" fmla="*/ 2009 h 267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55121" h="2679">
                  <a:moveTo>
                    <a:pt x="0" y="2009"/>
                  </a:moveTo>
                  <a:lnTo>
                    <a:pt x="0" y="2679"/>
                  </a:lnTo>
                  <a:lnTo>
                    <a:pt x="455121" y="2679"/>
                  </a:lnTo>
                  <a:lnTo>
                    <a:pt x="455121" y="2009"/>
                  </a:lnTo>
                  <a:lnTo>
                    <a:pt x="455121" y="1340"/>
                  </a:lnTo>
                  <a:lnTo>
                    <a:pt x="455121" y="268"/>
                  </a:lnTo>
                  <a:lnTo>
                    <a:pt x="455121" y="0"/>
                  </a:lnTo>
                  <a:lnTo>
                    <a:pt x="0" y="0"/>
                  </a:lnTo>
                  <a:lnTo>
                    <a:pt x="0" y="268"/>
                  </a:lnTo>
                  <a:lnTo>
                    <a:pt x="0" y="1340"/>
                  </a:lnTo>
                  <a:lnTo>
                    <a:pt x="0" y="200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09" name="Freeform: Shape 1465">
              <a:extLst>
                <a:ext uri="{FF2B5EF4-FFF2-40B4-BE49-F238E27FC236}">
                  <a16:creationId xmlns:a16="http://schemas.microsoft.com/office/drawing/2014/main" id="{CEC465FA-1A8C-687F-E6FD-C42AE676F9E2}"/>
                </a:ext>
              </a:extLst>
            </p:cNvPr>
            <p:cNvSpPr>
              <a:spLocks/>
            </p:cNvSpPr>
            <p:nvPr/>
          </p:nvSpPr>
          <p:spPr bwMode="auto">
            <a:xfrm>
              <a:off x="10673053" y="6479438"/>
              <a:ext cx="11521" cy="2411"/>
            </a:xfrm>
            <a:custGeom>
              <a:avLst/>
              <a:gdLst>
                <a:gd name="T0" fmla="*/ 670 w 11521"/>
                <a:gd name="T1" fmla="*/ 2411 h 2411"/>
                <a:gd name="T2" fmla="*/ 11522 w 11521"/>
                <a:gd name="T3" fmla="*/ 2411 h 2411"/>
                <a:gd name="T4" fmla="*/ 11522 w 11521"/>
                <a:gd name="T5" fmla="*/ 0 h 2411"/>
                <a:gd name="T6" fmla="*/ 11522 w 11521"/>
                <a:gd name="T7" fmla="*/ 0 h 2411"/>
                <a:gd name="T8" fmla="*/ 1072 w 11521"/>
                <a:gd name="T9" fmla="*/ 0 h 2411"/>
                <a:gd name="T10" fmla="*/ 134 w 11521"/>
                <a:gd name="T11" fmla="*/ 670 h 2411"/>
                <a:gd name="T12" fmla="*/ 134 w 11521"/>
                <a:gd name="T13" fmla="*/ 670 h 2411"/>
                <a:gd name="T14" fmla="*/ 670 w 11521"/>
                <a:gd name="T15" fmla="*/ 2411 h 2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521" h="2411">
                  <a:moveTo>
                    <a:pt x="670" y="2411"/>
                  </a:moveTo>
                  <a:lnTo>
                    <a:pt x="11522" y="2411"/>
                  </a:lnTo>
                  <a:cubicBezTo>
                    <a:pt x="11388" y="1607"/>
                    <a:pt x="11388" y="804"/>
                    <a:pt x="11522" y="0"/>
                  </a:cubicBezTo>
                  <a:lnTo>
                    <a:pt x="1072" y="0"/>
                  </a:lnTo>
                  <a:cubicBezTo>
                    <a:pt x="670" y="54"/>
                    <a:pt x="308" y="308"/>
                    <a:pt x="134" y="670"/>
                  </a:cubicBezTo>
                  <a:cubicBezTo>
                    <a:pt x="134" y="670"/>
                    <a:pt x="134" y="670"/>
                    <a:pt x="134" y="670"/>
                  </a:cubicBezTo>
                  <a:cubicBezTo>
                    <a:pt x="-174" y="1299"/>
                    <a:pt x="67" y="2063"/>
                    <a:pt x="670" y="241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10" name="Freeform: Shape 1466">
              <a:extLst>
                <a:ext uri="{FF2B5EF4-FFF2-40B4-BE49-F238E27FC236}">
                  <a16:creationId xmlns:a16="http://schemas.microsoft.com/office/drawing/2014/main" id="{27EB8017-51CE-87DE-7AA8-CC01D4692528}"/>
                </a:ext>
              </a:extLst>
            </p:cNvPr>
            <p:cNvSpPr>
              <a:spLocks/>
            </p:cNvSpPr>
            <p:nvPr/>
          </p:nvSpPr>
          <p:spPr bwMode="auto">
            <a:xfrm>
              <a:off x="9989365" y="6479170"/>
              <a:ext cx="46758" cy="2679"/>
            </a:xfrm>
            <a:custGeom>
              <a:avLst/>
              <a:gdLst>
                <a:gd name="T0" fmla="*/ 46759 w 46758"/>
                <a:gd name="T1" fmla="*/ 2679 h 2679"/>
                <a:gd name="T2" fmla="*/ 46759 w 46758"/>
                <a:gd name="T3" fmla="*/ 0 h 2679"/>
                <a:gd name="T4" fmla="*/ 0 w 46758"/>
                <a:gd name="T5" fmla="*/ 0 h 2679"/>
                <a:gd name="T6" fmla="*/ 0 w 46758"/>
                <a:gd name="T7" fmla="*/ 2679 h 2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758" h="2679">
                  <a:moveTo>
                    <a:pt x="46759" y="2679"/>
                  </a:moveTo>
                  <a:lnTo>
                    <a:pt x="46759" y="0"/>
                  </a:lnTo>
                  <a:lnTo>
                    <a:pt x="0" y="0"/>
                  </a:lnTo>
                  <a:cubicBezTo>
                    <a:pt x="134" y="884"/>
                    <a:pt x="134" y="1795"/>
                    <a:pt x="0" y="2679"/>
                  </a:cubicBezTo>
                  <a:lnTo>
                    <a:pt x="46759" y="267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11" name="Freeform: Shape 1467">
              <a:extLst>
                <a:ext uri="{FF2B5EF4-FFF2-40B4-BE49-F238E27FC236}">
                  <a16:creationId xmlns:a16="http://schemas.microsoft.com/office/drawing/2014/main" id="{1D7EDE41-A709-652F-8E35-D3F1AA2D7355}"/>
                </a:ext>
              </a:extLst>
            </p:cNvPr>
            <p:cNvSpPr>
              <a:spLocks/>
            </p:cNvSpPr>
            <p:nvPr/>
          </p:nvSpPr>
          <p:spPr bwMode="auto">
            <a:xfrm>
              <a:off x="9954934" y="6487743"/>
              <a:ext cx="2678" cy="150"/>
            </a:xfrm>
            <a:custGeom>
              <a:avLst/>
              <a:gdLst>
                <a:gd name="T0" fmla="*/ 2679 w 2678"/>
                <a:gd name="T1" fmla="*/ 0 h 150"/>
                <a:gd name="T2" fmla="*/ 2679 w 2678"/>
                <a:gd name="T3" fmla="*/ 0 h 150"/>
                <a:gd name="T4" fmla="*/ 0 w 2678"/>
                <a:gd name="T5" fmla="*/ 0 h 150"/>
                <a:gd name="T6" fmla="*/ 2679 w 2678"/>
                <a:gd name="T7" fmla="*/ 0 h 15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78" h="150">
                  <a:moveTo>
                    <a:pt x="2679" y="0"/>
                  </a:moveTo>
                  <a:lnTo>
                    <a:pt x="2679" y="0"/>
                  </a:lnTo>
                  <a:cubicBezTo>
                    <a:pt x="1795" y="201"/>
                    <a:pt x="884" y="201"/>
                    <a:pt x="0" y="0"/>
                  </a:cubicBezTo>
                  <a:cubicBezTo>
                    <a:pt x="884" y="201"/>
                    <a:pt x="1795" y="201"/>
                    <a:pt x="2679"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12" name="Freeform: Shape 1468">
              <a:extLst>
                <a:ext uri="{FF2B5EF4-FFF2-40B4-BE49-F238E27FC236}">
                  <a16:creationId xmlns:a16="http://schemas.microsoft.com/office/drawing/2014/main" id="{4BBECD1E-68D9-B694-4081-4B16E4F0DC1D}"/>
                </a:ext>
              </a:extLst>
            </p:cNvPr>
            <p:cNvSpPr>
              <a:spLocks/>
            </p:cNvSpPr>
            <p:nvPr/>
          </p:nvSpPr>
          <p:spPr bwMode="auto">
            <a:xfrm>
              <a:off x="9951048" y="6483457"/>
              <a:ext cx="937" cy="1339"/>
            </a:xfrm>
            <a:custGeom>
              <a:avLst/>
              <a:gdLst>
                <a:gd name="T0" fmla="*/ 134 w 937"/>
                <a:gd name="T1" fmla="*/ 268 h 1339"/>
                <a:gd name="T2" fmla="*/ 938 w 937"/>
                <a:gd name="T3" fmla="*/ 1340 h 1339"/>
                <a:gd name="T4" fmla="*/ 0 w 937"/>
                <a:gd name="T5" fmla="*/ 0 h 1339"/>
                <a:gd name="T6" fmla="*/ 0 60000 65536"/>
                <a:gd name="T7" fmla="*/ 0 60000 65536"/>
                <a:gd name="T8" fmla="*/ 0 60000 65536"/>
              </a:gdLst>
              <a:ahLst/>
              <a:cxnLst>
                <a:cxn ang="T6">
                  <a:pos x="T0" y="T1"/>
                </a:cxn>
                <a:cxn ang="T7">
                  <a:pos x="T2" y="T3"/>
                </a:cxn>
                <a:cxn ang="T8">
                  <a:pos x="T4" y="T5"/>
                </a:cxn>
              </a:cxnLst>
              <a:rect l="0" t="0" r="r" b="b"/>
              <a:pathLst>
                <a:path w="937" h="1339">
                  <a:moveTo>
                    <a:pt x="134" y="268"/>
                  </a:moveTo>
                  <a:cubicBezTo>
                    <a:pt x="321" y="683"/>
                    <a:pt x="603" y="1045"/>
                    <a:pt x="938" y="1340"/>
                  </a:cubicBezTo>
                  <a:cubicBezTo>
                    <a:pt x="550" y="951"/>
                    <a:pt x="228" y="496"/>
                    <a:pt x="0" y="0"/>
                  </a:cubicBezTo>
                  <a:lnTo>
                    <a:pt x="134" y="26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13" name="Freeform: Shape 1469">
              <a:extLst>
                <a:ext uri="{FF2B5EF4-FFF2-40B4-BE49-F238E27FC236}">
                  <a16:creationId xmlns:a16="http://schemas.microsoft.com/office/drawing/2014/main" id="{A7E7D016-725F-D962-A2AE-8D258E373D20}"/>
                </a:ext>
              </a:extLst>
            </p:cNvPr>
            <p:cNvSpPr>
              <a:spLocks/>
            </p:cNvSpPr>
            <p:nvPr/>
          </p:nvSpPr>
          <p:spPr bwMode="auto">
            <a:xfrm>
              <a:off x="9950586" y="6480510"/>
              <a:ext cx="60" cy="1607"/>
            </a:xfrm>
            <a:custGeom>
              <a:avLst/>
              <a:gdLst>
                <a:gd name="T0" fmla="*/ 61 w 60"/>
                <a:gd name="T1" fmla="*/ 1607 h 1607"/>
                <a:gd name="T2" fmla="*/ 61 w 60"/>
                <a:gd name="T3" fmla="*/ 1607 h 1607"/>
                <a:gd name="T4" fmla="*/ 61 w 60"/>
                <a:gd name="T5" fmla="*/ 0 h 1607"/>
                <a:gd name="T6" fmla="*/ 61 w 60"/>
                <a:gd name="T7" fmla="*/ 0 h 1607"/>
                <a:gd name="T8" fmla="*/ 61 w 60"/>
                <a:gd name="T9" fmla="*/ 1607 h 16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07">
                  <a:moveTo>
                    <a:pt x="61" y="1607"/>
                  </a:moveTo>
                  <a:lnTo>
                    <a:pt x="61" y="1607"/>
                  </a:lnTo>
                  <a:cubicBezTo>
                    <a:pt x="-20" y="1071"/>
                    <a:pt x="-20" y="536"/>
                    <a:pt x="61" y="0"/>
                  </a:cubicBezTo>
                  <a:cubicBezTo>
                    <a:pt x="61" y="0"/>
                    <a:pt x="61" y="1206"/>
                    <a:pt x="61" y="160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14" name="Freeform: Shape 1470">
              <a:extLst>
                <a:ext uri="{FF2B5EF4-FFF2-40B4-BE49-F238E27FC236}">
                  <a16:creationId xmlns:a16="http://schemas.microsoft.com/office/drawing/2014/main" id="{75547C37-71E4-423B-4F52-FCC638AD4BBE}"/>
                </a:ext>
              </a:extLst>
            </p:cNvPr>
            <p:cNvSpPr>
              <a:spLocks/>
            </p:cNvSpPr>
            <p:nvPr/>
          </p:nvSpPr>
          <p:spPr bwMode="auto">
            <a:xfrm>
              <a:off x="9957613" y="6474616"/>
              <a:ext cx="30111" cy="13130"/>
            </a:xfrm>
            <a:custGeom>
              <a:avLst/>
              <a:gdLst>
                <a:gd name="T0" fmla="*/ 0 w 30111"/>
                <a:gd name="T1" fmla="*/ 13128 h 13130"/>
                <a:gd name="T2" fmla="*/ 0 w 30111"/>
                <a:gd name="T3" fmla="*/ 13128 h 13130"/>
                <a:gd name="T4" fmla="*/ 24250 w 30111"/>
                <a:gd name="T5" fmla="*/ 12190 h 13130"/>
                <a:gd name="T6" fmla="*/ 24250 w 30111"/>
                <a:gd name="T7" fmla="*/ 12190 h 13130"/>
                <a:gd name="T8" fmla="*/ 25456 w 30111"/>
                <a:gd name="T9" fmla="*/ 12190 h 13130"/>
                <a:gd name="T10" fmla="*/ 26930 w 30111"/>
                <a:gd name="T11" fmla="*/ 12190 h 13130"/>
                <a:gd name="T12" fmla="*/ 28002 w 30111"/>
                <a:gd name="T13" fmla="*/ 11386 h 13130"/>
                <a:gd name="T14" fmla="*/ 29207 w 30111"/>
                <a:gd name="T15" fmla="*/ 10582 h 13130"/>
                <a:gd name="T16" fmla="*/ 29207 w 30111"/>
                <a:gd name="T17" fmla="*/ 9377 h 13130"/>
                <a:gd name="T18" fmla="*/ 30011 w 30111"/>
                <a:gd name="T19" fmla="*/ 8171 h 13130"/>
                <a:gd name="T20" fmla="*/ 30011 w 30111"/>
                <a:gd name="T21" fmla="*/ 8171 h 13130"/>
                <a:gd name="T22" fmla="*/ 30011 w 30111"/>
                <a:gd name="T23" fmla="*/ 5492 h 13130"/>
                <a:gd name="T24" fmla="*/ 30011 w 30111"/>
                <a:gd name="T25" fmla="*/ 5492 h 13130"/>
                <a:gd name="T26" fmla="*/ 30011 w 30111"/>
                <a:gd name="T27" fmla="*/ 4153 h 13130"/>
                <a:gd name="T28" fmla="*/ 30011 w 30111"/>
                <a:gd name="T29" fmla="*/ 2947 h 13130"/>
                <a:gd name="T30" fmla="*/ 28806 w 30111"/>
                <a:gd name="T31" fmla="*/ 1206 h 13130"/>
                <a:gd name="T32" fmla="*/ 28806 w 30111"/>
                <a:gd name="T33" fmla="*/ 1206 h 13130"/>
                <a:gd name="T34" fmla="*/ 26930 w 30111"/>
                <a:gd name="T35" fmla="*/ 0 h 13130"/>
                <a:gd name="T36" fmla="*/ 26930 w 30111"/>
                <a:gd name="T37" fmla="*/ 0 h 13130"/>
                <a:gd name="T38" fmla="*/ 25188 w 30111"/>
                <a:gd name="T39" fmla="*/ 0 h 13130"/>
                <a:gd name="T40" fmla="*/ 23848 w 30111"/>
                <a:gd name="T41" fmla="*/ 0 h 13130"/>
                <a:gd name="T42" fmla="*/ 7101 w 30111"/>
                <a:gd name="T43" fmla="*/ 670 h 13130"/>
                <a:gd name="T44" fmla="*/ 7101 w 30111"/>
                <a:gd name="T45" fmla="*/ 8305 h 13130"/>
                <a:gd name="T46" fmla="*/ 0 w 30111"/>
                <a:gd name="T47" fmla="*/ 13128 h 1313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0111" h="13130">
                  <a:moveTo>
                    <a:pt x="0" y="13128"/>
                  </a:moveTo>
                  <a:lnTo>
                    <a:pt x="0" y="13128"/>
                  </a:lnTo>
                  <a:lnTo>
                    <a:pt x="24250" y="12190"/>
                  </a:lnTo>
                  <a:lnTo>
                    <a:pt x="25456" y="12190"/>
                  </a:lnTo>
                  <a:lnTo>
                    <a:pt x="26930" y="12190"/>
                  </a:lnTo>
                  <a:lnTo>
                    <a:pt x="28002" y="11386"/>
                  </a:lnTo>
                  <a:lnTo>
                    <a:pt x="29207" y="10582"/>
                  </a:lnTo>
                  <a:cubicBezTo>
                    <a:pt x="29248" y="10181"/>
                    <a:pt x="29248" y="9779"/>
                    <a:pt x="29207" y="9377"/>
                  </a:cubicBezTo>
                  <a:cubicBezTo>
                    <a:pt x="29207" y="9377"/>
                    <a:pt x="29207" y="8707"/>
                    <a:pt x="30011" y="8171"/>
                  </a:cubicBezTo>
                  <a:cubicBezTo>
                    <a:pt x="30145" y="7287"/>
                    <a:pt x="30145" y="6376"/>
                    <a:pt x="30011" y="5492"/>
                  </a:cubicBezTo>
                  <a:cubicBezTo>
                    <a:pt x="30092" y="5050"/>
                    <a:pt x="30092" y="4595"/>
                    <a:pt x="30011" y="4153"/>
                  </a:cubicBezTo>
                  <a:cubicBezTo>
                    <a:pt x="30038" y="3751"/>
                    <a:pt x="30038" y="3349"/>
                    <a:pt x="30011" y="2947"/>
                  </a:cubicBezTo>
                  <a:cubicBezTo>
                    <a:pt x="29730" y="2291"/>
                    <a:pt x="29328" y="1701"/>
                    <a:pt x="28806" y="1206"/>
                  </a:cubicBezTo>
                  <a:cubicBezTo>
                    <a:pt x="28270" y="683"/>
                    <a:pt x="27626" y="268"/>
                    <a:pt x="26930" y="0"/>
                  </a:cubicBezTo>
                  <a:lnTo>
                    <a:pt x="25188" y="0"/>
                  </a:lnTo>
                  <a:lnTo>
                    <a:pt x="23848" y="0"/>
                  </a:lnTo>
                  <a:lnTo>
                    <a:pt x="7101" y="670"/>
                  </a:lnTo>
                  <a:lnTo>
                    <a:pt x="7101" y="8305"/>
                  </a:lnTo>
                  <a:cubicBezTo>
                    <a:pt x="6016" y="11266"/>
                    <a:pt x="3162" y="13208"/>
                    <a:pt x="0" y="1312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15" name="Freeform: Shape 1471">
              <a:extLst>
                <a:ext uri="{FF2B5EF4-FFF2-40B4-BE49-F238E27FC236}">
                  <a16:creationId xmlns:a16="http://schemas.microsoft.com/office/drawing/2014/main" id="{E5C438F3-669D-36E3-D3C2-6AE91C33343D}"/>
                </a:ext>
              </a:extLst>
            </p:cNvPr>
            <p:cNvSpPr>
              <a:spLocks/>
            </p:cNvSpPr>
            <p:nvPr/>
          </p:nvSpPr>
          <p:spPr bwMode="auto">
            <a:xfrm>
              <a:off x="11962319" y="6405795"/>
              <a:ext cx="73286" cy="100"/>
            </a:xfrm>
            <a:custGeom>
              <a:avLst/>
              <a:gdLst>
                <a:gd name="T0" fmla="*/ 1876 w 73286"/>
                <a:gd name="T1" fmla="*/ 100 h 100"/>
                <a:gd name="T2" fmla="*/ 70338 w 73286"/>
                <a:gd name="T3" fmla="*/ 100 h 100"/>
                <a:gd name="T4" fmla="*/ 71544 w 73286"/>
                <a:gd name="T5" fmla="*/ 100 h 100"/>
                <a:gd name="T6" fmla="*/ 71544 w 73286"/>
                <a:gd name="T7" fmla="*/ 100 h 100"/>
                <a:gd name="T8" fmla="*/ 73286 w 73286"/>
                <a:gd name="T9" fmla="*/ 100 h 100"/>
                <a:gd name="T10" fmla="*/ 0 w 73286"/>
                <a:gd name="T11" fmla="*/ 100 h 100"/>
                <a:gd name="T12" fmla="*/ 1876 w 73286"/>
                <a:gd name="T13" fmla="*/ 100 h 1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3286" h="100">
                  <a:moveTo>
                    <a:pt x="1876" y="100"/>
                  </a:moveTo>
                  <a:lnTo>
                    <a:pt x="70338" y="100"/>
                  </a:lnTo>
                  <a:lnTo>
                    <a:pt x="71544" y="100"/>
                  </a:lnTo>
                  <a:lnTo>
                    <a:pt x="73286" y="100"/>
                  </a:lnTo>
                  <a:lnTo>
                    <a:pt x="0" y="100"/>
                  </a:lnTo>
                  <a:cubicBezTo>
                    <a:pt x="617" y="-33"/>
                    <a:pt x="1259" y="-33"/>
                    <a:pt x="1876" y="10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16" name="Freeform: Shape 1472">
              <a:extLst>
                <a:ext uri="{FF2B5EF4-FFF2-40B4-BE49-F238E27FC236}">
                  <a16:creationId xmlns:a16="http://schemas.microsoft.com/office/drawing/2014/main" id="{147E2879-1263-B98F-728B-1DE54A7CAB93}"/>
                </a:ext>
              </a:extLst>
            </p:cNvPr>
            <p:cNvSpPr>
              <a:spLocks/>
            </p:cNvSpPr>
            <p:nvPr/>
          </p:nvSpPr>
          <p:spPr bwMode="auto">
            <a:xfrm>
              <a:off x="12665031" y="6078104"/>
              <a:ext cx="1072" cy="2813"/>
            </a:xfrm>
            <a:custGeom>
              <a:avLst/>
              <a:gdLst>
                <a:gd name="T0" fmla="*/ 1072 w 1072"/>
                <a:gd name="T1" fmla="*/ 0 h 2813"/>
                <a:gd name="T2" fmla="*/ 1072 w 1072"/>
                <a:gd name="T3" fmla="*/ 804 h 2813"/>
                <a:gd name="T4" fmla="*/ 0 w 1072"/>
                <a:gd name="T5" fmla="*/ 2813 h 2813"/>
                <a:gd name="T6" fmla="*/ 0 w 1072"/>
                <a:gd name="T7" fmla="*/ 2813 h 2813"/>
                <a:gd name="T8" fmla="*/ 804 w 1072"/>
                <a:gd name="T9" fmla="*/ 1742 h 2813"/>
                <a:gd name="T10" fmla="*/ 1072 w 1072"/>
                <a:gd name="T11" fmla="*/ 0 h 28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72" h="2813">
                  <a:moveTo>
                    <a:pt x="1072" y="0"/>
                  </a:moveTo>
                  <a:lnTo>
                    <a:pt x="1072" y="804"/>
                  </a:lnTo>
                  <a:lnTo>
                    <a:pt x="0" y="2813"/>
                  </a:lnTo>
                  <a:cubicBezTo>
                    <a:pt x="0" y="2813"/>
                    <a:pt x="0" y="2143"/>
                    <a:pt x="804" y="1742"/>
                  </a:cubicBezTo>
                  <a:cubicBezTo>
                    <a:pt x="777" y="1149"/>
                    <a:pt x="871" y="559"/>
                    <a:pt x="1072"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17" name="Freeform: Shape 1473">
              <a:extLst>
                <a:ext uri="{FF2B5EF4-FFF2-40B4-BE49-F238E27FC236}">
                  <a16:creationId xmlns:a16="http://schemas.microsoft.com/office/drawing/2014/main" id="{1AD087F2-49C9-2A80-12BA-E9EE3E5589EC}"/>
                </a:ext>
              </a:extLst>
            </p:cNvPr>
            <p:cNvSpPr>
              <a:spLocks/>
            </p:cNvSpPr>
            <p:nvPr/>
          </p:nvSpPr>
          <p:spPr bwMode="auto">
            <a:xfrm>
              <a:off x="11955754" y="6419961"/>
              <a:ext cx="2679" cy="150"/>
            </a:xfrm>
            <a:custGeom>
              <a:avLst/>
              <a:gdLst>
                <a:gd name="T0" fmla="*/ 0 w 2679"/>
                <a:gd name="T1" fmla="*/ 0 h 150"/>
                <a:gd name="T2" fmla="*/ 1206 w 2679"/>
                <a:gd name="T3" fmla="*/ 0 h 150"/>
                <a:gd name="T4" fmla="*/ 2680 w 2679"/>
                <a:gd name="T5" fmla="*/ 0 h 150"/>
                <a:gd name="T6" fmla="*/ 2680 w 2679"/>
                <a:gd name="T7" fmla="*/ 0 h 150"/>
                <a:gd name="T8" fmla="*/ 0 w 2679"/>
                <a:gd name="T9" fmla="*/ 0 h 1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150">
                  <a:moveTo>
                    <a:pt x="0" y="0"/>
                  </a:moveTo>
                  <a:lnTo>
                    <a:pt x="1206" y="0"/>
                  </a:lnTo>
                  <a:lnTo>
                    <a:pt x="2680" y="0"/>
                  </a:lnTo>
                  <a:cubicBezTo>
                    <a:pt x="1796" y="201"/>
                    <a:pt x="884" y="201"/>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18" name="Freeform: Shape 1474">
              <a:extLst>
                <a:ext uri="{FF2B5EF4-FFF2-40B4-BE49-F238E27FC236}">
                  <a16:creationId xmlns:a16="http://schemas.microsoft.com/office/drawing/2014/main" id="{03BA5EC3-879B-6A29-1182-CACFE3DF444F}"/>
                </a:ext>
              </a:extLst>
            </p:cNvPr>
            <p:cNvSpPr>
              <a:spLocks/>
            </p:cNvSpPr>
            <p:nvPr/>
          </p:nvSpPr>
          <p:spPr bwMode="auto">
            <a:xfrm>
              <a:off x="11951541" y="6413531"/>
              <a:ext cx="60" cy="1473"/>
            </a:xfrm>
            <a:custGeom>
              <a:avLst/>
              <a:gdLst>
                <a:gd name="T0" fmla="*/ 60 w 60"/>
                <a:gd name="T1" fmla="*/ 1474 h 1473"/>
                <a:gd name="T2" fmla="*/ 60 w 60"/>
                <a:gd name="T3" fmla="*/ 0 h 1473"/>
                <a:gd name="T4" fmla="*/ 60 w 60"/>
                <a:gd name="T5" fmla="*/ 0 h 1473"/>
                <a:gd name="T6" fmla="*/ 60 w 60"/>
                <a:gd name="T7" fmla="*/ 1474 h 147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1473">
                  <a:moveTo>
                    <a:pt x="60" y="1474"/>
                  </a:moveTo>
                  <a:lnTo>
                    <a:pt x="60" y="0"/>
                  </a:lnTo>
                  <a:cubicBezTo>
                    <a:pt x="-20" y="482"/>
                    <a:pt x="-20" y="991"/>
                    <a:pt x="60" y="147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19" name="Freeform: Shape 1475">
              <a:extLst>
                <a:ext uri="{FF2B5EF4-FFF2-40B4-BE49-F238E27FC236}">
                  <a16:creationId xmlns:a16="http://schemas.microsoft.com/office/drawing/2014/main" id="{11408C0D-FADE-8932-83EE-534459CD6802}"/>
                </a:ext>
              </a:extLst>
            </p:cNvPr>
            <p:cNvSpPr>
              <a:spLocks/>
            </p:cNvSpPr>
            <p:nvPr/>
          </p:nvSpPr>
          <p:spPr bwMode="auto">
            <a:xfrm>
              <a:off x="11956826" y="6405527"/>
              <a:ext cx="7368" cy="100"/>
            </a:xfrm>
            <a:custGeom>
              <a:avLst/>
              <a:gdLst>
                <a:gd name="T0" fmla="*/ 5225 w 7368"/>
                <a:gd name="T1" fmla="*/ 100 h 100"/>
                <a:gd name="T2" fmla="*/ 1072 w 7368"/>
                <a:gd name="T3" fmla="*/ 100 h 100"/>
                <a:gd name="T4" fmla="*/ 0 w 7368"/>
                <a:gd name="T5" fmla="*/ 100 h 100"/>
                <a:gd name="T6" fmla="*/ 1608 w 7368"/>
                <a:gd name="T7" fmla="*/ 100 h 100"/>
                <a:gd name="T8" fmla="*/ 7369 w 7368"/>
                <a:gd name="T9" fmla="*/ 100 h 100"/>
                <a:gd name="T10" fmla="*/ 5493 w 7368"/>
                <a:gd name="T11" fmla="*/ 100 h 1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368" h="100">
                  <a:moveTo>
                    <a:pt x="5225" y="100"/>
                  </a:moveTo>
                  <a:lnTo>
                    <a:pt x="1072" y="100"/>
                  </a:lnTo>
                  <a:lnTo>
                    <a:pt x="0" y="100"/>
                  </a:lnTo>
                  <a:cubicBezTo>
                    <a:pt x="536" y="33"/>
                    <a:pt x="1072" y="33"/>
                    <a:pt x="1608" y="100"/>
                  </a:cubicBezTo>
                  <a:lnTo>
                    <a:pt x="7369" y="100"/>
                  </a:lnTo>
                  <a:cubicBezTo>
                    <a:pt x="6752" y="-33"/>
                    <a:pt x="6109" y="-33"/>
                    <a:pt x="5493" y="100"/>
                  </a:cubicBezTo>
                  <a:lnTo>
                    <a:pt x="5225" y="10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20" name="Freeform: Shape 1476">
              <a:extLst>
                <a:ext uri="{FF2B5EF4-FFF2-40B4-BE49-F238E27FC236}">
                  <a16:creationId xmlns:a16="http://schemas.microsoft.com/office/drawing/2014/main" id="{73FA5872-E388-068A-09DD-5E894BFAA0E6}"/>
                </a:ext>
              </a:extLst>
            </p:cNvPr>
            <p:cNvSpPr>
              <a:spLocks/>
            </p:cNvSpPr>
            <p:nvPr/>
          </p:nvSpPr>
          <p:spPr bwMode="auto">
            <a:xfrm>
              <a:off x="11951819" y="6406599"/>
              <a:ext cx="81508" cy="12709"/>
            </a:xfrm>
            <a:custGeom>
              <a:avLst/>
              <a:gdLst>
                <a:gd name="T0" fmla="*/ 74274 w 81508"/>
                <a:gd name="T1" fmla="*/ 2913 h 12709"/>
                <a:gd name="T2" fmla="*/ 75077 w 81508"/>
                <a:gd name="T3" fmla="*/ 1842 h 12709"/>
                <a:gd name="T4" fmla="*/ 76149 w 81508"/>
                <a:gd name="T5" fmla="*/ 904 h 12709"/>
                <a:gd name="T6" fmla="*/ 77221 w 81508"/>
                <a:gd name="T7" fmla="*/ 100 h 12709"/>
                <a:gd name="T8" fmla="*/ 78561 w 81508"/>
                <a:gd name="T9" fmla="*/ 100 h 12709"/>
                <a:gd name="T10" fmla="*/ 79767 w 81508"/>
                <a:gd name="T11" fmla="*/ 100 h 12709"/>
                <a:gd name="T12" fmla="*/ 79767 w 81508"/>
                <a:gd name="T13" fmla="*/ 100 h 12709"/>
                <a:gd name="T14" fmla="*/ 81508 w 81508"/>
                <a:gd name="T15" fmla="*/ 100 h 12709"/>
                <a:gd name="T16" fmla="*/ 80303 w 81508"/>
                <a:gd name="T17" fmla="*/ 100 h 12709"/>
                <a:gd name="T18" fmla="*/ 6079 w 81508"/>
                <a:gd name="T19" fmla="*/ 100 h 12709"/>
                <a:gd name="T20" fmla="*/ 4471 w 81508"/>
                <a:gd name="T21" fmla="*/ 100 h 12709"/>
                <a:gd name="T22" fmla="*/ 3132 w 81508"/>
                <a:gd name="T23" fmla="*/ 100 h 12709"/>
                <a:gd name="T24" fmla="*/ 1925 w 81508"/>
                <a:gd name="T25" fmla="*/ 904 h 12709"/>
                <a:gd name="T26" fmla="*/ 854 w 81508"/>
                <a:gd name="T27" fmla="*/ 1708 h 12709"/>
                <a:gd name="T28" fmla="*/ 50 w 81508"/>
                <a:gd name="T29" fmla="*/ 2913 h 12709"/>
                <a:gd name="T30" fmla="*/ 50 w 81508"/>
                <a:gd name="T31" fmla="*/ 3985 h 12709"/>
                <a:gd name="T32" fmla="*/ 50 w 81508"/>
                <a:gd name="T33" fmla="*/ 5459 h 12709"/>
                <a:gd name="T34" fmla="*/ 50 w 81508"/>
                <a:gd name="T35" fmla="*/ 6664 h 12709"/>
                <a:gd name="T36" fmla="*/ 50 w 81508"/>
                <a:gd name="T37" fmla="*/ 6664 h 12709"/>
                <a:gd name="T38" fmla="*/ 50 w 81508"/>
                <a:gd name="T39" fmla="*/ 8138 h 12709"/>
                <a:gd name="T40" fmla="*/ 50 w 81508"/>
                <a:gd name="T41" fmla="*/ 9343 h 12709"/>
                <a:gd name="T42" fmla="*/ 988 w 81508"/>
                <a:gd name="T43" fmla="*/ 10683 h 12709"/>
                <a:gd name="T44" fmla="*/ 1658 w 81508"/>
                <a:gd name="T45" fmla="*/ 11621 h 12709"/>
                <a:gd name="T46" fmla="*/ 3132 w 81508"/>
                <a:gd name="T47" fmla="*/ 12558 h 12709"/>
                <a:gd name="T48" fmla="*/ 3935 w 81508"/>
                <a:gd name="T49" fmla="*/ 12558 h 12709"/>
                <a:gd name="T50" fmla="*/ 6615 w 81508"/>
                <a:gd name="T51" fmla="*/ 12558 h 12709"/>
                <a:gd name="T52" fmla="*/ 73604 w 81508"/>
                <a:gd name="T53" fmla="*/ 12558 h 12709"/>
                <a:gd name="T54" fmla="*/ 73604 w 81508"/>
                <a:gd name="T55" fmla="*/ 5325 h 12709"/>
                <a:gd name="T56" fmla="*/ 73604 w 81508"/>
                <a:gd name="T57" fmla="*/ 4253 h 12709"/>
                <a:gd name="T58" fmla="*/ 73604 w 81508"/>
                <a:gd name="T59" fmla="*/ 2780 h 12709"/>
                <a:gd name="T60" fmla="*/ 74274 w 81508"/>
                <a:gd name="T61" fmla="*/ 2913 h 1270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1508" h="12709">
                  <a:moveTo>
                    <a:pt x="74274" y="2913"/>
                  </a:moveTo>
                  <a:cubicBezTo>
                    <a:pt x="74461" y="2498"/>
                    <a:pt x="74743" y="2137"/>
                    <a:pt x="75077" y="1842"/>
                  </a:cubicBezTo>
                  <a:cubicBezTo>
                    <a:pt x="75373" y="1467"/>
                    <a:pt x="75734" y="1145"/>
                    <a:pt x="76149" y="904"/>
                  </a:cubicBezTo>
                  <a:lnTo>
                    <a:pt x="77221" y="100"/>
                  </a:lnTo>
                  <a:lnTo>
                    <a:pt x="78561" y="100"/>
                  </a:lnTo>
                  <a:lnTo>
                    <a:pt x="79767" y="100"/>
                  </a:lnTo>
                  <a:cubicBezTo>
                    <a:pt x="80343" y="-33"/>
                    <a:pt x="80932" y="-33"/>
                    <a:pt x="81508" y="100"/>
                  </a:cubicBezTo>
                  <a:lnTo>
                    <a:pt x="80303" y="100"/>
                  </a:lnTo>
                  <a:lnTo>
                    <a:pt x="6079" y="100"/>
                  </a:lnTo>
                  <a:cubicBezTo>
                    <a:pt x="5543" y="33"/>
                    <a:pt x="5007" y="33"/>
                    <a:pt x="4471" y="100"/>
                  </a:cubicBezTo>
                  <a:cubicBezTo>
                    <a:pt x="4029" y="20"/>
                    <a:pt x="3574" y="20"/>
                    <a:pt x="3132" y="100"/>
                  </a:cubicBezTo>
                  <a:cubicBezTo>
                    <a:pt x="3132" y="100"/>
                    <a:pt x="2328" y="100"/>
                    <a:pt x="1925" y="904"/>
                  </a:cubicBezTo>
                  <a:cubicBezTo>
                    <a:pt x="1511" y="1092"/>
                    <a:pt x="1149" y="1373"/>
                    <a:pt x="854" y="1708"/>
                  </a:cubicBezTo>
                  <a:cubicBezTo>
                    <a:pt x="546" y="2083"/>
                    <a:pt x="265" y="2485"/>
                    <a:pt x="50" y="2913"/>
                  </a:cubicBezTo>
                  <a:cubicBezTo>
                    <a:pt x="10" y="3275"/>
                    <a:pt x="10" y="3623"/>
                    <a:pt x="50" y="3985"/>
                  </a:cubicBezTo>
                  <a:cubicBezTo>
                    <a:pt x="-4" y="4481"/>
                    <a:pt x="-4" y="4963"/>
                    <a:pt x="50" y="5459"/>
                  </a:cubicBezTo>
                  <a:cubicBezTo>
                    <a:pt x="-17" y="5861"/>
                    <a:pt x="-17" y="6262"/>
                    <a:pt x="50" y="6664"/>
                  </a:cubicBezTo>
                  <a:lnTo>
                    <a:pt x="50" y="8138"/>
                  </a:lnTo>
                  <a:cubicBezTo>
                    <a:pt x="50" y="8138"/>
                    <a:pt x="50" y="8942"/>
                    <a:pt x="50" y="9343"/>
                  </a:cubicBezTo>
                  <a:cubicBezTo>
                    <a:pt x="278" y="9839"/>
                    <a:pt x="599" y="10295"/>
                    <a:pt x="988" y="10683"/>
                  </a:cubicBezTo>
                  <a:lnTo>
                    <a:pt x="1658" y="11621"/>
                  </a:lnTo>
                  <a:cubicBezTo>
                    <a:pt x="2100" y="12009"/>
                    <a:pt x="2596" y="12331"/>
                    <a:pt x="3132" y="12558"/>
                  </a:cubicBezTo>
                  <a:lnTo>
                    <a:pt x="3935" y="12558"/>
                  </a:lnTo>
                  <a:cubicBezTo>
                    <a:pt x="4819" y="12759"/>
                    <a:pt x="5731" y="12759"/>
                    <a:pt x="6615" y="12558"/>
                  </a:cubicBezTo>
                  <a:lnTo>
                    <a:pt x="73604" y="12558"/>
                  </a:lnTo>
                  <a:lnTo>
                    <a:pt x="73604" y="5325"/>
                  </a:lnTo>
                  <a:cubicBezTo>
                    <a:pt x="73524" y="4977"/>
                    <a:pt x="73524" y="4601"/>
                    <a:pt x="73604" y="4253"/>
                  </a:cubicBezTo>
                  <a:cubicBezTo>
                    <a:pt x="73524" y="3771"/>
                    <a:pt x="73524" y="3262"/>
                    <a:pt x="73604" y="2780"/>
                  </a:cubicBezTo>
                  <a:cubicBezTo>
                    <a:pt x="73831" y="2806"/>
                    <a:pt x="74059" y="2860"/>
                    <a:pt x="74274" y="291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21" name="Freeform: Shape 1477">
              <a:extLst>
                <a:ext uri="{FF2B5EF4-FFF2-40B4-BE49-F238E27FC236}">
                  <a16:creationId xmlns:a16="http://schemas.microsoft.com/office/drawing/2014/main" id="{CC15037C-F95B-232D-702B-A58B325CCA3F}"/>
                </a:ext>
              </a:extLst>
            </p:cNvPr>
            <p:cNvSpPr>
              <a:spLocks/>
            </p:cNvSpPr>
            <p:nvPr/>
          </p:nvSpPr>
          <p:spPr bwMode="auto">
            <a:xfrm>
              <a:off x="12025363" y="6411924"/>
              <a:ext cx="14663" cy="441521"/>
            </a:xfrm>
            <a:custGeom>
              <a:avLst/>
              <a:gdLst>
                <a:gd name="T0" fmla="*/ 11448 w 14663"/>
                <a:gd name="T1" fmla="*/ 8305 h 441521"/>
                <a:gd name="T2" fmla="*/ 11448 w 14663"/>
                <a:gd name="T3" fmla="*/ 8305 h 441521"/>
                <a:gd name="T4" fmla="*/ 10243 w 14663"/>
                <a:gd name="T5" fmla="*/ 8305 h 441521"/>
                <a:gd name="T6" fmla="*/ 8501 w 14663"/>
                <a:gd name="T7" fmla="*/ 8305 h 441521"/>
                <a:gd name="T8" fmla="*/ 7295 w 14663"/>
                <a:gd name="T9" fmla="*/ 8305 h 441521"/>
                <a:gd name="T10" fmla="*/ 60 w 14663"/>
                <a:gd name="T11" fmla="*/ 1608 h 441521"/>
                <a:gd name="T12" fmla="*/ 60 w 14663"/>
                <a:gd name="T13" fmla="*/ 0 h 441521"/>
                <a:gd name="T14" fmla="*/ 60 w 14663"/>
                <a:gd name="T15" fmla="*/ 1072 h 441521"/>
                <a:gd name="T16" fmla="*/ 60 w 14663"/>
                <a:gd name="T17" fmla="*/ 441521 h 441521"/>
                <a:gd name="T18" fmla="*/ 14663 w 14663"/>
                <a:gd name="T19" fmla="*/ 441521 h 441521"/>
                <a:gd name="T20" fmla="*/ 14663 w 14663"/>
                <a:gd name="T21" fmla="*/ 8037 h 4415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63" h="441521">
                  <a:moveTo>
                    <a:pt x="11448" y="8305"/>
                  </a:moveTo>
                  <a:lnTo>
                    <a:pt x="11448" y="8305"/>
                  </a:lnTo>
                  <a:lnTo>
                    <a:pt x="10243" y="8305"/>
                  </a:lnTo>
                  <a:lnTo>
                    <a:pt x="8501" y="8305"/>
                  </a:lnTo>
                  <a:lnTo>
                    <a:pt x="7295" y="8305"/>
                  </a:lnTo>
                  <a:cubicBezTo>
                    <a:pt x="3504" y="8319"/>
                    <a:pt x="341" y="5398"/>
                    <a:pt x="60" y="1608"/>
                  </a:cubicBezTo>
                  <a:cubicBezTo>
                    <a:pt x="-7" y="1072"/>
                    <a:pt x="-7" y="536"/>
                    <a:pt x="60" y="0"/>
                  </a:cubicBezTo>
                  <a:cubicBezTo>
                    <a:pt x="-20" y="348"/>
                    <a:pt x="-20" y="723"/>
                    <a:pt x="60" y="1072"/>
                  </a:cubicBezTo>
                  <a:lnTo>
                    <a:pt x="60" y="441521"/>
                  </a:lnTo>
                  <a:lnTo>
                    <a:pt x="14663" y="441521"/>
                  </a:lnTo>
                  <a:lnTo>
                    <a:pt x="14663" y="8037"/>
                  </a:lnTo>
                  <a:lnTo>
                    <a:pt x="11448" y="830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22" name="Freeform: Shape 1478">
              <a:extLst>
                <a:ext uri="{FF2B5EF4-FFF2-40B4-BE49-F238E27FC236}">
                  <a16:creationId xmlns:a16="http://schemas.microsoft.com/office/drawing/2014/main" id="{84BE2426-F255-D3EB-37A7-1A9C99C7BFE7}"/>
                </a:ext>
              </a:extLst>
            </p:cNvPr>
            <p:cNvSpPr>
              <a:spLocks/>
            </p:cNvSpPr>
            <p:nvPr/>
          </p:nvSpPr>
          <p:spPr bwMode="auto">
            <a:xfrm>
              <a:off x="12678161" y="6411522"/>
              <a:ext cx="180602" cy="2679"/>
            </a:xfrm>
            <a:custGeom>
              <a:avLst/>
              <a:gdLst>
                <a:gd name="T0" fmla="*/ 0 w 180602"/>
                <a:gd name="T1" fmla="*/ 938 h 2679"/>
                <a:gd name="T2" fmla="*/ 0 w 180602"/>
                <a:gd name="T3" fmla="*/ 938 h 2679"/>
                <a:gd name="T4" fmla="*/ 0 w 180602"/>
                <a:gd name="T5" fmla="*/ 2679 h 2679"/>
                <a:gd name="T6" fmla="*/ 180602 w 180602"/>
                <a:gd name="T7" fmla="*/ 2679 h 2679"/>
                <a:gd name="T8" fmla="*/ 180602 w 180602"/>
                <a:gd name="T9" fmla="*/ 0 h 2679"/>
                <a:gd name="T10" fmla="*/ 0 w 180602"/>
                <a:gd name="T11" fmla="*/ 0 h 2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0602" h="2679">
                  <a:moveTo>
                    <a:pt x="0" y="938"/>
                  </a:moveTo>
                  <a:lnTo>
                    <a:pt x="0" y="938"/>
                  </a:lnTo>
                  <a:cubicBezTo>
                    <a:pt x="81" y="1514"/>
                    <a:pt x="81" y="2103"/>
                    <a:pt x="0" y="2679"/>
                  </a:cubicBezTo>
                  <a:lnTo>
                    <a:pt x="180602" y="2679"/>
                  </a:lnTo>
                  <a:lnTo>
                    <a:pt x="180602" y="0"/>
                  </a:lnTo>
                  <a:lnTo>
                    <a:pt x="0" y="0"/>
                  </a:lnTo>
                  <a:lnTo>
                    <a:pt x="0" y="93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23" name="Freeform: Shape 1479">
              <a:extLst>
                <a:ext uri="{FF2B5EF4-FFF2-40B4-BE49-F238E27FC236}">
                  <a16:creationId xmlns:a16="http://schemas.microsoft.com/office/drawing/2014/main" id="{DBB40BC6-E131-1C78-FB5F-56D4B510E370}"/>
                </a:ext>
              </a:extLst>
            </p:cNvPr>
            <p:cNvSpPr>
              <a:spLocks/>
            </p:cNvSpPr>
            <p:nvPr/>
          </p:nvSpPr>
          <p:spPr bwMode="auto">
            <a:xfrm>
              <a:off x="12033863" y="6405226"/>
              <a:ext cx="7636" cy="2009"/>
            </a:xfrm>
            <a:custGeom>
              <a:avLst/>
              <a:gdLst>
                <a:gd name="T0" fmla="*/ 0 w 7636"/>
                <a:gd name="T1" fmla="*/ 938 h 2009"/>
                <a:gd name="T2" fmla="*/ 2813 w 7636"/>
                <a:gd name="T3" fmla="*/ 2009 h 2009"/>
                <a:gd name="T4" fmla="*/ 7637 w 7636"/>
                <a:gd name="T5" fmla="*/ 0 h 2009"/>
                <a:gd name="T6" fmla="*/ 7637 w 7636"/>
                <a:gd name="T7" fmla="*/ 0 h 2009"/>
                <a:gd name="T8" fmla="*/ 2277 w 7636"/>
                <a:gd name="T9" fmla="*/ 0 h 2009"/>
                <a:gd name="T10" fmla="*/ 2277 w 7636"/>
                <a:gd name="T11" fmla="*/ 0 h 200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636" h="2009">
                  <a:moveTo>
                    <a:pt x="0" y="938"/>
                  </a:moveTo>
                  <a:cubicBezTo>
                    <a:pt x="1005" y="1072"/>
                    <a:pt x="1969" y="1433"/>
                    <a:pt x="2813" y="2009"/>
                  </a:cubicBezTo>
                  <a:cubicBezTo>
                    <a:pt x="4139" y="804"/>
                    <a:pt x="5841" y="94"/>
                    <a:pt x="7637" y="0"/>
                  </a:cubicBezTo>
                  <a:lnTo>
                    <a:pt x="2277" y="0"/>
                  </a:lnTo>
                  <a:lnTo>
                    <a:pt x="0" y="93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24" name="Freeform: Shape 1480">
              <a:extLst>
                <a:ext uri="{FF2B5EF4-FFF2-40B4-BE49-F238E27FC236}">
                  <a16:creationId xmlns:a16="http://schemas.microsoft.com/office/drawing/2014/main" id="{AAEFB11C-981E-20BD-7E32-81E136CEB6D1}"/>
                </a:ext>
              </a:extLst>
            </p:cNvPr>
            <p:cNvSpPr>
              <a:spLocks/>
            </p:cNvSpPr>
            <p:nvPr/>
          </p:nvSpPr>
          <p:spPr bwMode="auto">
            <a:xfrm>
              <a:off x="12035069" y="6418354"/>
              <a:ext cx="6565" cy="1607"/>
            </a:xfrm>
            <a:custGeom>
              <a:avLst/>
              <a:gdLst>
                <a:gd name="T0" fmla="*/ 2680 w 6565"/>
                <a:gd name="T1" fmla="*/ 0 h 1607"/>
                <a:gd name="T2" fmla="*/ 0 w 6565"/>
                <a:gd name="T3" fmla="*/ 1608 h 1607"/>
                <a:gd name="T4" fmla="*/ 1206 w 6565"/>
                <a:gd name="T5" fmla="*/ 1608 h 1607"/>
                <a:gd name="T6" fmla="*/ 1206 w 6565"/>
                <a:gd name="T7" fmla="*/ 1608 h 1607"/>
                <a:gd name="T8" fmla="*/ 3886 w 6565"/>
                <a:gd name="T9" fmla="*/ 1608 h 1607"/>
                <a:gd name="T10" fmla="*/ 6566 w 6565"/>
                <a:gd name="T11" fmla="*/ 1608 h 1607"/>
                <a:gd name="T12" fmla="*/ 6566 w 6565"/>
                <a:gd name="T13" fmla="*/ 1608 h 1607"/>
                <a:gd name="T14" fmla="*/ 2680 w 6565"/>
                <a:gd name="T15" fmla="*/ 0 h 160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565" h="1607">
                  <a:moveTo>
                    <a:pt x="2680" y="0"/>
                  </a:moveTo>
                  <a:cubicBezTo>
                    <a:pt x="1863" y="656"/>
                    <a:pt x="965" y="1206"/>
                    <a:pt x="0" y="1608"/>
                  </a:cubicBezTo>
                  <a:lnTo>
                    <a:pt x="1206" y="1608"/>
                  </a:lnTo>
                  <a:lnTo>
                    <a:pt x="3886" y="1608"/>
                  </a:lnTo>
                  <a:lnTo>
                    <a:pt x="6566" y="1608"/>
                  </a:lnTo>
                  <a:cubicBezTo>
                    <a:pt x="5145" y="1474"/>
                    <a:pt x="3792" y="911"/>
                    <a:pt x="268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25" name="Freeform: Shape 1481">
              <a:extLst>
                <a:ext uri="{FF2B5EF4-FFF2-40B4-BE49-F238E27FC236}">
                  <a16:creationId xmlns:a16="http://schemas.microsoft.com/office/drawing/2014/main" id="{84828083-44C8-B7CA-E674-601BB35645F3}"/>
                </a:ext>
              </a:extLst>
            </p:cNvPr>
            <p:cNvSpPr>
              <a:spLocks/>
            </p:cNvSpPr>
            <p:nvPr/>
          </p:nvSpPr>
          <p:spPr bwMode="auto">
            <a:xfrm>
              <a:off x="12026568" y="6406063"/>
              <a:ext cx="12922" cy="13898"/>
            </a:xfrm>
            <a:custGeom>
              <a:avLst/>
              <a:gdLst>
                <a:gd name="T0" fmla="*/ 7965 w 12922"/>
                <a:gd name="T1" fmla="*/ 6396 h 13898"/>
                <a:gd name="T2" fmla="*/ 10108 w 12922"/>
                <a:gd name="T3" fmla="*/ 1172 h 13898"/>
                <a:gd name="T4" fmla="*/ 7295 w 12922"/>
                <a:gd name="T5" fmla="*/ 100 h 13898"/>
                <a:gd name="T6" fmla="*/ 7295 w 12922"/>
                <a:gd name="T7" fmla="*/ 100 h 13898"/>
                <a:gd name="T8" fmla="*/ 5554 w 12922"/>
                <a:gd name="T9" fmla="*/ 100 h 13898"/>
                <a:gd name="T10" fmla="*/ 5554 w 12922"/>
                <a:gd name="T11" fmla="*/ 100 h 13898"/>
                <a:gd name="T12" fmla="*/ 4347 w 12922"/>
                <a:gd name="T13" fmla="*/ 100 h 13898"/>
                <a:gd name="T14" fmla="*/ 3008 w 12922"/>
                <a:gd name="T15" fmla="*/ 100 h 13898"/>
                <a:gd name="T16" fmla="*/ 1936 w 12922"/>
                <a:gd name="T17" fmla="*/ 904 h 13898"/>
                <a:gd name="T18" fmla="*/ 864 w 12922"/>
                <a:gd name="T19" fmla="*/ 1842 h 13898"/>
                <a:gd name="T20" fmla="*/ 60 w 12922"/>
                <a:gd name="T21" fmla="*/ 2914 h 13898"/>
                <a:gd name="T22" fmla="*/ 60 w 12922"/>
                <a:gd name="T23" fmla="*/ 4119 h 13898"/>
                <a:gd name="T24" fmla="*/ 60 w 12922"/>
                <a:gd name="T25" fmla="*/ 5593 h 13898"/>
                <a:gd name="T26" fmla="*/ 60 w 12922"/>
                <a:gd name="T27" fmla="*/ 7200 h 13898"/>
                <a:gd name="T28" fmla="*/ 7295 w 12922"/>
                <a:gd name="T29" fmla="*/ 13898 h 13898"/>
                <a:gd name="T30" fmla="*/ 8501 w 12922"/>
                <a:gd name="T31" fmla="*/ 13898 h 13898"/>
                <a:gd name="T32" fmla="*/ 10243 w 12922"/>
                <a:gd name="T33" fmla="*/ 13898 h 13898"/>
                <a:gd name="T34" fmla="*/ 12922 w 12922"/>
                <a:gd name="T35" fmla="*/ 12291 h 13898"/>
                <a:gd name="T36" fmla="*/ 7965 w 12922"/>
                <a:gd name="T37" fmla="*/ 6396 h 1389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2922" h="13898">
                  <a:moveTo>
                    <a:pt x="7965" y="6396"/>
                  </a:moveTo>
                  <a:cubicBezTo>
                    <a:pt x="7952" y="4441"/>
                    <a:pt x="8729" y="2565"/>
                    <a:pt x="10108" y="1172"/>
                  </a:cubicBezTo>
                  <a:cubicBezTo>
                    <a:pt x="9265" y="596"/>
                    <a:pt x="8300" y="234"/>
                    <a:pt x="7295" y="100"/>
                  </a:cubicBezTo>
                  <a:cubicBezTo>
                    <a:pt x="6719" y="-33"/>
                    <a:pt x="6129" y="-33"/>
                    <a:pt x="5554" y="100"/>
                  </a:cubicBezTo>
                  <a:lnTo>
                    <a:pt x="4347" y="100"/>
                  </a:lnTo>
                  <a:lnTo>
                    <a:pt x="3008" y="100"/>
                  </a:lnTo>
                  <a:lnTo>
                    <a:pt x="1936" y="904"/>
                  </a:lnTo>
                  <a:cubicBezTo>
                    <a:pt x="1521" y="1145"/>
                    <a:pt x="1159" y="1467"/>
                    <a:pt x="864" y="1842"/>
                  </a:cubicBezTo>
                  <a:cubicBezTo>
                    <a:pt x="529" y="2137"/>
                    <a:pt x="248" y="2498"/>
                    <a:pt x="60" y="2914"/>
                  </a:cubicBezTo>
                  <a:cubicBezTo>
                    <a:pt x="20" y="3315"/>
                    <a:pt x="20" y="3717"/>
                    <a:pt x="60" y="4119"/>
                  </a:cubicBezTo>
                  <a:cubicBezTo>
                    <a:pt x="-20" y="4601"/>
                    <a:pt x="-20" y="5110"/>
                    <a:pt x="60" y="5593"/>
                  </a:cubicBezTo>
                  <a:cubicBezTo>
                    <a:pt x="-6" y="6129"/>
                    <a:pt x="-6" y="6664"/>
                    <a:pt x="60" y="7200"/>
                  </a:cubicBezTo>
                  <a:cubicBezTo>
                    <a:pt x="342" y="10991"/>
                    <a:pt x="3504" y="13911"/>
                    <a:pt x="7295" y="13898"/>
                  </a:cubicBezTo>
                  <a:lnTo>
                    <a:pt x="8501" y="13898"/>
                  </a:lnTo>
                  <a:lnTo>
                    <a:pt x="10243" y="13898"/>
                  </a:lnTo>
                  <a:cubicBezTo>
                    <a:pt x="11207" y="13496"/>
                    <a:pt x="12105" y="12947"/>
                    <a:pt x="12922" y="12291"/>
                  </a:cubicBezTo>
                  <a:cubicBezTo>
                    <a:pt x="10270" y="11447"/>
                    <a:pt x="8354" y="9156"/>
                    <a:pt x="7965" y="639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26" name="Freeform: Shape 1482">
              <a:extLst>
                <a:ext uri="{FF2B5EF4-FFF2-40B4-BE49-F238E27FC236}">
                  <a16:creationId xmlns:a16="http://schemas.microsoft.com/office/drawing/2014/main" id="{E5C65ADD-5392-B567-0957-7AF7EF2B64BD}"/>
                </a:ext>
              </a:extLst>
            </p:cNvPr>
            <p:cNvSpPr>
              <a:spLocks/>
            </p:cNvSpPr>
            <p:nvPr/>
          </p:nvSpPr>
          <p:spPr bwMode="auto">
            <a:xfrm>
              <a:off x="11275952" y="6484394"/>
              <a:ext cx="14469" cy="368916"/>
            </a:xfrm>
            <a:custGeom>
              <a:avLst/>
              <a:gdLst>
                <a:gd name="T0" fmla="*/ 7234 w 14469"/>
                <a:gd name="T1" fmla="*/ 7234 h 368916"/>
                <a:gd name="T2" fmla="*/ 0 w 14469"/>
                <a:gd name="T3" fmla="*/ 7234 h 368916"/>
                <a:gd name="T4" fmla="*/ 0 w 14469"/>
                <a:gd name="T5" fmla="*/ 368917 h 368916"/>
                <a:gd name="T6" fmla="*/ 14470 w 14469"/>
                <a:gd name="T7" fmla="*/ 368917 h 368916"/>
                <a:gd name="T8" fmla="*/ 14470 w 14469"/>
                <a:gd name="T9" fmla="*/ 0 h 368916"/>
                <a:gd name="T10" fmla="*/ 7234 w 14469"/>
                <a:gd name="T11" fmla="*/ 7234 h 3689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469" h="368916">
                  <a:moveTo>
                    <a:pt x="7234" y="7234"/>
                  </a:moveTo>
                  <a:lnTo>
                    <a:pt x="0" y="7234"/>
                  </a:lnTo>
                  <a:lnTo>
                    <a:pt x="0" y="368917"/>
                  </a:lnTo>
                  <a:lnTo>
                    <a:pt x="14470" y="368917"/>
                  </a:lnTo>
                  <a:lnTo>
                    <a:pt x="14470" y="0"/>
                  </a:lnTo>
                  <a:cubicBezTo>
                    <a:pt x="14470" y="3992"/>
                    <a:pt x="11227" y="7234"/>
                    <a:pt x="7234"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27" name="Freeform: Shape 1483">
              <a:extLst>
                <a:ext uri="{FF2B5EF4-FFF2-40B4-BE49-F238E27FC236}">
                  <a16:creationId xmlns:a16="http://schemas.microsoft.com/office/drawing/2014/main" id="{555BA6CC-471D-BD32-E8E2-AC55D418AFFD}"/>
                </a:ext>
              </a:extLst>
            </p:cNvPr>
            <p:cNvSpPr>
              <a:spLocks/>
            </p:cNvSpPr>
            <p:nvPr/>
          </p:nvSpPr>
          <p:spPr bwMode="auto">
            <a:xfrm>
              <a:off x="10924931" y="6477161"/>
              <a:ext cx="365491" cy="14467"/>
            </a:xfrm>
            <a:custGeom>
              <a:avLst/>
              <a:gdLst>
                <a:gd name="T0" fmla="*/ 356916 w 365491"/>
                <a:gd name="T1" fmla="*/ 0 h 14467"/>
                <a:gd name="T2" fmla="*/ 0 w 365491"/>
                <a:gd name="T3" fmla="*/ 0 h 14467"/>
                <a:gd name="T4" fmla="*/ 7234 w 365491"/>
                <a:gd name="T5" fmla="*/ 7234 h 14467"/>
                <a:gd name="T6" fmla="*/ 0 w 365491"/>
                <a:gd name="T7" fmla="*/ 14467 h 14467"/>
                <a:gd name="T8" fmla="*/ 358256 w 365491"/>
                <a:gd name="T9" fmla="*/ 14467 h 14467"/>
                <a:gd name="T10" fmla="*/ 365491 w 365491"/>
                <a:gd name="T11" fmla="*/ 7234 h 14467"/>
                <a:gd name="T12" fmla="*/ 359596 w 365491"/>
                <a:gd name="T13" fmla="*/ 268 h 14467"/>
                <a:gd name="T14" fmla="*/ 358256 w 365491"/>
                <a:gd name="T15" fmla="*/ 268 h 1446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65491" h="14467">
                  <a:moveTo>
                    <a:pt x="356916" y="0"/>
                  </a:moveTo>
                  <a:lnTo>
                    <a:pt x="0" y="0"/>
                  </a:lnTo>
                  <a:cubicBezTo>
                    <a:pt x="3993" y="0"/>
                    <a:pt x="7234" y="3242"/>
                    <a:pt x="7234" y="7234"/>
                  </a:cubicBezTo>
                  <a:cubicBezTo>
                    <a:pt x="7234" y="11226"/>
                    <a:pt x="3993" y="14467"/>
                    <a:pt x="0" y="14467"/>
                  </a:cubicBezTo>
                  <a:lnTo>
                    <a:pt x="358256" y="14467"/>
                  </a:lnTo>
                  <a:cubicBezTo>
                    <a:pt x="362249" y="14467"/>
                    <a:pt x="365491" y="11226"/>
                    <a:pt x="365491" y="7234"/>
                  </a:cubicBezTo>
                  <a:cubicBezTo>
                    <a:pt x="365531" y="3764"/>
                    <a:pt x="363026" y="804"/>
                    <a:pt x="359596" y="268"/>
                  </a:cubicBezTo>
                  <a:lnTo>
                    <a:pt x="358256" y="268"/>
                  </a:lnTo>
                  <a:lnTo>
                    <a:pt x="356916"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28" name="Freeform: Shape 1484">
              <a:extLst>
                <a:ext uri="{FF2B5EF4-FFF2-40B4-BE49-F238E27FC236}">
                  <a16:creationId xmlns:a16="http://schemas.microsoft.com/office/drawing/2014/main" id="{9C8E9972-29AF-EDA1-3D74-6DB9A0869AAE}"/>
                </a:ext>
              </a:extLst>
            </p:cNvPr>
            <p:cNvSpPr>
              <a:spLocks/>
            </p:cNvSpPr>
            <p:nvPr/>
          </p:nvSpPr>
          <p:spPr bwMode="auto">
            <a:xfrm>
              <a:off x="10890364" y="6477161"/>
              <a:ext cx="41800" cy="14467"/>
            </a:xfrm>
            <a:custGeom>
              <a:avLst/>
              <a:gdLst>
                <a:gd name="T0" fmla="*/ 0 w 41800"/>
                <a:gd name="T1" fmla="*/ 4019 h 14467"/>
                <a:gd name="T2" fmla="*/ 0 w 41800"/>
                <a:gd name="T3" fmla="*/ 14467 h 14467"/>
                <a:gd name="T4" fmla="*/ 34566 w 41800"/>
                <a:gd name="T5" fmla="*/ 14467 h 14467"/>
                <a:gd name="T6" fmla="*/ 41801 w 41800"/>
                <a:gd name="T7" fmla="*/ 7234 h 14467"/>
                <a:gd name="T8" fmla="*/ 34566 w 41800"/>
                <a:gd name="T9" fmla="*/ 0 h 14467"/>
                <a:gd name="T10" fmla="*/ 0 w 41800"/>
                <a:gd name="T11" fmla="*/ 0 h 14467"/>
                <a:gd name="T12" fmla="*/ 0 w 41800"/>
                <a:gd name="T13" fmla="*/ 4019 h 144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1800" h="14467">
                  <a:moveTo>
                    <a:pt x="0" y="4019"/>
                  </a:moveTo>
                  <a:lnTo>
                    <a:pt x="0" y="14467"/>
                  </a:lnTo>
                  <a:lnTo>
                    <a:pt x="34566" y="14467"/>
                  </a:lnTo>
                  <a:cubicBezTo>
                    <a:pt x="38559" y="14467"/>
                    <a:pt x="41801" y="11226"/>
                    <a:pt x="41801" y="7234"/>
                  </a:cubicBezTo>
                  <a:cubicBezTo>
                    <a:pt x="41801" y="3242"/>
                    <a:pt x="38559" y="0"/>
                    <a:pt x="34566" y="0"/>
                  </a:cubicBezTo>
                  <a:lnTo>
                    <a:pt x="0" y="0"/>
                  </a:lnTo>
                  <a:lnTo>
                    <a:pt x="0" y="401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29" name="Freeform: Shape 1485">
              <a:extLst>
                <a:ext uri="{FF2B5EF4-FFF2-40B4-BE49-F238E27FC236}">
                  <a16:creationId xmlns:a16="http://schemas.microsoft.com/office/drawing/2014/main" id="{00839761-5A64-F5B7-3D11-25A32FF3477A}"/>
                </a:ext>
              </a:extLst>
            </p:cNvPr>
            <p:cNvSpPr>
              <a:spLocks/>
            </p:cNvSpPr>
            <p:nvPr/>
          </p:nvSpPr>
          <p:spPr bwMode="auto">
            <a:xfrm>
              <a:off x="10890231" y="6482921"/>
              <a:ext cx="13397" cy="937"/>
            </a:xfrm>
            <a:custGeom>
              <a:avLst/>
              <a:gdLst>
                <a:gd name="T0" fmla="*/ 0 w 13397"/>
                <a:gd name="T1" fmla="*/ 0 h 937"/>
                <a:gd name="T2" fmla="*/ 0 w 13397"/>
                <a:gd name="T3" fmla="*/ 938 h 937"/>
                <a:gd name="T4" fmla="*/ 0 w 13397"/>
                <a:gd name="T5" fmla="*/ 0 h 937"/>
                <a:gd name="T6" fmla="*/ 0 w 13397"/>
                <a:gd name="T7" fmla="*/ 0 h 9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397" h="937">
                  <a:moveTo>
                    <a:pt x="0" y="0"/>
                  </a:moveTo>
                  <a:cubicBezTo>
                    <a:pt x="0" y="0"/>
                    <a:pt x="0" y="0"/>
                    <a:pt x="0" y="938"/>
                  </a:cubicBezTo>
                  <a:lnTo>
                    <a:pt x="0" y="0"/>
                  </a:lnTo>
                  <a:cubicBezTo>
                    <a:pt x="0" y="0"/>
                    <a:pt x="0" y="0"/>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30" name="Freeform: Shape 1486">
              <a:extLst>
                <a:ext uri="{FF2B5EF4-FFF2-40B4-BE49-F238E27FC236}">
                  <a16:creationId xmlns:a16="http://schemas.microsoft.com/office/drawing/2014/main" id="{C5C02D5E-98FF-5960-6FA3-0F6383889BB5}"/>
                </a:ext>
              </a:extLst>
            </p:cNvPr>
            <p:cNvSpPr>
              <a:spLocks/>
            </p:cNvSpPr>
            <p:nvPr/>
          </p:nvSpPr>
          <p:spPr bwMode="auto">
            <a:xfrm>
              <a:off x="12346969" y="5772013"/>
              <a:ext cx="340686" cy="14467"/>
            </a:xfrm>
            <a:custGeom>
              <a:avLst/>
              <a:gdLst>
                <a:gd name="T0" fmla="*/ 0 w 340686"/>
                <a:gd name="T1" fmla="*/ 0 h 14467"/>
                <a:gd name="T2" fmla="*/ 7234 w 340686"/>
                <a:gd name="T3" fmla="*/ 7234 h 14467"/>
                <a:gd name="T4" fmla="*/ 0 w 340686"/>
                <a:gd name="T5" fmla="*/ 14467 h 14467"/>
                <a:gd name="T6" fmla="*/ 333470 w 340686"/>
                <a:gd name="T7" fmla="*/ 14467 h 14467"/>
                <a:gd name="T8" fmla="*/ 334676 w 340686"/>
                <a:gd name="T9" fmla="*/ 14467 h 14467"/>
                <a:gd name="T10" fmla="*/ 335480 w 340686"/>
                <a:gd name="T11" fmla="*/ 14467 h 14467"/>
                <a:gd name="T12" fmla="*/ 338159 w 340686"/>
                <a:gd name="T13" fmla="*/ 13128 h 14467"/>
                <a:gd name="T14" fmla="*/ 338950 w 340686"/>
                <a:gd name="T15" fmla="*/ 2928 h 14467"/>
                <a:gd name="T16" fmla="*/ 338159 w 340686"/>
                <a:gd name="T17" fmla="*/ 2143 h 14467"/>
                <a:gd name="T18" fmla="*/ 335480 w 340686"/>
                <a:gd name="T19" fmla="*/ 804 h 14467"/>
                <a:gd name="T20" fmla="*/ 333470 w 340686"/>
                <a:gd name="T21" fmla="*/ 804 h 14467"/>
                <a:gd name="T22" fmla="*/ 0 w 340686"/>
                <a:gd name="T23" fmla="*/ 804 h 1446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0686" h="14467">
                  <a:moveTo>
                    <a:pt x="0" y="0"/>
                  </a:moveTo>
                  <a:cubicBezTo>
                    <a:pt x="3992" y="0"/>
                    <a:pt x="7234" y="3239"/>
                    <a:pt x="7234" y="7234"/>
                  </a:cubicBezTo>
                  <a:cubicBezTo>
                    <a:pt x="7234" y="11228"/>
                    <a:pt x="3992" y="14467"/>
                    <a:pt x="0" y="14467"/>
                  </a:cubicBezTo>
                  <a:lnTo>
                    <a:pt x="333470" y="14467"/>
                  </a:lnTo>
                  <a:lnTo>
                    <a:pt x="334676" y="14467"/>
                  </a:lnTo>
                  <a:lnTo>
                    <a:pt x="335480" y="14467"/>
                  </a:lnTo>
                  <a:cubicBezTo>
                    <a:pt x="336471" y="14242"/>
                    <a:pt x="337382" y="13783"/>
                    <a:pt x="338159" y="13128"/>
                  </a:cubicBezTo>
                  <a:cubicBezTo>
                    <a:pt x="341187" y="10528"/>
                    <a:pt x="341549" y="5961"/>
                    <a:pt x="338950" y="2928"/>
                  </a:cubicBezTo>
                  <a:cubicBezTo>
                    <a:pt x="338709" y="2647"/>
                    <a:pt x="338441" y="2384"/>
                    <a:pt x="338159" y="2143"/>
                  </a:cubicBezTo>
                  <a:cubicBezTo>
                    <a:pt x="337355" y="1540"/>
                    <a:pt x="336444" y="1086"/>
                    <a:pt x="335480" y="804"/>
                  </a:cubicBezTo>
                  <a:lnTo>
                    <a:pt x="333470" y="804"/>
                  </a:lnTo>
                  <a:lnTo>
                    <a:pt x="0" y="804"/>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31" name="Freeform: Shape 1487">
              <a:extLst>
                <a:ext uri="{FF2B5EF4-FFF2-40B4-BE49-F238E27FC236}">
                  <a16:creationId xmlns:a16="http://schemas.microsoft.com/office/drawing/2014/main" id="{B95D1204-AE5F-85AB-81EE-47BDB1FBA932}"/>
                </a:ext>
              </a:extLst>
            </p:cNvPr>
            <p:cNvSpPr>
              <a:spLocks/>
            </p:cNvSpPr>
            <p:nvPr/>
          </p:nvSpPr>
          <p:spPr bwMode="auto">
            <a:xfrm>
              <a:off x="9602652" y="6478164"/>
              <a:ext cx="87676" cy="14739"/>
            </a:xfrm>
            <a:custGeom>
              <a:avLst/>
              <a:gdLst>
                <a:gd name="T0" fmla="*/ 80307 w 87676"/>
                <a:gd name="T1" fmla="*/ 7302 h 14739"/>
                <a:gd name="T2" fmla="*/ 87676 w 87676"/>
                <a:gd name="T3" fmla="*/ 68 h 14739"/>
                <a:gd name="T4" fmla="*/ 8361 w 87676"/>
                <a:gd name="T5" fmla="*/ 68 h 14739"/>
                <a:gd name="T6" fmla="*/ 68 w 87676"/>
                <a:gd name="T7" fmla="*/ 6378 h 14739"/>
                <a:gd name="T8" fmla="*/ 6378 w 87676"/>
                <a:gd name="T9" fmla="*/ 14670 h 14739"/>
                <a:gd name="T10" fmla="*/ 8361 w 87676"/>
                <a:gd name="T11" fmla="*/ 14670 h 14739"/>
                <a:gd name="T12" fmla="*/ 87542 w 87676"/>
                <a:gd name="T13" fmla="*/ 14670 h 14739"/>
                <a:gd name="T14" fmla="*/ 80307 w 87676"/>
                <a:gd name="T15" fmla="*/ 7302 h 1473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7676" h="14739">
                  <a:moveTo>
                    <a:pt x="80307" y="7302"/>
                  </a:moveTo>
                  <a:cubicBezTo>
                    <a:pt x="80374" y="3283"/>
                    <a:pt x="83656" y="68"/>
                    <a:pt x="87676" y="68"/>
                  </a:cubicBezTo>
                  <a:lnTo>
                    <a:pt x="8361" y="68"/>
                  </a:lnTo>
                  <a:cubicBezTo>
                    <a:pt x="4329" y="-481"/>
                    <a:pt x="617" y="2346"/>
                    <a:pt x="68" y="6378"/>
                  </a:cubicBezTo>
                  <a:cubicBezTo>
                    <a:pt x="-481" y="10410"/>
                    <a:pt x="2346" y="14120"/>
                    <a:pt x="6378" y="14670"/>
                  </a:cubicBezTo>
                  <a:cubicBezTo>
                    <a:pt x="7035" y="14763"/>
                    <a:pt x="7704" y="14763"/>
                    <a:pt x="8361" y="14670"/>
                  </a:cubicBezTo>
                  <a:lnTo>
                    <a:pt x="87542" y="14670"/>
                  </a:lnTo>
                  <a:cubicBezTo>
                    <a:pt x="83522" y="14603"/>
                    <a:pt x="80307" y="11321"/>
                    <a:pt x="80307" y="730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32" name="Freeform: Shape 1488">
              <a:extLst>
                <a:ext uri="{FF2B5EF4-FFF2-40B4-BE49-F238E27FC236}">
                  <a16:creationId xmlns:a16="http://schemas.microsoft.com/office/drawing/2014/main" id="{9C5B64D6-7FBA-C000-DD43-49BEB4C7CE25}"/>
                </a:ext>
              </a:extLst>
            </p:cNvPr>
            <p:cNvSpPr>
              <a:spLocks/>
            </p:cNvSpPr>
            <p:nvPr/>
          </p:nvSpPr>
          <p:spPr bwMode="auto">
            <a:xfrm>
              <a:off x="9682959" y="6478232"/>
              <a:ext cx="163452" cy="14601"/>
            </a:xfrm>
            <a:custGeom>
              <a:avLst/>
              <a:gdLst>
                <a:gd name="T0" fmla="*/ 0 w 163452"/>
                <a:gd name="T1" fmla="*/ 7234 h 14601"/>
                <a:gd name="T2" fmla="*/ 7369 w 163452"/>
                <a:gd name="T3" fmla="*/ 14601 h 14601"/>
                <a:gd name="T4" fmla="*/ 156084 w 163452"/>
                <a:gd name="T5" fmla="*/ 14601 h 14601"/>
                <a:gd name="T6" fmla="*/ 163453 w 163452"/>
                <a:gd name="T7" fmla="*/ 7234 h 14601"/>
                <a:gd name="T8" fmla="*/ 156084 w 163452"/>
                <a:gd name="T9" fmla="*/ 0 h 14601"/>
                <a:gd name="T10" fmla="*/ 7369 w 163452"/>
                <a:gd name="T11" fmla="*/ 0 h 14601"/>
                <a:gd name="T12" fmla="*/ 0 w 163452"/>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3452" h="14601">
                  <a:moveTo>
                    <a:pt x="0" y="7234"/>
                  </a:moveTo>
                  <a:cubicBezTo>
                    <a:pt x="0" y="11306"/>
                    <a:pt x="3296" y="14601"/>
                    <a:pt x="7369" y="14601"/>
                  </a:cubicBezTo>
                  <a:lnTo>
                    <a:pt x="156084" y="14601"/>
                  </a:lnTo>
                  <a:cubicBezTo>
                    <a:pt x="160157" y="14601"/>
                    <a:pt x="163453" y="11306"/>
                    <a:pt x="163453" y="7234"/>
                  </a:cubicBezTo>
                  <a:cubicBezTo>
                    <a:pt x="163386" y="3215"/>
                    <a:pt x="160103" y="0"/>
                    <a:pt x="156084" y="0"/>
                  </a:cubicBezTo>
                  <a:lnTo>
                    <a:pt x="7369" y="0"/>
                  </a:lnTo>
                  <a:cubicBezTo>
                    <a:pt x="3349" y="0"/>
                    <a:pt x="67" y="3215"/>
                    <a:pt x="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33" name="Freeform: Shape 1489">
              <a:extLst>
                <a:ext uri="{FF2B5EF4-FFF2-40B4-BE49-F238E27FC236}">
                  <a16:creationId xmlns:a16="http://schemas.microsoft.com/office/drawing/2014/main" id="{4CD26B86-BD1F-65CE-FED7-A7206D5F61D3}"/>
                </a:ext>
              </a:extLst>
            </p:cNvPr>
            <p:cNvSpPr>
              <a:spLocks/>
            </p:cNvSpPr>
            <p:nvPr/>
          </p:nvSpPr>
          <p:spPr bwMode="auto">
            <a:xfrm>
              <a:off x="12717215" y="5573757"/>
              <a:ext cx="14741" cy="200855"/>
            </a:xfrm>
            <a:custGeom>
              <a:avLst/>
              <a:gdLst>
                <a:gd name="T0" fmla="*/ 68 w 14741"/>
                <a:gd name="T1" fmla="*/ 192496 h 200855"/>
                <a:gd name="T2" fmla="*/ 6379 w 14741"/>
                <a:gd name="T3" fmla="*/ 200788 h 200855"/>
                <a:gd name="T4" fmla="*/ 14671 w 14741"/>
                <a:gd name="T5" fmla="*/ 194478 h 200855"/>
                <a:gd name="T6" fmla="*/ 14671 w 14741"/>
                <a:gd name="T7" fmla="*/ 192496 h 200855"/>
                <a:gd name="T8" fmla="*/ 14671 w 14741"/>
                <a:gd name="T9" fmla="*/ 0 h 200855"/>
                <a:gd name="T10" fmla="*/ 6379 w 14741"/>
                <a:gd name="T11" fmla="*/ 6309 h 200855"/>
                <a:gd name="T12" fmla="*/ 68 w 14741"/>
                <a:gd name="T13" fmla="*/ 0 h 200855"/>
                <a:gd name="T14" fmla="*/ 68 w 14741"/>
                <a:gd name="T15" fmla="*/ 192496 h 20085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741" h="200855">
                  <a:moveTo>
                    <a:pt x="68" y="192496"/>
                  </a:moveTo>
                  <a:cubicBezTo>
                    <a:pt x="-481" y="196528"/>
                    <a:pt x="2346" y="200240"/>
                    <a:pt x="6379" y="200788"/>
                  </a:cubicBezTo>
                  <a:cubicBezTo>
                    <a:pt x="10411" y="201336"/>
                    <a:pt x="14122" y="198510"/>
                    <a:pt x="14671" y="194478"/>
                  </a:cubicBezTo>
                  <a:cubicBezTo>
                    <a:pt x="14765" y="193821"/>
                    <a:pt x="14765" y="193154"/>
                    <a:pt x="14671" y="192496"/>
                  </a:cubicBezTo>
                  <a:lnTo>
                    <a:pt x="14671" y="0"/>
                  </a:lnTo>
                  <a:cubicBezTo>
                    <a:pt x="14122" y="4032"/>
                    <a:pt x="10411" y="6857"/>
                    <a:pt x="6379" y="6309"/>
                  </a:cubicBezTo>
                  <a:cubicBezTo>
                    <a:pt x="3096" y="5863"/>
                    <a:pt x="510" y="3282"/>
                    <a:pt x="68" y="0"/>
                  </a:cubicBezTo>
                  <a:lnTo>
                    <a:pt x="68" y="19249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34" name="Freeform: Shape 1490">
              <a:extLst>
                <a:ext uri="{FF2B5EF4-FFF2-40B4-BE49-F238E27FC236}">
                  <a16:creationId xmlns:a16="http://schemas.microsoft.com/office/drawing/2014/main" id="{3A81A6BC-4BBA-A3D4-B5F7-034B018C73DC}"/>
                </a:ext>
              </a:extLst>
            </p:cNvPr>
            <p:cNvSpPr>
              <a:spLocks/>
            </p:cNvSpPr>
            <p:nvPr/>
          </p:nvSpPr>
          <p:spPr bwMode="auto">
            <a:xfrm>
              <a:off x="12717212" y="5547982"/>
              <a:ext cx="14741" cy="32151"/>
            </a:xfrm>
            <a:custGeom>
              <a:avLst/>
              <a:gdLst>
                <a:gd name="T0" fmla="*/ 71 w 14741"/>
                <a:gd name="T1" fmla="*/ 8360 h 32151"/>
                <a:gd name="T2" fmla="*/ 71 w 14741"/>
                <a:gd name="T3" fmla="*/ 25774 h 32151"/>
                <a:gd name="T4" fmla="*/ 8363 w 14741"/>
                <a:gd name="T5" fmla="*/ 32084 h 32151"/>
                <a:gd name="T6" fmla="*/ 14674 w 14741"/>
                <a:gd name="T7" fmla="*/ 25774 h 32151"/>
                <a:gd name="T8" fmla="*/ 14674 w 14741"/>
                <a:gd name="T9" fmla="*/ 8360 h 32151"/>
                <a:gd name="T10" fmla="*/ 8363 w 14741"/>
                <a:gd name="T11" fmla="*/ 68 h 32151"/>
                <a:gd name="T12" fmla="*/ 71 w 14741"/>
                <a:gd name="T13" fmla="*/ 6377 h 32151"/>
                <a:gd name="T14" fmla="*/ 71 w 14741"/>
                <a:gd name="T15" fmla="*/ 8360 h 321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741" h="32151">
                  <a:moveTo>
                    <a:pt x="71" y="8360"/>
                  </a:moveTo>
                  <a:lnTo>
                    <a:pt x="71" y="25774"/>
                  </a:lnTo>
                  <a:cubicBezTo>
                    <a:pt x="619" y="29806"/>
                    <a:pt x="4331" y="32631"/>
                    <a:pt x="8363" y="32084"/>
                  </a:cubicBezTo>
                  <a:cubicBezTo>
                    <a:pt x="11646" y="31638"/>
                    <a:pt x="14232" y="29056"/>
                    <a:pt x="14674" y="25774"/>
                  </a:cubicBezTo>
                  <a:lnTo>
                    <a:pt x="14674" y="8360"/>
                  </a:lnTo>
                  <a:cubicBezTo>
                    <a:pt x="15223" y="4328"/>
                    <a:pt x="12396" y="616"/>
                    <a:pt x="8363" y="68"/>
                  </a:cubicBezTo>
                  <a:cubicBezTo>
                    <a:pt x="4331" y="-480"/>
                    <a:pt x="619" y="2345"/>
                    <a:pt x="71" y="6377"/>
                  </a:cubicBezTo>
                  <a:cubicBezTo>
                    <a:pt x="-24" y="7035"/>
                    <a:pt x="-24" y="7702"/>
                    <a:pt x="71" y="836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35" name="Freeform: Shape 1491">
              <a:extLst>
                <a:ext uri="{FF2B5EF4-FFF2-40B4-BE49-F238E27FC236}">
                  <a16:creationId xmlns:a16="http://schemas.microsoft.com/office/drawing/2014/main" id="{F830255F-0C01-5A8F-B99C-F43070810AB0}"/>
                </a:ext>
              </a:extLst>
            </p:cNvPr>
            <p:cNvSpPr>
              <a:spLocks/>
            </p:cNvSpPr>
            <p:nvPr/>
          </p:nvSpPr>
          <p:spPr bwMode="auto">
            <a:xfrm>
              <a:off x="12150022" y="5738213"/>
              <a:ext cx="193564" cy="14643"/>
            </a:xfrm>
            <a:custGeom>
              <a:avLst/>
              <a:gdLst>
                <a:gd name="T0" fmla="*/ 186229 w 193564"/>
                <a:gd name="T1" fmla="*/ 13840 h 14643"/>
                <a:gd name="T2" fmla="*/ 193464 w 193564"/>
                <a:gd name="T3" fmla="*/ 6472 h 14643"/>
                <a:gd name="T4" fmla="*/ 193464 w 193564"/>
                <a:gd name="T5" fmla="*/ 4061 h 14643"/>
                <a:gd name="T6" fmla="*/ 192660 w 193564"/>
                <a:gd name="T7" fmla="*/ 2721 h 14643"/>
                <a:gd name="T8" fmla="*/ 191990 w 193564"/>
                <a:gd name="T9" fmla="*/ 1650 h 14643"/>
                <a:gd name="T10" fmla="*/ 190918 w 193564"/>
                <a:gd name="T11" fmla="*/ 846 h 14643"/>
                <a:gd name="T12" fmla="*/ 189713 w 193564"/>
                <a:gd name="T13" fmla="*/ 42 h 14643"/>
                <a:gd name="T14" fmla="*/ 188507 w 193564"/>
                <a:gd name="T15" fmla="*/ 42 h 14643"/>
                <a:gd name="T16" fmla="*/ 187033 w 193564"/>
                <a:gd name="T17" fmla="*/ 42 h 14643"/>
                <a:gd name="T18" fmla="*/ 0 w 193564"/>
                <a:gd name="T19" fmla="*/ 42 h 14643"/>
                <a:gd name="T20" fmla="*/ 7369 w 193564"/>
                <a:gd name="T21" fmla="*/ 7276 h 14643"/>
                <a:gd name="T22" fmla="*/ 0 w 193564"/>
                <a:gd name="T23" fmla="*/ 14643 h 14643"/>
                <a:gd name="T24" fmla="*/ 186229 w 193564"/>
                <a:gd name="T25" fmla="*/ 14643 h 146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93564" h="14643">
                  <a:moveTo>
                    <a:pt x="186229" y="13840"/>
                  </a:moveTo>
                  <a:cubicBezTo>
                    <a:pt x="190248" y="13766"/>
                    <a:pt x="193464" y="10490"/>
                    <a:pt x="193464" y="6472"/>
                  </a:cubicBezTo>
                  <a:cubicBezTo>
                    <a:pt x="193598" y="5674"/>
                    <a:pt x="193598" y="4859"/>
                    <a:pt x="193464" y="4061"/>
                  </a:cubicBezTo>
                  <a:lnTo>
                    <a:pt x="192660" y="2721"/>
                  </a:lnTo>
                  <a:cubicBezTo>
                    <a:pt x="192513" y="2319"/>
                    <a:pt x="192284" y="1954"/>
                    <a:pt x="191990" y="1650"/>
                  </a:cubicBezTo>
                  <a:cubicBezTo>
                    <a:pt x="191695" y="1309"/>
                    <a:pt x="191333" y="1036"/>
                    <a:pt x="190918" y="846"/>
                  </a:cubicBezTo>
                  <a:lnTo>
                    <a:pt x="189713" y="42"/>
                  </a:lnTo>
                  <a:cubicBezTo>
                    <a:pt x="189310" y="-14"/>
                    <a:pt x="188908" y="-14"/>
                    <a:pt x="188507" y="42"/>
                  </a:cubicBezTo>
                  <a:lnTo>
                    <a:pt x="187033" y="42"/>
                  </a:lnTo>
                  <a:lnTo>
                    <a:pt x="0" y="42"/>
                  </a:lnTo>
                  <a:cubicBezTo>
                    <a:pt x="4019" y="42"/>
                    <a:pt x="7302" y="3260"/>
                    <a:pt x="7369" y="7276"/>
                  </a:cubicBezTo>
                  <a:cubicBezTo>
                    <a:pt x="7369" y="11345"/>
                    <a:pt x="4073" y="14643"/>
                    <a:pt x="0" y="14643"/>
                  </a:cubicBezTo>
                  <a:lnTo>
                    <a:pt x="186229" y="14643"/>
                  </a:lnTo>
                  <a:lnTo>
                    <a:pt x="186229" y="138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36" name="Freeform: Shape 1492">
              <a:extLst>
                <a:ext uri="{FF2B5EF4-FFF2-40B4-BE49-F238E27FC236}">
                  <a16:creationId xmlns:a16="http://schemas.microsoft.com/office/drawing/2014/main" id="{9BD51DE6-DDBD-EFB6-0121-9F851FB57912}"/>
                </a:ext>
              </a:extLst>
            </p:cNvPr>
            <p:cNvSpPr>
              <a:spLocks/>
            </p:cNvSpPr>
            <p:nvPr/>
          </p:nvSpPr>
          <p:spPr bwMode="auto">
            <a:xfrm>
              <a:off x="12131131" y="5737452"/>
              <a:ext cx="26124" cy="14601"/>
            </a:xfrm>
            <a:custGeom>
              <a:avLst/>
              <a:gdLst>
                <a:gd name="T0" fmla="*/ 7234 w 26124"/>
                <a:gd name="T1" fmla="*/ 7234 h 14601"/>
                <a:gd name="T2" fmla="*/ 7234 w 26124"/>
                <a:gd name="T3" fmla="*/ 14601 h 14601"/>
                <a:gd name="T4" fmla="*/ 18756 w 26124"/>
                <a:gd name="T5" fmla="*/ 14601 h 14601"/>
                <a:gd name="T6" fmla="*/ 26125 w 26124"/>
                <a:gd name="T7" fmla="*/ 7234 h 14601"/>
                <a:gd name="T8" fmla="*/ 18756 w 26124"/>
                <a:gd name="T9" fmla="*/ 0 h 14601"/>
                <a:gd name="T10" fmla="*/ 0 w 26124"/>
                <a:gd name="T11" fmla="*/ 0 h 14601"/>
                <a:gd name="T12" fmla="*/ 7234 w 26124"/>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124" h="14601">
                  <a:moveTo>
                    <a:pt x="7234" y="7234"/>
                  </a:moveTo>
                  <a:lnTo>
                    <a:pt x="7234" y="14601"/>
                  </a:lnTo>
                  <a:lnTo>
                    <a:pt x="18756" y="14601"/>
                  </a:lnTo>
                  <a:cubicBezTo>
                    <a:pt x="22830" y="14601"/>
                    <a:pt x="26125" y="11303"/>
                    <a:pt x="26125" y="7234"/>
                  </a:cubicBezTo>
                  <a:cubicBezTo>
                    <a:pt x="26059" y="3218"/>
                    <a:pt x="22776" y="0"/>
                    <a:pt x="18756" y="0"/>
                  </a:cubicBezTo>
                  <a:lnTo>
                    <a:pt x="0" y="0"/>
                  </a:lnTo>
                  <a:cubicBezTo>
                    <a:pt x="3992" y="0"/>
                    <a:pt x="7234" y="3239"/>
                    <a:pt x="7234"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37" name="Freeform: Shape 1493">
              <a:extLst>
                <a:ext uri="{FF2B5EF4-FFF2-40B4-BE49-F238E27FC236}">
                  <a16:creationId xmlns:a16="http://schemas.microsoft.com/office/drawing/2014/main" id="{C6847557-0730-FC9D-408C-2ADFD597714B}"/>
                </a:ext>
              </a:extLst>
            </p:cNvPr>
            <p:cNvSpPr>
              <a:spLocks/>
            </p:cNvSpPr>
            <p:nvPr/>
          </p:nvSpPr>
          <p:spPr bwMode="auto">
            <a:xfrm>
              <a:off x="11740948" y="6815133"/>
              <a:ext cx="14643" cy="38579"/>
            </a:xfrm>
            <a:custGeom>
              <a:avLst/>
              <a:gdLst>
                <a:gd name="T0" fmla="*/ 13572 w 14643"/>
                <a:gd name="T1" fmla="*/ 7234 h 38579"/>
                <a:gd name="T2" fmla="*/ 6203 w 14643"/>
                <a:gd name="T3" fmla="*/ 0 h 38579"/>
                <a:gd name="T4" fmla="*/ 1916 w 14643"/>
                <a:gd name="T5" fmla="*/ 1474 h 38579"/>
                <a:gd name="T6" fmla="*/ 844 w 14643"/>
                <a:gd name="T7" fmla="*/ 2545 h 38579"/>
                <a:gd name="T8" fmla="*/ 40 w 14643"/>
                <a:gd name="T9" fmla="*/ 3617 h 38579"/>
                <a:gd name="T10" fmla="*/ 40 w 14643"/>
                <a:gd name="T11" fmla="*/ 4822 h 38579"/>
                <a:gd name="T12" fmla="*/ 40 w 14643"/>
                <a:gd name="T13" fmla="*/ 6296 h 38579"/>
                <a:gd name="T14" fmla="*/ 40 w 14643"/>
                <a:gd name="T15" fmla="*/ 7234 h 38579"/>
                <a:gd name="T16" fmla="*/ 40 w 14643"/>
                <a:gd name="T17" fmla="*/ 38579 h 38579"/>
                <a:gd name="T18" fmla="*/ 14644 w 14643"/>
                <a:gd name="T19" fmla="*/ 38579 h 38579"/>
                <a:gd name="T20" fmla="*/ 14644 w 14643"/>
                <a:gd name="T21" fmla="*/ 7234 h 3857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43" h="38579">
                  <a:moveTo>
                    <a:pt x="13572" y="7234"/>
                  </a:moveTo>
                  <a:cubicBezTo>
                    <a:pt x="13504" y="3215"/>
                    <a:pt x="10222" y="0"/>
                    <a:pt x="6203" y="0"/>
                  </a:cubicBezTo>
                  <a:cubicBezTo>
                    <a:pt x="4649" y="0"/>
                    <a:pt x="3135" y="522"/>
                    <a:pt x="1916" y="1474"/>
                  </a:cubicBezTo>
                  <a:cubicBezTo>
                    <a:pt x="1527" y="1795"/>
                    <a:pt x="1166" y="2157"/>
                    <a:pt x="844" y="2545"/>
                  </a:cubicBezTo>
                  <a:lnTo>
                    <a:pt x="40" y="3617"/>
                  </a:lnTo>
                  <a:cubicBezTo>
                    <a:pt x="-13" y="4019"/>
                    <a:pt x="-13" y="4421"/>
                    <a:pt x="40" y="4822"/>
                  </a:cubicBezTo>
                  <a:cubicBezTo>
                    <a:pt x="0" y="5318"/>
                    <a:pt x="0" y="5800"/>
                    <a:pt x="40" y="6296"/>
                  </a:cubicBezTo>
                  <a:cubicBezTo>
                    <a:pt x="40" y="6296"/>
                    <a:pt x="40" y="6296"/>
                    <a:pt x="40" y="7234"/>
                  </a:cubicBezTo>
                  <a:lnTo>
                    <a:pt x="40" y="38579"/>
                  </a:lnTo>
                  <a:lnTo>
                    <a:pt x="14644" y="38579"/>
                  </a:lnTo>
                  <a:lnTo>
                    <a:pt x="14644" y="7234"/>
                  </a:lnTo>
                  <a:lnTo>
                    <a:pt x="13572" y="72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38" name="Freeform: Shape 1494">
              <a:extLst>
                <a:ext uri="{FF2B5EF4-FFF2-40B4-BE49-F238E27FC236}">
                  <a16:creationId xmlns:a16="http://schemas.microsoft.com/office/drawing/2014/main" id="{C0AD1E8F-4E1B-0BDF-69A8-AF2BEEEC3AC0}"/>
                </a:ext>
              </a:extLst>
            </p:cNvPr>
            <p:cNvSpPr>
              <a:spLocks/>
            </p:cNvSpPr>
            <p:nvPr/>
          </p:nvSpPr>
          <p:spPr bwMode="auto">
            <a:xfrm>
              <a:off x="12123896" y="5737452"/>
              <a:ext cx="14603" cy="57869"/>
            </a:xfrm>
            <a:custGeom>
              <a:avLst/>
              <a:gdLst>
                <a:gd name="T0" fmla="*/ 7369 w 14603"/>
                <a:gd name="T1" fmla="*/ 50636 h 57869"/>
                <a:gd name="T2" fmla="*/ 14604 w 14603"/>
                <a:gd name="T3" fmla="*/ 57869 h 57869"/>
                <a:gd name="T4" fmla="*/ 14604 w 14603"/>
                <a:gd name="T5" fmla="*/ 7234 h 57869"/>
                <a:gd name="T6" fmla="*/ 7369 w 14603"/>
                <a:gd name="T7" fmla="*/ 0 h 57869"/>
                <a:gd name="T8" fmla="*/ 0 w 14603"/>
                <a:gd name="T9" fmla="*/ 7234 h 57869"/>
                <a:gd name="T10" fmla="*/ 0 w 14603"/>
                <a:gd name="T11" fmla="*/ 57869 h 57869"/>
                <a:gd name="T12" fmla="*/ 7369 w 14603"/>
                <a:gd name="T13" fmla="*/ 50636 h 5786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57869">
                  <a:moveTo>
                    <a:pt x="7369" y="50636"/>
                  </a:moveTo>
                  <a:cubicBezTo>
                    <a:pt x="11362" y="50636"/>
                    <a:pt x="14604" y="53875"/>
                    <a:pt x="14604" y="57869"/>
                  </a:cubicBezTo>
                  <a:lnTo>
                    <a:pt x="14604" y="7234"/>
                  </a:lnTo>
                  <a:cubicBezTo>
                    <a:pt x="14604" y="3239"/>
                    <a:pt x="11362" y="0"/>
                    <a:pt x="7369" y="0"/>
                  </a:cubicBezTo>
                  <a:cubicBezTo>
                    <a:pt x="3349" y="0"/>
                    <a:pt x="67" y="3218"/>
                    <a:pt x="0" y="7234"/>
                  </a:cubicBezTo>
                  <a:lnTo>
                    <a:pt x="0" y="57869"/>
                  </a:lnTo>
                  <a:cubicBezTo>
                    <a:pt x="67" y="53853"/>
                    <a:pt x="3349" y="50636"/>
                    <a:pt x="7369" y="5063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39" name="Freeform: Shape 1495">
              <a:extLst>
                <a:ext uri="{FF2B5EF4-FFF2-40B4-BE49-F238E27FC236}">
                  <a16:creationId xmlns:a16="http://schemas.microsoft.com/office/drawing/2014/main" id="{1B1791F3-C7FB-5119-31DC-AADD97B337C5}"/>
                </a:ext>
              </a:extLst>
            </p:cNvPr>
            <p:cNvSpPr>
              <a:spLocks/>
            </p:cNvSpPr>
            <p:nvPr/>
          </p:nvSpPr>
          <p:spPr bwMode="auto">
            <a:xfrm>
              <a:off x="12123762" y="5788087"/>
              <a:ext cx="14603" cy="617138"/>
            </a:xfrm>
            <a:custGeom>
              <a:avLst/>
              <a:gdLst>
                <a:gd name="T0" fmla="*/ 7503 w 14603"/>
                <a:gd name="T1" fmla="*/ 617138 h 617138"/>
                <a:gd name="T2" fmla="*/ 14604 w 14603"/>
                <a:gd name="T3" fmla="*/ 617138 h 617138"/>
                <a:gd name="T4" fmla="*/ 14604 w 14603"/>
                <a:gd name="T5" fmla="*/ 7234 h 617138"/>
                <a:gd name="T6" fmla="*/ 7369 w 14603"/>
                <a:gd name="T7" fmla="*/ 0 h 617138"/>
                <a:gd name="T8" fmla="*/ 0 w 14603"/>
                <a:gd name="T9" fmla="*/ 7234 h 617138"/>
                <a:gd name="T10" fmla="*/ 0 w 14603"/>
                <a:gd name="T11" fmla="*/ 617138 h 6171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03" h="617138">
                  <a:moveTo>
                    <a:pt x="7503" y="617138"/>
                  </a:moveTo>
                  <a:lnTo>
                    <a:pt x="14604" y="617138"/>
                  </a:lnTo>
                  <a:lnTo>
                    <a:pt x="14604" y="7234"/>
                  </a:lnTo>
                  <a:cubicBezTo>
                    <a:pt x="14604" y="3239"/>
                    <a:pt x="11362" y="0"/>
                    <a:pt x="7369" y="0"/>
                  </a:cubicBezTo>
                  <a:cubicBezTo>
                    <a:pt x="3349" y="0"/>
                    <a:pt x="67" y="3218"/>
                    <a:pt x="0" y="7234"/>
                  </a:cubicBezTo>
                  <a:lnTo>
                    <a:pt x="0" y="617138"/>
                  </a:lnTo>
                  <a:lnTo>
                    <a:pt x="7503" y="61713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40" name="Freeform: Shape 1496">
              <a:extLst>
                <a:ext uri="{FF2B5EF4-FFF2-40B4-BE49-F238E27FC236}">
                  <a16:creationId xmlns:a16="http://schemas.microsoft.com/office/drawing/2014/main" id="{B78519B6-F6A1-E26C-A9D6-F625319F4BAF}"/>
                </a:ext>
              </a:extLst>
            </p:cNvPr>
            <p:cNvSpPr>
              <a:spLocks/>
            </p:cNvSpPr>
            <p:nvPr/>
          </p:nvSpPr>
          <p:spPr bwMode="auto">
            <a:xfrm>
              <a:off x="11776894" y="6481179"/>
              <a:ext cx="14663" cy="8841"/>
            </a:xfrm>
            <a:custGeom>
              <a:avLst/>
              <a:gdLst>
                <a:gd name="T0" fmla="*/ 8842 w 14663"/>
                <a:gd name="T1" fmla="*/ 8305 h 8841"/>
                <a:gd name="T2" fmla="*/ 14603 w 14663"/>
                <a:gd name="T3" fmla="*/ 2545 h 8841"/>
                <a:gd name="T4" fmla="*/ 14603 w 14663"/>
                <a:gd name="T5" fmla="*/ 1206 h 8841"/>
                <a:gd name="T6" fmla="*/ 14603 w 14663"/>
                <a:gd name="T7" fmla="*/ 0 h 8841"/>
                <a:gd name="T8" fmla="*/ 7369 w 14663"/>
                <a:gd name="T9" fmla="*/ 7234 h 8841"/>
                <a:gd name="T10" fmla="*/ 0 w 14663"/>
                <a:gd name="T11" fmla="*/ 0 h 8841"/>
                <a:gd name="T12" fmla="*/ 0 w 14663"/>
                <a:gd name="T13" fmla="*/ 1742 h 8841"/>
                <a:gd name="T14" fmla="*/ 1608 w 14663"/>
                <a:gd name="T15" fmla="*/ 6162 h 8841"/>
                <a:gd name="T16" fmla="*/ 6028 w 14663"/>
                <a:gd name="T17" fmla="*/ 8841 h 8841"/>
                <a:gd name="T18" fmla="*/ 7369 w 14663"/>
                <a:gd name="T19" fmla="*/ 8841 h 884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663" h="8841">
                  <a:moveTo>
                    <a:pt x="8842" y="8305"/>
                  </a:moveTo>
                  <a:cubicBezTo>
                    <a:pt x="11776" y="7783"/>
                    <a:pt x="14081" y="5479"/>
                    <a:pt x="14603" y="2545"/>
                  </a:cubicBezTo>
                  <a:cubicBezTo>
                    <a:pt x="14684" y="2103"/>
                    <a:pt x="14684" y="1648"/>
                    <a:pt x="14603" y="1206"/>
                  </a:cubicBezTo>
                  <a:lnTo>
                    <a:pt x="14603" y="0"/>
                  </a:lnTo>
                  <a:cubicBezTo>
                    <a:pt x="14603" y="3992"/>
                    <a:pt x="11361" y="7234"/>
                    <a:pt x="7369" y="7234"/>
                  </a:cubicBezTo>
                  <a:cubicBezTo>
                    <a:pt x="3349" y="7234"/>
                    <a:pt x="67" y="4019"/>
                    <a:pt x="0" y="0"/>
                  </a:cubicBezTo>
                  <a:lnTo>
                    <a:pt x="0" y="1742"/>
                  </a:lnTo>
                  <a:cubicBezTo>
                    <a:pt x="13" y="3349"/>
                    <a:pt x="590" y="4916"/>
                    <a:pt x="1608" y="6162"/>
                  </a:cubicBezTo>
                  <a:cubicBezTo>
                    <a:pt x="2733" y="7529"/>
                    <a:pt x="4300" y="8466"/>
                    <a:pt x="6028" y="8841"/>
                  </a:cubicBezTo>
                  <a:lnTo>
                    <a:pt x="7369" y="8841"/>
                  </a:lnTo>
                  <a:lnTo>
                    <a:pt x="8842" y="830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41" name="Freeform: Shape 1497">
              <a:extLst>
                <a:ext uri="{FF2B5EF4-FFF2-40B4-BE49-F238E27FC236}">
                  <a16:creationId xmlns:a16="http://schemas.microsoft.com/office/drawing/2014/main" id="{ACFF2824-9A5F-BCF4-08F8-0F48B3314CBD}"/>
                </a:ext>
              </a:extLst>
            </p:cNvPr>
            <p:cNvSpPr>
              <a:spLocks/>
            </p:cNvSpPr>
            <p:nvPr/>
          </p:nvSpPr>
          <p:spPr bwMode="auto">
            <a:xfrm>
              <a:off x="9905034" y="5885340"/>
              <a:ext cx="14395" cy="11788"/>
            </a:xfrm>
            <a:custGeom>
              <a:avLst/>
              <a:gdLst>
                <a:gd name="T0" fmla="*/ 7027 w 14395"/>
                <a:gd name="T1" fmla="*/ 4421 h 11788"/>
                <a:gd name="T2" fmla="*/ 14396 w 14395"/>
                <a:gd name="T3" fmla="*/ 11788 h 11788"/>
                <a:gd name="T4" fmla="*/ 14396 w 14395"/>
                <a:gd name="T5" fmla="*/ 7100 h 11788"/>
                <a:gd name="T6" fmla="*/ 14396 w 14395"/>
                <a:gd name="T7" fmla="*/ 7100 h 11788"/>
                <a:gd name="T8" fmla="*/ 8367 w 14395"/>
                <a:gd name="T9" fmla="*/ 0 h 11788"/>
                <a:gd name="T10" fmla="*/ 5821 w 14395"/>
                <a:gd name="T11" fmla="*/ 0 h 11788"/>
                <a:gd name="T12" fmla="*/ 60 w 14395"/>
                <a:gd name="T13" fmla="*/ 5760 h 11788"/>
                <a:gd name="T14" fmla="*/ 60 w 14395"/>
                <a:gd name="T15" fmla="*/ 7100 h 11788"/>
                <a:gd name="T16" fmla="*/ 60 w 14395"/>
                <a:gd name="T17" fmla="*/ 11788 h 11788"/>
                <a:gd name="T18" fmla="*/ 7027 w 14395"/>
                <a:gd name="T19" fmla="*/ 4421 h 1178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395" h="11788">
                  <a:moveTo>
                    <a:pt x="7027" y="4421"/>
                  </a:moveTo>
                  <a:cubicBezTo>
                    <a:pt x="11100" y="4421"/>
                    <a:pt x="14396" y="7719"/>
                    <a:pt x="14396" y="11788"/>
                  </a:cubicBezTo>
                  <a:lnTo>
                    <a:pt x="14396" y="7100"/>
                  </a:lnTo>
                  <a:cubicBezTo>
                    <a:pt x="14329" y="3602"/>
                    <a:pt x="11810" y="635"/>
                    <a:pt x="8367" y="0"/>
                  </a:cubicBezTo>
                  <a:lnTo>
                    <a:pt x="5821" y="0"/>
                  </a:lnTo>
                  <a:cubicBezTo>
                    <a:pt x="2900" y="553"/>
                    <a:pt x="610" y="2839"/>
                    <a:pt x="60" y="5760"/>
                  </a:cubicBezTo>
                  <a:cubicBezTo>
                    <a:pt x="-20" y="6204"/>
                    <a:pt x="-20" y="6656"/>
                    <a:pt x="60" y="7100"/>
                  </a:cubicBezTo>
                  <a:lnTo>
                    <a:pt x="60" y="11788"/>
                  </a:lnTo>
                  <a:cubicBezTo>
                    <a:pt x="-20" y="7843"/>
                    <a:pt x="3088" y="4567"/>
                    <a:pt x="7027" y="442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42" name="Freeform: Shape 1498">
              <a:extLst>
                <a:ext uri="{FF2B5EF4-FFF2-40B4-BE49-F238E27FC236}">
                  <a16:creationId xmlns:a16="http://schemas.microsoft.com/office/drawing/2014/main" id="{26263461-E39B-F9A0-D0D3-324037662F4D}"/>
                </a:ext>
              </a:extLst>
            </p:cNvPr>
            <p:cNvSpPr>
              <a:spLocks/>
            </p:cNvSpPr>
            <p:nvPr/>
          </p:nvSpPr>
          <p:spPr bwMode="auto">
            <a:xfrm>
              <a:off x="9904765" y="5889761"/>
              <a:ext cx="14664" cy="600279"/>
            </a:xfrm>
            <a:custGeom>
              <a:avLst/>
              <a:gdLst>
                <a:gd name="T0" fmla="*/ 14664 w 14664"/>
                <a:gd name="T1" fmla="*/ 593160 h 600279"/>
                <a:gd name="T2" fmla="*/ 14664 w 14664"/>
                <a:gd name="T3" fmla="*/ 7368 h 600279"/>
                <a:gd name="T4" fmla="*/ 7295 w 14664"/>
                <a:gd name="T5" fmla="*/ 0 h 600279"/>
                <a:gd name="T6" fmla="*/ 60 w 14664"/>
                <a:gd name="T7" fmla="*/ 7232 h 600279"/>
                <a:gd name="T8" fmla="*/ 60 w 14664"/>
                <a:gd name="T9" fmla="*/ 7368 h 600279"/>
                <a:gd name="T10" fmla="*/ 60 w 14664"/>
                <a:gd name="T11" fmla="*/ 593160 h 600279"/>
                <a:gd name="T12" fmla="*/ 60 w 14664"/>
                <a:gd name="T13" fmla="*/ 594768 h 600279"/>
                <a:gd name="T14" fmla="*/ 60 w 14664"/>
                <a:gd name="T15" fmla="*/ 595839 h 600279"/>
                <a:gd name="T16" fmla="*/ 998 w 14664"/>
                <a:gd name="T17" fmla="*/ 597313 h 600279"/>
                <a:gd name="T18" fmla="*/ 998 w 14664"/>
                <a:gd name="T19" fmla="*/ 598117 h 600279"/>
                <a:gd name="T20" fmla="*/ 2606 w 14664"/>
                <a:gd name="T21" fmla="*/ 599188 h 600279"/>
                <a:gd name="T22" fmla="*/ 2606 w 14664"/>
                <a:gd name="T23" fmla="*/ 599188 h 600279"/>
                <a:gd name="T24" fmla="*/ 4213 w 14664"/>
                <a:gd name="T25" fmla="*/ 599188 h 600279"/>
                <a:gd name="T26" fmla="*/ 4213 w 14664"/>
                <a:gd name="T27" fmla="*/ 593160 h 600279"/>
                <a:gd name="T28" fmla="*/ 5420 w 14664"/>
                <a:gd name="T29" fmla="*/ 591955 h 600279"/>
                <a:gd name="T30" fmla="*/ 6746 w 14664"/>
                <a:gd name="T31" fmla="*/ 593013 h 600279"/>
                <a:gd name="T32" fmla="*/ 6759 w 14664"/>
                <a:gd name="T33" fmla="*/ 593160 h 600279"/>
                <a:gd name="T34" fmla="*/ 6759 w 14664"/>
                <a:gd name="T35" fmla="*/ 600260 h 600279"/>
                <a:gd name="T36" fmla="*/ 14651 w 14664"/>
                <a:gd name="T37" fmla="*/ 593455 h 600279"/>
                <a:gd name="T38" fmla="*/ 14664 w 14664"/>
                <a:gd name="T39" fmla="*/ 593160 h 60027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4664" h="600279">
                  <a:moveTo>
                    <a:pt x="14664" y="593160"/>
                  </a:moveTo>
                  <a:lnTo>
                    <a:pt x="14664" y="7368"/>
                  </a:lnTo>
                  <a:cubicBezTo>
                    <a:pt x="14664" y="3298"/>
                    <a:pt x="11368" y="0"/>
                    <a:pt x="7295" y="0"/>
                  </a:cubicBezTo>
                  <a:cubicBezTo>
                    <a:pt x="3302" y="-1"/>
                    <a:pt x="60" y="3238"/>
                    <a:pt x="60" y="7232"/>
                  </a:cubicBezTo>
                  <a:cubicBezTo>
                    <a:pt x="60" y="7278"/>
                    <a:pt x="60" y="7322"/>
                    <a:pt x="60" y="7368"/>
                  </a:cubicBezTo>
                  <a:lnTo>
                    <a:pt x="60" y="593160"/>
                  </a:lnTo>
                  <a:cubicBezTo>
                    <a:pt x="-7" y="593696"/>
                    <a:pt x="-7" y="594232"/>
                    <a:pt x="60" y="594768"/>
                  </a:cubicBezTo>
                  <a:cubicBezTo>
                    <a:pt x="-20" y="595116"/>
                    <a:pt x="-20" y="595491"/>
                    <a:pt x="60" y="595839"/>
                  </a:cubicBezTo>
                  <a:cubicBezTo>
                    <a:pt x="275" y="596389"/>
                    <a:pt x="597" y="596884"/>
                    <a:pt x="998" y="597313"/>
                  </a:cubicBezTo>
                  <a:cubicBezTo>
                    <a:pt x="958" y="597581"/>
                    <a:pt x="958" y="597849"/>
                    <a:pt x="998" y="598117"/>
                  </a:cubicBezTo>
                  <a:lnTo>
                    <a:pt x="2606" y="599188"/>
                  </a:lnTo>
                  <a:lnTo>
                    <a:pt x="4213" y="599188"/>
                  </a:lnTo>
                  <a:lnTo>
                    <a:pt x="4213" y="593160"/>
                  </a:lnTo>
                  <a:cubicBezTo>
                    <a:pt x="4213" y="592490"/>
                    <a:pt x="4750" y="591955"/>
                    <a:pt x="5420" y="591955"/>
                  </a:cubicBezTo>
                  <a:cubicBezTo>
                    <a:pt x="6076" y="591874"/>
                    <a:pt x="6679" y="592357"/>
                    <a:pt x="6746" y="593013"/>
                  </a:cubicBezTo>
                  <a:cubicBezTo>
                    <a:pt x="6759" y="593066"/>
                    <a:pt x="6759" y="593107"/>
                    <a:pt x="6759" y="593160"/>
                  </a:cubicBezTo>
                  <a:lnTo>
                    <a:pt x="6759" y="600260"/>
                  </a:lnTo>
                  <a:cubicBezTo>
                    <a:pt x="10819" y="600555"/>
                    <a:pt x="14356" y="597514"/>
                    <a:pt x="14651" y="593455"/>
                  </a:cubicBezTo>
                  <a:cubicBezTo>
                    <a:pt x="14651" y="593361"/>
                    <a:pt x="14664" y="593254"/>
                    <a:pt x="14664" y="59316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43" name="Freeform: Shape 1499">
              <a:extLst>
                <a:ext uri="{FF2B5EF4-FFF2-40B4-BE49-F238E27FC236}">
                  <a16:creationId xmlns:a16="http://schemas.microsoft.com/office/drawing/2014/main" id="{A6D0C233-B60C-1BEE-EF37-F6F4CC8A4433}"/>
                </a:ext>
              </a:extLst>
            </p:cNvPr>
            <p:cNvSpPr>
              <a:spLocks/>
            </p:cNvSpPr>
            <p:nvPr/>
          </p:nvSpPr>
          <p:spPr bwMode="auto">
            <a:xfrm>
              <a:off x="10691408" y="6472192"/>
              <a:ext cx="184487" cy="14613"/>
            </a:xfrm>
            <a:custGeom>
              <a:avLst/>
              <a:gdLst>
                <a:gd name="T0" fmla="*/ 7637 w 184487"/>
                <a:gd name="T1" fmla="*/ 7246 h 14613"/>
                <a:gd name="T2" fmla="*/ 402 w 184487"/>
                <a:gd name="T3" fmla="*/ 14613 h 14613"/>
                <a:gd name="T4" fmla="*/ 184487 w 184487"/>
                <a:gd name="T5" fmla="*/ 14613 h 14613"/>
                <a:gd name="T6" fmla="*/ 184487 w 184487"/>
                <a:gd name="T7" fmla="*/ 12202 h 14613"/>
                <a:gd name="T8" fmla="*/ 184487 w 184487"/>
                <a:gd name="T9" fmla="*/ 11264 h 14613"/>
                <a:gd name="T10" fmla="*/ 184487 w 184487"/>
                <a:gd name="T11" fmla="*/ 10193 h 14613"/>
                <a:gd name="T12" fmla="*/ 184487 w 184487"/>
                <a:gd name="T13" fmla="*/ 12 h 14613"/>
                <a:gd name="T14" fmla="*/ 0 w 184487"/>
                <a:gd name="T15" fmla="*/ 12 h 14613"/>
                <a:gd name="T16" fmla="*/ 7623 w 184487"/>
                <a:gd name="T17" fmla="*/ 6830 h 14613"/>
                <a:gd name="T18" fmla="*/ 7637 w 184487"/>
                <a:gd name="T19" fmla="*/ 7246 h 146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84487" h="14613">
                  <a:moveTo>
                    <a:pt x="7637" y="7246"/>
                  </a:moveTo>
                  <a:cubicBezTo>
                    <a:pt x="7637" y="11264"/>
                    <a:pt x="4421" y="14546"/>
                    <a:pt x="402" y="14613"/>
                  </a:cubicBezTo>
                  <a:lnTo>
                    <a:pt x="184487" y="14613"/>
                  </a:lnTo>
                  <a:lnTo>
                    <a:pt x="184487" y="12202"/>
                  </a:lnTo>
                  <a:cubicBezTo>
                    <a:pt x="184487" y="12202"/>
                    <a:pt x="184487" y="11532"/>
                    <a:pt x="184487" y="11264"/>
                  </a:cubicBezTo>
                  <a:cubicBezTo>
                    <a:pt x="184487" y="10996"/>
                    <a:pt x="184487" y="11264"/>
                    <a:pt x="184487" y="10193"/>
                  </a:cubicBezTo>
                  <a:lnTo>
                    <a:pt x="184487" y="12"/>
                  </a:lnTo>
                  <a:lnTo>
                    <a:pt x="0" y="12"/>
                  </a:lnTo>
                  <a:cubicBezTo>
                    <a:pt x="3992" y="-216"/>
                    <a:pt x="7409" y="2838"/>
                    <a:pt x="7623" y="6830"/>
                  </a:cubicBezTo>
                  <a:cubicBezTo>
                    <a:pt x="7637" y="6964"/>
                    <a:pt x="7637" y="7112"/>
                    <a:pt x="7637" y="724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44" name="Freeform: Shape 1500">
              <a:extLst>
                <a:ext uri="{FF2B5EF4-FFF2-40B4-BE49-F238E27FC236}">
                  <a16:creationId xmlns:a16="http://schemas.microsoft.com/office/drawing/2014/main" id="{36F99E69-89B0-9B60-FF47-89728F4A179C}"/>
                </a:ext>
              </a:extLst>
            </p:cNvPr>
            <p:cNvSpPr>
              <a:spLocks/>
            </p:cNvSpPr>
            <p:nvPr/>
          </p:nvSpPr>
          <p:spPr bwMode="auto">
            <a:xfrm>
              <a:off x="10683815" y="6472204"/>
              <a:ext cx="14157" cy="14601"/>
            </a:xfrm>
            <a:custGeom>
              <a:avLst/>
              <a:gdLst>
                <a:gd name="T0" fmla="*/ 224 w 14157"/>
                <a:gd name="T1" fmla="*/ 7234 h 14601"/>
                <a:gd name="T2" fmla="*/ 224 w 14157"/>
                <a:gd name="T3" fmla="*/ 9645 h 14601"/>
                <a:gd name="T4" fmla="*/ 224 w 14157"/>
                <a:gd name="T5" fmla="*/ 10315 h 14601"/>
                <a:gd name="T6" fmla="*/ 1162 w 14157"/>
                <a:gd name="T7" fmla="*/ 11520 h 14601"/>
                <a:gd name="T8" fmla="*/ 6923 w 14157"/>
                <a:gd name="T9" fmla="*/ 14601 h 14601"/>
                <a:gd name="T10" fmla="*/ 6923 w 14157"/>
                <a:gd name="T11" fmla="*/ 14601 h 14601"/>
                <a:gd name="T12" fmla="*/ 14158 w 14157"/>
                <a:gd name="T13" fmla="*/ 7234 h 14601"/>
                <a:gd name="T14" fmla="*/ 6923 w 14157"/>
                <a:gd name="T15" fmla="*/ 0 h 14601"/>
                <a:gd name="T16" fmla="*/ 6923 w 14157"/>
                <a:gd name="T17" fmla="*/ 0 h 14601"/>
                <a:gd name="T18" fmla="*/ 90 w 14157"/>
                <a:gd name="T19" fmla="*/ 4957 h 14601"/>
                <a:gd name="T20" fmla="*/ 90 w 14157"/>
                <a:gd name="T21" fmla="*/ 6966 h 146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157" h="14601">
                  <a:moveTo>
                    <a:pt x="224" y="7234"/>
                  </a:moveTo>
                  <a:cubicBezTo>
                    <a:pt x="90" y="8037"/>
                    <a:pt x="90" y="8841"/>
                    <a:pt x="224" y="9645"/>
                  </a:cubicBezTo>
                  <a:cubicBezTo>
                    <a:pt x="237" y="9873"/>
                    <a:pt x="237" y="10087"/>
                    <a:pt x="224" y="10315"/>
                  </a:cubicBezTo>
                  <a:lnTo>
                    <a:pt x="1162" y="11520"/>
                  </a:lnTo>
                  <a:cubicBezTo>
                    <a:pt x="2435" y="13463"/>
                    <a:pt x="4605" y="14615"/>
                    <a:pt x="6923" y="14601"/>
                  </a:cubicBezTo>
                  <a:cubicBezTo>
                    <a:pt x="10942" y="14534"/>
                    <a:pt x="14158" y="11252"/>
                    <a:pt x="14158" y="7234"/>
                  </a:cubicBezTo>
                  <a:cubicBezTo>
                    <a:pt x="14158" y="3242"/>
                    <a:pt x="10915" y="0"/>
                    <a:pt x="6923" y="0"/>
                  </a:cubicBezTo>
                  <a:cubicBezTo>
                    <a:pt x="3815" y="13"/>
                    <a:pt x="1068" y="2009"/>
                    <a:pt x="90" y="4957"/>
                  </a:cubicBezTo>
                  <a:cubicBezTo>
                    <a:pt x="-30" y="5626"/>
                    <a:pt x="-30" y="6296"/>
                    <a:pt x="90" y="6966"/>
                  </a:cubicBezTo>
                  <a:lnTo>
                    <a:pt x="224" y="72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45" name="Freeform: Shape 1501">
              <a:extLst>
                <a:ext uri="{FF2B5EF4-FFF2-40B4-BE49-F238E27FC236}">
                  <a16:creationId xmlns:a16="http://schemas.microsoft.com/office/drawing/2014/main" id="{3575C9B1-D393-51F8-3E8C-2E56DE70BF9B}"/>
                </a:ext>
              </a:extLst>
            </p:cNvPr>
            <p:cNvSpPr>
              <a:spLocks/>
            </p:cNvSpPr>
            <p:nvPr/>
          </p:nvSpPr>
          <p:spPr bwMode="auto">
            <a:xfrm>
              <a:off x="9930354" y="5794546"/>
              <a:ext cx="10779" cy="8410"/>
            </a:xfrm>
            <a:custGeom>
              <a:avLst/>
              <a:gdLst>
                <a:gd name="T0" fmla="*/ 7028 w 10779"/>
                <a:gd name="T1" fmla="*/ 106 h 8410"/>
                <a:gd name="T2" fmla="*/ 9306 w 10779"/>
                <a:gd name="T3" fmla="*/ 106 h 8410"/>
                <a:gd name="T4" fmla="*/ 10780 w 10779"/>
                <a:gd name="T5" fmla="*/ 106 h 8410"/>
                <a:gd name="T6" fmla="*/ 10780 w 10779"/>
                <a:gd name="T7" fmla="*/ 106 h 8410"/>
                <a:gd name="T8" fmla="*/ 9440 w 10779"/>
                <a:gd name="T9" fmla="*/ 106 h 8410"/>
                <a:gd name="T10" fmla="*/ 7296 w 10779"/>
                <a:gd name="T11" fmla="*/ 106 h 8410"/>
                <a:gd name="T12" fmla="*/ 62 w 10779"/>
                <a:gd name="T13" fmla="*/ 7339 h 8410"/>
                <a:gd name="T14" fmla="*/ 62 w 10779"/>
                <a:gd name="T15" fmla="*/ 8411 h 8410"/>
                <a:gd name="T16" fmla="*/ 6425 w 10779"/>
                <a:gd name="T17" fmla="*/ 159 h 8410"/>
                <a:gd name="T18" fmla="*/ 7028 w 10779"/>
                <a:gd name="T19" fmla="*/ 106 h 84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779" h="8410">
                  <a:moveTo>
                    <a:pt x="7028" y="106"/>
                  </a:moveTo>
                  <a:cubicBezTo>
                    <a:pt x="7779" y="-16"/>
                    <a:pt x="8556" y="-16"/>
                    <a:pt x="9306" y="106"/>
                  </a:cubicBezTo>
                  <a:lnTo>
                    <a:pt x="10780" y="106"/>
                  </a:lnTo>
                  <a:lnTo>
                    <a:pt x="9440" y="106"/>
                  </a:lnTo>
                  <a:cubicBezTo>
                    <a:pt x="8730" y="-35"/>
                    <a:pt x="8007" y="-35"/>
                    <a:pt x="7296" y="106"/>
                  </a:cubicBezTo>
                  <a:cubicBezTo>
                    <a:pt x="3304" y="106"/>
                    <a:pt x="62" y="3345"/>
                    <a:pt x="62" y="7339"/>
                  </a:cubicBezTo>
                  <a:lnTo>
                    <a:pt x="62" y="8411"/>
                  </a:lnTo>
                  <a:cubicBezTo>
                    <a:pt x="-461" y="4376"/>
                    <a:pt x="2393" y="680"/>
                    <a:pt x="6425" y="159"/>
                  </a:cubicBezTo>
                  <a:cubicBezTo>
                    <a:pt x="6626" y="132"/>
                    <a:pt x="6828" y="115"/>
                    <a:pt x="7028" y="10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46" name="Freeform: Shape 1502">
              <a:extLst>
                <a:ext uri="{FF2B5EF4-FFF2-40B4-BE49-F238E27FC236}">
                  <a16:creationId xmlns:a16="http://schemas.microsoft.com/office/drawing/2014/main" id="{F9989AA3-AD39-6E84-DBC0-0F075B8C2409}"/>
                </a:ext>
              </a:extLst>
            </p:cNvPr>
            <p:cNvSpPr>
              <a:spLocks/>
            </p:cNvSpPr>
            <p:nvPr/>
          </p:nvSpPr>
          <p:spPr bwMode="auto">
            <a:xfrm>
              <a:off x="9928540" y="5795095"/>
              <a:ext cx="9512" cy="108195"/>
            </a:xfrm>
            <a:custGeom>
              <a:avLst/>
              <a:gdLst>
                <a:gd name="T0" fmla="*/ 1608 w 9512"/>
                <a:gd name="T1" fmla="*/ 101900 h 108195"/>
                <a:gd name="T2" fmla="*/ 1608 w 9512"/>
                <a:gd name="T3" fmla="*/ 101900 h 108195"/>
                <a:gd name="T4" fmla="*/ 1608 w 9512"/>
                <a:gd name="T5" fmla="*/ 103105 h 108195"/>
                <a:gd name="T6" fmla="*/ 1608 w 9512"/>
                <a:gd name="T7" fmla="*/ 104043 h 108195"/>
                <a:gd name="T8" fmla="*/ 1608 w 9512"/>
                <a:gd name="T9" fmla="*/ 105248 h 108195"/>
                <a:gd name="T10" fmla="*/ 2411 w 9512"/>
                <a:gd name="T11" fmla="*/ 106454 h 108195"/>
                <a:gd name="T12" fmla="*/ 3349 w 9512"/>
                <a:gd name="T13" fmla="*/ 107392 h 108195"/>
                <a:gd name="T14" fmla="*/ 4421 w 9512"/>
                <a:gd name="T15" fmla="*/ 108195 h 108195"/>
                <a:gd name="T16" fmla="*/ 5895 w 9512"/>
                <a:gd name="T17" fmla="*/ 108195 h 108195"/>
                <a:gd name="T18" fmla="*/ 5895 w 9512"/>
                <a:gd name="T19" fmla="*/ 108195 h 108195"/>
                <a:gd name="T20" fmla="*/ 7234 w 9512"/>
                <a:gd name="T21" fmla="*/ 108195 h 108195"/>
                <a:gd name="T22" fmla="*/ 8172 w 9512"/>
                <a:gd name="T23" fmla="*/ 108195 h 108195"/>
                <a:gd name="T24" fmla="*/ 4421 w 9512"/>
                <a:gd name="T25" fmla="*/ 102033 h 108195"/>
                <a:gd name="T26" fmla="*/ 4421 w 9512"/>
                <a:gd name="T27" fmla="*/ 6924 h 108195"/>
                <a:gd name="T28" fmla="*/ 9513 w 9512"/>
                <a:gd name="T29" fmla="*/ 92 h 108195"/>
                <a:gd name="T30" fmla="*/ 7234 w 9512"/>
                <a:gd name="T31" fmla="*/ 92 h 108195"/>
                <a:gd name="T32" fmla="*/ 0 w 9512"/>
                <a:gd name="T33" fmla="*/ 7460 h 108195"/>
                <a:gd name="T34" fmla="*/ 0 w 9512"/>
                <a:gd name="T35" fmla="*/ 102435 h 1081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9512" h="108195">
                  <a:moveTo>
                    <a:pt x="1608" y="101900"/>
                  </a:moveTo>
                  <a:lnTo>
                    <a:pt x="1608" y="101900"/>
                  </a:lnTo>
                  <a:cubicBezTo>
                    <a:pt x="1608" y="101900"/>
                    <a:pt x="1608" y="102703"/>
                    <a:pt x="1608" y="103105"/>
                  </a:cubicBezTo>
                  <a:cubicBezTo>
                    <a:pt x="1608" y="103507"/>
                    <a:pt x="1608" y="103105"/>
                    <a:pt x="1608" y="104043"/>
                  </a:cubicBezTo>
                  <a:cubicBezTo>
                    <a:pt x="1555" y="104443"/>
                    <a:pt x="1555" y="104848"/>
                    <a:pt x="1608" y="105248"/>
                  </a:cubicBezTo>
                  <a:cubicBezTo>
                    <a:pt x="1822" y="105680"/>
                    <a:pt x="2103" y="106084"/>
                    <a:pt x="2411" y="106454"/>
                  </a:cubicBezTo>
                  <a:lnTo>
                    <a:pt x="3349" y="107392"/>
                  </a:lnTo>
                  <a:lnTo>
                    <a:pt x="4421" y="108195"/>
                  </a:lnTo>
                  <a:lnTo>
                    <a:pt x="5895" y="108195"/>
                  </a:lnTo>
                  <a:lnTo>
                    <a:pt x="7234" y="108195"/>
                  </a:lnTo>
                  <a:lnTo>
                    <a:pt x="8172" y="108195"/>
                  </a:lnTo>
                  <a:cubicBezTo>
                    <a:pt x="5895" y="106976"/>
                    <a:pt x="4462" y="104617"/>
                    <a:pt x="4421" y="102033"/>
                  </a:cubicBezTo>
                  <a:lnTo>
                    <a:pt x="4421" y="6924"/>
                  </a:lnTo>
                  <a:cubicBezTo>
                    <a:pt x="4462" y="3783"/>
                    <a:pt x="6512" y="1023"/>
                    <a:pt x="9513" y="92"/>
                  </a:cubicBezTo>
                  <a:cubicBezTo>
                    <a:pt x="8762" y="-31"/>
                    <a:pt x="7985" y="-31"/>
                    <a:pt x="7234" y="92"/>
                  </a:cubicBezTo>
                  <a:cubicBezTo>
                    <a:pt x="3215" y="166"/>
                    <a:pt x="0" y="3443"/>
                    <a:pt x="0" y="7460"/>
                  </a:cubicBezTo>
                  <a:lnTo>
                    <a:pt x="0" y="102435"/>
                  </a:lnTo>
                  <a:lnTo>
                    <a:pt x="1608" y="10190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47" name="Freeform: Shape 1503">
              <a:extLst>
                <a:ext uri="{FF2B5EF4-FFF2-40B4-BE49-F238E27FC236}">
                  <a16:creationId xmlns:a16="http://schemas.microsoft.com/office/drawing/2014/main" id="{6FBE1FB7-F35E-93CE-C4F9-976FAE848567}"/>
                </a:ext>
              </a:extLst>
            </p:cNvPr>
            <p:cNvSpPr>
              <a:spLocks/>
            </p:cNvSpPr>
            <p:nvPr/>
          </p:nvSpPr>
          <p:spPr bwMode="auto">
            <a:xfrm>
              <a:off x="9950378" y="5894393"/>
              <a:ext cx="14603" cy="585045"/>
            </a:xfrm>
            <a:custGeom>
              <a:avLst/>
              <a:gdLst>
                <a:gd name="T0" fmla="*/ 0 w 14603"/>
                <a:gd name="T1" fmla="*/ 6352 h 585045"/>
                <a:gd name="T2" fmla="*/ 0 w 14603"/>
                <a:gd name="T3" fmla="*/ 585045 h 585045"/>
                <a:gd name="T4" fmla="*/ 7234 w 14603"/>
                <a:gd name="T5" fmla="*/ 577811 h 585045"/>
                <a:gd name="T6" fmla="*/ 14604 w 14603"/>
                <a:gd name="T7" fmla="*/ 585045 h 585045"/>
                <a:gd name="T8" fmla="*/ 14604 w 14603"/>
                <a:gd name="T9" fmla="*/ 6352 h 585045"/>
                <a:gd name="T10" fmla="*/ 14604 w 14603"/>
                <a:gd name="T11" fmla="*/ 5682 h 585045"/>
                <a:gd name="T12" fmla="*/ 13666 w 14603"/>
                <a:gd name="T13" fmla="*/ 3003 h 585045"/>
                <a:gd name="T14" fmla="*/ 12995 w 14603"/>
                <a:gd name="T15" fmla="*/ 1798 h 585045"/>
                <a:gd name="T16" fmla="*/ 11924 w 14603"/>
                <a:gd name="T17" fmla="*/ 860 h 585045"/>
                <a:gd name="T18" fmla="*/ 10852 w 14603"/>
                <a:gd name="T19" fmla="*/ 56 h 585045"/>
                <a:gd name="T20" fmla="*/ 9513 w 14603"/>
                <a:gd name="T21" fmla="*/ 56 h 585045"/>
                <a:gd name="T22" fmla="*/ 7369 w 14603"/>
                <a:gd name="T23" fmla="*/ 56 h 585045"/>
                <a:gd name="T24" fmla="*/ 0 w 14603"/>
                <a:gd name="T25" fmla="*/ 6352 h 58504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603" h="585045">
                  <a:moveTo>
                    <a:pt x="0" y="6352"/>
                  </a:moveTo>
                  <a:lnTo>
                    <a:pt x="0" y="585045"/>
                  </a:lnTo>
                  <a:cubicBezTo>
                    <a:pt x="0" y="581053"/>
                    <a:pt x="3242" y="577811"/>
                    <a:pt x="7234" y="577811"/>
                  </a:cubicBezTo>
                  <a:cubicBezTo>
                    <a:pt x="11254" y="577811"/>
                    <a:pt x="14537" y="581026"/>
                    <a:pt x="14604" y="585045"/>
                  </a:cubicBezTo>
                  <a:lnTo>
                    <a:pt x="14604" y="6352"/>
                  </a:lnTo>
                  <a:cubicBezTo>
                    <a:pt x="14604" y="6352"/>
                    <a:pt x="14604" y="6352"/>
                    <a:pt x="14604" y="5682"/>
                  </a:cubicBezTo>
                  <a:cubicBezTo>
                    <a:pt x="14430" y="4747"/>
                    <a:pt x="14108" y="3843"/>
                    <a:pt x="13666" y="3003"/>
                  </a:cubicBezTo>
                  <a:cubicBezTo>
                    <a:pt x="13492" y="2575"/>
                    <a:pt x="13264" y="2170"/>
                    <a:pt x="12995" y="1798"/>
                  </a:cubicBezTo>
                  <a:lnTo>
                    <a:pt x="11924" y="860"/>
                  </a:lnTo>
                  <a:lnTo>
                    <a:pt x="10852" y="56"/>
                  </a:lnTo>
                  <a:lnTo>
                    <a:pt x="9513" y="56"/>
                  </a:lnTo>
                  <a:cubicBezTo>
                    <a:pt x="8802" y="-19"/>
                    <a:pt x="8079" y="-19"/>
                    <a:pt x="7369" y="56"/>
                  </a:cubicBezTo>
                  <a:cubicBezTo>
                    <a:pt x="3658" y="-43"/>
                    <a:pt x="482" y="2675"/>
                    <a:pt x="0" y="635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48" name="Freeform: Shape 1504">
              <a:extLst>
                <a:ext uri="{FF2B5EF4-FFF2-40B4-BE49-F238E27FC236}">
                  <a16:creationId xmlns:a16="http://schemas.microsoft.com/office/drawing/2014/main" id="{855097E3-F95E-6CD5-C6FC-D012ACFD5C10}"/>
                </a:ext>
              </a:extLst>
            </p:cNvPr>
            <p:cNvSpPr>
              <a:spLocks/>
            </p:cNvSpPr>
            <p:nvPr/>
          </p:nvSpPr>
          <p:spPr bwMode="auto">
            <a:xfrm>
              <a:off x="9949172" y="6470731"/>
              <a:ext cx="14603" cy="15689"/>
            </a:xfrm>
            <a:custGeom>
              <a:avLst/>
              <a:gdLst>
                <a:gd name="T0" fmla="*/ 1206 w 14603"/>
                <a:gd name="T1" fmla="*/ 9779 h 15689"/>
                <a:gd name="T2" fmla="*/ 1206 w 14603"/>
                <a:gd name="T3" fmla="*/ 9779 h 15689"/>
                <a:gd name="T4" fmla="*/ 1206 w 14603"/>
                <a:gd name="T5" fmla="*/ 11386 h 15689"/>
                <a:gd name="T6" fmla="*/ 1206 w 14603"/>
                <a:gd name="T7" fmla="*/ 11386 h 15689"/>
                <a:gd name="T8" fmla="*/ 1206 w 14603"/>
                <a:gd name="T9" fmla="*/ 12324 h 15689"/>
                <a:gd name="T10" fmla="*/ 2144 w 14603"/>
                <a:gd name="T11" fmla="*/ 13664 h 15689"/>
                <a:gd name="T12" fmla="*/ 2144 w 14603"/>
                <a:gd name="T13" fmla="*/ 14601 h 15689"/>
                <a:gd name="T14" fmla="*/ 3752 w 14603"/>
                <a:gd name="T15" fmla="*/ 15539 h 15689"/>
                <a:gd name="T16" fmla="*/ 4556 w 14603"/>
                <a:gd name="T17" fmla="*/ 15539 h 15689"/>
                <a:gd name="T18" fmla="*/ 7235 w 14603"/>
                <a:gd name="T19" fmla="*/ 15539 h 15689"/>
                <a:gd name="T20" fmla="*/ 14604 w 14603"/>
                <a:gd name="T21" fmla="*/ 8305 h 15689"/>
                <a:gd name="T22" fmla="*/ 14604 w 14603"/>
                <a:gd name="T23" fmla="*/ 7234 h 15689"/>
                <a:gd name="T24" fmla="*/ 7235 w 14603"/>
                <a:gd name="T25" fmla="*/ 0 h 15689"/>
                <a:gd name="T26" fmla="*/ 0 w 14603"/>
                <a:gd name="T27" fmla="*/ 7234 h 15689"/>
                <a:gd name="T28" fmla="*/ 0 w 14603"/>
                <a:gd name="T29" fmla="*/ 7234 h 1568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4603" h="15689">
                  <a:moveTo>
                    <a:pt x="1206" y="9779"/>
                  </a:moveTo>
                  <a:lnTo>
                    <a:pt x="1206" y="9779"/>
                  </a:lnTo>
                  <a:cubicBezTo>
                    <a:pt x="1126" y="10315"/>
                    <a:pt x="1126" y="10850"/>
                    <a:pt x="1206" y="11386"/>
                  </a:cubicBezTo>
                  <a:cubicBezTo>
                    <a:pt x="1206" y="11386"/>
                    <a:pt x="1206" y="12056"/>
                    <a:pt x="1206" y="12324"/>
                  </a:cubicBezTo>
                  <a:cubicBezTo>
                    <a:pt x="1433" y="12820"/>
                    <a:pt x="1756" y="13275"/>
                    <a:pt x="2144" y="13664"/>
                  </a:cubicBezTo>
                  <a:lnTo>
                    <a:pt x="2144" y="14601"/>
                  </a:lnTo>
                  <a:lnTo>
                    <a:pt x="3752" y="15539"/>
                  </a:lnTo>
                  <a:lnTo>
                    <a:pt x="4556" y="15539"/>
                  </a:lnTo>
                  <a:cubicBezTo>
                    <a:pt x="5440" y="15740"/>
                    <a:pt x="6351" y="15740"/>
                    <a:pt x="7235" y="15539"/>
                  </a:cubicBezTo>
                  <a:cubicBezTo>
                    <a:pt x="11254" y="15539"/>
                    <a:pt x="14537" y="12324"/>
                    <a:pt x="14604" y="8305"/>
                  </a:cubicBezTo>
                  <a:lnTo>
                    <a:pt x="14604" y="7234"/>
                  </a:lnTo>
                  <a:cubicBezTo>
                    <a:pt x="14537" y="3215"/>
                    <a:pt x="11254" y="0"/>
                    <a:pt x="7235" y="0"/>
                  </a:cubicBezTo>
                  <a:cubicBezTo>
                    <a:pt x="3242" y="0"/>
                    <a:pt x="0" y="3242"/>
                    <a:pt x="0" y="7234"/>
                  </a:cubicBezTo>
                  <a:lnTo>
                    <a:pt x="1206" y="977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49" name="Freeform: Shape 1505">
              <a:extLst>
                <a:ext uri="{FF2B5EF4-FFF2-40B4-BE49-F238E27FC236}">
                  <a16:creationId xmlns:a16="http://schemas.microsoft.com/office/drawing/2014/main" id="{C4E297EC-3CDD-6708-D305-BE4D9727C30F}"/>
                </a:ext>
              </a:extLst>
            </p:cNvPr>
            <p:cNvSpPr>
              <a:spLocks/>
            </p:cNvSpPr>
            <p:nvPr/>
          </p:nvSpPr>
          <p:spPr bwMode="auto">
            <a:xfrm>
              <a:off x="12663909" y="6080113"/>
              <a:ext cx="14520" cy="332614"/>
            </a:xfrm>
            <a:custGeom>
              <a:avLst/>
              <a:gdLst>
                <a:gd name="T0" fmla="*/ 854 w 14520"/>
                <a:gd name="T1" fmla="*/ 2009 h 332614"/>
                <a:gd name="T2" fmla="*/ 854 w 14520"/>
                <a:gd name="T3" fmla="*/ 0 h 332614"/>
                <a:gd name="T4" fmla="*/ 50 w 14520"/>
                <a:gd name="T5" fmla="*/ 1072 h 332614"/>
                <a:gd name="T6" fmla="*/ 50 w 14520"/>
                <a:gd name="T7" fmla="*/ 3885 h 332614"/>
                <a:gd name="T8" fmla="*/ 50 w 14520"/>
                <a:gd name="T9" fmla="*/ 325381 h 332614"/>
                <a:gd name="T10" fmla="*/ 7286 w 14520"/>
                <a:gd name="T11" fmla="*/ 325381 h 332614"/>
                <a:gd name="T12" fmla="*/ 14520 w 14520"/>
                <a:gd name="T13" fmla="*/ 332614 h 332614"/>
                <a:gd name="T14" fmla="*/ 14520 w 14520"/>
                <a:gd name="T15" fmla="*/ 9377 h 332614"/>
                <a:gd name="T16" fmla="*/ 8357 w 14520"/>
                <a:gd name="T17" fmla="*/ 9377 h 332614"/>
                <a:gd name="T18" fmla="*/ 854 w 14520"/>
                <a:gd name="T19" fmla="*/ 2145 h 332614"/>
                <a:gd name="T20" fmla="*/ 854 w 14520"/>
                <a:gd name="T21" fmla="*/ 2009 h 3326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520" h="332614">
                  <a:moveTo>
                    <a:pt x="854" y="2009"/>
                  </a:moveTo>
                  <a:cubicBezTo>
                    <a:pt x="734" y="1345"/>
                    <a:pt x="734" y="664"/>
                    <a:pt x="854" y="0"/>
                  </a:cubicBezTo>
                  <a:cubicBezTo>
                    <a:pt x="854" y="0"/>
                    <a:pt x="184" y="0"/>
                    <a:pt x="50" y="1072"/>
                  </a:cubicBezTo>
                  <a:cubicBezTo>
                    <a:pt x="-17" y="2008"/>
                    <a:pt x="-17" y="2948"/>
                    <a:pt x="50" y="3885"/>
                  </a:cubicBezTo>
                  <a:lnTo>
                    <a:pt x="50" y="325381"/>
                  </a:lnTo>
                  <a:lnTo>
                    <a:pt x="7286" y="325381"/>
                  </a:lnTo>
                  <a:cubicBezTo>
                    <a:pt x="11278" y="325381"/>
                    <a:pt x="14520" y="328623"/>
                    <a:pt x="14520" y="332614"/>
                  </a:cubicBezTo>
                  <a:lnTo>
                    <a:pt x="14520" y="9377"/>
                  </a:lnTo>
                  <a:lnTo>
                    <a:pt x="8357" y="9377"/>
                  </a:lnTo>
                  <a:cubicBezTo>
                    <a:pt x="4285" y="9451"/>
                    <a:pt x="935" y="6213"/>
                    <a:pt x="854" y="2145"/>
                  </a:cubicBezTo>
                  <a:cubicBezTo>
                    <a:pt x="854" y="2099"/>
                    <a:pt x="854" y="2055"/>
                    <a:pt x="854" y="200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50" name="Freeform: Shape 1506">
              <a:extLst>
                <a:ext uri="{FF2B5EF4-FFF2-40B4-BE49-F238E27FC236}">
                  <a16:creationId xmlns:a16="http://schemas.microsoft.com/office/drawing/2014/main" id="{83F0FAB9-85C8-1998-14D8-B0B844F13D1B}"/>
                </a:ext>
              </a:extLst>
            </p:cNvPr>
            <p:cNvSpPr>
              <a:spLocks/>
            </p:cNvSpPr>
            <p:nvPr/>
          </p:nvSpPr>
          <p:spPr bwMode="auto">
            <a:xfrm>
              <a:off x="12668649" y="6415005"/>
              <a:ext cx="8842" cy="4788"/>
            </a:xfrm>
            <a:custGeom>
              <a:avLst/>
              <a:gdLst>
                <a:gd name="T0" fmla="*/ 2277 w 8842"/>
                <a:gd name="T1" fmla="*/ 4688 h 4788"/>
                <a:gd name="T2" fmla="*/ 0 w 8842"/>
                <a:gd name="T3" fmla="*/ 4688 h 4788"/>
                <a:gd name="T4" fmla="*/ 2277 w 8842"/>
                <a:gd name="T5" fmla="*/ 4688 h 4788"/>
                <a:gd name="T6" fmla="*/ 8842 w 8842"/>
                <a:gd name="T7" fmla="*/ 0 h 4788"/>
                <a:gd name="T8" fmla="*/ 2277 w 8842"/>
                <a:gd name="T9" fmla="*/ 4688 h 47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842" h="4788">
                  <a:moveTo>
                    <a:pt x="2277" y="4688"/>
                  </a:moveTo>
                  <a:lnTo>
                    <a:pt x="0" y="4688"/>
                  </a:lnTo>
                  <a:cubicBezTo>
                    <a:pt x="750" y="4822"/>
                    <a:pt x="1527" y="4822"/>
                    <a:pt x="2277" y="4688"/>
                  </a:cubicBezTo>
                  <a:cubicBezTo>
                    <a:pt x="5225" y="4635"/>
                    <a:pt x="7837" y="2773"/>
                    <a:pt x="8842" y="0"/>
                  </a:cubicBezTo>
                  <a:cubicBezTo>
                    <a:pt x="7784" y="2733"/>
                    <a:pt x="5198" y="4568"/>
                    <a:pt x="2277" y="468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51" name="Freeform: Shape 1507">
              <a:extLst>
                <a:ext uri="{FF2B5EF4-FFF2-40B4-BE49-F238E27FC236}">
                  <a16:creationId xmlns:a16="http://schemas.microsoft.com/office/drawing/2014/main" id="{1CCEE1FA-37C3-BA24-9642-E891DA78099B}"/>
                </a:ext>
              </a:extLst>
            </p:cNvPr>
            <p:cNvSpPr>
              <a:spLocks/>
            </p:cNvSpPr>
            <p:nvPr/>
          </p:nvSpPr>
          <p:spPr bwMode="auto">
            <a:xfrm>
              <a:off x="12677893" y="6412861"/>
              <a:ext cx="150" cy="2545"/>
            </a:xfrm>
            <a:custGeom>
              <a:avLst/>
              <a:gdLst>
                <a:gd name="T0" fmla="*/ 0 w 150"/>
                <a:gd name="T1" fmla="*/ 1742 h 2545"/>
                <a:gd name="T2" fmla="*/ 0 w 150"/>
                <a:gd name="T3" fmla="*/ 0 h 2545"/>
                <a:gd name="T4" fmla="*/ 0 w 150"/>
                <a:gd name="T5" fmla="*/ 0 h 2545"/>
                <a:gd name="T6" fmla="*/ 0 w 150"/>
                <a:gd name="T7" fmla="*/ 2545 h 254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0" h="2545">
                  <a:moveTo>
                    <a:pt x="0" y="1742"/>
                  </a:moveTo>
                  <a:cubicBezTo>
                    <a:pt x="80" y="1165"/>
                    <a:pt x="80" y="576"/>
                    <a:pt x="0" y="0"/>
                  </a:cubicBezTo>
                  <a:cubicBezTo>
                    <a:pt x="200" y="831"/>
                    <a:pt x="200" y="1715"/>
                    <a:pt x="0" y="2545"/>
                  </a:cubicBezTo>
                  <a:lnTo>
                    <a:pt x="0" y="174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52" name="Freeform: Shape 1508">
              <a:extLst>
                <a:ext uri="{FF2B5EF4-FFF2-40B4-BE49-F238E27FC236}">
                  <a16:creationId xmlns:a16="http://schemas.microsoft.com/office/drawing/2014/main" id="{95A37F1B-0F0C-63A7-0077-390C87B06F11}"/>
                </a:ext>
              </a:extLst>
            </p:cNvPr>
            <p:cNvSpPr>
              <a:spLocks/>
            </p:cNvSpPr>
            <p:nvPr/>
          </p:nvSpPr>
          <p:spPr bwMode="auto">
            <a:xfrm>
              <a:off x="10890364" y="6481179"/>
              <a:ext cx="50" cy="1607"/>
            </a:xfrm>
            <a:custGeom>
              <a:avLst/>
              <a:gdLst>
                <a:gd name="T0" fmla="*/ 0 w 50"/>
                <a:gd name="T1" fmla="*/ 0 h 1607"/>
                <a:gd name="T2" fmla="*/ 0 w 50"/>
                <a:gd name="T3" fmla="*/ 1608 h 1607"/>
                <a:gd name="T4" fmla="*/ 0 w 50"/>
                <a:gd name="T5" fmla="*/ 1608 h 1607"/>
                <a:gd name="T6" fmla="*/ 0 w 50"/>
                <a:gd name="T7" fmla="*/ 536 h 160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 h="1607">
                  <a:moveTo>
                    <a:pt x="0" y="0"/>
                  </a:moveTo>
                  <a:cubicBezTo>
                    <a:pt x="67" y="536"/>
                    <a:pt x="67" y="1072"/>
                    <a:pt x="0" y="1608"/>
                  </a:cubicBezTo>
                  <a:cubicBezTo>
                    <a:pt x="0" y="1608"/>
                    <a:pt x="0" y="1608"/>
                    <a:pt x="0" y="1608"/>
                  </a:cubicBezTo>
                  <a:cubicBezTo>
                    <a:pt x="0" y="1608"/>
                    <a:pt x="0" y="1608"/>
                    <a:pt x="0" y="536"/>
                  </a:cubicBez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53" name="Freeform: Shape 1509">
              <a:extLst>
                <a:ext uri="{FF2B5EF4-FFF2-40B4-BE49-F238E27FC236}">
                  <a16:creationId xmlns:a16="http://schemas.microsoft.com/office/drawing/2014/main" id="{25F5AB79-CB5E-8A6B-D070-D385E8C8488C}"/>
                </a:ext>
              </a:extLst>
            </p:cNvPr>
            <p:cNvSpPr>
              <a:spLocks/>
            </p:cNvSpPr>
            <p:nvPr/>
          </p:nvSpPr>
          <p:spPr bwMode="auto">
            <a:xfrm>
              <a:off x="10875745" y="6481179"/>
              <a:ext cx="150" cy="3289"/>
            </a:xfrm>
            <a:custGeom>
              <a:avLst/>
              <a:gdLst>
                <a:gd name="T0" fmla="*/ 151 w 150"/>
                <a:gd name="T1" fmla="*/ 0 h 3289"/>
                <a:gd name="T2" fmla="*/ 151 w 150"/>
                <a:gd name="T3" fmla="*/ 1742 h 3289"/>
                <a:gd name="T4" fmla="*/ 151 w 150"/>
                <a:gd name="T5" fmla="*/ 2813 h 3289"/>
                <a:gd name="T6" fmla="*/ 151 w 150"/>
                <a:gd name="T7" fmla="*/ 2813 h 3289"/>
                <a:gd name="T8" fmla="*/ 151 w 150"/>
                <a:gd name="T9" fmla="*/ 0 h 32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0" h="3289">
                  <a:moveTo>
                    <a:pt x="151" y="0"/>
                  </a:moveTo>
                  <a:lnTo>
                    <a:pt x="151" y="1742"/>
                  </a:lnTo>
                  <a:cubicBezTo>
                    <a:pt x="151" y="1742"/>
                    <a:pt x="151" y="1742"/>
                    <a:pt x="151" y="2813"/>
                  </a:cubicBezTo>
                  <a:cubicBezTo>
                    <a:pt x="151" y="3885"/>
                    <a:pt x="151" y="2813"/>
                    <a:pt x="151" y="2813"/>
                  </a:cubicBezTo>
                  <a:cubicBezTo>
                    <a:pt x="-50" y="1889"/>
                    <a:pt x="-50" y="924"/>
                    <a:pt x="151"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54" name="Freeform: Shape 1510">
              <a:extLst>
                <a:ext uri="{FF2B5EF4-FFF2-40B4-BE49-F238E27FC236}">
                  <a16:creationId xmlns:a16="http://schemas.microsoft.com/office/drawing/2014/main" id="{B1FAF950-38AF-1893-38B0-751C9B00574D}"/>
                </a:ext>
              </a:extLst>
            </p:cNvPr>
            <p:cNvSpPr>
              <a:spLocks/>
            </p:cNvSpPr>
            <p:nvPr/>
          </p:nvSpPr>
          <p:spPr bwMode="auto">
            <a:xfrm>
              <a:off x="9540005" y="6480777"/>
              <a:ext cx="14603" cy="372935"/>
            </a:xfrm>
            <a:custGeom>
              <a:avLst/>
              <a:gdLst>
                <a:gd name="T0" fmla="*/ 0 w 14603"/>
                <a:gd name="T1" fmla="*/ 39651 h 372935"/>
                <a:gd name="T2" fmla="*/ 0 w 14603"/>
                <a:gd name="T3" fmla="*/ 372935 h 372935"/>
                <a:gd name="T4" fmla="*/ 14604 w 14603"/>
                <a:gd name="T5" fmla="*/ 372935 h 372935"/>
                <a:gd name="T6" fmla="*/ 14604 w 14603"/>
                <a:gd name="T7" fmla="*/ 7234 h 372935"/>
                <a:gd name="T8" fmla="*/ 7369 w 14603"/>
                <a:gd name="T9" fmla="*/ 0 h 372935"/>
                <a:gd name="T10" fmla="*/ 5761 w 14603"/>
                <a:gd name="T11" fmla="*/ 0 h 372935"/>
                <a:gd name="T12" fmla="*/ 4421 w 14603"/>
                <a:gd name="T13" fmla="*/ 0 h 372935"/>
                <a:gd name="T14" fmla="*/ 3215 w 14603"/>
                <a:gd name="T15" fmla="*/ 804 h 372935"/>
                <a:gd name="T16" fmla="*/ 2143 w 14603"/>
                <a:gd name="T17" fmla="*/ 1608 h 372935"/>
                <a:gd name="T18" fmla="*/ 1339 w 14603"/>
                <a:gd name="T19" fmla="*/ 2813 h 372935"/>
                <a:gd name="T20" fmla="*/ 1339 w 14603"/>
                <a:gd name="T21" fmla="*/ 4019 h 372935"/>
                <a:gd name="T22" fmla="*/ 1339 w 14603"/>
                <a:gd name="T23" fmla="*/ 5358 h 372935"/>
                <a:gd name="T24" fmla="*/ 1339 w 14603"/>
                <a:gd name="T25" fmla="*/ 6698 h 372935"/>
                <a:gd name="T26" fmla="*/ 1339 w 14603"/>
                <a:gd name="T27" fmla="*/ 39115 h 3729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603" h="372935">
                  <a:moveTo>
                    <a:pt x="0" y="39651"/>
                  </a:moveTo>
                  <a:lnTo>
                    <a:pt x="0" y="372935"/>
                  </a:lnTo>
                  <a:lnTo>
                    <a:pt x="14604" y="372935"/>
                  </a:lnTo>
                  <a:lnTo>
                    <a:pt x="14604" y="7234"/>
                  </a:lnTo>
                  <a:cubicBezTo>
                    <a:pt x="14604" y="3242"/>
                    <a:pt x="11362" y="0"/>
                    <a:pt x="7369" y="0"/>
                  </a:cubicBezTo>
                  <a:lnTo>
                    <a:pt x="5761" y="0"/>
                  </a:lnTo>
                  <a:lnTo>
                    <a:pt x="4421" y="0"/>
                  </a:lnTo>
                  <a:lnTo>
                    <a:pt x="3215" y="804"/>
                  </a:lnTo>
                  <a:lnTo>
                    <a:pt x="2143" y="1608"/>
                  </a:lnTo>
                  <a:cubicBezTo>
                    <a:pt x="1836" y="1983"/>
                    <a:pt x="1555" y="2385"/>
                    <a:pt x="1339" y="2813"/>
                  </a:cubicBezTo>
                  <a:cubicBezTo>
                    <a:pt x="1299" y="3215"/>
                    <a:pt x="1299" y="3617"/>
                    <a:pt x="1339" y="4019"/>
                  </a:cubicBezTo>
                  <a:cubicBezTo>
                    <a:pt x="1286" y="4461"/>
                    <a:pt x="1286" y="4916"/>
                    <a:pt x="1339" y="5358"/>
                  </a:cubicBezTo>
                  <a:cubicBezTo>
                    <a:pt x="1339" y="5358"/>
                    <a:pt x="1339" y="6296"/>
                    <a:pt x="1339" y="6698"/>
                  </a:cubicBezTo>
                  <a:lnTo>
                    <a:pt x="1339" y="39115"/>
                  </a:lnTo>
                  <a:lnTo>
                    <a:pt x="0" y="3965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55" name="Freeform: Shape 1511">
              <a:extLst>
                <a:ext uri="{FF2B5EF4-FFF2-40B4-BE49-F238E27FC236}">
                  <a16:creationId xmlns:a16="http://schemas.microsoft.com/office/drawing/2014/main" id="{2521DB60-127A-572A-FEDA-6B99899C6D55}"/>
                </a:ext>
              </a:extLst>
            </p:cNvPr>
            <p:cNvSpPr>
              <a:spLocks/>
            </p:cNvSpPr>
            <p:nvPr/>
          </p:nvSpPr>
          <p:spPr bwMode="auto">
            <a:xfrm>
              <a:off x="12346566" y="5772013"/>
              <a:ext cx="7235" cy="14467"/>
            </a:xfrm>
            <a:custGeom>
              <a:avLst/>
              <a:gdLst>
                <a:gd name="T0" fmla="*/ 7235 w 7235"/>
                <a:gd name="T1" fmla="*/ 7234 h 14467"/>
                <a:gd name="T2" fmla="*/ 0 w 7235"/>
                <a:gd name="T3" fmla="*/ 14467 h 14467"/>
                <a:gd name="T4" fmla="*/ 0 w 7235"/>
                <a:gd name="T5" fmla="*/ 14467 h 14467"/>
                <a:gd name="T6" fmla="*/ 7235 w 7235"/>
                <a:gd name="T7" fmla="*/ 7234 h 14467"/>
                <a:gd name="T8" fmla="*/ 0 w 7235"/>
                <a:gd name="T9" fmla="*/ 0 h 14467"/>
                <a:gd name="T10" fmla="*/ 0 w 7235"/>
                <a:gd name="T11" fmla="*/ 0 h 14467"/>
                <a:gd name="T12" fmla="*/ 7235 w 7235"/>
                <a:gd name="T13" fmla="*/ 7234 h 144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35" h="14467">
                  <a:moveTo>
                    <a:pt x="7235" y="7234"/>
                  </a:moveTo>
                  <a:cubicBezTo>
                    <a:pt x="7235" y="11228"/>
                    <a:pt x="3993" y="14467"/>
                    <a:pt x="0" y="14467"/>
                  </a:cubicBezTo>
                  <a:cubicBezTo>
                    <a:pt x="3993" y="14467"/>
                    <a:pt x="7235" y="11228"/>
                    <a:pt x="7235" y="7234"/>
                  </a:cubicBezTo>
                  <a:cubicBezTo>
                    <a:pt x="7235" y="3239"/>
                    <a:pt x="3993" y="0"/>
                    <a:pt x="0" y="0"/>
                  </a:cubicBezTo>
                  <a:cubicBezTo>
                    <a:pt x="3993" y="0"/>
                    <a:pt x="7235" y="3239"/>
                    <a:pt x="7235"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56" name="Freeform: Shape 1512">
              <a:extLst>
                <a:ext uri="{FF2B5EF4-FFF2-40B4-BE49-F238E27FC236}">
                  <a16:creationId xmlns:a16="http://schemas.microsoft.com/office/drawing/2014/main" id="{C614C44B-16DD-27DC-4EB8-041CEF90B838}"/>
                </a:ext>
              </a:extLst>
            </p:cNvPr>
            <p:cNvSpPr>
              <a:spLocks/>
            </p:cNvSpPr>
            <p:nvPr/>
          </p:nvSpPr>
          <p:spPr bwMode="auto">
            <a:xfrm>
              <a:off x="11777162" y="6480510"/>
              <a:ext cx="14603" cy="7903"/>
            </a:xfrm>
            <a:custGeom>
              <a:avLst/>
              <a:gdLst>
                <a:gd name="T0" fmla="*/ 7369 w 14603"/>
                <a:gd name="T1" fmla="*/ 7903 h 7903"/>
                <a:gd name="T2" fmla="*/ 14604 w 14603"/>
                <a:gd name="T3" fmla="*/ 670 h 7903"/>
                <a:gd name="T4" fmla="*/ 14604 w 14603"/>
                <a:gd name="T5" fmla="*/ 670 h 7903"/>
                <a:gd name="T6" fmla="*/ 14604 w 14603"/>
                <a:gd name="T7" fmla="*/ 0 h 7903"/>
                <a:gd name="T8" fmla="*/ 7369 w 14603"/>
                <a:gd name="T9" fmla="*/ 7234 h 7903"/>
                <a:gd name="T10" fmla="*/ 0 w 14603"/>
                <a:gd name="T11" fmla="*/ 0 h 7903"/>
                <a:gd name="T12" fmla="*/ 0 w 14603"/>
                <a:gd name="T13" fmla="*/ 670 h 7903"/>
                <a:gd name="T14" fmla="*/ 7369 w 14603"/>
                <a:gd name="T15" fmla="*/ 7903 h 79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603" h="7903">
                  <a:moveTo>
                    <a:pt x="7369" y="7903"/>
                  </a:moveTo>
                  <a:cubicBezTo>
                    <a:pt x="11362" y="7903"/>
                    <a:pt x="14604" y="4662"/>
                    <a:pt x="14604" y="670"/>
                  </a:cubicBezTo>
                  <a:lnTo>
                    <a:pt x="14604" y="0"/>
                  </a:lnTo>
                  <a:cubicBezTo>
                    <a:pt x="14604" y="3992"/>
                    <a:pt x="11362" y="7234"/>
                    <a:pt x="7369" y="7234"/>
                  </a:cubicBezTo>
                  <a:cubicBezTo>
                    <a:pt x="3349" y="7234"/>
                    <a:pt x="67" y="4019"/>
                    <a:pt x="0" y="0"/>
                  </a:cubicBezTo>
                  <a:lnTo>
                    <a:pt x="0" y="670"/>
                  </a:lnTo>
                  <a:cubicBezTo>
                    <a:pt x="67" y="4688"/>
                    <a:pt x="3349" y="7903"/>
                    <a:pt x="7369" y="790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57" name="Freeform: Shape 1513">
              <a:extLst>
                <a:ext uri="{FF2B5EF4-FFF2-40B4-BE49-F238E27FC236}">
                  <a16:creationId xmlns:a16="http://schemas.microsoft.com/office/drawing/2014/main" id="{B09514D2-419A-FF71-D8B6-20E02A3BC691}"/>
                </a:ext>
              </a:extLst>
            </p:cNvPr>
            <p:cNvSpPr>
              <a:spLocks/>
            </p:cNvSpPr>
            <p:nvPr/>
          </p:nvSpPr>
          <p:spPr bwMode="auto">
            <a:xfrm>
              <a:off x="12340270" y="6405226"/>
              <a:ext cx="337372" cy="14467"/>
            </a:xfrm>
            <a:custGeom>
              <a:avLst/>
              <a:gdLst>
                <a:gd name="T0" fmla="*/ 330657 w 337372"/>
                <a:gd name="T1" fmla="*/ 0 h 14467"/>
                <a:gd name="T2" fmla="*/ 0 w 337372"/>
                <a:gd name="T3" fmla="*/ 0 h 14467"/>
                <a:gd name="T4" fmla="*/ 7234 w 337372"/>
                <a:gd name="T5" fmla="*/ 7234 h 14467"/>
                <a:gd name="T6" fmla="*/ 0 w 337372"/>
                <a:gd name="T7" fmla="*/ 14467 h 14467"/>
                <a:gd name="T8" fmla="*/ 330657 w 337372"/>
                <a:gd name="T9" fmla="*/ 14467 h 14467"/>
                <a:gd name="T10" fmla="*/ 337221 w 337372"/>
                <a:gd name="T11" fmla="*/ 10315 h 14467"/>
                <a:gd name="T12" fmla="*/ 337221 w 337372"/>
                <a:gd name="T13" fmla="*/ 10315 h 14467"/>
                <a:gd name="T14" fmla="*/ 337221 w 337372"/>
                <a:gd name="T15" fmla="*/ 7770 h 14467"/>
                <a:gd name="T16" fmla="*/ 330657 w 337372"/>
                <a:gd name="T17" fmla="*/ 0 h 1446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37372" h="14467">
                  <a:moveTo>
                    <a:pt x="330657" y="0"/>
                  </a:moveTo>
                  <a:lnTo>
                    <a:pt x="0" y="0"/>
                  </a:lnTo>
                  <a:cubicBezTo>
                    <a:pt x="3992" y="0"/>
                    <a:pt x="7234" y="3242"/>
                    <a:pt x="7234" y="7234"/>
                  </a:cubicBezTo>
                  <a:cubicBezTo>
                    <a:pt x="7234" y="11226"/>
                    <a:pt x="3992" y="14467"/>
                    <a:pt x="0" y="14467"/>
                  </a:cubicBezTo>
                  <a:lnTo>
                    <a:pt x="330657" y="14467"/>
                  </a:lnTo>
                  <a:cubicBezTo>
                    <a:pt x="333456" y="14441"/>
                    <a:pt x="336002" y="12833"/>
                    <a:pt x="337221" y="10315"/>
                  </a:cubicBezTo>
                  <a:cubicBezTo>
                    <a:pt x="337221" y="10315"/>
                    <a:pt x="337221" y="10315"/>
                    <a:pt x="337221" y="10315"/>
                  </a:cubicBezTo>
                  <a:cubicBezTo>
                    <a:pt x="337422" y="9484"/>
                    <a:pt x="337422" y="8600"/>
                    <a:pt x="337221" y="7770"/>
                  </a:cubicBezTo>
                  <a:cubicBezTo>
                    <a:pt x="337530" y="3818"/>
                    <a:pt x="334609" y="348"/>
                    <a:pt x="330657"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58" name="Freeform: Shape 1514">
              <a:extLst>
                <a:ext uri="{FF2B5EF4-FFF2-40B4-BE49-F238E27FC236}">
                  <a16:creationId xmlns:a16="http://schemas.microsoft.com/office/drawing/2014/main" id="{DD73BF91-EF31-A6EE-E32B-1A548F30EB40}"/>
                </a:ext>
              </a:extLst>
            </p:cNvPr>
            <p:cNvSpPr>
              <a:spLocks/>
            </p:cNvSpPr>
            <p:nvPr/>
          </p:nvSpPr>
          <p:spPr bwMode="auto">
            <a:xfrm>
              <a:off x="12336251" y="6405226"/>
              <a:ext cx="11253" cy="14467"/>
            </a:xfrm>
            <a:custGeom>
              <a:avLst/>
              <a:gdLst>
                <a:gd name="T0" fmla="*/ 11254 w 11253"/>
                <a:gd name="T1" fmla="*/ 7234 h 14467"/>
                <a:gd name="T2" fmla="*/ 4019 w 11253"/>
                <a:gd name="T3" fmla="*/ 0 h 14467"/>
                <a:gd name="T4" fmla="*/ 0 w 11253"/>
                <a:gd name="T5" fmla="*/ 0 h 14467"/>
                <a:gd name="T6" fmla="*/ 7234 w 11253"/>
                <a:gd name="T7" fmla="*/ 7234 h 14467"/>
                <a:gd name="T8" fmla="*/ 0 w 11253"/>
                <a:gd name="T9" fmla="*/ 14467 h 14467"/>
                <a:gd name="T10" fmla="*/ 4019 w 11253"/>
                <a:gd name="T11" fmla="*/ 14467 h 14467"/>
                <a:gd name="T12" fmla="*/ 11254 w 11253"/>
                <a:gd name="T13" fmla="*/ 7234 h 144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253" h="14467">
                  <a:moveTo>
                    <a:pt x="11254" y="7234"/>
                  </a:moveTo>
                  <a:cubicBezTo>
                    <a:pt x="11254" y="3242"/>
                    <a:pt x="8011" y="0"/>
                    <a:pt x="4019" y="0"/>
                  </a:cubicBezTo>
                  <a:lnTo>
                    <a:pt x="0" y="0"/>
                  </a:lnTo>
                  <a:cubicBezTo>
                    <a:pt x="3992" y="0"/>
                    <a:pt x="7234" y="3242"/>
                    <a:pt x="7234" y="7234"/>
                  </a:cubicBezTo>
                  <a:cubicBezTo>
                    <a:pt x="7234" y="11226"/>
                    <a:pt x="3992" y="14467"/>
                    <a:pt x="0" y="14467"/>
                  </a:cubicBezTo>
                  <a:lnTo>
                    <a:pt x="4019" y="14467"/>
                  </a:lnTo>
                  <a:cubicBezTo>
                    <a:pt x="8011" y="14467"/>
                    <a:pt x="11254" y="11226"/>
                    <a:pt x="11254"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59" name="Freeform: Shape 1515">
              <a:extLst>
                <a:ext uri="{FF2B5EF4-FFF2-40B4-BE49-F238E27FC236}">
                  <a16:creationId xmlns:a16="http://schemas.microsoft.com/office/drawing/2014/main" id="{FC35A732-89CA-6316-C0DD-0C267BB3A0A8}"/>
                </a:ext>
              </a:extLst>
            </p:cNvPr>
            <p:cNvSpPr>
              <a:spLocks/>
            </p:cNvSpPr>
            <p:nvPr/>
          </p:nvSpPr>
          <p:spPr bwMode="auto">
            <a:xfrm>
              <a:off x="12131264" y="6405226"/>
              <a:ext cx="212220" cy="14467"/>
            </a:xfrm>
            <a:custGeom>
              <a:avLst/>
              <a:gdLst>
                <a:gd name="T0" fmla="*/ 212221 w 212220"/>
                <a:gd name="T1" fmla="*/ 7234 h 14467"/>
                <a:gd name="T2" fmla="*/ 204986 w 212220"/>
                <a:gd name="T3" fmla="*/ 0 h 14467"/>
                <a:gd name="T4" fmla="*/ 0 w 212220"/>
                <a:gd name="T5" fmla="*/ 0 h 14467"/>
                <a:gd name="T6" fmla="*/ 7235 w 212220"/>
                <a:gd name="T7" fmla="*/ 7234 h 14467"/>
                <a:gd name="T8" fmla="*/ 0 w 212220"/>
                <a:gd name="T9" fmla="*/ 14467 h 14467"/>
                <a:gd name="T10" fmla="*/ 204986 w 212220"/>
                <a:gd name="T11" fmla="*/ 14467 h 14467"/>
                <a:gd name="T12" fmla="*/ 212221 w 212220"/>
                <a:gd name="T13" fmla="*/ 7234 h 144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2220" h="14467">
                  <a:moveTo>
                    <a:pt x="212221" y="7234"/>
                  </a:moveTo>
                  <a:cubicBezTo>
                    <a:pt x="212221" y="3242"/>
                    <a:pt x="208978" y="0"/>
                    <a:pt x="204986" y="0"/>
                  </a:cubicBezTo>
                  <a:lnTo>
                    <a:pt x="0" y="0"/>
                  </a:lnTo>
                  <a:cubicBezTo>
                    <a:pt x="3993" y="0"/>
                    <a:pt x="7235" y="3242"/>
                    <a:pt x="7235" y="7234"/>
                  </a:cubicBezTo>
                  <a:cubicBezTo>
                    <a:pt x="7235" y="11226"/>
                    <a:pt x="3993" y="14467"/>
                    <a:pt x="0" y="14467"/>
                  </a:cubicBezTo>
                  <a:lnTo>
                    <a:pt x="204986" y="14467"/>
                  </a:lnTo>
                  <a:cubicBezTo>
                    <a:pt x="208978" y="14467"/>
                    <a:pt x="212221" y="11226"/>
                    <a:pt x="212221"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60" name="Freeform: Shape 1516">
              <a:extLst>
                <a:ext uri="{FF2B5EF4-FFF2-40B4-BE49-F238E27FC236}">
                  <a16:creationId xmlns:a16="http://schemas.microsoft.com/office/drawing/2014/main" id="{A8E4D1EB-7362-0929-C4D4-B9DAB2C7E49F}"/>
                </a:ext>
              </a:extLst>
            </p:cNvPr>
            <p:cNvSpPr>
              <a:spLocks/>
            </p:cNvSpPr>
            <p:nvPr/>
          </p:nvSpPr>
          <p:spPr bwMode="auto">
            <a:xfrm>
              <a:off x="12034399" y="6405226"/>
              <a:ext cx="103966" cy="14467"/>
            </a:xfrm>
            <a:custGeom>
              <a:avLst/>
              <a:gdLst>
                <a:gd name="T0" fmla="*/ 103967 w 103966"/>
                <a:gd name="T1" fmla="*/ 7234 h 14467"/>
                <a:gd name="T2" fmla="*/ 96732 w 103966"/>
                <a:gd name="T3" fmla="*/ 0 h 14467"/>
                <a:gd name="T4" fmla="*/ 6967 w 103966"/>
                <a:gd name="T5" fmla="*/ 0 h 14467"/>
                <a:gd name="T6" fmla="*/ 2144 w 103966"/>
                <a:gd name="T7" fmla="*/ 2009 h 14467"/>
                <a:gd name="T8" fmla="*/ 0 w 103966"/>
                <a:gd name="T9" fmla="*/ 7234 h 14467"/>
                <a:gd name="T10" fmla="*/ 7235 w 103966"/>
                <a:gd name="T11" fmla="*/ 14467 h 14467"/>
                <a:gd name="T12" fmla="*/ 96732 w 103966"/>
                <a:gd name="T13" fmla="*/ 14467 h 14467"/>
                <a:gd name="T14" fmla="*/ 103967 w 103966"/>
                <a:gd name="T15" fmla="*/ 7234 h 1446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3966" h="14467">
                  <a:moveTo>
                    <a:pt x="103967" y="7234"/>
                  </a:moveTo>
                  <a:cubicBezTo>
                    <a:pt x="103967" y="3242"/>
                    <a:pt x="100725" y="0"/>
                    <a:pt x="96732" y="0"/>
                  </a:cubicBezTo>
                  <a:lnTo>
                    <a:pt x="6967" y="0"/>
                  </a:lnTo>
                  <a:cubicBezTo>
                    <a:pt x="5172" y="94"/>
                    <a:pt x="3471" y="804"/>
                    <a:pt x="2144" y="2009"/>
                  </a:cubicBezTo>
                  <a:cubicBezTo>
                    <a:pt x="764" y="3403"/>
                    <a:pt x="-13" y="5278"/>
                    <a:pt x="0" y="7234"/>
                  </a:cubicBezTo>
                  <a:cubicBezTo>
                    <a:pt x="134" y="11172"/>
                    <a:pt x="3296" y="14333"/>
                    <a:pt x="7235" y="14467"/>
                  </a:cubicBezTo>
                  <a:lnTo>
                    <a:pt x="96732" y="14467"/>
                  </a:lnTo>
                  <a:cubicBezTo>
                    <a:pt x="100725" y="14467"/>
                    <a:pt x="103967" y="11226"/>
                    <a:pt x="103967"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61" name="Freeform: Shape 1517">
              <a:extLst>
                <a:ext uri="{FF2B5EF4-FFF2-40B4-BE49-F238E27FC236}">
                  <a16:creationId xmlns:a16="http://schemas.microsoft.com/office/drawing/2014/main" id="{0989AD0C-25CA-6766-E294-40718BCE9609}"/>
                </a:ext>
              </a:extLst>
            </p:cNvPr>
            <p:cNvSpPr>
              <a:spLocks/>
            </p:cNvSpPr>
            <p:nvPr/>
          </p:nvSpPr>
          <p:spPr bwMode="auto">
            <a:xfrm>
              <a:off x="10890364" y="6480510"/>
              <a:ext cx="90" cy="2009"/>
            </a:xfrm>
            <a:custGeom>
              <a:avLst/>
              <a:gdLst>
                <a:gd name="T0" fmla="*/ 0 w 90"/>
                <a:gd name="T1" fmla="*/ 0 h 2009"/>
                <a:gd name="T2" fmla="*/ 0 w 90"/>
                <a:gd name="T3" fmla="*/ 2009 h 2009"/>
                <a:gd name="T4" fmla="*/ 0 w 90"/>
                <a:gd name="T5" fmla="*/ 2009 h 2009"/>
                <a:gd name="T6" fmla="*/ 0 w 90"/>
                <a:gd name="T7" fmla="*/ 402 h 200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0" h="2009">
                  <a:moveTo>
                    <a:pt x="0" y="0"/>
                  </a:moveTo>
                  <a:cubicBezTo>
                    <a:pt x="121" y="670"/>
                    <a:pt x="121" y="1339"/>
                    <a:pt x="0" y="2009"/>
                  </a:cubicBezTo>
                  <a:cubicBezTo>
                    <a:pt x="67" y="1473"/>
                    <a:pt x="67" y="938"/>
                    <a:pt x="0" y="402"/>
                  </a:cubicBez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62" name="Freeform: Shape 1518">
              <a:extLst>
                <a:ext uri="{FF2B5EF4-FFF2-40B4-BE49-F238E27FC236}">
                  <a16:creationId xmlns:a16="http://schemas.microsoft.com/office/drawing/2014/main" id="{5C273EF3-DE47-6246-FA6B-77ACE6A9208E}"/>
                </a:ext>
              </a:extLst>
            </p:cNvPr>
            <p:cNvSpPr>
              <a:spLocks/>
            </p:cNvSpPr>
            <p:nvPr/>
          </p:nvSpPr>
          <p:spPr bwMode="auto">
            <a:xfrm>
              <a:off x="10876113" y="6480912"/>
              <a:ext cx="50" cy="2277"/>
            </a:xfrm>
            <a:custGeom>
              <a:avLst/>
              <a:gdLst>
                <a:gd name="T0" fmla="*/ 50 w 50"/>
                <a:gd name="T1" fmla="*/ 2009 h 2277"/>
                <a:gd name="T2" fmla="*/ 50 w 50"/>
                <a:gd name="T3" fmla="*/ 0 h 2277"/>
                <a:gd name="T4" fmla="*/ 50 w 50"/>
                <a:gd name="T5" fmla="*/ 670 h 2277"/>
                <a:gd name="T6" fmla="*/ 50 w 50"/>
                <a:gd name="T7" fmla="*/ 2277 h 227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 h="2277">
                  <a:moveTo>
                    <a:pt x="50" y="2009"/>
                  </a:moveTo>
                  <a:cubicBezTo>
                    <a:pt x="-17" y="1339"/>
                    <a:pt x="-17" y="670"/>
                    <a:pt x="50" y="0"/>
                  </a:cubicBezTo>
                  <a:lnTo>
                    <a:pt x="50" y="670"/>
                  </a:lnTo>
                  <a:cubicBezTo>
                    <a:pt x="-17" y="1206"/>
                    <a:pt x="-17" y="1741"/>
                    <a:pt x="50" y="2277"/>
                  </a:cubicBezTo>
                  <a:lnTo>
                    <a:pt x="50" y="200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63" name="Freeform: Shape 1519">
              <a:extLst>
                <a:ext uri="{FF2B5EF4-FFF2-40B4-BE49-F238E27FC236}">
                  <a16:creationId xmlns:a16="http://schemas.microsoft.com/office/drawing/2014/main" id="{EECE1574-6B95-23EE-07CD-3B1DE011BDDC}"/>
                </a:ext>
              </a:extLst>
            </p:cNvPr>
            <p:cNvSpPr>
              <a:spLocks/>
            </p:cNvSpPr>
            <p:nvPr/>
          </p:nvSpPr>
          <p:spPr bwMode="auto">
            <a:xfrm>
              <a:off x="11307705" y="6482921"/>
              <a:ext cx="14603" cy="371327"/>
            </a:xfrm>
            <a:custGeom>
              <a:avLst/>
              <a:gdLst>
                <a:gd name="T0" fmla="*/ 14336 w 14603"/>
                <a:gd name="T1" fmla="*/ 0 h 371327"/>
                <a:gd name="T2" fmla="*/ 7101 w 14603"/>
                <a:gd name="T3" fmla="*/ 7368 h 371327"/>
                <a:gd name="T4" fmla="*/ 0 w 14603"/>
                <a:gd name="T5" fmla="*/ 0 h 371327"/>
                <a:gd name="T6" fmla="*/ 0 w 14603"/>
                <a:gd name="T7" fmla="*/ 371328 h 371327"/>
                <a:gd name="T8" fmla="*/ 14604 w 14603"/>
                <a:gd name="T9" fmla="*/ 371328 h 371327"/>
                <a:gd name="T10" fmla="*/ 14604 w 14603"/>
                <a:gd name="T11" fmla="*/ 0 h 3713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03" h="371327">
                  <a:moveTo>
                    <a:pt x="14336" y="0"/>
                  </a:moveTo>
                  <a:cubicBezTo>
                    <a:pt x="14336" y="4019"/>
                    <a:pt x="11120" y="7301"/>
                    <a:pt x="7101" y="7368"/>
                  </a:cubicBezTo>
                  <a:cubicBezTo>
                    <a:pt x="3135" y="7220"/>
                    <a:pt x="0" y="3965"/>
                    <a:pt x="0" y="0"/>
                  </a:cubicBezTo>
                  <a:lnTo>
                    <a:pt x="0" y="371328"/>
                  </a:lnTo>
                  <a:lnTo>
                    <a:pt x="14604" y="371328"/>
                  </a:lnTo>
                  <a:lnTo>
                    <a:pt x="14604" y="0"/>
                  </a:lnTo>
                  <a:lnTo>
                    <a:pt x="14336"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64" name="Freeform: Shape 1520">
              <a:extLst>
                <a:ext uri="{FF2B5EF4-FFF2-40B4-BE49-F238E27FC236}">
                  <a16:creationId xmlns:a16="http://schemas.microsoft.com/office/drawing/2014/main" id="{23DAFFF2-11E8-44C1-9057-47E01F166768}"/>
                </a:ext>
              </a:extLst>
            </p:cNvPr>
            <p:cNvSpPr>
              <a:spLocks/>
            </p:cNvSpPr>
            <p:nvPr/>
          </p:nvSpPr>
          <p:spPr bwMode="auto">
            <a:xfrm>
              <a:off x="11886086" y="6822367"/>
              <a:ext cx="14603" cy="31345"/>
            </a:xfrm>
            <a:custGeom>
              <a:avLst/>
              <a:gdLst>
                <a:gd name="T0" fmla="*/ 7369 w 14603"/>
                <a:gd name="T1" fmla="*/ 7234 h 31345"/>
                <a:gd name="T2" fmla="*/ 0 w 14603"/>
                <a:gd name="T3" fmla="*/ 0 h 31345"/>
                <a:gd name="T4" fmla="*/ 0 w 14603"/>
                <a:gd name="T5" fmla="*/ 31346 h 31345"/>
                <a:gd name="T6" fmla="*/ 14604 w 14603"/>
                <a:gd name="T7" fmla="*/ 31346 h 31345"/>
                <a:gd name="T8" fmla="*/ 14604 w 14603"/>
                <a:gd name="T9" fmla="*/ 0 h 31345"/>
                <a:gd name="T10" fmla="*/ 7369 w 14603"/>
                <a:gd name="T11" fmla="*/ 7234 h 3134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03" h="31345">
                  <a:moveTo>
                    <a:pt x="7369" y="7234"/>
                  </a:moveTo>
                  <a:cubicBezTo>
                    <a:pt x="3349" y="7234"/>
                    <a:pt x="67" y="4019"/>
                    <a:pt x="0" y="0"/>
                  </a:cubicBezTo>
                  <a:lnTo>
                    <a:pt x="0" y="31346"/>
                  </a:lnTo>
                  <a:lnTo>
                    <a:pt x="14604" y="31346"/>
                  </a:lnTo>
                  <a:lnTo>
                    <a:pt x="14604" y="0"/>
                  </a:lnTo>
                  <a:cubicBezTo>
                    <a:pt x="14604" y="3992"/>
                    <a:pt x="11362" y="7234"/>
                    <a:pt x="7369"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65" name="Freeform: Shape 1521">
              <a:extLst>
                <a:ext uri="{FF2B5EF4-FFF2-40B4-BE49-F238E27FC236}">
                  <a16:creationId xmlns:a16="http://schemas.microsoft.com/office/drawing/2014/main" id="{43B969E5-49BC-7419-4EB2-ACEDBC2E0438}"/>
                </a:ext>
              </a:extLst>
            </p:cNvPr>
            <p:cNvSpPr>
              <a:spLocks/>
            </p:cNvSpPr>
            <p:nvPr/>
          </p:nvSpPr>
          <p:spPr bwMode="auto">
            <a:xfrm>
              <a:off x="12345361" y="5772013"/>
              <a:ext cx="8574" cy="14467"/>
            </a:xfrm>
            <a:custGeom>
              <a:avLst/>
              <a:gdLst>
                <a:gd name="T0" fmla="*/ 7369 w 8574"/>
                <a:gd name="T1" fmla="*/ 7234 h 14467"/>
                <a:gd name="T2" fmla="*/ 0 w 8574"/>
                <a:gd name="T3" fmla="*/ 14467 h 14467"/>
                <a:gd name="T4" fmla="*/ 1339 w 8574"/>
                <a:gd name="T5" fmla="*/ 14467 h 14467"/>
                <a:gd name="T6" fmla="*/ 8575 w 8574"/>
                <a:gd name="T7" fmla="*/ 7234 h 14467"/>
                <a:gd name="T8" fmla="*/ 1339 w 8574"/>
                <a:gd name="T9" fmla="*/ 0 h 14467"/>
                <a:gd name="T10" fmla="*/ 0 w 8574"/>
                <a:gd name="T11" fmla="*/ 0 h 14467"/>
                <a:gd name="T12" fmla="*/ 7369 w 8574"/>
                <a:gd name="T13" fmla="*/ 7234 h 144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574" h="14467">
                  <a:moveTo>
                    <a:pt x="7369" y="7234"/>
                  </a:moveTo>
                  <a:cubicBezTo>
                    <a:pt x="7302" y="11250"/>
                    <a:pt x="4019" y="14467"/>
                    <a:pt x="0" y="14467"/>
                  </a:cubicBezTo>
                  <a:lnTo>
                    <a:pt x="1339" y="14467"/>
                  </a:lnTo>
                  <a:cubicBezTo>
                    <a:pt x="5332" y="14467"/>
                    <a:pt x="8575" y="11228"/>
                    <a:pt x="8575" y="7234"/>
                  </a:cubicBezTo>
                  <a:cubicBezTo>
                    <a:pt x="8575" y="3239"/>
                    <a:pt x="5332" y="0"/>
                    <a:pt x="1339" y="0"/>
                  </a:cubicBezTo>
                  <a:lnTo>
                    <a:pt x="0" y="0"/>
                  </a:lnTo>
                  <a:cubicBezTo>
                    <a:pt x="4019" y="0"/>
                    <a:pt x="7302" y="3218"/>
                    <a:pt x="7369"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66" name="Freeform: Shape 1522">
              <a:extLst>
                <a:ext uri="{FF2B5EF4-FFF2-40B4-BE49-F238E27FC236}">
                  <a16:creationId xmlns:a16="http://schemas.microsoft.com/office/drawing/2014/main" id="{40B3B224-8E44-80FC-CD6D-54813EEED2D1}"/>
                </a:ext>
              </a:extLst>
            </p:cNvPr>
            <p:cNvSpPr>
              <a:spLocks/>
            </p:cNvSpPr>
            <p:nvPr/>
          </p:nvSpPr>
          <p:spPr bwMode="auto">
            <a:xfrm>
              <a:off x="12333443" y="5771784"/>
              <a:ext cx="19420" cy="14561"/>
            </a:xfrm>
            <a:custGeom>
              <a:avLst/>
              <a:gdLst>
                <a:gd name="T0" fmla="*/ 5889 w 19420"/>
                <a:gd name="T1" fmla="*/ 14562 h 14561"/>
                <a:gd name="T2" fmla="*/ 7228 w 19420"/>
                <a:gd name="T3" fmla="*/ 14562 h 14561"/>
                <a:gd name="T4" fmla="*/ 12185 w 19420"/>
                <a:gd name="T5" fmla="*/ 14562 h 14561"/>
                <a:gd name="T6" fmla="*/ 19420 w 19420"/>
                <a:gd name="T7" fmla="*/ 7328 h 14561"/>
                <a:gd name="T8" fmla="*/ 12185 w 19420"/>
                <a:gd name="T9" fmla="*/ 94 h 14561"/>
                <a:gd name="T10" fmla="*/ 7228 w 19420"/>
                <a:gd name="T11" fmla="*/ 94 h 14561"/>
                <a:gd name="T12" fmla="*/ 5889 w 19420"/>
                <a:gd name="T13" fmla="*/ 94 h 14561"/>
                <a:gd name="T14" fmla="*/ 4549 w 19420"/>
                <a:gd name="T15" fmla="*/ 94 h 14561"/>
                <a:gd name="T16" fmla="*/ 1869 w 19420"/>
                <a:gd name="T17" fmla="*/ 1836 h 14561"/>
                <a:gd name="T18" fmla="*/ 1869 w 19420"/>
                <a:gd name="T19" fmla="*/ 11749 h 14561"/>
                <a:gd name="T20" fmla="*/ 4549 w 19420"/>
                <a:gd name="T21" fmla="*/ 13490 h 14561"/>
                <a:gd name="T22" fmla="*/ 5889 w 19420"/>
                <a:gd name="T23" fmla="*/ 14562 h 1456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420" h="14561">
                  <a:moveTo>
                    <a:pt x="5889" y="14562"/>
                  </a:moveTo>
                  <a:lnTo>
                    <a:pt x="7228" y="14562"/>
                  </a:lnTo>
                  <a:lnTo>
                    <a:pt x="12185" y="14562"/>
                  </a:lnTo>
                  <a:cubicBezTo>
                    <a:pt x="16178" y="14562"/>
                    <a:pt x="19420" y="11323"/>
                    <a:pt x="19420" y="7328"/>
                  </a:cubicBezTo>
                  <a:cubicBezTo>
                    <a:pt x="19420" y="3333"/>
                    <a:pt x="16178" y="94"/>
                    <a:pt x="12185" y="94"/>
                  </a:cubicBezTo>
                  <a:lnTo>
                    <a:pt x="7228" y="94"/>
                  </a:lnTo>
                  <a:lnTo>
                    <a:pt x="5889" y="94"/>
                  </a:lnTo>
                  <a:cubicBezTo>
                    <a:pt x="5446" y="-31"/>
                    <a:pt x="4991" y="-31"/>
                    <a:pt x="4549" y="94"/>
                  </a:cubicBezTo>
                  <a:cubicBezTo>
                    <a:pt x="3557" y="515"/>
                    <a:pt x="2659" y="1104"/>
                    <a:pt x="1869" y="1836"/>
                  </a:cubicBezTo>
                  <a:cubicBezTo>
                    <a:pt x="-623" y="4669"/>
                    <a:pt x="-623" y="8915"/>
                    <a:pt x="1869" y="11749"/>
                  </a:cubicBezTo>
                  <a:cubicBezTo>
                    <a:pt x="2619" y="12526"/>
                    <a:pt x="3530" y="13120"/>
                    <a:pt x="4549" y="13490"/>
                  </a:cubicBezTo>
                  <a:cubicBezTo>
                    <a:pt x="4843" y="13999"/>
                    <a:pt x="5326" y="14381"/>
                    <a:pt x="5889" y="1456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67" name="Freeform: Shape 1523">
              <a:extLst>
                <a:ext uri="{FF2B5EF4-FFF2-40B4-BE49-F238E27FC236}">
                  <a16:creationId xmlns:a16="http://schemas.microsoft.com/office/drawing/2014/main" id="{7EDED48A-6095-C088-0479-C38D4EB4931E}"/>
                </a:ext>
              </a:extLst>
            </p:cNvPr>
            <p:cNvSpPr>
              <a:spLocks/>
            </p:cNvSpPr>
            <p:nvPr/>
          </p:nvSpPr>
          <p:spPr bwMode="auto">
            <a:xfrm>
              <a:off x="10595212" y="6482921"/>
              <a:ext cx="14469" cy="371327"/>
            </a:xfrm>
            <a:custGeom>
              <a:avLst/>
              <a:gdLst>
                <a:gd name="T0" fmla="*/ 14470 w 14469"/>
                <a:gd name="T1" fmla="*/ 0 h 371327"/>
                <a:gd name="T2" fmla="*/ 7234 w 14469"/>
                <a:gd name="T3" fmla="*/ 7234 h 371327"/>
                <a:gd name="T4" fmla="*/ 0 w 14469"/>
                <a:gd name="T5" fmla="*/ 0 h 371327"/>
                <a:gd name="T6" fmla="*/ 0 w 14469"/>
                <a:gd name="T7" fmla="*/ 371328 h 371327"/>
                <a:gd name="T8" fmla="*/ 14470 w 14469"/>
                <a:gd name="T9" fmla="*/ 371328 h 371327"/>
                <a:gd name="T10" fmla="*/ 14470 w 14469"/>
                <a:gd name="T11" fmla="*/ 0 h 3713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469" h="371327">
                  <a:moveTo>
                    <a:pt x="14470" y="0"/>
                  </a:moveTo>
                  <a:cubicBezTo>
                    <a:pt x="14470" y="3992"/>
                    <a:pt x="11227" y="7234"/>
                    <a:pt x="7234" y="7234"/>
                  </a:cubicBezTo>
                  <a:cubicBezTo>
                    <a:pt x="3242" y="7234"/>
                    <a:pt x="0" y="3992"/>
                    <a:pt x="0" y="0"/>
                  </a:cubicBezTo>
                  <a:lnTo>
                    <a:pt x="0" y="371328"/>
                  </a:lnTo>
                  <a:lnTo>
                    <a:pt x="14470" y="371328"/>
                  </a:lnTo>
                  <a:lnTo>
                    <a:pt x="1447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68" name="Freeform: Shape 1524">
              <a:extLst>
                <a:ext uri="{FF2B5EF4-FFF2-40B4-BE49-F238E27FC236}">
                  <a16:creationId xmlns:a16="http://schemas.microsoft.com/office/drawing/2014/main" id="{5EC415B2-A7E5-091F-0779-D16FE788DEDD}"/>
                </a:ext>
              </a:extLst>
            </p:cNvPr>
            <p:cNvSpPr>
              <a:spLocks/>
            </p:cNvSpPr>
            <p:nvPr/>
          </p:nvSpPr>
          <p:spPr bwMode="auto">
            <a:xfrm>
              <a:off x="11777162" y="6479438"/>
              <a:ext cx="14603" cy="8305"/>
            </a:xfrm>
            <a:custGeom>
              <a:avLst/>
              <a:gdLst>
                <a:gd name="T0" fmla="*/ 7369 w 14603"/>
                <a:gd name="T1" fmla="*/ 8305 h 8305"/>
                <a:gd name="T2" fmla="*/ 14604 w 14603"/>
                <a:gd name="T3" fmla="*/ 1072 h 8305"/>
                <a:gd name="T4" fmla="*/ 14604 w 14603"/>
                <a:gd name="T5" fmla="*/ 0 h 8305"/>
                <a:gd name="T6" fmla="*/ 7369 w 14603"/>
                <a:gd name="T7" fmla="*/ 7367 h 8305"/>
                <a:gd name="T8" fmla="*/ 0 w 14603"/>
                <a:gd name="T9" fmla="*/ 0 h 8305"/>
                <a:gd name="T10" fmla="*/ 0 w 14603"/>
                <a:gd name="T11" fmla="*/ 1072 h 8305"/>
                <a:gd name="T12" fmla="*/ 7369 w 14603"/>
                <a:gd name="T13" fmla="*/ 8305 h 830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8305">
                  <a:moveTo>
                    <a:pt x="7369" y="8305"/>
                  </a:moveTo>
                  <a:cubicBezTo>
                    <a:pt x="11362" y="8305"/>
                    <a:pt x="14604" y="5063"/>
                    <a:pt x="14604" y="1072"/>
                  </a:cubicBezTo>
                  <a:lnTo>
                    <a:pt x="14604" y="0"/>
                  </a:lnTo>
                  <a:cubicBezTo>
                    <a:pt x="14604" y="4019"/>
                    <a:pt x="11389" y="7301"/>
                    <a:pt x="7369" y="7367"/>
                  </a:cubicBezTo>
                  <a:cubicBezTo>
                    <a:pt x="3296" y="7367"/>
                    <a:pt x="0" y="4072"/>
                    <a:pt x="0" y="0"/>
                  </a:cubicBezTo>
                  <a:lnTo>
                    <a:pt x="0" y="1072"/>
                  </a:lnTo>
                  <a:cubicBezTo>
                    <a:pt x="67" y="5090"/>
                    <a:pt x="3349" y="8305"/>
                    <a:pt x="7369" y="830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69" name="Freeform: Shape 1525">
              <a:extLst>
                <a:ext uri="{FF2B5EF4-FFF2-40B4-BE49-F238E27FC236}">
                  <a16:creationId xmlns:a16="http://schemas.microsoft.com/office/drawing/2014/main" id="{148E9EA3-8CB0-4575-ABF2-A3C9B9857C8E}"/>
                </a:ext>
              </a:extLst>
            </p:cNvPr>
            <p:cNvSpPr>
              <a:spLocks/>
            </p:cNvSpPr>
            <p:nvPr/>
          </p:nvSpPr>
          <p:spPr bwMode="auto">
            <a:xfrm>
              <a:off x="10876565" y="6483338"/>
              <a:ext cx="14469" cy="370375"/>
            </a:xfrm>
            <a:custGeom>
              <a:avLst/>
              <a:gdLst>
                <a:gd name="T0" fmla="*/ 13799 w 14469"/>
                <a:gd name="T1" fmla="*/ 1057 h 370375"/>
                <a:gd name="T2" fmla="*/ 13799 w 14469"/>
                <a:gd name="T3" fmla="*/ 119 h 370375"/>
                <a:gd name="T4" fmla="*/ 13799 w 14469"/>
                <a:gd name="T5" fmla="*/ 119 h 370375"/>
                <a:gd name="T6" fmla="*/ 13799 w 14469"/>
                <a:gd name="T7" fmla="*/ 119 h 370375"/>
                <a:gd name="T8" fmla="*/ 6967 w 14469"/>
                <a:gd name="T9" fmla="*/ 5343 h 370375"/>
                <a:gd name="T10" fmla="*/ 0 w 14469"/>
                <a:gd name="T11" fmla="*/ 119 h 370375"/>
                <a:gd name="T12" fmla="*/ 0 w 14469"/>
                <a:gd name="T13" fmla="*/ 119 h 370375"/>
                <a:gd name="T14" fmla="*/ 0 w 14469"/>
                <a:gd name="T15" fmla="*/ 119 h 370375"/>
                <a:gd name="T16" fmla="*/ 0 w 14469"/>
                <a:gd name="T17" fmla="*/ 1057 h 370375"/>
                <a:gd name="T18" fmla="*/ 0 w 14469"/>
                <a:gd name="T19" fmla="*/ 370375 h 370375"/>
                <a:gd name="T20" fmla="*/ 14470 w 14469"/>
                <a:gd name="T21" fmla="*/ 370375 h 370375"/>
                <a:gd name="T22" fmla="*/ 14470 w 14469"/>
                <a:gd name="T23" fmla="*/ 1057 h 3703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469" h="370375">
                  <a:moveTo>
                    <a:pt x="13799" y="1057"/>
                  </a:moveTo>
                  <a:cubicBezTo>
                    <a:pt x="13799" y="1057"/>
                    <a:pt x="13799" y="387"/>
                    <a:pt x="13799" y="119"/>
                  </a:cubicBezTo>
                  <a:cubicBezTo>
                    <a:pt x="13799" y="-149"/>
                    <a:pt x="13799" y="119"/>
                    <a:pt x="13799" y="119"/>
                  </a:cubicBezTo>
                  <a:cubicBezTo>
                    <a:pt x="12955" y="3200"/>
                    <a:pt x="10155" y="5330"/>
                    <a:pt x="6967" y="5343"/>
                  </a:cubicBezTo>
                  <a:cubicBezTo>
                    <a:pt x="3751" y="5303"/>
                    <a:pt x="938" y="3187"/>
                    <a:pt x="0" y="119"/>
                  </a:cubicBezTo>
                  <a:cubicBezTo>
                    <a:pt x="0" y="119"/>
                    <a:pt x="0" y="119"/>
                    <a:pt x="0" y="119"/>
                  </a:cubicBezTo>
                  <a:cubicBezTo>
                    <a:pt x="0" y="119"/>
                    <a:pt x="0" y="119"/>
                    <a:pt x="0" y="1057"/>
                  </a:cubicBezTo>
                  <a:lnTo>
                    <a:pt x="0" y="370375"/>
                  </a:lnTo>
                  <a:lnTo>
                    <a:pt x="14470" y="370375"/>
                  </a:lnTo>
                  <a:lnTo>
                    <a:pt x="14470" y="1057"/>
                  </a:lnTo>
                  <a:lnTo>
                    <a:pt x="13799" y="105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70" name="Freeform: Shape 1526">
              <a:extLst>
                <a:ext uri="{FF2B5EF4-FFF2-40B4-BE49-F238E27FC236}">
                  <a16:creationId xmlns:a16="http://schemas.microsoft.com/office/drawing/2014/main" id="{8BADD5BA-6D0C-2D6E-AE6E-391AB95BA67F}"/>
                </a:ext>
              </a:extLst>
            </p:cNvPr>
            <p:cNvSpPr>
              <a:spLocks/>
            </p:cNvSpPr>
            <p:nvPr/>
          </p:nvSpPr>
          <p:spPr bwMode="auto">
            <a:xfrm>
              <a:off x="10875443" y="6479438"/>
              <a:ext cx="14610" cy="8327"/>
            </a:xfrm>
            <a:custGeom>
              <a:avLst/>
              <a:gdLst>
                <a:gd name="T0" fmla="*/ 7687 w 14610"/>
                <a:gd name="T1" fmla="*/ 8305 h 8327"/>
                <a:gd name="T2" fmla="*/ 14520 w 14610"/>
                <a:gd name="T3" fmla="*/ 3081 h 8327"/>
                <a:gd name="T4" fmla="*/ 14520 w 14610"/>
                <a:gd name="T5" fmla="*/ 1072 h 8327"/>
                <a:gd name="T6" fmla="*/ 14520 w 14610"/>
                <a:gd name="T7" fmla="*/ 0 h 8327"/>
                <a:gd name="T8" fmla="*/ 7286 w 14610"/>
                <a:gd name="T9" fmla="*/ 7234 h 8327"/>
                <a:gd name="T10" fmla="*/ 50 w 14610"/>
                <a:gd name="T11" fmla="*/ 0 h 8327"/>
                <a:gd name="T12" fmla="*/ 50 w 14610"/>
                <a:gd name="T13" fmla="*/ 1072 h 8327"/>
                <a:gd name="T14" fmla="*/ 50 w 14610"/>
                <a:gd name="T15" fmla="*/ 3081 h 8327"/>
                <a:gd name="T16" fmla="*/ 7687 w 14610"/>
                <a:gd name="T17" fmla="*/ 8305 h 83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610" h="8327">
                  <a:moveTo>
                    <a:pt x="7687" y="8305"/>
                  </a:moveTo>
                  <a:cubicBezTo>
                    <a:pt x="10875" y="8292"/>
                    <a:pt x="13676" y="6162"/>
                    <a:pt x="14520" y="3081"/>
                  </a:cubicBezTo>
                  <a:cubicBezTo>
                    <a:pt x="14640" y="2411"/>
                    <a:pt x="14640" y="1741"/>
                    <a:pt x="14520" y="1072"/>
                  </a:cubicBezTo>
                  <a:lnTo>
                    <a:pt x="14520" y="0"/>
                  </a:lnTo>
                  <a:cubicBezTo>
                    <a:pt x="14520" y="3992"/>
                    <a:pt x="11278" y="7234"/>
                    <a:pt x="7286" y="7234"/>
                  </a:cubicBezTo>
                  <a:cubicBezTo>
                    <a:pt x="3293" y="7234"/>
                    <a:pt x="50" y="3992"/>
                    <a:pt x="50" y="0"/>
                  </a:cubicBezTo>
                  <a:lnTo>
                    <a:pt x="50" y="1072"/>
                  </a:lnTo>
                  <a:cubicBezTo>
                    <a:pt x="-17" y="1741"/>
                    <a:pt x="-17" y="2411"/>
                    <a:pt x="50" y="3081"/>
                  </a:cubicBezTo>
                  <a:cubicBezTo>
                    <a:pt x="1055" y="6403"/>
                    <a:pt x="4231" y="8573"/>
                    <a:pt x="7687" y="830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71" name="Freeform: Shape 1527">
              <a:extLst>
                <a:ext uri="{FF2B5EF4-FFF2-40B4-BE49-F238E27FC236}">
                  <a16:creationId xmlns:a16="http://schemas.microsoft.com/office/drawing/2014/main" id="{6ABD264F-9E9A-5D4F-E48F-821F49CF629A}"/>
                </a:ext>
              </a:extLst>
            </p:cNvPr>
            <p:cNvSpPr>
              <a:spLocks/>
            </p:cNvSpPr>
            <p:nvPr/>
          </p:nvSpPr>
          <p:spPr bwMode="auto">
            <a:xfrm>
              <a:off x="10877278" y="6391830"/>
              <a:ext cx="13136" cy="94975"/>
            </a:xfrm>
            <a:custGeom>
              <a:avLst/>
              <a:gdLst>
                <a:gd name="T0" fmla="*/ 5852 w 13136"/>
                <a:gd name="T1" fmla="*/ 94975 h 94975"/>
                <a:gd name="T2" fmla="*/ 13086 w 13136"/>
                <a:gd name="T3" fmla="*/ 87608 h 94975"/>
                <a:gd name="T4" fmla="*/ 13086 w 13136"/>
                <a:gd name="T5" fmla="*/ 7234 h 94975"/>
                <a:gd name="T6" fmla="*/ 13086 w 13136"/>
                <a:gd name="T7" fmla="*/ 6028 h 94975"/>
                <a:gd name="T8" fmla="*/ 6120 w 13136"/>
                <a:gd name="T9" fmla="*/ 0 h 94975"/>
                <a:gd name="T10" fmla="*/ 4646 w 13136"/>
                <a:gd name="T11" fmla="*/ 0 h 94975"/>
                <a:gd name="T12" fmla="*/ 3172 w 13136"/>
                <a:gd name="T13" fmla="*/ 0 h 94975"/>
                <a:gd name="T14" fmla="*/ 2101 w 13136"/>
                <a:gd name="T15" fmla="*/ 670 h 94975"/>
                <a:gd name="T16" fmla="*/ 895 w 13136"/>
                <a:gd name="T17" fmla="*/ 1474 h 94975"/>
                <a:gd name="T18" fmla="*/ 895 w 13136"/>
                <a:gd name="T19" fmla="*/ 2679 h 94975"/>
                <a:gd name="T20" fmla="*/ 91 w 13136"/>
                <a:gd name="T21" fmla="*/ 3885 h 94975"/>
                <a:gd name="T22" fmla="*/ 91 w 13136"/>
                <a:gd name="T23" fmla="*/ 5224 h 94975"/>
                <a:gd name="T24" fmla="*/ 91 w 13136"/>
                <a:gd name="T25" fmla="*/ 6564 h 94975"/>
                <a:gd name="T26" fmla="*/ 91 w 13136"/>
                <a:gd name="T27" fmla="*/ 86938 h 94975"/>
                <a:gd name="T28" fmla="*/ 5852 w 13136"/>
                <a:gd name="T29" fmla="*/ 94975 h 9497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3136" h="94975">
                  <a:moveTo>
                    <a:pt x="5852" y="94975"/>
                  </a:moveTo>
                  <a:cubicBezTo>
                    <a:pt x="9871" y="94908"/>
                    <a:pt x="13086" y="91626"/>
                    <a:pt x="13086" y="87608"/>
                  </a:cubicBezTo>
                  <a:lnTo>
                    <a:pt x="13086" y="7234"/>
                  </a:lnTo>
                  <a:cubicBezTo>
                    <a:pt x="13153" y="6832"/>
                    <a:pt x="13153" y="6430"/>
                    <a:pt x="13086" y="6028"/>
                  </a:cubicBezTo>
                  <a:cubicBezTo>
                    <a:pt x="12564" y="2585"/>
                    <a:pt x="9603" y="27"/>
                    <a:pt x="6120" y="0"/>
                  </a:cubicBezTo>
                  <a:lnTo>
                    <a:pt x="4646" y="0"/>
                  </a:lnTo>
                  <a:lnTo>
                    <a:pt x="3172" y="0"/>
                  </a:lnTo>
                  <a:lnTo>
                    <a:pt x="2101" y="670"/>
                  </a:lnTo>
                  <a:lnTo>
                    <a:pt x="895" y="1474"/>
                  </a:lnTo>
                  <a:cubicBezTo>
                    <a:pt x="855" y="1875"/>
                    <a:pt x="855" y="2277"/>
                    <a:pt x="895" y="2679"/>
                  </a:cubicBezTo>
                  <a:cubicBezTo>
                    <a:pt x="895" y="2679"/>
                    <a:pt x="895" y="2679"/>
                    <a:pt x="91" y="3885"/>
                  </a:cubicBezTo>
                  <a:cubicBezTo>
                    <a:pt x="-30" y="4327"/>
                    <a:pt x="-30" y="4782"/>
                    <a:pt x="91" y="5224"/>
                  </a:cubicBezTo>
                  <a:cubicBezTo>
                    <a:pt x="37" y="5666"/>
                    <a:pt x="37" y="6122"/>
                    <a:pt x="91" y="6564"/>
                  </a:cubicBezTo>
                  <a:lnTo>
                    <a:pt x="91" y="86938"/>
                  </a:lnTo>
                  <a:cubicBezTo>
                    <a:pt x="-338" y="90702"/>
                    <a:pt x="2154" y="94172"/>
                    <a:pt x="5852" y="9497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72" name="Freeform: Shape 1528">
              <a:extLst>
                <a:ext uri="{FF2B5EF4-FFF2-40B4-BE49-F238E27FC236}">
                  <a16:creationId xmlns:a16="http://schemas.microsoft.com/office/drawing/2014/main" id="{4014F33D-2E41-F440-A09A-31AB49117311}"/>
                </a:ext>
              </a:extLst>
            </p:cNvPr>
            <p:cNvSpPr>
              <a:spLocks/>
            </p:cNvSpPr>
            <p:nvPr/>
          </p:nvSpPr>
          <p:spPr bwMode="auto">
            <a:xfrm>
              <a:off x="11307437" y="6481179"/>
              <a:ext cx="14603" cy="9109"/>
            </a:xfrm>
            <a:custGeom>
              <a:avLst/>
              <a:gdLst>
                <a:gd name="T0" fmla="*/ 14604 w 14603"/>
                <a:gd name="T1" fmla="*/ 0 h 9109"/>
                <a:gd name="T2" fmla="*/ 7369 w 14603"/>
                <a:gd name="T3" fmla="*/ 7234 h 9109"/>
                <a:gd name="T4" fmla="*/ 0 w 14603"/>
                <a:gd name="T5" fmla="*/ 0 h 9109"/>
                <a:gd name="T6" fmla="*/ 0 w 14603"/>
                <a:gd name="T7" fmla="*/ 1742 h 9109"/>
                <a:gd name="T8" fmla="*/ 7369 w 14603"/>
                <a:gd name="T9" fmla="*/ 9109 h 9109"/>
                <a:gd name="T10" fmla="*/ 14604 w 14603"/>
                <a:gd name="T11" fmla="*/ 1742 h 9109"/>
                <a:gd name="T12" fmla="*/ 14604 w 14603"/>
                <a:gd name="T13" fmla="*/ 536 h 910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9109">
                  <a:moveTo>
                    <a:pt x="14604" y="0"/>
                  </a:moveTo>
                  <a:cubicBezTo>
                    <a:pt x="14604" y="3992"/>
                    <a:pt x="11362" y="7234"/>
                    <a:pt x="7369" y="7234"/>
                  </a:cubicBezTo>
                  <a:cubicBezTo>
                    <a:pt x="3349" y="7234"/>
                    <a:pt x="67" y="4019"/>
                    <a:pt x="0" y="0"/>
                  </a:cubicBezTo>
                  <a:lnTo>
                    <a:pt x="0" y="1742"/>
                  </a:lnTo>
                  <a:cubicBezTo>
                    <a:pt x="0" y="5814"/>
                    <a:pt x="3296" y="9109"/>
                    <a:pt x="7369" y="9109"/>
                  </a:cubicBezTo>
                  <a:cubicBezTo>
                    <a:pt x="11389" y="9042"/>
                    <a:pt x="14604" y="5760"/>
                    <a:pt x="14604" y="1742"/>
                  </a:cubicBezTo>
                  <a:lnTo>
                    <a:pt x="14604" y="536"/>
                  </a:lnTo>
                  <a:lnTo>
                    <a:pt x="14604"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73" name="Freeform: Shape 1529">
              <a:extLst>
                <a:ext uri="{FF2B5EF4-FFF2-40B4-BE49-F238E27FC236}">
                  <a16:creationId xmlns:a16="http://schemas.microsoft.com/office/drawing/2014/main" id="{E1886F2E-DE19-2C8D-5BE1-D83F0BB2E703}"/>
                </a:ext>
              </a:extLst>
            </p:cNvPr>
            <p:cNvSpPr>
              <a:spLocks/>
            </p:cNvSpPr>
            <p:nvPr/>
          </p:nvSpPr>
          <p:spPr bwMode="auto">
            <a:xfrm>
              <a:off x="10036124" y="6482385"/>
              <a:ext cx="14603" cy="371327"/>
            </a:xfrm>
            <a:custGeom>
              <a:avLst/>
              <a:gdLst>
                <a:gd name="T0" fmla="*/ 7234 w 14603"/>
                <a:gd name="T1" fmla="*/ 7367 h 371327"/>
                <a:gd name="T2" fmla="*/ 0 w 14603"/>
                <a:gd name="T3" fmla="*/ 0 h 371327"/>
                <a:gd name="T4" fmla="*/ 0 w 14603"/>
                <a:gd name="T5" fmla="*/ 371328 h 371327"/>
                <a:gd name="T6" fmla="*/ 14603 w 14603"/>
                <a:gd name="T7" fmla="*/ 371328 h 371327"/>
                <a:gd name="T8" fmla="*/ 14603 w 14603"/>
                <a:gd name="T9" fmla="*/ 536 h 371327"/>
                <a:gd name="T10" fmla="*/ 7234 w 14603"/>
                <a:gd name="T11" fmla="*/ 7367 h 3713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03" h="371327">
                  <a:moveTo>
                    <a:pt x="7234" y="7367"/>
                  </a:moveTo>
                  <a:cubicBezTo>
                    <a:pt x="3215" y="7301"/>
                    <a:pt x="0" y="4019"/>
                    <a:pt x="0" y="0"/>
                  </a:cubicBezTo>
                  <a:lnTo>
                    <a:pt x="0" y="371328"/>
                  </a:lnTo>
                  <a:lnTo>
                    <a:pt x="14603" y="371328"/>
                  </a:lnTo>
                  <a:lnTo>
                    <a:pt x="14603" y="536"/>
                  </a:lnTo>
                  <a:cubicBezTo>
                    <a:pt x="14322" y="4394"/>
                    <a:pt x="11106" y="7381"/>
                    <a:pt x="7234" y="736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74" name="Freeform: Shape 1530">
              <a:extLst>
                <a:ext uri="{FF2B5EF4-FFF2-40B4-BE49-F238E27FC236}">
                  <a16:creationId xmlns:a16="http://schemas.microsoft.com/office/drawing/2014/main" id="{66091C12-83A3-7E99-65BD-55851DEFC1EA}"/>
                </a:ext>
              </a:extLst>
            </p:cNvPr>
            <p:cNvSpPr>
              <a:spLocks/>
            </p:cNvSpPr>
            <p:nvPr/>
          </p:nvSpPr>
          <p:spPr bwMode="auto">
            <a:xfrm>
              <a:off x="11886086" y="6800800"/>
              <a:ext cx="14603" cy="28800"/>
            </a:xfrm>
            <a:custGeom>
              <a:avLst/>
              <a:gdLst>
                <a:gd name="T0" fmla="*/ 7369 w 14603"/>
                <a:gd name="T1" fmla="*/ 7234 h 28800"/>
                <a:gd name="T2" fmla="*/ 0 w 14603"/>
                <a:gd name="T3" fmla="*/ 0 h 28800"/>
                <a:gd name="T4" fmla="*/ 0 w 14603"/>
                <a:gd name="T5" fmla="*/ 21567 h 28800"/>
                <a:gd name="T6" fmla="*/ 7369 w 14603"/>
                <a:gd name="T7" fmla="*/ 28801 h 28800"/>
                <a:gd name="T8" fmla="*/ 14604 w 14603"/>
                <a:gd name="T9" fmla="*/ 21567 h 28800"/>
                <a:gd name="T10" fmla="*/ 14604 w 14603"/>
                <a:gd name="T11" fmla="*/ 0 h 28800"/>
                <a:gd name="T12" fmla="*/ 7369 w 14603"/>
                <a:gd name="T13" fmla="*/ 7234 h 288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28800">
                  <a:moveTo>
                    <a:pt x="7369" y="7234"/>
                  </a:moveTo>
                  <a:cubicBezTo>
                    <a:pt x="3349" y="7234"/>
                    <a:pt x="67" y="4019"/>
                    <a:pt x="0" y="0"/>
                  </a:cubicBezTo>
                  <a:lnTo>
                    <a:pt x="0" y="21567"/>
                  </a:lnTo>
                  <a:cubicBezTo>
                    <a:pt x="67" y="25586"/>
                    <a:pt x="3349" y="28801"/>
                    <a:pt x="7369" y="28801"/>
                  </a:cubicBezTo>
                  <a:cubicBezTo>
                    <a:pt x="11362" y="28801"/>
                    <a:pt x="14604" y="25559"/>
                    <a:pt x="14604" y="21567"/>
                  </a:cubicBezTo>
                  <a:lnTo>
                    <a:pt x="14604" y="0"/>
                  </a:lnTo>
                  <a:cubicBezTo>
                    <a:pt x="14604" y="3992"/>
                    <a:pt x="11362" y="7234"/>
                    <a:pt x="7369"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75" name="Freeform: Shape 1531">
              <a:extLst>
                <a:ext uri="{FF2B5EF4-FFF2-40B4-BE49-F238E27FC236}">
                  <a16:creationId xmlns:a16="http://schemas.microsoft.com/office/drawing/2014/main" id="{13423752-B4DE-9724-1390-96F2BE6FEAC6}"/>
                </a:ext>
              </a:extLst>
            </p:cNvPr>
            <p:cNvSpPr>
              <a:spLocks/>
            </p:cNvSpPr>
            <p:nvPr/>
          </p:nvSpPr>
          <p:spPr bwMode="auto">
            <a:xfrm>
              <a:off x="10595212" y="6442734"/>
              <a:ext cx="14469" cy="47420"/>
            </a:xfrm>
            <a:custGeom>
              <a:avLst/>
              <a:gdLst>
                <a:gd name="T0" fmla="*/ 0 w 14469"/>
                <a:gd name="T1" fmla="*/ 0 h 47420"/>
                <a:gd name="T2" fmla="*/ 0 w 14469"/>
                <a:gd name="T3" fmla="*/ 40187 h 47420"/>
                <a:gd name="T4" fmla="*/ 7234 w 14469"/>
                <a:gd name="T5" fmla="*/ 47421 h 47420"/>
                <a:gd name="T6" fmla="*/ 14470 w 14469"/>
                <a:gd name="T7" fmla="*/ 40187 h 47420"/>
                <a:gd name="T8" fmla="*/ 14470 w 14469"/>
                <a:gd name="T9" fmla="*/ 5358 h 47420"/>
                <a:gd name="T10" fmla="*/ 12057 w 14469"/>
                <a:gd name="T11" fmla="*/ 5358 h 47420"/>
                <a:gd name="T12" fmla="*/ 7234 w 14469"/>
                <a:gd name="T13" fmla="*/ 7234 h 47420"/>
                <a:gd name="T14" fmla="*/ 0 w 14469"/>
                <a:gd name="T15" fmla="*/ 0 h 4742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469" h="47420">
                  <a:moveTo>
                    <a:pt x="0" y="0"/>
                  </a:moveTo>
                  <a:lnTo>
                    <a:pt x="0" y="40187"/>
                  </a:lnTo>
                  <a:cubicBezTo>
                    <a:pt x="0" y="44179"/>
                    <a:pt x="3242" y="47421"/>
                    <a:pt x="7234" y="47421"/>
                  </a:cubicBezTo>
                  <a:cubicBezTo>
                    <a:pt x="11227" y="47421"/>
                    <a:pt x="14470" y="44179"/>
                    <a:pt x="14470" y="40187"/>
                  </a:cubicBezTo>
                  <a:lnTo>
                    <a:pt x="14470" y="5358"/>
                  </a:lnTo>
                  <a:lnTo>
                    <a:pt x="12057" y="5358"/>
                  </a:lnTo>
                  <a:cubicBezTo>
                    <a:pt x="10718" y="6524"/>
                    <a:pt x="9016" y="7194"/>
                    <a:pt x="7234" y="7234"/>
                  </a:cubicBezTo>
                  <a:cubicBezTo>
                    <a:pt x="3269" y="7167"/>
                    <a:pt x="67" y="3965"/>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76" name="Freeform: Shape 1532">
              <a:extLst>
                <a:ext uri="{FF2B5EF4-FFF2-40B4-BE49-F238E27FC236}">
                  <a16:creationId xmlns:a16="http://schemas.microsoft.com/office/drawing/2014/main" id="{62DDA88F-FF86-AA75-C03F-574F8782FD9A}"/>
                </a:ext>
              </a:extLst>
            </p:cNvPr>
            <p:cNvSpPr>
              <a:spLocks/>
            </p:cNvSpPr>
            <p:nvPr/>
          </p:nvSpPr>
          <p:spPr bwMode="auto">
            <a:xfrm>
              <a:off x="11307437" y="6480510"/>
              <a:ext cx="14603" cy="7903"/>
            </a:xfrm>
            <a:custGeom>
              <a:avLst/>
              <a:gdLst>
                <a:gd name="T0" fmla="*/ 7369 w 14603"/>
                <a:gd name="T1" fmla="*/ 7903 h 7903"/>
                <a:gd name="T2" fmla="*/ 14604 w 14603"/>
                <a:gd name="T3" fmla="*/ 670 h 7903"/>
                <a:gd name="T4" fmla="*/ 14604 w 14603"/>
                <a:gd name="T5" fmla="*/ 0 h 7903"/>
                <a:gd name="T6" fmla="*/ 7369 w 14603"/>
                <a:gd name="T7" fmla="*/ 7234 h 7903"/>
                <a:gd name="T8" fmla="*/ 0 w 14603"/>
                <a:gd name="T9" fmla="*/ 0 h 7903"/>
                <a:gd name="T10" fmla="*/ 0 w 14603"/>
                <a:gd name="T11" fmla="*/ 670 h 7903"/>
                <a:gd name="T12" fmla="*/ 7369 w 14603"/>
                <a:gd name="T13" fmla="*/ 7903 h 790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7903">
                  <a:moveTo>
                    <a:pt x="7369" y="7903"/>
                  </a:moveTo>
                  <a:cubicBezTo>
                    <a:pt x="11362" y="7903"/>
                    <a:pt x="14604" y="4662"/>
                    <a:pt x="14604" y="670"/>
                  </a:cubicBezTo>
                  <a:lnTo>
                    <a:pt x="14604" y="0"/>
                  </a:lnTo>
                  <a:cubicBezTo>
                    <a:pt x="14604" y="3992"/>
                    <a:pt x="11362" y="7234"/>
                    <a:pt x="7369" y="7234"/>
                  </a:cubicBezTo>
                  <a:cubicBezTo>
                    <a:pt x="3349" y="7234"/>
                    <a:pt x="67" y="4019"/>
                    <a:pt x="0" y="0"/>
                  </a:cubicBezTo>
                  <a:lnTo>
                    <a:pt x="0" y="670"/>
                  </a:lnTo>
                  <a:cubicBezTo>
                    <a:pt x="67" y="4688"/>
                    <a:pt x="3349" y="7903"/>
                    <a:pt x="7369" y="790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77" name="Freeform: Shape 1533">
              <a:extLst>
                <a:ext uri="{FF2B5EF4-FFF2-40B4-BE49-F238E27FC236}">
                  <a16:creationId xmlns:a16="http://schemas.microsoft.com/office/drawing/2014/main" id="{18F79673-BDF7-5EF6-3E55-9BE9AC1A886C}"/>
                </a:ext>
              </a:extLst>
            </p:cNvPr>
            <p:cNvSpPr>
              <a:spLocks/>
            </p:cNvSpPr>
            <p:nvPr/>
          </p:nvSpPr>
          <p:spPr bwMode="auto">
            <a:xfrm>
              <a:off x="10036124" y="6481179"/>
              <a:ext cx="14603" cy="9109"/>
            </a:xfrm>
            <a:custGeom>
              <a:avLst/>
              <a:gdLst>
                <a:gd name="T0" fmla="*/ 7234 w 14603"/>
                <a:gd name="T1" fmla="*/ 7234 h 9109"/>
                <a:gd name="T2" fmla="*/ 0 w 14603"/>
                <a:gd name="T3" fmla="*/ 0 h 9109"/>
                <a:gd name="T4" fmla="*/ 0 w 14603"/>
                <a:gd name="T5" fmla="*/ 1742 h 9109"/>
                <a:gd name="T6" fmla="*/ 7234 w 14603"/>
                <a:gd name="T7" fmla="*/ 9109 h 9109"/>
                <a:gd name="T8" fmla="*/ 14603 w 14603"/>
                <a:gd name="T9" fmla="*/ 1742 h 9109"/>
                <a:gd name="T10" fmla="*/ 14603 w 14603"/>
                <a:gd name="T11" fmla="*/ 536 h 9109"/>
                <a:gd name="T12" fmla="*/ 7234 w 14603"/>
                <a:gd name="T13" fmla="*/ 7234 h 910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9109">
                  <a:moveTo>
                    <a:pt x="7234" y="7234"/>
                  </a:moveTo>
                  <a:cubicBezTo>
                    <a:pt x="3241" y="7234"/>
                    <a:pt x="0" y="3992"/>
                    <a:pt x="0" y="0"/>
                  </a:cubicBezTo>
                  <a:lnTo>
                    <a:pt x="0" y="1742"/>
                  </a:lnTo>
                  <a:cubicBezTo>
                    <a:pt x="0" y="5760"/>
                    <a:pt x="3215" y="9042"/>
                    <a:pt x="7234" y="9109"/>
                  </a:cubicBezTo>
                  <a:cubicBezTo>
                    <a:pt x="11308" y="9109"/>
                    <a:pt x="14603" y="5814"/>
                    <a:pt x="14603" y="1742"/>
                  </a:cubicBezTo>
                  <a:lnTo>
                    <a:pt x="14603" y="536"/>
                  </a:lnTo>
                  <a:cubicBezTo>
                    <a:pt x="14255" y="4340"/>
                    <a:pt x="11052" y="7247"/>
                    <a:pt x="7234"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78" name="Freeform: Shape 1534">
              <a:extLst>
                <a:ext uri="{FF2B5EF4-FFF2-40B4-BE49-F238E27FC236}">
                  <a16:creationId xmlns:a16="http://schemas.microsoft.com/office/drawing/2014/main" id="{BD8B7BDB-B358-32E9-3BC8-B75F0DD004C6}"/>
                </a:ext>
              </a:extLst>
            </p:cNvPr>
            <p:cNvSpPr>
              <a:spLocks/>
            </p:cNvSpPr>
            <p:nvPr/>
          </p:nvSpPr>
          <p:spPr bwMode="auto">
            <a:xfrm>
              <a:off x="11886086" y="6405628"/>
              <a:ext cx="14623" cy="77292"/>
            </a:xfrm>
            <a:custGeom>
              <a:avLst/>
              <a:gdLst>
                <a:gd name="T0" fmla="*/ 7369 w 14623"/>
                <a:gd name="T1" fmla="*/ 0 h 77292"/>
                <a:gd name="T2" fmla="*/ 0 w 14623"/>
                <a:gd name="T3" fmla="*/ 7234 h 77292"/>
                <a:gd name="T4" fmla="*/ 0 w 14623"/>
                <a:gd name="T5" fmla="*/ 77293 h 77292"/>
                <a:gd name="T6" fmla="*/ 7369 w 14623"/>
                <a:gd name="T7" fmla="*/ 70059 h 77292"/>
                <a:gd name="T8" fmla="*/ 14604 w 14623"/>
                <a:gd name="T9" fmla="*/ 77293 h 77292"/>
                <a:gd name="T10" fmla="*/ 14604 w 14623"/>
                <a:gd name="T11" fmla="*/ 7769 h 77292"/>
                <a:gd name="T12" fmla="*/ 7918 w 14623"/>
                <a:gd name="T13" fmla="*/ 13 h 77292"/>
                <a:gd name="T14" fmla="*/ 7369 w 14623"/>
                <a:gd name="T15" fmla="*/ 0 h 772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623" h="77292">
                  <a:moveTo>
                    <a:pt x="7369" y="0"/>
                  </a:moveTo>
                  <a:cubicBezTo>
                    <a:pt x="3349" y="0"/>
                    <a:pt x="67" y="3215"/>
                    <a:pt x="0" y="7234"/>
                  </a:cubicBezTo>
                  <a:lnTo>
                    <a:pt x="0" y="77293"/>
                  </a:lnTo>
                  <a:cubicBezTo>
                    <a:pt x="67" y="73274"/>
                    <a:pt x="3349" y="70059"/>
                    <a:pt x="7369" y="70059"/>
                  </a:cubicBezTo>
                  <a:cubicBezTo>
                    <a:pt x="11362" y="70059"/>
                    <a:pt x="14604" y="73301"/>
                    <a:pt x="14604" y="77293"/>
                  </a:cubicBezTo>
                  <a:lnTo>
                    <a:pt x="14604" y="7769"/>
                  </a:lnTo>
                  <a:cubicBezTo>
                    <a:pt x="14898" y="3791"/>
                    <a:pt x="11911" y="321"/>
                    <a:pt x="7918" y="13"/>
                  </a:cubicBezTo>
                  <a:cubicBezTo>
                    <a:pt x="7744" y="0"/>
                    <a:pt x="7557" y="0"/>
                    <a:pt x="7369"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79" name="Freeform: Shape 1535">
              <a:extLst>
                <a:ext uri="{FF2B5EF4-FFF2-40B4-BE49-F238E27FC236}">
                  <a16:creationId xmlns:a16="http://schemas.microsoft.com/office/drawing/2014/main" id="{BBEBDAA3-8380-0763-0FB6-1AF987ABC19F}"/>
                </a:ext>
              </a:extLst>
            </p:cNvPr>
            <p:cNvSpPr>
              <a:spLocks/>
            </p:cNvSpPr>
            <p:nvPr/>
          </p:nvSpPr>
          <p:spPr bwMode="auto">
            <a:xfrm>
              <a:off x="11886086" y="6475151"/>
              <a:ext cx="14623" cy="332882"/>
            </a:xfrm>
            <a:custGeom>
              <a:avLst/>
              <a:gdLst>
                <a:gd name="T0" fmla="*/ 7369 w 14623"/>
                <a:gd name="T1" fmla="*/ 0 h 332882"/>
                <a:gd name="T2" fmla="*/ 0 w 14623"/>
                <a:gd name="T3" fmla="*/ 7234 h 332882"/>
                <a:gd name="T4" fmla="*/ 0 w 14623"/>
                <a:gd name="T5" fmla="*/ 325649 h 332882"/>
                <a:gd name="T6" fmla="*/ 7369 w 14623"/>
                <a:gd name="T7" fmla="*/ 332882 h 332882"/>
                <a:gd name="T8" fmla="*/ 14604 w 14623"/>
                <a:gd name="T9" fmla="*/ 325649 h 332882"/>
                <a:gd name="T10" fmla="*/ 14604 w 14623"/>
                <a:gd name="T11" fmla="*/ 7770 h 332882"/>
                <a:gd name="T12" fmla="*/ 7918 w 14623"/>
                <a:gd name="T13" fmla="*/ 13 h 332882"/>
                <a:gd name="T14" fmla="*/ 7369 w 14623"/>
                <a:gd name="T15" fmla="*/ 0 h 33288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623" h="332882">
                  <a:moveTo>
                    <a:pt x="7369" y="0"/>
                  </a:moveTo>
                  <a:cubicBezTo>
                    <a:pt x="3349" y="0"/>
                    <a:pt x="67" y="3215"/>
                    <a:pt x="0" y="7234"/>
                  </a:cubicBezTo>
                  <a:lnTo>
                    <a:pt x="0" y="325649"/>
                  </a:lnTo>
                  <a:cubicBezTo>
                    <a:pt x="67" y="329667"/>
                    <a:pt x="3349" y="332882"/>
                    <a:pt x="7369" y="332882"/>
                  </a:cubicBezTo>
                  <a:cubicBezTo>
                    <a:pt x="11362" y="332882"/>
                    <a:pt x="14604" y="329641"/>
                    <a:pt x="14604" y="325649"/>
                  </a:cubicBezTo>
                  <a:lnTo>
                    <a:pt x="14604" y="7770"/>
                  </a:lnTo>
                  <a:cubicBezTo>
                    <a:pt x="14898" y="3791"/>
                    <a:pt x="11911" y="322"/>
                    <a:pt x="7918" y="13"/>
                  </a:cubicBezTo>
                  <a:cubicBezTo>
                    <a:pt x="7744" y="0"/>
                    <a:pt x="7557" y="0"/>
                    <a:pt x="7369"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80" name="Freeform: Shape 1536">
              <a:extLst>
                <a:ext uri="{FF2B5EF4-FFF2-40B4-BE49-F238E27FC236}">
                  <a16:creationId xmlns:a16="http://schemas.microsoft.com/office/drawing/2014/main" id="{1F239F69-430D-4950-2FAF-72E0390C6F89}"/>
                </a:ext>
              </a:extLst>
            </p:cNvPr>
            <p:cNvSpPr>
              <a:spLocks/>
            </p:cNvSpPr>
            <p:nvPr/>
          </p:nvSpPr>
          <p:spPr bwMode="auto">
            <a:xfrm>
              <a:off x="10595212" y="6440724"/>
              <a:ext cx="12057" cy="9243"/>
            </a:xfrm>
            <a:custGeom>
              <a:avLst/>
              <a:gdLst>
                <a:gd name="T0" fmla="*/ 7234 w 12057"/>
                <a:gd name="T1" fmla="*/ 9243 h 9243"/>
                <a:gd name="T2" fmla="*/ 12057 w 12057"/>
                <a:gd name="T3" fmla="*/ 7368 h 9243"/>
                <a:gd name="T4" fmla="*/ 7234 w 12057"/>
                <a:gd name="T5" fmla="*/ 7368 h 9243"/>
                <a:gd name="T6" fmla="*/ 0 w 12057"/>
                <a:gd name="T7" fmla="*/ 0 h 9243"/>
                <a:gd name="T8" fmla="*/ 0 w 12057"/>
                <a:gd name="T9" fmla="*/ 2009 h 9243"/>
                <a:gd name="T10" fmla="*/ 7234 w 12057"/>
                <a:gd name="T11" fmla="*/ 9243 h 924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57" h="9243">
                  <a:moveTo>
                    <a:pt x="7234" y="9243"/>
                  </a:moveTo>
                  <a:cubicBezTo>
                    <a:pt x="9016" y="9203"/>
                    <a:pt x="10718" y="8533"/>
                    <a:pt x="12057" y="7368"/>
                  </a:cubicBezTo>
                  <a:lnTo>
                    <a:pt x="7234" y="7368"/>
                  </a:lnTo>
                  <a:cubicBezTo>
                    <a:pt x="3215" y="7301"/>
                    <a:pt x="0" y="4019"/>
                    <a:pt x="0" y="0"/>
                  </a:cubicBezTo>
                  <a:lnTo>
                    <a:pt x="0" y="2009"/>
                  </a:lnTo>
                  <a:cubicBezTo>
                    <a:pt x="67" y="5974"/>
                    <a:pt x="3269" y="9176"/>
                    <a:pt x="7234" y="924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81" name="Freeform: Shape 1537">
              <a:extLst>
                <a:ext uri="{FF2B5EF4-FFF2-40B4-BE49-F238E27FC236}">
                  <a16:creationId xmlns:a16="http://schemas.microsoft.com/office/drawing/2014/main" id="{2DF77CB0-0014-627D-D7EB-B84BEB1381AC}"/>
                </a:ext>
              </a:extLst>
            </p:cNvPr>
            <p:cNvSpPr>
              <a:spLocks/>
            </p:cNvSpPr>
            <p:nvPr/>
          </p:nvSpPr>
          <p:spPr bwMode="auto">
            <a:xfrm>
              <a:off x="10595212" y="5848714"/>
              <a:ext cx="14529" cy="592010"/>
            </a:xfrm>
            <a:custGeom>
              <a:avLst/>
              <a:gdLst>
                <a:gd name="T0" fmla="*/ 0 w 14529"/>
                <a:gd name="T1" fmla="*/ 6218 h 592010"/>
                <a:gd name="T2" fmla="*/ 0 w 14529"/>
                <a:gd name="T3" fmla="*/ 592011 h 592010"/>
                <a:gd name="T4" fmla="*/ 7234 w 14529"/>
                <a:gd name="T5" fmla="*/ 584777 h 592010"/>
                <a:gd name="T6" fmla="*/ 14470 w 14529"/>
                <a:gd name="T7" fmla="*/ 584777 h 592010"/>
                <a:gd name="T8" fmla="*/ 14470 w 14529"/>
                <a:gd name="T9" fmla="*/ 5816 h 592010"/>
                <a:gd name="T10" fmla="*/ 14470 w 14529"/>
                <a:gd name="T11" fmla="*/ 4343 h 592010"/>
                <a:gd name="T12" fmla="*/ 14470 w 14529"/>
                <a:gd name="T13" fmla="*/ 3003 h 592010"/>
                <a:gd name="T14" fmla="*/ 13666 w 14529"/>
                <a:gd name="T15" fmla="*/ 1932 h 592010"/>
                <a:gd name="T16" fmla="*/ 12862 w 14529"/>
                <a:gd name="T17" fmla="*/ 860 h 592010"/>
                <a:gd name="T18" fmla="*/ 11656 w 14529"/>
                <a:gd name="T19" fmla="*/ 56 h 592010"/>
                <a:gd name="T20" fmla="*/ 10317 w 14529"/>
                <a:gd name="T21" fmla="*/ 56 h 592010"/>
                <a:gd name="T22" fmla="*/ 8038 w 14529"/>
                <a:gd name="T23" fmla="*/ 56 h 592010"/>
                <a:gd name="T24" fmla="*/ 0 w 14529"/>
                <a:gd name="T25" fmla="*/ 6218 h 59201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529" h="592010">
                  <a:moveTo>
                    <a:pt x="0" y="6218"/>
                  </a:moveTo>
                  <a:lnTo>
                    <a:pt x="0" y="592011"/>
                  </a:lnTo>
                  <a:cubicBezTo>
                    <a:pt x="0" y="588019"/>
                    <a:pt x="3242" y="584777"/>
                    <a:pt x="7234" y="584777"/>
                  </a:cubicBezTo>
                  <a:lnTo>
                    <a:pt x="14470" y="584777"/>
                  </a:lnTo>
                  <a:lnTo>
                    <a:pt x="14470" y="5816"/>
                  </a:lnTo>
                  <a:lnTo>
                    <a:pt x="14470" y="4343"/>
                  </a:lnTo>
                  <a:cubicBezTo>
                    <a:pt x="14550" y="3899"/>
                    <a:pt x="14550" y="3447"/>
                    <a:pt x="14470" y="3003"/>
                  </a:cubicBezTo>
                  <a:cubicBezTo>
                    <a:pt x="14282" y="2593"/>
                    <a:pt x="14000" y="2229"/>
                    <a:pt x="13666" y="1932"/>
                  </a:cubicBezTo>
                  <a:lnTo>
                    <a:pt x="12862" y="860"/>
                  </a:lnTo>
                  <a:lnTo>
                    <a:pt x="11656" y="56"/>
                  </a:lnTo>
                  <a:lnTo>
                    <a:pt x="10317" y="56"/>
                  </a:lnTo>
                  <a:cubicBezTo>
                    <a:pt x="9566" y="-19"/>
                    <a:pt x="8802" y="-19"/>
                    <a:pt x="8038" y="56"/>
                  </a:cubicBezTo>
                  <a:cubicBezTo>
                    <a:pt x="4126" y="-421"/>
                    <a:pt x="550" y="2319"/>
                    <a:pt x="0" y="621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82" name="Freeform: Shape 1538">
              <a:extLst>
                <a:ext uri="{FF2B5EF4-FFF2-40B4-BE49-F238E27FC236}">
                  <a16:creationId xmlns:a16="http://schemas.microsoft.com/office/drawing/2014/main" id="{8B6D850F-987C-D2D3-A54B-954D0739AD66}"/>
                </a:ext>
              </a:extLst>
            </p:cNvPr>
            <p:cNvSpPr>
              <a:spLocks/>
            </p:cNvSpPr>
            <p:nvPr/>
          </p:nvSpPr>
          <p:spPr bwMode="auto">
            <a:xfrm>
              <a:off x="12724517" y="6074887"/>
              <a:ext cx="133977" cy="14602"/>
            </a:xfrm>
            <a:custGeom>
              <a:avLst/>
              <a:gdLst>
                <a:gd name="T0" fmla="*/ 0 w 133977"/>
                <a:gd name="T1" fmla="*/ 1 h 14602"/>
                <a:gd name="T2" fmla="*/ 7369 w 133977"/>
                <a:gd name="T3" fmla="*/ 7100 h 14602"/>
                <a:gd name="T4" fmla="*/ 7369 w 133977"/>
                <a:gd name="T5" fmla="*/ 7235 h 14602"/>
                <a:gd name="T6" fmla="*/ 0 w 133977"/>
                <a:gd name="T7" fmla="*/ 14602 h 14602"/>
                <a:gd name="T8" fmla="*/ 133978 w 133977"/>
                <a:gd name="T9" fmla="*/ 14602 h 14602"/>
                <a:gd name="T10" fmla="*/ 133978 w 133977"/>
                <a:gd name="T11" fmla="*/ 1 h 14602"/>
                <a:gd name="T12" fmla="*/ 0 w 133977"/>
                <a:gd name="T13" fmla="*/ 1 h 1460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3977" h="14602">
                  <a:moveTo>
                    <a:pt x="0" y="1"/>
                  </a:moveTo>
                  <a:cubicBezTo>
                    <a:pt x="3992" y="-72"/>
                    <a:pt x="7288" y="3105"/>
                    <a:pt x="7369" y="7100"/>
                  </a:cubicBezTo>
                  <a:cubicBezTo>
                    <a:pt x="7369" y="7145"/>
                    <a:pt x="7369" y="7189"/>
                    <a:pt x="7369" y="7235"/>
                  </a:cubicBezTo>
                  <a:cubicBezTo>
                    <a:pt x="7369" y="11304"/>
                    <a:pt x="4073" y="14602"/>
                    <a:pt x="0" y="14602"/>
                  </a:cubicBezTo>
                  <a:lnTo>
                    <a:pt x="133978" y="14602"/>
                  </a:lnTo>
                  <a:lnTo>
                    <a:pt x="133978" y="1"/>
                  </a:lnTo>
                  <a:lnTo>
                    <a:pt x="0" y="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83" name="Freeform: Shape 1539">
              <a:extLst>
                <a:ext uri="{FF2B5EF4-FFF2-40B4-BE49-F238E27FC236}">
                  <a16:creationId xmlns:a16="http://schemas.microsoft.com/office/drawing/2014/main" id="{BAF3DB1F-2856-0F3E-3665-B44CA2A043C1}"/>
                </a:ext>
              </a:extLst>
            </p:cNvPr>
            <p:cNvSpPr>
              <a:spLocks/>
            </p:cNvSpPr>
            <p:nvPr/>
          </p:nvSpPr>
          <p:spPr bwMode="auto">
            <a:xfrm>
              <a:off x="11307437" y="6479438"/>
              <a:ext cx="14603" cy="8305"/>
            </a:xfrm>
            <a:custGeom>
              <a:avLst/>
              <a:gdLst>
                <a:gd name="T0" fmla="*/ 7369 w 14603"/>
                <a:gd name="T1" fmla="*/ 8305 h 8305"/>
                <a:gd name="T2" fmla="*/ 14604 w 14603"/>
                <a:gd name="T3" fmla="*/ 1072 h 8305"/>
                <a:gd name="T4" fmla="*/ 14604 w 14603"/>
                <a:gd name="T5" fmla="*/ 0 h 8305"/>
                <a:gd name="T6" fmla="*/ 7369 w 14603"/>
                <a:gd name="T7" fmla="*/ 7367 h 8305"/>
                <a:gd name="T8" fmla="*/ 0 w 14603"/>
                <a:gd name="T9" fmla="*/ 0 h 8305"/>
                <a:gd name="T10" fmla="*/ 0 w 14603"/>
                <a:gd name="T11" fmla="*/ 1072 h 8305"/>
                <a:gd name="T12" fmla="*/ 7369 w 14603"/>
                <a:gd name="T13" fmla="*/ 8305 h 830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8305">
                  <a:moveTo>
                    <a:pt x="7369" y="8305"/>
                  </a:moveTo>
                  <a:cubicBezTo>
                    <a:pt x="11362" y="8305"/>
                    <a:pt x="14604" y="5063"/>
                    <a:pt x="14604" y="1072"/>
                  </a:cubicBezTo>
                  <a:lnTo>
                    <a:pt x="14604" y="0"/>
                  </a:lnTo>
                  <a:cubicBezTo>
                    <a:pt x="14604" y="4019"/>
                    <a:pt x="11389" y="7301"/>
                    <a:pt x="7369" y="7367"/>
                  </a:cubicBezTo>
                  <a:cubicBezTo>
                    <a:pt x="3296" y="7367"/>
                    <a:pt x="0" y="4072"/>
                    <a:pt x="0" y="0"/>
                  </a:cubicBezTo>
                  <a:lnTo>
                    <a:pt x="0" y="1072"/>
                  </a:lnTo>
                  <a:cubicBezTo>
                    <a:pt x="67" y="5090"/>
                    <a:pt x="3349" y="8305"/>
                    <a:pt x="7369" y="830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84" name="Freeform: Shape 1540">
              <a:extLst>
                <a:ext uri="{FF2B5EF4-FFF2-40B4-BE49-F238E27FC236}">
                  <a16:creationId xmlns:a16="http://schemas.microsoft.com/office/drawing/2014/main" id="{71C53A52-447E-7A6F-5AE4-14A7A27A9BB1}"/>
                </a:ext>
              </a:extLst>
            </p:cNvPr>
            <p:cNvSpPr>
              <a:spLocks/>
            </p:cNvSpPr>
            <p:nvPr/>
          </p:nvSpPr>
          <p:spPr bwMode="auto">
            <a:xfrm>
              <a:off x="11307705" y="6390913"/>
              <a:ext cx="14603" cy="95892"/>
            </a:xfrm>
            <a:custGeom>
              <a:avLst/>
              <a:gdLst>
                <a:gd name="T0" fmla="*/ 0 w 14603"/>
                <a:gd name="T1" fmla="*/ 5873 h 95892"/>
                <a:gd name="T2" fmla="*/ 0 w 14603"/>
                <a:gd name="T3" fmla="*/ 6945 h 95892"/>
                <a:gd name="T4" fmla="*/ 0 w 14603"/>
                <a:gd name="T5" fmla="*/ 88525 h 95892"/>
                <a:gd name="T6" fmla="*/ 7369 w 14603"/>
                <a:gd name="T7" fmla="*/ 95892 h 95892"/>
                <a:gd name="T8" fmla="*/ 14604 w 14603"/>
                <a:gd name="T9" fmla="*/ 88525 h 95892"/>
                <a:gd name="T10" fmla="*/ 14604 w 14603"/>
                <a:gd name="T11" fmla="*/ 6945 h 95892"/>
                <a:gd name="T12" fmla="*/ 7087 w 14603"/>
                <a:gd name="T13" fmla="*/ 6 h 95892"/>
                <a:gd name="T14" fmla="*/ 268 w 14603"/>
                <a:gd name="T15" fmla="*/ 5873 h 958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603" h="95892">
                  <a:moveTo>
                    <a:pt x="0" y="5873"/>
                  </a:moveTo>
                  <a:cubicBezTo>
                    <a:pt x="0" y="5873"/>
                    <a:pt x="0" y="6543"/>
                    <a:pt x="0" y="6945"/>
                  </a:cubicBezTo>
                  <a:lnTo>
                    <a:pt x="0" y="88525"/>
                  </a:lnTo>
                  <a:cubicBezTo>
                    <a:pt x="0" y="92597"/>
                    <a:pt x="3295" y="95892"/>
                    <a:pt x="7369" y="95892"/>
                  </a:cubicBezTo>
                  <a:cubicBezTo>
                    <a:pt x="11388" y="95825"/>
                    <a:pt x="14604" y="92543"/>
                    <a:pt x="14604" y="88525"/>
                  </a:cubicBezTo>
                  <a:lnTo>
                    <a:pt x="14604" y="6945"/>
                  </a:lnTo>
                  <a:cubicBezTo>
                    <a:pt x="14443" y="2953"/>
                    <a:pt x="11080" y="-155"/>
                    <a:pt x="7087" y="6"/>
                  </a:cubicBezTo>
                  <a:cubicBezTo>
                    <a:pt x="3725" y="140"/>
                    <a:pt x="898" y="2564"/>
                    <a:pt x="268" y="5873"/>
                  </a:cubicBezTo>
                  <a:lnTo>
                    <a:pt x="0" y="587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85" name="Freeform: Shape 1541">
              <a:extLst>
                <a:ext uri="{FF2B5EF4-FFF2-40B4-BE49-F238E27FC236}">
                  <a16:creationId xmlns:a16="http://schemas.microsoft.com/office/drawing/2014/main" id="{ECF18323-C232-CD11-69A5-37310B084CFF}"/>
                </a:ext>
              </a:extLst>
            </p:cNvPr>
            <p:cNvSpPr>
              <a:spLocks/>
            </p:cNvSpPr>
            <p:nvPr/>
          </p:nvSpPr>
          <p:spPr bwMode="auto">
            <a:xfrm>
              <a:off x="10036124" y="6480510"/>
              <a:ext cx="14603" cy="7903"/>
            </a:xfrm>
            <a:custGeom>
              <a:avLst/>
              <a:gdLst>
                <a:gd name="T0" fmla="*/ 7234 w 14603"/>
                <a:gd name="T1" fmla="*/ 7234 h 7903"/>
                <a:gd name="T2" fmla="*/ 0 w 14603"/>
                <a:gd name="T3" fmla="*/ 0 h 7903"/>
                <a:gd name="T4" fmla="*/ 0 w 14603"/>
                <a:gd name="T5" fmla="*/ 670 h 7903"/>
                <a:gd name="T6" fmla="*/ 7234 w 14603"/>
                <a:gd name="T7" fmla="*/ 7903 h 7903"/>
                <a:gd name="T8" fmla="*/ 14603 w 14603"/>
                <a:gd name="T9" fmla="*/ 670 h 7903"/>
                <a:gd name="T10" fmla="*/ 14603 w 14603"/>
                <a:gd name="T11" fmla="*/ 0 h 7903"/>
                <a:gd name="T12" fmla="*/ 7234 w 14603"/>
                <a:gd name="T13" fmla="*/ 7234 h 790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7903">
                  <a:moveTo>
                    <a:pt x="7234" y="7234"/>
                  </a:moveTo>
                  <a:cubicBezTo>
                    <a:pt x="3241" y="7234"/>
                    <a:pt x="0" y="3992"/>
                    <a:pt x="0" y="0"/>
                  </a:cubicBezTo>
                  <a:lnTo>
                    <a:pt x="0" y="670"/>
                  </a:lnTo>
                  <a:cubicBezTo>
                    <a:pt x="0" y="4662"/>
                    <a:pt x="3241" y="7903"/>
                    <a:pt x="7234" y="7903"/>
                  </a:cubicBezTo>
                  <a:cubicBezTo>
                    <a:pt x="11254" y="7903"/>
                    <a:pt x="14536" y="4688"/>
                    <a:pt x="14603" y="670"/>
                  </a:cubicBezTo>
                  <a:lnTo>
                    <a:pt x="14603" y="0"/>
                  </a:lnTo>
                  <a:cubicBezTo>
                    <a:pt x="14536" y="4019"/>
                    <a:pt x="11254" y="7234"/>
                    <a:pt x="7234"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86" name="Freeform: Shape 1542">
              <a:extLst>
                <a:ext uri="{FF2B5EF4-FFF2-40B4-BE49-F238E27FC236}">
                  <a16:creationId xmlns:a16="http://schemas.microsoft.com/office/drawing/2014/main" id="{EE77F3E0-3651-117E-3F89-BFC7C1C0D536}"/>
                </a:ext>
              </a:extLst>
            </p:cNvPr>
            <p:cNvSpPr>
              <a:spLocks/>
            </p:cNvSpPr>
            <p:nvPr/>
          </p:nvSpPr>
          <p:spPr bwMode="auto">
            <a:xfrm>
              <a:off x="12683789" y="6074887"/>
              <a:ext cx="47561" cy="14602"/>
            </a:xfrm>
            <a:custGeom>
              <a:avLst/>
              <a:gdLst>
                <a:gd name="T0" fmla="*/ 1339 w 47561"/>
                <a:gd name="T1" fmla="*/ 1 h 14602"/>
                <a:gd name="T2" fmla="*/ 0 w 47561"/>
                <a:gd name="T3" fmla="*/ 1 h 14602"/>
                <a:gd name="T4" fmla="*/ 7234 w 47561"/>
                <a:gd name="T5" fmla="*/ 7235 h 14602"/>
                <a:gd name="T6" fmla="*/ 0 w 47561"/>
                <a:gd name="T7" fmla="*/ 14603 h 14602"/>
                <a:gd name="T8" fmla="*/ 40193 w 47561"/>
                <a:gd name="T9" fmla="*/ 14603 h 14602"/>
                <a:gd name="T10" fmla="*/ 47562 w 47561"/>
                <a:gd name="T11" fmla="*/ 7235 h 14602"/>
                <a:gd name="T12" fmla="*/ 40327 w 47561"/>
                <a:gd name="T13" fmla="*/ 0 h 14602"/>
                <a:gd name="T14" fmla="*/ 40193 w 47561"/>
                <a:gd name="T15" fmla="*/ 1 h 14602"/>
                <a:gd name="T16" fmla="*/ 804 w 47561"/>
                <a:gd name="T17" fmla="*/ 1 h 146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7561" h="14602">
                  <a:moveTo>
                    <a:pt x="1339" y="1"/>
                  </a:moveTo>
                  <a:lnTo>
                    <a:pt x="0" y="1"/>
                  </a:lnTo>
                  <a:cubicBezTo>
                    <a:pt x="3992" y="1"/>
                    <a:pt x="7234" y="3240"/>
                    <a:pt x="7234" y="7235"/>
                  </a:cubicBezTo>
                  <a:cubicBezTo>
                    <a:pt x="7234" y="11252"/>
                    <a:pt x="4019" y="14529"/>
                    <a:pt x="0" y="14603"/>
                  </a:cubicBezTo>
                  <a:lnTo>
                    <a:pt x="40193" y="14603"/>
                  </a:lnTo>
                  <a:cubicBezTo>
                    <a:pt x="44266" y="14603"/>
                    <a:pt x="47562" y="11305"/>
                    <a:pt x="47562" y="7235"/>
                  </a:cubicBezTo>
                  <a:cubicBezTo>
                    <a:pt x="47562" y="3240"/>
                    <a:pt x="44320" y="1"/>
                    <a:pt x="40327" y="0"/>
                  </a:cubicBezTo>
                  <a:cubicBezTo>
                    <a:pt x="40286" y="0"/>
                    <a:pt x="40233" y="0"/>
                    <a:pt x="40193" y="1"/>
                  </a:cubicBezTo>
                  <a:lnTo>
                    <a:pt x="804" y="1"/>
                  </a:lnTo>
                  <a:lnTo>
                    <a:pt x="1339" y="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87" name="Freeform: Shape 1543">
              <a:extLst>
                <a:ext uri="{FF2B5EF4-FFF2-40B4-BE49-F238E27FC236}">
                  <a16:creationId xmlns:a16="http://schemas.microsoft.com/office/drawing/2014/main" id="{947ACF83-BA60-056D-CB6E-740AC5BA5F09}"/>
                </a:ext>
              </a:extLst>
            </p:cNvPr>
            <p:cNvSpPr>
              <a:spLocks/>
            </p:cNvSpPr>
            <p:nvPr/>
          </p:nvSpPr>
          <p:spPr bwMode="auto">
            <a:xfrm>
              <a:off x="10036124" y="6479438"/>
              <a:ext cx="14603" cy="8305"/>
            </a:xfrm>
            <a:custGeom>
              <a:avLst/>
              <a:gdLst>
                <a:gd name="T0" fmla="*/ 7234 w 14603"/>
                <a:gd name="T1" fmla="*/ 8305 h 8305"/>
                <a:gd name="T2" fmla="*/ 14603 w 14603"/>
                <a:gd name="T3" fmla="*/ 1072 h 8305"/>
                <a:gd name="T4" fmla="*/ 14603 w 14603"/>
                <a:gd name="T5" fmla="*/ 0 h 8305"/>
                <a:gd name="T6" fmla="*/ 7234 w 14603"/>
                <a:gd name="T7" fmla="*/ 7367 h 8305"/>
                <a:gd name="T8" fmla="*/ 0 w 14603"/>
                <a:gd name="T9" fmla="*/ 0 h 8305"/>
                <a:gd name="T10" fmla="*/ 0 w 14603"/>
                <a:gd name="T11" fmla="*/ 1072 h 8305"/>
                <a:gd name="T12" fmla="*/ 7234 w 14603"/>
                <a:gd name="T13" fmla="*/ 8305 h 830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8305">
                  <a:moveTo>
                    <a:pt x="7234" y="8305"/>
                  </a:moveTo>
                  <a:cubicBezTo>
                    <a:pt x="11254" y="8305"/>
                    <a:pt x="14536" y="5090"/>
                    <a:pt x="14603" y="1072"/>
                  </a:cubicBezTo>
                  <a:lnTo>
                    <a:pt x="14603" y="0"/>
                  </a:lnTo>
                  <a:cubicBezTo>
                    <a:pt x="14603" y="4072"/>
                    <a:pt x="11308" y="7367"/>
                    <a:pt x="7234" y="7367"/>
                  </a:cubicBezTo>
                  <a:cubicBezTo>
                    <a:pt x="3215" y="7301"/>
                    <a:pt x="0" y="4019"/>
                    <a:pt x="0" y="0"/>
                  </a:cubicBezTo>
                  <a:lnTo>
                    <a:pt x="0" y="1072"/>
                  </a:lnTo>
                  <a:cubicBezTo>
                    <a:pt x="0" y="5063"/>
                    <a:pt x="3241" y="8305"/>
                    <a:pt x="7234" y="830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88" name="Freeform: Shape 1544">
              <a:extLst>
                <a:ext uri="{FF2B5EF4-FFF2-40B4-BE49-F238E27FC236}">
                  <a16:creationId xmlns:a16="http://schemas.microsoft.com/office/drawing/2014/main" id="{F7E676DC-52EB-0B49-9089-645E4A2AE19A}"/>
                </a:ext>
              </a:extLst>
            </p:cNvPr>
            <p:cNvSpPr>
              <a:spLocks/>
            </p:cNvSpPr>
            <p:nvPr/>
          </p:nvSpPr>
          <p:spPr bwMode="auto">
            <a:xfrm>
              <a:off x="10036124" y="5830552"/>
              <a:ext cx="14603" cy="656253"/>
            </a:xfrm>
            <a:custGeom>
              <a:avLst/>
              <a:gdLst>
                <a:gd name="T0" fmla="*/ 0 w 14603"/>
                <a:gd name="T1" fmla="*/ 648886 h 656253"/>
                <a:gd name="T2" fmla="*/ 7234 w 14603"/>
                <a:gd name="T3" fmla="*/ 656254 h 656253"/>
                <a:gd name="T4" fmla="*/ 14603 w 14603"/>
                <a:gd name="T5" fmla="*/ 648886 h 656253"/>
                <a:gd name="T6" fmla="*/ 14603 w 14603"/>
                <a:gd name="T7" fmla="*/ 7234 h 656253"/>
                <a:gd name="T8" fmla="*/ 7234 w 14603"/>
                <a:gd name="T9" fmla="*/ 0 h 656253"/>
                <a:gd name="T10" fmla="*/ 0 w 14603"/>
                <a:gd name="T11" fmla="*/ 7234 h 656253"/>
                <a:gd name="T12" fmla="*/ 0 w 14603"/>
                <a:gd name="T13" fmla="*/ 648886 h 65625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656253">
                  <a:moveTo>
                    <a:pt x="0" y="648886"/>
                  </a:moveTo>
                  <a:cubicBezTo>
                    <a:pt x="0" y="652905"/>
                    <a:pt x="3215" y="656187"/>
                    <a:pt x="7234" y="656254"/>
                  </a:cubicBezTo>
                  <a:cubicBezTo>
                    <a:pt x="11308" y="656254"/>
                    <a:pt x="14603" y="652959"/>
                    <a:pt x="14603" y="648886"/>
                  </a:cubicBezTo>
                  <a:lnTo>
                    <a:pt x="14603" y="7234"/>
                  </a:lnTo>
                  <a:cubicBezTo>
                    <a:pt x="14536" y="3218"/>
                    <a:pt x="11254" y="-1"/>
                    <a:pt x="7234" y="0"/>
                  </a:cubicBezTo>
                  <a:cubicBezTo>
                    <a:pt x="3241" y="0"/>
                    <a:pt x="0" y="3239"/>
                    <a:pt x="0" y="7234"/>
                  </a:cubicBezTo>
                  <a:lnTo>
                    <a:pt x="0" y="64888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89" name="Freeform: Shape 1545">
              <a:extLst>
                <a:ext uri="{FF2B5EF4-FFF2-40B4-BE49-F238E27FC236}">
                  <a16:creationId xmlns:a16="http://schemas.microsoft.com/office/drawing/2014/main" id="{5EC4974A-893D-A6F7-E675-0FE4A0F5038A}"/>
                </a:ext>
              </a:extLst>
            </p:cNvPr>
            <p:cNvSpPr>
              <a:spLocks/>
            </p:cNvSpPr>
            <p:nvPr/>
          </p:nvSpPr>
          <p:spPr bwMode="auto">
            <a:xfrm>
              <a:off x="12680439" y="6074889"/>
              <a:ext cx="10583" cy="14601"/>
            </a:xfrm>
            <a:custGeom>
              <a:avLst/>
              <a:gdLst>
                <a:gd name="T0" fmla="*/ 10584 w 10583"/>
                <a:gd name="T1" fmla="*/ 7234 h 14601"/>
                <a:gd name="T2" fmla="*/ 3349 w 10583"/>
                <a:gd name="T3" fmla="*/ 0 h 14601"/>
                <a:gd name="T4" fmla="*/ 0 w 10583"/>
                <a:gd name="T5" fmla="*/ 0 h 14601"/>
                <a:gd name="T6" fmla="*/ 7234 w 10583"/>
                <a:gd name="T7" fmla="*/ 7234 h 14601"/>
                <a:gd name="T8" fmla="*/ 0 w 10583"/>
                <a:gd name="T9" fmla="*/ 14601 h 14601"/>
                <a:gd name="T10" fmla="*/ 3349 w 10583"/>
                <a:gd name="T11" fmla="*/ 14601 h 14601"/>
                <a:gd name="T12" fmla="*/ 10584 w 10583"/>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583" h="14601">
                  <a:moveTo>
                    <a:pt x="10584" y="7234"/>
                  </a:moveTo>
                  <a:cubicBezTo>
                    <a:pt x="10584" y="3239"/>
                    <a:pt x="7342" y="0"/>
                    <a:pt x="3349" y="0"/>
                  </a:cubicBezTo>
                  <a:lnTo>
                    <a:pt x="0" y="0"/>
                  </a:lnTo>
                  <a:cubicBezTo>
                    <a:pt x="3992" y="0"/>
                    <a:pt x="7234" y="3239"/>
                    <a:pt x="7234" y="7234"/>
                  </a:cubicBezTo>
                  <a:cubicBezTo>
                    <a:pt x="7234" y="11251"/>
                    <a:pt x="4019" y="14528"/>
                    <a:pt x="0" y="14601"/>
                  </a:cubicBezTo>
                  <a:lnTo>
                    <a:pt x="3349" y="14601"/>
                  </a:lnTo>
                  <a:cubicBezTo>
                    <a:pt x="7369" y="14528"/>
                    <a:pt x="10584" y="11251"/>
                    <a:pt x="10584"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90" name="Freeform: Shape 1546">
              <a:extLst>
                <a:ext uri="{FF2B5EF4-FFF2-40B4-BE49-F238E27FC236}">
                  <a16:creationId xmlns:a16="http://schemas.microsoft.com/office/drawing/2014/main" id="{0D28975C-E02E-4562-6C0C-5874F1E6E019}"/>
                </a:ext>
              </a:extLst>
            </p:cNvPr>
            <p:cNvSpPr>
              <a:spLocks/>
            </p:cNvSpPr>
            <p:nvPr/>
          </p:nvSpPr>
          <p:spPr bwMode="auto">
            <a:xfrm>
              <a:off x="12665075" y="6074889"/>
              <a:ext cx="22598" cy="13395"/>
            </a:xfrm>
            <a:custGeom>
              <a:avLst/>
              <a:gdLst>
                <a:gd name="T0" fmla="*/ 22599 w 22598"/>
                <a:gd name="T1" fmla="*/ 7234 h 13395"/>
                <a:gd name="T2" fmla="*/ 15364 w 22598"/>
                <a:gd name="T3" fmla="*/ 0 h 13395"/>
                <a:gd name="T4" fmla="*/ 6924 w 22598"/>
                <a:gd name="T5" fmla="*/ 0 h 13395"/>
                <a:gd name="T6" fmla="*/ 5852 w 22598"/>
                <a:gd name="T7" fmla="*/ 0 h 13395"/>
                <a:gd name="T8" fmla="*/ 4378 w 22598"/>
                <a:gd name="T9" fmla="*/ 0 h 13395"/>
                <a:gd name="T10" fmla="*/ 3172 w 22598"/>
                <a:gd name="T11" fmla="*/ 0 h 13395"/>
                <a:gd name="T12" fmla="*/ 1967 w 22598"/>
                <a:gd name="T13" fmla="*/ 804 h 13395"/>
                <a:gd name="T14" fmla="*/ 1029 w 22598"/>
                <a:gd name="T15" fmla="*/ 2009 h 13395"/>
                <a:gd name="T16" fmla="*/ 91 w 22598"/>
                <a:gd name="T17" fmla="*/ 4019 h 13395"/>
                <a:gd name="T18" fmla="*/ 91 w 22598"/>
                <a:gd name="T19" fmla="*/ 6028 h 13395"/>
                <a:gd name="T20" fmla="*/ 7325 w 22598"/>
                <a:gd name="T21" fmla="*/ 13396 h 13395"/>
                <a:gd name="T22" fmla="*/ 15766 w 22598"/>
                <a:gd name="T23" fmla="*/ 13396 h 13395"/>
                <a:gd name="T24" fmla="*/ 22599 w 22598"/>
                <a:gd name="T25" fmla="*/ 7234 h 1339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2598" h="13395">
                  <a:moveTo>
                    <a:pt x="22599" y="7234"/>
                  </a:moveTo>
                  <a:cubicBezTo>
                    <a:pt x="22599" y="3239"/>
                    <a:pt x="19357" y="0"/>
                    <a:pt x="15364" y="0"/>
                  </a:cubicBezTo>
                  <a:lnTo>
                    <a:pt x="6924" y="0"/>
                  </a:lnTo>
                  <a:lnTo>
                    <a:pt x="5852" y="0"/>
                  </a:lnTo>
                  <a:lnTo>
                    <a:pt x="4378" y="0"/>
                  </a:lnTo>
                  <a:lnTo>
                    <a:pt x="3172" y="0"/>
                  </a:lnTo>
                  <a:cubicBezTo>
                    <a:pt x="2743" y="221"/>
                    <a:pt x="2341" y="490"/>
                    <a:pt x="1967" y="804"/>
                  </a:cubicBezTo>
                  <a:lnTo>
                    <a:pt x="1029" y="2009"/>
                  </a:lnTo>
                  <a:cubicBezTo>
                    <a:pt x="559" y="2595"/>
                    <a:pt x="238" y="3283"/>
                    <a:pt x="91" y="4019"/>
                  </a:cubicBezTo>
                  <a:cubicBezTo>
                    <a:pt x="-30" y="4683"/>
                    <a:pt x="-30" y="5365"/>
                    <a:pt x="91" y="6028"/>
                  </a:cubicBezTo>
                  <a:cubicBezTo>
                    <a:pt x="91" y="10045"/>
                    <a:pt x="3306" y="13323"/>
                    <a:pt x="7325" y="13396"/>
                  </a:cubicBezTo>
                  <a:lnTo>
                    <a:pt x="15766" y="13396"/>
                  </a:lnTo>
                  <a:cubicBezTo>
                    <a:pt x="19209" y="13191"/>
                    <a:pt x="22036" y="10632"/>
                    <a:pt x="22599"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91" name="Freeform: Shape 1547">
              <a:extLst>
                <a:ext uri="{FF2B5EF4-FFF2-40B4-BE49-F238E27FC236}">
                  <a16:creationId xmlns:a16="http://schemas.microsoft.com/office/drawing/2014/main" id="{A0E57F80-BA58-BD3B-ACC1-51F3FC65A46F}"/>
                </a:ext>
              </a:extLst>
            </p:cNvPr>
            <p:cNvSpPr>
              <a:spLocks/>
            </p:cNvSpPr>
            <p:nvPr/>
          </p:nvSpPr>
          <p:spPr bwMode="auto">
            <a:xfrm>
              <a:off x="10595212" y="6433491"/>
              <a:ext cx="103430" cy="14601"/>
            </a:xfrm>
            <a:custGeom>
              <a:avLst/>
              <a:gdLst>
                <a:gd name="T0" fmla="*/ 0 w 103430"/>
                <a:gd name="T1" fmla="*/ 7234 h 14601"/>
                <a:gd name="T2" fmla="*/ 7234 w 103430"/>
                <a:gd name="T3" fmla="*/ 14601 h 14601"/>
                <a:gd name="T4" fmla="*/ 96196 w 103430"/>
                <a:gd name="T5" fmla="*/ 14601 h 14601"/>
                <a:gd name="T6" fmla="*/ 103430 w 103430"/>
                <a:gd name="T7" fmla="*/ 7234 h 14601"/>
                <a:gd name="T8" fmla="*/ 96196 w 103430"/>
                <a:gd name="T9" fmla="*/ 0 h 14601"/>
                <a:gd name="T10" fmla="*/ 6833 w 103430"/>
                <a:gd name="T11" fmla="*/ 0 h 14601"/>
                <a:gd name="T12" fmla="*/ 0 w 103430"/>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3430" h="14601">
                  <a:moveTo>
                    <a:pt x="0" y="7234"/>
                  </a:moveTo>
                  <a:cubicBezTo>
                    <a:pt x="0" y="11252"/>
                    <a:pt x="3215" y="14534"/>
                    <a:pt x="7234" y="14601"/>
                  </a:cubicBezTo>
                  <a:lnTo>
                    <a:pt x="96196" y="14601"/>
                  </a:lnTo>
                  <a:cubicBezTo>
                    <a:pt x="100215" y="14534"/>
                    <a:pt x="103430" y="11252"/>
                    <a:pt x="103430" y="7234"/>
                  </a:cubicBezTo>
                  <a:cubicBezTo>
                    <a:pt x="103430" y="3242"/>
                    <a:pt x="100188" y="0"/>
                    <a:pt x="96196" y="0"/>
                  </a:cubicBezTo>
                  <a:lnTo>
                    <a:pt x="6833" y="0"/>
                  </a:lnTo>
                  <a:cubicBezTo>
                    <a:pt x="3001" y="214"/>
                    <a:pt x="0" y="3389"/>
                    <a:pt x="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92" name="Freeform: Shape 1548">
              <a:extLst>
                <a:ext uri="{FF2B5EF4-FFF2-40B4-BE49-F238E27FC236}">
                  <a16:creationId xmlns:a16="http://schemas.microsoft.com/office/drawing/2014/main" id="{457B6E92-C756-AFB3-BADB-5CA671643DB2}"/>
                </a:ext>
              </a:extLst>
            </p:cNvPr>
            <p:cNvSpPr>
              <a:spLocks/>
            </p:cNvSpPr>
            <p:nvPr/>
          </p:nvSpPr>
          <p:spPr bwMode="auto">
            <a:xfrm>
              <a:off x="9910855" y="6481702"/>
              <a:ext cx="2545" cy="372547"/>
            </a:xfrm>
            <a:custGeom>
              <a:avLst/>
              <a:gdLst>
                <a:gd name="T0" fmla="*/ 2546 w 2545"/>
                <a:gd name="T1" fmla="*/ 7783 h 372547"/>
                <a:gd name="T2" fmla="*/ 2546 w 2545"/>
                <a:gd name="T3" fmla="*/ 1219 h 372547"/>
                <a:gd name="T4" fmla="*/ 1353 w 2545"/>
                <a:gd name="T5" fmla="*/ 0 h 372547"/>
                <a:gd name="T6" fmla="*/ 1206 w 2545"/>
                <a:gd name="T7" fmla="*/ 13 h 372547"/>
                <a:gd name="T8" fmla="*/ 0 w 2545"/>
                <a:gd name="T9" fmla="*/ 1219 h 372547"/>
                <a:gd name="T10" fmla="*/ 0 w 2545"/>
                <a:gd name="T11" fmla="*/ 8319 h 372547"/>
                <a:gd name="T12" fmla="*/ 0 w 2545"/>
                <a:gd name="T13" fmla="*/ 8319 h 372547"/>
                <a:gd name="T14" fmla="*/ 0 w 2545"/>
                <a:gd name="T15" fmla="*/ 372547 h 372547"/>
                <a:gd name="T16" fmla="*/ 2546 w 2545"/>
                <a:gd name="T17" fmla="*/ 372547 h 372547"/>
                <a:gd name="T18" fmla="*/ 2546 w 2545"/>
                <a:gd name="T19" fmla="*/ 7917 h 3725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545" h="372547">
                  <a:moveTo>
                    <a:pt x="2546" y="7783"/>
                  </a:moveTo>
                  <a:lnTo>
                    <a:pt x="2546" y="1219"/>
                  </a:lnTo>
                  <a:cubicBezTo>
                    <a:pt x="2546" y="549"/>
                    <a:pt x="2010" y="13"/>
                    <a:pt x="1353" y="0"/>
                  </a:cubicBezTo>
                  <a:cubicBezTo>
                    <a:pt x="1299" y="0"/>
                    <a:pt x="1246" y="13"/>
                    <a:pt x="1206" y="13"/>
                  </a:cubicBezTo>
                  <a:cubicBezTo>
                    <a:pt x="536" y="13"/>
                    <a:pt x="0" y="549"/>
                    <a:pt x="0" y="1219"/>
                  </a:cubicBezTo>
                  <a:lnTo>
                    <a:pt x="0" y="8319"/>
                  </a:lnTo>
                  <a:lnTo>
                    <a:pt x="0" y="372547"/>
                  </a:lnTo>
                  <a:lnTo>
                    <a:pt x="2546" y="372547"/>
                  </a:lnTo>
                  <a:lnTo>
                    <a:pt x="2546" y="7917"/>
                  </a:lnTo>
                  <a:lnTo>
                    <a:pt x="2546" y="778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93" name="Freeform: Shape 1549">
              <a:extLst>
                <a:ext uri="{FF2B5EF4-FFF2-40B4-BE49-F238E27FC236}">
                  <a16:creationId xmlns:a16="http://schemas.microsoft.com/office/drawing/2014/main" id="{2138B1DB-C6DE-E56F-EAC9-C2697449E341}"/>
                </a:ext>
              </a:extLst>
            </p:cNvPr>
            <p:cNvSpPr>
              <a:spLocks/>
            </p:cNvSpPr>
            <p:nvPr/>
          </p:nvSpPr>
          <p:spPr bwMode="auto">
            <a:xfrm>
              <a:off x="11776626" y="5788087"/>
              <a:ext cx="14603" cy="698718"/>
            </a:xfrm>
            <a:custGeom>
              <a:avLst/>
              <a:gdLst>
                <a:gd name="T0" fmla="*/ 0 w 14603"/>
                <a:gd name="T1" fmla="*/ 691351 h 698718"/>
                <a:gd name="T2" fmla="*/ 7369 w 14603"/>
                <a:gd name="T3" fmla="*/ 698718 h 698718"/>
                <a:gd name="T4" fmla="*/ 14604 w 14603"/>
                <a:gd name="T5" fmla="*/ 691351 h 698718"/>
                <a:gd name="T6" fmla="*/ 14604 w 14603"/>
                <a:gd name="T7" fmla="*/ 7234 h 698718"/>
                <a:gd name="T8" fmla="*/ 7369 w 14603"/>
                <a:gd name="T9" fmla="*/ 0 h 698718"/>
                <a:gd name="T10" fmla="*/ 0 w 14603"/>
                <a:gd name="T11" fmla="*/ 7234 h 698718"/>
                <a:gd name="T12" fmla="*/ 0 w 14603"/>
                <a:gd name="T13" fmla="*/ 691351 h 69871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698718">
                  <a:moveTo>
                    <a:pt x="0" y="691351"/>
                  </a:moveTo>
                  <a:cubicBezTo>
                    <a:pt x="0" y="695423"/>
                    <a:pt x="3295" y="698718"/>
                    <a:pt x="7369" y="698718"/>
                  </a:cubicBezTo>
                  <a:cubicBezTo>
                    <a:pt x="11388" y="698651"/>
                    <a:pt x="14604" y="695369"/>
                    <a:pt x="14604" y="691351"/>
                  </a:cubicBezTo>
                  <a:lnTo>
                    <a:pt x="14604" y="7234"/>
                  </a:lnTo>
                  <a:cubicBezTo>
                    <a:pt x="14604" y="3239"/>
                    <a:pt x="11362" y="0"/>
                    <a:pt x="7369" y="0"/>
                  </a:cubicBezTo>
                  <a:cubicBezTo>
                    <a:pt x="3349" y="0"/>
                    <a:pt x="67" y="3218"/>
                    <a:pt x="0" y="7234"/>
                  </a:cubicBezTo>
                  <a:lnTo>
                    <a:pt x="0" y="69135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94" name="Freeform: Shape 1550">
              <a:extLst>
                <a:ext uri="{FF2B5EF4-FFF2-40B4-BE49-F238E27FC236}">
                  <a16:creationId xmlns:a16="http://schemas.microsoft.com/office/drawing/2014/main" id="{4183640B-43C8-2455-415A-A5A5BED9780D}"/>
                </a:ext>
              </a:extLst>
            </p:cNvPr>
            <p:cNvSpPr>
              <a:spLocks/>
            </p:cNvSpPr>
            <p:nvPr/>
          </p:nvSpPr>
          <p:spPr bwMode="auto">
            <a:xfrm>
              <a:off x="9934569" y="5794785"/>
              <a:ext cx="12922" cy="109851"/>
            </a:xfrm>
            <a:custGeom>
              <a:avLst/>
              <a:gdLst>
                <a:gd name="T0" fmla="*/ 6565 w 12922"/>
                <a:gd name="T1" fmla="*/ 0 h 109851"/>
                <a:gd name="T2" fmla="*/ 6565 w 12922"/>
                <a:gd name="T3" fmla="*/ 0 h 109851"/>
                <a:gd name="T4" fmla="*/ 5091 w 12922"/>
                <a:gd name="T5" fmla="*/ 0 h 109851"/>
                <a:gd name="T6" fmla="*/ 0 w 12922"/>
                <a:gd name="T7" fmla="*/ 6832 h 109851"/>
                <a:gd name="T8" fmla="*/ 0 w 12922"/>
                <a:gd name="T9" fmla="*/ 102745 h 109851"/>
                <a:gd name="T10" fmla="*/ 3751 w 12922"/>
                <a:gd name="T11" fmla="*/ 108907 h 109851"/>
                <a:gd name="T12" fmla="*/ 3751 w 12922"/>
                <a:gd name="T13" fmla="*/ 108907 h 109851"/>
                <a:gd name="T14" fmla="*/ 7100 w 12922"/>
                <a:gd name="T15" fmla="*/ 109711 h 109851"/>
                <a:gd name="T16" fmla="*/ 9780 w 12922"/>
                <a:gd name="T17" fmla="*/ 109711 h 109851"/>
                <a:gd name="T18" fmla="*/ 9780 w 12922"/>
                <a:gd name="T19" fmla="*/ 109711 h 109851"/>
                <a:gd name="T20" fmla="*/ 11254 w 12922"/>
                <a:gd name="T21" fmla="*/ 108773 h 109851"/>
                <a:gd name="T22" fmla="*/ 11924 w 12922"/>
                <a:gd name="T23" fmla="*/ 107969 h 109851"/>
                <a:gd name="T24" fmla="*/ 12861 w 12922"/>
                <a:gd name="T25" fmla="*/ 106630 h 109851"/>
                <a:gd name="T26" fmla="*/ 12861 w 12922"/>
                <a:gd name="T27" fmla="*/ 105558 h 109851"/>
                <a:gd name="T28" fmla="*/ 12861 w 12922"/>
                <a:gd name="T29" fmla="*/ 104084 h 109851"/>
                <a:gd name="T30" fmla="*/ 12861 w 12922"/>
                <a:gd name="T31" fmla="*/ 7234 h 109851"/>
                <a:gd name="T32" fmla="*/ 12861 w 12922"/>
                <a:gd name="T33" fmla="*/ 5760 h 109851"/>
                <a:gd name="T34" fmla="*/ 12861 w 12922"/>
                <a:gd name="T35" fmla="*/ 4555 h 109851"/>
                <a:gd name="T36" fmla="*/ 12057 w 12922"/>
                <a:gd name="T37" fmla="*/ 3349 h 109851"/>
                <a:gd name="T38" fmla="*/ 11120 w 12922"/>
                <a:gd name="T39" fmla="*/ 2411 h 109851"/>
                <a:gd name="T40" fmla="*/ 10048 w 12922"/>
                <a:gd name="T41" fmla="*/ 1608 h 109851"/>
                <a:gd name="T42" fmla="*/ 8708 w 12922"/>
                <a:gd name="T43" fmla="*/ 1608 h 109851"/>
                <a:gd name="T44" fmla="*/ 6565 w 12922"/>
                <a:gd name="T45" fmla="*/ 1608 h 10985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2922" h="109851">
                  <a:moveTo>
                    <a:pt x="6565" y="0"/>
                  </a:moveTo>
                  <a:lnTo>
                    <a:pt x="6565" y="0"/>
                  </a:lnTo>
                  <a:lnTo>
                    <a:pt x="5091" y="0"/>
                  </a:lnTo>
                  <a:cubicBezTo>
                    <a:pt x="2090" y="931"/>
                    <a:pt x="40" y="3691"/>
                    <a:pt x="0" y="6832"/>
                  </a:cubicBezTo>
                  <a:lnTo>
                    <a:pt x="0" y="102745"/>
                  </a:lnTo>
                  <a:cubicBezTo>
                    <a:pt x="40" y="105329"/>
                    <a:pt x="1474" y="107688"/>
                    <a:pt x="3751" y="108907"/>
                  </a:cubicBezTo>
                  <a:cubicBezTo>
                    <a:pt x="3751" y="108907"/>
                    <a:pt x="3751" y="108907"/>
                    <a:pt x="3751" y="108907"/>
                  </a:cubicBezTo>
                  <a:cubicBezTo>
                    <a:pt x="4810" y="109377"/>
                    <a:pt x="5948" y="109649"/>
                    <a:pt x="7100" y="109711"/>
                  </a:cubicBezTo>
                  <a:cubicBezTo>
                    <a:pt x="7985" y="109898"/>
                    <a:pt x="8896" y="109898"/>
                    <a:pt x="9780" y="109711"/>
                  </a:cubicBezTo>
                  <a:lnTo>
                    <a:pt x="11254" y="108773"/>
                  </a:lnTo>
                  <a:lnTo>
                    <a:pt x="11924" y="107969"/>
                  </a:lnTo>
                  <a:cubicBezTo>
                    <a:pt x="12286" y="107555"/>
                    <a:pt x="12594" y="107106"/>
                    <a:pt x="12861" y="106630"/>
                  </a:cubicBezTo>
                  <a:lnTo>
                    <a:pt x="12861" y="105558"/>
                  </a:lnTo>
                  <a:cubicBezTo>
                    <a:pt x="12915" y="105068"/>
                    <a:pt x="12915" y="104575"/>
                    <a:pt x="12861" y="104084"/>
                  </a:cubicBezTo>
                  <a:lnTo>
                    <a:pt x="12861" y="7234"/>
                  </a:lnTo>
                  <a:cubicBezTo>
                    <a:pt x="12942" y="6745"/>
                    <a:pt x="12942" y="6249"/>
                    <a:pt x="12861" y="5760"/>
                  </a:cubicBezTo>
                  <a:cubicBezTo>
                    <a:pt x="12915" y="5360"/>
                    <a:pt x="12915" y="4955"/>
                    <a:pt x="12861" y="4555"/>
                  </a:cubicBezTo>
                  <a:cubicBezTo>
                    <a:pt x="12687" y="4096"/>
                    <a:pt x="12420" y="3684"/>
                    <a:pt x="12057" y="3349"/>
                  </a:cubicBezTo>
                  <a:cubicBezTo>
                    <a:pt x="11817" y="2973"/>
                    <a:pt x="11495" y="2652"/>
                    <a:pt x="11120" y="2411"/>
                  </a:cubicBezTo>
                  <a:cubicBezTo>
                    <a:pt x="10825" y="2071"/>
                    <a:pt x="10464" y="1798"/>
                    <a:pt x="10048" y="1608"/>
                  </a:cubicBezTo>
                  <a:lnTo>
                    <a:pt x="8708" y="1608"/>
                  </a:lnTo>
                  <a:cubicBezTo>
                    <a:pt x="7998" y="1486"/>
                    <a:pt x="7275" y="1486"/>
                    <a:pt x="6565" y="1608"/>
                  </a:cubicBezTo>
                  <a:lnTo>
                    <a:pt x="6565"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95" name="Freeform: Shape 1551">
              <a:extLst>
                <a:ext uri="{FF2B5EF4-FFF2-40B4-BE49-F238E27FC236}">
                  <a16:creationId xmlns:a16="http://schemas.microsoft.com/office/drawing/2014/main" id="{078D6F5A-58DA-BA96-F720-34136B1B0CF9}"/>
                </a:ext>
              </a:extLst>
            </p:cNvPr>
            <p:cNvSpPr>
              <a:spLocks/>
            </p:cNvSpPr>
            <p:nvPr/>
          </p:nvSpPr>
          <p:spPr bwMode="auto">
            <a:xfrm>
              <a:off x="0" y="6482117"/>
              <a:ext cx="316321" cy="371595"/>
            </a:xfrm>
            <a:custGeom>
              <a:avLst/>
              <a:gdLst>
                <a:gd name="T0" fmla="*/ 316321 w 316321"/>
                <a:gd name="T1" fmla="*/ 3483 h 371595"/>
                <a:gd name="T2" fmla="*/ 313240 w 316321"/>
                <a:gd name="T3" fmla="*/ 4287 h 371595"/>
                <a:gd name="T4" fmla="*/ 308818 w 316321"/>
                <a:gd name="T5" fmla="*/ 2679 h 371595"/>
                <a:gd name="T6" fmla="*/ 158361 w 316321"/>
                <a:gd name="T7" fmla="*/ 2679 h 371595"/>
                <a:gd name="T8" fmla="*/ 153404 w 316321"/>
                <a:gd name="T9" fmla="*/ 4688 h 371595"/>
                <a:gd name="T10" fmla="*/ 146705 w 316321"/>
                <a:gd name="T11" fmla="*/ 0 h 371595"/>
                <a:gd name="T12" fmla="*/ 0 w 316321"/>
                <a:gd name="T13" fmla="*/ 0 h 371595"/>
                <a:gd name="T14" fmla="*/ 0 w 316321"/>
                <a:gd name="T15" fmla="*/ 371596 h 371595"/>
                <a:gd name="T16" fmla="*/ 316321 w 316321"/>
                <a:gd name="T17" fmla="*/ 371596 h 37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16321" h="371595">
                  <a:moveTo>
                    <a:pt x="316321" y="3483"/>
                  </a:moveTo>
                  <a:cubicBezTo>
                    <a:pt x="315387" y="4032"/>
                    <a:pt x="314321" y="4300"/>
                    <a:pt x="313240" y="4287"/>
                  </a:cubicBezTo>
                  <a:cubicBezTo>
                    <a:pt x="311629" y="4246"/>
                    <a:pt x="310076" y="3684"/>
                    <a:pt x="308818" y="2679"/>
                  </a:cubicBezTo>
                  <a:lnTo>
                    <a:pt x="158361" y="2679"/>
                  </a:lnTo>
                  <a:cubicBezTo>
                    <a:pt x="157012" y="3938"/>
                    <a:pt x="155248" y="4648"/>
                    <a:pt x="153404" y="4688"/>
                  </a:cubicBezTo>
                  <a:cubicBezTo>
                    <a:pt x="150418" y="4662"/>
                    <a:pt x="147756" y="2800"/>
                    <a:pt x="146705" y="0"/>
                  </a:cubicBezTo>
                  <a:lnTo>
                    <a:pt x="0" y="0"/>
                  </a:lnTo>
                  <a:lnTo>
                    <a:pt x="0" y="371596"/>
                  </a:lnTo>
                  <a:lnTo>
                    <a:pt x="316321" y="371596"/>
                  </a:lnTo>
                  <a:lnTo>
                    <a:pt x="316321" y="3483"/>
                  </a:ln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96" name="Freeform: Shape 1552">
              <a:extLst>
                <a:ext uri="{FF2B5EF4-FFF2-40B4-BE49-F238E27FC236}">
                  <a16:creationId xmlns:a16="http://schemas.microsoft.com/office/drawing/2014/main" id="{4B6DDAA3-7282-23E1-556D-AFC7E10E03CF}"/>
                </a:ext>
              </a:extLst>
            </p:cNvPr>
            <p:cNvSpPr>
              <a:spLocks/>
            </p:cNvSpPr>
            <p:nvPr/>
          </p:nvSpPr>
          <p:spPr bwMode="auto">
            <a:xfrm>
              <a:off x="2807633" y="6463095"/>
              <a:ext cx="23044" cy="390617"/>
            </a:xfrm>
            <a:custGeom>
              <a:avLst/>
              <a:gdLst>
                <a:gd name="T0" fmla="*/ 23044 w 23044"/>
                <a:gd name="T1" fmla="*/ 72203 h 390617"/>
                <a:gd name="T2" fmla="*/ 23044 w 23044"/>
                <a:gd name="T3" fmla="*/ 0 h 390617"/>
                <a:gd name="T4" fmla="*/ 0 w 23044"/>
                <a:gd name="T5" fmla="*/ 0 h 390617"/>
                <a:gd name="T6" fmla="*/ 0 w 23044"/>
                <a:gd name="T7" fmla="*/ 390618 h 390617"/>
                <a:gd name="T8" fmla="*/ 17015 w 23044"/>
                <a:gd name="T9" fmla="*/ 390618 h 390617"/>
                <a:gd name="T10" fmla="*/ 17015 w 23044"/>
                <a:gd name="T11" fmla="*/ 79168 h 390617"/>
                <a:gd name="T12" fmla="*/ 23044 w 23044"/>
                <a:gd name="T13" fmla="*/ 72203 h 3906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3044" h="390617">
                  <a:moveTo>
                    <a:pt x="23044" y="72203"/>
                  </a:moveTo>
                  <a:lnTo>
                    <a:pt x="23044" y="0"/>
                  </a:lnTo>
                  <a:lnTo>
                    <a:pt x="0" y="0"/>
                  </a:lnTo>
                  <a:lnTo>
                    <a:pt x="0" y="390618"/>
                  </a:lnTo>
                  <a:lnTo>
                    <a:pt x="17015" y="390618"/>
                  </a:lnTo>
                  <a:lnTo>
                    <a:pt x="17015" y="79168"/>
                  </a:lnTo>
                  <a:cubicBezTo>
                    <a:pt x="17096" y="75699"/>
                    <a:pt x="19628" y="72779"/>
                    <a:pt x="23044" y="72203"/>
                  </a:cubicBezTo>
                  <a:close/>
                </a:path>
              </a:pathLst>
            </a:custGeom>
            <a:solidFill>
              <a:srgbClr val="E8E7E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597" name="Freeform: Shape 596">
              <a:extLst>
                <a:ext uri="{FF2B5EF4-FFF2-40B4-BE49-F238E27FC236}">
                  <a16:creationId xmlns:a16="http://schemas.microsoft.com/office/drawing/2014/main" id="{1527D6E4-7A07-6002-59FA-BFE11EEA5774}"/>
                </a:ext>
              </a:extLst>
            </p:cNvPr>
            <p:cNvSpPr/>
            <p:nvPr/>
          </p:nvSpPr>
          <p:spPr>
            <a:xfrm>
              <a:off x="2833439" y="6462739"/>
              <a:ext cx="390741" cy="73013"/>
            </a:xfrm>
            <a:custGeom>
              <a:avLst/>
              <a:gdLst>
                <a:gd name="connsiteX0" fmla="*/ 0 w 391482"/>
                <a:gd name="connsiteY0" fmla="*/ 0 h 71934"/>
                <a:gd name="connsiteX1" fmla="*/ 0 w 391482"/>
                <a:gd name="connsiteY1" fmla="*/ 71935 h 71934"/>
                <a:gd name="connsiteX2" fmla="*/ 357050 w 391482"/>
                <a:gd name="connsiteY2" fmla="*/ 71935 h 71934"/>
                <a:gd name="connsiteX3" fmla="*/ 391482 w 391482"/>
                <a:gd name="connsiteY3" fmla="*/ 71935 h 71934"/>
                <a:gd name="connsiteX4" fmla="*/ 391482 w 391482"/>
                <a:gd name="connsiteY4" fmla="*/ 536 h 71934"/>
                <a:gd name="connsiteX5" fmla="*/ 356916 w 391482"/>
                <a:gd name="connsiteY5" fmla="*/ 0 h 71934"/>
                <a:gd name="connsiteX6" fmla="*/ 0 w 391482"/>
                <a:gd name="connsiteY6" fmla="*/ 0 h 7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482" h="71934">
                  <a:moveTo>
                    <a:pt x="0" y="0"/>
                  </a:moveTo>
                  <a:lnTo>
                    <a:pt x="0" y="71935"/>
                  </a:lnTo>
                  <a:lnTo>
                    <a:pt x="357050" y="71935"/>
                  </a:lnTo>
                  <a:lnTo>
                    <a:pt x="391482" y="71935"/>
                  </a:lnTo>
                  <a:lnTo>
                    <a:pt x="391482" y="536"/>
                  </a:lnTo>
                  <a:lnTo>
                    <a:pt x="356916" y="0"/>
                  </a:lnTo>
                  <a:lnTo>
                    <a:pt x="0" y="0"/>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598" name="Freeform: Shape 597">
              <a:extLst>
                <a:ext uri="{FF2B5EF4-FFF2-40B4-BE49-F238E27FC236}">
                  <a16:creationId xmlns:a16="http://schemas.microsoft.com/office/drawing/2014/main" id="{4A29DBC7-7FE8-FCA4-7A74-105CE94B0E76}"/>
                </a:ext>
              </a:extLst>
            </p:cNvPr>
            <p:cNvSpPr/>
            <p:nvPr/>
          </p:nvSpPr>
          <p:spPr>
            <a:xfrm>
              <a:off x="1397740" y="5621507"/>
              <a:ext cx="29027" cy="201578"/>
            </a:xfrm>
            <a:custGeom>
              <a:avLst/>
              <a:gdLst>
                <a:gd name="connsiteX0" fmla="*/ 29609 w 29609"/>
                <a:gd name="connsiteY0" fmla="*/ 201471 h 201470"/>
                <a:gd name="connsiteX1" fmla="*/ 29609 w 29609"/>
                <a:gd name="connsiteY1" fmla="*/ 10984 h 201470"/>
                <a:gd name="connsiteX2" fmla="*/ 27465 w 29609"/>
                <a:gd name="connsiteY2" fmla="*/ 0 h 201470"/>
                <a:gd name="connsiteX3" fmla="*/ 0 w 29609"/>
                <a:gd name="connsiteY3" fmla="*/ 0 h 201470"/>
                <a:gd name="connsiteX4" fmla="*/ 0 w 29609"/>
                <a:gd name="connsiteY4" fmla="*/ 10181 h 201470"/>
                <a:gd name="connsiteX5" fmla="*/ 0 w 29609"/>
                <a:gd name="connsiteY5" fmla="*/ 201471 h 201470"/>
                <a:gd name="connsiteX6" fmla="*/ 29609 w 29609"/>
                <a:gd name="connsiteY6" fmla="*/ 201471 h 201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609" h="201470">
                  <a:moveTo>
                    <a:pt x="29609" y="201471"/>
                  </a:moveTo>
                  <a:lnTo>
                    <a:pt x="29609" y="10984"/>
                  </a:lnTo>
                  <a:lnTo>
                    <a:pt x="27465" y="0"/>
                  </a:lnTo>
                  <a:lnTo>
                    <a:pt x="0" y="0"/>
                  </a:lnTo>
                  <a:lnTo>
                    <a:pt x="0" y="10181"/>
                  </a:lnTo>
                  <a:lnTo>
                    <a:pt x="0" y="201471"/>
                  </a:lnTo>
                  <a:lnTo>
                    <a:pt x="29609" y="201471"/>
                  </a:lnTo>
                  <a:close/>
                </a:path>
              </a:pathLst>
            </a:custGeom>
            <a:solidFill>
              <a:schemeClr val="accent5"/>
            </a:solidFill>
            <a:ln w="12700" cap="flat">
              <a:noFill/>
              <a:prstDash val="solid"/>
              <a:miter/>
            </a:ln>
          </p:spPr>
          <p:txBody>
            <a:bodyPr anchor="ctr"/>
            <a:lstStyle/>
            <a:p>
              <a:pPr>
                <a:defRPr/>
              </a:pPr>
              <a:endParaRPr lang="en-US" sz="1800" dirty="0"/>
            </a:p>
          </p:txBody>
        </p:sp>
        <p:sp>
          <p:nvSpPr>
            <p:cNvPr id="599" name="Freeform: Shape 1555">
              <a:extLst>
                <a:ext uri="{FF2B5EF4-FFF2-40B4-BE49-F238E27FC236}">
                  <a16:creationId xmlns:a16="http://schemas.microsoft.com/office/drawing/2014/main" id="{CE297594-FB3F-E0F7-C728-B34E3C7CB8C3}"/>
                </a:ext>
              </a:extLst>
            </p:cNvPr>
            <p:cNvSpPr>
              <a:spLocks/>
            </p:cNvSpPr>
            <p:nvPr/>
          </p:nvSpPr>
          <p:spPr bwMode="auto">
            <a:xfrm>
              <a:off x="128618" y="5434174"/>
              <a:ext cx="17417" cy="1044862"/>
            </a:xfrm>
            <a:custGeom>
              <a:avLst/>
              <a:gdLst>
                <a:gd name="T0" fmla="*/ 17417 w 17417"/>
                <a:gd name="T1" fmla="*/ 1044192 h 1044862"/>
                <a:gd name="T2" fmla="*/ 17417 w 17417"/>
                <a:gd name="T3" fmla="*/ 1043255 h 1044862"/>
                <a:gd name="T4" fmla="*/ 17417 w 17417"/>
                <a:gd name="T5" fmla="*/ 164365 h 1044862"/>
                <a:gd name="T6" fmla="*/ 17417 w 17417"/>
                <a:gd name="T7" fmla="*/ 12056 h 1044862"/>
                <a:gd name="T8" fmla="*/ 0 w 17417"/>
                <a:gd name="T9" fmla="*/ 0 h 1044862"/>
                <a:gd name="T10" fmla="*/ 0 w 17417"/>
                <a:gd name="T11" fmla="*/ 1044862 h 1044862"/>
                <a:gd name="T12" fmla="*/ 17417 w 17417"/>
                <a:gd name="T13" fmla="*/ 1044192 h 10448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417" h="1044862">
                  <a:moveTo>
                    <a:pt x="17417" y="1044192"/>
                  </a:moveTo>
                  <a:lnTo>
                    <a:pt x="17417" y="1043255"/>
                  </a:lnTo>
                  <a:lnTo>
                    <a:pt x="17417" y="164365"/>
                  </a:lnTo>
                  <a:lnTo>
                    <a:pt x="17417" y="12056"/>
                  </a:lnTo>
                  <a:lnTo>
                    <a:pt x="0" y="0"/>
                  </a:lnTo>
                  <a:lnTo>
                    <a:pt x="0" y="1044862"/>
                  </a:lnTo>
                  <a:lnTo>
                    <a:pt x="17417" y="1044192"/>
                  </a:lnTo>
                  <a:close/>
                </a:path>
              </a:pathLst>
            </a:custGeom>
            <a:solidFill>
              <a:srgbClr val="E8E7E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00" name="Freeform: Shape 1556">
              <a:extLst>
                <a:ext uri="{FF2B5EF4-FFF2-40B4-BE49-F238E27FC236}">
                  <a16:creationId xmlns:a16="http://schemas.microsoft.com/office/drawing/2014/main" id="{476C0FE9-51F1-CC77-1D48-EE509CFB21B8}"/>
                </a:ext>
              </a:extLst>
            </p:cNvPr>
            <p:cNvSpPr>
              <a:spLocks/>
            </p:cNvSpPr>
            <p:nvPr/>
          </p:nvSpPr>
          <p:spPr bwMode="auto">
            <a:xfrm>
              <a:off x="0" y="5431629"/>
              <a:ext cx="125938" cy="1047407"/>
            </a:xfrm>
            <a:custGeom>
              <a:avLst/>
              <a:gdLst>
                <a:gd name="T0" fmla="*/ 125939 w 125938"/>
                <a:gd name="T1" fmla="*/ 670 h 1047407"/>
                <a:gd name="T2" fmla="*/ 125001 w 125938"/>
                <a:gd name="T3" fmla="*/ 0 h 1047407"/>
                <a:gd name="T4" fmla="*/ 0 w 125938"/>
                <a:gd name="T5" fmla="*/ 0 h 1047407"/>
                <a:gd name="T6" fmla="*/ 0 w 125938"/>
                <a:gd name="T7" fmla="*/ 1047407 h 1047407"/>
                <a:gd name="T8" fmla="*/ 125939 w 125938"/>
                <a:gd name="T9" fmla="*/ 1047407 h 1047407"/>
                <a:gd name="T10" fmla="*/ 125939 w 125938"/>
                <a:gd name="T11" fmla="*/ 670 h 1047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938" h="1047407">
                  <a:moveTo>
                    <a:pt x="125939" y="670"/>
                  </a:moveTo>
                  <a:lnTo>
                    <a:pt x="125001" y="0"/>
                  </a:lnTo>
                  <a:lnTo>
                    <a:pt x="0" y="0"/>
                  </a:lnTo>
                  <a:lnTo>
                    <a:pt x="0" y="1047407"/>
                  </a:lnTo>
                  <a:lnTo>
                    <a:pt x="125939" y="1047407"/>
                  </a:lnTo>
                  <a:lnTo>
                    <a:pt x="125939" y="670"/>
                  </a:lnTo>
                  <a:close/>
                </a:path>
              </a:pathLst>
            </a:custGeom>
            <a:solidFill>
              <a:schemeClr val="accent1"/>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01" name="Freeform: Shape 1557">
              <a:extLst>
                <a:ext uri="{FF2B5EF4-FFF2-40B4-BE49-F238E27FC236}">
                  <a16:creationId xmlns:a16="http://schemas.microsoft.com/office/drawing/2014/main" id="{1CEE82FE-00F5-787F-0F32-7F079534062E}"/>
                </a:ext>
              </a:extLst>
            </p:cNvPr>
            <p:cNvSpPr>
              <a:spLocks/>
            </p:cNvSpPr>
            <p:nvPr/>
          </p:nvSpPr>
          <p:spPr bwMode="auto">
            <a:xfrm>
              <a:off x="174974" y="5607648"/>
              <a:ext cx="14737" cy="862547"/>
            </a:xfrm>
            <a:custGeom>
              <a:avLst/>
              <a:gdLst>
                <a:gd name="T0" fmla="*/ 14738 w 14737"/>
                <a:gd name="T1" fmla="*/ 862547 h 862547"/>
                <a:gd name="T2" fmla="*/ 14738 w 14737"/>
                <a:gd name="T3" fmla="*/ 8707 h 862547"/>
                <a:gd name="T4" fmla="*/ 0 w 14737"/>
                <a:gd name="T5" fmla="*/ 0 h 862547"/>
                <a:gd name="T6" fmla="*/ 0 w 14737"/>
                <a:gd name="T7" fmla="*/ 862547 h 862547"/>
                <a:gd name="T8" fmla="*/ 14738 w 14737"/>
                <a:gd name="T9" fmla="*/ 862547 h 8625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737" h="862547">
                  <a:moveTo>
                    <a:pt x="14738" y="862547"/>
                  </a:moveTo>
                  <a:lnTo>
                    <a:pt x="14738" y="8707"/>
                  </a:lnTo>
                  <a:lnTo>
                    <a:pt x="0" y="0"/>
                  </a:lnTo>
                  <a:lnTo>
                    <a:pt x="0" y="862547"/>
                  </a:lnTo>
                  <a:lnTo>
                    <a:pt x="14738" y="862547"/>
                  </a:lnTo>
                  <a:close/>
                </a:path>
              </a:pathLst>
            </a:custGeom>
            <a:solidFill>
              <a:srgbClr val="7E121D"/>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02" name="Freeform: Shape 1558">
              <a:extLst>
                <a:ext uri="{FF2B5EF4-FFF2-40B4-BE49-F238E27FC236}">
                  <a16:creationId xmlns:a16="http://schemas.microsoft.com/office/drawing/2014/main" id="{A0F757D2-3876-1C57-2367-2DA42504F41F}"/>
                </a:ext>
              </a:extLst>
            </p:cNvPr>
            <p:cNvSpPr>
              <a:spLocks/>
            </p:cNvSpPr>
            <p:nvPr/>
          </p:nvSpPr>
          <p:spPr bwMode="auto">
            <a:xfrm>
              <a:off x="160639" y="5605772"/>
              <a:ext cx="11790" cy="864422"/>
            </a:xfrm>
            <a:custGeom>
              <a:avLst/>
              <a:gdLst>
                <a:gd name="T0" fmla="*/ 11790 w 11790"/>
                <a:gd name="T1" fmla="*/ 864423 h 864422"/>
                <a:gd name="T2" fmla="*/ 11790 w 11790"/>
                <a:gd name="T3" fmla="*/ 402 h 864422"/>
                <a:gd name="T4" fmla="*/ 10986 w 11790"/>
                <a:gd name="T5" fmla="*/ 0 h 864422"/>
                <a:gd name="T6" fmla="*/ 0 w 11790"/>
                <a:gd name="T7" fmla="*/ 0 h 864422"/>
                <a:gd name="T8" fmla="*/ 0 w 11790"/>
                <a:gd name="T9" fmla="*/ 864423 h 864422"/>
                <a:gd name="T10" fmla="*/ 11790 w 11790"/>
                <a:gd name="T11" fmla="*/ 864423 h 8644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790" h="864422">
                  <a:moveTo>
                    <a:pt x="11790" y="864423"/>
                  </a:moveTo>
                  <a:lnTo>
                    <a:pt x="11790" y="402"/>
                  </a:lnTo>
                  <a:lnTo>
                    <a:pt x="10986" y="0"/>
                  </a:lnTo>
                  <a:lnTo>
                    <a:pt x="0" y="0"/>
                  </a:lnTo>
                  <a:lnTo>
                    <a:pt x="0" y="864423"/>
                  </a:lnTo>
                  <a:lnTo>
                    <a:pt x="11790" y="864423"/>
                  </a:lnTo>
                  <a:close/>
                </a:path>
              </a:pathLst>
            </a:custGeom>
            <a:solidFill>
              <a:srgbClr val="7E121D"/>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03" name="Freeform: Shape 602">
              <a:extLst>
                <a:ext uri="{FF2B5EF4-FFF2-40B4-BE49-F238E27FC236}">
                  <a16:creationId xmlns:a16="http://schemas.microsoft.com/office/drawing/2014/main" id="{7CC127D1-8081-CB48-FE20-2ECBBD8895DD}"/>
                </a:ext>
              </a:extLst>
            </p:cNvPr>
            <p:cNvSpPr/>
            <p:nvPr/>
          </p:nvSpPr>
          <p:spPr>
            <a:xfrm>
              <a:off x="330456" y="6477023"/>
              <a:ext cx="363949" cy="376174"/>
            </a:xfrm>
            <a:custGeom>
              <a:avLst/>
              <a:gdLst>
                <a:gd name="connsiteX0" fmla="*/ 34566 w 362543"/>
                <a:gd name="connsiteY0" fmla="*/ 0 h 377222"/>
                <a:gd name="connsiteX1" fmla="*/ 26796 w 362543"/>
                <a:gd name="connsiteY1" fmla="*/ 0 h 377222"/>
                <a:gd name="connsiteX2" fmla="*/ 0 w 362543"/>
                <a:gd name="connsiteY2" fmla="*/ 804 h 377222"/>
                <a:gd name="connsiteX3" fmla="*/ 0 w 362543"/>
                <a:gd name="connsiteY3" fmla="*/ 2545 h 377222"/>
                <a:gd name="connsiteX4" fmla="*/ 0 w 362543"/>
                <a:gd name="connsiteY4" fmla="*/ 4287 h 377222"/>
                <a:gd name="connsiteX5" fmla="*/ 0 w 362543"/>
                <a:gd name="connsiteY5" fmla="*/ 377222 h 377222"/>
                <a:gd name="connsiteX6" fmla="*/ 362543 w 362543"/>
                <a:gd name="connsiteY6" fmla="*/ 377222 h 377222"/>
                <a:gd name="connsiteX7" fmla="*/ 362543 w 362543"/>
                <a:gd name="connsiteY7" fmla="*/ 0 h 377222"/>
                <a:gd name="connsiteX8" fmla="*/ 34566 w 362543"/>
                <a:gd name="connsiteY8" fmla="*/ 0 h 377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2543" h="377222">
                  <a:moveTo>
                    <a:pt x="34566" y="0"/>
                  </a:moveTo>
                  <a:lnTo>
                    <a:pt x="26796" y="0"/>
                  </a:lnTo>
                  <a:lnTo>
                    <a:pt x="0" y="804"/>
                  </a:lnTo>
                  <a:lnTo>
                    <a:pt x="0" y="2545"/>
                  </a:lnTo>
                  <a:lnTo>
                    <a:pt x="0" y="4287"/>
                  </a:lnTo>
                  <a:lnTo>
                    <a:pt x="0" y="377222"/>
                  </a:lnTo>
                  <a:lnTo>
                    <a:pt x="362543" y="377222"/>
                  </a:lnTo>
                  <a:lnTo>
                    <a:pt x="362543" y="0"/>
                  </a:lnTo>
                  <a:lnTo>
                    <a:pt x="34566" y="0"/>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604" name="Freeform: Shape 603">
              <a:extLst>
                <a:ext uri="{FF2B5EF4-FFF2-40B4-BE49-F238E27FC236}">
                  <a16:creationId xmlns:a16="http://schemas.microsoft.com/office/drawing/2014/main" id="{74B6C150-A5F4-8656-E8C2-8C012B950C08}"/>
                </a:ext>
              </a:extLst>
            </p:cNvPr>
            <p:cNvSpPr/>
            <p:nvPr/>
          </p:nvSpPr>
          <p:spPr>
            <a:xfrm>
              <a:off x="321525" y="5607222"/>
              <a:ext cx="372880" cy="168246"/>
            </a:xfrm>
            <a:custGeom>
              <a:avLst/>
              <a:gdLst>
                <a:gd name="connsiteX0" fmla="*/ 372860 w 372859"/>
                <a:gd name="connsiteY0" fmla="*/ 0 h 168115"/>
                <a:gd name="connsiteX1" fmla="*/ 308148 w 372859"/>
                <a:gd name="connsiteY1" fmla="*/ 0 h 168115"/>
                <a:gd name="connsiteX2" fmla="*/ 267285 w 372859"/>
                <a:gd name="connsiteY2" fmla="*/ 0 h 168115"/>
                <a:gd name="connsiteX3" fmla="*/ 144562 w 372859"/>
                <a:gd name="connsiteY3" fmla="*/ 0 h 168115"/>
                <a:gd name="connsiteX4" fmla="*/ 96732 w 372859"/>
                <a:gd name="connsiteY4" fmla="*/ 0 h 168115"/>
                <a:gd name="connsiteX5" fmla="*/ 0 w 372859"/>
                <a:gd name="connsiteY5" fmla="*/ 0 h 168115"/>
                <a:gd name="connsiteX6" fmla="*/ 0 w 372859"/>
                <a:gd name="connsiteY6" fmla="*/ 168116 h 168115"/>
                <a:gd name="connsiteX7" fmla="*/ 372860 w 372859"/>
                <a:gd name="connsiteY7" fmla="*/ 168116 h 168115"/>
                <a:gd name="connsiteX8" fmla="*/ 372860 w 372859"/>
                <a:gd name="connsiteY8" fmla="*/ 0 h 16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2859" h="168115">
                  <a:moveTo>
                    <a:pt x="372860" y="0"/>
                  </a:moveTo>
                  <a:lnTo>
                    <a:pt x="308148" y="0"/>
                  </a:lnTo>
                  <a:lnTo>
                    <a:pt x="267285" y="0"/>
                  </a:lnTo>
                  <a:lnTo>
                    <a:pt x="144562" y="0"/>
                  </a:lnTo>
                  <a:lnTo>
                    <a:pt x="96732" y="0"/>
                  </a:lnTo>
                  <a:lnTo>
                    <a:pt x="0" y="0"/>
                  </a:lnTo>
                  <a:lnTo>
                    <a:pt x="0" y="168116"/>
                  </a:lnTo>
                  <a:lnTo>
                    <a:pt x="372860" y="168116"/>
                  </a:lnTo>
                  <a:lnTo>
                    <a:pt x="372860" y="0"/>
                  </a:lnTo>
                  <a:close/>
                </a:path>
              </a:pathLst>
            </a:custGeom>
            <a:solidFill>
              <a:schemeClr val="accent2">
                <a:lumMod val="75000"/>
              </a:schemeClr>
            </a:solidFill>
            <a:ln w="12700" cap="flat">
              <a:noFill/>
              <a:prstDash val="solid"/>
              <a:miter/>
            </a:ln>
          </p:spPr>
          <p:txBody>
            <a:bodyPr anchor="ctr"/>
            <a:lstStyle/>
            <a:p>
              <a:pPr>
                <a:defRPr/>
              </a:pPr>
              <a:endParaRPr lang="en-US" sz="1800" dirty="0"/>
            </a:p>
          </p:txBody>
        </p:sp>
        <p:sp>
          <p:nvSpPr>
            <p:cNvPr id="605" name="Freeform: Shape 1561">
              <a:extLst>
                <a:ext uri="{FF2B5EF4-FFF2-40B4-BE49-F238E27FC236}">
                  <a16:creationId xmlns:a16="http://schemas.microsoft.com/office/drawing/2014/main" id="{6CD4AAD5-EF92-06C2-BD3C-49FE8B3A8FD8}"/>
                </a:ext>
              </a:extLst>
            </p:cNvPr>
            <p:cNvSpPr>
              <a:spLocks/>
            </p:cNvSpPr>
            <p:nvPr/>
          </p:nvSpPr>
          <p:spPr bwMode="auto">
            <a:xfrm>
              <a:off x="319804" y="6109450"/>
              <a:ext cx="38317" cy="354315"/>
            </a:xfrm>
            <a:custGeom>
              <a:avLst/>
              <a:gdLst>
                <a:gd name="T0" fmla="*/ 2412 w 38317"/>
                <a:gd name="T1" fmla="*/ 353914 h 354315"/>
                <a:gd name="T2" fmla="*/ 3617 w 38317"/>
                <a:gd name="T3" fmla="*/ 353914 h 354315"/>
                <a:gd name="T4" fmla="*/ 37648 w 38317"/>
                <a:gd name="T5" fmla="*/ 352842 h 354315"/>
                <a:gd name="T6" fmla="*/ 38318 w 38317"/>
                <a:gd name="T7" fmla="*/ 352842 h 354315"/>
                <a:gd name="T8" fmla="*/ 38318 w 38317"/>
                <a:gd name="T9" fmla="*/ 0 h 354315"/>
                <a:gd name="T10" fmla="*/ 0 w 38317"/>
                <a:gd name="T11" fmla="*/ 0 h 354315"/>
                <a:gd name="T12" fmla="*/ 804 w 38317"/>
                <a:gd name="T13" fmla="*/ 3081 h 354315"/>
                <a:gd name="T14" fmla="*/ 804 w 38317"/>
                <a:gd name="T15" fmla="*/ 354315 h 354315"/>
                <a:gd name="T16" fmla="*/ 804 w 38317"/>
                <a:gd name="T17" fmla="*/ 354315 h 354315"/>
                <a:gd name="T18" fmla="*/ 2412 w 38317"/>
                <a:gd name="T19" fmla="*/ 353914 h 3543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8317" h="354315">
                  <a:moveTo>
                    <a:pt x="2412" y="353914"/>
                  </a:moveTo>
                  <a:lnTo>
                    <a:pt x="3617" y="353914"/>
                  </a:lnTo>
                  <a:lnTo>
                    <a:pt x="37648" y="352842"/>
                  </a:lnTo>
                  <a:lnTo>
                    <a:pt x="38318" y="352842"/>
                  </a:lnTo>
                  <a:lnTo>
                    <a:pt x="38318" y="0"/>
                  </a:lnTo>
                  <a:lnTo>
                    <a:pt x="0" y="0"/>
                  </a:lnTo>
                  <a:cubicBezTo>
                    <a:pt x="470" y="964"/>
                    <a:pt x="744" y="2009"/>
                    <a:pt x="804" y="3081"/>
                  </a:cubicBezTo>
                  <a:lnTo>
                    <a:pt x="804" y="354315"/>
                  </a:lnTo>
                  <a:cubicBezTo>
                    <a:pt x="1312" y="354088"/>
                    <a:pt x="1856" y="353954"/>
                    <a:pt x="2412" y="353914"/>
                  </a:cubicBezTo>
                  <a:close/>
                </a:path>
              </a:pathLst>
            </a:custGeom>
            <a:solidFill>
              <a:srgbClr val="F398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06" name="Freeform: Shape 1562">
              <a:extLst>
                <a:ext uri="{FF2B5EF4-FFF2-40B4-BE49-F238E27FC236}">
                  <a16:creationId xmlns:a16="http://schemas.microsoft.com/office/drawing/2014/main" id="{466FD365-CA41-F98F-5E68-F9468EBBAE65}"/>
                </a:ext>
              </a:extLst>
            </p:cNvPr>
            <p:cNvSpPr>
              <a:spLocks/>
            </p:cNvSpPr>
            <p:nvPr/>
          </p:nvSpPr>
          <p:spPr bwMode="auto">
            <a:xfrm>
              <a:off x="296492" y="6109450"/>
              <a:ext cx="9646" cy="2411"/>
            </a:xfrm>
            <a:custGeom>
              <a:avLst/>
              <a:gdLst>
                <a:gd name="T0" fmla="*/ 0 w 9646"/>
                <a:gd name="T1" fmla="*/ 0 h 2411"/>
                <a:gd name="T2" fmla="*/ 9646 w 9646"/>
                <a:gd name="T3" fmla="*/ 2411 h 2411"/>
                <a:gd name="T4" fmla="*/ 9646 w 9646"/>
                <a:gd name="T5" fmla="*/ 0 h 2411"/>
                <a:gd name="T6" fmla="*/ 0 60000 65536"/>
                <a:gd name="T7" fmla="*/ 0 60000 65536"/>
                <a:gd name="T8" fmla="*/ 0 60000 65536"/>
              </a:gdLst>
              <a:ahLst/>
              <a:cxnLst>
                <a:cxn ang="T6">
                  <a:pos x="T0" y="T1"/>
                </a:cxn>
                <a:cxn ang="T7">
                  <a:pos x="T2" y="T3"/>
                </a:cxn>
                <a:cxn ang="T8">
                  <a:pos x="T4" y="T5"/>
                </a:cxn>
              </a:cxnLst>
              <a:rect l="0" t="0" r="r" b="b"/>
              <a:pathLst>
                <a:path w="9646" h="2411">
                  <a:moveTo>
                    <a:pt x="0" y="0"/>
                  </a:moveTo>
                  <a:lnTo>
                    <a:pt x="9646" y="2411"/>
                  </a:lnTo>
                  <a:cubicBezTo>
                    <a:pt x="9508" y="1607"/>
                    <a:pt x="9508" y="804"/>
                    <a:pt x="9646" y="0"/>
                  </a:cubicBezTo>
                  <a:lnTo>
                    <a:pt x="0" y="0"/>
                  </a:lnTo>
                  <a:close/>
                </a:path>
              </a:pathLst>
            </a:custGeom>
            <a:solidFill>
              <a:srgbClr val="F398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07" name="Freeform: Shape 1563">
              <a:extLst>
                <a:ext uri="{FF2B5EF4-FFF2-40B4-BE49-F238E27FC236}">
                  <a16:creationId xmlns:a16="http://schemas.microsoft.com/office/drawing/2014/main" id="{D5035D78-E6FA-4658-4655-151AAEDFBE37}"/>
                </a:ext>
              </a:extLst>
            </p:cNvPr>
            <p:cNvSpPr>
              <a:spLocks/>
            </p:cNvSpPr>
            <p:nvPr/>
          </p:nvSpPr>
          <p:spPr bwMode="auto">
            <a:xfrm>
              <a:off x="1432621" y="5844215"/>
              <a:ext cx="937" cy="288810"/>
            </a:xfrm>
            <a:custGeom>
              <a:avLst/>
              <a:gdLst>
                <a:gd name="T0" fmla="*/ 938 w 937"/>
                <a:gd name="T1" fmla="*/ 288543 h 288810"/>
                <a:gd name="T2" fmla="*/ 938 w 937"/>
                <a:gd name="T3" fmla="*/ 0 h 288810"/>
                <a:gd name="T4" fmla="*/ 0 w 937"/>
                <a:gd name="T5" fmla="*/ 0 h 288810"/>
                <a:gd name="T6" fmla="*/ 0 w 937"/>
                <a:gd name="T7" fmla="*/ 288811 h 2888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37" h="288810">
                  <a:moveTo>
                    <a:pt x="938" y="288543"/>
                  </a:moveTo>
                  <a:lnTo>
                    <a:pt x="938" y="0"/>
                  </a:lnTo>
                  <a:lnTo>
                    <a:pt x="0" y="0"/>
                  </a:lnTo>
                  <a:lnTo>
                    <a:pt x="0" y="288811"/>
                  </a:lnTo>
                  <a:lnTo>
                    <a:pt x="938" y="288543"/>
                  </a:lnTo>
                  <a:close/>
                </a:path>
              </a:pathLst>
            </a:custGeom>
            <a:solidFill>
              <a:srgbClr val="F4F5F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08" name="Freeform: Shape 607">
              <a:extLst>
                <a:ext uri="{FF2B5EF4-FFF2-40B4-BE49-F238E27FC236}">
                  <a16:creationId xmlns:a16="http://schemas.microsoft.com/office/drawing/2014/main" id="{2D451976-F723-6BC8-BDDA-6BA537CDA069}"/>
                </a:ext>
              </a:extLst>
            </p:cNvPr>
            <p:cNvSpPr/>
            <p:nvPr/>
          </p:nvSpPr>
          <p:spPr>
            <a:xfrm>
              <a:off x="1435699" y="5843719"/>
              <a:ext cx="334922" cy="619019"/>
            </a:xfrm>
            <a:custGeom>
              <a:avLst/>
              <a:gdLst>
                <a:gd name="connsiteX0" fmla="*/ 7101 w 335613"/>
                <a:gd name="connsiteY0" fmla="*/ 288275 h 617540"/>
                <a:gd name="connsiteX1" fmla="*/ 8039 w 335613"/>
                <a:gd name="connsiteY1" fmla="*/ 288275 h 617540"/>
                <a:gd name="connsiteX2" fmla="*/ 9646 w 335613"/>
                <a:gd name="connsiteY2" fmla="*/ 288275 h 617540"/>
                <a:gd name="connsiteX3" fmla="*/ 10852 w 335613"/>
                <a:gd name="connsiteY3" fmla="*/ 288275 h 617540"/>
                <a:gd name="connsiteX4" fmla="*/ 11924 w 335613"/>
                <a:gd name="connsiteY4" fmla="*/ 289079 h 617540"/>
                <a:gd name="connsiteX5" fmla="*/ 12996 w 335613"/>
                <a:gd name="connsiteY5" fmla="*/ 290284 h 617540"/>
                <a:gd name="connsiteX6" fmla="*/ 12996 w 335613"/>
                <a:gd name="connsiteY6" fmla="*/ 291088 h 617540"/>
                <a:gd name="connsiteX7" fmla="*/ 14068 w 335613"/>
                <a:gd name="connsiteY7" fmla="*/ 293231 h 617540"/>
                <a:gd name="connsiteX8" fmla="*/ 14068 w 335613"/>
                <a:gd name="connsiteY8" fmla="*/ 293231 h 617540"/>
                <a:gd name="connsiteX9" fmla="*/ 14068 w 335613"/>
                <a:gd name="connsiteY9" fmla="*/ 294705 h 617540"/>
                <a:gd name="connsiteX10" fmla="*/ 14068 w 335613"/>
                <a:gd name="connsiteY10" fmla="*/ 296044 h 617540"/>
                <a:gd name="connsiteX11" fmla="*/ 14068 w 335613"/>
                <a:gd name="connsiteY11" fmla="*/ 617540 h 617540"/>
                <a:gd name="connsiteX12" fmla="*/ 335614 w 335613"/>
                <a:gd name="connsiteY12" fmla="*/ 617540 h 617540"/>
                <a:gd name="connsiteX13" fmla="*/ 335614 w 335613"/>
                <a:gd name="connsiteY13" fmla="*/ 0 h 617540"/>
                <a:gd name="connsiteX14" fmla="*/ 0 w 335613"/>
                <a:gd name="connsiteY14" fmla="*/ 0 h 617540"/>
                <a:gd name="connsiteX15" fmla="*/ 0 w 335613"/>
                <a:gd name="connsiteY15" fmla="*/ 288275 h 617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35613" h="617540">
                  <a:moveTo>
                    <a:pt x="7101" y="288275"/>
                  </a:moveTo>
                  <a:lnTo>
                    <a:pt x="8039" y="288275"/>
                  </a:lnTo>
                  <a:lnTo>
                    <a:pt x="9646" y="288275"/>
                  </a:lnTo>
                  <a:lnTo>
                    <a:pt x="10852" y="288275"/>
                  </a:lnTo>
                  <a:lnTo>
                    <a:pt x="11924" y="289079"/>
                  </a:lnTo>
                  <a:lnTo>
                    <a:pt x="12996" y="290284"/>
                  </a:lnTo>
                  <a:lnTo>
                    <a:pt x="12996" y="291088"/>
                  </a:lnTo>
                  <a:lnTo>
                    <a:pt x="14068" y="293231"/>
                  </a:lnTo>
                  <a:lnTo>
                    <a:pt x="14068" y="293231"/>
                  </a:lnTo>
                  <a:lnTo>
                    <a:pt x="14068" y="294705"/>
                  </a:lnTo>
                  <a:cubicBezTo>
                    <a:pt x="14135" y="295147"/>
                    <a:pt x="14135" y="295602"/>
                    <a:pt x="14068" y="296044"/>
                  </a:cubicBezTo>
                  <a:lnTo>
                    <a:pt x="14068" y="617540"/>
                  </a:lnTo>
                  <a:lnTo>
                    <a:pt x="335614" y="617540"/>
                  </a:lnTo>
                  <a:lnTo>
                    <a:pt x="335614" y="0"/>
                  </a:lnTo>
                  <a:lnTo>
                    <a:pt x="0" y="0"/>
                  </a:lnTo>
                  <a:lnTo>
                    <a:pt x="0" y="288275"/>
                  </a:lnTo>
                  <a:close/>
                </a:path>
              </a:pathLst>
            </a:custGeom>
            <a:solidFill>
              <a:schemeClr val="accent3"/>
            </a:solidFill>
            <a:ln w="12700" cap="flat">
              <a:noFill/>
              <a:prstDash val="solid"/>
              <a:miter/>
            </a:ln>
          </p:spPr>
          <p:txBody>
            <a:bodyPr anchor="ctr"/>
            <a:lstStyle/>
            <a:p>
              <a:pPr>
                <a:defRPr/>
              </a:pPr>
              <a:endParaRPr lang="en-US" sz="1800" dirty="0"/>
            </a:p>
          </p:txBody>
        </p:sp>
        <p:sp>
          <p:nvSpPr>
            <p:cNvPr id="609" name="Freeform: Shape 1565">
              <a:extLst>
                <a:ext uri="{FF2B5EF4-FFF2-40B4-BE49-F238E27FC236}">
                  <a16:creationId xmlns:a16="http://schemas.microsoft.com/office/drawing/2014/main" id="{83195E70-A629-4D55-1372-15EC7D24F5F3}"/>
                </a:ext>
              </a:extLst>
            </p:cNvPr>
            <p:cNvSpPr>
              <a:spLocks/>
            </p:cNvSpPr>
            <p:nvPr/>
          </p:nvSpPr>
          <p:spPr bwMode="auto">
            <a:xfrm>
              <a:off x="4336049" y="6550703"/>
              <a:ext cx="224546" cy="303144"/>
            </a:xfrm>
            <a:custGeom>
              <a:avLst/>
              <a:gdLst>
                <a:gd name="T0" fmla="*/ 167874 w 224546"/>
                <a:gd name="T1" fmla="*/ 0 h 303144"/>
                <a:gd name="T2" fmla="*/ 88827 w 224546"/>
                <a:gd name="T3" fmla="*/ 0 h 303144"/>
                <a:gd name="T4" fmla="*/ 0 w 224546"/>
                <a:gd name="T5" fmla="*/ 0 h 303144"/>
                <a:gd name="T6" fmla="*/ 0 w 224546"/>
                <a:gd name="T7" fmla="*/ 303144 h 303144"/>
                <a:gd name="T8" fmla="*/ 224546 w 224546"/>
                <a:gd name="T9" fmla="*/ 303144 h 303144"/>
                <a:gd name="T10" fmla="*/ 224546 w 224546"/>
                <a:gd name="T11" fmla="*/ 2143 h 303144"/>
                <a:gd name="T12" fmla="*/ 167874 w 224546"/>
                <a:gd name="T13" fmla="*/ 0 h 30314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24546" h="303144">
                  <a:moveTo>
                    <a:pt x="167874" y="0"/>
                  </a:moveTo>
                  <a:lnTo>
                    <a:pt x="88827" y="0"/>
                  </a:lnTo>
                  <a:lnTo>
                    <a:pt x="0" y="0"/>
                  </a:lnTo>
                  <a:lnTo>
                    <a:pt x="0" y="303144"/>
                  </a:lnTo>
                  <a:lnTo>
                    <a:pt x="224546" y="303144"/>
                  </a:lnTo>
                  <a:lnTo>
                    <a:pt x="224546" y="2143"/>
                  </a:lnTo>
                  <a:lnTo>
                    <a:pt x="167874" y="0"/>
                  </a:lnTo>
                  <a:close/>
                </a:path>
              </a:pathLst>
            </a:custGeom>
            <a:solidFill>
              <a:schemeClr val="accent1"/>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10" name="Freeform: Shape 1566">
              <a:extLst>
                <a:ext uri="{FF2B5EF4-FFF2-40B4-BE49-F238E27FC236}">
                  <a16:creationId xmlns:a16="http://schemas.microsoft.com/office/drawing/2014/main" id="{771B1A2D-B81F-4FB7-27C7-12339E2AF5DE}"/>
                </a:ext>
              </a:extLst>
            </p:cNvPr>
            <p:cNvSpPr>
              <a:spLocks/>
            </p:cNvSpPr>
            <p:nvPr/>
          </p:nvSpPr>
          <p:spPr bwMode="auto">
            <a:xfrm>
              <a:off x="4277367" y="6550703"/>
              <a:ext cx="56136" cy="303010"/>
            </a:xfrm>
            <a:custGeom>
              <a:avLst/>
              <a:gdLst>
                <a:gd name="T0" fmla="*/ 0 w 56136"/>
                <a:gd name="T1" fmla="*/ 0 h 303010"/>
                <a:gd name="T2" fmla="*/ 56137 w 56136"/>
                <a:gd name="T3" fmla="*/ 0 h 303010"/>
                <a:gd name="T4" fmla="*/ 56137 w 56136"/>
                <a:gd name="T5" fmla="*/ 303010 h 303010"/>
                <a:gd name="T6" fmla="*/ 0 w 56136"/>
                <a:gd name="T7" fmla="*/ 303010 h 3030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136" h="303010">
                  <a:moveTo>
                    <a:pt x="0" y="0"/>
                  </a:moveTo>
                  <a:lnTo>
                    <a:pt x="56137" y="0"/>
                  </a:lnTo>
                  <a:lnTo>
                    <a:pt x="56137" y="303010"/>
                  </a:lnTo>
                  <a:lnTo>
                    <a:pt x="0" y="303010"/>
                  </a:lnTo>
                  <a:lnTo>
                    <a:pt x="0" y="0"/>
                  </a:lnTo>
                  <a:close/>
                </a:path>
              </a:pathLst>
            </a:custGeom>
            <a:solidFill>
              <a:srgbClr val="F398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11" name="Freeform: Shape 610">
              <a:extLst>
                <a:ext uri="{FF2B5EF4-FFF2-40B4-BE49-F238E27FC236}">
                  <a16:creationId xmlns:a16="http://schemas.microsoft.com/office/drawing/2014/main" id="{48F40281-DE3B-8D7B-802E-A5B737B5F60C}"/>
                </a:ext>
              </a:extLst>
            </p:cNvPr>
            <p:cNvSpPr/>
            <p:nvPr/>
          </p:nvSpPr>
          <p:spPr>
            <a:xfrm>
              <a:off x="4211083" y="5951651"/>
              <a:ext cx="207652" cy="584100"/>
            </a:xfrm>
            <a:custGeom>
              <a:avLst/>
              <a:gdLst>
                <a:gd name="connsiteX0" fmla="*/ 0 w 207263"/>
                <a:gd name="connsiteY0" fmla="*/ 3349 h 584453"/>
                <a:gd name="connsiteX1" fmla="*/ 0 w 207263"/>
                <a:gd name="connsiteY1" fmla="*/ 581774 h 584453"/>
                <a:gd name="connsiteX2" fmla="*/ 65917 w 207263"/>
                <a:gd name="connsiteY2" fmla="*/ 584453 h 584453"/>
                <a:gd name="connsiteX3" fmla="*/ 207263 w 207263"/>
                <a:gd name="connsiteY3" fmla="*/ 584453 h 584453"/>
                <a:gd name="connsiteX4" fmla="*/ 207263 w 207263"/>
                <a:gd name="connsiteY4" fmla="*/ 0 h 584453"/>
                <a:gd name="connsiteX5" fmla="*/ 0 w 207263"/>
                <a:gd name="connsiteY5" fmla="*/ 0 h 584453"/>
                <a:gd name="connsiteX6" fmla="*/ 0 w 207263"/>
                <a:gd name="connsiteY6" fmla="*/ 3349 h 584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7263" h="584453">
                  <a:moveTo>
                    <a:pt x="0" y="3349"/>
                  </a:moveTo>
                  <a:lnTo>
                    <a:pt x="0" y="581774"/>
                  </a:lnTo>
                  <a:lnTo>
                    <a:pt x="65917" y="584453"/>
                  </a:lnTo>
                  <a:lnTo>
                    <a:pt x="207263" y="584453"/>
                  </a:lnTo>
                  <a:lnTo>
                    <a:pt x="207263" y="0"/>
                  </a:lnTo>
                  <a:lnTo>
                    <a:pt x="0" y="0"/>
                  </a:lnTo>
                  <a:lnTo>
                    <a:pt x="0" y="3349"/>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612" name="Freeform: Shape 611">
              <a:extLst>
                <a:ext uri="{FF2B5EF4-FFF2-40B4-BE49-F238E27FC236}">
                  <a16:creationId xmlns:a16="http://schemas.microsoft.com/office/drawing/2014/main" id="{E5CC385A-0803-2AEE-7230-727DE3814461}"/>
                </a:ext>
              </a:extLst>
            </p:cNvPr>
            <p:cNvSpPr/>
            <p:nvPr/>
          </p:nvSpPr>
          <p:spPr>
            <a:xfrm>
              <a:off x="1775086" y="5662775"/>
              <a:ext cx="183091" cy="134914"/>
            </a:xfrm>
            <a:custGeom>
              <a:avLst/>
              <a:gdLst>
                <a:gd name="connsiteX0" fmla="*/ 134 w 182075"/>
                <a:gd name="connsiteY0" fmla="*/ 133957 h 135028"/>
                <a:gd name="connsiteX1" fmla="*/ 1340 w 182075"/>
                <a:gd name="connsiteY1" fmla="*/ 133957 h 135028"/>
                <a:gd name="connsiteX2" fmla="*/ 2814 w 182075"/>
                <a:gd name="connsiteY2" fmla="*/ 133957 h 135028"/>
                <a:gd name="connsiteX3" fmla="*/ 182076 w 182075"/>
                <a:gd name="connsiteY3" fmla="*/ 133957 h 135028"/>
                <a:gd name="connsiteX4" fmla="*/ 182076 w 182075"/>
                <a:gd name="connsiteY4" fmla="*/ 0 h 135028"/>
                <a:gd name="connsiteX5" fmla="*/ 0 w 182075"/>
                <a:gd name="connsiteY5" fmla="*/ 0 h 135028"/>
                <a:gd name="connsiteX6" fmla="*/ 0 w 182075"/>
                <a:gd name="connsiteY6" fmla="*/ 1072 h 135028"/>
                <a:gd name="connsiteX7" fmla="*/ 0 w 182075"/>
                <a:gd name="connsiteY7" fmla="*/ 135028 h 135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2075" h="135028">
                  <a:moveTo>
                    <a:pt x="134" y="133957"/>
                  </a:moveTo>
                  <a:lnTo>
                    <a:pt x="1340" y="133957"/>
                  </a:lnTo>
                  <a:lnTo>
                    <a:pt x="2814" y="133957"/>
                  </a:lnTo>
                  <a:lnTo>
                    <a:pt x="182076" y="133957"/>
                  </a:lnTo>
                  <a:lnTo>
                    <a:pt x="182076" y="0"/>
                  </a:lnTo>
                  <a:lnTo>
                    <a:pt x="0" y="0"/>
                  </a:lnTo>
                  <a:lnTo>
                    <a:pt x="0" y="1072"/>
                  </a:lnTo>
                  <a:lnTo>
                    <a:pt x="0" y="135028"/>
                  </a:lnTo>
                  <a:close/>
                </a:path>
              </a:pathLst>
            </a:custGeom>
            <a:solidFill>
              <a:schemeClr val="accent5"/>
            </a:solidFill>
            <a:ln w="12700" cap="flat">
              <a:noFill/>
              <a:prstDash val="solid"/>
              <a:miter/>
            </a:ln>
          </p:spPr>
          <p:txBody>
            <a:bodyPr anchor="ctr"/>
            <a:lstStyle/>
            <a:p>
              <a:pPr>
                <a:defRPr/>
              </a:pPr>
              <a:endParaRPr lang="en-US" sz="1800" dirty="0"/>
            </a:p>
          </p:txBody>
        </p:sp>
        <p:sp>
          <p:nvSpPr>
            <p:cNvPr id="613" name="Freeform: Shape 612">
              <a:extLst>
                <a:ext uri="{FF2B5EF4-FFF2-40B4-BE49-F238E27FC236}">
                  <a16:creationId xmlns:a16="http://schemas.microsoft.com/office/drawing/2014/main" id="{5B8B4F5C-0357-3C4F-F2CA-42C679F68335}"/>
                </a:ext>
              </a:extLst>
            </p:cNvPr>
            <p:cNvSpPr/>
            <p:nvPr/>
          </p:nvSpPr>
          <p:spPr>
            <a:xfrm>
              <a:off x="1225814" y="5638966"/>
              <a:ext cx="158529" cy="493629"/>
            </a:xfrm>
            <a:custGeom>
              <a:avLst/>
              <a:gdLst>
                <a:gd name="connsiteX0" fmla="*/ 4019 w 158227"/>
                <a:gd name="connsiteY0" fmla="*/ 201605 h 493764"/>
                <a:gd name="connsiteX1" fmla="*/ 3215 w 158227"/>
                <a:gd name="connsiteY1" fmla="*/ 202810 h 493764"/>
                <a:gd name="connsiteX2" fmla="*/ 2144 w 158227"/>
                <a:gd name="connsiteY2" fmla="*/ 203748 h 493764"/>
                <a:gd name="connsiteX3" fmla="*/ 2144 w 158227"/>
                <a:gd name="connsiteY3" fmla="*/ 204418 h 493764"/>
                <a:gd name="connsiteX4" fmla="*/ 2144 w 158227"/>
                <a:gd name="connsiteY4" fmla="*/ 204418 h 493764"/>
                <a:gd name="connsiteX5" fmla="*/ 0 w 158227"/>
                <a:gd name="connsiteY5" fmla="*/ 205222 h 493764"/>
                <a:gd name="connsiteX6" fmla="*/ 0 w 158227"/>
                <a:gd name="connsiteY6" fmla="*/ 493764 h 493764"/>
                <a:gd name="connsiteX7" fmla="*/ 158227 w 158227"/>
                <a:gd name="connsiteY7" fmla="*/ 493764 h 493764"/>
                <a:gd name="connsiteX8" fmla="*/ 158227 w 158227"/>
                <a:gd name="connsiteY8" fmla="*/ 0 h 493764"/>
                <a:gd name="connsiteX9" fmla="*/ 5091 w 158227"/>
                <a:gd name="connsiteY9" fmla="*/ 0 h 493764"/>
                <a:gd name="connsiteX10" fmla="*/ 5091 w 158227"/>
                <a:gd name="connsiteY10" fmla="*/ 198122 h 493764"/>
                <a:gd name="connsiteX11" fmla="*/ 5091 w 158227"/>
                <a:gd name="connsiteY11" fmla="*/ 198926 h 493764"/>
                <a:gd name="connsiteX12" fmla="*/ 4153 w 158227"/>
                <a:gd name="connsiteY12" fmla="*/ 201605 h 493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8227" h="493764">
                  <a:moveTo>
                    <a:pt x="4019" y="201605"/>
                  </a:moveTo>
                  <a:cubicBezTo>
                    <a:pt x="3846" y="202063"/>
                    <a:pt x="3572" y="202476"/>
                    <a:pt x="3215" y="202810"/>
                  </a:cubicBezTo>
                  <a:cubicBezTo>
                    <a:pt x="2923" y="203191"/>
                    <a:pt x="2559" y="203510"/>
                    <a:pt x="2144" y="203748"/>
                  </a:cubicBezTo>
                  <a:lnTo>
                    <a:pt x="2144" y="204418"/>
                  </a:lnTo>
                  <a:lnTo>
                    <a:pt x="2144" y="204418"/>
                  </a:lnTo>
                  <a:cubicBezTo>
                    <a:pt x="1488" y="204824"/>
                    <a:pt x="760" y="205097"/>
                    <a:pt x="0" y="205222"/>
                  </a:cubicBezTo>
                  <a:lnTo>
                    <a:pt x="0" y="493764"/>
                  </a:lnTo>
                  <a:lnTo>
                    <a:pt x="158227" y="493764"/>
                  </a:lnTo>
                  <a:lnTo>
                    <a:pt x="158227" y="0"/>
                  </a:lnTo>
                  <a:lnTo>
                    <a:pt x="5091" y="0"/>
                  </a:lnTo>
                  <a:lnTo>
                    <a:pt x="5091" y="198122"/>
                  </a:lnTo>
                  <a:cubicBezTo>
                    <a:pt x="5091" y="198122"/>
                    <a:pt x="5091" y="198122"/>
                    <a:pt x="5091" y="198926"/>
                  </a:cubicBezTo>
                  <a:cubicBezTo>
                    <a:pt x="4917" y="199861"/>
                    <a:pt x="4599" y="200765"/>
                    <a:pt x="4153" y="201605"/>
                  </a:cubicBezTo>
                  <a:close/>
                </a:path>
              </a:pathLst>
            </a:custGeom>
            <a:solidFill>
              <a:schemeClr val="accent6">
                <a:lumMod val="60000"/>
                <a:lumOff val="40000"/>
              </a:schemeClr>
            </a:solidFill>
            <a:ln w="12700" cap="flat">
              <a:noFill/>
              <a:prstDash val="solid"/>
              <a:miter/>
            </a:ln>
          </p:spPr>
          <p:txBody>
            <a:bodyPr anchor="ctr"/>
            <a:lstStyle/>
            <a:p>
              <a:pPr>
                <a:defRPr/>
              </a:pPr>
              <a:endParaRPr lang="en-US" sz="1800" dirty="0"/>
            </a:p>
          </p:txBody>
        </p:sp>
        <p:sp>
          <p:nvSpPr>
            <p:cNvPr id="614" name="Freeform: Shape 1570">
              <a:extLst>
                <a:ext uri="{FF2B5EF4-FFF2-40B4-BE49-F238E27FC236}">
                  <a16:creationId xmlns:a16="http://schemas.microsoft.com/office/drawing/2014/main" id="{8F1E9596-4175-2E50-8DC4-CE4559F11561}"/>
                </a:ext>
              </a:extLst>
            </p:cNvPr>
            <p:cNvSpPr>
              <a:spLocks/>
            </p:cNvSpPr>
            <p:nvPr/>
          </p:nvSpPr>
          <p:spPr bwMode="auto">
            <a:xfrm>
              <a:off x="429398" y="5571078"/>
              <a:ext cx="151126" cy="21299"/>
            </a:xfrm>
            <a:custGeom>
              <a:avLst/>
              <a:gdLst>
                <a:gd name="T0" fmla="*/ 35772 w 151126"/>
                <a:gd name="T1" fmla="*/ 21299 h 21299"/>
                <a:gd name="T2" fmla="*/ 151127 w 151126"/>
                <a:gd name="T3" fmla="*/ 21299 h 21299"/>
                <a:gd name="T4" fmla="*/ 151127 w 151126"/>
                <a:gd name="T5" fmla="*/ 0 h 21299"/>
                <a:gd name="T6" fmla="*/ 0 w 151126"/>
                <a:gd name="T7" fmla="*/ 0 h 21299"/>
                <a:gd name="T8" fmla="*/ 28805 w 151126"/>
                <a:gd name="T9" fmla="*/ 21299 h 21299"/>
                <a:gd name="T10" fmla="*/ 35772 w 151126"/>
                <a:gd name="T11" fmla="*/ 21299 h 2129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1126" h="21299">
                  <a:moveTo>
                    <a:pt x="35772" y="21299"/>
                  </a:moveTo>
                  <a:lnTo>
                    <a:pt x="151127" y="21299"/>
                  </a:lnTo>
                  <a:lnTo>
                    <a:pt x="151127" y="0"/>
                  </a:lnTo>
                  <a:lnTo>
                    <a:pt x="0" y="0"/>
                  </a:lnTo>
                  <a:lnTo>
                    <a:pt x="28805" y="21299"/>
                  </a:lnTo>
                  <a:lnTo>
                    <a:pt x="35772" y="21299"/>
                  </a:lnTo>
                  <a:close/>
                </a:path>
              </a:pathLst>
            </a:custGeom>
            <a:solidFill>
              <a:srgbClr val="F9C9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15" name="Freeform: Shape 1571">
              <a:extLst>
                <a:ext uri="{FF2B5EF4-FFF2-40B4-BE49-F238E27FC236}">
                  <a16:creationId xmlns:a16="http://schemas.microsoft.com/office/drawing/2014/main" id="{D877E53C-4B01-9A61-9A63-B9BA2C68D403}"/>
                </a:ext>
              </a:extLst>
            </p:cNvPr>
            <p:cNvSpPr>
              <a:spLocks/>
            </p:cNvSpPr>
            <p:nvPr/>
          </p:nvSpPr>
          <p:spPr bwMode="auto">
            <a:xfrm>
              <a:off x="424708" y="5571078"/>
              <a:ext cx="29207" cy="21299"/>
            </a:xfrm>
            <a:custGeom>
              <a:avLst/>
              <a:gdLst>
                <a:gd name="T0" fmla="*/ 402 w 29207"/>
                <a:gd name="T1" fmla="*/ 0 h 21299"/>
                <a:gd name="T2" fmla="*/ 0 w 29207"/>
                <a:gd name="T3" fmla="*/ 0 h 21299"/>
                <a:gd name="T4" fmla="*/ 0 w 29207"/>
                <a:gd name="T5" fmla="*/ 21299 h 21299"/>
                <a:gd name="T6" fmla="*/ 29207 w 29207"/>
                <a:gd name="T7" fmla="*/ 21299 h 21299"/>
                <a:gd name="T8" fmla="*/ 402 w 29207"/>
                <a:gd name="T9" fmla="*/ 0 h 2129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207" h="21299">
                  <a:moveTo>
                    <a:pt x="402" y="0"/>
                  </a:moveTo>
                  <a:lnTo>
                    <a:pt x="0" y="0"/>
                  </a:lnTo>
                  <a:lnTo>
                    <a:pt x="0" y="21299"/>
                  </a:lnTo>
                  <a:lnTo>
                    <a:pt x="29207" y="21299"/>
                  </a:lnTo>
                  <a:lnTo>
                    <a:pt x="402" y="0"/>
                  </a:lnTo>
                  <a:close/>
                </a:path>
              </a:pathLst>
            </a:custGeom>
            <a:solidFill>
              <a:srgbClr val="DD2A27"/>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16" name="Freeform: Shape 1572">
              <a:extLst>
                <a:ext uri="{FF2B5EF4-FFF2-40B4-BE49-F238E27FC236}">
                  <a16:creationId xmlns:a16="http://schemas.microsoft.com/office/drawing/2014/main" id="{679FDC98-3225-B8A9-93B5-9AEBF4404F0B}"/>
                </a:ext>
              </a:extLst>
            </p:cNvPr>
            <p:cNvSpPr>
              <a:spLocks/>
            </p:cNvSpPr>
            <p:nvPr/>
          </p:nvSpPr>
          <p:spPr bwMode="auto">
            <a:xfrm>
              <a:off x="4204349" y="6547756"/>
              <a:ext cx="70472" cy="306091"/>
            </a:xfrm>
            <a:custGeom>
              <a:avLst/>
              <a:gdLst>
                <a:gd name="T0" fmla="*/ 0 w 70472"/>
                <a:gd name="T1" fmla="*/ 0 h 306091"/>
                <a:gd name="T2" fmla="*/ 0 w 70472"/>
                <a:gd name="T3" fmla="*/ 306091 h 306091"/>
                <a:gd name="T4" fmla="*/ 70472 w 70472"/>
                <a:gd name="T5" fmla="*/ 306091 h 306091"/>
                <a:gd name="T6" fmla="*/ 70472 w 70472"/>
                <a:gd name="T7" fmla="*/ 2947 h 306091"/>
                <a:gd name="T8" fmla="*/ 0 w 70472"/>
                <a:gd name="T9" fmla="*/ 0 h 3060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0472" h="306091">
                  <a:moveTo>
                    <a:pt x="0" y="0"/>
                  </a:moveTo>
                  <a:lnTo>
                    <a:pt x="0" y="306091"/>
                  </a:lnTo>
                  <a:lnTo>
                    <a:pt x="70472" y="306091"/>
                  </a:lnTo>
                  <a:lnTo>
                    <a:pt x="70472" y="2947"/>
                  </a:lnTo>
                  <a:lnTo>
                    <a:pt x="0" y="0"/>
                  </a:lnTo>
                  <a:close/>
                </a:path>
              </a:pathLst>
            </a:custGeom>
            <a:solidFill>
              <a:srgbClr val="088A8F"/>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17" name="Freeform: Shape 616">
              <a:extLst>
                <a:ext uri="{FF2B5EF4-FFF2-40B4-BE49-F238E27FC236}">
                  <a16:creationId xmlns:a16="http://schemas.microsoft.com/office/drawing/2014/main" id="{EA7EE490-0F71-63EB-CDD5-328C4AFE1B7B}"/>
                </a:ext>
              </a:extLst>
            </p:cNvPr>
            <p:cNvSpPr/>
            <p:nvPr/>
          </p:nvSpPr>
          <p:spPr>
            <a:xfrm>
              <a:off x="4079348" y="6542100"/>
              <a:ext cx="122804" cy="311097"/>
            </a:xfrm>
            <a:custGeom>
              <a:avLst/>
              <a:gdLst>
                <a:gd name="connsiteX0" fmla="*/ 97938 w 122723"/>
                <a:gd name="connsiteY0" fmla="*/ 4956 h 311047"/>
                <a:gd name="connsiteX1" fmla="*/ 91373 w 122723"/>
                <a:gd name="connsiteY1" fmla="*/ 0 h 311047"/>
                <a:gd name="connsiteX2" fmla="*/ 84406 w 122723"/>
                <a:gd name="connsiteY2" fmla="*/ 0 h 311047"/>
                <a:gd name="connsiteX3" fmla="*/ 83602 w 122723"/>
                <a:gd name="connsiteY3" fmla="*/ 1206 h 311047"/>
                <a:gd name="connsiteX4" fmla="*/ 82932 w 122723"/>
                <a:gd name="connsiteY4" fmla="*/ 2009 h 311047"/>
                <a:gd name="connsiteX5" fmla="*/ 81458 w 122723"/>
                <a:gd name="connsiteY5" fmla="*/ 3081 h 311047"/>
                <a:gd name="connsiteX6" fmla="*/ 80654 w 122723"/>
                <a:gd name="connsiteY6" fmla="*/ 3081 h 311047"/>
                <a:gd name="connsiteX7" fmla="*/ 77841 w 122723"/>
                <a:gd name="connsiteY7" fmla="*/ 3081 h 311047"/>
                <a:gd name="connsiteX8" fmla="*/ 77841 w 122723"/>
                <a:gd name="connsiteY8" fmla="*/ 3081 h 311047"/>
                <a:gd name="connsiteX9" fmla="*/ 53591 w 122723"/>
                <a:gd name="connsiteY9" fmla="*/ 2009 h 311047"/>
                <a:gd name="connsiteX10" fmla="*/ 0 w 122723"/>
                <a:gd name="connsiteY10" fmla="*/ 2009 h 311047"/>
                <a:gd name="connsiteX11" fmla="*/ 0 w 122723"/>
                <a:gd name="connsiteY11" fmla="*/ 311047 h 311047"/>
                <a:gd name="connsiteX12" fmla="*/ 122723 w 122723"/>
                <a:gd name="connsiteY12" fmla="*/ 311047 h 311047"/>
                <a:gd name="connsiteX13" fmla="*/ 122723 w 122723"/>
                <a:gd name="connsiteY13" fmla="*/ 6028 h 311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2723" h="311047">
                  <a:moveTo>
                    <a:pt x="97938" y="4956"/>
                  </a:moveTo>
                  <a:cubicBezTo>
                    <a:pt x="94936" y="4836"/>
                    <a:pt x="92324" y="2853"/>
                    <a:pt x="91373" y="0"/>
                  </a:cubicBezTo>
                  <a:lnTo>
                    <a:pt x="84406" y="0"/>
                  </a:lnTo>
                  <a:lnTo>
                    <a:pt x="83602" y="1206"/>
                  </a:lnTo>
                  <a:lnTo>
                    <a:pt x="82932" y="2009"/>
                  </a:lnTo>
                  <a:lnTo>
                    <a:pt x="81458" y="3081"/>
                  </a:lnTo>
                  <a:lnTo>
                    <a:pt x="80654" y="3081"/>
                  </a:lnTo>
                  <a:cubicBezTo>
                    <a:pt x="79717" y="3228"/>
                    <a:pt x="78779" y="3228"/>
                    <a:pt x="77841" y="3081"/>
                  </a:cubicBezTo>
                  <a:lnTo>
                    <a:pt x="77841" y="3081"/>
                  </a:lnTo>
                  <a:lnTo>
                    <a:pt x="53591" y="2009"/>
                  </a:lnTo>
                  <a:lnTo>
                    <a:pt x="0" y="2009"/>
                  </a:lnTo>
                  <a:lnTo>
                    <a:pt x="0" y="311047"/>
                  </a:lnTo>
                  <a:lnTo>
                    <a:pt x="122723" y="311047"/>
                  </a:lnTo>
                  <a:lnTo>
                    <a:pt x="122723" y="6028"/>
                  </a:lnTo>
                  <a:close/>
                </a:path>
              </a:pathLst>
            </a:custGeom>
            <a:solidFill>
              <a:schemeClr val="accent4"/>
            </a:solidFill>
            <a:ln w="12700" cap="flat">
              <a:noFill/>
              <a:prstDash val="solid"/>
              <a:miter/>
            </a:ln>
          </p:spPr>
          <p:txBody>
            <a:bodyPr anchor="ctr"/>
            <a:lstStyle/>
            <a:p>
              <a:pPr>
                <a:defRPr/>
              </a:pPr>
              <a:endParaRPr lang="en-US" sz="1800" dirty="0"/>
            </a:p>
          </p:txBody>
        </p:sp>
        <p:sp>
          <p:nvSpPr>
            <p:cNvPr id="618" name="Freeform: Shape 1574">
              <a:extLst>
                <a:ext uri="{FF2B5EF4-FFF2-40B4-BE49-F238E27FC236}">
                  <a16:creationId xmlns:a16="http://schemas.microsoft.com/office/drawing/2014/main" id="{7BC8D7B4-7019-D620-4FAA-561CDA94F606}"/>
                </a:ext>
              </a:extLst>
            </p:cNvPr>
            <p:cNvSpPr>
              <a:spLocks/>
            </p:cNvSpPr>
            <p:nvPr/>
          </p:nvSpPr>
          <p:spPr bwMode="auto">
            <a:xfrm>
              <a:off x="595128" y="5579785"/>
              <a:ext cx="14603" cy="12591"/>
            </a:xfrm>
            <a:custGeom>
              <a:avLst/>
              <a:gdLst>
                <a:gd name="T0" fmla="*/ 0 w 14603"/>
                <a:gd name="T1" fmla="*/ 0 h 12591"/>
                <a:gd name="T2" fmla="*/ 0 w 14603"/>
                <a:gd name="T3" fmla="*/ 12592 h 12591"/>
                <a:gd name="T4" fmla="*/ 14604 w 14603"/>
                <a:gd name="T5" fmla="*/ 12592 h 12591"/>
                <a:gd name="T6" fmla="*/ 0 w 14603"/>
                <a:gd name="T7" fmla="*/ 0 h 1259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603" h="12591">
                  <a:moveTo>
                    <a:pt x="0" y="0"/>
                  </a:moveTo>
                  <a:lnTo>
                    <a:pt x="0" y="12592"/>
                  </a:lnTo>
                  <a:lnTo>
                    <a:pt x="14604" y="12592"/>
                  </a:lnTo>
                  <a:lnTo>
                    <a:pt x="0" y="0"/>
                  </a:lnTo>
                  <a:close/>
                </a:path>
              </a:pathLst>
            </a:custGeom>
            <a:solidFill>
              <a:srgbClr val="9FD1D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19" name="Freeform: Shape 1575">
              <a:extLst>
                <a:ext uri="{FF2B5EF4-FFF2-40B4-BE49-F238E27FC236}">
                  <a16:creationId xmlns:a16="http://schemas.microsoft.com/office/drawing/2014/main" id="{57F6E1F7-335C-F1AB-E6AB-3DCF5C50FAEC}"/>
                </a:ext>
              </a:extLst>
            </p:cNvPr>
            <p:cNvSpPr>
              <a:spLocks/>
            </p:cNvSpPr>
            <p:nvPr/>
          </p:nvSpPr>
          <p:spPr bwMode="auto">
            <a:xfrm>
              <a:off x="3191613" y="6549631"/>
              <a:ext cx="33226" cy="304215"/>
            </a:xfrm>
            <a:custGeom>
              <a:avLst/>
              <a:gdLst>
                <a:gd name="T0" fmla="*/ 0 w 33226"/>
                <a:gd name="T1" fmla="*/ 0 h 304215"/>
                <a:gd name="T2" fmla="*/ 33226 w 33226"/>
                <a:gd name="T3" fmla="*/ 0 h 304215"/>
                <a:gd name="T4" fmla="*/ 33226 w 33226"/>
                <a:gd name="T5" fmla="*/ 304216 h 304215"/>
                <a:gd name="T6" fmla="*/ 0 w 33226"/>
                <a:gd name="T7" fmla="*/ 304216 h 30421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3226" h="304215">
                  <a:moveTo>
                    <a:pt x="0" y="0"/>
                  </a:moveTo>
                  <a:lnTo>
                    <a:pt x="33226" y="0"/>
                  </a:lnTo>
                  <a:lnTo>
                    <a:pt x="33226" y="304216"/>
                  </a:lnTo>
                  <a:lnTo>
                    <a:pt x="0" y="304216"/>
                  </a:lnTo>
                  <a:lnTo>
                    <a:pt x="0" y="0"/>
                  </a:ln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20" name="Freeform: Shape 619">
              <a:extLst>
                <a:ext uri="{FF2B5EF4-FFF2-40B4-BE49-F238E27FC236}">
                  <a16:creationId xmlns:a16="http://schemas.microsoft.com/office/drawing/2014/main" id="{3D1AEDBC-715F-5DFA-8182-D6CC7020540E}"/>
                </a:ext>
              </a:extLst>
            </p:cNvPr>
            <p:cNvSpPr/>
            <p:nvPr/>
          </p:nvSpPr>
          <p:spPr>
            <a:xfrm>
              <a:off x="2840136" y="6550036"/>
              <a:ext cx="348319" cy="303161"/>
            </a:xfrm>
            <a:custGeom>
              <a:avLst/>
              <a:gdLst>
                <a:gd name="connsiteX0" fmla="*/ 0 w 349681"/>
                <a:gd name="connsiteY0" fmla="*/ 0 h 304215"/>
                <a:gd name="connsiteX1" fmla="*/ 349681 w 349681"/>
                <a:gd name="connsiteY1" fmla="*/ 0 h 304215"/>
                <a:gd name="connsiteX2" fmla="*/ 349681 w 349681"/>
                <a:gd name="connsiteY2" fmla="*/ 304216 h 304215"/>
                <a:gd name="connsiteX3" fmla="*/ 0 w 349681"/>
                <a:gd name="connsiteY3" fmla="*/ 304216 h 304215"/>
              </a:gdLst>
              <a:ahLst/>
              <a:cxnLst>
                <a:cxn ang="0">
                  <a:pos x="connsiteX0" y="connsiteY0"/>
                </a:cxn>
                <a:cxn ang="0">
                  <a:pos x="connsiteX1" y="connsiteY1"/>
                </a:cxn>
                <a:cxn ang="0">
                  <a:pos x="connsiteX2" y="connsiteY2"/>
                </a:cxn>
                <a:cxn ang="0">
                  <a:pos x="connsiteX3" y="connsiteY3"/>
                </a:cxn>
              </a:cxnLst>
              <a:rect l="l" t="t" r="r" b="b"/>
              <a:pathLst>
                <a:path w="349681" h="304215">
                  <a:moveTo>
                    <a:pt x="0" y="0"/>
                  </a:moveTo>
                  <a:lnTo>
                    <a:pt x="349681" y="0"/>
                  </a:lnTo>
                  <a:lnTo>
                    <a:pt x="349681" y="304216"/>
                  </a:lnTo>
                  <a:lnTo>
                    <a:pt x="0" y="304216"/>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621" name="Freeform: Shape 620">
              <a:extLst>
                <a:ext uri="{FF2B5EF4-FFF2-40B4-BE49-F238E27FC236}">
                  <a16:creationId xmlns:a16="http://schemas.microsoft.com/office/drawing/2014/main" id="{894C2F60-1A15-43AC-07DB-176744B2B980}"/>
                </a:ext>
              </a:extLst>
            </p:cNvPr>
            <p:cNvSpPr/>
            <p:nvPr/>
          </p:nvSpPr>
          <p:spPr>
            <a:xfrm>
              <a:off x="2089912" y="6478611"/>
              <a:ext cx="125037" cy="374586"/>
            </a:xfrm>
            <a:custGeom>
              <a:avLst/>
              <a:gdLst>
                <a:gd name="connsiteX0" fmla="*/ 124733 w 124733"/>
                <a:gd name="connsiteY0" fmla="*/ 0 h 375078"/>
                <a:gd name="connsiteX1" fmla="*/ 68463 w 124733"/>
                <a:gd name="connsiteY1" fmla="*/ 0 h 375078"/>
                <a:gd name="connsiteX2" fmla="*/ 66989 w 124733"/>
                <a:gd name="connsiteY2" fmla="*/ 0 h 375078"/>
                <a:gd name="connsiteX3" fmla="*/ 0 w 124733"/>
                <a:gd name="connsiteY3" fmla="*/ 0 h 375078"/>
                <a:gd name="connsiteX4" fmla="*/ 0 w 124733"/>
                <a:gd name="connsiteY4" fmla="*/ 375079 h 375078"/>
                <a:gd name="connsiteX5" fmla="*/ 124197 w 124733"/>
                <a:gd name="connsiteY5" fmla="*/ 375079 h 375078"/>
                <a:gd name="connsiteX6" fmla="*/ 124197 w 124733"/>
                <a:gd name="connsiteY6" fmla="*/ 0 h 375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733" h="375078">
                  <a:moveTo>
                    <a:pt x="124733" y="0"/>
                  </a:moveTo>
                  <a:lnTo>
                    <a:pt x="68463" y="0"/>
                  </a:lnTo>
                  <a:lnTo>
                    <a:pt x="66989" y="0"/>
                  </a:lnTo>
                  <a:lnTo>
                    <a:pt x="0" y="0"/>
                  </a:lnTo>
                  <a:lnTo>
                    <a:pt x="0" y="375079"/>
                  </a:lnTo>
                  <a:lnTo>
                    <a:pt x="124197" y="375079"/>
                  </a:lnTo>
                  <a:lnTo>
                    <a:pt x="124197" y="0"/>
                  </a:lnTo>
                  <a:close/>
                </a:path>
              </a:pathLst>
            </a:custGeom>
            <a:solidFill>
              <a:schemeClr val="bg1">
                <a:lumMod val="95000"/>
              </a:schemeClr>
            </a:solidFill>
            <a:ln w="12700" cap="flat">
              <a:noFill/>
              <a:prstDash val="solid"/>
              <a:miter/>
            </a:ln>
          </p:spPr>
          <p:txBody>
            <a:bodyPr anchor="ctr"/>
            <a:lstStyle/>
            <a:p>
              <a:pPr>
                <a:defRPr/>
              </a:pPr>
              <a:endParaRPr lang="en-US" sz="1800" dirty="0"/>
            </a:p>
          </p:txBody>
        </p:sp>
        <p:sp>
          <p:nvSpPr>
            <p:cNvPr id="622" name="Freeform: Shape 621">
              <a:extLst>
                <a:ext uri="{FF2B5EF4-FFF2-40B4-BE49-F238E27FC236}">
                  <a16:creationId xmlns:a16="http://schemas.microsoft.com/office/drawing/2014/main" id="{E30CC4DE-9C7E-DE3D-B55F-7B75B01D1776}"/>
                </a:ext>
              </a:extLst>
            </p:cNvPr>
            <p:cNvSpPr/>
            <p:nvPr/>
          </p:nvSpPr>
          <p:spPr>
            <a:xfrm>
              <a:off x="1991668" y="5861178"/>
              <a:ext cx="330456" cy="677747"/>
            </a:xfrm>
            <a:custGeom>
              <a:avLst/>
              <a:gdLst>
                <a:gd name="connsiteX0" fmla="*/ 81994 w 331460"/>
                <a:gd name="connsiteY0" fmla="*/ 602537 h 678088"/>
                <a:gd name="connsiteX1" fmla="*/ 82664 w 331460"/>
                <a:gd name="connsiteY1" fmla="*/ 602537 h 678088"/>
                <a:gd name="connsiteX2" fmla="*/ 87889 w 331460"/>
                <a:gd name="connsiteY2" fmla="*/ 602537 h 678088"/>
                <a:gd name="connsiteX3" fmla="*/ 230441 w 331460"/>
                <a:gd name="connsiteY3" fmla="*/ 602537 h 678088"/>
                <a:gd name="connsiteX4" fmla="*/ 237676 w 331460"/>
                <a:gd name="connsiteY4" fmla="*/ 609905 h 678088"/>
                <a:gd name="connsiteX5" fmla="*/ 237676 w 331460"/>
                <a:gd name="connsiteY5" fmla="*/ 678089 h 678088"/>
                <a:gd name="connsiteX6" fmla="*/ 331460 w 331460"/>
                <a:gd name="connsiteY6" fmla="*/ 678089 h 678088"/>
                <a:gd name="connsiteX7" fmla="*/ 331460 w 331460"/>
                <a:gd name="connsiteY7" fmla="*/ 0 h 678088"/>
                <a:gd name="connsiteX8" fmla="*/ 0 w 331460"/>
                <a:gd name="connsiteY8" fmla="*/ 0 h 678088"/>
                <a:gd name="connsiteX9" fmla="*/ 0 w 331460"/>
                <a:gd name="connsiteY9" fmla="*/ 602805 h 678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1460" h="678088">
                  <a:moveTo>
                    <a:pt x="81994" y="602537"/>
                  </a:moveTo>
                  <a:lnTo>
                    <a:pt x="82664" y="602537"/>
                  </a:lnTo>
                  <a:lnTo>
                    <a:pt x="87889" y="602537"/>
                  </a:lnTo>
                  <a:lnTo>
                    <a:pt x="230441" y="602537"/>
                  </a:lnTo>
                  <a:cubicBezTo>
                    <a:pt x="234461" y="602604"/>
                    <a:pt x="237676" y="605886"/>
                    <a:pt x="237676" y="609905"/>
                  </a:cubicBezTo>
                  <a:lnTo>
                    <a:pt x="237676" y="678089"/>
                  </a:lnTo>
                  <a:lnTo>
                    <a:pt x="331460" y="678089"/>
                  </a:lnTo>
                  <a:lnTo>
                    <a:pt x="331460" y="0"/>
                  </a:lnTo>
                  <a:lnTo>
                    <a:pt x="0" y="0"/>
                  </a:lnTo>
                  <a:lnTo>
                    <a:pt x="0" y="602805"/>
                  </a:ln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623" name="Freeform: Shape 622">
              <a:extLst>
                <a:ext uri="{FF2B5EF4-FFF2-40B4-BE49-F238E27FC236}">
                  <a16:creationId xmlns:a16="http://schemas.microsoft.com/office/drawing/2014/main" id="{9053866E-1C11-C4CA-7FFC-BE45409A8941}"/>
                </a:ext>
              </a:extLst>
            </p:cNvPr>
            <p:cNvSpPr/>
            <p:nvPr/>
          </p:nvSpPr>
          <p:spPr>
            <a:xfrm>
              <a:off x="2331055" y="6545275"/>
              <a:ext cx="462193" cy="307923"/>
            </a:xfrm>
            <a:custGeom>
              <a:avLst/>
              <a:gdLst>
                <a:gd name="connsiteX0" fmla="*/ 4421 w 461150"/>
                <a:gd name="connsiteY0" fmla="*/ 0 h 309037"/>
                <a:gd name="connsiteX1" fmla="*/ 0 w 461150"/>
                <a:gd name="connsiteY1" fmla="*/ 2679 h 309037"/>
                <a:gd name="connsiteX2" fmla="*/ 0 w 461150"/>
                <a:gd name="connsiteY2" fmla="*/ 306895 h 309037"/>
                <a:gd name="connsiteX3" fmla="*/ 2278 w 461150"/>
                <a:gd name="connsiteY3" fmla="*/ 307699 h 309037"/>
                <a:gd name="connsiteX4" fmla="*/ 4823 w 461150"/>
                <a:gd name="connsiteY4" fmla="*/ 309038 h 309037"/>
                <a:gd name="connsiteX5" fmla="*/ 461151 w 461150"/>
                <a:gd name="connsiteY5" fmla="*/ 309038 h 309037"/>
                <a:gd name="connsiteX6" fmla="*/ 461151 w 461150"/>
                <a:gd name="connsiteY6" fmla="*/ 0 h 309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1150" h="309037">
                  <a:moveTo>
                    <a:pt x="4421" y="0"/>
                  </a:moveTo>
                  <a:cubicBezTo>
                    <a:pt x="3363" y="1447"/>
                    <a:pt x="1769" y="2411"/>
                    <a:pt x="0" y="2679"/>
                  </a:cubicBezTo>
                  <a:lnTo>
                    <a:pt x="0" y="306895"/>
                  </a:lnTo>
                  <a:cubicBezTo>
                    <a:pt x="804" y="307015"/>
                    <a:pt x="1581" y="307297"/>
                    <a:pt x="2278" y="307699"/>
                  </a:cubicBezTo>
                  <a:lnTo>
                    <a:pt x="4823" y="309038"/>
                  </a:lnTo>
                  <a:lnTo>
                    <a:pt x="461151" y="309038"/>
                  </a:lnTo>
                  <a:lnTo>
                    <a:pt x="461151" y="0"/>
                  </a:ln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624" name="Freeform: Shape 1580">
              <a:extLst>
                <a:ext uri="{FF2B5EF4-FFF2-40B4-BE49-F238E27FC236}">
                  <a16:creationId xmlns:a16="http://schemas.microsoft.com/office/drawing/2014/main" id="{3082E894-3E9F-5F8B-7289-E875BBD64246}"/>
                </a:ext>
              </a:extLst>
            </p:cNvPr>
            <p:cNvSpPr>
              <a:spLocks/>
            </p:cNvSpPr>
            <p:nvPr/>
          </p:nvSpPr>
          <p:spPr bwMode="auto">
            <a:xfrm>
              <a:off x="2228984" y="6541594"/>
              <a:ext cx="100349" cy="312118"/>
            </a:xfrm>
            <a:custGeom>
              <a:avLst/>
              <a:gdLst>
                <a:gd name="T0" fmla="*/ 100349 w 100349"/>
                <a:gd name="T1" fmla="*/ 309976 h 312118"/>
                <a:gd name="T2" fmla="*/ 100349 w 100349"/>
                <a:gd name="T3" fmla="*/ 5760 h 312118"/>
                <a:gd name="T4" fmla="*/ 94722 w 100349"/>
                <a:gd name="T5" fmla="*/ 0 h 312118"/>
                <a:gd name="T6" fmla="*/ 0 w 100349"/>
                <a:gd name="T7" fmla="*/ 0 h 312118"/>
                <a:gd name="T8" fmla="*/ 0 w 100349"/>
                <a:gd name="T9" fmla="*/ 312119 h 312118"/>
                <a:gd name="T10" fmla="*/ 96598 w 100349"/>
                <a:gd name="T11" fmla="*/ 312119 h 312118"/>
                <a:gd name="T12" fmla="*/ 100349 w 100349"/>
                <a:gd name="T13" fmla="*/ 309976 h 31211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0349" h="312118">
                  <a:moveTo>
                    <a:pt x="100349" y="309976"/>
                  </a:moveTo>
                  <a:lnTo>
                    <a:pt x="100349" y="5760"/>
                  </a:lnTo>
                  <a:cubicBezTo>
                    <a:pt x="97442" y="5224"/>
                    <a:pt x="95191" y="2920"/>
                    <a:pt x="94722" y="0"/>
                  </a:cubicBezTo>
                  <a:lnTo>
                    <a:pt x="0" y="0"/>
                  </a:lnTo>
                  <a:lnTo>
                    <a:pt x="0" y="312119"/>
                  </a:lnTo>
                  <a:lnTo>
                    <a:pt x="96598" y="312119"/>
                  </a:lnTo>
                  <a:cubicBezTo>
                    <a:pt x="97589" y="311034"/>
                    <a:pt x="98902" y="310284"/>
                    <a:pt x="100349" y="309976"/>
                  </a:cubicBez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25" name="Freeform: Shape 1581">
              <a:extLst>
                <a:ext uri="{FF2B5EF4-FFF2-40B4-BE49-F238E27FC236}">
                  <a16:creationId xmlns:a16="http://schemas.microsoft.com/office/drawing/2014/main" id="{0BB1530B-B7C9-AB66-CDEF-3500D2BAA9D9}"/>
                </a:ext>
              </a:extLst>
            </p:cNvPr>
            <p:cNvSpPr>
              <a:spLocks/>
            </p:cNvSpPr>
            <p:nvPr/>
          </p:nvSpPr>
          <p:spPr bwMode="auto">
            <a:xfrm>
              <a:off x="708071" y="6478098"/>
              <a:ext cx="1607" cy="375614"/>
            </a:xfrm>
            <a:custGeom>
              <a:avLst/>
              <a:gdLst>
                <a:gd name="T0" fmla="*/ 0 w 1607"/>
                <a:gd name="T1" fmla="*/ 0 h 375614"/>
                <a:gd name="T2" fmla="*/ 1608 w 1607"/>
                <a:gd name="T3" fmla="*/ 0 h 375614"/>
                <a:gd name="T4" fmla="*/ 1608 w 1607"/>
                <a:gd name="T5" fmla="*/ 375614 h 375614"/>
                <a:gd name="T6" fmla="*/ 0 w 1607"/>
                <a:gd name="T7" fmla="*/ 375614 h 37561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07" h="375614">
                  <a:moveTo>
                    <a:pt x="0" y="0"/>
                  </a:moveTo>
                  <a:lnTo>
                    <a:pt x="1608" y="0"/>
                  </a:lnTo>
                  <a:lnTo>
                    <a:pt x="1608" y="375614"/>
                  </a:lnTo>
                  <a:lnTo>
                    <a:pt x="0" y="375614"/>
                  </a:lnTo>
                  <a:lnTo>
                    <a:pt x="0" y="0"/>
                  </a:lnTo>
                  <a:close/>
                </a:path>
              </a:pathLst>
            </a:custGeom>
            <a:solidFill>
              <a:srgbClr val="F9C9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26" name="Freeform: Shape 1582">
              <a:extLst>
                <a:ext uri="{FF2B5EF4-FFF2-40B4-BE49-F238E27FC236}">
                  <a16:creationId xmlns:a16="http://schemas.microsoft.com/office/drawing/2014/main" id="{548AB610-3A12-0561-3F54-8470FF707CE0}"/>
                </a:ext>
              </a:extLst>
            </p:cNvPr>
            <p:cNvSpPr>
              <a:spLocks/>
            </p:cNvSpPr>
            <p:nvPr/>
          </p:nvSpPr>
          <p:spPr bwMode="auto">
            <a:xfrm>
              <a:off x="712224" y="6478098"/>
              <a:ext cx="253887" cy="375614"/>
            </a:xfrm>
            <a:custGeom>
              <a:avLst/>
              <a:gdLst>
                <a:gd name="T0" fmla="*/ 0 w 253887"/>
                <a:gd name="T1" fmla="*/ 0 h 375614"/>
                <a:gd name="T2" fmla="*/ 253887 w 253887"/>
                <a:gd name="T3" fmla="*/ 0 h 375614"/>
                <a:gd name="T4" fmla="*/ 253887 w 253887"/>
                <a:gd name="T5" fmla="*/ 375614 h 375614"/>
                <a:gd name="T6" fmla="*/ 0 w 253887"/>
                <a:gd name="T7" fmla="*/ 375614 h 37561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3887" h="375614">
                  <a:moveTo>
                    <a:pt x="0" y="0"/>
                  </a:moveTo>
                  <a:lnTo>
                    <a:pt x="253887" y="0"/>
                  </a:lnTo>
                  <a:lnTo>
                    <a:pt x="253887" y="375614"/>
                  </a:lnTo>
                  <a:lnTo>
                    <a:pt x="0" y="375614"/>
                  </a:lnTo>
                  <a:lnTo>
                    <a:pt x="0" y="0"/>
                  </a:ln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27" name="Freeform: Shape 1583">
              <a:extLst>
                <a:ext uri="{FF2B5EF4-FFF2-40B4-BE49-F238E27FC236}">
                  <a16:creationId xmlns:a16="http://schemas.microsoft.com/office/drawing/2014/main" id="{298AF4CD-4125-0CBD-D0B5-634744906555}"/>
                </a:ext>
              </a:extLst>
            </p:cNvPr>
            <p:cNvSpPr>
              <a:spLocks/>
            </p:cNvSpPr>
            <p:nvPr/>
          </p:nvSpPr>
          <p:spPr bwMode="auto">
            <a:xfrm>
              <a:off x="1397921" y="5825461"/>
              <a:ext cx="32154" cy="307296"/>
            </a:xfrm>
            <a:custGeom>
              <a:avLst/>
              <a:gdLst>
                <a:gd name="T0" fmla="*/ 0 w 32154"/>
                <a:gd name="T1" fmla="*/ 0 h 307296"/>
                <a:gd name="T2" fmla="*/ 0 w 32154"/>
                <a:gd name="T3" fmla="*/ 307297 h 307296"/>
                <a:gd name="T4" fmla="*/ 32155 w 32154"/>
                <a:gd name="T5" fmla="*/ 307297 h 307296"/>
                <a:gd name="T6" fmla="*/ 32155 w 32154"/>
                <a:gd name="T7" fmla="*/ 17146 h 307296"/>
                <a:gd name="T8" fmla="*/ 29609 w 32154"/>
                <a:gd name="T9" fmla="*/ 11654 h 307296"/>
                <a:gd name="T10" fmla="*/ 29609 w 32154"/>
                <a:gd name="T11" fmla="*/ 0 h 307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154" h="307296">
                  <a:moveTo>
                    <a:pt x="0" y="0"/>
                  </a:moveTo>
                  <a:lnTo>
                    <a:pt x="0" y="307297"/>
                  </a:lnTo>
                  <a:lnTo>
                    <a:pt x="32155" y="307297"/>
                  </a:lnTo>
                  <a:lnTo>
                    <a:pt x="32155" y="17146"/>
                  </a:lnTo>
                  <a:cubicBezTo>
                    <a:pt x="30560" y="15765"/>
                    <a:pt x="29636" y="13765"/>
                    <a:pt x="29609" y="11654"/>
                  </a:cubicBezTo>
                  <a:lnTo>
                    <a:pt x="29609" y="0"/>
                  </a:lnTo>
                  <a:lnTo>
                    <a:pt x="0" y="0"/>
                  </a:lnTo>
                  <a:close/>
                </a:path>
              </a:pathLst>
            </a:custGeom>
            <a:solidFill>
              <a:srgbClr val="F2494C"/>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28" name="Freeform: Shape 1584">
              <a:extLst>
                <a:ext uri="{FF2B5EF4-FFF2-40B4-BE49-F238E27FC236}">
                  <a16:creationId xmlns:a16="http://schemas.microsoft.com/office/drawing/2014/main" id="{8F0360C4-07E0-BB73-93BF-8813D06EC59A}"/>
                </a:ext>
              </a:extLst>
            </p:cNvPr>
            <p:cNvSpPr>
              <a:spLocks/>
            </p:cNvSpPr>
            <p:nvPr/>
          </p:nvSpPr>
          <p:spPr bwMode="auto">
            <a:xfrm>
              <a:off x="1776274" y="5843947"/>
              <a:ext cx="1339" cy="619147"/>
            </a:xfrm>
            <a:custGeom>
              <a:avLst/>
              <a:gdLst>
                <a:gd name="T0" fmla="*/ 0 w 1339"/>
                <a:gd name="T1" fmla="*/ 268 h 619147"/>
                <a:gd name="T2" fmla="*/ 0 w 1339"/>
                <a:gd name="T3" fmla="*/ 619148 h 619147"/>
                <a:gd name="T4" fmla="*/ 1340 w 1339"/>
                <a:gd name="T5" fmla="*/ 619148 h 619147"/>
                <a:gd name="T6" fmla="*/ 1340 w 1339"/>
                <a:gd name="T7" fmla="*/ 0 h 6191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39" h="619147">
                  <a:moveTo>
                    <a:pt x="0" y="268"/>
                  </a:moveTo>
                  <a:lnTo>
                    <a:pt x="0" y="619148"/>
                  </a:lnTo>
                  <a:lnTo>
                    <a:pt x="1340" y="619148"/>
                  </a:lnTo>
                  <a:lnTo>
                    <a:pt x="1340" y="0"/>
                  </a:lnTo>
                  <a:lnTo>
                    <a:pt x="0" y="268"/>
                  </a:lnTo>
                  <a:close/>
                </a:path>
              </a:pathLst>
            </a:custGeom>
            <a:solidFill>
              <a:srgbClr val="F9AA19"/>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29" name="Freeform: Shape 628">
              <a:extLst>
                <a:ext uri="{FF2B5EF4-FFF2-40B4-BE49-F238E27FC236}">
                  <a16:creationId xmlns:a16="http://schemas.microsoft.com/office/drawing/2014/main" id="{D06E8024-829C-FF6F-3C00-AD4A0809DB3F}"/>
                </a:ext>
              </a:extLst>
            </p:cNvPr>
            <p:cNvSpPr/>
            <p:nvPr/>
          </p:nvSpPr>
          <p:spPr>
            <a:xfrm>
              <a:off x="1779552" y="5810387"/>
              <a:ext cx="196487" cy="652352"/>
            </a:xfrm>
            <a:custGeom>
              <a:avLst/>
              <a:gdLst>
                <a:gd name="connsiteX0" fmla="*/ 1608 w 196410"/>
                <a:gd name="connsiteY0" fmla="*/ 8171 h 653172"/>
                <a:gd name="connsiteX1" fmla="*/ 1608 w 196410"/>
                <a:gd name="connsiteY1" fmla="*/ 8171 h 653172"/>
                <a:gd name="connsiteX2" fmla="*/ 0 w 196410"/>
                <a:gd name="connsiteY2" fmla="*/ 13798 h 653172"/>
                <a:gd name="connsiteX3" fmla="*/ 0 w 196410"/>
                <a:gd name="connsiteY3" fmla="*/ 22371 h 653172"/>
                <a:gd name="connsiteX4" fmla="*/ 1876 w 196410"/>
                <a:gd name="connsiteY4" fmla="*/ 27193 h 653172"/>
                <a:gd name="connsiteX5" fmla="*/ 0 w 196410"/>
                <a:gd name="connsiteY5" fmla="*/ 32150 h 653172"/>
                <a:gd name="connsiteX6" fmla="*/ 0 w 196410"/>
                <a:gd name="connsiteY6" fmla="*/ 653173 h 653172"/>
                <a:gd name="connsiteX7" fmla="*/ 196411 w 196410"/>
                <a:gd name="connsiteY7" fmla="*/ 653173 h 653172"/>
                <a:gd name="connsiteX8" fmla="*/ 196411 w 196410"/>
                <a:gd name="connsiteY8" fmla="*/ 0 h 653172"/>
                <a:gd name="connsiteX9" fmla="*/ 4019 w 196410"/>
                <a:gd name="connsiteY9" fmla="*/ 0 h 653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410" h="653172">
                  <a:moveTo>
                    <a:pt x="1608" y="8171"/>
                  </a:moveTo>
                  <a:lnTo>
                    <a:pt x="1608" y="8171"/>
                  </a:lnTo>
                  <a:lnTo>
                    <a:pt x="0" y="13798"/>
                  </a:lnTo>
                  <a:lnTo>
                    <a:pt x="0" y="22371"/>
                  </a:lnTo>
                  <a:cubicBezTo>
                    <a:pt x="1192" y="23698"/>
                    <a:pt x="1849" y="25412"/>
                    <a:pt x="1876" y="27193"/>
                  </a:cubicBezTo>
                  <a:cubicBezTo>
                    <a:pt x="1849" y="29014"/>
                    <a:pt x="1192" y="30768"/>
                    <a:pt x="0" y="32150"/>
                  </a:cubicBezTo>
                  <a:lnTo>
                    <a:pt x="0" y="653173"/>
                  </a:lnTo>
                  <a:lnTo>
                    <a:pt x="196411" y="653173"/>
                  </a:lnTo>
                  <a:lnTo>
                    <a:pt x="196411" y="0"/>
                  </a:lnTo>
                  <a:lnTo>
                    <a:pt x="4019" y="0"/>
                  </a:lnTo>
                  <a:close/>
                </a:path>
              </a:pathLst>
            </a:custGeom>
            <a:solidFill>
              <a:schemeClr val="accent6">
                <a:lumMod val="60000"/>
                <a:lumOff val="40000"/>
              </a:schemeClr>
            </a:solidFill>
            <a:ln w="12700" cap="flat">
              <a:noFill/>
              <a:prstDash val="solid"/>
              <a:miter/>
            </a:ln>
          </p:spPr>
          <p:txBody>
            <a:bodyPr anchor="ctr"/>
            <a:lstStyle/>
            <a:p>
              <a:pPr>
                <a:defRPr/>
              </a:pPr>
              <a:endParaRPr lang="en-US" sz="1800" dirty="0"/>
            </a:p>
          </p:txBody>
        </p:sp>
        <p:sp>
          <p:nvSpPr>
            <p:cNvPr id="630" name="Freeform: Shape 1586">
              <a:extLst>
                <a:ext uri="{FF2B5EF4-FFF2-40B4-BE49-F238E27FC236}">
                  <a16:creationId xmlns:a16="http://schemas.microsoft.com/office/drawing/2014/main" id="{1F764FBD-9531-6F08-33CC-C27E88780696}"/>
                </a:ext>
              </a:extLst>
            </p:cNvPr>
            <p:cNvSpPr>
              <a:spLocks/>
            </p:cNvSpPr>
            <p:nvPr/>
          </p:nvSpPr>
          <p:spPr bwMode="auto">
            <a:xfrm>
              <a:off x="3430629" y="6505292"/>
              <a:ext cx="41800" cy="33087"/>
            </a:xfrm>
            <a:custGeom>
              <a:avLst/>
              <a:gdLst>
                <a:gd name="T0" fmla="*/ 10852 w 41800"/>
                <a:gd name="T1" fmla="*/ 31882 h 33087"/>
                <a:gd name="T2" fmla="*/ 11790 w 41800"/>
                <a:gd name="T3" fmla="*/ 31882 h 33087"/>
                <a:gd name="T4" fmla="*/ 22106 w 41800"/>
                <a:gd name="T5" fmla="*/ 31882 h 33087"/>
                <a:gd name="T6" fmla="*/ 23433 w 41800"/>
                <a:gd name="T7" fmla="*/ 32940 h 33087"/>
                <a:gd name="T8" fmla="*/ 23446 w 41800"/>
                <a:gd name="T9" fmla="*/ 33087 h 33087"/>
                <a:gd name="T10" fmla="*/ 41801 w 41800"/>
                <a:gd name="T11" fmla="*/ 33087 h 33087"/>
                <a:gd name="T12" fmla="*/ 41801 w 41800"/>
                <a:gd name="T13" fmla="*/ 0 h 33087"/>
                <a:gd name="T14" fmla="*/ 0 w 41800"/>
                <a:gd name="T15" fmla="*/ 0 h 33087"/>
                <a:gd name="T16" fmla="*/ 0 w 41800"/>
                <a:gd name="T17" fmla="*/ 29203 h 33087"/>
                <a:gd name="T18" fmla="*/ 0 w 41800"/>
                <a:gd name="T19" fmla="*/ 31212 h 3308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800" h="33087">
                  <a:moveTo>
                    <a:pt x="10852" y="31882"/>
                  </a:moveTo>
                  <a:cubicBezTo>
                    <a:pt x="11147" y="31734"/>
                    <a:pt x="11495" y="31734"/>
                    <a:pt x="11790" y="31882"/>
                  </a:cubicBezTo>
                  <a:lnTo>
                    <a:pt x="22106" y="31882"/>
                  </a:lnTo>
                  <a:cubicBezTo>
                    <a:pt x="22763" y="31801"/>
                    <a:pt x="23366" y="32284"/>
                    <a:pt x="23433" y="32940"/>
                  </a:cubicBezTo>
                  <a:cubicBezTo>
                    <a:pt x="23446" y="32993"/>
                    <a:pt x="23446" y="33034"/>
                    <a:pt x="23446" y="33087"/>
                  </a:cubicBezTo>
                  <a:lnTo>
                    <a:pt x="41801" y="33087"/>
                  </a:lnTo>
                  <a:lnTo>
                    <a:pt x="41801" y="0"/>
                  </a:lnTo>
                  <a:lnTo>
                    <a:pt x="0" y="0"/>
                  </a:lnTo>
                  <a:lnTo>
                    <a:pt x="0" y="29203"/>
                  </a:lnTo>
                  <a:cubicBezTo>
                    <a:pt x="161" y="29859"/>
                    <a:pt x="161" y="30556"/>
                    <a:pt x="0" y="31212"/>
                  </a:cubicBezTo>
                  <a:lnTo>
                    <a:pt x="10852" y="31882"/>
                  </a:lnTo>
                  <a:close/>
                </a:path>
              </a:pathLst>
            </a:custGeom>
            <a:solidFill>
              <a:srgbClr val="F9C9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31" name="Freeform: Shape 1587">
              <a:extLst>
                <a:ext uri="{FF2B5EF4-FFF2-40B4-BE49-F238E27FC236}">
                  <a16:creationId xmlns:a16="http://schemas.microsoft.com/office/drawing/2014/main" id="{30F83220-0B37-1F1B-231D-3E6921490675}"/>
                </a:ext>
              </a:extLst>
            </p:cNvPr>
            <p:cNvSpPr>
              <a:spLocks/>
            </p:cNvSpPr>
            <p:nvPr/>
          </p:nvSpPr>
          <p:spPr bwMode="auto">
            <a:xfrm>
              <a:off x="3474975" y="6505961"/>
              <a:ext cx="30412" cy="33087"/>
            </a:xfrm>
            <a:custGeom>
              <a:avLst/>
              <a:gdLst>
                <a:gd name="T0" fmla="*/ 0 w 30412"/>
                <a:gd name="T1" fmla="*/ 0 h 33087"/>
                <a:gd name="T2" fmla="*/ 30413 w 30412"/>
                <a:gd name="T3" fmla="*/ 0 h 33087"/>
                <a:gd name="T4" fmla="*/ 30413 w 30412"/>
                <a:gd name="T5" fmla="*/ 33087 h 33087"/>
                <a:gd name="T6" fmla="*/ 0 w 30412"/>
                <a:gd name="T7" fmla="*/ 33087 h 3308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0412" h="33087">
                  <a:moveTo>
                    <a:pt x="0" y="0"/>
                  </a:moveTo>
                  <a:lnTo>
                    <a:pt x="30413" y="0"/>
                  </a:lnTo>
                  <a:lnTo>
                    <a:pt x="30413" y="33087"/>
                  </a:lnTo>
                  <a:lnTo>
                    <a:pt x="0" y="33087"/>
                  </a:lnTo>
                  <a:lnTo>
                    <a:pt x="0" y="0"/>
                  </a:ln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32" name="Freeform: Shape 631">
              <a:extLst>
                <a:ext uri="{FF2B5EF4-FFF2-40B4-BE49-F238E27FC236}">
                  <a16:creationId xmlns:a16="http://schemas.microsoft.com/office/drawing/2014/main" id="{78340EA2-B222-7D2B-AB61-C2D241BA4AA9}"/>
                </a:ext>
              </a:extLst>
            </p:cNvPr>
            <p:cNvSpPr/>
            <p:nvPr/>
          </p:nvSpPr>
          <p:spPr>
            <a:xfrm>
              <a:off x="3239810" y="6542100"/>
              <a:ext cx="265704" cy="311097"/>
            </a:xfrm>
            <a:custGeom>
              <a:avLst/>
              <a:gdLst>
                <a:gd name="connsiteX0" fmla="*/ 190516 w 266213"/>
                <a:gd name="connsiteY0" fmla="*/ 0 h 312118"/>
                <a:gd name="connsiteX1" fmla="*/ 184755 w 266213"/>
                <a:gd name="connsiteY1" fmla="*/ 3081 h 312118"/>
                <a:gd name="connsiteX2" fmla="*/ 0 w 266213"/>
                <a:gd name="connsiteY2" fmla="*/ 3081 h 312118"/>
                <a:gd name="connsiteX3" fmla="*/ 0 w 266213"/>
                <a:gd name="connsiteY3" fmla="*/ 312119 h 312118"/>
                <a:gd name="connsiteX4" fmla="*/ 266213 w 266213"/>
                <a:gd name="connsiteY4" fmla="*/ 312119 h 312118"/>
                <a:gd name="connsiteX5" fmla="*/ 266213 w 266213"/>
                <a:gd name="connsiteY5" fmla="*/ 0 h 312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6213" h="312118">
                  <a:moveTo>
                    <a:pt x="190516" y="0"/>
                  </a:moveTo>
                  <a:cubicBezTo>
                    <a:pt x="189230" y="1915"/>
                    <a:pt x="187073" y="3067"/>
                    <a:pt x="184755" y="3081"/>
                  </a:cubicBezTo>
                  <a:lnTo>
                    <a:pt x="0" y="3081"/>
                  </a:lnTo>
                  <a:lnTo>
                    <a:pt x="0" y="312119"/>
                  </a:lnTo>
                  <a:lnTo>
                    <a:pt x="266213" y="312119"/>
                  </a:lnTo>
                  <a:lnTo>
                    <a:pt x="266213" y="0"/>
                  </a:ln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633" name="Freeform: Shape 1589">
              <a:extLst>
                <a:ext uri="{FF2B5EF4-FFF2-40B4-BE49-F238E27FC236}">
                  <a16:creationId xmlns:a16="http://schemas.microsoft.com/office/drawing/2014/main" id="{D1D054C6-2F9B-24D7-761E-CDA04C6E563C}"/>
                </a:ext>
              </a:extLst>
            </p:cNvPr>
            <p:cNvSpPr>
              <a:spLocks/>
            </p:cNvSpPr>
            <p:nvPr/>
          </p:nvSpPr>
          <p:spPr bwMode="auto">
            <a:xfrm>
              <a:off x="3577602" y="5903022"/>
              <a:ext cx="486874" cy="950824"/>
            </a:xfrm>
            <a:custGeom>
              <a:avLst/>
              <a:gdLst>
                <a:gd name="T0" fmla="*/ 486874 w 486874"/>
                <a:gd name="T1" fmla="*/ 636026 h 950824"/>
                <a:gd name="T2" fmla="*/ 486874 w 486874"/>
                <a:gd name="T3" fmla="*/ 635357 h 950824"/>
                <a:gd name="T4" fmla="*/ 486874 w 486874"/>
                <a:gd name="T5" fmla="*/ 634419 h 950824"/>
                <a:gd name="T6" fmla="*/ 486874 w 486874"/>
                <a:gd name="T7" fmla="*/ 0 h 950824"/>
                <a:gd name="T8" fmla="*/ 0 w 486874"/>
                <a:gd name="T9" fmla="*/ 0 h 950824"/>
                <a:gd name="T10" fmla="*/ 0 w 486874"/>
                <a:gd name="T11" fmla="*/ 950825 h 950824"/>
                <a:gd name="T12" fmla="*/ 486874 w 486874"/>
                <a:gd name="T13" fmla="*/ 950825 h 950824"/>
                <a:gd name="T14" fmla="*/ 486874 w 486874"/>
                <a:gd name="T15" fmla="*/ 637366 h 950824"/>
                <a:gd name="T16" fmla="*/ 486874 w 486874"/>
                <a:gd name="T17" fmla="*/ 636026 h 9508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86874" h="950824">
                  <a:moveTo>
                    <a:pt x="486874" y="636026"/>
                  </a:moveTo>
                  <a:lnTo>
                    <a:pt x="486874" y="635357"/>
                  </a:lnTo>
                  <a:lnTo>
                    <a:pt x="486874" y="634419"/>
                  </a:lnTo>
                  <a:lnTo>
                    <a:pt x="486874" y="0"/>
                  </a:lnTo>
                  <a:lnTo>
                    <a:pt x="0" y="0"/>
                  </a:lnTo>
                  <a:lnTo>
                    <a:pt x="0" y="950825"/>
                  </a:lnTo>
                  <a:lnTo>
                    <a:pt x="486874" y="950825"/>
                  </a:lnTo>
                  <a:lnTo>
                    <a:pt x="486874" y="637366"/>
                  </a:lnTo>
                  <a:lnTo>
                    <a:pt x="486874" y="636026"/>
                  </a:lnTo>
                  <a:close/>
                </a:path>
              </a:pathLst>
            </a:custGeom>
            <a:solidFill>
              <a:schemeClr val="accent1"/>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34" name="Freeform: Shape 1590">
              <a:extLst>
                <a:ext uri="{FF2B5EF4-FFF2-40B4-BE49-F238E27FC236}">
                  <a16:creationId xmlns:a16="http://schemas.microsoft.com/office/drawing/2014/main" id="{1F4AB9C7-450A-0109-081B-64A96F100DC0}"/>
                </a:ext>
              </a:extLst>
            </p:cNvPr>
            <p:cNvSpPr>
              <a:spLocks/>
            </p:cNvSpPr>
            <p:nvPr/>
          </p:nvSpPr>
          <p:spPr bwMode="auto">
            <a:xfrm>
              <a:off x="3519992" y="5903692"/>
              <a:ext cx="55064" cy="950154"/>
            </a:xfrm>
            <a:custGeom>
              <a:avLst/>
              <a:gdLst>
                <a:gd name="T0" fmla="*/ 0 w 55064"/>
                <a:gd name="T1" fmla="*/ 14735 h 950154"/>
                <a:gd name="T2" fmla="*/ 0 w 55064"/>
                <a:gd name="T3" fmla="*/ 595036 h 950154"/>
                <a:gd name="T4" fmla="*/ 0 w 55064"/>
                <a:gd name="T5" fmla="*/ 596911 h 950154"/>
                <a:gd name="T6" fmla="*/ 0 w 55064"/>
                <a:gd name="T7" fmla="*/ 636696 h 950154"/>
                <a:gd name="T8" fmla="*/ 0 w 55064"/>
                <a:gd name="T9" fmla="*/ 950155 h 950154"/>
                <a:gd name="T10" fmla="*/ 55065 w 55064"/>
                <a:gd name="T11" fmla="*/ 950155 h 950154"/>
                <a:gd name="T12" fmla="*/ 55065 w 55064"/>
                <a:gd name="T13" fmla="*/ 0 h 950154"/>
                <a:gd name="T14" fmla="*/ 0 w 55064"/>
                <a:gd name="T15" fmla="*/ 14735 h 9501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5064" h="950154">
                  <a:moveTo>
                    <a:pt x="0" y="14735"/>
                  </a:moveTo>
                  <a:lnTo>
                    <a:pt x="0" y="595036"/>
                  </a:lnTo>
                  <a:lnTo>
                    <a:pt x="0" y="596911"/>
                  </a:lnTo>
                  <a:lnTo>
                    <a:pt x="0" y="636696"/>
                  </a:lnTo>
                  <a:lnTo>
                    <a:pt x="0" y="950155"/>
                  </a:lnTo>
                  <a:lnTo>
                    <a:pt x="55065" y="950155"/>
                  </a:lnTo>
                  <a:lnTo>
                    <a:pt x="55065" y="0"/>
                  </a:lnTo>
                  <a:lnTo>
                    <a:pt x="0" y="14735"/>
                  </a:lnTo>
                  <a:close/>
                </a:path>
              </a:pathLst>
            </a:custGeom>
            <a:solidFill>
              <a:srgbClr val="22B0AE"/>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35" name="Freeform: Shape 1591">
              <a:extLst>
                <a:ext uri="{FF2B5EF4-FFF2-40B4-BE49-F238E27FC236}">
                  <a16:creationId xmlns:a16="http://schemas.microsoft.com/office/drawing/2014/main" id="{F632E2B9-ACCF-5F34-CAEC-502E966EFAED}"/>
                </a:ext>
              </a:extLst>
            </p:cNvPr>
            <p:cNvSpPr>
              <a:spLocks/>
            </p:cNvSpPr>
            <p:nvPr/>
          </p:nvSpPr>
          <p:spPr bwMode="auto">
            <a:xfrm>
              <a:off x="1217454" y="5841536"/>
              <a:ext cx="4912" cy="284464"/>
            </a:xfrm>
            <a:custGeom>
              <a:avLst/>
              <a:gdLst>
                <a:gd name="T0" fmla="*/ 134 w 4912"/>
                <a:gd name="T1" fmla="*/ 279702 h 284464"/>
                <a:gd name="T2" fmla="*/ 2814 w 4912"/>
                <a:gd name="T3" fmla="*/ 281845 h 284464"/>
                <a:gd name="T4" fmla="*/ 2814 w 4912"/>
                <a:gd name="T5" fmla="*/ 281845 h 284464"/>
                <a:gd name="T6" fmla="*/ 3751 w 4912"/>
                <a:gd name="T7" fmla="*/ 282916 h 284464"/>
                <a:gd name="T8" fmla="*/ 4555 w 4912"/>
                <a:gd name="T9" fmla="*/ 283988 h 284464"/>
                <a:gd name="T10" fmla="*/ 4555 w 4912"/>
                <a:gd name="T11" fmla="*/ 283988 h 284464"/>
                <a:gd name="T12" fmla="*/ 4555 w 4912"/>
                <a:gd name="T13" fmla="*/ 2679 h 284464"/>
                <a:gd name="T14" fmla="*/ 2680 w 4912"/>
                <a:gd name="T15" fmla="*/ 2679 h 284464"/>
                <a:gd name="T16" fmla="*/ 1876 w 4912"/>
                <a:gd name="T17" fmla="*/ 2679 h 284464"/>
                <a:gd name="T18" fmla="*/ 0 w 4912"/>
                <a:gd name="T19" fmla="*/ 938 h 284464"/>
                <a:gd name="T20" fmla="*/ 0 w 4912"/>
                <a:gd name="T21" fmla="*/ 938 h 284464"/>
                <a:gd name="T22" fmla="*/ 0 w 4912"/>
                <a:gd name="T23" fmla="*/ 0 h 284464"/>
                <a:gd name="T24" fmla="*/ 0 w 4912"/>
                <a:gd name="T25" fmla="*/ 281309 h 28446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912" h="284464">
                  <a:moveTo>
                    <a:pt x="134" y="279702"/>
                  </a:moveTo>
                  <a:lnTo>
                    <a:pt x="2814" y="281845"/>
                  </a:lnTo>
                  <a:cubicBezTo>
                    <a:pt x="2814" y="281845"/>
                    <a:pt x="2814" y="281845"/>
                    <a:pt x="2814" y="281845"/>
                  </a:cubicBezTo>
                  <a:cubicBezTo>
                    <a:pt x="3194" y="282140"/>
                    <a:pt x="3513" y="282501"/>
                    <a:pt x="3751" y="282916"/>
                  </a:cubicBezTo>
                  <a:cubicBezTo>
                    <a:pt x="3751" y="282916"/>
                    <a:pt x="3751" y="282916"/>
                    <a:pt x="4555" y="283988"/>
                  </a:cubicBezTo>
                  <a:cubicBezTo>
                    <a:pt x="5359" y="285060"/>
                    <a:pt x="4555" y="283988"/>
                    <a:pt x="4555" y="283988"/>
                  </a:cubicBezTo>
                  <a:lnTo>
                    <a:pt x="4555" y="2679"/>
                  </a:lnTo>
                  <a:lnTo>
                    <a:pt x="2680" y="2679"/>
                  </a:lnTo>
                  <a:lnTo>
                    <a:pt x="1876" y="2679"/>
                  </a:lnTo>
                  <a:cubicBezTo>
                    <a:pt x="1187" y="2170"/>
                    <a:pt x="559" y="1586"/>
                    <a:pt x="0" y="938"/>
                  </a:cubicBezTo>
                  <a:cubicBezTo>
                    <a:pt x="0" y="938"/>
                    <a:pt x="0" y="938"/>
                    <a:pt x="0" y="938"/>
                  </a:cubicBezTo>
                  <a:lnTo>
                    <a:pt x="0" y="0"/>
                  </a:lnTo>
                  <a:lnTo>
                    <a:pt x="0" y="281309"/>
                  </a:lnTo>
                  <a:lnTo>
                    <a:pt x="134" y="279702"/>
                  </a:lnTo>
                  <a:close/>
                </a:path>
              </a:pathLst>
            </a:custGeom>
            <a:solidFill>
              <a:srgbClr val="F9C9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36" name="Freeform: Shape 1592">
              <a:extLst>
                <a:ext uri="{FF2B5EF4-FFF2-40B4-BE49-F238E27FC236}">
                  <a16:creationId xmlns:a16="http://schemas.microsoft.com/office/drawing/2014/main" id="{0D4FC58B-6DB5-3248-246D-FF4B48109AB4}"/>
                </a:ext>
              </a:extLst>
            </p:cNvPr>
            <p:cNvSpPr>
              <a:spLocks/>
            </p:cNvSpPr>
            <p:nvPr/>
          </p:nvSpPr>
          <p:spPr bwMode="auto">
            <a:xfrm>
              <a:off x="1214372" y="5835776"/>
              <a:ext cx="134" cy="283988"/>
            </a:xfrm>
            <a:custGeom>
              <a:avLst/>
              <a:gdLst>
                <a:gd name="T0" fmla="*/ 134 w 134"/>
                <a:gd name="T1" fmla="*/ 283988 h 283988"/>
                <a:gd name="T2" fmla="*/ 134 w 134"/>
                <a:gd name="T3" fmla="*/ 134 h 283988"/>
                <a:gd name="T4" fmla="*/ 0 w 134"/>
                <a:gd name="T5" fmla="*/ 0 h 283988"/>
                <a:gd name="T6" fmla="*/ 0 w 134"/>
                <a:gd name="T7" fmla="*/ 283988 h 283988"/>
                <a:gd name="T8" fmla="*/ 134 w 134"/>
                <a:gd name="T9" fmla="*/ 283988 h 2839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4" h="283988">
                  <a:moveTo>
                    <a:pt x="134" y="283988"/>
                  </a:moveTo>
                  <a:lnTo>
                    <a:pt x="134" y="134"/>
                  </a:lnTo>
                  <a:lnTo>
                    <a:pt x="0" y="0"/>
                  </a:lnTo>
                  <a:lnTo>
                    <a:pt x="0" y="283988"/>
                  </a:lnTo>
                  <a:lnTo>
                    <a:pt x="134" y="283988"/>
                  </a:lnTo>
                  <a:close/>
                </a:path>
              </a:pathLst>
            </a:custGeom>
            <a:solidFill>
              <a:srgbClr val="F9AA19"/>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37" name="Freeform: Shape 1593">
              <a:extLst>
                <a:ext uri="{FF2B5EF4-FFF2-40B4-BE49-F238E27FC236}">
                  <a16:creationId xmlns:a16="http://schemas.microsoft.com/office/drawing/2014/main" id="{AD4012E6-8FB7-81B1-D392-42EF3E69D630}"/>
                </a:ext>
              </a:extLst>
            </p:cNvPr>
            <p:cNvSpPr>
              <a:spLocks/>
            </p:cNvSpPr>
            <p:nvPr/>
          </p:nvSpPr>
          <p:spPr bwMode="auto">
            <a:xfrm>
              <a:off x="267955" y="5789561"/>
              <a:ext cx="425512" cy="317343"/>
            </a:xfrm>
            <a:custGeom>
              <a:avLst/>
              <a:gdLst>
                <a:gd name="T0" fmla="*/ 45284 w 425512"/>
                <a:gd name="T1" fmla="*/ 315602 h 317343"/>
                <a:gd name="T2" fmla="*/ 49706 w 425512"/>
                <a:gd name="T3" fmla="*/ 317343 h 317343"/>
                <a:gd name="T4" fmla="*/ 89899 w 425512"/>
                <a:gd name="T5" fmla="*/ 317343 h 317343"/>
                <a:gd name="T6" fmla="*/ 89899 w 425512"/>
                <a:gd name="T7" fmla="*/ 201337 h 317343"/>
                <a:gd name="T8" fmla="*/ 97268 w 425512"/>
                <a:gd name="T9" fmla="*/ 193969 h 317343"/>
                <a:gd name="T10" fmla="*/ 425513 w 425512"/>
                <a:gd name="T11" fmla="*/ 193969 h 317343"/>
                <a:gd name="T12" fmla="*/ 425513 w 425512"/>
                <a:gd name="T13" fmla="*/ 0 h 317343"/>
                <a:gd name="T14" fmla="*/ 0 w 425512"/>
                <a:gd name="T15" fmla="*/ 0 h 317343"/>
                <a:gd name="T16" fmla="*/ 0 w 425512"/>
                <a:gd name="T17" fmla="*/ 312923 h 317343"/>
                <a:gd name="T18" fmla="*/ 18355 w 425512"/>
                <a:gd name="T19" fmla="*/ 317343 h 317343"/>
                <a:gd name="T20" fmla="*/ 41399 w 425512"/>
                <a:gd name="T21" fmla="*/ 317343 h 317343"/>
                <a:gd name="T22" fmla="*/ 45284 w 425512"/>
                <a:gd name="T23" fmla="*/ 315602 h 31734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25512" h="317343">
                  <a:moveTo>
                    <a:pt x="45284" y="315602"/>
                  </a:moveTo>
                  <a:cubicBezTo>
                    <a:pt x="46912" y="315669"/>
                    <a:pt x="48470" y="316285"/>
                    <a:pt x="49706" y="317343"/>
                  </a:cubicBezTo>
                  <a:lnTo>
                    <a:pt x="89899" y="317343"/>
                  </a:lnTo>
                  <a:lnTo>
                    <a:pt x="89899" y="201337"/>
                  </a:lnTo>
                  <a:cubicBezTo>
                    <a:pt x="89899" y="197267"/>
                    <a:pt x="93197" y="193969"/>
                    <a:pt x="97268" y="193969"/>
                  </a:cubicBezTo>
                  <a:lnTo>
                    <a:pt x="425513" y="193969"/>
                  </a:lnTo>
                  <a:lnTo>
                    <a:pt x="425513" y="0"/>
                  </a:lnTo>
                  <a:lnTo>
                    <a:pt x="0" y="0"/>
                  </a:lnTo>
                  <a:lnTo>
                    <a:pt x="0" y="312923"/>
                  </a:lnTo>
                  <a:lnTo>
                    <a:pt x="18355" y="317343"/>
                  </a:lnTo>
                  <a:lnTo>
                    <a:pt x="41399" y="317343"/>
                  </a:lnTo>
                  <a:cubicBezTo>
                    <a:pt x="42490" y="316392"/>
                    <a:pt x="43844" y="315776"/>
                    <a:pt x="45284" y="315602"/>
                  </a:cubicBezTo>
                  <a:close/>
                </a:path>
              </a:pathLst>
            </a:custGeom>
            <a:solidFill>
              <a:schemeClr val="accent1"/>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38" name="Freeform: Shape 637">
              <a:extLst>
                <a:ext uri="{FF2B5EF4-FFF2-40B4-BE49-F238E27FC236}">
                  <a16:creationId xmlns:a16="http://schemas.microsoft.com/office/drawing/2014/main" id="{BB0D552F-740F-DFB6-FF31-70D1D5C2C802}"/>
                </a:ext>
              </a:extLst>
            </p:cNvPr>
            <p:cNvSpPr/>
            <p:nvPr/>
          </p:nvSpPr>
          <p:spPr>
            <a:xfrm>
              <a:off x="372880" y="5997680"/>
              <a:ext cx="321525" cy="465059"/>
            </a:xfrm>
            <a:custGeom>
              <a:avLst/>
              <a:gdLst>
                <a:gd name="connsiteX0" fmla="*/ 320206 w 322350"/>
                <a:gd name="connsiteY0" fmla="*/ 270459 h 463892"/>
                <a:gd name="connsiteX1" fmla="*/ 320206 w 322350"/>
                <a:gd name="connsiteY1" fmla="*/ 270459 h 463892"/>
                <a:gd name="connsiteX2" fmla="*/ 318733 w 322350"/>
                <a:gd name="connsiteY2" fmla="*/ 270459 h 463892"/>
                <a:gd name="connsiteX3" fmla="*/ 317661 w 322350"/>
                <a:gd name="connsiteY3" fmla="*/ 269655 h 463892"/>
                <a:gd name="connsiteX4" fmla="*/ 316723 w 322350"/>
                <a:gd name="connsiteY4" fmla="*/ 268717 h 463892"/>
                <a:gd name="connsiteX5" fmla="*/ 315919 w 322350"/>
                <a:gd name="connsiteY5" fmla="*/ 267512 h 463892"/>
                <a:gd name="connsiteX6" fmla="*/ 315919 w 322350"/>
                <a:gd name="connsiteY6" fmla="*/ 266306 h 463892"/>
                <a:gd name="connsiteX7" fmla="*/ 315919 w 322350"/>
                <a:gd name="connsiteY7" fmla="*/ 264832 h 463892"/>
                <a:gd name="connsiteX8" fmla="*/ 315919 w 322350"/>
                <a:gd name="connsiteY8" fmla="*/ 144271 h 463892"/>
                <a:gd name="connsiteX9" fmla="*/ 322350 w 322350"/>
                <a:gd name="connsiteY9" fmla="*/ 137172 h 463892"/>
                <a:gd name="connsiteX10" fmla="*/ 322350 w 322350"/>
                <a:gd name="connsiteY10" fmla="*/ 0 h 463892"/>
                <a:gd name="connsiteX11" fmla="*/ 0 w 322350"/>
                <a:gd name="connsiteY11" fmla="*/ 0 h 463892"/>
                <a:gd name="connsiteX12" fmla="*/ 0 w 322350"/>
                <a:gd name="connsiteY12" fmla="*/ 463892 h 463892"/>
                <a:gd name="connsiteX13" fmla="*/ 320742 w 322350"/>
                <a:gd name="connsiteY13" fmla="*/ 463892 h 463892"/>
                <a:gd name="connsiteX14" fmla="*/ 320742 w 322350"/>
                <a:gd name="connsiteY14" fmla="*/ 270459 h 46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22350" h="463892">
                  <a:moveTo>
                    <a:pt x="320206" y="270459"/>
                  </a:moveTo>
                  <a:lnTo>
                    <a:pt x="320206" y="270459"/>
                  </a:lnTo>
                  <a:lnTo>
                    <a:pt x="318733" y="270459"/>
                  </a:lnTo>
                  <a:lnTo>
                    <a:pt x="317661" y="269655"/>
                  </a:lnTo>
                  <a:lnTo>
                    <a:pt x="316723" y="268717"/>
                  </a:lnTo>
                  <a:cubicBezTo>
                    <a:pt x="316409" y="268342"/>
                    <a:pt x="316140" y="267940"/>
                    <a:pt x="315919" y="267512"/>
                  </a:cubicBezTo>
                  <a:cubicBezTo>
                    <a:pt x="315868" y="267110"/>
                    <a:pt x="315868" y="266708"/>
                    <a:pt x="315919" y="266306"/>
                  </a:cubicBezTo>
                  <a:cubicBezTo>
                    <a:pt x="315856" y="265810"/>
                    <a:pt x="315856" y="265328"/>
                    <a:pt x="315919" y="264832"/>
                  </a:cubicBezTo>
                  <a:lnTo>
                    <a:pt x="315919" y="144271"/>
                  </a:lnTo>
                  <a:cubicBezTo>
                    <a:pt x="315903" y="140601"/>
                    <a:pt x="318692" y="137520"/>
                    <a:pt x="322350" y="137172"/>
                  </a:cubicBezTo>
                  <a:lnTo>
                    <a:pt x="322350" y="0"/>
                  </a:lnTo>
                  <a:lnTo>
                    <a:pt x="0" y="0"/>
                  </a:lnTo>
                  <a:lnTo>
                    <a:pt x="0" y="463892"/>
                  </a:lnTo>
                  <a:lnTo>
                    <a:pt x="320742" y="463892"/>
                  </a:lnTo>
                  <a:lnTo>
                    <a:pt x="320742" y="270459"/>
                  </a:lnTo>
                  <a:close/>
                </a:path>
              </a:pathLst>
            </a:custGeom>
            <a:solidFill>
              <a:schemeClr val="accent3"/>
            </a:solidFill>
            <a:ln w="12700" cap="flat">
              <a:noFill/>
              <a:prstDash val="solid"/>
              <a:miter/>
            </a:ln>
          </p:spPr>
          <p:txBody>
            <a:bodyPr anchor="ctr"/>
            <a:lstStyle/>
            <a:p>
              <a:pPr>
                <a:defRPr/>
              </a:pPr>
              <a:endParaRPr lang="en-US" sz="1800" dirty="0"/>
            </a:p>
          </p:txBody>
        </p:sp>
        <p:sp>
          <p:nvSpPr>
            <p:cNvPr id="639" name="Freeform: Shape 1595">
              <a:extLst>
                <a:ext uri="{FF2B5EF4-FFF2-40B4-BE49-F238E27FC236}">
                  <a16:creationId xmlns:a16="http://schemas.microsoft.com/office/drawing/2014/main" id="{B756CB54-5A9F-9A26-C9C7-ABDF34D6BAE6}"/>
                </a:ext>
              </a:extLst>
            </p:cNvPr>
            <p:cNvSpPr>
              <a:spLocks/>
            </p:cNvSpPr>
            <p:nvPr/>
          </p:nvSpPr>
          <p:spPr bwMode="auto">
            <a:xfrm>
              <a:off x="1191194" y="5798268"/>
              <a:ext cx="20632" cy="321228"/>
            </a:xfrm>
            <a:custGeom>
              <a:avLst/>
              <a:gdLst>
                <a:gd name="T0" fmla="*/ 14871 w 20632"/>
                <a:gd name="T1" fmla="*/ 321228 h 321228"/>
                <a:gd name="T2" fmla="*/ 20632 w 20632"/>
                <a:gd name="T3" fmla="*/ 321228 h 321228"/>
                <a:gd name="T4" fmla="*/ 20632 w 20632"/>
                <a:gd name="T5" fmla="*/ 33355 h 321228"/>
                <a:gd name="T6" fmla="*/ 18355 w 20632"/>
                <a:gd name="T7" fmla="*/ 29738 h 321228"/>
                <a:gd name="T8" fmla="*/ 18355 w 20632"/>
                <a:gd name="T9" fmla="*/ 29738 h 321228"/>
                <a:gd name="T10" fmla="*/ 15675 w 20632"/>
                <a:gd name="T11" fmla="*/ 25452 h 321228"/>
                <a:gd name="T12" fmla="*/ 15675 w 20632"/>
                <a:gd name="T13" fmla="*/ 25452 h 321228"/>
                <a:gd name="T14" fmla="*/ 0 w 20632"/>
                <a:gd name="T15" fmla="*/ 0 h 321228"/>
                <a:gd name="T16" fmla="*/ 0 w 20632"/>
                <a:gd name="T17" fmla="*/ 309306 h 321228"/>
                <a:gd name="T18" fmla="*/ 14871 w 20632"/>
                <a:gd name="T19" fmla="*/ 321228 h 32122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632" h="321228">
                  <a:moveTo>
                    <a:pt x="14871" y="321228"/>
                  </a:moveTo>
                  <a:lnTo>
                    <a:pt x="20632" y="321228"/>
                  </a:lnTo>
                  <a:lnTo>
                    <a:pt x="20632" y="33355"/>
                  </a:lnTo>
                  <a:lnTo>
                    <a:pt x="18355" y="29738"/>
                  </a:lnTo>
                  <a:lnTo>
                    <a:pt x="15675" y="25452"/>
                  </a:lnTo>
                  <a:lnTo>
                    <a:pt x="0" y="0"/>
                  </a:lnTo>
                  <a:lnTo>
                    <a:pt x="0" y="309306"/>
                  </a:lnTo>
                  <a:lnTo>
                    <a:pt x="14871" y="321228"/>
                  </a:lnTo>
                  <a:close/>
                </a:path>
              </a:pathLst>
            </a:custGeom>
            <a:solidFill>
              <a:srgbClr val="A4595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40" name="Freeform: Shape 639">
              <a:extLst>
                <a:ext uri="{FF2B5EF4-FFF2-40B4-BE49-F238E27FC236}">
                  <a16:creationId xmlns:a16="http://schemas.microsoft.com/office/drawing/2014/main" id="{748D9D16-1AEB-A8B5-C5B2-6B8A24747821}"/>
                </a:ext>
              </a:extLst>
            </p:cNvPr>
            <p:cNvSpPr/>
            <p:nvPr/>
          </p:nvSpPr>
          <p:spPr>
            <a:xfrm>
              <a:off x="993602" y="5789754"/>
              <a:ext cx="194254" cy="315858"/>
            </a:xfrm>
            <a:custGeom>
              <a:avLst/>
              <a:gdLst>
                <a:gd name="connsiteX0" fmla="*/ 0 w 195741"/>
                <a:gd name="connsiteY0" fmla="*/ 0 h 316137"/>
                <a:gd name="connsiteX1" fmla="*/ 0 w 195741"/>
                <a:gd name="connsiteY1" fmla="*/ 230941 h 316137"/>
                <a:gd name="connsiteX2" fmla="*/ 10048 w 195741"/>
                <a:gd name="connsiteY2" fmla="*/ 237639 h 316137"/>
                <a:gd name="connsiteX3" fmla="*/ 10048 w 195741"/>
                <a:gd name="connsiteY3" fmla="*/ 237639 h 316137"/>
                <a:gd name="connsiteX4" fmla="*/ 11120 w 195741"/>
                <a:gd name="connsiteY4" fmla="*/ 238711 h 316137"/>
                <a:gd name="connsiteX5" fmla="*/ 11924 w 195741"/>
                <a:gd name="connsiteY5" fmla="*/ 239782 h 316137"/>
                <a:gd name="connsiteX6" fmla="*/ 11924 w 195741"/>
                <a:gd name="connsiteY6" fmla="*/ 241122 h 316137"/>
                <a:gd name="connsiteX7" fmla="*/ 11924 w 195741"/>
                <a:gd name="connsiteY7" fmla="*/ 242596 h 316137"/>
                <a:gd name="connsiteX8" fmla="*/ 11924 w 195741"/>
                <a:gd name="connsiteY8" fmla="*/ 316138 h 316137"/>
                <a:gd name="connsiteX9" fmla="*/ 195741 w 195741"/>
                <a:gd name="connsiteY9" fmla="*/ 316138 h 316137"/>
                <a:gd name="connsiteX10" fmla="*/ 195741 w 195741"/>
                <a:gd name="connsiteY10" fmla="*/ 4555 h 316137"/>
                <a:gd name="connsiteX11" fmla="*/ 193062 w 195741"/>
                <a:gd name="connsiteY11" fmla="*/ 0 h 316137"/>
                <a:gd name="connsiteX12" fmla="*/ 0 w 195741"/>
                <a:gd name="connsiteY12" fmla="*/ 0 h 316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5741" h="316137">
                  <a:moveTo>
                    <a:pt x="0" y="0"/>
                  </a:moveTo>
                  <a:lnTo>
                    <a:pt x="0" y="230941"/>
                  </a:lnTo>
                  <a:lnTo>
                    <a:pt x="10048" y="237639"/>
                  </a:lnTo>
                  <a:cubicBezTo>
                    <a:pt x="10048" y="237639"/>
                    <a:pt x="10048" y="237639"/>
                    <a:pt x="10048" y="237639"/>
                  </a:cubicBezTo>
                  <a:cubicBezTo>
                    <a:pt x="10438" y="237962"/>
                    <a:pt x="10797" y="238321"/>
                    <a:pt x="11120" y="238711"/>
                  </a:cubicBezTo>
                  <a:lnTo>
                    <a:pt x="11924" y="239782"/>
                  </a:lnTo>
                  <a:lnTo>
                    <a:pt x="11924" y="241122"/>
                  </a:lnTo>
                  <a:lnTo>
                    <a:pt x="11924" y="242596"/>
                  </a:lnTo>
                  <a:lnTo>
                    <a:pt x="11924" y="316138"/>
                  </a:lnTo>
                  <a:lnTo>
                    <a:pt x="195741" y="316138"/>
                  </a:lnTo>
                  <a:lnTo>
                    <a:pt x="195741" y="4555"/>
                  </a:lnTo>
                  <a:lnTo>
                    <a:pt x="193062" y="0"/>
                  </a:lnTo>
                  <a:lnTo>
                    <a:pt x="0" y="0"/>
                  </a:lnTo>
                  <a:close/>
                </a:path>
              </a:pathLst>
            </a:custGeom>
            <a:solidFill>
              <a:schemeClr val="accent5"/>
            </a:solidFill>
            <a:ln w="12700" cap="flat">
              <a:noFill/>
              <a:prstDash val="solid"/>
              <a:miter/>
            </a:ln>
          </p:spPr>
          <p:txBody>
            <a:bodyPr anchor="ctr"/>
            <a:lstStyle/>
            <a:p>
              <a:pPr>
                <a:defRPr/>
              </a:pPr>
              <a:endParaRPr lang="en-US" sz="1800" dirty="0"/>
            </a:p>
          </p:txBody>
        </p:sp>
        <p:sp>
          <p:nvSpPr>
            <p:cNvPr id="641" name="Freeform: Shape 1597">
              <a:extLst>
                <a:ext uri="{FF2B5EF4-FFF2-40B4-BE49-F238E27FC236}">
                  <a16:creationId xmlns:a16="http://schemas.microsoft.com/office/drawing/2014/main" id="{4F17E3E5-C00D-A55F-886A-D70741244322}"/>
                </a:ext>
              </a:extLst>
            </p:cNvPr>
            <p:cNvSpPr>
              <a:spLocks/>
            </p:cNvSpPr>
            <p:nvPr/>
          </p:nvSpPr>
          <p:spPr bwMode="auto">
            <a:xfrm>
              <a:off x="1006171" y="6109450"/>
              <a:ext cx="195741" cy="10046"/>
            </a:xfrm>
            <a:custGeom>
              <a:avLst/>
              <a:gdLst>
                <a:gd name="T0" fmla="*/ 195741 w 195741"/>
                <a:gd name="T1" fmla="*/ 10047 h 10046"/>
                <a:gd name="T2" fmla="*/ 183147 w 195741"/>
                <a:gd name="T3" fmla="*/ 0 h 10046"/>
                <a:gd name="T4" fmla="*/ 0 w 195741"/>
                <a:gd name="T5" fmla="*/ 0 h 10046"/>
                <a:gd name="T6" fmla="*/ 0 w 195741"/>
                <a:gd name="T7" fmla="*/ 10047 h 10046"/>
                <a:gd name="T8" fmla="*/ 195741 w 195741"/>
                <a:gd name="T9" fmla="*/ 10047 h 1004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5741" h="10046">
                  <a:moveTo>
                    <a:pt x="195741" y="10047"/>
                  </a:moveTo>
                  <a:lnTo>
                    <a:pt x="183147" y="0"/>
                  </a:lnTo>
                  <a:lnTo>
                    <a:pt x="0" y="0"/>
                  </a:lnTo>
                  <a:lnTo>
                    <a:pt x="0" y="10047"/>
                  </a:lnTo>
                  <a:lnTo>
                    <a:pt x="195741" y="10047"/>
                  </a:lnTo>
                  <a:close/>
                </a:path>
              </a:pathLst>
            </a:custGeom>
            <a:solidFill>
              <a:srgbClr val="A4595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42" name="Freeform: Shape 641">
              <a:extLst>
                <a:ext uri="{FF2B5EF4-FFF2-40B4-BE49-F238E27FC236}">
                  <a16:creationId xmlns:a16="http://schemas.microsoft.com/office/drawing/2014/main" id="{39B61003-DF8F-35D5-EE87-66C17C03C0C4}"/>
                </a:ext>
              </a:extLst>
            </p:cNvPr>
            <p:cNvSpPr/>
            <p:nvPr/>
          </p:nvSpPr>
          <p:spPr>
            <a:xfrm>
              <a:off x="4204385" y="5861178"/>
              <a:ext cx="214350" cy="87298"/>
            </a:xfrm>
            <a:custGeom>
              <a:avLst/>
              <a:gdLst>
                <a:gd name="connsiteX0" fmla="*/ 5761 w 213292"/>
                <a:gd name="connsiteY0" fmla="*/ 88545 h 88545"/>
                <a:gd name="connsiteX1" fmla="*/ 213292 w 213292"/>
                <a:gd name="connsiteY1" fmla="*/ 88545 h 88545"/>
                <a:gd name="connsiteX2" fmla="*/ 213292 w 213292"/>
                <a:gd name="connsiteY2" fmla="*/ 0 h 88545"/>
                <a:gd name="connsiteX3" fmla="*/ 0 w 213292"/>
                <a:gd name="connsiteY3" fmla="*/ 0 h 88545"/>
                <a:gd name="connsiteX4" fmla="*/ 0 w 213292"/>
                <a:gd name="connsiteY4" fmla="*/ 82785 h 88545"/>
                <a:gd name="connsiteX5" fmla="*/ 5761 w 213292"/>
                <a:gd name="connsiteY5" fmla="*/ 88545 h 88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3292" h="88545">
                  <a:moveTo>
                    <a:pt x="5761" y="88545"/>
                  </a:moveTo>
                  <a:lnTo>
                    <a:pt x="213292" y="88545"/>
                  </a:lnTo>
                  <a:lnTo>
                    <a:pt x="213292" y="0"/>
                  </a:lnTo>
                  <a:lnTo>
                    <a:pt x="0" y="0"/>
                  </a:lnTo>
                  <a:lnTo>
                    <a:pt x="0" y="82785"/>
                  </a:lnTo>
                  <a:cubicBezTo>
                    <a:pt x="2934" y="83304"/>
                    <a:pt x="5238" y="85605"/>
                    <a:pt x="5761" y="88545"/>
                  </a:cubicBezTo>
                  <a:close/>
                </a:path>
              </a:pathLst>
            </a:custGeom>
            <a:solidFill>
              <a:schemeClr val="accent6">
                <a:lumMod val="60000"/>
                <a:lumOff val="40000"/>
              </a:schemeClr>
            </a:solidFill>
            <a:ln w="12700" cap="flat">
              <a:noFill/>
              <a:prstDash val="solid"/>
              <a:miter/>
            </a:ln>
          </p:spPr>
          <p:txBody>
            <a:bodyPr anchor="ctr"/>
            <a:lstStyle/>
            <a:p>
              <a:pPr>
                <a:defRPr/>
              </a:pPr>
              <a:endParaRPr lang="en-US" sz="1800" dirty="0"/>
            </a:p>
          </p:txBody>
        </p:sp>
        <p:sp>
          <p:nvSpPr>
            <p:cNvPr id="643" name="Freeform: Shape 1599">
              <a:extLst>
                <a:ext uri="{FF2B5EF4-FFF2-40B4-BE49-F238E27FC236}">
                  <a16:creationId xmlns:a16="http://schemas.microsoft.com/office/drawing/2014/main" id="{D32BAE92-9CE0-031C-3299-64218275A8EF}"/>
                </a:ext>
              </a:extLst>
            </p:cNvPr>
            <p:cNvSpPr>
              <a:spLocks/>
            </p:cNvSpPr>
            <p:nvPr/>
          </p:nvSpPr>
          <p:spPr bwMode="auto">
            <a:xfrm>
              <a:off x="4185056" y="5860960"/>
              <a:ext cx="16747" cy="91358"/>
            </a:xfrm>
            <a:custGeom>
              <a:avLst/>
              <a:gdLst>
                <a:gd name="T0" fmla="*/ 10718 w 16747"/>
                <a:gd name="T1" fmla="*/ 89349 h 91358"/>
                <a:gd name="T2" fmla="*/ 10718 w 16747"/>
                <a:gd name="T3" fmla="*/ 89349 h 91358"/>
                <a:gd name="T4" fmla="*/ 16747 w 16747"/>
                <a:gd name="T5" fmla="*/ 82383 h 91358"/>
                <a:gd name="T6" fmla="*/ 16747 w 16747"/>
                <a:gd name="T7" fmla="*/ 0 h 91358"/>
                <a:gd name="T8" fmla="*/ 0 w 16747"/>
                <a:gd name="T9" fmla="*/ 3751 h 91358"/>
                <a:gd name="T10" fmla="*/ 0 w 16747"/>
                <a:gd name="T11" fmla="*/ 91358 h 913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747" h="91358">
                  <a:moveTo>
                    <a:pt x="10718" y="89349"/>
                  </a:moveTo>
                  <a:lnTo>
                    <a:pt x="10718" y="89349"/>
                  </a:lnTo>
                  <a:cubicBezTo>
                    <a:pt x="10799" y="85882"/>
                    <a:pt x="13331" y="82961"/>
                    <a:pt x="16747" y="82383"/>
                  </a:cubicBezTo>
                  <a:lnTo>
                    <a:pt x="16747" y="0"/>
                  </a:lnTo>
                  <a:lnTo>
                    <a:pt x="0" y="3751"/>
                  </a:lnTo>
                  <a:lnTo>
                    <a:pt x="0" y="91358"/>
                  </a:lnTo>
                  <a:lnTo>
                    <a:pt x="10718" y="89349"/>
                  </a:lnTo>
                  <a:close/>
                </a:path>
              </a:pathLst>
            </a:custGeom>
            <a:solidFill>
              <a:srgbClr val="F4F5F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44" name="Freeform: Shape 1600">
              <a:extLst>
                <a:ext uri="{FF2B5EF4-FFF2-40B4-BE49-F238E27FC236}">
                  <a16:creationId xmlns:a16="http://schemas.microsoft.com/office/drawing/2014/main" id="{ACCEE95E-EEA0-0908-DD5D-82F27FB3A27F}"/>
                </a:ext>
              </a:extLst>
            </p:cNvPr>
            <p:cNvSpPr>
              <a:spLocks/>
            </p:cNvSpPr>
            <p:nvPr/>
          </p:nvSpPr>
          <p:spPr bwMode="auto">
            <a:xfrm>
              <a:off x="4164825" y="5963437"/>
              <a:ext cx="7101" cy="574272"/>
            </a:xfrm>
            <a:custGeom>
              <a:avLst/>
              <a:gdLst>
                <a:gd name="T0" fmla="*/ 6029 w 7101"/>
                <a:gd name="T1" fmla="*/ 574272 h 574272"/>
                <a:gd name="T2" fmla="*/ 7101 w 7101"/>
                <a:gd name="T3" fmla="*/ 571727 h 574272"/>
                <a:gd name="T4" fmla="*/ 7101 w 7101"/>
                <a:gd name="T5" fmla="*/ 0 h 574272"/>
                <a:gd name="T6" fmla="*/ 0 w 7101"/>
                <a:gd name="T7" fmla="*/ 1340 h 574272"/>
                <a:gd name="T8" fmla="*/ 0 w 7101"/>
                <a:gd name="T9" fmla="*/ 574005 h 574272"/>
                <a:gd name="T10" fmla="*/ 0 w 7101"/>
                <a:gd name="T11" fmla="*/ 574005 h 5742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101" h="574272">
                  <a:moveTo>
                    <a:pt x="6029" y="574272"/>
                  </a:moveTo>
                  <a:cubicBezTo>
                    <a:pt x="6217" y="573361"/>
                    <a:pt x="6579" y="572504"/>
                    <a:pt x="7101" y="571727"/>
                  </a:cubicBezTo>
                  <a:lnTo>
                    <a:pt x="7101" y="0"/>
                  </a:lnTo>
                  <a:lnTo>
                    <a:pt x="0" y="1340"/>
                  </a:lnTo>
                  <a:lnTo>
                    <a:pt x="0" y="574005"/>
                  </a:lnTo>
                  <a:lnTo>
                    <a:pt x="6029" y="574272"/>
                  </a:lnTo>
                  <a:close/>
                </a:path>
              </a:pathLst>
            </a:custGeom>
            <a:solidFill>
              <a:srgbClr val="F9C996"/>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45" name="Freeform: Shape 1601">
              <a:extLst>
                <a:ext uri="{FF2B5EF4-FFF2-40B4-BE49-F238E27FC236}">
                  <a16:creationId xmlns:a16="http://schemas.microsoft.com/office/drawing/2014/main" id="{24F41143-21A5-D61B-0A29-9DC5DF2E13EE}"/>
                </a:ext>
              </a:extLst>
            </p:cNvPr>
            <p:cNvSpPr>
              <a:spLocks/>
            </p:cNvSpPr>
            <p:nvPr/>
          </p:nvSpPr>
          <p:spPr bwMode="auto">
            <a:xfrm>
              <a:off x="4174606" y="5962633"/>
              <a:ext cx="1875" cy="569851"/>
            </a:xfrm>
            <a:custGeom>
              <a:avLst/>
              <a:gdLst>
                <a:gd name="T0" fmla="*/ 1876 w 1875"/>
                <a:gd name="T1" fmla="*/ 0 h 569851"/>
                <a:gd name="T2" fmla="*/ 0 w 1875"/>
                <a:gd name="T3" fmla="*/ 0 h 569851"/>
                <a:gd name="T4" fmla="*/ 0 w 1875"/>
                <a:gd name="T5" fmla="*/ 0 h 569851"/>
                <a:gd name="T6" fmla="*/ 0 w 1875"/>
                <a:gd name="T7" fmla="*/ 569852 h 569851"/>
                <a:gd name="T8" fmla="*/ 1876 w 1875"/>
                <a:gd name="T9" fmla="*/ 569852 h 5698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5" h="569851">
                  <a:moveTo>
                    <a:pt x="1876" y="0"/>
                  </a:moveTo>
                  <a:lnTo>
                    <a:pt x="0" y="0"/>
                  </a:lnTo>
                  <a:lnTo>
                    <a:pt x="0" y="569852"/>
                  </a:lnTo>
                  <a:lnTo>
                    <a:pt x="1876" y="569852"/>
                  </a:lnTo>
                  <a:lnTo>
                    <a:pt x="1876" y="0"/>
                  </a:lnTo>
                  <a:close/>
                </a:path>
              </a:pathLst>
            </a:custGeom>
            <a:solidFill>
              <a:srgbClr val="E8E7E3"/>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46" name="Freeform: Shape 1602">
              <a:extLst>
                <a:ext uri="{FF2B5EF4-FFF2-40B4-BE49-F238E27FC236}">
                  <a16:creationId xmlns:a16="http://schemas.microsoft.com/office/drawing/2014/main" id="{9198AA2D-961A-F7A8-4B46-623EB1410165}"/>
                </a:ext>
              </a:extLst>
            </p:cNvPr>
            <p:cNvSpPr>
              <a:spLocks/>
            </p:cNvSpPr>
            <p:nvPr/>
          </p:nvSpPr>
          <p:spPr bwMode="auto">
            <a:xfrm>
              <a:off x="4179965" y="5956203"/>
              <a:ext cx="16613" cy="575745"/>
            </a:xfrm>
            <a:custGeom>
              <a:avLst/>
              <a:gdLst>
                <a:gd name="T0" fmla="*/ 15810 w 16613"/>
                <a:gd name="T1" fmla="*/ 0 h 575745"/>
                <a:gd name="T2" fmla="*/ 4957 w 16613"/>
                <a:gd name="T3" fmla="*/ 0 h 575745"/>
                <a:gd name="T4" fmla="*/ 4957 w 16613"/>
                <a:gd name="T5" fmla="*/ 938 h 575745"/>
                <a:gd name="T6" fmla="*/ 4957 w 16613"/>
                <a:gd name="T7" fmla="*/ 2277 h 575745"/>
                <a:gd name="T8" fmla="*/ 4153 w 16613"/>
                <a:gd name="T9" fmla="*/ 3349 h 575745"/>
                <a:gd name="T10" fmla="*/ 3216 w 16613"/>
                <a:gd name="T11" fmla="*/ 4287 h 575745"/>
                <a:gd name="T12" fmla="*/ 2010 w 16613"/>
                <a:gd name="T13" fmla="*/ 5090 h 575745"/>
                <a:gd name="T14" fmla="*/ 670 w 16613"/>
                <a:gd name="T15" fmla="*/ 5090 h 575745"/>
                <a:gd name="T16" fmla="*/ 0 w 16613"/>
                <a:gd name="T17" fmla="*/ 5090 h 575745"/>
                <a:gd name="T18" fmla="*/ 0 w 16613"/>
                <a:gd name="T19" fmla="*/ 5090 h 575745"/>
                <a:gd name="T20" fmla="*/ 0 w 16613"/>
                <a:gd name="T21" fmla="*/ 575076 h 575745"/>
                <a:gd name="T22" fmla="*/ 16613 w 16613"/>
                <a:gd name="T23" fmla="*/ 575746 h 5757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6613" h="575745">
                  <a:moveTo>
                    <a:pt x="15810" y="0"/>
                  </a:moveTo>
                  <a:lnTo>
                    <a:pt x="4957" y="0"/>
                  </a:lnTo>
                  <a:cubicBezTo>
                    <a:pt x="5038" y="308"/>
                    <a:pt x="5038" y="630"/>
                    <a:pt x="4957" y="938"/>
                  </a:cubicBezTo>
                  <a:cubicBezTo>
                    <a:pt x="5038" y="1381"/>
                    <a:pt x="5038" y="1834"/>
                    <a:pt x="4957" y="2277"/>
                  </a:cubicBezTo>
                  <a:lnTo>
                    <a:pt x="4153" y="3349"/>
                  </a:lnTo>
                  <a:cubicBezTo>
                    <a:pt x="3912" y="3725"/>
                    <a:pt x="3591" y="4046"/>
                    <a:pt x="3216" y="4287"/>
                  </a:cubicBezTo>
                  <a:lnTo>
                    <a:pt x="2010" y="5090"/>
                  </a:lnTo>
                  <a:lnTo>
                    <a:pt x="670" y="5090"/>
                  </a:lnTo>
                  <a:lnTo>
                    <a:pt x="0" y="5090"/>
                  </a:lnTo>
                  <a:lnTo>
                    <a:pt x="0" y="575076"/>
                  </a:lnTo>
                  <a:lnTo>
                    <a:pt x="16613" y="575746"/>
                  </a:lnTo>
                  <a:lnTo>
                    <a:pt x="15810" y="0"/>
                  </a:lnTo>
                  <a:close/>
                </a:path>
              </a:pathLst>
            </a:custGeom>
            <a:solidFill>
              <a:srgbClr val="9FD1D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47" name="Freeform: Shape 1603">
              <a:extLst>
                <a:ext uri="{FF2B5EF4-FFF2-40B4-BE49-F238E27FC236}">
                  <a16:creationId xmlns:a16="http://schemas.microsoft.com/office/drawing/2014/main" id="{EE8D8255-3E1B-A913-90D3-8708869BF785}"/>
                </a:ext>
              </a:extLst>
            </p:cNvPr>
            <p:cNvSpPr>
              <a:spLocks/>
            </p:cNvSpPr>
            <p:nvPr/>
          </p:nvSpPr>
          <p:spPr bwMode="auto">
            <a:xfrm>
              <a:off x="4192023" y="5952988"/>
              <a:ext cx="3751" cy="669"/>
            </a:xfrm>
            <a:custGeom>
              <a:avLst/>
              <a:gdLst>
                <a:gd name="T0" fmla="*/ 0 w 3751"/>
                <a:gd name="T1" fmla="*/ 670 h 669"/>
                <a:gd name="T2" fmla="*/ 3751 w 3751"/>
                <a:gd name="T3" fmla="*/ 670 h 669"/>
                <a:gd name="T4" fmla="*/ 3751 w 3751"/>
                <a:gd name="T5" fmla="*/ 0 h 669"/>
                <a:gd name="T6" fmla="*/ 0 w 3751"/>
                <a:gd name="T7" fmla="*/ 670 h 6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51" h="669">
                  <a:moveTo>
                    <a:pt x="0" y="670"/>
                  </a:moveTo>
                  <a:lnTo>
                    <a:pt x="3751" y="670"/>
                  </a:lnTo>
                  <a:lnTo>
                    <a:pt x="3751" y="0"/>
                  </a:lnTo>
                  <a:lnTo>
                    <a:pt x="0" y="670"/>
                  </a:lnTo>
                  <a:close/>
                </a:path>
              </a:pathLst>
            </a:custGeom>
            <a:solidFill>
              <a:srgbClr val="088A8F"/>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48" name="Freeform: Shape 1604">
              <a:extLst>
                <a:ext uri="{FF2B5EF4-FFF2-40B4-BE49-F238E27FC236}">
                  <a16:creationId xmlns:a16="http://schemas.microsoft.com/office/drawing/2014/main" id="{1AD00FBD-B244-1757-AF2C-7A90B0A341FB}"/>
                </a:ext>
              </a:extLst>
            </p:cNvPr>
            <p:cNvSpPr>
              <a:spLocks/>
            </p:cNvSpPr>
            <p:nvPr/>
          </p:nvSpPr>
          <p:spPr bwMode="auto">
            <a:xfrm>
              <a:off x="986878" y="6034032"/>
              <a:ext cx="4689" cy="98726"/>
            </a:xfrm>
            <a:custGeom>
              <a:avLst/>
              <a:gdLst>
                <a:gd name="T0" fmla="*/ 4689 w 4689"/>
                <a:gd name="T1" fmla="*/ 98726 h 98726"/>
                <a:gd name="T2" fmla="*/ 4689 w 4689"/>
                <a:gd name="T3" fmla="*/ 94975 h 98726"/>
                <a:gd name="T4" fmla="*/ 4689 w 4689"/>
                <a:gd name="T5" fmla="*/ 92832 h 98726"/>
                <a:gd name="T6" fmla="*/ 4689 w 4689"/>
                <a:gd name="T7" fmla="*/ 74212 h 98726"/>
                <a:gd name="T8" fmla="*/ 4689 w 4689"/>
                <a:gd name="T9" fmla="*/ 3215 h 98726"/>
                <a:gd name="T10" fmla="*/ 0 w 4689"/>
                <a:gd name="T11" fmla="*/ 0 h 98726"/>
                <a:gd name="T12" fmla="*/ 0 w 4689"/>
                <a:gd name="T13" fmla="*/ 98726 h 98726"/>
                <a:gd name="T14" fmla="*/ 4689 w 4689"/>
                <a:gd name="T15" fmla="*/ 98726 h 9872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689" h="98726">
                  <a:moveTo>
                    <a:pt x="4689" y="98726"/>
                  </a:moveTo>
                  <a:lnTo>
                    <a:pt x="4689" y="94975"/>
                  </a:lnTo>
                  <a:lnTo>
                    <a:pt x="4689" y="92832"/>
                  </a:lnTo>
                  <a:lnTo>
                    <a:pt x="4689" y="74212"/>
                  </a:lnTo>
                  <a:lnTo>
                    <a:pt x="4689" y="3215"/>
                  </a:lnTo>
                  <a:lnTo>
                    <a:pt x="0" y="0"/>
                  </a:lnTo>
                  <a:lnTo>
                    <a:pt x="0" y="98726"/>
                  </a:lnTo>
                  <a:lnTo>
                    <a:pt x="4689" y="98726"/>
                  </a:lnTo>
                  <a:close/>
                </a:path>
              </a:pathLst>
            </a:custGeom>
            <a:solidFill>
              <a:srgbClr val="9FD1D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49" name="Freeform: Shape 1605">
              <a:extLst>
                <a:ext uri="{FF2B5EF4-FFF2-40B4-BE49-F238E27FC236}">
                  <a16:creationId xmlns:a16="http://schemas.microsoft.com/office/drawing/2014/main" id="{62D09816-9509-71EC-D1D7-B0AD6D31172D}"/>
                </a:ext>
              </a:extLst>
            </p:cNvPr>
            <p:cNvSpPr>
              <a:spLocks/>
            </p:cNvSpPr>
            <p:nvPr/>
          </p:nvSpPr>
          <p:spPr bwMode="auto">
            <a:xfrm>
              <a:off x="701506" y="6148029"/>
              <a:ext cx="735402" cy="321496"/>
            </a:xfrm>
            <a:custGeom>
              <a:avLst/>
              <a:gdLst>
                <a:gd name="T0" fmla="*/ 733259 w 735402"/>
                <a:gd name="T1" fmla="*/ 0 h 321496"/>
                <a:gd name="T2" fmla="*/ 0 w 735402"/>
                <a:gd name="T3" fmla="*/ 0 h 321496"/>
                <a:gd name="T4" fmla="*/ 0 w 735402"/>
                <a:gd name="T5" fmla="*/ 107165 h 321496"/>
                <a:gd name="T6" fmla="*/ 0 w 735402"/>
                <a:gd name="T7" fmla="*/ 107165 h 321496"/>
                <a:gd name="T8" fmla="*/ 804 w 735402"/>
                <a:gd name="T9" fmla="*/ 107165 h 321496"/>
                <a:gd name="T10" fmla="*/ 2144 w 735402"/>
                <a:gd name="T11" fmla="*/ 107165 h 321496"/>
                <a:gd name="T12" fmla="*/ 3215 w 735402"/>
                <a:gd name="T13" fmla="*/ 107969 h 321496"/>
                <a:gd name="T14" fmla="*/ 4287 w 735402"/>
                <a:gd name="T15" fmla="*/ 108907 h 321496"/>
                <a:gd name="T16" fmla="*/ 4957 w 735402"/>
                <a:gd name="T17" fmla="*/ 110112 h 321496"/>
                <a:gd name="T18" fmla="*/ 4957 w 735402"/>
                <a:gd name="T19" fmla="*/ 111050 h 321496"/>
                <a:gd name="T20" fmla="*/ 265544 w 735402"/>
                <a:gd name="T21" fmla="*/ 111050 h 321496"/>
                <a:gd name="T22" fmla="*/ 272510 w 735402"/>
                <a:gd name="T23" fmla="*/ 105022 h 321496"/>
                <a:gd name="T24" fmla="*/ 279879 w 735402"/>
                <a:gd name="T25" fmla="*/ 112390 h 321496"/>
                <a:gd name="T26" fmla="*/ 279879 w 735402"/>
                <a:gd name="T27" fmla="*/ 321496 h 321496"/>
                <a:gd name="T28" fmla="*/ 735403 w 735402"/>
                <a:gd name="T29" fmla="*/ 321496 h 321496"/>
                <a:gd name="T30" fmla="*/ 735403 w 735402"/>
                <a:gd name="T31" fmla="*/ 0 h 3214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35402" h="321496">
                  <a:moveTo>
                    <a:pt x="733259" y="0"/>
                  </a:moveTo>
                  <a:lnTo>
                    <a:pt x="0" y="0"/>
                  </a:lnTo>
                  <a:lnTo>
                    <a:pt x="0" y="107165"/>
                  </a:lnTo>
                  <a:lnTo>
                    <a:pt x="804" y="107165"/>
                  </a:lnTo>
                  <a:lnTo>
                    <a:pt x="2144" y="107165"/>
                  </a:lnTo>
                  <a:lnTo>
                    <a:pt x="3215" y="107969"/>
                  </a:lnTo>
                  <a:lnTo>
                    <a:pt x="4287" y="108907"/>
                  </a:lnTo>
                  <a:cubicBezTo>
                    <a:pt x="4561" y="109282"/>
                    <a:pt x="4786" y="109684"/>
                    <a:pt x="4957" y="110112"/>
                  </a:cubicBezTo>
                  <a:cubicBezTo>
                    <a:pt x="5027" y="110420"/>
                    <a:pt x="5027" y="110742"/>
                    <a:pt x="4957" y="111050"/>
                  </a:cubicBezTo>
                  <a:lnTo>
                    <a:pt x="265544" y="111050"/>
                  </a:lnTo>
                  <a:cubicBezTo>
                    <a:pt x="266121" y="107634"/>
                    <a:pt x="269043" y="105102"/>
                    <a:pt x="272510" y="105022"/>
                  </a:cubicBezTo>
                  <a:cubicBezTo>
                    <a:pt x="276581" y="105022"/>
                    <a:pt x="279879" y="108317"/>
                    <a:pt x="279879" y="112390"/>
                  </a:cubicBezTo>
                  <a:lnTo>
                    <a:pt x="279879" y="321496"/>
                  </a:lnTo>
                  <a:lnTo>
                    <a:pt x="735403" y="321496"/>
                  </a:lnTo>
                  <a:lnTo>
                    <a:pt x="735403" y="0"/>
                  </a:lnTo>
                  <a:lnTo>
                    <a:pt x="733259" y="0"/>
                  </a:lnTo>
                  <a:close/>
                </a:path>
              </a:pathLst>
            </a:custGeom>
            <a:solidFill>
              <a:srgbClr val="088A8F"/>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50" name="Freeform: Shape 1606">
              <a:extLst>
                <a:ext uri="{FF2B5EF4-FFF2-40B4-BE49-F238E27FC236}">
                  <a16:creationId xmlns:a16="http://schemas.microsoft.com/office/drawing/2014/main" id="{7FFDE181-9913-1598-222C-63DB007EBCAC}"/>
                </a:ext>
              </a:extLst>
            </p:cNvPr>
            <p:cNvSpPr>
              <a:spLocks/>
            </p:cNvSpPr>
            <p:nvPr/>
          </p:nvSpPr>
          <p:spPr bwMode="auto">
            <a:xfrm>
              <a:off x="708071" y="6263500"/>
              <a:ext cx="258710" cy="199997"/>
            </a:xfrm>
            <a:custGeom>
              <a:avLst/>
              <a:gdLst>
                <a:gd name="T0" fmla="*/ 0 w 258710"/>
                <a:gd name="T1" fmla="*/ 0 h 199997"/>
                <a:gd name="T2" fmla="*/ 0 w 258710"/>
                <a:gd name="T3" fmla="*/ 199997 h 199997"/>
                <a:gd name="T4" fmla="*/ 2814 w 258710"/>
                <a:gd name="T5" fmla="*/ 199997 h 199997"/>
                <a:gd name="T6" fmla="*/ 258711 w 258710"/>
                <a:gd name="T7" fmla="*/ 199997 h 199997"/>
                <a:gd name="T8" fmla="*/ 258711 w 258710"/>
                <a:gd name="T9" fmla="*/ 0 h 199997"/>
                <a:gd name="T10" fmla="*/ 0 w 258710"/>
                <a:gd name="T11" fmla="*/ 0 h 19999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8710" h="199997">
                  <a:moveTo>
                    <a:pt x="0" y="0"/>
                  </a:moveTo>
                  <a:lnTo>
                    <a:pt x="0" y="199997"/>
                  </a:lnTo>
                  <a:lnTo>
                    <a:pt x="2814" y="199997"/>
                  </a:lnTo>
                  <a:lnTo>
                    <a:pt x="258711" y="199997"/>
                  </a:lnTo>
                  <a:lnTo>
                    <a:pt x="258711" y="0"/>
                  </a:lnTo>
                  <a:lnTo>
                    <a:pt x="0" y="0"/>
                  </a:lnTo>
                  <a:close/>
                </a:path>
              </a:pathLst>
            </a:custGeom>
            <a:solidFill>
              <a:srgbClr val="0A4054"/>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51" name="Freeform: Shape 1607">
              <a:extLst>
                <a:ext uri="{FF2B5EF4-FFF2-40B4-BE49-F238E27FC236}">
                  <a16:creationId xmlns:a16="http://schemas.microsoft.com/office/drawing/2014/main" id="{9E3F813A-7192-019E-D97F-379DD31F1C17}"/>
                </a:ext>
              </a:extLst>
            </p:cNvPr>
            <p:cNvSpPr>
              <a:spLocks/>
            </p:cNvSpPr>
            <p:nvPr/>
          </p:nvSpPr>
          <p:spPr bwMode="auto">
            <a:xfrm>
              <a:off x="980447" y="6029343"/>
              <a:ext cx="4421" cy="103950"/>
            </a:xfrm>
            <a:custGeom>
              <a:avLst/>
              <a:gdLst>
                <a:gd name="T0" fmla="*/ 3751 w 4421"/>
                <a:gd name="T1" fmla="*/ 2947 h 103950"/>
                <a:gd name="T2" fmla="*/ 1072 w 4421"/>
                <a:gd name="T3" fmla="*/ 1072 h 103950"/>
                <a:gd name="T4" fmla="*/ 1072 w 4421"/>
                <a:gd name="T5" fmla="*/ 1072 h 103950"/>
                <a:gd name="T6" fmla="*/ 0 w 4421"/>
                <a:gd name="T7" fmla="*/ 0 h 103950"/>
                <a:gd name="T8" fmla="*/ 0 w 4421"/>
                <a:gd name="T9" fmla="*/ 0 h 103950"/>
                <a:gd name="T10" fmla="*/ 0 w 4421"/>
                <a:gd name="T11" fmla="*/ 103950 h 103950"/>
                <a:gd name="T12" fmla="*/ 4421 w 4421"/>
                <a:gd name="T13" fmla="*/ 103950 h 10395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21" h="103950">
                  <a:moveTo>
                    <a:pt x="3751" y="2947"/>
                  </a:moveTo>
                  <a:lnTo>
                    <a:pt x="1072" y="1072"/>
                  </a:lnTo>
                  <a:lnTo>
                    <a:pt x="0" y="0"/>
                  </a:lnTo>
                  <a:lnTo>
                    <a:pt x="0" y="103950"/>
                  </a:lnTo>
                  <a:lnTo>
                    <a:pt x="4421" y="103950"/>
                  </a:lnTo>
                  <a:lnTo>
                    <a:pt x="3751" y="2947"/>
                  </a:lnTo>
                  <a:close/>
                </a:path>
              </a:pathLst>
            </a:custGeom>
            <a:solidFill>
              <a:srgbClr val="66B2B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52" name="Freeform: Shape 651">
              <a:extLst>
                <a:ext uri="{FF2B5EF4-FFF2-40B4-BE49-F238E27FC236}">
                  <a16:creationId xmlns:a16="http://schemas.microsoft.com/office/drawing/2014/main" id="{66EDD5EC-0CFE-3E18-333B-E91C9369709C}"/>
                </a:ext>
              </a:extLst>
            </p:cNvPr>
            <p:cNvSpPr/>
            <p:nvPr/>
          </p:nvSpPr>
          <p:spPr>
            <a:xfrm>
              <a:off x="707802" y="4959632"/>
              <a:ext cx="270170" cy="1172963"/>
            </a:xfrm>
            <a:custGeom>
              <a:avLst/>
              <a:gdLst>
                <a:gd name="connsiteX0" fmla="*/ 0 w 269160"/>
                <a:gd name="connsiteY0" fmla="*/ 1031199 h 1173058"/>
                <a:gd name="connsiteX1" fmla="*/ 0 w 269160"/>
                <a:gd name="connsiteY1" fmla="*/ 1173059 h 1173058"/>
                <a:gd name="connsiteX2" fmla="*/ 269161 w 269160"/>
                <a:gd name="connsiteY2" fmla="*/ 1173059 h 1173058"/>
                <a:gd name="connsiteX3" fmla="*/ 269161 w 269160"/>
                <a:gd name="connsiteY3" fmla="*/ 8707 h 1173058"/>
                <a:gd name="connsiteX4" fmla="*/ 265544 w 269160"/>
                <a:gd name="connsiteY4" fmla="*/ 0 h 1173058"/>
                <a:gd name="connsiteX5" fmla="*/ 171759 w 269160"/>
                <a:gd name="connsiteY5" fmla="*/ 0 h 1173058"/>
                <a:gd name="connsiteX6" fmla="*/ 0 w 269160"/>
                <a:gd name="connsiteY6" fmla="*/ 0 h 1173058"/>
                <a:gd name="connsiteX7" fmla="*/ 0 w 269160"/>
                <a:gd name="connsiteY7" fmla="*/ 639911 h 1173058"/>
                <a:gd name="connsiteX8" fmla="*/ 0 w 269160"/>
                <a:gd name="connsiteY8" fmla="*/ 822628 h 1173058"/>
                <a:gd name="connsiteX9" fmla="*/ 0 w 269160"/>
                <a:gd name="connsiteY9" fmla="*/ 1031199 h 1173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9160" h="1173058">
                  <a:moveTo>
                    <a:pt x="0" y="1031199"/>
                  </a:moveTo>
                  <a:lnTo>
                    <a:pt x="0" y="1173059"/>
                  </a:lnTo>
                  <a:lnTo>
                    <a:pt x="269161" y="1173059"/>
                  </a:lnTo>
                  <a:lnTo>
                    <a:pt x="269161" y="8707"/>
                  </a:lnTo>
                  <a:lnTo>
                    <a:pt x="265544" y="0"/>
                  </a:lnTo>
                  <a:lnTo>
                    <a:pt x="171759" y="0"/>
                  </a:lnTo>
                  <a:lnTo>
                    <a:pt x="0" y="0"/>
                  </a:lnTo>
                  <a:lnTo>
                    <a:pt x="0" y="639911"/>
                  </a:lnTo>
                  <a:lnTo>
                    <a:pt x="0" y="822628"/>
                  </a:lnTo>
                  <a:lnTo>
                    <a:pt x="0" y="1031199"/>
                  </a:lnTo>
                  <a:close/>
                </a:path>
              </a:pathLst>
            </a:custGeom>
            <a:solidFill>
              <a:schemeClr val="accent2">
                <a:lumMod val="75000"/>
              </a:schemeClr>
            </a:solidFill>
            <a:ln w="12700" cap="flat">
              <a:noFill/>
              <a:prstDash val="solid"/>
              <a:miter/>
            </a:ln>
          </p:spPr>
          <p:txBody>
            <a:bodyPr anchor="ctr"/>
            <a:lstStyle/>
            <a:p>
              <a:pPr>
                <a:defRPr/>
              </a:pPr>
              <a:endParaRPr lang="en-US" sz="1800" dirty="0"/>
            </a:p>
          </p:txBody>
        </p:sp>
        <p:sp>
          <p:nvSpPr>
            <p:cNvPr id="653" name="Freeform: Shape 1609">
              <a:extLst>
                <a:ext uri="{FF2B5EF4-FFF2-40B4-BE49-F238E27FC236}">
                  <a16:creationId xmlns:a16="http://schemas.microsoft.com/office/drawing/2014/main" id="{565ECA97-BEAB-DF00-52CA-DA7998EA67F0}"/>
                </a:ext>
              </a:extLst>
            </p:cNvPr>
            <p:cNvSpPr>
              <a:spLocks/>
            </p:cNvSpPr>
            <p:nvPr/>
          </p:nvSpPr>
          <p:spPr bwMode="auto">
            <a:xfrm>
              <a:off x="982591" y="6473008"/>
              <a:ext cx="1094998" cy="380838"/>
            </a:xfrm>
            <a:custGeom>
              <a:avLst/>
              <a:gdLst>
                <a:gd name="T0" fmla="*/ 1090443 w 1094998"/>
                <a:gd name="T1" fmla="*/ 4689 h 380838"/>
                <a:gd name="T2" fmla="*/ 464366 w 1094998"/>
                <a:gd name="T3" fmla="*/ 4689 h 380838"/>
                <a:gd name="T4" fmla="*/ 462089 w 1094998"/>
                <a:gd name="T5" fmla="*/ 4689 h 380838"/>
                <a:gd name="T6" fmla="*/ 455524 w 1094998"/>
                <a:gd name="T7" fmla="*/ 0 h 380838"/>
                <a:gd name="T8" fmla="*/ 455524 w 1094998"/>
                <a:gd name="T9" fmla="*/ 0 h 380838"/>
                <a:gd name="T10" fmla="*/ 455524 w 1094998"/>
                <a:gd name="T11" fmla="*/ 0 h 380838"/>
                <a:gd name="T12" fmla="*/ 0 w 1094998"/>
                <a:gd name="T13" fmla="*/ 0 h 380838"/>
                <a:gd name="T14" fmla="*/ 0 w 1094998"/>
                <a:gd name="T15" fmla="*/ 1206 h 380838"/>
                <a:gd name="T16" fmla="*/ 0 w 1094998"/>
                <a:gd name="T17" fmla="*/ 1206 h 380838"/>
                <a:gd name="T18" fmla="*/ 0 w 1094998"/>
                <a:gd name="T19" fmla="*/ 380839 h 380838"/>
                <a:gd name="T20" fmla="*/ 1094999 w 1094998"/>
                <a:gd name="T21" fmla="*/ 380839 h 380838"/>
                <a:gd name="T22" fmla="*/ 1094999 w 1094998"/>
                <a:gd name="T23" fmla="*/ 4822 h 38083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94998" h="380838">
                  <a:moveTo>
                    <a:pt x="1090443" y="4689"/>
                  </a:moveTo>
                  <a:lnTo>
                    <a:pt x="464366" y="4689"/>
                  </a:lnTo>
                  <a:cubicBezTo>
                    <a:pt x="463616" y="4822"/>
                    <a:pt x="462839" y="4822"/>
                    <a:pt x="462089" y="4689"/>
                  </a:cubicBezTo>
                  <a:cubicBezTo>
                    <a:pt x="459141" y="4635"/>
                    <a:pt x="456529" y="2773"/>
                    <a:pt x="455524" y="0"/>
                  </a:cubicBezTo>
                  <a:cubicBezTo>
                    <a:pt x="455524" y="0"/>
                    <a:pt x="455524" y="0"/>
                    <a:pt x="455524" y="0"/>
                  </a:cubicBezTo>
                  <a:lnTo>
                    <a:pt x="0" y="0"/>
                  </a:lnTo>
                  <a:cubicBezTo>
                    <a:pt x="0" y="0"/>
                    <a:pt x="0" y="804"/>
                    <a:pt x="0" y="1206"/>
                  </a:cubicBezTo>
                  <a:lnTo>
                    <a:pt x="0" y="380839"/>
                  </a:lnTo>
                  <a:lnTo>
                    <a:pt x="1094999" y="380839"/>
                  </a:lnTo>
                  <a:lnTo>
                    <a:pt x="1094999" y="4822"/>
                  </a:lnTo>
                  <a:lnTo>
                    <a:pt x="1090443" y="4689"/>
                  </a:lnTo>
                  <a:close/>
                </a:path>
              </a:pathLst>
            </a:custGeom>
            <a:solidFill>
              <a:schemeClr val="accent1"/>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54" name="Freeform: Shape 1610">
              <a:extLst>
                <a:ext uri="{FF2B5EF4-FFF2-40B4-BE49-F238E27FC236}">
                  <a16:creationId xmlns:a16="http://schemas.microsoft.com/office/drawing/2014/main" id="{C449CA63-E8E6-492E-1A8A-133D77AF24A9}"/>
                </a:ext>
              </a:extLst>
            </p:cNvPr>
            <p:cNvSpPr>
              <a:spLocks/>
            </p:cNvSpPr>
            <p:nvPr/>
          </p:nvSpPr>
          <p:spPr bwMode="auto">
            <a:xfrm>
              <a:off x="709679" y="6478098"/>
              <a:ext cx="2545" cy="375748"/>
            </a:xfrm>
            <a:custGeom>
              <a:avLst/>
              <a:gdLst>
                <a:gd name="T0" fmla="*/ 1206 w 2545"/>
                <a:gd name="T1" fmla="*/ 0 h 375748"/>
                <a:gd name="T2" fmla="*/ 0 w 2545"/>
                <a:gd name="T3" fmla="*/ 0 h 375748"/>
                <a:gd name="T4" fmla="*/ 0 w 2545"/>
                <a:gd name="T5" fmla="*/ 375749 h 375748"/>
                <a:gd name="T6" fmla="*/ 2546 w 2545"/>
                <a:gd name="T7" fmla="*/ 375749 h 375748"/>
                <a:gd name="T8" fmla="*/ 2546 w 2545"/>
                <a:gd name="T9" fmla="*/ 0 h 375748"/>
                <a:gd name="T10" fmla="*/ 1206 w 2545"/>
                <a:gd name="T11" fmla="*/ 0 h 3757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375748">
                  <a:moveTo>
                    <a:pt x="1206" y="0"/>
                  </a:moveTo>
                  <a:lnTo>
                    <a:pt x="0" y="0"/>
                  </a:lnTo>
                  <a:lnTo>
                    <a:pt x="0" y="375749"/>
                  </a:lnTo>
                  <a:lnTo>
                    <a:pt x="2546" y="375749"/>
                  </a:lnTo>
                  <a:lnTo>
                    <a:pt x="2546" y="0"/>
                  </a:lnTo>
                  <a:lnTo>
                    <a:pt x="1206"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55" name="Freeform: Shape 1611">
              <a:extLst>
                <a:ext uri="{FF2B5EF4-FFF2-40B4-BE49-F238E27FC236}">
                  <a16:creationId xmlns:a16="http://schemas.microsoft.com/office/drawing/2014/main" id="{289948AA-C7BE-33AC-2C73-9BF05B13A53D}"/>
                </a:ext>
              </a:extLst>
            </p:cNvPr>
            <p:cNvSpPr>
              <a:spLocks/>
            </p:cNvSpPr>
            <p:nvPr/>
          </p:nvSpPr>
          <p:spPr bwMode="auto">
            <a:xfrm>
              <a:off x="365490" y="5983530"/>
              <a:ext cx="327977" cy="14601"/>
            </a:xfrm>
            <a:custGeom>
              <a:avLst/>
              <a:gdLst>
                <a:gd name="T0" fmla="*/ 7235 w 327977"/>
                <a:gd name="T1" fmla="*/ 7368 h 14601"/>
                <a:gd name="T2" fmla="*/ 7235 w 327977"/>
                <a:gd name="T3" fmla="*/ 14601 h 14601"/>
                <a:gd name="T4" fmla="*/ 327977 w 327977"/>
                <a:gd name="T5" fmla="*/ 14601 h 14601"/>
                <a:gd name="T6" fmla="*/ 327977 w 327977"/>
                <a:gd name="T7" fmla="*/ 0 h 14601"/>
                <a:gd name="T8" fmla="*/ 0 w 327977"/>
                <a:gd name="T9" fmla="*/ 0 h 14601"/>
                <a:gd name="T10" fmla="*/ 7235 w 327977"/>
                <a:gd name="T11" fmla="*/ 7368 h 1460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7977" h="14601">
                  <a:moveTo>
                    <a:pt x="7235" y="7368"/>
                  </a:moveTo>
                  <a:lnTo>
                    <a:pt x="7235" y="14601"/>
                  </a:lnTo>
                  <a:lnTo>
                    <a:pt x="327977" y="14601"/>
                  </a:lnTo>
                  <a:lnTo>
                    <a:pt x="327977" y="0"/>
                  </a:lnTo>
                  <a:lnTo>
                    <a:pt x="0" y="0"/>
                  </a:lnTo>
                  <a:cubicBezTo>
                    <a:pt x="4017" y="74"/>
                    <a:pt x="7236" y="3350"/>
                    <a:pt x="7235"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56" name="Freeform: Shape 1612">
              <a:extLst>
                <a:ext uri="{FF2B5EF4-FFF2-40B4-BE49-F238E27FC236}">
                  <a16:creationId xmlns:a16="http://schemas.microsoft.com/office/drawing/2014/main" id="{F755A3B3-3983-7A11-EC5F-C901E903AE03}"/>
                </a:ext>
              </a:extLst>
            </p:cNvPr>
            <p:cNvSpPr>
              <a:spLocks/>
            </p:cNvSpPr>
            <p:nvPr/>
          </p:nvSpPr>
          <p:spPr bwMode="auto">
            <a:xfrm>
              <a:off x="0" y="6481045"/>
              <a:ext cx="147375" cy="178"/>
            </a:xfrm>
            <a:custGeom>
              <a:avLst/>
              <a:gdLst>
                <a:gd name="T0" fmla="*/ 146437 w 147375"/>
                <a:gd name="T1" fmla="*/ 0 h 178"/>
                <a:gd name="T2" fmla="*/ 127279 w 147375"/>
                <a:gd name="T3" fmla="*/ 0 h 178"/>
                <a:gd name="T4" fmla="*/ 0 w 147375"/>
                <a:gd name="T5" fmla="*/ 0 h 178"/>
                <a:gd name="T6" fmla="*/ 0 w 147375"/>
                <a:gd name="T7" fmla="*/ 0 h 178"/>
                <a:gd name="T8" fmla="*/ 147375 w 147375"/>
                <a:gd name="T9" fmla="*/ 0 h 178"/>
                <a:gd name="T10" fmla="*/ 146437 w 147375"/>
                <a:gd name="T11" fmla="*/ 0 h 1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7375" h="178">
                  <a:moveTo>
                    <a:pt x="146437" y="0"/>
                  </a:moveTo>
                  <a:lnTo>
                    <a:pt x="127279" y="0"/>
                  </a:lnTo>
                  <a:lnTo>
                    <a:pt x="0" y="0"/>
                  </a:lnTo>
                  <a:lnTo>
                    <a:pt x="147375" y="0"/>
                  </a:lnTo>
                  <a:cubicBezTo>
                    <a:pt x="147375" y="0"/>
                    <a:pt x="146571" y="402"/>
                    <a:pt x="146437"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57" name="Freeform: Shape 1613">
              <a:extLst>
                <a:ext uri="{FF2B5EF4-FFF2-40B4-BE49-F238E27FC236}">
                  <a16:creationId xmlns:a16="http://schemas.microsoft.com/office/drawing/2014/main" id="{1B679D47-763B-0BED-0D04-AF3ED3D736AE}"/>
                </a:ext>
              </a:extLst>
            </p:cNvPr>
            <p:cNvSpPr>
              <a:spLocks/>
            </p:cNvSpPr>
            <p:nvPr/>
          </p:nvSpPr>
          <p:spPr bwMode="auto">
            <a:xfrm>
              <a:off x="3190407" y="6449123"/>
              <a:ext cx="43140" cy="6068"/>
            </a:xfrm>
            <a:custGeom>
              <a:avLst/>
              <a:gdLst>
                <a:gd name="T0" fmla="*/ 6967 w 43140"/>
                <a:gd name="T1" fmla="*/ 6068 h 6068"/>
                <a:gd name="T2" fmla="*/ 34566 w 43140"/>
                <a:gd name="T3" fmla="*/ 6068 h 6068"/>
                <a:gd name="T4" fmla="*/ 41667 w 43140"/>
                <a:gd name="T5" fmla="*/ 40 h 6068"/>
                <a:gd name="T6" fmla="*/ 43141 w 43140"/>
                <a:gd name="T7" fmla="*/ 40 h 6068"/>
                <a:gd name="T8" fmla="*/ 41801 w 43140"/>
                <a:gd name="T9" fmla="*/ 40 h 6068"/>
                <a:gd name="T10" fmla="*/ 0 w 43140"/>
                <a:gd name="T11" fmla="*/ 40 h 6068"/>
                <a:gd name="T12" fmla="*/ 0 w 43140"/>
                <a:gd name="T13" fmla="*/ 40 h 6068"/>
                <a:gd name="T14" fmla="*/ 6967 w 43140"/>
                <a:gd name="T15" fmla="*/ 6068 h 606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3140" h="6068">
                  <a:moveTo>
                    <a:pt x="6967" y="6068"/>
                  </a:moveTo>
                  <a:lnTo>
                    <a:pt x="34566" y="6068"/>
                  </a:lnTo>
                  <a:cubicBezTo>
                    <a:pt x="35196" y="2626"/>
                    <a:pt x="38170" y="107"/>
                    <a:pt x="41667" y="40"/>
                  </a:cubicBezTo>
                  <a:cubicBezTo>
                    <a:pt x="42163" y="-13"/>
                    <a:pt x="42645" y="-13"/>
                    <a:pt x="43141" y="40"/>
                  </a:cubicBezTo>
                  <a:lnTo>
                    <a:pt x="41801" y="40"/>
                  </a:lnTo>
                  <a:lnTo>
                    <a:pt x="0" y="40"/>
                  </a:lnTo>
                  <a:cubicBezTo>
                    <a:pt x="3483" y="67"/>
                    <a:pt x="6444" y="2626"/>
                    <a:pt x="6967" y="60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58" name="Freeform: Shape 1614">
              <a:extLst>
                <a:ext uri="{FF2B5EF4-FFF2-40B4-BE49-F238E27FC236}">
                  <a16:creationId xmlns:a16="http://schemas.microsoft.com/office/drawing/2014/main" id="{A32448D8-8C81-A6C4-77F3-5D3D4BEF0177}"/>
                </a:ext>
              </a:extLst>
            </p:cNvPr>
            <p:cNvSpPr>
              <a:spLocks/>
            </p:cNvSpPr>
            <p:nvPr/>
          </p:nvSpPr>
          <p:spPr bwMode="auto">
            <a:xfrm>
              <a:off x="3190273" y="6457201"/>
              <a:ext cx="34700" cy="5894"/>
            </a:xfrm>
            <a:custGeom>
              <a:avLst/>
              <a:gdLst>
                <a:gd name="T0" fmla="*/ 0 w 34700"/>
                <a:gd name="T1" fmla="*/ 5894 h 5894"/>
                <a:gd name="T2" fmla="*/ 0 w 34700"/>
                <a:gd name="T3" fmla="*/ 5894 h 5894"/>
                <a:gd name="T4" fmla="*/ 34700 w 34700"/>
                <a:gd name="T5" fmla="*/ 5894 h 5894"/>
                <a:gd name="T6" fmla="*/ 34700 w 34700"/>
                <a:gd name="T7" fmla="*/ 0 h 5894"/>
                <a:gd name="T8" fmla="*/ 6967 w 34700"/>
                <a:gd name="T9" fmla="*/ 0 h 5894"/>
                <a:gd name="T10" fmla="*/ 0 w 34700"/>
                <a:gd name="T11" fmla="*/ 5894 h 589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700" h="5894">
                  <a:moveTo>
                    <a:pt x="0" y="5894"/>
                  </a:moveTo>
                  <a:lnTo>
                    <a:pt x="0" y="5894"/>
                  </a:lnTo>
                  <a:lnTo>
                    <a:pt x="34700" y="5894"/>
                  </a:lnTo>
                  <a:lnTo>
                    <a:pt x="34700" y="0"/>
                  </a:lnTo>
                  <a:lnTo>
                    <a:pt x="6967" y="0"/>
                  </a:lnTo>
                  <a:cubicBezTo>
                    <a:pt x="6377" y="3389"/>
                    <a:pt x="3443" y="5881"/>
                    <a:pt x="0" y="589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59" name="Freeform: Shape 1615">
              <a:extLst>
                <a:ext uri="{FF2B5EF4-FFF2-40B4-BE49-F238E27FC236}">
                  <a16:creationId xmlns:a16="http://schemas.microsoft.com/office/drawing/2014/main" id="{35C56B3B-7AC3-26A3-7FF8-298F3C0B2DEC}"/>
                </a:ext>
              </a:extLst>
            </p:cNvPr>
            <p:cNvSpPr>
              <a:spLocks/>
            </p:cNvSpPr>
            <p:nvPr/>
          </p:nvSpPr>
          <p:spPr bwMode="auto">
            <a:xfrm>
              <a:off x="2800130" y="6447958"/>
              <a:ext cx="397243" cy="6697"/>
            </a:xfrm>
            <a:custGeom>
              <a:avLst/>
              <a:gdLst>
                <a:gd name="T0" fmla="*/ 7369 w 397243"/>
                <a:gd name="T1" fmla="*/ 6698 h 6697"/>
                <a:gd name="T2" fmla="*/ 31887 w 397243"/>
                <a:gd name="T3" fmla="*/ 6698 h 6697"/>
                <a:gd name="T4" fmla="*/ 397243 w 397243"/>
                <a:gd name="T5" fmla="*/ 6698 h 6697"/>
                <a:gd name="T6" fmla="*/ 390143 w 397243"/>
                <a:gd name="T7" fmla="*/ 0 h 6697"/>
                <a:gd name="T8" fmla="*/ 0 w 397243"/>
                <a:gd name="T9" fmla="*/ 0 h 6697"/>
                <a:gd name="T10" fmla="*/ 7369 w 397243"/>
                <a:gd name="T11" fmla="*/ 6698 h 669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7243" h="6697">
                  <a:moveTo>
                    <a:pt x="7369" y="6698"/>
                  </a:moveTo>
                  <a:lnTo>
                    <a:pt x="31887" y="6698"/>
                  </a:lnTo>
                  <a:lnTo>
                    <a:pt x="397243" y="6698"/>
                  </a:lnTo>
                  <a:cubicBezTo>
                    <a:pt x="397029" y="2934"/>
                    <a:pt x="393907" y="0"/>
                    <a:pt x="390143" y="0"/>
                  </a:cubicBezTo>
                  <a:lnTo>
                    <a:pt x="0" y="0"/>
                  </a:lnTo>
                  <a:cubicBezTo>
                    <a:pt x="3818" y="-13"/>
                    <a:pt x="7020" y="2894"/>
                    <a:pt x="7369" y="669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60" name="Freeform: Shape 1616">
              <a:extLst>
                <a:ext uri="{FF2B5EF4-FFF2-40B4-BE49-F238E27FC236}">
                  <a16:creationId xmlns:a16="http://schemas.microsoft.com/office/drawing/2014/main" id="{FFED2FF8-BA86-0B54-A058-09D979162733}"/>
                </a:ext>
              </a:extLst>
            </p:cNvPr>
            <p:cNvSpPr>
              <a:spLocks/>
            </p:cNvSpPr>
            <p:nvPr/>
          </p:nvSpPr>
          <p:spPr bwMode="auto">
            <a:xfrm>
              <a:off x="2807633" y="6457201"/>
              <a:ext cx="23044" cy="5894"/>
            </a:xfrm>
            <a:custGeom>
              <a:avLst/>
              <a:gdLst>
                <a:gd name="T0" fmla="*/ 23044 w 23044"/>
                <a:gd name="T1" fmla="*/ 536 h 5894"/>
                <a:gd name="T2" fmla="*/ 0 w 23044"/>
                <a:gd name="T3" fmla="*/ 0 h 5894"/>
                <a:gd name="T4" fmla="*/ 0 w 23044"/>
                <a:gd name="T5" fmla="*/ 5894 h 5894"/>
                <a:gd name="T6" fmla="*/ 23044 w 23044"/>
                <a:gd name="T7" fmla="*/ 5894 h 5894"/>
                <a:gd name="T8" fmla="*/ 23044 w 23044"/>
                <a:gd name="T9" fmla="*/ 536 h 58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044" h="5894">
                  <a:moveTo>
                    <a:pt x="23044" y="536"/>
                  </a:moveTo>
                  <a:lnTo>
                    <a:pt x="0" y="0"/>
                  </a:lnTo>
                  <a:lnTo>
                    <a:pt x="0" y="5894"/>
                  </a:lnTo>
                  <a:lnTo>
                    <a:pt x="23044" y="5894"/>
                  </a:lnTo>
                  <a:lnTo>
                    <a:pt x="23044" y="53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61" name="Freeform: Shape 1617">
              <a:extLst>
                <a:ext uri="{FF2B5EF4-FFF2-40B4-BE49-F238E27FC236}">
                  <a16:creationId xmlns:a16="http://schemas.microsoft.com/office/drawing/2014/main" id="{C85345DB-BB1D-0E5C-4A66-942815E200EC}"/>
                </a:ext>
              </a:extLst>
            </p:cNvPr>
            <p:cNvSpPr>
              <a:spLocks/>
            </p:cNvSpPr>
            <p:nvPr/>
          </p:nvSpPr>
          <p:spPr bwMode="auto">
            <a:xfrm>
              <a:off x="2833223" y="6457737"/>
              <a:ext cx="363748" cy="5358"/>
            </a:xfrm>
            <a:custGeom>
              <a:avLst/>
              <a:gdLst>
                <a:gd name="T0" fmla="*/ 356916 w 363748"/>
                <a:gd name="T1" fmla="*/ 5358 h 5358"/>
                <a:gd name="T2" fmla="*/ 356916 w 363748"/>
                <a:gd name="T3" fmla="*/ 5358 h 5358"/>
                <a:gd name="T4" fmla="*/ 363749 w 363748"/>
                <a:gd name="T5" fmla="*/ 0 h 5358"/>
                <a:gd name="T6" fmla="*/ 0 w 363748"/>
                <a:gd name="T7" fmla="*/ 0 h 5358"/>
                <a:gd name="T8" fmla="*/ 0 w 363748"/>
                <a:gd name="T9" fmla="*/ 5358 h 53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3748" h="5358">
                  <a:moveTo>
                    <a:pt x="356916" y="5358"/>
                  </a:moveTo>
                  <a:lnTo>
                    <a:pt x="356916" y="5358"/>
                  </a:lnTo>
                  <a:cubicBezTo>
                    <a:pt x="360145" y="5331"/>
                    <a:pt x="362959" y="3134"/>
                    <a:pt x="363749" y="0"/>
                  </a:cubicBezTo>
                  <a:lnTo>
                    <a:pt x="0" y="0"/>
                  </a:lnTo>
                  <a:lnTo>
                    <a:pt x="0" y="5358"/>
                  </a:lnTo>
                  <a:lnTo>
                    <a:pt x="356916" y="535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62" name="Freeform: Shape 1618">
              <a:extLst>
                <a:ext uri="{FF2B5EF4-FFF2-40B4-BE49-F238E27FC236}">
                  <a16:creationId xmlns:a16="http://schemas.microsoft.com/office/drawing/2014/main" id="{96EB1B3A-227B-E3C4-1491-757DCF24DF41}"/>
                </a:ext>
              </a:extLst>
            </p:cNvPr>
            <p:cNvSpPr>
              <a:spLocks/>
            </p:cNvSpPr>
            <p:nvPr/>
          </p:nvSpPr>
          <p:spPr bwMode="auto">
            <a:xfrm>
              <a:off x="2807499" y="6454780"/>
              <a:ext cx="24517" cy="2555"/>
            </a:xfrm>
            <a:custGeom>
              <a:avLst/>
              <a:gdLst>
                <a:gd name="T0" fmla="*/ 23178 w 24517"/>
                <a:gd name="T1" fmla="*/ 1350 h 2555"/>
                <a:gd name="T2" fmla="*/ 24236 w 24517"/>
                <a:gd name="T3" fmla="*/ 10 h 2555"/>
                <a:gd name="T4" fmla="*/ 24518 w 24517"/>
                <a:gd name="T5" fmla="*/ 10 h 2555"/>
                <a:gd name="T6" fmla="*/ 24518 w 24517"/>
                <a:gd name="T7" fmla="*/ 10 h 2555"/>
                <a:gd name="T8" fmla="*/ 0 w 24517"/>
                <a:gd name="T9" fmla="*/ 10 h 2555"/>
                <a:gd name="T10" fmla="*/ 0 w 24517"/>
                <a:gd name="T11" fmla="*/ 1216 h 2555"/>
                <a:gd name="T12" fmla="*/ 0 w 24517"/>
                <a:gd name="T13" fmla="*/ 2555 h 2555"/>
                <a:gd name="T14" fmla="*/ 23044 w 24517"/>
                <a:gd name="T15" fmla="*/ 2555 h 255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17" h="2555">
                  <a:moveTo>
                    <a:pt x="23178" y="1350"/>
                  </a:moveTo>
                  <a:cubicBezTo>
                    <a:pt x="23098" y="693"/>
                    <a:pt x="23567" y="90"/>
                    <a:pt x="24236" y="10"/>
                  </a:cubicBezTo>
                  <a:cubicBezTo>
                    <a:pt x="24330" y="-3"/>
                    <a:pt x="24424" y="-3"/>
                    <a:pt x="24518" y="10"/>
                  </a:cubicBezTo>
                  <a:lnTo>
                    <a:pt x="0" y="10"/>
                  </a:lnTo>
                  <a:cubicBezTo>
                    <a:pt x="0" y="10"/>
                    <a:pt x="0" y="814"/>
                    <a:pt x="0" y="1216"/>
                  </a:cubicBezTo>
                  <a:lnTo>
                    <a:pt x="0" y="2555"/>
                  </a:lnTo>
                  <a:lnTo>
                    <a:pt x="23044" y="2555"/>
                  </a:lnTo>
                  <a:lnTo>
                    <a:pt x="23178" y="135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63" name="Freeform: Shape 1619">
              <a:extLst>
                <a:ext uri="{FF2B5EF4-FFF2-40B4-BE49-F238E27FC236}">
                  <a16:creationId xmlns:a16="http://schemas.microsoft.com/office/drawing/2014/main" id="{77CFE1F7-21A2-588B-06F6-F14A9E5688E3}"/>
                </a:ext>
              </a:extLst>
            </p:cNvPr>
            <p:cNvSpPr>
              <a:spLocks/>
            </p:cNvSpPr>
            <p:nvPr/>
          </p:nvSpPr>
          <p:spPr bwMode="auto">
            <a:xfrm>
              <a:off x="2832017" y="6454790"/>
              <a:ext cx="392822" cy="2545"/>
            </a:xfrm>
            <a:custGeom>
              <a:avLst/>
              <a:gdLst>
                <a:gd name="T0" fmla="*/ 1206 w 392822"/>
                <a:gd name="T1" fmla="*/ 1340 h 2545"/>
                <a:gd name="T2" fmla="*/ 1206 w 392822"/>
                <a:gd name="T3" fmla="*/ 2545 h 2545"/>
                <a:gd name="T4" fmla="*/ 392822 w 392822"/>
                <a:gd name="T5" fmla="*/ 2545 h 2545"/>
                <a:gd name="T6" fmla="*/ 392822 w 392822"/>
                <a:gd name="T7" fmla="*/ 1340 h 2545"/>
                <a:gd name="T8" fmla="*/ 392822 w 392822"/>
                <a:gd name="T9" fmla="*/ 0 h 2545"/>
                <a:gd name="T10" fmla="*/ 0 w 392822"/>
                <a:gd name="T11" fmla="*/ 0 h 2545"/>
                <a:gd name="T12" fmla="*/ 1219 w 392822"/>
                <a:gd name="T13" fmla="*/ 1192 h 2545"/>
                <a:gd name="T14" fmla="*/ 1206 w 392822"/>
                <a:gd name="T15" fmla="*/ 1340 h 254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92822" h="2545">
                  <a:moveTo>
                    <a:pt x="1206" y="1340"/>
                  </a:moveTo>
                  <a:lnTo>
                    <a:pt x="1206" y="2545"/>
                  </a:lnTo>
                  <a:lnTo>
                    <a:pt x="392822" y="2545"/>
                  </a:lnTo>
                  <a:lnTo>
                    <a:pt x="392822" y="1340"/>
                  </a:lnTo>
                  <a:cubicBezTo>
                    <a:pt x="392822" y="1340"/>
                    <a:pt x="392822" y="402"/>
                    <a:pt x="392822" y="0"/>
                  </a:cubicBezTo>
                  <a:lnTo>
                    <a:pt x="0" y="0"/>
                  </a:lnTo>
                  <a:cubicBezTo>
                    <a:pt x="670" y="0"/>
                    <a:pt x="1206" y="536"/>
                    <a:pt x="1219" y="1192"/>
                  </a:cubicBezTo>
                  <a:cubicBezTo>
                    <a:pt x="1219" y="1246"/>
                    <a:pt x="1206" y="1286"/>
                    <a:pt x="1206" y="134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64" name="Freeform: Shape 1620">
              <a:extLst>
                <a:ext uri="{FF2B5EF4-FFF2-40B4-BE49-F238E27FC236}">
                  <a16:creationId xmlns:a16="http://schemas.microsoft.com/office/drawing/2014/main" id="{35455985-5AED-C17C-4BD4-D0DB225B67AD}"/>
                </a:ext>
              </a:extLst>
            </p:cNvPr>
            <p:cNvSpPr>
              <a:spLocks/>
            </p:cNvSpPr>
            <p:nvPr/>
          </p:nvSpPr>
          <p:spPr bwMode="auto">
            <a:xfrm>
              <a:off x="3188933" y="6549631"/>
              <a:ext cx="2679" cy="304215"/>
            </a:xfrm>
            <a:custGeom>
              <a:avLst/>
              <a:gdLst>
                <a:gd name="T0" fmla="*/ 1340 w 2679"/>
                <a:gd name="T1" fmla="*/ 0 h 304215"/>
                <a:gd name="T2" fmla="*/ 0 w 2679"/>
                <a:gd name="T3" fmla="*/ 0 h 304215"/>
                <a:gd name="T4" fmla="*/ 0 w 2679"/>
                <a:gd name="T5" fmla="*/ 304216 h 304215"/>
                <a:gd name="T6" fmla="*/ 2680 w 2679"/>
                <a:gd name="T7" fmla="*/ 304216 h 304215"/>
                <a:gd name="T8" fmla="*/ 2680 w 2679"/>
                <a:gd name="T9" fmla="*/ 0 h 304215"/>
                <a:gd name="T10" fmla="*/ 1340 w 2679"/>
                <a:gd name="T11" fmla="*/ 0 h 30421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 h="304215">
                  <a:moveTo>
                    <a:pt x="1340" y="0"/>
                  </a:moveTo>
                  <a:lnTo>
                    <a:pt x="0" y="0"/>
                  </a:lnTo>
                  <a:lnTo>
                    <a:pt x="0" y="304216"/>
                  </a:lnTo>
                  <a:lnTo>
                    <a:pt x="2680" y="304216"/>
                  </a:lnTo>
                  <a:lnTo>
                    <a:pt x="2680" y="0"/>
                  </a:lnTo>
                  <a:lnTo>
                    <a:pt x="134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65" name="Freeform: Shape 1621">
              <a:extLst>
                <a:ext uri="{FF2B5EF4-FFF2-40B4-BE49-F238E27FC236}">
                  <a16:creationId xmlns:a16="http://schemas.microsoft.com/office/drawing/2014/main" id="{AD7A0BDC-7114-7D30-615F-57371E7A48C6}"/>
                </a:ext>
              </a:extLst>
            </p:cNvPr>
            <p:cNvSpPr>
              <a:spLocks/>
            </p:cNvSpPr>
            <p:nvPr/>
          </p:nvSpPr>
          <p:spPr bwMode="auto">
            <a:xfrm>
              <a:off x="2830667" y="6454781"/>
              <a:ext cx="2564" cy="80249"/>
            </a:xfrm>
            <a:custGeom>
              <a:avLst/>
              <a:gdLst>
                <a:gd name="T0" fmla="*/ 2556 w 2564"/>
                <a:gd name="T1" fmla="*/ 80249 h 80249"/>
                <a:gd name="T2" fmla="*/ 2556 w 2564"/>
                <a:gd name="T3" fmla="*/ 1349 h 80249"/>
                <a:gd name="T4" fmla="*/ 1497 w 2564"/>
                <a:gd name="T5" fmla="*/ 22 h 80249"/>
                <a:gd name="T6" fmla="*/ 1350 w 2564"/>
                <a:gd name="T7" fmla="*/ 9 h 80249"/>
                <a:gd name="T8" fmla="*/ 10 w 2564"/>
                <a:gd name="T9" fmla="*/ 1067 h 80249"/>
                <a:gd name="T10" fmla="*/ 10 w 2564"/>
                <a:gd name="T11" fmla="*/ 1349 h 80249"/>
                <a:gd name="T12" fmla="*/ 10 w 2564"/>
                <a:gd name="T13" fmla="*/ 80115 h 80249"/>
                <a:gd name="T14" fmla="*/ 1350 w 2564"/>
                <a:gd name="T15" fmla="*/ 80115 h 802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4" h="80249">
                  <a:moveTo>
                    <a:pt x="2556" y="80249"/>
                  </a:moveTo>
                  <a:lnTo>
                    <a:pt x="2556" y="1349"/>
                  </a:lnTo>
                  <a:cubicBezTo>
                    <a:pt x="2636" y="692"/>
                    <a:pt x="2154" y="89"/>
                    <a:pt x="1497" y="22"/>
                  </a:cubicBezTo>
                  <a:cubicBezTo>
                    <a:pt x="1443" y="9"/>
                    <a:pt x="1403" y="9"/>
                    <a:pt x="1350" y="9"/>
                  </a:cubicBezTo>
                  <a:cubicBezTo>
                    <a:pt x="693" y="-71"/>
                    <a:pt x="90" y="397"/>
                    <a:pt x="10" y="1067"/>
                  </a:cubicBezTo>
                  <a:cubicBezTo>
                    <a:pt x="-3" y="1161"/>
                    <a:pt x="-3" y="1255"/>
                    <a:pt x="10" y="1349"/>
                  </a:cubicBezTo>
                  <a:lnTo>
                    <a:pt x="10" y="80115"/>
                  </a:lnTo>
                  <a:lnTo>
                    <a:pt x="1350" y="80115"/>
                  </a:lnTo>
                  <a:lnTo>
                    <a:pt x="2556" y="8024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66" name="Freeform: Shape 1622">
              <a:extLst>
                <a:ext uri="{FF2B5EF4-FFF2-40B4-BE49-F238E27FC236}">
                  <a16:creationId xmlns:a16="http://schemas.microsoft.com/office/drawing/2014/main" id="{B8864BE4-890D-C802-2DFA-43CD6017B576}"/>
                </a:ext>
              </a:extLst>
            </p:cNvPr>
            <p:cNvSpPr>
              <a:spLocks/>
            </p:cNvSpPr>
            <p:nvPr/>
          </p:nvSpPr>
          <p:spPr bwMode="auto">
            <a:xfrm>
              <a:off x="3472430" y="6505961"/>
              <a:ext cx="2545" cy="33087"/>
            </a:xfrm>
            <a:custGeom>
              <a:avLst/>
              <a:gdLst>
                <a:gd name="T0" fmla="*/ 0 w 2545"/>
                <a:gd name="T1" fmla="*/ 0 h 33087"/>
                <a:gd name="T2" fmla="*/ 2546 w 2545"/>
                <a:gd name="T3" fmla="*/ 0 h 33087"/>
                <a:gd name="T4" fmla="*/ 2546 w 2545"/>
                <a:gd name="T5" fmla="*/ 33087 h 33087"/>
                <a:gd name="T6" fmla="*/ 0 w 2545"/>
                <a:gd name="T7" fmla="*/ 33087 h 3308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45" h="33087">
                  <a:moveTo>
                    <a:pt x="0" y="0"/>
                  </a:moveTo>
                  <a:lnTo>
                    <a:pt x="2546" y="0"/>
                  </a:lnTo>
                  <a:lnTo>
                    <a:pt x="2546" y="33087"/>
                  </a:lnTo>
                  <a:lnTo>
                    <a:pt x="0" y="33087"/>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67" name="Freeform: Shape 1623">
              <a:extLst>
                <a:ext uri="{FF2B5EF4-FFF2-40B4-BE49-F238E27FC236}">
                  <a16:creationId xmlns:a16="http://schemas.microsoft.com/office/drawing/2014/main" id="{84678F3B-C43A-5BED-9596-005FA71A6DB0}"/>
                </a:ext>
              </a:extLst>
            </p:cNvPr>
            <p:cNvSpPr>
              <a:spLocks/>
            </p:cNvSpPr>
            <p:nvPr/>
          </p:nvSpPr>
          <p:spPr bwMode="auto">
            <a:xfrm>
              <a:off x="1389883" y="5606961"/>
              <a:ext cx="41533" cy="14484"/>
            </a:xfrm>
            <a:custGeom>
              <a:avLst/>
              <a:gdLst>
                <a:gd name="T0" fmla="*/ 8039 w 41533"/>
                <a:gd name="T1" fmla="*/ 7250 h 14484"/>
                <a:gd name="T2" fmla="*/ 8039 w 41533"/>
                <a:gd name="T3" fmla="*/ 14484 h 14484"/>
                <a:gd name="T4" fmla="*/ 34834 w 41533"/>
                <a:gd name="T5" fmla="*/ 14484 h 14484"/>
                <a:gd name="T6" fmla="*/ 33628 w 41533"/>
                <a:gd name="T7" fmla="*/ 8590 h 14484"/>
                <a:gd name="T8" fmla="*/ 39389 w 41533"/>
                <a:gd name="T9" fmla="*/ 151 h 14484"/>
                <a:gd name="T10" fmla="*/ 41533 w 41533"/>
                <a:gd name="T11" fmla="*/ 151 h 14484"/>
                <a:gd name="T12" fmla="*/ 0 w 41533"/>
                <a:gd name="T13" fmla="*/ 151 h 14484"/>
                <a:gd name="T14" fmla="*/ 8012 w 41533"/>
                <a:gd name="T15" fmla="*/ 6814 h 14484"/>
                <a:gd name="T16" fmla="*/ 8039 w 41533"/>
                <a:gd name="T17" fmla="*/ 7250 h 144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1533" h="14484">
                  <a:moveTo>
                    <a:pt x="8039" y="7250"/>
                  </a:moveTo>
                  <a:lnTo>
                    <a:pt x="8039" y="14484"/>
                  </a:lnTo>
                  <a:lnTo>
                    <a:pt x="34834" y="14484"/>
                  </a:lnTo>
                  <a:lnTo>
                    <a:pt x="33628" y="8590"/>
                  </a:lnTo>
                  <a:cubicBezTo>
                    <a:pt x="32892" y="4670"/>
                    <a:pt x="35477" y="895"/>
                    <a:pt x="39389" y="151"/>
                  </a:cubicBezTo>
                  <a:cubicBezTo>
                    <a:pt x="40086" y="-50"/>
                    <a:pt x="40836" y="-50"/>
                    <a:pt x="41533" y="151"/>
                  </a:cubicBezTo>
                  <a:lnTo>
                    <a:pt x="0" y="151"/>
                  </a:lnTo>
                  <a:cubicBezTo>
                    <a:pt x="4046" y="-222"/>
                    <a:pt x="7637" y="2762"/>
                    <a:pt x="8012" y="6814"/>
                  </a:cubicBezTo>
                  <a:cubicBezTo>
                    <a:pt x="8025" y="6960"/>
                    <a:pt x="8039" y="7104"/>
                    <a:pt x="8039" y="725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68" name="Freeform: Shape 1624">
              <a:extLst>
                <a:ext uri="{FF2B5EF4-FFF2-40B4-BE49-F238E27FC236}">
                  <a16:creationId xmlns:a16="http://schemas.microsoft.com/office/drawing/2014/main" id="{C02B0B3C-739E-C37C-A222-91B2F6BE159A}"/>
                </a:ext>
              </a:extLst>
            </p:cNvPr>
            <p:cNvSpPr>
              <a:spLocks/>
            </p:cNvSpPr>
            <p:nvPr/>
          </p:nvSpPr>
          <p:spPr bwMode="auto">
            <a:xfrm>
              <a:off x="127278" y="6478366"/>
              <a:ext cx="19158" cy="3348"/>
            </a:xfrm>
            <a:custGeom>
              <a:avLst/>
              <a:gdLst>
                <a:gd name="T0" fmla="*/ 18891 w 19158"/>
                <a:gd name="T1" fmla="*/ 0 h 3348"/>
                <a:gd name="T2" fmla="*/ 1340 w 19158"/>
                <a:gd name="T3" fmla="*/ 670 h 3348"/>
                <a:gd name="T4" fmla="*/ 1340 w 19158"/>
                <a:gd name="T5" fmla="*/ 2009 h 3348"/>
                <a:gd name="T6" fmla="*/ 0 w 19158"/>
                <a:gd name="T7" fmla="*/ 3349 h 3348"/>
                <a:gd name="T8" fmla="*/ 0 w 19158"/>
                <a:gd name="T9" fmla="*/ 3349 h 3348"/>
                <a:gd name="T10" fmla="*/ 19159 w 19158"/>
                <a:gd name="T11" fmla="*/ 3349 h 3348"/>
                <a:gd name="T12" fmla="*/ 19159 w 19158"/>
                <a:gd name="T13" fmla="*/ 1741 h 3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158" h="3348">
                  <a:moveTo>
                    <a:pt x="18891" y="0"/>
                  </a:moveTo>
                  <a:lnTo>
                    <a:pt x="1340" y="670"/>
                  </a:lnTo>
                  <a:lnTo>
                    <a:pt x="1340" y="2009"/>
                  </a:lnTo>
                  <a:cubicBezTo>
                    <a:pt x="1277" y="2719"/>
                    <a:pt x="712" y="3282"/>
                    <a:pt x="0" y="3349"/>
                  </a:cubicBezTo>
                  <a:lnTo>
                    <a:pt x="19159" y="3349"/>
                  </a:lnTo>
                  <a:cubicBezTo>
                    <a:pt x="19094" y="2813"/>
                    <a:pt x="19094" y="2277"/>
                    <a:pt x="19159" y="1741"/>
                  </a:cubicBezTo>
                  <a:lnTo>
                    <a:pt x="18891"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69" name="Freeform: Shape 1625">
              <a:extLst>
                <a:ext uri="{FF2B5EF4-FFF2-40B4-BE49-F238E27FC236}">
                  <a16:creationId xmlns:a16="http://schemas.microsoft.com/office/drawing/2014/main" id="{B4F18AE9-4FEB-BEDB-F5DE-E63A11D4908C}"/>
                </a:ext>
              </a:extLst>
            </p:cNvPr>
            <p:cNvSpPr>
              <a:spLocks/>
            </p:cNvSpPr>
            <p:nvPr/>
          </p:nvSpPr>
          <p:spPr bwMode="auto">
            <a:xfrm>
              <a:off x="0" y="6479036"/>
              <a:ext cx="127278" cy="2679"/>
            </a:xfrm>
            <a:custGeom>
              <a:avLst/>
              <a:gdLst>
                <a:gd name="T0" fmla="*/ 125939 w 127278"/>
                <a:gd name="T1" fmla="*/ 1339 h 2679"/>
                <a:gd name="T2" fmla="*/ 125939 w 127278"/>
                <a:gd name="T3" fmla="*/ 0 h 2679"/>
                <a:gd name="T4" fmla="*/ 0 w 127278"/>
                <a:gd name="T5" fmla="*/ 0 h 2679"/>
                <a:gd name="T6" fmla="*/ 0 w 127278"/>
                <a:gd name="T7" fmla="*/ 2679 h 2679"/>
                <a:gd name="T8" fmla="*/ 127279 w 127278"/>
                <a:gd name="T9" fmla="*/ 2679 h 2679"/>
                <a:gd name="T10" fmla="*/ 125939 w 127278"/>
                <a:gd name="T11" fmla="*/ 1339 h 2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7278" h="2679">
                  <a:moveTo>
                    <a:pt x="125939" y="1339"/>
                  </a:moveTo>
                  <a:lnTo>
                    <a:pt x="125939" y="0"/>
                  </a:lnTo>
                  <a:lnTo>
                    <a:pt x="0" y="0"/>
                  </a:lnTo>
                  <a:lnTo>
                    <a:pt x="0" y="2679"/>
                  </a:lnTo>
                  <a:lnTo>
                    <a:pt x="127279" y="2679"/>
                  </a:lnTo>
                  <a:cubicBezTo>
                    <a:pt x="126566" y="2612"/>
                    <a:pt x="126001" y="2050"/>
                    <a:pt x="125939" y="133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70" name="Freeform: Shape 1626">
              <a:extLst>
                <a:ext uri="{FF2B5EF4-FFF2-40B4-BE49-F238E27FC236}">
                  <a16:creationId xmlns:a16="http://schemas.microsoft.com/office/drawing/2014/main" id="{B5C9E1EA-CC46-412C-6103-00139E1290D7}"/>
                </a:ext>
              </a:extLst>
            </p:cNvPr>
            <p:cNvSpPr>
              <a:spLocks/>
            </p:cNvSpPr>
            <p:nvPr/>
          </p:nvSpPr>
          <p:spPr bwMode="auto">
            <a:xfrm>
              <a:off x="127278" y="6480376"/>
              <a:ext cx="1339" cy="1339"/>
            </a:xfrm>
            <a:custGeom>
              <a:avLst/>
              <a:gdLst>
                <a:gd name="T0" fmla="*/ 1340 w 1339"/>
                <a:gd name="T1" fmla="*/ 0 h 1339"/>
                <a:gd name="T2" fmla="*/ 0 w 1339"/>
                <a:gd name="T3" fmla="*/ 1340 h 1339"/>
                <a:gd name="T4" fmla="*/ 1340 w 1339"/>
                <a:gd name="T5" fmla="*/ 0 h 1339"/>
                <a:gd name="T6" fmla="*/ 0 60000 65536"/>
                <a:gd name="T7" fmla="*/ 0 60000 65536"/>
                <a:gd name="T8" fmla="*/ 0 60000 65536"/>
              </a:gdLst>
              <a:ahLst/>
              <a:cxnLst>
                <a:cxn ang="T6">
                  <a:pos x="T0" y="T1"/>
                </a:cxn>
                <a:cxn ang="T7">
                  <a:pos x="T2" y="T3"/>
                </a:cxn>
                <a:cxn ang="T8">
                  <a:pos x="T4" y="T5"/>
                </a:cxn>
              </a:cxnLst>
              <a:rect l="0" t="0" r="r" b="b"/>
              <a:pathLst>
                <a:path w="1339" h="1339">
                  <a:moveTo>
                    <a:pt x="1340" y="0"/>
                  </a:moveTo>
                  <a:cubicBezTo>
                    <a:pt x="1277" y="710"/>
                    <a:pt x="712" y="1273"/>
                    <a:pt x="0" y="1340"/>
                  </a:cubicBezTo>
                  <a:cubicBezTo>
                    <a:pt x="712" y="1273"/>
                    <a:pt x="1277" y="710"/>
                    <a:pt x="134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71" name="Freeform: Shape 1627">
              <a:extLst>
                <a:ext uri="{FF2B5EF4-FFF2-40B4-BE49-F238E27FC236}">
                  <a16:creationId xmlns:a16="http://schemas.microsoft.com/office/drawing/2014/main" id="{1ED32A8A-A1C2-DCDA-5F9F-6DF18189CFE4}"/>
                </a:ext>
              </a:extLst>
            </p:cNvPr>
            <p:cNvSpPr>
              <a:spLocks/>
            </p:cNvSpPr>
            <p:nvPr/>
          </p:nvSpPr>
          <p:spPr bwMode="auto">
            <a:xfrm>
              <a:off x="0" y="5417238"/>
              <a:ext cx="127948" cy="14524"/>
            </a:xfrm>
            <a:custGeom>
              <a:avLst/>
              <a:gdLst>
                <a:gd name="T0" fmla="*/ 123125 w 127948"/>
                <a:gd name="T1" fmla="*/ 13185 h 14524"/>
                <a:gd name="T2" fmla="*/ 121250 w 127948"/>
                <a:gd name="T3" fmla="*/ 3004 h 14524"/>
                <a:gd name="T4" fmla="*/ 127949 w 127948"/>
                <a:gd name="T5" fmla="*/ 57 h 14524"/>
                <a:gd name="T6" fmla="*/ 0 w 127948"/>
                <a:gd name="T7" fmla="*/ 57 h 14524"/>
                <a:gd name="T8" fmla="*/ 0 w 127948"/>
                <a:gd name="T9" fmla="*/ 14524 h 14524"/>
                <a:gd name="T10" fmla="*/ 125001 w 127948"/>
                <a:gd name="T11" fmla="*/ 14524 h 145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7948" h="14524">
                  <a:moveTo>
                    <a:pt x="123125" y="13185"/>
                  </a:moveTo>
                  <a:cubicBezTo>
                    <a:pt x="119819" y="10877"/>
                    <a:pt x="118983" y="6340"/>
                    <a:pt x="121250" y="3004"/>
                  </a:cubicBezTo>
                  <a:cubicBezTo>
                    <a:pt x="122765" y="858"/>
                    <a:pt x="125342" y="-275"/>
                    <a:pt x="127949" y="57"/>
                  </a:cubicBezTo>
                  <a:lnTo>
                    <a:pt x="0" y="57"/>
                  </a:lnTo>
                  <a:lnTo>
                    <a:pt x="0" y="14524"/>
                  </a:lnTo>
                  <a:lnTo>
                    <a:pt x="125001" y="14524"/>
                  </a:lnTo>
                  <a:lnTo>
                    <a:pt x="123125" y="1318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72" name="Freeform: Shape 1628">
              <a:extLst>
                <a:ext uri="{FF2B5EF4-FFF2-40B4-BE49-F238E27FC236}">
                  <a16:creationId xmlns:a16="http://schemas.microsoft.com/office/drawing/2014/main" id="{B72F0CBD-2238-C87D-8AC1-29033C818E48}"/>
                </a:ext>
              </a:extLst>
            </p:cNvPr>
            <p:cNvSpPr>
              <a:spLocks/>
            </p:cNvSpPr>
            <p:nvPr/>
          </p:nvSpPr>
          <p:spPr bwMode="auto">
            <a:xfrm>
              <a:off x="120416" y="5418310"/>
              <a:ext cx="37542" cy="28188"/>
            </a:xfrm>
            <a:custGeom>
              <a:avLst/>
              <a:gdLst>
                <a:gd name="T0" fmla="*/ 2709 w 37542"/>
                <a:gd name="T1" fmla="*/ 12113 h 28188"/>
                <a:gd name="T2" fmla="*/ 4584 w 37542"/>
                <a:gd name="T3" fmla="*/ 13319 h 28188"/>
                <a:gd name="T4" fmla="*/ 5522 w 37542"/>
                <a:gd name="T5" fmla="*/ 13319 h 28188"/>
                <a:gd name="T6" fmla="*/ 5522 w 37542"/>
                <a:gd name="T7" fmla="*/ 6353 h 28188"/>
                <a:gd name="T8" fmla="*/ 6862 w 37542"/>
                <a:gd name="T9" fmla="*/ 5014 h 28188"/>
                <a:gd name="T10" fmla="*/ 8202 w 37542"/>
                <a:gd name="T11" fmla="*/ 6353 h 28188"/>
                <a:gd name="T12" fmla="*/ 8202 w 37542"/>
                <a:gd name="T13" fmla="*/ 16132 h 28188"/>
                <a:gd name="T14" fmla="*/ 25753 w 37542"/>
                <a:gd name="T15" fmla="*/ 28188 h 28188"/>
                <a:gd name="T16" fmla="*/ 25753 w 37542"/>
                <a:gd name="T17" fmla="*/ 24303 h 28188"/>
                <a:gd name="T18" fmla="*/ 32988 w 37542"/>
                <a:gd name="T19" fmla="*/ 17070 h 28188"/>
                <a:gd name="T20" fmla="*/ 37543 w 37542"/>
                <a:gd name="T21" fmla="*/ 18811 h 28188"/>
                <a:gd name="T22" fmla="*/ 37543 w 37542"/>
                <a:gd name="T23" fmla="*/ 18811 h 28188"/>
                <a:gd name="T24" fmla="*/ 11015 w 37542"/>
                <a:gd name="T25" fmla="*/ 57 h 28188"/>
                <a:gd name="T26" fmla="*/ 10345 w 37542"/>
                <a:gd name="T27" fmla="*/ 57 h 28188"/>
                <a:gd name="T28" fmla="*/ 9006 w 37542"/>
                <a:gd name="T29" fmla="*/ 57 h 28188"/>
                <a:gd name="T30" fmla="*/ 7532 w 37542"/>
                <a:gd name="T31" fmla="*/ 57 h 28188"/>
                <a:gd name="T32" fmla="*/ 833 w 37542"/>
                <a:gd name="T33" fmla="*/ 3004 h 28188"/>
                <a:gd name="T34" fmla="*/ 2709 w 37542"/>
                <a:gd name="T35" fmla="*/ 12113 h 2818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7542" h="28188">
                  <a:moveTo>
                    <a:pt x="2709" y="12113"/>
                  </a:moveTo>
                  <a:lnTo>
                    <a:pt x="4584" y="13319"/>
                  </a:lnTo>
                  <a:lnTo>
                    <a:pt x="5522" y="13319"/>
                  </a:lnTo>
                  <a:lnTo>
                    <a:pt x="5522" y="6353"/>
                  </a:lnTo>
                  <a:cubicBezTo>
                    <a:pt x="5522" y="5614"/>
                    <a:pt x="6122" y="5014"/>
                    <a:pt x="6862" y="5014"/>
                  </a:cubicBezTo>
                  <a:cubicBezTo>
                    <a:pt x="7602" y="5014"/>
                    <a:pt x="8202" y="5614"/>
                    <a:pt x="8202" y="6353"/>
                  </a:cubicBezTo>
                  <a:lnTo>
                    <a:pt x="8202" y="16132"/>
                  </a:lnTo>
                  <a:lnTo>
                    <a:pt x="25753" y="28188"/>
                  </a:lnTo>
                  <a:lnTo>
                    <a:pt x="25753" y="24303"/>
                  </a:lnTo>
                  <a:cubicBezTo>
                    <a:pt x="25753" y="20309"/>
                    <a:pt x="28992" y="17070"/>
                    <a:pt x="32988" y="17070"/>
                  </a:cubicBezTo>
                  <a:cubicBezTo>
                    <a:pt x="34669" y="17070"/>
                    <a:pt x="36290" y="17690"/>
                    <a:pt x="37543" y="18811"/>
                  </a:cubicBezTo>
                  <a:lnTo>
                    <a:pt x="11015" y="57"/>
                  </a:lnTo>
                  <a:lnTo>
                    <a:pt x="10345" y="57"/>
                  </a:lnTo>
                  <a:lnTo>
                    <a:pt x="9006" y="57"/>
                  </a:lnTo>
                  <a:lnTo>
                    <a:pt x="7532" y="57"/>
                  </a:lnTo>
                  <a:cubicBezTo>
                    <a:pt x="4926" y="-275"/>
                    <a:pt x="2349" y="858"/>
                    <a:pt x="833" y="3004"/>
                  </a:cubicBezTo>
                  <a:cubicBezTo>
                    <a:pt x="-779" y="6101"/>
                    <a:pt x="4" y="9904"/>
                    <a:pt x="2709" y="1211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73" name="Freeform: Shape 1629">
              <a:extLst>
                <a:ext uri="{FF2B5EF4-FFF2-40B4-BE49-F238E27FC236}">
                  <a16:creationId xmlns:a16="http://schemas.microsoft.com/office/drawing/2014/main" id="{845145C4-47E6-7AA2-8FF3-9F718DF08AA5}"/>
                </a:ext>
              </a:extLst>
            </p:cNvPr>
            <p:cNvSpPr>
              <a:spLocks/>
            </p:cNvSpPr>
            <p:nvPr/>
          </p:nvSpPr>
          <p:spPr bwMode="auto">
            <a:xfrm>
              <a:off x="125938" y="5423323"/>
              <a:ext cx="2679" cy="1058659"/>
            </a:xfrm>
            <a:custGeom>
              <a:avLst/>
              <a:gdLst>
                <a:gd name="T0" fmla="*/ 2680 w 2679"/>
                <a:gd name="T1" fmla="*/ 1057052 h 1058659"/>
                <a:gd name="T2" fmla="*/ 2680 w 2679"/>
                <a:gd name="T3" fmla="*/ 1340 h 1058659"/>
                <a:gd name="T4" fmla="*/ 1340 w 2679"/>
                <a:gd name="T5" fmla="*/ 0 h 1058659"/>
                <a:gd name="T6" fmla="*/ 0 w 2679"/>
                <a:gd name="T7" fmla="*/ 1340 h 1058659"/>
                <a:gd name="T8" fmla="*/ 0 w 2679"/>
                <a:gd name="T9" fmla="*/ 1057320 h 1058659"/>
                <a:gd name="T10" fmla="*/ 1340 w 2679"/>
                <a:gd name="T11" fmla="*/ 1058660 h 1058659"/>
                <a:gd name="T12" fmla="*/ 2680 w 2679"/>
                <a:gd name="T13" fmla="*/ 1057320 h 10586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79" h="1058659">
                  <a:moveTo>
                    <a:pt x="2680" y="1057052"/>
                  </a:moveTo>
                  <a:lnTo>
                    <a:pt x="2680" y="1340"/>
                  </a:lnTo>
                  <a:cubicBezTo>
                    <a:pt x="2680" y="600"/>
                    <a:pt x="2080" y="0"/>
                    <a:pt x="1340" y="0"/>
                  </a:cubicBezTo>
                  <a:cubicBezTo>
                    <a:pt x="600" y="0"/>
                    <a:pt x="0" y="600"/>
                    <a:pt x="0" y="1340"/>
                  </a:cubicBezTo>
                  <a:lnTo>
                    <a:pt x="0" y="1057320"/>
                  </a:lnTo>
                  <a:cubicBezTo>
                    <a:pt x="0" y="1058057"/>
                    <a:pt x="600" y="1058660"/>
                    <a:pt x="1340" y="1058660"/>
                  </a:cubicBezTo>
                  <a:cubicBezTo>
                    <a:pt x="2080" y="1058660"/>
                    <a:pt x="2680" y="1058057"/>
                    <a:pt x="2680" y="1057320"/>
                  </a:cubicBezTo>
                  <a:lnTo>
                    <a:pt x="2680" y="105705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74" name="Freeform: Shape 1630">
              <a:extLst>
                <a:ext uri="{FF2B5EF4-FFF2-40B4-BE49-F238E27FC236}">
                  <a16:creationId xmlns:a16="http://schemas.microsoft.com/office/drawing/2014/main" id="{926F30EE-7C67-B444-5CB4-027A893D58A3}"/>
                </a:ext>
              </a:extLst>
            </p:cNvPr>
            <p:cNvSpPr>
              <a:spLocks/>
            </p:cNvSpPr>
            <p:nvPr/>
          </p:nvSpPr>
          <p:spPr bwMode="auto">
            <a:xfrm>
              <a:off x="174974" y="5593046"/>
              <a:ext cx="26393" cy="23710"/>
            </a:xfrm>
            <a:custGeom>
              <a:avLst/>
              <a:gdLst>
                <a:gd name="T0" fmla="*/ 6029 w 26393"/>
                <a:gd name="T1" fmla="*/ 5760 h 23710"/>
                <a:gd name="T2" fmla="*/ 0 w 26393"/>
                <a:gd name="T3" fmla="*/ 12860 h 23710"/>
                <a:gd name="T4" fmla="*/ 0 w 26393"/>
                <a:gd name="T5" fmla="*/ 15003 h 23710"/>
                <a:gd name="T6" fmla="*/ 14738 w 26393"/>
                <a:gd name="T7" fmla="*/ 23710 h 23710"/>
                <a:gd name="T8" fmla="*/ 14738 w 26393"/>
                <a:gd name="T9" fmla="*/ 19156 h 23710"/>
                <a:gd name="T10" fmla="*/ 21972 w 26393"/>
                <a:gd name="T11" fmla="*/ 11788 h 23710"/>
                <a:gd name="T12" fmla="*/ 26394 w 26393"/>
                <a:gd name="T13" fmla="*/ 13396 h 23710"/>
                <a:gd name="T14" fmla="*/ 26394 w 26393"/>
                <a:gd name="T15" fmla="*/ 13396 h 23710"/>
                <a:gd name="T16" fmla="*/ 3081 w 26393"/>
                <a:gd name="T17" fmla="*/ 0 h 23710"/>
                <a:gd name="T18" fmla="*/ 3081 w 26393"/>
                <a:gd name="T19" fmla="*/ 0 h 23710"/>
                <a:gd name="T20" fmla="*/ 6029 w 26393"/>
                <a:gd name="T21" fmla="*/ 5760 h 237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6393" h="23710">
                  <a:moveTo>
                    <a:pt x="6029" y="5760"/>
                  </a:moveTo>
                  <a:cubicBezTo>
                    <a:pt x="5959" y="9258"/>
                    <a:pt x="3441" y="12225"/>
                    <a:pt x="0" y="12860"/>
                  </a:cubicBezTo>
                  <a:lnTo>
                    <a:pt x="0" y="15003"/>
                  </a:lnTo>
                  <a:lnTo>
                    <a:pt x="14738" y="23710"/>
                  </a:lnTo>
                  <a:lnTo>
                    <a:pt x="14738" y="19156"/>
                  </a:lnTo>
                  <a:cubicBezTo>
                    <a:pt x="14738" y="15138"/>
                    <a:pt x="17956" y="11862"/>
                    <a:pt x="21972" y="11788"/>
                  </a:cubicBezTo>
                  <a:cubicBezTo>
                    <a:pt x="23585" y="11806"/>
                    <a:pt x="25145" y="12374"/>
                    <a:pt x="26394" y="13396"/>
                  </a:cubicBezTo>
                  <a:lnTo>
                    <a:pt x="3081" y="0"/>
                  </a:lnTo>
                  <a:cubicBezTo>
                    <a:pt x="4900" y="1362"/>
                    <a:pt x="5987" y="3488"/>
                    <a:pt x="6029" y="576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75" name="Freeform: Shape 1631">
              <a:extLst>
                <a:ext uri="{FF2B5EF4-FFF2-40B4-BE49-F238E27FC236}">
                  <a16:creationId xmlns:a16="http://schemas.microsoft.com/office/drawing/2014/main" id="{47623982-1C11-64D0-1761-439E0D0013A7}"/>
                </a:ext>
              </a:extLst>
            </p:cNvPr>
            <p:cNvSpPr>
              <a:spLocks/>
            </p:cNvSpPr>
            <p:nvPr/>
          </p:nvSpPr>
          <p:spPr bwMode="auto">
            <a:xfrm>
              <a:off x="171625" y="5605772"/>
              <a:ext cx="803" cy="401"/>
            </a:xfrm>
            <a:custGeom>
              <a:avLst/>
              <a:gdLst>
                <a:gd name="T0" fmla="*/ 804 w 803"/>
                <a:gd name="T1" fmla="*/ 0 h 401"/>
                <a:gd name="T2" fmla="*/ 0 w 803"/>
                <a:gd name="T3" fmla="*/ 0 h 401"/>
                <a:gd name="T4" fmla="*/ 804 w 803"/>
                <a:gd name="T5" fmla="*/ 402 h 401"/>
                <a:gd name="T6" fmla="*/ 804 w 803"/>
                <a:gd name="T7" fmla="*/ 0 h 40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3" h="401">
                  <a:moveTo>
                    <a:pt x="804" y="0"/>
                  </a:moveTo>
                  <a:lnTo>
                    <a:pt x="0" y="0"/>
                  </a:lnTo>
                  <a:lnTo>
                    <a:pt x="804" y="402"/>
                  </a:lnTo>
                  <a:lnTo>
                    <a:pt x="804"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76" name="Freeform: Shape 1632">
              <a:extLst>
                <a:ext uri="{FF2B5EF4-FFF2-40B4-BE49-F238E27FC236}">
                  <a16:creationId xmlns:a16="http://schemas.microsoft.com/office/drawing/2014/main" id="{EA23E005-C502-D37D-AF1F-2179AC139282}"/>
                </a:ext>
              </a:extLst>
            </p:cNvPr>
            <p:cNvSpPr>
              <a:spLocks/>
            </p:cNvSpPr>
            <p:nvPr/>
          </p:nvSpPr>
          <p:spPr bwMode="auto">
            <a:xfrm>
              <a:off x="160773" y="5592377"/>
              <a:ext cx="20364" cy="14601"/>
            </a:xfrm>
            <a:custGeom>
              <a:avLst/>
              <a:gdLst>
                <a:gd name="T0" fmla="*/ 0 w 20364"/>
                <a:gd name="T1" fmla="*/ 13396 h 14601"/>
                <a:gd name="T2" fmla="*/ 11790 w 20364"/>
                <a:gd name="T3" fmla="*/ 13396 h 14601"/>
                <a:gd name="T4" fmla="*/ 11790 w 20364"/>
                <a:gd name="T5" fmla="*/ 6430 h 14601"/>
                <a:gd name="T6" fmla="*/ 12996 w 20364"/>
                <a:gd name="T7" fmla="*/ 5224 h 14601"/>
                <a:gd name="T8" fmla="*/ 14328 w 20364"/>
                <a:gd name="T9" fmla="*/ 6288 h 14601"/>
                <a:gd name="T10" fmla="*/ 14336 w 20364"/>
                <a:gd name="T11" fmla="*/ 6430 h 14601"/>
                <a:gd name="T12" fmla="*/ 14336 w 20364"/>
                <a:gd name="T13" fmla="*/ 13530 h 14601"/>
                <a:gd name="T14" fmla="*/ 20365 w 20364"/>
                <a:gd name="T15" fmla="*/ 6430 h 14601"/>
                <a:gd name="T16" fmla="*/ 16345 w 20364"/>
                <a:gd name="T17" fmla="*/ 0 h 14601"/>
                <a:gd name="T18" fmla="*/ 14872 w 20364"/>
                <a:gd name="T19" fmla="*/ 0 h 14601"/>
                <a:gd name="T20" fmla="*/ 13532 w 20364"/>
                <a:gd name="T21" fmla="*/ 0 h 14601"/>
                <a:gd name="T22" fmla="*/ 0 w 20364"/>
                <a:gd name="T23" fmla="*/ 0 h 14601"/>
                <a:gd name="T24" fmla="*/ 0 w 20364"/>
                <a:gd name="T25" fmla="*/ 14601 h 1460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364" h="14601">
                  <a:moveTo>
                    <a:pt x="0" y="13396"/>
                  </a:moveTo>
                  <a:lnTo>
                    <a:pt x="11790" y="13396"/>
                  </a:lnTo>
                  <a:lnTo>
                    <a:pt x="11790" y="6430"/>
                  </a:lnTo>
                  <a:cubicBezTo>
                    <a:pt x="11790" y="5764"/>
                    <a:pt x="12330" y="5224"/>
                    <a:pt x="12996" y="5224"/>
                  </a:cubicBezTo>
                  <a:cubicBezTo>
                    <a:pt x="13658" y="5151"/>
                    <a:pt x="14254" y="5626"/>
                    <a:pt x="14328" y="6288"/>
                  </a:cubicBezTo>
                  <a:cubicBezTo>
                    <a:pt x="14333" y="6335"/>
                    <a:pt x="14336" y="6383"/>
                    <a:pt x="14336" y="6430"/>
                  </a:cubicBezTo>
                  <a:lnTo>
                    <a:pt x="14336" y="13530"/>
                  </a:lnTo>
                  <a:cubicBezTo>
                    <a:pt x="17776" y="12895"/>
                    <a:pt x="20295" y="9928"/>
                    <a:pt x="20365" y="6430"/>
                  </a:cubicBezTo>
                  <a:cubicBezTo>
                    <a:pt x="20315" y="3709"/>
                    <a:pt x="18770" y="1236"/>
                    <a:pt x="16345" y="0"/>
                  </a:cubicBezTo>
                  <a:lnTo>
                    <a:pt x="14872" y="0"/>
                  </a:lnTo>
                  <a:lnTo>
                    <a:pt x="13532" y="0"/>
                  </a:lnTo>
                  <a:lnTo>
                    <a:pt x="0" y="0"/>
                  </a:lnTo>
                  <a:lnTo>
                    <a:pt x="0" y="14601"/>
                  </a:lnTo>
                  <a:lnTo>
                    <a:pt x="0" y="1339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77" name="Freeform: Shape 1633">
              <a:extLst>
                <a:ext uri="{FF2B5EF4-FFF2-40B4-BE49-F238E27FC236}">
                  <a16:creationId xmlns:a16="http://schemas.microsoft.com/office/drawing/2014/main" id="{D1E5064A-4320-C54D-E23A-35679AED299C}"/>
                </a:ext>
              </a:extLst>
            </p:cNvPr>
            <p:cNvSpPr>
              <a:spLocks/>
            </p:cNvSpPr>
            <p:nvPr/>
          </p:nvSpPr>
          <p:spPr bwMode="auto">
            <a:xfrm>
              <a:off x="189711" y="5604774"/>
              <a:ext cx="14649" cy="865421"/>
            </a:xfrm>
            <a:custGeom>
              <a:avLst/>
              <a:gdLst>
                <a:gd name="T0" fmla="*/ 0 w 14649"/>
                <a:gd name="T1" fmla="*/ 7428 h 865421"/>
                <a:gd name="T2" fmla="*/ 0 w 14649"/>
                <a:gd name="T3" fmla="*/ 865421 h 865421"/>
                <a:gd name="T4" fmla="*/ 14604 w 14649"/>
                <a:gd name="T5" fmla="*/ 865421 h 865421"/>
                <a:gd name="T6" fmla="*/ 14604 w 14649"/>
                <a:gd name="T7" fmla="*/ 7428 h 865421"/>
                <a:gd name="T8" fmla="*/ 14604 w 14649"/>
                <a:gd name="T9" fmla="*/ 6491 h 865421"/>
                <a:gd name="T10" fmla="*/ 14604 w 14649"/>
                <a:gd name="T11" fmla="*/ 5017 h 865421"/>
                <a:gd name="T12" fmla="*/ 14604 w 14649"/>
                <a:gd name="T13" fmla="*/ 3812 h 865421"/>
                <a:gd name="T14" fmla="*/ 13800 w 14649"/>
                <a:gd name="T15" fmla="*/ 2740 h 865421"/>
                <a:gd name="T16" fmla="*/ 12728 w 14649"/>
                <a:gd name="T17" fmla="*/ 1668 h 865421"/>
                <a:gd name="T18" fmla="*/ 8307 w 14649"/>
                <a:gd name="T19" fmla="*/ 61 h 865421"/>
                <a:gd name="T20" fmla="*/ 61 w 14649"/>
                <a:gd name="T21" fmla="*/ 6430 h 865421"/>
                <a:gd name="T22" fmla="*/ 0 w 14649"/>
                <a:gd name="T23" fmla="*/ 7428 h 8654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649" h="865421">
                  <a:moveTo>
                    <a:pt x="0" y="7428"/>
                  </a:moveTo>
                  <a:lnTo>
                    <a:pt x="0" y="865421"/>
                  </a:lnTo>
                  <a:lnTo>
                    <a:pt x="14604" y="865421"/>
                  </a:lnTo>
                  <a:lnTo>
                    <a:pt x="14604" y="7428"/>
                  </a:lnTo>
                  <a:cubicBezTo>
                    <a:pt x="14604" y="7428"/>
                    <a:pt x="14604" y="7428"/>
                    <a:pt x="14604" y="6491"/>
                  </a:cubicBezTo>
                  <a:cubicBezTo>
                    <a:pt x="14664" y="6002"/>
                    <a:pt x="14664" y="5506"/>
                    <a:pt x="14604" y="5017"/>
                  </a:cubicBezTo>
                  <a:cubicBezTo>
                    <a:pt x="14655" y="4617"/>
                    <a:pt x="14655" y="4212"/>
                    <a:pt x="14604" y="3812"/>
                  </a:cubicBezTo>
                  <a:lnTo>
                    <a:pt x="13800" y="2740"/>
                  </a:lnTo>
                  <a:cubicBezTo>
                    <a:pt x="13513" y="2318"/>
                    <a:pt x="13150" y="1955"/>
                    <a:pt x="12728" y="1668"/>
                  </a:cubicBezTo>
                  <a:cubicBezTo>
                    <a:pt x="11479" y="646"/>
                    <a:pt x="9920" y="78"/>
                    <a:pt x="8307" y="61"/>
                  </a:cubicBezTo>
                  <a:cubicBezTo>
                    <a:pt x="4270" y="-458"/>
                    <a:pt x="578" y="2394"/>
                    <a:pt x="61" y="6430"/>
                  </a:cubicBezTo>
                  <a:cubicBezTo>
                    <a:pt x="18" y="6761"/>
                    <a:pt x="-2" y="7095"/>
                    <a:pt x="0" y="742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78" name="Freeform: Shape 1634">
              <a:extLst>
                <a:ext uri="{FF2B5EF4-FFF2-40B4-BE49-F238E27FC236}">
                  <a16:creationId xmlns:a16="http://schemas.microsoft.com/office/drawing/2014/main" id="{45C84D38-5856-CA80-044F-B6E77428F66F}"/>
                </a:ext>
              </a:extLst>
            </p:cNvPr>
            <p:cNvSpPr>
              <a:spLocks/>
            </p:cNvSpPr>
            <p:nvPr/>
          </p:nvSpPr>
          <p:spPr bwMode="auto">
            <a:xfrm>
              <a:off x="172429" y="5597593"/>
              <a:ext cx="2545" cy="873003"/>
            </a:xfrm>
            <a:custGeom>
              <a:avLst/>
              <a:gdLst>
                <a:gd name="T0" fmla="*/ 0 w 2545"/>
                <a:gd name="T1" fmla="*/ 872602 h 873003"/>
                <a:gd name="T2" fmla="*/ 2546 w 2545"/>
                <a:gd name="T3" fmla="*/ 872602 h 873003"/>
                <a:gd name="T4" fmla="*/ 2546 w 2545"/>
                <a:gd name="T5" fmla="*/ 1214 h 873003"/>
                <a:gd name="T6" fmla="*/ 1348 w 2545"/>
                <a:gd name="T7" fmla="*/ 0 h 873003"/>
                <a:gd name="T8" fmla="*/ 1206 w 2545"/>
                <a:gd name="T9" fmla="*/ 8 h 873003"/>
                <a:gd name="T10" fmla="*/ 0 w 2545"/>
                <a:gd name="T11" fmla="*/ 1214 h 873003"/>
                <a:gd name="T12" fmla="*/ 0 w 2545"/>
                <a:gd name="T13" fmla="*/ 873004 h 87300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45" h="873003">
                  <a:moveTo>
                    <a:pt x="0" y="872602"/>
                  </a:moveTo>
                  <a:lnTo>
                    <a:pt x="2546" y="872602"/>
                  </a:lnTo>
                  <a:lnTo>
                    <a:pt x="2546" y="1214"/>
                  </a:lnTo>
                  <a:cubicBezTo>
                    <a:pt x="2550" y="548"/>
                    <a:pt x="2014" y="5"/>
                    <a:pt x="1348" y="0"/>
                  </a:cubicBezTo>
                  <a:cubicBezTo>
                    <a:pt x="1300" y="0"/>
                    <a:pt x="1253" y="3"/>
                    <a:pt x="1206" y="8"/>
                  </a:cubicBezTo>
                  <a:cubicBezTo>
                    <a:pt x="540" y="8"/>
                    <a:pt x="0" y="548"/>
                    <a:pt x="0" y="1214"/>
                  </a:cubicBezTo>
                  <a:lnTo>
                    <a:pt x="0" y="873004"/>
                  </a:lnTo>
                  <a:lnTo>
                    <a:pt x="0" y="87260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79" name="Freeform: Shape 1635">
              <a:extLst>
                <a:ext uri="{FF2B5EF4-FFF2-40B4-BE49-F238E27FC236}">
                  <a16:creationId xmlns:a16="http://schemas.microsoft.com/office/drawing/2014/main" id="{C8114631-CA16-2FFF-DDF9-DBD7DA10146E}"/>
                </a:ext>
              </a:extLst>
            </p:cNvPr>
            <p:cNvSpPr>
              <a:spLocks/>
            </p:cNvSpPr>
            <p:nvPr/>
          </p:nvSpPr>
          <p:spPr bwMode="auto">
            <a:xfrm>
              <a:off x="306004" y="5599610"/>
              <a:ext cx="14603" cy="175483"/>
            </a:xfrm>
            <a:custGeom>
              <a:avLst/>
              <a:gdLst>
                <a:gd name="T0" fmla="*/ 14604 w 14603"/>
                <a:gd name="T1" fmla="*/ 175483 h 175483"/>
                <a:gd name="T2" fmla="*/ 14604 w 14603"/>
                <a:gd name="T3" fmla="*/ 7368 h 175483"/>
                <a:gd name="T4" fmla="*/ 7235 w 14603"/>
                <a:gd name="T5" fmla="*/ 7368 h 175483"/>
                <a:gd name="T6" fmla="*/ 0 w 14603"/>
                <a:gd name="T7" fmla="*/ 0 h 175483"/>
                <a:gd name="T8" fmla="*/ 0 w 14603"/>
                <a:gd name="T9" fmla="*/ 175483 h 175483"/>
                <a:gd name="T10" fmla="*/ 14604 w 14603"/>
                <a:gd name="T11" fmla="*/ 175483 h 1754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03" h="175483">
                  <a:moveTo>
                    <a:pt x="14604" y="175483"/>
                  </a:moveTo>
                  <a:lnTo>
                    <a:pt x="14604" y="7368"/>
                  </a:lnTo>
                  <a:lnTo>
                    <a:pt x="7235" y="7368"/>
                  </a:lnTo>
                  <a:cubicBezTo>
                    <a:pt x="3218" y="7294"/>
                    <a:pt x="-1" y="4017"/>
                    <a:pt x="0" y="0"/>
                  </a:cubicBezTo>
                  <a:lnTo>
                    <a:pt x="0" y="175483"/>
                  </a:lnTo>
                  <a:lnTo>
                    <a:pt x="14604" y="17548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80" name="Freeform: Shape 1636">
              <a:extLst>
                <a:ext uri="{FF2B5EF4-FFF2-40B4-BE49-F238E27FC236}">
                  <a16:creationId xmlns:a16="http://schemas.microsoft.com/office/drawing/2014/main" id="{D95E56F2-132C-56ED-EBD1-852ABD5FDEA0}"/>
                </a:ext>
              </a:extLst>
            </p:cNvPr>
            <p:cNvSpPr>
              <a:spLocks/>
            </p:cNvSpPr>
            <p:nvPr/>
          </p:nvSpPr>
          <p:spPr bwMode="auto">
            <a:xfrm>
              <a:off x="330924" y="6471668"/>
              <a:ext cx="26795" cy="5760"/>
            </a:xfrm>
            <a:custGeom>
              <a:avLst/>
              <a:gdLst>
                <a:gd name="T0" fmla="*/ 19963 w 26795"/>
                <a:gd name="T1" fmla="*/ 0 h 5760"/>
                <a:gd name="T2" fmla="*/ 0 w 26795"/>
                <a:gd name="T3" fmla="*/ 0 h 5760"/>
                <a:gd name="T4" fmla="*/ 0 w 26795"/>
                <a:gd name="T5" fmla="*/ 5760 h 5760"/>
                <a:gd name="T6" fmla="*/ 26796 w 26795"/>
                <a:gd name="T7" fmla="*/ 4956 h 5760"/>
                <a:gd name="T8" fmla="*/ 26796 w 26795"/>
                <a:gd name="T9" fmla="*/ 4956 h 5760"/>
                <a:gd name="T10" fmla="*/ 19963 w 26795"/>
                <a:gd name="T11" fmla="*/ 0 h 57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5" h="5760">
                  <a:moveTo>
                    <a:pt x="19963" y="0"/>
                  </a:moveTo>
                  <a:lnTo>
                    <a:pt x="0" y="0"/>
                  </a:lnTo>
                  <a:lnTo>
                    <a:pt x="0" y="5760"/>
                  </a:lnTo>
                  <a:lnTo>
                    <a:pt x="26796" y="4956"/>
                  </a:lnTo>
                  <a:cubicBezTo>
                    <a:pt x="23690" y="4943"/>
                    <a:pt x="20941" y="2947"/>
                    <a:pt x="19963"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81" name="Freeform: Shape 1637">
              <a:extLst>
                <a:ext uri="{FF2B5EF4-FFF2-40B4-BE49-F238E27FC236}">
                  <a16:creationId xmlns:a16="http://schemas.microsoft.com/office/drawing/2014/main" id="{A032D9A8-0DBC-DEFA-3B45-2BC4AB5BE36F}"/>
                </a:ext>
              </a:extLst>
            </p:cNvPr>
            <p:cNvSpPr>
              <a:spLocks/>
            </p:cNvSpPr>
            <p:nvPr/>
          </p:nvSpPr>
          <p:spPr bwMode="auto">
            <a:xfrm>
              <a:off x="320608" y="6463765"/>
              <a:ext cx="13397" cy="13395"/>
            </a:xfrm>
            <a:custGeom>
              <a:avLst/>
              <a:gdLst>
                <a:gd name="T0" fmla="*/ 0 w 13397"/>
                <a:gd name="T1" fmla="*/ 0 h 13395"/>
                <a:gd name="T2" fmla="*/ 0 w 13397"/>
                <a:gd name="T3" fmla="*/ 0 h 13395"/>
                <a:gd name="T4" fmla="*/ 0 60000 65536"/>
                <a:gd name="T5" fmla="*/ 0 60000 65536"/>
              </a:gdLst>
              <a:ahLst/>
              <a:cxnLst>
                <a:cxn ang="T4">
                  <a:pos x="T0" y="T1"/>
                </a:cxn>
                <a:cxn ang="T5">
                  <a:pos x="T2" y="T3"/>
                </a:cxn>
              </a:cxnLst>
              <a:rect l="0" t="0" r="r" b="b"/>
              <a:pathLst>
                <a:path w="13397" h="13395">
                  <a:moveTo>
                    <a:pt x="0" y="0"/>
                  </a:move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82" name="Freeform: Shape 1638">
              <a:extLst>
                <a:ext uri="{FF2B5EF4-FFF2-40B4-BE49-F238E27FC236}">
                  <a16:creationId xmlns:a16="http://schemas.microsoft.com/office/drawing/2014/main" id="{2CF5EB82-66C0-9577-F47A-A4F90564F5CF}"/>
                </a:ext>
              </a:extLst>
            </p:cNvPr>
            <p:cNvSpPr>
              <a:spLocks/>
            </p:cNvSpPr>
            <p:nvPr/>
          </p:nvSpPr>
          <p:spPr bwMode="auto">
            <a:xfrm>
              <a:off x="322349" y="6462024"/>
              <a:ext cx="35236" cy="7099"/>
            </a:xfrm>
            <a:custGeom>
              <a:avLst/>
              <a:gdLst>
                <a:gd name="T0" fmla="*/ 35236 w 35236"/>
                <a:gd name="T1" fmla="*/ 0 h 7099"/>
                <a:gd name="T2" fmla="*/ 35236 w 35236"/>
                <a:gd name="T3" fmla="*/ 0 h 7099"/>
                <a:gd name="T4" fmla="*/ 1206 w 35236"/>
                <a:gd name="T5" fmla="*/ 1072 h 7099"/>
                <a:gd name="T6" fmla="*/ 0 w 35236"/>
                <a:gd name="T7" fmla="*/ 1072 h 7099"/>
                <a:gd name="T8" fmla="*/ 1474 w 35236"/>
                <a:gd name="T9" fmla="*/ 1072 h 7099"/>
                <a:gd name="T10" fmla="*/ 8441 w 35236"/>
                <a:gd name="T11" fmla="*/ 7100 h 7099"/>
                <a:gd name="T12" fmla="*/ 28269 w 35236"/>
                <a:gd name="T13" fmla="*/ 7100 h 7099"/>
                <a:gd name="T14" fmla="*/ 35236 w 35236"/>
                <a:gd name="T15" fmla="*/ 0 h 709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236" h="7099">
                  <a:moveTo>
                    <a:pt x="35236" y="0"/>
                  </a:moveTo>
                  <a:lnTo>
                    <a:pt x="35236" y="0"/>
                  </a:lnTo>
                  <a:lnTo>
                    <a:pt x="1206" y="1072"/>
                  </a:lnTo>
                  <a:lnTo>
                    <a:pt x="0" y="1072"/>
                  </a:lnTo>
                  <a:lnTo>
                    <a:pt x="1474" y="1072"/>
                  </a:lnTo>
                  <a:cubicBezTo>
                    <a:pt x="4961" y="1098"/>
                    <a:pt x="7914" y="3657"/>
                    <a:pt x="8441" y="7100"/>
                  </a:cubicBezTo>
                  <a:lnTo>
                    <a:pt x="28269" y="7100"/>
                  </a:lnTo>
                  <a:cubicBezTo>
                    <a:pt x="28402" y="3282"/>
                    <a:pt x="31426" y="201"/>
                    <a:pt x="35236"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83" name="Freeform: Shape 1639">
              <a:extLst>
                <a:ext uri="{FF2B5EF4-FFF2-40B4-BE49-F238E27FC236}">
                  <a16:creationId xmlns:a16="http://schemas.microsoft.com/office/drawing/2014/main" id="{E5915AC7-946B-1710-7C02-5C0CE9E057CC}"/>
                </a:ext>
              </a:extLst>
            </p:cNvPr>
            <p:cNvSpPr>
              <a:spLocks/>
            </p:cNvSpPr>
            <p:nvPr/>
          </p:nvSpPr>
          <p:spPr bwMode="auto">
            <a:xfrm>
              <a:off x="330656" y="6469525"/>
              <a:ext cx="19962" cy="2545"/>
            </a:xfrm>
            <a:custGeom>
              <a:avLst/>
              <a:gdLst>
                <a:gd name="T0" fmla="*/ 19695 w 19962"/>
                <a:gd name="T1" fmla="*/ 0 h 2545"/>
                <a:gd name="T2" fmla="*/ 0 w 19962"/>
                <a:gd name="T3" fmla="*/ 0 h 2545"/>
                <a:gd name="T4" fmla="*/ 0 w 19962"/>
                <a:gd name="T5" fmla="*/ 1206 h 2545"/>
                <a:gd name="T6" fmla="*/ 0 w 19962"/>
                <a:gd name="T7" fmla="*/ 2545 h 2545"/>
                <a:gd name="T8" fmla="*/ 19963 w 19962"/>
                <a:gd name="T9" fmla="*/ 2545 h 2545"/>
                <a:gd name="T10" fmla="*/ 19695 w 19962"/>
                <a:gd name="T11" fmla="*/ 0 h 254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962" h="2545">
                  <a:moveTo>
                    <a:pt x="19695" y="0"/>
                  </a:moveTo>
                  <a:lnTo>
                    <a:pt x="0" y="0"/>
                  </a:lnTo>
                  <a:cubicBezTo>
                    <a:pt x="63" y="402"/>
                    <a:pt x="63" y="804"/>
                    <a:pt x="0" y="1206"/>
                  </a:cubicBezTo>
                  <a:lnTo>
                    <a:pt x="0" y="2545"/>
                  </a:lnTo>
                  <a:lnTo>
                    <a:pt x="19963" y="2545"/>
                  </a:lnTo>
                  <a:cubicBezTo>
                    <a:pt x="19720" y="1715"/>
                    <a:pt x="19629" y="857"/>
                    <a:pt x="19695"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84" name="Freeform: Shape 1640">
              <a:extLst>
                <a:ext uri="{FF2B5EF4-FFF2-40B4-BE49-F238E27FC236}">
                  <a16:creationId xmlns:a16="http://schemas.microsoft.com/office/drawing/2014/main" id="{74059720-3962-30BE-110D-6D65173E92A6}"/>
                </a:ext>
              </a:extLst>
            </p:cNvPr>
            <p:cNvSpPr>
              <a:spLocks/>
            </p:cNvSpPr>
            <p:nvPr/>
          </p:nvSpPr>
          <p:spPr bwMode="auto">
            <a:xfrm>
              <a:off x="4333503" y="6550703"/>
              <a:ext cx="2545" cy="303010"/>
            </a:xfrm>
            <a:custGeom>
              <a:avLst/>
              <a:gdLst>
                <a:gd name="T0" fmla="*/ 0 w 2545"/>
                <a:gd name="T1" fmla="*/ 0 h 303010"/>
                <a:gd name="T2" fmla="*/ 2546 w 2545"/>
                <a:gd name="T3" fmla="*/ 0 h 303010"/>
                <a:gd name="T4" fmla="*/ 2546 w 2545"/>
                <a:gd name="T5" fmla="*/ 303010 h 303010"/>
                <a:gd name="T6" fmla="*/ 0 w 2545"/>
                <a:gd name="T7" fmla="*/ 303010 h 3030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45" h="303010">
                  <a:moveTo>
                    <a:pt x="0" y="0"/>
                  </a:moveTo>
                  <a:lnTo>
                    <a:pt x="2546" y="0"/>
                  </a:lnTo>
                  <a:lnTo>
                    <a:pt x="2546" y="303010"/>
                  </a:lnTo>
                  <a:lnTo>
                    <a:pt x="0" y="30301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85" name="Freeform: Shape 1641">
              <a:extLst>
                <a:ext uri="{FF2B5EF4-FFF2-40B4-BE49-F238E27FC236}">
                  <a16:creationId xmlns:a16="http://schemas.microsoft.com/office/drawing/2014/main" id="{5072612C-8BAA-3256-2791-D2CC7C50E9E3}"/>
                </a:ext>
              </a:extLst>
            </p:cNvPr>
            <p:cNvSpPr>
              <a:spLocks/>
            </p:cNvSpPr>
            <p:nvPr/>
          </p:nvSpPr>
          <p:spPr bwMode="auto">
            <a:xfrm>
              <a:off x="2153153" y="6463453"/>
              <a:ext cx="68596" cy="12233"/>
            </a:xfrm>
            <a:custGeom>
              <a:avLst/>
              <a:gdLst>
                <a:gd name="T0" fmla="*/ 68596 w 68596"/>
                <a:gd name="T1" fmla="*/ 44 h 12233"/>
                <a:gd name="T2" fmla="*/ 0 w 68596"/>
                <a:gd name="T3" fmla="*/ 44 h 12233"/>
                <a:gd name="T4" fmla="*/ 4019 w 68596"/>
                <a:gd name="T5" fmla="*/ 44 h 12233"/>
                <a:gd name="T6" fmla="*/ 5225 w 68596"/>
                <a:gd name="T7" fmla="*/ 44 h 12233"/>
                <a:gd name="T8" fmla="*/ 6565 w 68596"/>
                <a:gd name="T9" fmla="*/ 44 h 12233"/>
                <a:gd name="T10" fmla="*/ 7771 w 68596"/>
                <a:gd name="T11" fmla="*/ 848 h 12233"/>
                <a:gd name="T12" fmla="*/ 8842 w 68596"/>
                <a:gd name="T13" fmla="*/ 1651 h 12233"/>
                <a:gd name="T14" fmla="*/ 9646 w 68596"/>
                <a:gd name="T15" fmla="*/ 2857 h 12233"/>
                <a:gd name="T16" fmla="*/ 9646 w 68596"/>
                <a:gd name="T17" fmla="*/ 4062 h 12233"/>
                <a:gd name="T18" fmla="*/ 9646 w 68596"/>
                <a:gd name="T19" fmla="*/ 5402 h 12233"/>
                <a:gd name="T20" fmla="*/ 9646 w 68596"/>
                <a:gd name="T21" fmla="*/ 6608 h 12233"/>
                <a:gd name="T22" fmla="*/ 9646 w 68596"/>
                <a:gd name="T23" fmla="*/ 6608 h 12233"/>
                <a:gd name="T24" fmla="*/ 9646 w 68596"/>
                <a:gd name="T25" fmla="*/ 6608 h 12233"/>
                <a:gd name="T26" fmla="*/ 9646 w 68596"/>
                <a:gd name="T27" fmla="*/ 7947 h 12233"/>
                <a:gd name="T28" fmla="*/ 9646 w 68596"/>
                <a:gd name="T29" fmla="*/ 9019 h 12233"/>
                <a:gd name="T30" fmla="*/ 8708 w 68596"/>
                <a:gd name="T31" fmla="*/ 10359 h 12233"/>
                <a:gd name="T32" fmla="*/ 8039 w 68596"/>
                <a:gd name="T33" fmla="*/ 11296 h 12233"/>
                <a:gd name="T34" fmla="*/ 6565 w 68596"/>
                <a:gd name="T35" fmla="*/ 12234 h 12233"/>
                <a:gd name="T36" fmla="*/ 5761 w 68596"/>
                <a:gd name="T37" fmla="*/ 12234 h 12233"/>
                <a:gd name="T38" fmla="*/ 4555 w 68596"/>
                <a:gd name="T39" fmla="*/ 12234 h 12233"/>
                <a:gd name="T40" fmla="*/ 60826 w 68596"/>
                <a:gd name="T41" fmla="*/ 12234 h 12233"/>
                <a:gd name="T42" fmla="*/ 60826 w 68596"/>
                <a:gd name="T43" fmla="*/ 5000 h 12233"/>
                <a:gd name="T44" fmla="*/ 68596 w 68596"/>
                <a:gd name="T45" fmla="*/ 44 h 1223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68596" h="12233">
                  <a:moveTo>
                    <a:pt x="68596" y="44"/>
                  </a:moveTo>
                  <a:lnTo>
                    <a:pt x="0" y="44"/>
                  </a:lnTo>
                  <a:lnTo>
                    <a:pt x="4019" y="44"/>
                  </a:lnTo>
                  <a:lnTo>
                    <a:pt x="5225" y="44"/>
                  </a:lnTo>
                  <a:lnTo>
                    <a:pt x="6565" y="44"/>
                  </a:lnTo>
                  <a:lnTo>
                    <a:pt x="7771" y="848"/>
                  </a:lnTo>
                  <a:lnTo>
                    <a:pt x="8842" y="1651"/>
                  </a:lnTo>
                  <a:lnTo>
                    <a:pt x="9646" y="2857"/>
                  </a:lnTo>
                  <a:cubicBezTo>
                    <a:pt x="9713" y="3259"/>
                    <a:pt x="9713" y="3661"/>
                    <a:pt x="9646" y="4062"/>
                  </a:cubicBezTo>
                  <a:cubicBezTo>
                    <a:pt x="9713" y="4505"/>
                    <a:pt x="9713" y="4960"/>
                    <a:pt x="9646" y="5402"/>
                  </a:cubicBezTo>
                  <a:cubicBezTo>
                    <a:pt x="9713" y="5804"/>
                    <a:pt x="9713" y="6206"/>
                    <a:pt x="9646" y="6608"/>
                  </a:cubicBezTo>
                  <a:cubicBezTo>
                    <a:pt x="9646" y="6608"/>
                    <a:pt x="9646" y="6608"/>
                    <a:pt x="9646" y="6608"/>
                  </a:cubicBezTo>
                  <a:lnTo>
                    <a:pt x="9646" y="7947"/>
                  </a:lnTo>
                  <a:cubicBezTo>
                    <a:pt x="9646" y="7947"/>
                    <a:pt x="9646" y="8751"/>
                    <a:pt x="9646" y="9019"/>
                  </a:cubicBezTo>
                  <a:cubicBezTo>
                    <a:pt x="9365" y="9488"/>
                    <a:pt x="9057" y="9930"/>
                    <a:pt x="8708" y="10359"/>
                  </a:cubicBezTo>
                  <a:lnTo>
                    <a:pt x="8039" y="11296"/>
                  </a:lnTo>
                  <a:cubicBezTo>
                    <a:pt x="7596" y="11685"/>
                    <a:pt x="7101" y="12006"/>
                    <a:pt x="6565" y="12234"/>
                  </a:cubicBezTo>
                  <a:lnTo>
                    <a:pt x="5761" y="12234"/>
                  </a:lnTo>
                  <a:lnTo>
                    <a:pt x="4555" y="12234"/>
                  </a:lnTo>
                  <a:lnTo>
                    <a:pt x="60826" y="12234"/>
                  </a:lnTo>
                  <a:lnTo>
                    <a:pt x="60826" y="5000"/>
                  </a:lnTo>
                  <a:cubicBezTo>
                    <a:pt x="61938" y="1732"/>
                    <a:pt x="65167" y="-331"/>
                    <a:pt x="68596" y="4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86" name="Freeform: Shape 1642">
              <a:extLst>
                <a:ext uri="{FF2B5EF4-FFF2-40B4-BE49-F238E27FC236}">
                  <a16:creationId xmlns:a16="http://schemas.microsoft.com/office/drawing/2014/main" id="{F3428F77-A366-D73C-8D88-AD67721307F4}"/>
                </a:ext>
              </a:extLst>
            </p:cNvPr>
            <p:cNvSpPr>
              <a:spLocks/>
            </p:cNvSpPr>
            <p:nvPr/>
          </p:nvSpPr>
          <p:spPr bwMode="auto">
            <a:xfrm>
              <a:off x="1433559" y="5844483"/>
              <a:ext cx="2545" cy="288542"/>
            </a:xfrm>
            <a:custGeom>
              <a:avLst/>
              <a:gdLst>
                <a:gd name="T0" fmla="*/ 1206 w 2545"/>
                <a:gd name="T1" fmla="*/ 288275 h 288542"/>
                <a:gd name="T2" fmla="*/ 2546 w 2545"/>
                <a:gd name="T3" fmla="*/ 288275 h 288542"/>
                <a:gd name="T4" fmla="*/ 2546 w 2545"/>
                <a:gd name="T5" fmla="*/ 0 h 288542"/>
                <a:gd name="T6" fmla="*/ 1206 w 2545"/>
                <a:gd name="T7" fmla="*/ 0 h 288542"/>
                <a:gd name="T8" fmla="*/ 0 w 2545"/>
                <a:gd name="T9" fmla="*/ 0 h 288542"/>
                <a:gd name="T10" fmla="*/ 0 w 2545"/>
                <a:gd name="T11" fmla="*/ 288543 h 2885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288542">
                  <a:moveTo>
                    <a:pt x="1206" y="288275"/>
                  </a:moveTo>
                  <a:lnTo>
                    <a:pt x="2546" y="288275"/>
                  </a:lnTo>
                  <a:lnTo>
                    <a:pt x="2546" y="0"/>
                  </a:lnTo>
                  <a:lnTo>
                    <a:pt x="1206" y="0"/>
                  </a:lnTo>
                  <a:lnTo>
                    <a:pt x="0" y="0"/>
                  </a:lnTo>
                  <a:lnTo>
                    <a:pt x="0" y="288543"/>
                  </a:lnTo>
                  <a:lnTo>
                    <a:pt x="1206" y="28827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87" name="Freeform: Shape 1643">
              <a:extLst>
                <a:ext uri="{FF2B5EF4-FFF2-40B4-BE49-F238E27FC236}">
                  <a16:creationId xmlns:a16="http://schemas.microsoft.com/office/drawing/2014/main" id="{4911876C-B6BC-D839-8B02-BE9F1CA549FC}"/>
                </a:ext>
              </a:extLst>
            </p:cNvPr>
            <p:cNvSpPr>
              <a:spLocks/>
            </p:cNvSpPr>
            <p:nvPr/>
          </p:nvSpPr>
          <p:spPr bwMode="auto">
            <a:xfrm>
              <a:off x="1424175" y="5607899"/>
              <a:ext cx="17825" cy="24530"/>
            </a:xfrm>
            <a:custGeom>
              <a:avLst/>
              <a:gdLst>
                <a:gd name="T0" fmla="*/ 6 w 17825"/>
                <a:gd name="T1" fmla="*/ 7652 h 24530"/>
                <a:gd name="T2" fmla="*/ 1212 w 17825"/>
                <a:gd name="T3" fmla="*/ 13546 h 24530"/>
                <a:gd name="T4" fmla="*/ 3356 w 17825"/>
                <a:gd name="T5" fmla="*/ 24531 h 24530"/>
                <a:gd name="T6" fmla="*/ 3356 w 17825"/>
                <a:gd name="T7" fmla="*/ 23727 h 24530"/>
                <a:gd name="T8" fmla="*/ 5901 w 17825"/>
                <a:gd name="T9" fmla="*/ 18369 h 24530"/>
                <a:gd name="T10" fmla="*/ 5901 w 17825"/>
                <a:gd name="T11" fmla="*/ 6313 h 24530"/>
                <a:gd name="T12" fmla="*/ 7241 w 17825"/>
                <a:gd name="T13" fmla="*/ 4973 h 24530"/>
                <a:gd name="T14" fmla="*/ 8447 w 17825"/>
                <a:gd name="T15" fmla="*/ 6313 h 24530"/>
                <a:gd name="T16" fmla="*/ 8447 w 17825"/>
                <a:gd name="T17" fmla="*/ 16895 h 24530"/>
                <a:gd name="T18" fmla="*/ 10591 w 17825"/>
                <a:gd name="T19" fmla="*/ 16895 h 24530"/>
                <a:gd name="T20" fmla="*/ 17825 w 17825"/>
                <a:gd name="T21" fmla="*/ 23459 h 24530"/>
                <a:gd name="T22" fmla="*/ 17825 w 17825"/>
                <a:gd name="T23" fmla="*/ 22789 h 24530"/>
                <a:gd name="T24" fmla="*/ 14342 w 17825"/>
                <a:gd name="T25" fmla="*/ 4303 h 24530"/>
                <a:gd name="T26" fmla="*/ 14342 w 17825"/>
                <a:gd name="T27" fmla="*/ 3634 h 24530"/>
                <a:gd name="T28" fmla="*/ 14342 w 17825"/>
                <a:gd name="T29" fmla="*/ 2294 h 24530"/>
                <a:gd name="T30" fmla="*/ 13538 w 17825"/>
                <a:gd name="T31" fmla="*/ 1222 h 24530"/>
                <a:gd name="T32" fmla="*/ 12600 w 17825"/>
                <a:gd name="T33" fmla="*/ 151 h 24530"/>
                <a:gd name="T34" fmla="*/ 11394 w 17825"/>
                <a:gd name="T35" fmla="*/ 151 h 24530"/>
                <a:gd name="T36" fmla="*/ 10189 w 17825"/>
                <a:gd name="T37" fmla="*/ 151 h 24530"/>
                <a:gd name="T38" fmla="*/ 8715 w 17825"/>
                <a:gd name="T39" fmla="*/ 151 h 24530"/>
                <a:gd name="T40" fmla="*/ 6571 w 17825"/>
                <a:gd name="T41" fmla="*/ 151 h 24530"/>
                <a:gd name="T42" fmla="*/ 6 w 17825"/>
                <a:gd name="T43" fmla="*/ 7652 h 245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7825" h="24530">
                  <a:moveTo>
                    <a:pt x="6" y="7652"/>
                  </a:moveTo>
                  <a:lnTo>
                    <a:pt x="1212" y="13546"/>
                  </a:lnTo>
                  <a:lnTo>
                    <a:pt x="3356" y="24531"/>
                  </a:lnTo>
                  <a:lnTo>
                    <a:pt x="3356" y="23727"/>
                  </a:lnTo>
                  <a:cubicBezTo>
                    <a:pt x="3409" y="21663"/>
                    <a:pt x="4334" y="19719"/>
                    <a:pt x="5901" y="18369"/>
                  </a:cubicBezTo>
                  <a:lnTo>
                    <a:pt x="5901" y="6313"/>
                  </a:lnTo>
                  <a:cubicBezTo>
                    <a:pt x="5901" y="5573"/>
                    <a:pt x="6504" y="4973"/>
                    <a:pt x="7241" y="4973"/>
                  </a:cubicBezTo>
                  <a:cubicBezTo>
                    <a:pt x="7924" y="5043"/>
                    <a:pt x="8447" y="5623"/>
                    <a:pt x="8447" y="6313"/>
                  </a:cubicBezTo>
                  <a:lnTo>
                    <a:pt x="8447" y="16895"/>
                  </a:lnTo>
                  <a:lnTo>
                    <a:pt x="10591" y="16895"/>
                  </a:lnTo>
                  <a:cubicBezTo>
                    <a:pt x="14315" y="16941"/>
                    <a:pt x="17423" y="19758"/>
                    <a:pt x="17825" y="23459"/>
                  </a:cubicBezTo>
                  <a:cubicBezTo>
                    <a:pt x="17825" y="23459"/>
                    <a:pt x="17825" y="23459"/>
                    <a:pt x="17825" y="22789"/>
                  </a:cubicBezTo>
                  <a:lnTo>
                    <a:pt x="14342" y="4303"/>
                  </a:lnTo>
                  <a:cubicBezTo>
                    <a:pt x="14342" y="4303"/>
                    <a:pt x="14342" y="4303"/>
                    <a:pt x="14342" y="3634"/>
                  </a:cubicBezTo>
                  <a:lnTo>
                    <a:pt x="14342" y="2294"/>
                  </a:lnTo>
                  <a:lnTo>
                    <a:pt x="13538" y="1222"/>
                  </a:lnTo>
                  <a:lnTo>
                    <a:pt x="12600" y="151"/>
                  </a:lnTo>
                  <a:lnTo>
                    <a:pt x="11394" y="151"/>
                  </a:lnTo>
                  <a:lnTo>
                    <a:pt x="10189" y="151"/>
                  </a:lnTo>
                  <a:lnTo>
                    <a:pt x="8715" y="151"/>
                  </a:lnTo>
                  <a:cubicBezTo>
                    <a:pt x="8018" y="-50"/>
                    <a:pt x="7268" y="-50"/>
                    <a:pt x="6571" y="151"/>
                  </a:cubicBezTo>
                  <a:cubicBezTo>
                    <a:pt x="2739" y="504"/>
                    <a:pt x="-154" y="3802"/>
                    <a:pt x="6" y="765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88" name="Freeform: Shape 1644">
              <a:extLst>
                <a:ext uri="{FF2B5EF4-FFF2-40B4-BE49-F238E27FC236}">
                  <a16:creationId xmlns:a16="http://schemas.microsoft.com/office/drawing/2014/main" id="{9FE2D031-00D9-5EF4-BA21-D7BD83581497}"/>
                </a:ext>
              </a:extLst>
            </p:cNvPr>
            <p:cNvSpPr>
              <a:spLocks/>
            </p:cNvSpPr>
            <p:nvPr/>
          </p:nvSpPr>
          <p:spPr bwMode="auto">
            <a:xfrm>
              <a:off x="1430076" y="5612872"/>
              <a:ext cx="2545" cy="13395"/>
            </a:xfrm>
            <a:custGeom>
              <a:avLst/>
              <a:gdLst>
                <a:gd name="T0" fmla="*/ 2546 w 2545"/>
                <a:gd name="T1" fmla="*/ 1340 h 13395"/>
                <a:gd name="T2" fmla="*/ 1340 w 2545"/>
                <a:gd name="T3" fmla="*/ 0 h 13395"/>
                <a:gd name="T4" fmla="*/ 0 w 2545"/>
                <a:gd name="T5" fmla="*/ 1340 h 13395"/>
                <a:gd name="T6" fmla="*/ 0 w 2545"/>
                <a:gd name="T7" fmla="*/ 13396 h 13395"/>
                <a:gd name="T8" fmla="*/ 2546 w 2545"/>
                <a:gd name="T9" fmla="*/ 11922 h 1339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45" h="13395">
                  <a:moveTo>
                    <a:pt x="2546" y="1340"/>
                  </a:moveTo>
                  <a:cubicBezTo>
                    <a:pt x="2546" y="650"/>
                    <a:pt x="2023" y="70"/>
                    <a:pt x="1340" y="0"/>
                  </a:cubicBezTo>
                  <a:cubicBezTo>
                    <a:pt x="603" y="0"/>
                    <a:pt x="0" y="600"/>
                    <a:pt x="0" y="1340"/>
                  </a:cubicBezTo>
                  <a:lnTo>
                    <a:pt x="0" y="13396"/>
                  </a:lnTo>
                  <a:cubicBezTo>
                    <a:pt x="737" y="12729"/>
                    <a:pt x="1608" y="12226"/>
                    <a:pt x="2546" y="11922"/>
                  </a:cubicBezTo>
                  <a:lnTo>
                    <a:pt x="2546" y="134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89" name="Freeform: Shape 1645">
              <a:extLst>
                <a:ext uri="{FF2B5EF4-FFF2-40B4-BE49-F238E27FC236}">
                  <a16:creationId xmlns:a16="http://schemas.microsoft.com/office/drawing/2014/main" id="{73DDBA1B-298F-3F55-C6F7-9FD64ABB435F}"/>
                </a:ext>
              </a:extLst>
            </p:cNvPr>
            <p:cNvSpPr>
              <a:spLocks/>
            </p:cNvSpPr>
            <p:nvPr/>
          </p:nvSpPr>
          <p:spPr bwMode="auto">
            <a:xfrm>
              <a:off x="4504057" y="6536503"/>
              <a:ext cx="65381" cy="16342"/>
            </a:xfrm>
            <a:custGeom>
              <a:avLst/>
              <a:gdLst>
                <a:gd name="T0" fmla="*/ 7369 w 65381"/>
                <a:gd name="T1" fmla="*/ 6966 h 16342"/>
                <a:gd name="T2" fmla="*/ 0 w 65381"/>
                <a:gd name="T3" fmla="*/ 14199 h 16342"/>
                <a:gd name="T4" fmla="*/ 0 w 65381"/>
                <a:gd name="T5" fmla="*/ 14199 h 16342"/>
                <a:gd name="T6" fmla="*/ 56673 w 65381"/>
                <a:gd name="T7" fmla="*/ 16343 h 16342"/>
                <a:gd name="T8" fmla="*/ 56673 w 65381"/>
                <a:gd name="T9" fmla="*/ 9377 h 16342"/>
                <a:gd name="T10" fmla="*/ 63908 w 65381"/>
                <a:gd name="T11" fmla="*/ 2143 h 16342"/>
                <a:gd name="T12" fmla="*/ 65381 w 65381"/>
                <a:gd name="T13" fmla="*/ 2143 h 16342"/>
                <a:gd name="T14" fmla="*/ 64175 w 65381"/>
                <a:gd name="T15" fmla="*/ 2143 h 16342"/>
                <a:gd name="T16" fmla="*/ 268 w 65381"/>
                <a:gd name="T17" fmla="*/ 0 h 16342"/>
                <a:gd name="T18" fmla="*/ 268 w 65381"/>
                <a:gd name="T19" fmla="*/ 0 h 16342"/>
                <a:gd name="T20" fmla="*/ 7369 w 65381"/>
                <a:gd name="T21" fmla="*/ 6966 h 1634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5381" h="16342">
                  <a:moveTo>
                    <a:pt x="7369" y="6966"/>
                  </a:moveTo>
                  <a:cubicBezTo>
                    <a:pt x="7302" y="10985"/>
                    <a:pt x="4020" y="14199"/>
                    <a:pt x="0" y="14199"/>
                  </a:cubicBezTo>
                  <a:lnTo>
                    <a:pt x="56673" y="16343"/>
                  </a:lnTo>
                  <a:lnTo>
                    <a:pt x="56673" y="9377"/>
                  </a:lnTo>
                  <a:cubicBezTo>
                    <a:pt x="56673" y="5385"/>
                    <a:pt x="59915" y="2143"/>
                    <a:pt x="63908" y="2143"/>
                  </a:cubicBezTo>
                  <a:lnTo>
                    <a:pt x="65381" y="2143"/>
                  </a:lnTo>
                  <a:lnTo>
                    <a:pt x="64175" y="2143"/>
                  </a:lnTo>
                  <a:lnTo>
                    <a:pt x="268" y="0"/>
                  </a:lnTo>
                  <a:cubicBezTo>
                    <a:pt x="4113" y="67"/>
                    <a:pt x="7221" y="3121"/>
                    <a:pt x="7369" y="696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90" name="Freeform: Shape 1646">
              <a:extLst>
                <a:ext uri="{FF2B5EF4-FFF2-40B4-BE49-F238E27FC236}">
                  <a16:creationId xmlns:a16="http://schemas.microsoft.com/office/drawing/2014/main" id="{2BC08FFD-8F26-2091-C166-C32122A48D6F}"/>
                </a:ext>
              </a:extLst>
            </p:cNvPr>
            <p:cNvSpPr>
              <a:spLocks/>
            </p:cNvSpPr>
            <p:nvPr/>
          </p:nvSpPr>
          <p:spPr bwMode="auto">
            <a:xfrm>
              <a:off x="4417909" y="5950309"/>
              <a:ext cx="14469" cy="586194"/>
            </a:xfrm>
            <a:custGeom>
              <a:avLst/>
              <a:gdLst>
                <a:gd name="T0" fmla="*/ 6967 w 14469"/>
                <a:gd name="T1" fmla="*/ 7234 h 586194"/>
                <a:gd name="T2" fmla="*/ 0 w 14469"/>
                <a:gd name="T3" fmla="*/ 1340 h 586194"/>
                <a:gd name="T4" fmla="*/ 0 w 14469"/>
                <a:gd name="T5" fmla="*/ 1340 h 586194"/>
                <a:gd name="T6" fmla="*/ 0 w 14469"/>
                <a:gd name="T7" fmla="*/ 586195 h 586194"/>
                <a:gd name="T8" fmla="*/ 14469 w 14469"/>
                <a:gd name="T9" fmla="*/ 586195 h 586194"/>
                <a:gd name="T10" fmla="*/ 14469 w 14469"/>
                <a:gd name="T11" fmla="*/ 0 h 586194"/>
                <a:gd name="T12" fmla="*/ 7235 w 14469"/>
                <a:gd name="T13" fmla="*/ 7239 h 586194"/>
                <a:gd name="T14" fmla="*/ 6967 w 14469"/>
                <a:gd name="T15" fmla="*/ 7234 h 586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469" h="586194">
                  <a:moveTo>
                    <a:pt x="6967" y="7234"/>
                  </a:moveTo>
                  <a:cubicBezTo>
                    <a:pt x="3497" y="7275"/>
                    <a:pt x="536" y="4763"/>
                    <a:pt x="0" y="1340"/>
                  </a:cubicBezTo>
                  <a:lnTo>
                    <a:pt x="0" y="586195"/>
                  </a:lnTo>
                  <a:lnTo>
                    <a:pt x="14469" y="586195"/>
                  </a:lnTo>
                  <a:lnTo>
                    <a:pt x="14469" y="0"/>
                  </a:lnTo>
                  <a:cubicBezTo>
                    <a:pt x="14469" y="3995"/>
                    <a:pt x="11241" y="7236"/>
                    <a:pt x="7235" y="7239"/>
                  </a:cubicBezTo>
                  <a:cubicBezTo>
                    <a:pt x="7154" y="7239"/>
                    <a:pt x="7061" y="7236"/>
                    <a:pt x="6967"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91" name="Freeform: Shape 1647">
              <a:extLst>
                <a:ext uri="{FF2B5EF4-FFF2-40B4-BE49-F238E27FC236}">
                  <a16:creationId xmlns:a16="http://schemas.microsoft.com/office/drawing/2014/main" id="{28E671C4-0866-F48A-2EF5-3382A180DE42}"/>
                </a:ext>
              </a:extLst>
            </p:cNvPr>
            <p:cNvSpPr>
              <a:spLocks/>
            </p:cNvSpPr>
            <p:nvPr/>
          </p:nvSpPr>
          <p:spPr bwMode="auto">
            <a:xfrm>
              <a:off x="1769307" y="5645994"/>
              <a:ext cx="195741" cy="14700"/>
            </a:xfrm>
            <a:custGeom>
              <a:avLst/>
              <a:gdLst>
                <a:gd name="T0" fmla="*/ 7771 w 195741"/>
                <a:gd name="T1" fmla="*/ 9074 h 14700"/>
                <a:gd name="T2" fmla="*/ 6431 w 195741"/>
                <a:gd name="T3" fmla="*/ 14701 h 14700"/>
                <a:gd name="T4" fmla="*/ 188507 w 195741"/>
                <a:gd name="T5" fmla="*/ 14701 h 14700"/>
                <a:gd name="T6" fmla="*/ 188507 w 195741"/>
                <a:gd name="T7" fmla="*/ 7333 h 14700"/>
                <a:gd name="T8" fmla="*/ 195741 w 195741"/>
                <a:gd name="T9" fmla="*/ 99 h 14700"/>
                <a:gd name="T10" fmla="*/ 0 w 195741"/>
                <a:gd name="T11" fmla="*/ 99 h 14700"/>
                <a:gd name="T12" fmla="*/ 2278 w 195741"/>
                <a:gd name="T13" fmla="*/ 99 h 14700"/>
                <a:gd name="T14" fmla="*/ 7771 w 195741"/>
                <a:gd name="T15" fmla="*/ 9074 h 147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95741" h="14700">
                  <a:moveTo>
                    <a:pt x="7771" y="9074"/>
                  </a:moveTo>
                  <a:lnTo>
                    <a:pt x="6431" y="14701"/>
                  </a:lnTo>
                  <a:lnTo>
                    <a:pt x="188507" y="14701"/>
                  </a:lnTo>
                  <a:lnTo>
                    <a:pt x="188507" y="7333"/>
                  </a:lnTo>
                  <a:cubicBezTo>
                    <a:pt x="188507" y="3338"/>
                    <a:pt x="191749" y="99"/>
                    <a:pt x="195741" y="99"/>
                  </a:cubicBezTo>
                  <a:lnTo>
                    <a:pt x="0" y="99"/>
                  </a:lnTo>
                  <a:cubicBezTo>
                    <a:pt x="750" y="-33"/>
                    <a:pt x="1527" y="-33"/>
                    <a:pt x="2278" y="99"/>
                  </a:cubicBezTo>
                  <a:cubicBezTo>
                    <a:pt x="6257" y="1091"/>
                    <a:pt x="8695" y="5085"/>
                    <a:pt x="7771" y="907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92" name="Freeform: Shape 1648">
              <a:extLst>
                <a:ext uri="{FF2B5EF4-FFF2-40B4-BE49-F238E27FC236}">
                  <a16:creationId xmlns:a16="http://schemas.microsoft.com/office/drawing/2014/main" id="{2EF013F7-7C1B-54A3-15D7-1852380430C6}"/>
                </a:ext>
              </a:extLst>
            </p:cNvPr>
            <p:cNvSpPr>
              <a:spLocks/>
            </p:cNvSpPr>
            <p:nvPr/>
          </p:nvSpPr>
          <p:spPr bwMode="auto">
            <a:xfrm>
              <a:off x="1761536" y="5646396"/>
              <a:ext cx="15307" cy="15638"/>
            </a:xfrm>
            <a:custGeom>
              <a:avLst/>
              <a:gdLst>
                <a:gd name="T0" fmla="*/ 6967 w 15307"/>
                <a:gd name="T1" fmla="*/ 7199 h 15638"/>
                <a:gd name="T2" fmla="*/ 6967 w 15307"/>
                <a:gd name="T3" fmla="*/ 7199 h 15638"/>
                <a:gd name="T4" fmla="*/ 6967 w 15307"/>
                <a:gd name="T5" fmla="*/ 7199 h 15638"/>
                <a:gd name="T6" fmla="*/ 8159 w 15307"/>
                <a:gd name="T7" fmla="*/ 5985 h 15638"/>
                <a:gd name="T8" fmla="*/ 8307 w 15307"/>
                <a:gd name="T9" fmla="*/ 5994 h 15638"/>
                <a:gd name="T10" fmla="*/ 9512 w 15307"/>
                <a:gd name="T11" fmla="*/ 7199 h 15638"/>
                <a:gd name="T12" fmla="*/ 9512 w 15307"/>
                <a:gd name="T13" fmla="*/ 8137 h 15638"/>
                <a:gd name="T14" fmla="*/ 13800 w 15307"/>
                <a:gd name="T15" fmla="*/ 14701 h 15638"/>
                <a:gd name="T16" fmla="*/ 13800 w 15307"/>
                <a:gd name="T17" fmla="*/ 15638 h 15638"/>
                <a:gd name="T18" fmla="*/ 13800 w 15307"/>
                <a:gd name="T19" fmla="*/ 14567 h 15638"/>
                <a:gd name="T20" fmla="*/ 15140 w 15307"/>
                <a:gd name="T21" fmla="*/ 8941 h 15638"/>
                <a:gd name="T22" fmla="*/ 9646 w 15307"/>
                <a:gd name="T23" fmla="*/ 99 h 15638"/>
                <a:gd name="T24" fmla="*/ 7369 w 15307"/>
                <a:gd name="T25" fmla="*/ 99 h 15638"/>
                <a:gd name="T26" fmla="*/ 5895 w 15307"/>
                <a:gd name="T27" fmla="*/ 99 h 15638"/>
                <a:gd name="T28" fmla="*/ 4689 w 15307"/>
                <a:gd name="T29" fmla="*/ 99 h 15638"/>
                <a:gd name="T30" fmla="*/ 3484 w 15307"/>
                <a:gd name="T31" fmla="*/ 903 h 15638"/>
                <a:gd name="T32" fmla="*/ 2546 w 15307"/>
                <a:gd name="T33" fmla="*/ 1707 h 15638"/>
                <a:gd name="T34" fmla="*/ 1742 w 15307"/>
                <a:gd name="T35" fmla="*/ 2912 h 15638"/>
                <a:gd name="T36" fmla="*/ 1742 w 15307"/>
                <a:gd name="T37" fmla="*/ 4252 h 15638"/>
                <a:gd name="T38" fmla="*/ 0 w 15307"/>
                <a:gd name="T39" fmla="*/ 11754 h 15638"/>
                <a:gd name="T40" fmla="*/ 0 w 15307"/>
                <a:gd name="T41" fmla="*/ 12557 h 15638"/>
                <a:gd name="T42" fmla="*/ 6967 w 15307"/>
                <a:gd name="T43" fmla="*/ 7199 h 1563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5307" h="15638">
                  <a:moveTo>
                    <a:pt x="6967" y="7199"/>
                  </a:moveTo>
                  <a:lnTo>
                    <a:pt x="6967" y="7199"/>
                  </a:lnTo>
                  <a:cubicBezTo>
                    <a:pt x="6967" y="6533"/>
                    <a:pt x="7503" y="5990"/>
                    <a:pt x="8159" y="5985"/>
                  </a:cubicBezTo>
                  <a:cubicBezTo>
                    <a:pt x="8213" y="5985"/>
                    <a:pt x="8253" y="5988"/>
                    <a:pt x="8307" y="5994"/>
                  </a:cubicBezTo>
                  <a:cubicBezTo>
                    <a:pt x="8976" y="5994"/>
                    <a:pt x="9512" y="6533"/>
                    <a:pt x="9512" y="7199"/>
                  </a:cubicBezTo>
                  <a:lnTo>
                    <a:pt x="9512" y="8137"/>
                  </a:lnTo>
                  <a:cubicBezTo>
                    <a:pt x="12085" y="9320"/>
                    <a:pt x="13746" y="11872"/>
                    <a:pt x="13800" y="14701"/>
                  </a:cubicBezTo>
                  <a:lnTo>
                    <a:pt x="13800" y="15638"/>
                  </a:lnTo>
                  <a:lnTo>
                    <a:pt x="13800" y="14567"/>
                  </a:lnTo>
                  <a:lnTo>
                    <a:pt x="15140" y="8941"/>
                  </a:lnTo>
                  <a:cubicBezTo>
                    <a:pt x="15984" y="4997"/>
                    <a:pt x="13559" y="1091"/>
                    <a:pt x="9646" y="99"/>
                  </a:cubicBezTo>
                  <a:cubicBezTo>
                    <a:pt x="8896" y="-33"/>
                    <a:pt x="8119" y="-33"/>
                    <a:pt x="7369" y="99"/>
                  </a:cubicBezTo>
                  <a:lnTo>
                    <a:pt x="5895" y="99"/>
                  </a:lnTo>
                  <a:lnTo>
                    <a:pt x="4689" y="99"/>
                  </a:lnTo>
                  <a:cubicBezTo>
                    <a:pt x="4234" y="272"/>
                    <a:pt x="3818" y="547"/>
                    <a:pt x="3484" y="903"/>
                  </a:cubicBezTo>
                  <a:lnTo>
                    <a:pt x="2546" y="1707"/>
                  </a:lnTo>
                  <a:lnTo>
                    <a:pt x="1742" y="2912"/>
                  </a:lnTo>
                  <a:cubicBezTo>
                    <a:pt x="1661" y="3356"/>
                    <a:pt x="1661" y="3809"/>
                    <a:pt x="1742" y="4252"/>
                  </a:cubicBezTo>
                  <a:lnTo>
                    <a:pt x="0" y="11754"/>
                  </a:lnTo>
                  <a:cubicBezTo>
                    <a:pt x="0" y="11754"/>
                    <a:pt x="0" y="11754"/>
                    <a:pt x="0" y="12557"/>
                  </a:cubicBezTo>
                  <a:cubicBezTo>
                    <a:pt x="804" y="9376"/>
                    <a:pt x="3685" y="7160"/>
                    <a:pt x="6967" y="719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93" name="Freeform: Shape 1649">
              <a:extLst>
                <a:ext uri="{FF2B5EF4-FFF2-40B4-BE49-F238E27FC236}">
                  <a16:creationId xmlns:a16="http://schemas.microsoft.com/office/drawing/2014/main" id="{0C92126A-0848-10D6-4A13-F12D37E74B7A}"/>
                </a:ext>
              </a:extLst>
            </p:cNvPr>
            <p:cNvSpPr>
              <a:spLocks/>
            </p:cNvSpPr>
            <p:nvPr/>
          </p:nvSpPr>
          <p:spPr bwMode="auto">
            <a:xfrm>
              <a:off x="1223750" y="5624392"/>
              <a:ext cx="159567" cy="14601"/>
            </a:xfrm>
            <a:custGeom>
              <a:avLst/>
              <a:gdLst>
                <a:gd name="T0" fmla="*/ 7369 w 159567"/>
                <a:gd name="T1" fmla="*/ 7234 h 14601"/>
                <a:gd name="T2" fmla="*/ 7369 w 159567"/>
                <a:gd name="T3" fmla="*/ 14601 h 14601"/>
                <a:gd name="T4" fmla="*/ 159567 w 159567"/>
                <a:gd name="T5" fmla="*/ 14601 h 14601"/>
                <a:gd name="T6" fmla="*/ 159567 w 159567"/>
                <a:gd name="T7" fmla="*/ 0 h 14601"/>
                <a:gd name="T8" fmla="*/ 0 w 159567"/>
                <a:gd name="T9" fmla="*/ 0 h 14601"/>
                <a:gd name="T10" fmla="*/ 7369 w 159567"/>
                <a:gd name="T11" fmla="*/ 7234 h 1460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9567" h="14601">
                  <a:moveTo>
                    <a:pt x="7369" y="7234"/>
                  </a:moveTo>
                  <a:lnTo>
                    <a:pt x="7369" y="14601"/>
                  </a:lnTo>
                  <a:lnTo>
                    <a:pt x="159567" y="14601"/>
                  </a:lnTo>
                  <a:lnTo>
                    <a:pt x="159567" y="0"/>
                  </a:lnTo>
                  <a:lnTo>
                    <a:pt x="0" y="0"/>
                  </a:lnTo>
                  <a:cubicBezTo>
                    <a:pt x="4018" y="0"/>
                    <a:pt x="7295" y="3218"/>
                    <a:pt x="7369"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94" name="Freeform: Shape 1650">
              <a:extLst>
                <a:ext uri="{FF2B5EF4-FFF2-40B4-BE49-F238E27FC236}">
                  <a16:creationId xmlns:a16="http://schemas.microsoft.com/office/drawing/2014/main" id="{1C9F8842-431E-C1EF-7498-4600F0059BDF}"/>
                </a:ext>
              </a:extLst>
            </p:cNvPr>
            <p:cNvSpPr>
              <a:spLocks/>
            </p:cNvSpPr>
            <p:nvPr/>
          </p:nvSpPr>
          <p:spPr bwMode="auto">
            <a:xfrm>
              <a:off x="1761362" y="5653729"/>
              <a:ext cx="7140" cy="176153"/>
            </a:xfrm>
            <a:custGeom>
              <a:avLst/>
              <a:gdLst>
                <a:gd name="T0" fmla="*/ 7141 w 7140"/>
                <a:gd name="T1" fmla="*/ 160212 h 176153"/>
                <a:gd name="T2" fmla="*/ 7141 w 7140"/>
                <a:gd name="T3" fmla="*/ 160212 h 176153"/>
                <a:gd name="T4" fmla="*/ 7141 w 7140"/>
                <a:gd name="T5" fmla="*/ 157935 h 176153"/>
                <a:gd name="T6" fmla="*/ 7141 w 7140"/>
                <a:gd name="T7" fmla="*/ 0 h 176153"/>
                <a:gd name="T8" fmla="*/ 7141 w 7140"/>
                <a:gd name="T9" fmla="*/ 0 h 176153"/>
                <a:gd name="T10" fmla="*/ 40 w 7140"/>
                <a:gd name="T11" fmla="*/ 6430 h 176153"/>
                <a:gd name="T12" fmla="*/ 40 w 7140"/>
                <a:gd name="T13" fmla="*/ 7234 h 176153"/>
                <a:gd name="T14" fmla="*/ 40 w 7140"/>
                <a:gd name="T15" fmla="*/ 176153 h 176153"/>
                <a:gd name="T16" fmla="*/ 2318 w 7140"/>
                <a:gd name="T17" fmla="*/ 176153 h 1761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140" h="176153">
                  <a:moveTo>
                    <a:pt x="7141" y="160212"/>
                  </a:moveTo>
                  <a:lnTo>
                    <a:pt x="7141" y="160212"/>
                  </a:lnTo>
                  <a:lnTo>
                    <a:pt x="7141" y="157935"/>
                  </a:lnTo>
                  <a:lnTo>
                    <a:pt x="7141" y="0"/>
                  </a:lnTo>
                  <a:cubicBezTo>
                    <a:pt x="3470" y="-16"/>
                    <a:pt x="389" y="2773"/>
                    <a:pt x="40" y="6430"/>
                  </a:cubicBezTo>
                  <a:cubicBezTo>
                    <a:pt x="-13" y="6695"/>
                    <a:pt x="-13" y="6969"/>
                    <a:pt x="40" y="7234"/>
                  </a:cubicBezTo>
                  <a:lnTo>
                    <a:pt x="40" y="176153"/>
                  </a:lnTo>
                  <a:lnTo>
                    <a:pt x="2318" y="176153"/>
                  </a:lnTo>
                  <a:lnTo>
                    <a:pt x="7141" y="16021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95" name="Freeform: Shape 1651">
              <a:extLst>
                <a:ext uri="{FF2B5EF4-FFF2-40B4-BE49-F238E27FC236}">
                  <a16:creationId xmlns:a16="http://schemas.microsoft.com/office/drawing/2014/main" id="{2ABB94CA-01F3-4464-C81A-69D7C79E50AF}"/>
                </a:ext>
              </a:extLst>
            </p:cNvPr>
            <p:cNvSpPr>
              <a:spLocks/>
            </p:cNvSpPr>
            <p:nvPr/>
          </p:nvSpPr>
          <p:spPr bwMode="auto">
            <a:xfrm>
              <a:off x="1770379" y="5654265"/>
              <a:ext cx="4287" cy="148691"/>
            </a:xfrm>
            <a:custGeom>
              <a:avLst/>
              <a:gdLst>
                <a:gd name="T0" fmla="*/ 1608 w 4287"/>
                <a:gd name="T1" fmla="*/ 146281 h 148691"/>
                <a:gd name="T2" fmla="*/ 1608 w 4287"/>
                <a:gd name="T3" fmla="*/ 146281 h 148691"/>
                <a:gd name="T4" fmla="*/ 1608 w 4287"/>
                <a:gd name="T5" fmla="*/ 144941 h 148691"/>
                <a:gd name="T6" fmla="*/ 2412 w 4287"/>
                <a:gd name="T7" fmla="*/ 143869 h 148691"/>
                <a:gd name="T8" fmla="*/ 3483 w 4287"/>
                <a:gd name="T9" fmla="*/ 143066 h 148691"/>
                <a:gd name="T10" fmla="*/ 4287 w 4287"/>
                <a:gd name="T11" fmla="*/ 142396 h 148691"/>
                <a:gd name="T12" fmla="*/ 4287 w 4287"/>
                <a:gd name="T13" fmla="*/ 6564 h 148691"/>
                <a:gd name="T14" fmla="*/ 0 w 4287"/>
                <a:gd name="T15" fmla="*/ 0 h 148691"/>
                <a:gd name="T16" fmla="*/ 0 w 4287"/>
                <a:gd name="T17" fmla="*/ 148692 h 1486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287" h="148691">
                  <a:moveTo>
                    <a:pt x="1608" y="146281"/>
                  </a:moveTo>
                  <a:cubicBezTo>
                    <a:pt x="1608" y="146281"/>
                    <a:pt x="1608" y="146281"/>
                    <a:pt x="1608" y="146281"/>
                  </a:cubicBezTo>
                  <a:cubicBezTo>
                    <a:pt x="1581" y="145835"/>
                    <a:pt x="1581" y="145387"/>
                    <a:pt x="1608" y="144941"/>
                  </a:cubicBezTo>
                  <a:lnTo>
                    <a:pt x="2412" y="143869"/>
                  </a:lnTo>
                  <a:lnTo>
                    <a:pt x="3483" y="143066"/>
                  </a:lnTo>
                  <a:lnTo>
                    <a:pt x="4287" y="142396"/>
                  </a:lnTo>
                  <a:lnTo>
                    <a:pt x="4287" y="6564"/>
                  </a:lnTo>
                  <a:cubicBezTo>
                    <a:pt x="4234" y="3735"/>
                    <a:pt x="2572" y="1183"/>
                    <a:pt x="0" y="0"/>
                  </a:cubicBezTo>
                  <a:lnTo>
                    <a:pt x="0" y="148692"/>
                  </a:lnTo>
                  <a:lnTo>
                    <a:pt x="1608" y="14628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96" name="Freeform: Shape 1652">
              <a:extLst>
                <a:ext uri="{FF2B5EF4-FFF2-40B4-BE49-F238E27FC236}">
                  <a16:creationId xmlns:a16="http://schemas.microsoft.com/office/drawing/2014/main" id="{17DF25C1-867D-1380-7FF9-E3F142E15A01}"/>
                </a:ext>
              </a:extLst>
            </p:cNvPr>
            <p:cNvSpPr>
              <a:spLocks/>
            </p:cNvSpPr>
            <p:nvPr/>
          </p:nvSpPr>
          <p:spPr bwMode="auto">
            <a:xfrm>
              <a:off x="1427530" y="5825461"/>
              <a:ext cx="2545" cy="11654"/>
            </a:xfrm>
            <a:custGeom>
              <a:avLst/>
              <a:gdLst>
                <a:gd name="T0" fmla="*/ 0 w 2545"/>
                <a:gd name="T1" fmla="*/ 0 h 11654"/>
                <a:gd name="T2" fmla="*/ 0 w 2545"/>
                <a:gd name="T3" fmla="*/ 11654 h 11654"/>
                <a:gd name="T4" fmla="*/ 2546 w 2545"/>
                <a:gd name="T5" fmla="*/ 6296 h 11654"/>
                <a:gd name="T6" fmla="*/ 2546 w 2545"/>
                <a:gd name="T7" fmla="*/ 0 h 1165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45" h="11654">
                  <a:moveTo>
                    <a:pt x="0" y="0"/>
                  </a:moveTo>
                  <a:lnTo>
                    <a:pt x="0" y="11654"/>
                  </a:lnTo>
                  <a:cubicBezTo>
                    <a:pt x="54" y="9590"/>
                    <a:pt x="978" y="7646"/>
                    <a:pt x="2546" y="6296"/>
                  </a:cubicBezTo>
                  <a:lnTo>
                    <a:pt x="2546"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97" name="Freeform: Shape 1653">
              <a:extLst>
                <a:ext uri="{FF2B5EF4-FFF2-40B4-BE49-F238E27FC236}">
                  <a16:creationId xmlns:a16="http://schemas.microsoft.com/office/drawing/2014/main" id="{32AF8848-ADDE-7970-2880-372C0451918B}"/>
                </a:ext>
              </a:extLst>
            </p:cNvPr>
            <p:cNvSpPr>
              <a:spLocks/>
            </p:cNvSpPr>
            <p:nvPr/>
          </p:nvSpPr>
          <p:spPr bwMode="auto">
            <a:xfrm>
              <a:off x="1427530" y="5624392"/>
              <a:ext cx="14603" cy="205891"/>
            </a:xfrm>
            <a:custGeom>
              <a:avLst/>
              <a:gdLst>
                <a:gd name="T0" fmla="*/ 7235 w 14603"/>
                <a:gd name="T1" fmla="*/ 0 h 205891"/>
                <a:gd name="T2" fmla="*/ 5091 w 14603"/>
                <a:gd name="T3" fmla="*/ 0 h 205891"/>
                <a:gd name="T4" fmla="*/ 2546 w 14603"/>
                <a:gd name="T5" fmla="*/ 1473 h 205891"/>
                <a:gd name="T6" fmla="*/ 0 w 14603"/>
                <a:gd name="T7" fmla="*/ 6832 h 205891"/>
                <a:gd name="T8" fmla="*/ 0 w 14603"/>
                <a:gd name="T9" fmla="*/ 198524 h 205891"/>
                <a:gd name="T10" fmla="*/ 3885 w 14603"/>
                <a:gd name="T11" fmla="*/ 198524 h 205891"/>
                <a:gd name="T12" fmla="*/ 5091 w 14603"/>
                <a:gd name="T13" fmla="*/ 199729 h 205891"/>
                <a:gd name="T14" fmla="*/ 5091 w 14603"/>
                <a:gd name="T15" fmla="*/ 205891 h 205891"/>
                <a:gd name="T16" fmla="*/ 7235 w 14603"/>
                <a:gd name="T17" fmla="*/ 205891 h 205891"/>
                <a:gd name="T18" fmla="*/ 14604 w 14603"/>
                <a:gd name="T19" fmla="*/ 205891 h 205891"/>
                <a:gd name="T20" fmla="*/ 14604 w 14603"/>
                <a:gd name="T21" fmla="*/ 7234 h 205891"/>
                <a:gd name="T22" fmla="*/ 14604 w 14603"/>
                <a:gd name="T23" fmla="*/ 7234 h 205891"/>
                <a:gd name="T24" fmla="*/ 7235 w 14603"/>
                <a:gd name="T25" fmla="*/ 0 h 20589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603" h="205891">
                  <a:moveTo>
                    <a:pt x="7235" y="0"/>
                  </a:moveTo>
                  <a:lnTo>
                    <a:pt x="5091" y="0"/>
                  </a:lnTo>
                  <a:cubicBezTo>
                    <a:pt x="4153" y="304"/>
                    <a:pt x="3282" y="806"/>
                    <a:pt x="2546" y="1473"/>
                  </a:cubicBezTo>
                  <a:cubicBezTo>
                    <a:pt x="978" y="2824"/>
                    <a:pt x="54" y="4767"/>
                    <a:pt x="0" y="6832"/>
                  </a:cubicBezTo>
                  <a:lnTo>
                    <a:pt x="0" y="198524"/>
                  </a:lnTo>
                  <a:lnTo>
                    <a:pt x="3885" y="198524"/>
                  </a:lnTo>
                  <a:cubicBezTo>
                    <a:pt x="4555" y="198524"/>
                    <a:pt x="5091" y="199064"/>
                    <a:pt x="5091" y="199729"/>
                  </a:cubicBezTo>
                  <a:lnTo>
                    <a:pt x="5091" y="205891"/>
                  </a:lnTo>
                  <a:lnTo>
                    <a:pt x="7235" y="205891"/>
                  </a:lnTo>
                  <a:lnTo>
                    <a:pt x="14604" y="205891"/>
                  </a:lnTo>
                  <a:lnTo>
                    <a:pt x="14604" y="7234"/>
                  </a:lnTo>
                  <a:cubicBezTo>
                    <a:pt x="14604" y="7234"/>
                    <a:pt x="14604" y="7234"/>
                    <a:pt x="14604" y="7234"/>
                  </a:cubicBezTo>
                  <a:cubicBezTo>
                    <a:pt x="14537" y="3218"/>
                    <a:pt x="11254" y="0"/>
                    <a:pt x="7235"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98" name="Freeform: Shape 1654">
              <a:extLst>
                <a:ext uri="{FF2B5EF4-FFF2-40B4-BE49-F238E27FC236}">
                  <a16:creationId xmlns:a16="http://schemas.microsoft.com/office/drawing/2014/main" id="{264C5EBA-C7A0-68FB-0AFA-DBCC4B0B0D74}"/>
                </a:ext>
              </a:extLst>
            </p:cNvPr>
            <p:cNvSpPr>
              <a:spLocks/>
            </p:cNvSpPr>
            <p:nvPr/>
          </p:nvSpPr>
          <p:spPr bwMode="auto">
            <a:xfrm>
              <a:off x="1776274" y="5822782"/>
              <a:ext cx="1339" cy="7635"/>
            </a:xfrm>
            <a:custGeom>
              <a:avLst/>
              <a:gdLst>
                <a:gd name="T0" fmla="*/ 1340 w 1339"/>
                <a:gd name="T1" fmla="*/ 7636 h 7635"/>
                <a:gd name="T2" fmla="*/ 1340 w 1339"/>
                <a:gd name="T3" fmla="*/ 0 h 7635"/>
                <a:gd name="T4" fmla="*/ 0 w 1339"/>
                <a:gd name="T5" fmla="*/ 0 h 7635"/>
                <a:gd name="T6" fmla="*/ 0 w 1339"/>
                <a:gd name="T7" fmla="*/ 6966 h 76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39" h="7635">
                  <a:moveTo>
                    <a:pt x="1340" y="7636"/>
                  </a:moveTo>
                  <a:lnTo>
                    <a:pt x="1340" y="0"/>
                  </a:lnTo>
                  <a:lnTo>
                    <a:pt x="0" y="0"/>
                  </a:lnTo>
                  <a:lnTo>
                    <a:pt x="0" y="6966"/>
                  </a:lnTo>
                  <a:lnTo>
                    <a:pt x="1340" y="763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699" name="Freeform: Shape 1655">
              <a:extLst>
                <a:ext uri="{FF2B5EF4-FFF2-40B4-BE49-F238E27FC236}">
                  <a16:creationId xmlns:a16="http://schemas.microsoft.com/office/drawing/2014/main" id="{F4D1A723-7D6D-D1DC-6E3D-616D8A7A92CA}"/>
                </a:ext>
              </a:extLst>
            </p:cNvPr>
            <p:cNvSpPr>
              <a:spLocks/>
            </p:cNvSpPr>
            <p:nvPr/>
          </p:nvSpPr>
          <p:spPr bwMode="auto">
            <a:xfrm>
              <a:off x="1780293" y="5818094"/>
              <a:ext cx="1607" cy="5626"/>
            </a:xfrm>
            <a:custGeom>
              <a:avLst/>
              <a:gdLst>
                <a:gd name="T0" fmla="*/ 1608 w 1607"/>
                <a:gd name="T1" fmla="*/ 0 h 5626"/>
                <a:gd name="T2" fmla="*/ 0 w 1607"/>
                <a:gd name="T3" fmla="*/ 2813 h 5626"/>
                <a:gd name="T4" fmla="*/ 0 w 1607"/>
                <a:gd name="T5" fmla="*/ 5626 h 5626"/>
                <a:gd name="T6" fmla="*/ 0 60000 65536"/>
                <a:gd name="T7" fmla="*/ 0 60000 65536"/>
                <a:gd name="T8" fmla="*/ 0 60000 65536"/>
              </a:gdLst>
              <a:ahLst/>
              <a:cxnLst>
                <a:cxn ang="T6">
                  <a:pos x="T0" y="T1"/>
                </a:cxn>
                <a:cxn ang="T7">
                  <a:pos x="T2" y="T3"/>
                </a:cxn>
                <a:cxn ang="T8">
                  <a:pos x="T4" y="T5"/>
                </a:cxn>
              </a:cxnLst>
              <a:rect l="0" t="0" r="r" b="b"/>
              <a:pathLst>
                <a:path w="1607" h="5626">
                  <a:moveTo>
                    <a:pt x="1608" y="0"/>
                  </a:moveTo>
                  <a:cubicBezTo>
                    <a:pt x="1326" y="1060"/>
                    <a:pt x="764" y="2028"/>
                    <a:pt x="0" y="2813"/>
                  </a:cubicBezTo>
                  <a:lnTo>
                    <a:pt x="0" y="5626"/>
                  </a:lnTo>
                  <a:lnTo>
                    <a:pt x="1608"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00" name="Freeform: Shape 1656">
              <a:extLst>
                <a:ext uri="{FF2B5EF4-FFF2-40B4-BE49-F238E27FC236}">
                  <a16:creationId xmlns:a16="http://schemas.microsoft.com/office/drawing/2014/main" id="{5A2DAFD7-8FC4-F71B-C229-998B20CFF3D2}"/>
                </a:ext>
              </a:extLst>
            </p:cNvPr>
            <p:cNvSpPr>
              <a:spLocks/>
            </p:cNvSpPr>
            <p:nvPr/>
          </p:nvSpPr>
          <p:spPr bwMode="auto">
            <a:xfrm>
              <a:off x="1763680" y="5813941"/>
              <a:ext cx="4823" cy="15940"/>
            </a:xfrm>
            <a:custGeom>
              <a:avLst/>
              <a:gdLst>
                <a:gd name="T0" fmla="*/ 4823 w 4823"/>
                <a:gd name="T1" fmla="*/ 15941 h 15940"/>
                <a:gd name="T2" fmla="*/ 4823 w 4823"/>
                <a:gd name="T3" fmla="*/ 5760 h 15940"/>
                <a:gd name="T4" fmla="*/ 4823 w 4823"/>
                <a:gd name="T5" fmla="*/ 0 h 15940"/>
                <a:gd name="T6" fmla="*/ 0 w 4823"/>
                <a:gd name="T7" fmla="*/ 15941 h 15940"/>
                <a:gd name="T8" fmla="*/ 4823 w 4823"/>
                <a:gd name="T9" fmla="*/ 15941 h 159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23" h="15940">
                  <a:moveTo>
                    <a:pt x="4823" y="15941"/>
                  </a:moveTo>
                  <a:lnTo>
                    <a:pt x="4823" y="5760"/>
                  </a:lnTo>
                  <a:cubicBezTo>
                    <a:pt x="4019" y="3922"/>
                    <a:pt x="4019" y="1838"/>
                    <a:pt x="4823" y="0"/>
                  </a:cubicBezTo>
                  <a:lnTo>
                    <a:pt x="0" y="15941"/>
                  </a:lnTo>
                  <a:lnTo>
                    <a:pt x="4823" y="1594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01" name="Freeform: Shape 1657">
              <a:extLst>
                <a:ext uri="{FF2B5EF4-FFF2-40B4-BE49-F238E27FC236}">
                  <a16:creationId xmlns:a16="http://schemas.microsoft.com/office/drawing/2014/main" id="{D85C7323-9B28-BB15-3961-C24515C21310}"/>
                </a:ext>
              </a:extLst>
            </p:cNvPr>
            <p:cNvSpPr>
              <a:spLocks/>
            </p:cNvSpPr>
            <p:nvPr/>
          </p:nvSpPr>
          <p:spPr bwMode="auto">
            <a:xfrm>
              <a:off x="1771183" y="5822380"/>
              <a:ext cx="2411" cy="7635"/>
            </a:xfrm>
            <a:custGeom>
              <a:avLst/>
              <a:gdLst>
                <a:gd name="T0" fmla="*/ 2412 w 2411"/>
                <a:gd name="T1" fmla="*/ 7502 h 7635"/>
                <a:gd name="T2" fmla="*/ 2412 w 2411"/>
                <a:gd name="T3" fmla="*/ 804 h 7635"/>
                <a:gd name="T4" fmla="*/ 1608 w 2411"/>
                <a:gd name="T5" fmla="*/ 804 h 7635"/>
                <a:gd name="T6" fmla="*/ 0 w 2411"/>
                <a:gd name="T7" fmla="*/ 0 h 7635"/>
                <a:gd name="T8" fmla="*/ 0 w 2411"/>
                <a:gd name="T9" fmla="*/ 7636 h 76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11" h="7635">
                  <a:moveTo>
                    <a:pt x="2412" y="7502"/>
                  </a:moveTo>
                  <a:lnTo>
                    <a:pt x="2412" y="804"/>
                  </a:lnTo>
                  <a:lnTo>
                    <a:pt x="1608" y="804"/>
                  </a:lnTo>
                  <a:cubicBezTo>
                    <a:pt x="1045" y="591"/>
                    <a:pt x="509" y="321"/>
                    <a:pt x="0" y="0"/>
                  </a:cubicBezTo>
                  <a:lnTo>
                    <a:pt x="0" y="7636"/>
                  </a:lnTo>
                  <a:lnTo>
                    <a:pt x="2412" y="750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02" name="Freeform: Shape 1658">
              <a:extLst>
                <a:ext uri="{FF2B5EF4-FFF2-40B4-BE49-F238E27FC236}">
                  <a16:creationId xmlns:a16="http://schemas.microsoft.com/office/drawing/2014/main" id="{EC3671CD-16DF-9131-88A8-8F8DB810E8B3}"/>
                </a:ext>
              </a:extLst>
            </p:cNvPr>
            <p:cNvSpPr>
              <a:spLocks/>
            </p:cNvSpPr>
            <p:nvPr/>
          </p:nvSpPr>
          <p:spPr bwMode="auto">
            <a:xfrm>
              <a:off x="417340" y="5557414"/>
              <a:ext cx="169079" cy="13663"/>
            </a:xfrm>
            <a:custGeom>
              <a:avLst/>
              <a:gdLst>
                <a:gd name="T0" fmla="*/ 7369 w 169079"/>
                <a:gd name="T1" fmla="*/ 6430 h 13663"/>
                <a:gd name="T2" fmla="*/ 7369 w 169079"/>
                <a:gd name="T3" fmla="*/ 10181 h 13663"/>
                <a:gd name="T4" fmla="*/ 12058 w 169079"/>
                <a:gd name="T5" fmla="*/ 13664 h 13663"/>
                <a:gd name="T6" fmla="*/ 163185 w 169079"/>
                <a:gd name="T7" fmla="*/ 13664 h 13663"/>
                <a:gd name="T8" fmla="*/ 163185 w 169079"/>
                <a:gd name="T9" fmla="*/ 6430 h 13663"/>
                <a:gd name="T10" fmla="*/ 163185 w 169079"/>
                <a:gd name="T11" fmla="*/ 5359 h 13663"/>
                <a:gd name="T12" fmla="*/ 163185 w 169079"/>
                <a:gd name="T13" fmla="*/ 3885 h 13663"/>
                <a:gd name="T14" fmla="*/ 163989 w 169079"/>
                <a:gd name="T15" fmla="*/ 2545 h 13663"/>
                <a:gd name="T16" fmla="*/ 163989 w 169079"/>
                <a:gd name="T17" fmla="*/ 1608 h 13663"/>
                <a:gd name="T18" fmla="*/ 163989 w 169079"/>
                <a:gd name="T19" fmla="*/ 1608 h 13663"/>
                <a:gd name="T20" fmla="*/ 165194 w 169079"/>
                <a:gd name="T21" fmla="*/ 670 h 13663"/>
                <a:gd name="T22" fmla="*/ 166266 w 169079"/>
                <a:gd name="T23" fmla="*/ 0 h 13663"/>
                <a:gd name="T24" fmla="*/ 167472 w 169079"/>
                <a:gd name="T25" fmla="*/ 0 h 13663"/>
                <a:gd name="T26" fmla="*/ 169080 w 169079"/>
                <a:gd name="T27" fmla="*/ 0 h 13663"/>
                <a:gd name="T28" fmla="*/ 0 w 169079"/>
                <a:gd name="T29" fmla="*/ 0 h 13663"/>
                <a:gd name="T30" fmla="*/ 7369 w 169079"/>
                <a:gd name="T31" fmla="*/ 6430 h 136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69079" h="13663">
                  <a:moveTo>
                    <a:pt x="7369" y="6430"/>
                  </a:moveTo>
                  <a:lnTo>
                    <a:pt x="7369" y="10181"/>
                  </a:lnTo>
                  <a:lnTo>
                    <a:pt x="12058" y="13664"/>
                  </a:lnTo>
                  <a:lnTo>
                    <a:pt x="163185" y="13664"/>
                  </a:lnTo>
                  <a:lnTo>
                    <a:pt x="163185" y="6430"/>
                  </a:lnTo>
                  <a:cubicBezTo>
                    <a:pt x="163124" y="6075"/>
                    <a:pt x="163124" y="5713"/>
                    <a:pt x="163185" y="5359"/>
                  </a:cubicBezTo>
                  <a:cubicBezTo>
                    <a:pt x="163132" y="4868"/>
                    <a:pt x="163132" y="4375"/>
                    <a:pt x="163185" y="3885"/>
                  </a:cubicBezTo>
                  <a:lnTo>
                    <a:pt x="163989" y="2545"/>
                  </a:lnTo>
                  <a:cubicBezTo>
                    <a:pt x="163944" y="2235"/>
                    <a:pt x="163944" y="1919"/>
                    <a:pt x="163989" y="1608"/>
                  </a:cubicBezTo>
                  <a:lnTo>
                    <a:pt x="165194" y="670"/>
                  </a:lnTo>
                  <a:lnTo>
                    <a:pt x="166266" y="0"/>
                  </a:lnTo>
                  <a:lnTo>
                    <a:pt x="167472" y="0"/>
                  </a:lnTo>
                  <a:lnTo>
                    <a:pt x="169080" y="0"/>
                  </a:lnTo>
                  <a:lnTo>
                    <a:pt x="0" y="0"/>
                  </a:lnTo>
                  <a:cubicBezTo>
                    <a:pt x="3730" y="-31"/>
                    <a:pt x="6894" y="2732"/>
                    <a:pt x="7369" y="643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03" name="Freeform: Shape 1659">
              <a:extLst>
                <a:ext uri="{FF2B5EF4-FFF2-40B4-BE49-F238E27FC236}">
                  <a16:creationId xmlns:a16="http://schemas.microsoft.com/office/drawing/2014/main" id="{C61790F4-010C-D1C1-CD76-64893BBFC237}"/>
                </a:ext>
              </a:extLst>
            </p:cNvPr>
            <p:cNvSpPr>
              <a:spLocks/>
            </p:cNvSpPr>
            <p:nvPr/>
          </p:nvSpPr>
          <p:spPr bwMode="auto">
            <a:xfrm>
              <a:off x="424708" y="5570810"/>
              <a:ext cx="401" cy="267"/>
            </a:xfrm>
            <a:custGeom>
              <a:avLst/>
              <a:gdLst>
                <a:gd name="T0" fmla="*/ 0 w 401"/>
                <a:gd name="T1" fmla="*/ 0 h 267"/>
                <a:gd name="T2" fmla="*/ 0 w 401"/>
                <a:gd name="T3" fmla="*/ 268 h 267"/>
                <a:gd name="T4" fmla="*/ 402 w 401"/>
                <a:gd name="T5" fmla="*/ 268 h 267"/>
                <a:gd name="T6" fmla="*/ 0 w 401"/>
                <a:gd name="T7" fmla="*/ 0 h 26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1" h="267">
                  <a:moveTo>
                    <a:pt x="0" y="0"/>
                  </a:moveTo>
                  <a:lnTo>
                    <a:pt x="0" y="268"/>
                  </a:lnTo>
                  <a:lnTo>
                    <a:pt x="402" y="268"/>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04" name="Freeform: Shape 1660">
              <a:extLst>
                <a:ext uri="{FF2B5EF4-FFF2-40B4-BE49-F238E27FC236}">
                  <a16:creationId xmlns:a16="http://schemas.microsoft.com/office/drawing/2014/main" id="{F435FF10-D470-0664-E8FA-8F63AD4B91F3}"/>
                </a:ext>
              </a:extLst>
            </p:cNvPr>
            <p:cNvSpPr>
              <a:spLocks/>
            </p:cNvSpPr>
            <p:nvPr/>
          </p:nvSpPr>
          <p:spPr bwMode="auto">
            <a:xfrm>
              <a:off x="424708" y="5567595"/>
              <a:ext cx="33494" cy="24782"/>
            </a:xfrm>
            <a:custGeom>
              <a:avLst/>
              <a:gdLst>
                <a:gd name="T0" fmla="*/ 29207 w 33494"/>
                <a:gd name="T1" fmla="*/ 24782 h 24782"/>
                <a:gd name="T2" fmla="*/ 33494 w 33494"/>
                <a:gd name="T3" fmla="*/ 24782 h 24782"/>
                <a:gd name="T4" fmla="*/ 4689 w 33494"/>
                <a:gd name="T5" fmla="*/ 3483 h 24782"/>
                <a:gd name="T6" fmla="*/ 0 w 33494"/>
                <a:gd name="T7" fmla="*/ 0 h 24782"/>
                <a:gd name="T8" fmla="*/ 0 w 33494"/>
                <a:gd name="T9" fmla="*/ 3215 h 24782"/>
                <a:gd name="T10" fmla="*/ 402 w 33494"/>
                <a:gd name="T11" fmla="*/ 3483 h 24782"/>
                <a:gd name="T12" fmla="*/ 29207 w 33494"/>
                <a:gd name="T13" fmla="*/ 24782 h 247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3494" h="24782">
                  <a:moveTo>
                    <a:pt x="29207" y="24782"/>
                  </a:moveTo>
                  <a:lnTo>
                    <a:pt x="33494" y="24782"/>
                  </a:lnTo>
                  <a:lnTo>
                    <a:pt x="4689" y="3483"/>
                  </a:lnTo>
                  <a:lnTo>
                    <a:pt x="0" y="0"/>
                  </a:lnTo>
                  <a:lnTo>
                    <a:pt x="0" y="3215"/>
                  </a:lnTo>
                  <a:lnTo>
                    <a:pt x="402" y="3483"/>
                  </a:lnTo>
                  <a:lnTo>
                    <a:pt x="29207" y="2478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05" name="Freeform: Shape 1661">
              <a:extLst>
                <a:ext uri="{FF2B5EF4-FFF2-40B4-BE49-F238E27FC236}">
                  <a16:creationId xmlns:a16="http://schemas.microsoft.com/office/drawing/2014/main" id="{2E0F7CFD-DCFB-6960-B9B6-AEF43DB9CCDE}"/>
                </a:ext>
              </a:extLst>
            </p:cNvPr>
            <p:cNvSpPr>
              <a:spLocks/>
            </p:cNvSpPr>
            <p:nvPr/>
          </p:nvSpPr>
          <p:spPr bwMode="auto">
            <a:xfrm>
              <a:off x="410105" y="5556610"/>
              <a:ext cx="14603" cy="35766"/>
            </a:xfrm>
            <a:custGeom>
              <a:avLst/>
              <a:gdLst>
                <a:gd name="T0" fmla="*/ 14604 w 14603"/>
                <a:gd name="T1" fmla="*/ 35766 h 35766"/>
                <a:gd name="T2" fmla="*/ 14604 w 14603"/>
                <a:gd name="T3" fmla="*/ 7234 h 35766"/>
                <a:gd name="T4" fmla="*/ 7235 w 14603"/>
                <a:gd name="T5" fmla="*/ 0 h 35766"/>
                <a:gd name="T6" fmla="*/ 0 w 14603"/>
                <a:gd name="T7" fmla="*/ 7234 h 35766"/>
                <a:gd name="T8" fmla="*/ 0 w 14603"/>
                <a:gd name="T9" fmla="*/ 35766 h 35766"/>
                <a:gd name="T10" fmla="*/ 14604 w 14603"/>
                <a:gd name="T11" fmla="*/ 35766 h 357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03" h="35766">
                  <a:moveTo>
                    <a:pt x="14604" y="35766"/>
                  </a:moveTo>
                  <a:lnTo>
                    <a:pt x="14604" y="7234"/>
                  </a:lnTo>
                  <a:cubicBezTo>
                    <a:pt x="14530" y="3218"/>
                    <a:pt x="11253" y="-1"/>
                    <a:pt x="7235" y="0"/>
                  </a:cubicBezTo>
                  <a:cubicBezTo>
                    <a:pt x="3240" y="0"/>
                    <a:pt x="0" y="3239"/>
                    <a:pt x="0" y="7234"/>
                  </a:cubicBezTo>
                  <a:lnTo>
                    <a:pt x="0" y="35766"/>
                  </a:lnTo>
                  <a:lnTo>
                    <a:pt x="14604" y="3576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06" name="Freeform: Shape 1662">
              <a:extLst>
                <a:ext uri="{FF2B5EF4-FFF2-40B4-BE49-F238E27FC236}">
                  <a16:creationId xmlns:a16="http://schemas.microsoft.com/office/drawing/2014/main" id="{3B53D278-9A73-BEE5-E2BB-3559B93A378E}"/>
                </a:ext>
              </a:extLst>
            </p:cNvPr>
            <p:cNvSpPr>
              <a:spLocks/>
            </p:cNvSpPr>
            <p:nvPr/>
          </p:nvSpPr>
          <p:spPr bwMode="auto">
            <a:xfrm>
              <a:off x="4274821" y="6550703"/>
              <a:ext cx="2545" cy="303009"/>
            </a:xfrm>
            <a:custGeom>
              <a:avLst/>
              <a:gdLst>
                <a:gd name="T0" fmla="*/ 1206 w 2545"/>
                <a:gd name="T1" fmla="*/ 0 h 303009"/>
                <a:gd name="T2" fmla="*/ 0 w 2545"/>
                <a:gd name="T3" fmla="*/ 0 h 303009"/>
                <a:gd name="T4" fmla="*/ 0 w 2545"/>
                <a:gd name="T5" fmla="*/ 303010 h 303009"/>
                <a:gd name="T6" fmla="*/ 2546 w 2545"/>
                <a:gd name="T7" fmla="*/ 303010 h 303009"/>
                <a:gd name="T8" fmla="*/ 2546 w 2545"/>
                <a:gd name="T9" fmla="*/ 0 h 3030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45" h="303009">
                  <a:moveTo>
                    <a:pt x="1206" y="0"/>
                  </a:moveTo>
                  <a:lnTo>
                    <a:pt x="0" y="0"/>
                  </a:lnTo>
                  <a:lnTo>
                    <a:pt x="0" y="303010"/>
                  </a:lnTo>
                  <a:lnTo>
                    <a:pt x="2546" y="303010"/>
                  </a:lnTo>
                  <a:lnTo>
                    <a:pt x="2546" y="0"/>
                  </a:lnTo>
                  <a:lnTo>
                    <a:pt x="1206"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07" name="Freeform: Shape 1663">
              <a:extLst>
                <a:ext uri="{FF2B5EF4-FFF2-40B4-BE49-F238E27FC236}">
                  <a16:creationId xmlns:a16="http://schemas.microsoft.com/office/drawing/2014/main" id="{71268C42-EE39-1425-FAED-36AAD60A6777}"/>
                </a:ext>
              </a:extLst>
            </p:cNvPr>
            <p:cNvSpPr>
              <a:spLocks/>
            </p:cNvSpPr>
            <p:nvPr/>
          </p:nvSpPr>
          <p:spPr bwMode="auto">
            <a:xfrm>
              <a:off x="4204751" y="6533423"/>
              <a:ext cx="71678" cy="15828"/>
            </a:xfrm>
            <a:custGeom>
              <a:avLst/>
              <a:gdLst>
                <a:gd name="T0" fmla="*/ 64041 w 71678"/>
                <a:gd name="T1" fmla="*/ 10047 h 15828"/>
                <a:gd name="T2" fmla="*/ 71276 w 71678"/>
                <a:gd name="T3" fmla="*/ 2679 h 15828"/>
                <a:gd name="T4" fmla="*/ 71276 w 71678"/>
                <a:gd name="T5" fmla="*/ 2679 h 15828"/>
                <a:gd name="T6" fmla="*/ 5359 w 71678"/>
                <a:gd name="T7" fmla="*/ 0 h 15828"/>
                <a:gd name="T8" fmla="*/ 5359 w 71678"/>
                <a:gd name="T9" fmla="*/ 6966 h 15828"/>
                <a:gd name="T10" fmla="*/ 5359 w 71678"/>
                <a:gd name="T11" fmla="*/ 6966 h 15828"/>
                <a:gd name="T12" fmla="*/ 5359 w 71678"/>
                <a:gd name="T13" fmla="*/ 8439 h 15828"/>
                <a:gd name="T14" fmla="*/ 5359 w 71678"/>
                <a:gd name="T15" fmla="*/ 9645 h 15828"/>
                <a:gd name="T16" fmla="*/ 4421 w 71678"/>
                <a:gd name="T17" fmla="*/ 10984 h 15828"/>
                <a:gd name="T18" fmla="*/ 3751 w 71678"/>
                <a:gd name="T19" fmla="*/ 11922 h 15828"/>
                <a:gd name="T20" fmla="*/ 2278 w 71678"/>
                <a:gd name="T21" fmla="*/ 12860 h 15828"/>
                <a:gd name="T22" fmla="*/ 1474 w 71678"/>
                <a:gd name="T23" fmla="*/ 12860 h 15828"/>
                <a:gd name="T24" fmla="*/ 0 w 71678"/>
                <a:gd name="T25" fmla="*/ 12860 h 15828"/>
                <a:gd name="T26" fmla="*/ 0 w 71678"/>
                <a:gd name="T27" fmla="*/ 12860 h 15828"/>
                <a:gd name="T28" fmla="*/ 70472 w 71678"/>
                <a:gd name="T29" fmla="*/ 15807 h 15828"/>
                <a:gd name="T30" fmla="*/ 71678 w 71678"/>
                <a:gd name="T31" fmla="*/ 15807 h 15828"/>
                <a:gd name="T32" fmla="*/ 64041 w 71678"/>
                <a:gd name="T33" fmla="*/ 10047 h 1582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71678" h="15828">
                  <a:moveTo>
                    <a:pt x="64041" y="10047"/>
                  </a:moveTo>
                  <a:cubicBezTo>
                    <a:pt x="64041" y="6028"/>
                    <a:pt x="67257" y="2746"/>
                    <a:pt x="71276" y="2679"/>
                  </a:cubicBezTo>
                  <a:lnTo>
                    <a:pt x="5359" y="0"/>
                  </a:lnTo>
                  <a:lnTo>
                    <a:pt x="5359" y="6966"/>
                  </a:lnTo>
                  <a:cubicBezTo>
                    <a:pt x="5413" y="7461"/>
                    <a:pt x="5413" y="7944"/>
                    <a:pt x="5359" y="8439"/>
                  </a:cubicBezTo>
                  <a:cubicBezTo>
                    <a:pt x="5359" y="8439"/>
                    <a:pt x="5359" y="9243"/>
                    <a:pt x="5359" y="9645"/>
                  </a:cubicBezTo>
                  <a:cubicBezTo>
                    <a:pt x="5091" y="10127"/>
                    <a:pt x="4783" y="10569"/>
                    <a:pt x="4421" y="10984"/>
                  </a:cubicBezTo>
                  <a:lnTo>
                    <a:pt x="3751" y="11922"/>
                  </a:lnTo>
                  <a:cubicBezTo>
                    <a:pt x="3309" y="12311"/>
                    <a:pt x="2813" y="12632"/>
                    <a:pt x="2278" y="12860"/>
                  </a:cubicBezTo>
                  <a:lnTo>
                    <a:pt x="1474" y="12860"/>
                  </a:lnTo>
                  <a:lnTo>
                    <a:pt x="0" y="12860"/>
                  </a:lnTo>
                  <a:lnTo>
                    <a:pt x="70472" y="15807"/>
                  </a:lnTo>
                  <a:lnTo>
                    <a:pt x="71678" y="15807"/>
                  </a:lnTo>
                  <a:cubicBezTo>
                    <a:pt x="68047" y="16088"/>
                    <a:pt x="64778" y="13610"/>
                    <a:pt x="64041" y="1004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08" name="Freeform: Shape 1664">
              <a:extLst>
                <a:ext uri="{FF2B5EF4-FFF2-40B4-BE49-F238E27FC236}">
                  <a16:creationId xmlns:a16="http://schemas.microsoft.com/office/drawing/2014/main" id="{5975BAFA-84F1-D858-2706-8B4E555A047F}"/>
                </a:ext>
              </a:extLst>
            </p:cNvPr>
            <p:cNvSpPr>
              <a:spLocks/>
            </p:cNvSpPr>
            <p:nvPr/>
          </p:nvSpPr>
          <p:spPr bwMode="auto">
            <a:xfrm>
              <a:off x="2229654" y="6539049"/>
              <a:ext cx="94722" cy="2545"/>
            </a:xfrm>
            <a:custGeom>
              <a:avLst/>
              <a:gdLst>
                <a:gd name="T0" fmla="*/ 93784 w 94722"/>
                <a:gd name="T1" fmla="*/ 0 h 2545"/>
                <a:gd name="T2" fmla="*/ 0 w 94722"/>
                <a:gd name="T3" fmla="*/ 0 h 2545"/>
                <a:gd name="T4" fmla="*/ 0 w 94722"/>
                <a:gd name="T5" fmla="*/ 2545 h 2545"/>
                <a:gd name="T6" fmla="*/ 94722 w 94722"/>
                <a:gd name="T7" fmla="*/ 2545 h 2545"/>
                <a:gd name="T8" fmla="*/ 94722 w 94722"/>
                <a:gd name="T9" fmla="*/ 1339 h 25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722" h="2545">
                  <a:moveTo>
                    <a:pt x="93784" y="0"/>
                  </a:moveTo>
                  <a:lnTo>
                    <a:pt x="0" y="0"/>
                  </a:lnTo>
                  <a:lnTo>
                    <a:pt x="0" y="2545"/>
                  </a:lnTo>
                  <a:lnTo>
                    <a:pt x="94722" y="2545"/>
                  </a:lnTo>
                  <a:cubicBezTo>
                    <a:pt x="94655" y="2143"/>
                    <a:pt x="94655" y="1742"/>
                    <a:pt x="94722" y="1339"/>
                  </a:cubicBezTo>
                  <a:lnTo>
                    <a:pt x="93784"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09" name="Freeform: Shape 1665">
              <a:extLst>
                <a:ext uri="{FF2B5EF4-FFF2-40B4-BE49-F238E27FC236}">
                  <a16:creationId xmlns:a16="http://schemas.microsoft.com/office/drawing/2014/main" id="{7E2DD682-9F5E-E8D7-C016-B243266B6B72}"/>
                </a:ext>
              </a:extLst>
            </p:cNvPr>
            <p:cNvSpPr>
              <a:spLocks/>
            </p:cNvSpPr>
            <p:nvPr/>
          </p:nvSpPr>
          <p:spPr bwMode="auto">
            <a:xfrm>
              <a:off x="590974" y="5558352"/>
              <a:ext cx="41131" cy="34025"/>
            </a:xfrm>
            <a:custGeom>
              <a:avLst/>
              <a:gdLst>
                <a:gd name="T0" fmla="*/ 4153 w 41131"/>
                <a:gd name="T1" fmla="*/ 21433 h 34025"/>
                <a:gd name="T2" fmla="*/ 18757 w 41131"/>
                <a:gd name="T3" fmla="*/ 34025 h 34025"/>
                <a:gd name="T4" fmla="*/ 41131 w 41131"/>
                <a:gd name="T5" fmla="*/ 34025 h 34025"/>
                <a:gd name="T6" fmla="*/ 938 w 41131"/>
                <a:gd name="T7" fmla="*/ 0 h 34025"/>
                <a:gd name="T8" fmla="*/ 0 w 41131"/>
                <a:gd name="T9" fmla="*/ 0 h 34025"/>
                <a:gd name="T10" fmla="*/ 3483 w 41131"/>
                <a:gd name="T11" fmla="*/ 6028 h 340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131" h="34025">
                  <a:moveTo>
                    <a:pt x="4153" y="21433"/>
                  </a:moveTo>
                  <a:lnTo>
                    <a:pt x="18757" y="34025"/>
                  </a:lnTo>
                  <a:lnTo>
                    <a:pt x="41131" y="34025"/>
                  </a:lnTo>
                  <a:lnTo>
                    <a:pt x="938" y="0"/>
                  </a:lnTo>
                  <a:lnTo>
                    <a:pt x="0" y="0"/>
                  </a:lnTo>
                  <a:cubicBezTo>
                    <a:pt x="2097" y="1299"/>
                    <a:pt x="3404" y="3562"/>
                    <a:pt x="3483" y="6028"/>
                  </a:cubicBezTo>
                  <a:lnTo>
                    <a:pt x="4153" y="2143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10" name="Freeform: Shape 1666">
              <a:extLst>
                <a:ext uri="{FF2B5EF4-FFF2-40B4-BE49-F238E27FC236}">
                  <a16:creationId xmlns:a16="http://schemas.microsoft.com/office/drawing/2014/main" id="{20AF7A9B-88BF-03B0-DFD8-8652DDAC8F6F}"/>
                </a:ext>
              </a:extLst>
            </p:cNvPr>
            <p:cNvSpPr>
              <a:spLocks/>
            </p:cNvSpPr>
            <p:nvPr/>
          </p:nvSpPr>
          <p:spPr bwMode="auto">
            <a:xfrm>
              <a:off x="582351" y="5558486"/>
              <a:ext cx="49" cy="1071"/>
            </a:xfrm>
            <a:custGeom>
              <a:avLst/>
              <a:gdLst>
                <a:gd name="T0" fmla="*/ 49 w 49"/>
                <a:gd name="T1" fmla="*/ 134 h 1071"/>
                <a:gd name="T2" fmla="*/ 49 w 49"/>
                <a:gd name="T3" fmla="*/ 1072 h 1071"/>
                <a:gd name="T4" fmla="*/ 49 w 49"/>
                <a:gd name="T5" fmla="*/ 0 h 1071"/>
                <a:gd name="T6" fmla="*/ 0 60000 65536"/>
                <a:gd name="T7" fmla="*/ 0 60000 65536"/>
                <a:gd name="T8" fmla="*/ 0 60000 65536"/>
              </a:gdLst>
              <a:ahLst/>
              <a:cxnLst>
                <a:cxn ang="T6">
                  <a:pos x="T0" y="T1"/>
                </a:cxn>
                <a:cxn ang="T7">
                  <a:pos x="T2" y="T3"/>
                </a:cxn>
                <a:cxn ang="T8">
                  <a:pos x="T4" y="T5"/>
                </a:cxn>
              </a:cxnLst>
              <a:rect l="0" t="0" r="r" b="b"/>
              <a:pathLst>
                <a:path w="49" h="1071">
                  <a:moveTo>
                    <a:pt x="49" y="134"/>
                  </a:moveTo>
                  <a:cubicBezTo>
                    <a:pt x="5" y="445"/>
                    <a:pt x="5" y="761"/>
                    <a:pt x="49" y="1072"/>
                  </a:cubicBezTo>
                  <a:cubicBezTo>
                    <a:pt x="-16" y="718"/>
                    <a:pt x="-16" y="354"/>
                    <a:pt x="49" y="0"/>
                  </a:cubicBezTo>
                  <a:lnTo>
                    <a:pt x="49" y="1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11" name="Freeform: Shape 1667">
              <a:extLst>
                <a:ext uri="{FF2B5EF4-FFF2-40B4-BE49-F238E27FC236}">
                  <a16:creationId xmlns:a16="http://schemas.microsoft.com/office/drawing/2014/main" id="{2AF920D4-F65D-8197-C3A3-33D374370D05}"/>
                </a:ext>
              </a:extLst>
            </p:cNvPr>
            <p:cNvSpPr>
              <a:spLocks/>
            </p:cNvSpPr>
            <p:nvPr/>
          </p:nvSpPr>
          <p:spPr bwMode="auto">
            <a:xfrm>
              <a:off x="1216248" y="5624392"/>
              <a:ext cx="14642" cy="213928"/>
            </a:xfrm>
            <a:custGeom>
              <a:avLst/>
              <a:gdLst>
                <a:gd name="T0" fmla="*/ 2948 w 14642"/>
                <a:gd name="T1" fmla="*/ 191558 h 213928"/>
                <a:gd name="T2" fmla="*/ 5627 w 14642"/>
                <a:gd name="T3" fmla="*/ 195979 h 213928"/>
                <a:gd name="T4" fmla="*/ 5627 w 14642"/>
                <a:gd name="T5" fmla="*/ 195979 h 213928"/>
                <a:gd name="T6" fmla="*/ 13666 w 14642"/>
                <a:gd name="T7" fmla="*/ 209374 h 213928"/>
                <a:gd name="T8" fmla="*/ 14604 w 14642"/>
                <a:gd name="T9" fmla="*/ 213929 h 213928"/>
                <a:gd name="T10" fmla="*/ 14604 w 14642"/>
                <a:gd name="T11" fmla="*/ 213125 h 213928"/>
                <a:gd name="T12" fmla="*/ 14604 w 14642"/>
                <a:gd name="T13" fmla="*/ 7234 h 213928"/>
                <a:gd name="T14" fmla="*/ 7235 w 14642"/>
                <a:gd name="T15" fmla="*/ 0 h 213928"/>
                <a:gd name="T16" fmla="*/ 0 w 14642"/>
                <a:gd name="T17" fmla="*/ 7234 h 213928"/>
                <a:gd name="T18" fmla="*/ 0 w 14642"/>
                <a:gd name="T19" fmla="*/ 187137 h 213928"/>
                <a:gd name="T20" fmla="*/ 2814 w 14642"/>
                <a:gd name="T21" fmla="*/ 191558 h 2139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42" h="213928">
                  <a:moveTo>
                    <a:pt x="2948" y="191558"/>
                  </a:moveTo>
                  <a:lnTo>
                    <a:pt x="5627" y="195979"/>
                  </a:lnTo>
                  <a:lnTo>
                    <a:pt x="13666" y="209374"/>
                  </a:lnTo>
                  <a:cubicBezTo>
                    <a:pt x="14436" y="210761"/>
                    <a:pt x="14763" y="212351"/>
                    <a:pt x="14604" y="213929"/>
                  </a:cubicBezTo>
                  <a:cubicBezTo>
                    <a:pt x="14604" y="213929"/>
                    <a:pt x="14604" y="213929"/>
                    <a:pt x="14604" y="213125"/>
                  </a:cubicBezTo>
                  <a:lnTo>
                    <a:pt x="14604" y="7234"/>
                  </a:lnTo>
                  <a:cubicBezTo>
                    <a:pt x="14530" y="3218"/>
                    <a:pt x="11253" y="0"/>
                    <a:pt x="7235" y="0"/>
                  </a:cubicBezTo>
                  <a:cubicBezTo>
                    <a:pt x="3240" y="0"/>
                    <a:pt x="0" y="3239"/>
                    <a:pt x="0" y="7234"/>
                  </a:cubicBezTo>
                  <a:lnTo>
                    <a:pt x="0" y="187137"/>
                  </a:lnTo>
                  <a:lnTo>
                    <a:pt x="2814" y="191558"/>
                  </a:lnTo>
                  <a:lnTo>
                    <a:pt x="2948" y="19155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12" name="Freeform: Shape 1668">
              <a:extLst>
                <a:ext uri="{FF2B5EF4-FFF2-40B4-BE49-F238E27FC236}">
                  <a16:creationId xmlns:a16="http://schemas.microsoft.com/office/drawing/2014/main" id="{C46DD184-FFC6-6977-B6E9-8B4349CE837C}"/>
                </a:ext>
              </a:extLst>
            </p:cNvPr>
            <p:cNvSpPr>
              <a:spLocks/>
            </p:cNvSpPr>
            <p:nvPr/>
          </p:nvSpPr>
          <p:spPr bwMode="auto">
            <a:xfrm>
              <a:off x="1225090" y="5843412"/>
              <a:ext cx="2143" cy="100"/>
            </a:xfrm>
            <a:custGeom>
              <a:avLst/>
              <a:gdLst>
                <a:gd name="T0" fmla="*/ 2144 w 2143"/>
                <a:gd name="T1" fmla="*/ 0 h 100"/>
                <a:gd name="T2" fmla="*/ 0 w 2143"/>
                <a:gd name="T3" fmla="*/ 0 h 100"/>
                <a:gd name="T4" fmla="*/ 0 w 2143"/>
                <a:gd name="T5" fmla="*/ 0 h 100"/>
                <a:gd name="T6" fmla="*/ 2144 w 2143"/>
                <a:gd name="T7" fmla="*/ 0 h 1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43" h="100">
                  <a:moveTo>
                    <a:pt x="2144" y="0"/>
                  </a:moveTo>
                  <a:cubicBezTo>
                    <a:pt x="1435" y="134"/>
                    <a:pt x="709" y="134"/>
                    <a:pt x="0" y="0"/>
                  </a:cubicBezTo>
                  <a:cubicBezTo>
                    <a:pt x="709" y="131"/>
                    <a:pt x="1435" y="131"/>
                    <a:pt x="2144"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13" name="Freeform: Shape 1669">
              <a:extLst>
                <a:ext uri="{FF2B5EF4-FFF2-40B4-BE49-F238E27FC236}">
                  <a16:creationId xmlns:a16="http://schemas.microsoft.com/office/drawing/2014/main" id="{20F4497C-6B0E-BBEF-86CB-4586DF68C803}"/>
                </a:ext>
              </a:extLst>
            </p:cNvPr>
            <p:cNvSpPr>
              <a:spLocks/>
            </p:cNvSpPr>
            <p:nvPr/>
          </p:nvSpPr>
          <p:spPr bwMode="auto">
            <a:xfrm>
              <a:off x="1220669" y="5844081"/>
              <a:ext cx="1875" cy="57"/>
            </a:xfrm>
            <a:custGeom>
              <a:avLst/>
              <a:gdLst>
                <a:gd name="T0" fmla="*/ 1876 w 1875"/>
                <a:gd name="T1" fmla="*/ 0 h 57"/>
                <a:gd name="T2" fmla="*/ 0 w 1875"/>
                <a:gd name="T3" fmla="*/ 0 h 57"/>
                <a:gd name="T4" fmla="*/ 1876 w 1875"/>
                <a:gd name="T5" fmla="*/ 0 h 57"/>
                <a:gd name="T6" fmla="*/ 0 60000 65536"/>
                <a:gd name="T7" fmla="*/ 0 60000 65536"/>
                <a:gd name="T8" fmla="*/ 0 60000 65536"/>
              </a:gdLst>
              <a:ahLst/>
              <a:cxnLst>
                <a:cxn ang="T6">
                  <a:pos x="T0" y="T1"/>
                </a:cxn>
                <a:cxn ang="T7">
                  <a:pos x="T2" y="T3"/>
                </a:cxn>
                <a:cxn ang="T8">
                  <a:pos x="T4" y="T5"/>
                </a:cxn>
              </a:cxnLst>
              <a:rect l="0" t="0" r="r" b="b"/>
              <a:pathLst>
                <a:path w="1875" h="57">
                  <a:moveTo>
                    <a:pt x="1876" y="0"/>
                  </a:moveTo>
                  <a:cubicBezTo>
                    <a:pt x="1253" y="76"/>
                    <a:pt x="623" y="76"/>
                    <a:pt x="0" y="0"/>
                  </a:cubicBezTo>
                  <a:lnTo>
                    <a:pt x="1876"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14" name="Freeform: Shape 1670">
              <a:extLst>
                <a:ext uri="{FF2B5EF4-FFF2-40B4-BE49-F238E27FC236}">
                  <a16:creationId xmlns:a16="http://schemas.microsoft.com/office/drawing/2014/main" id="{0F0388D8-C33F-EB97-760A-010F0EE5E5D0}"/>
                </a:ext>
              </a:extLst>
            </p:cNvPr>
            <p:cNvSpPr>
              <a:spLocks/>
            </p:cNvSpPr>
            <p:nvPr/>
          </p:nvSpPr>
          <p:spPr bwMode="auto">
            <a:xfrm>
              <a:off x="1768637" y="5652114"/>
              <a:ext cx="2545" cy="159549"/>
            </a:xfrm>
            <a:custGeom>
              <a:avLst/>
              <a:gdLst>
                <a:gd name="T0" fmla="*/ 2546 w 2545"/>
                <a:gd name="T1" fmla="*/ 2151 h 159549"/>
                <a:gd name="T2" fmla="*/ 2546 w 2545"/>
                <a:gd name="T3" fmla="*/ 1213 h 159549"/>
                <a:gd name="T4" fmla="*/ 1340 w 2545"/>
                <a:gd name="T5" fmla="*/ 8 h 159549"/>
                <a:gd name="T6" fmla="*/ 13 w 2545"/>
                <a:gd name="T7" fmla="*/ 1071 h 159549"/>
                <a:gd name="T8" fmla="*/ 0 w 2545"/>
                <a:gd name="T9" fmla="*/ 1213 h 159549"/>
                <a:gd name="T10" fmla="*/ 0 w 2545"/>
                <a:gd name="T11" fmla="*/ 159550 h 159549"/>
                <a:gd name="T12" fmla="*/ 2546 w 2545"/>
                <a:gd name="T13" fmla="*/ 150843 h 15954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45" h="159549">
                  <a:moveTo>
                    <a:pt x="2546" y="2151"/>
                  </a:moveTo>
                  <a:lnTo>
                    <a:pt x="2546" y="1213"/>
                  </a:lnTo>
                  <a:cubicBezTo>
                    <a:pt x="2546" y="547"/>
                    <a:pt x="2010" y="8"/>
                    <a:pt x="1340" y="8"/>
                  </a:cubicBezTo>
                  <a:cubicBezTo>
                    <a:pt x="683" y="-66"/>
                    <a:pt x="81" y="409"/>
                    <a:pt x="13" y="1071"/>
                  </a:cubicBezTo>
                  <a:cubicBezTo>
                    <a:pt x="0" y="1119"/>
                    <a:pt x="0" y="1166"/>
                    <a:pt x="0" y="1213"/>
                  </a:cubicBezTo>
                  <a:lnTo>
                    <a:pt x="0" y="159550"/>
                  </a:lnTo>
                  <a:lnTo>
                    <a:pt x="2546" y="150843"/>
                  </a:lnTo>
                  <a:lnTo>
                    <a:pt x="2546" y="215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15" name="Freeform: Shape 1671">
              <a:extLst>
                <a:ext uri="{FF2B5EF4-FFF2-40B4-BE49-F238E27FC236}">
                  <a16:creationId xmlns:a16="http://schemas.microsoft.com/office/drawing/2014/main" id="{4338BA71-A16C-97D5-1FCB-EE94542EFE6C}"/>
                </a:ext>
              </a:extLst>
            </p:cNvPr>
            <p:cNvSpPr>
              <a:spLocks/>
            </p:cNvSpPr>
            <p:nvPr/>
          </p:nvSpPr>
          <p:spPr bwMode="auto">
            <a:xfrm>
              <a:off x="1768637" y="5819701"/>
              <a:ext cx="2545" cy="10180"/>
            </a:xfrm>
            <a:custGeom>
              <a:avLst/>
              <a:gdLst>
                <a:gd name="T0" fmla="*/ 2546 w 2545"/>
                <a:gd name="T1" fmla="*/ 10181 h 10180"/>
                <a:gd name="T2" fmla="*/ 2546 w 2545"/>
                <a:gd name="T3" fmla="*/ 2545 h 10180"/>
                <a:gd name="T4" fmla="*/ 0 w 2545"/>
                <a:gd name="T5" fmla="*/ 0 h 10180"/>
                <a:gd name="T6" fmla="*/ 0 w 2545"/>
                <a:gd name="T7" fmla="*/ 10181 h 10180"/>
                <a:gd name="T8" fmla="*/ 2546 w 2545"/>
                <a:gd name="T9" fmla="*/ 10181 h 101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45" h="10180">
                  <a:moveTo>
                    <a:pt x="2546" y="10181"/>
                  </a:moveTo>
                  <a:lnTo>
                    <a:pt x="2546" y="2545"/>
                  </a:lnTo>
                  <a:cubicBezTo>
                    <a:pt x="1487" y="1945"/>
                    <a:pt x="603" y="1065"/>
                    <a:pt x="0" y="0"/>
                  </a:cubicBezTo>
                  <a:lnTo>
                    <a:pt x="0" y="10181"/>
                  </a:lnTo>
                  <a:lnTo>
                    <a:pt x="2546" y="1018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16" name="Freeform: Shape 1672">
              <a:extLst>
                <a:ext uri="{FF2B5EF4-FFF2-40B4-BE49-F238E27FC236}">
                  <a16:creationId xmlns:a16="http://schemas.microsoft.com/office/drawing/2014/main" id="{8368366E-D734-3519-8AC3-A7018581C808}"/>
                </a:ext>
              </a:extLst>
            </p:cNvPr>
            <p:cNvSpPr>
              <a:spLocks/>
            </p:cNvSpPr>
            <p:nvPr/>
          </p:nvSpPr>
          <p:spPr bwMode="auto">
            <a:xfrm>
              <a:off x="1397921" y="5822908"/>
              <a:ext cx="33494" cy="2553"/>
            </a:xfrm>
            <a:custGeom>
              <a:avLst/>
              <a:gdLst>
                <a:gd name="T0" fmla="*/ 0 w 33494"/>
                <a:gd name="T1" fmla="*/ 1214 h 2553"/>
                <a:gd name="T2" fmla="*/ 0 w 33494"/>
                <a:gd name="T3" fmla="*/ 2553 h 2553"/>
                <a:gd name="T4" fmla="*/ 32155 w 33494"/>
                <a:gd name="T5" fmla="*/ 2553 h 2553"/>
                <a:gd name="T6" fmla="*/ 32155 w 33494"/>
                <a:gd name="T7" fmla="*/ 1214 h 2553"/>
                <a:gd name="T8" fmla="*/ 33347 w 33494"/>
                <a:gd name="T9" fmla="*/ 0 h 2553"/>
                <a:gd name="T10" fmla="*/ 33494 w 33494"/>
                <a:gd name="T11" fmla="*/ 8 h 2553"/>
                <a:gd name="T12" fmla="*/ 0 w 33494"/>
                <a:gd name="T13" fmla="*/ 8 h 255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3494" h="2553">
                  <a:moveTo>
                    <a:pt x="0" y="1214"/>
                  </a:moveTo>
                  <a:lnTo>
                    <a:pt x="0" y="2553"/>
                  </a:lnTo>
                  <a:lnTo>
                    <a:pt x="32155" y="2553"/>
                  </a:lnTo>
                  <a:lnTo>
                    <a:pt x="32155" y="1214"/>
                  </a:lnTo>
                  <a:cubicBezTo>
                    <a:pt x="32155" y="548"/>
                    <a:pt x="32691" y="5"/>
                    <a:pt x="33347" y="0"/>
                  </a:cubicBezTo>
                  <a:cubicBezTo>
                    <a:pt x="33401" y="0"/>
                    <a:pt x="33441" y="3"/>
                    <a:pt x="33494" y="8"/>
                  </a:cubicBezTo>
                  <a:lnTo>
                    <a:pt x="0" y="8"/>
                  </a:lnTo>
                  <a:lnTo>
                    <a:pt x="0" y="121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17" name="Freeform: Shape 1673">
              <a:extLst>
                <a:ext uri="{FF2B5EF4-FFF2-40B4-BE49-F238E27FC236}">
                  <a16:creationId xmlns:a16="http://schemas.microsoft.com/office/drawing/2014/main" id="{CA1F2B5B-2644-54FA-C27D-42637CED3480}"/>
                </a:ext>
              </a:extLst>
            </p:cNvPr>
            <p:cNvSpPr>
              <a:spLocks/>
            </p:cNvSpPr>
            <p:nvPr/>
          </p:nvSpPr>
          <p:spPr bwMode="auto">
            <a:xfrm>
              <a:off x="1383318" y="5824658"/>
              <a:ext cx="14603" cy="308100"/>
            </a:xfrm>
            <a:custGeom>
              <a:avLst/>
              <a:gdLst>
                <a:gd name="T0" fmla="*/ 14604 w 14603"/>
                <a:gd name="T1" fmla="*/ 308100 h 308100"/>
                <a:gd name="T2" fmla="*/ 14604 w 14603"/>
                <a:gd name="T3" fmla="*/ 0 h 308100"/>
                <a:gd name="T4" fmla="*/ 7235 w 14603"/>
                <a:gd name="T5" fmla="*/ 7368 h 308100"/>
                <a:gd name="T6" fmla="*/ 0 w 14603"/>
                <a:gd name="T7" fmla="*/ 135 h 308100"/>
                <a:gd name="T8" fmla="*/ 0 w 14603"/>
                <a:gd name="T9" fmla="*/ 0 h 308100"/>
                <a:gd name="T10" fmla="*/ 0 w 14603"/>
                <a:gd name="T11" fmla="*/ 308100 h 308100"/>
                <a:gd name="T12" fmla="*/ 14604 w 14603"/>
                <a:gd name="T13" fmla="*/ 308100 h 3081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308100">
                  <a:moveTo>
                    <a:pt x="14604" y="308100"/>
                  </a:moveTo>
                  <a:lnTo>
                    <a:pt x="14604" y="0"/>
                  </a:lnTo>
                  <a:cubicBezTo>
                    <a:pt x="14604" y="4070"/>
                    <a:pt x="11308" y="7368"/>
                    <a:pt x="7235" y="7368"/>
                  </a:cubicBezTo>
                  <a:cubicBezTo>
                    <a:pt x="3242" y="7369"/>
                    <a:pt x="0" y="4130"/>
                    <a:pt x="0" y="135"/>
                  </a:cubicBezTo>
                  <a:cubicBezTo>
                    <a:pt x="0" y="90"/>
                    <a:pt x="0" y="46"/>
                    <a:pt x="0" y="0"/>
                  </a:cubicBezTo>
                  <a:lnTo>
                    <a:pt x="0" y="308100"/>
                  </a:lnTo>
                  <a:lnTo>
                    <a:pt x="14604" y="30810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18" name="Freeform: Shape 1674">
              <a:extLst>
                <a:ext uri="{FF2B5EF4-FFF2-40B4-BE49-F238E27FC236}">
                  <a16:creationId xmlns:a16="http://schemas.microsoft.com/office/drawing/2014/main" id="{CB4C5DB9-8817-FA14-D287-7865B2B4376D}"/>
                </a:ext>
              </a:extLst>
            </p:cNvPr>
            <p:cNvSpPr>
              <a:spLocks/>
            </p:cNvSpPr>
            <p:nvPr/>
          </p:nvSpPr>
          <p:spPr bwMode="auto">
            <a:xfrm>
              <a:off x="4164424" y="6540120"/>
              <a:ext cx="6967" cy="1205"/>
            </a:xfrm>
            <a:custGeom>
              <a:avLst/>
              <a:gdLst>
                <a:gd name="T0" fmla="*/ 0 w 6967"/>
                <a:gd name="T1" fmla="*/ 268 h 1205"/>
                <a:gd name="T2" fmla="*/ 0 w 6967"/>
                <a:gd name="T3" fmla="*/ 1206 h 1205"/>
                <a:gd name="T4" fmla="*/ 0 w 6967"/>
                <a:gd name="T5" fmla="*/ 1206 h 1205"/>
                <a:gd name="T6" fmla="*/ 6967 w 6967"/>
                <a:gd name="T7" fmla="*/ 1206 h 1205"/>
                <a:gd name="T8" fmla="*/ 6967 w 6967"/>
                <a:gd name="T9" fmla="*/ 0 h 12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967" h="1205">
                  <a:moveTo>
                    <a:pt x="0" y="268"/>
                  </a:moveTo>
                  <a:cubicBezTo>
                    <a:pt x="0" y="268"/>
                    <a:pt x="0" y="938"/>
                    <a:pt x="0" y="1206"/>
                  </a:cubicBezTo>
                  <a:lnTo>
                    <a:pt x="6967" y="1206"/>
                  </a:lnTo>
                  <a:cubicBezTo>
                    <a:pt x="6967" y="1206"/>
                    <a:pt x="6967" y="402"/>
                    <a:pt x="6967" y="0"/>
                  </a:cubicBezTo>
                  <a:lnTo>
                    <a:pt x="0" y="26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19" name="Freeform: Shape 1675">
              <a:extLst>
                <a:ext uri="{FF2B5EF4-FFF2-40B4-BE49-F238E27FC236}">
                  <a16:creationId xmlns:a16="http://schemas.microsoft.com/office/drawing/2014/main" id="{4EE50E15-9FE1-F994-7BBE-8BBB5E61CCC0}"/>
                </a:ext>
              </a:extLst>
            </p:cNvPr>
            <p:cNvSpPr>
              <a:spLocks/>
            </p:cNvSpPr>
            <p:nvPr/>
          </p:nvSpPr>
          <p:spPr bwMode="auto">
            <a:xfrm>
              <a:off x="3429557" y="6539049"/>
              <a:ext cx="75965" cy="2545"/>
            </a:xfrm>
            <a:custGeom>
              <a:avLst/>
              <a:gdLst>
                <a:gd name="T0" fmla="*/ 45418 w 75965"/>
                <a:gd name="T1" fmla="*/ 0 h 2545"/>
                <a:gd name="T2" fmla="*/ 24518 w 75965"/>
                <a:gd name="T3" fmla="*/ 0 h 2545"/>
                <a:gd name="T4" fmla="*/ 23459 w 75965"/>
                <a:gd name="T5" fmla="*/ 1339 h 2545"/>
                <a:gd name="T6" fmla="*/ 23178 w 75965"/>
                <a:gd name="T7" fmla="*/ 1339 h 2545"/>
                <a:gd name="T8" fmla="*/ 938 w 75965"/>
                <a:gd name="T9" fmla="*/ 1339 h 2545"/>
                <a:gd name="T10" fmla="*/ 0 w 75965"/>
                <a:gd name="T11" fmla="*/ 2545 h 2545"/>
                <a:gd name="T12" fmla="*/ 75965 w 75965"/>
                <a:gd name="T13" fmla="*/ 2545 h 2545"/>
                <a:gd name="T14" fmla="*/ 75965 w 75965"/>
                <a:gd name="T15" fmla="*/ 0 h 254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5965" h="2545">
                  <a:moveTo>
                    <a:pt x="45418" y="0"/>
                  </a:moveTo>
                  <a:lnTo>
                    <a:pt x="24518" y="0"/>
                  </a:lnTo>
                  <a:cubicBezTo>
                    <a:pt x="24598" y="656"/>
                    <a:pt x="24129" y="1259"/>
                    <a:pt x="23459" y="1339"/>
                  </a:cubicBezTo>
                  <a:cubicBezTo>
                    <a:pt x="23366" y="1353"/>
                    <a:pt x="23272" y="1353"/>
                    <a:pt x="23178" y="1339"/>
                  </a:cubicBezTo>
                  <a:lnTo>
                    <a:pt x="938" y="1339"/>
                  </a:lnTo>
                  <a:lnTo>
                    <a:pt x="0" y="2545"/>
                  </a:lnTo>
                  <a:lnTo>
                    <a:pt x="75965" y="2545"/>
                  </a:lnTo>
                  <a:lnTo>
                    <a:pt x="75965" y="0"/>
                  </a:lnTo>
                  <a:lnTo>
                    <a:pt x="45418"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20" name="Freeform: Shape 1676">
              <a:extLst>
                <a:ext uri="{FF2B5EF4-FFF2-40B4-BE49-F238E27FC236}">
                  <a16:creationId xmlns:a16="http://schemas.microsoft.com/office/drawing/2014/main" id="{FC771D17-16E5-205F-6438-3E5E5A1A5499}"/>
                </a:ext>
              </a:extLst>
            </p:cNvPr>
            <p:cNvSpPr>
              <a:spLocks/>
            </p:cNvSpPr>
            <p:nvPr/>
          </p:nvSpPr>
          <p:spPr bwMode="auto">
            <a:xfrm>
              <a:off x="1777614" y="5842072"/>
              <a:ext cx="2679" cy="621023"/>
            </a:xfrm>
            <a:custGeom>
              <a:avLst/>
              <a:gdLst>
                <a:gd name="T0" fmla="*/ 0 w 2679"/>
                <a:gd name="T1" fmla="*/ 621023 h 621023"/>
                <a:gd name="T2" fmla="*/ 2680 w 2679"/>
                <a:gd name="T3" fmla="*/ 621023 h 621023"/>
                <a:gd name="T4" fmla="*/ 2680 w 2679"/>
                <a:gd name="T5" fmla="*/ 0 h 621023"/>
                <a:gd name="T6" fmla="*/ 0 w 2679"/>
                <a:gd name="T7" fmla="*/ 1875 h 6210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79" h="621023">
                  <a:moveTo>
                    <a:pt x="0" y="621023"/>
                  </a:moveTo>
                  <a:lnTo>
                    <a:pt x="2680" y="621023"/>
                  </a:lnTo>
                  <a:lnTo>
                    <a:pt x="2680" y="0"/>
                  </a:lnTo>
                  <a:cubicBezTo>
                    <a:pt x="1929" y="814"/>
                    <a:pt x="1018" y="1455"/>
                    <a:pt x="0" y="1875"/>
                  </a:cubicBezTo>
                  <a:lnTo>
                    <a:pt x="0" y="62102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21" name="Freeform: Shape 1677">
              <a:extLst>
                <a:ext uri="{FF2B5EF4-FFF2-40B4-BE49-F238E27FC236}">
                  <a16:creationId xmlns:a16="http://schemas.microsoft.com/office/drawing/2014/main" id="{4854AFAD-5C09-1D31-D008-349E30B67678}"/>
                </a:ext>
              </a:extLst>
            </p:cNvPr>
            <p:cNvSpPr>
              <a:spLocks/>
            </p:cNvSpPr>
            <p:nvPr/>
          </p:nvSpPr>
          <p:spPr bwMode="auto">
            <a:xfrm>
              <a:off x="1777614" y="5820907"/>
              <a:ext cx="2679" cy="11386"/>
            </a:xfrm>
            <a:custGeom>
              <a:avLst/>
              <a:gdLst>
                <a:gd name="T0" fmla="*/ 2680 w 2679"/>
                <a:gd name="T1" fmla="*/ 11386 h 11386"/>
                <a:gd name="T2" fmla="*/ 2680 w 2679"/>
                <a:gd name="T3" fmla="*/ 0 h 11386"/>
                <a:gd name="T4" fmla="*/ 0 w 2679"/>
                <a:gd name="T5" fmla="*/ 1875 h 11386"/>
                <a:gd name="T6" fmla="*/ 0 w 2679"/>
                <a:gd name="T7" fmla="*/ 9511 h 11386"/>
                <a:gd name="T8" fmla="*/ 2680 w 2679"/>
                <a:gd name="T9" fmla="*/ 11386 h 113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11386">
                  <a:moveTo>
                    <a:pt x="2680" y="11386"/>
                  </a:moveTo>
                  <a:lnTo>
                    <a:pt x="2680" y="0"/>
                  </a:lnTo>
                  <a:cubicBezTo>
                    <a:pt x="1929" y="814"/>
                    <a:pt x="1018" y="1455"/>
                    <a:pt x="0" y="1875"/>
                  </a:cubicBezTo>
                  <a:lnTo>
                    <a:pt x="0" y="9511"/>
                  </a:lnTo>
                  <a:cubicBezTo>
                    <a:pt x="1018" y="9932"/>
                    <a:pt x="1929" y="10572"/>
                    <a:pt x="2680" y="1138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22" name="Freeform: Shape 1678">
              <a:extLst>
                <a:ext uri="{FF2B5EF4-FFF2-40B4-BE49-F238E27FC236}">
                  <a16:creationId xmlns:a16="http://schemas.microsoft.com/office/drawing/2014/main" id="{810B46D0-5D77-E559-5667-933C21E64CCE}"/>
                </a:ext>
              </a:extLst>
            </p:cNvPr>
            <p:cNvSpPr>
              <a:spLocks/>
            </p:cNvSpPr>
            <p:nvPr/>
          </p:nvSpPr>
          <p:spPr bwMode="auto">
            <a:xfrm>
              <a:off x="1773594" y="5822916"/>
              <a:ext cx="2679" cy="6965"/>
            </a:xfrm>
            <a:custGeom>
              <a:avLst/>
              <a:gdLst>
                <a:gd name="T0" fmla="*/ 1340 w 2679"/>
                <a:gd name="T1" fmla="*/ 6966 h 6965"/>
                <a:gd name="T2" fmla="*/ 2680 w 2679"/>
                <a:gd name="T3" fmla="*/ 6966 h 6965"/>
                <a:gd name="T4" fmla="*/ 2680 w 2679"/>
                <a:gd name="T5" fmla="*/ 0 h 6965"/>
                <a:gd name="T6" fmla="*/ 0 w 2679"/>
                <a:gd name="T7" fmla="*/ 0 h 6965"/>
                <a:gd name="T8" fmla="*/ 0 w 2679"/>
                <a:gd name="T9" fmla="*/ 6698 h 696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6965">
                  <a:moveTo>
                    <a:pt x="1340" y="6966"/>
                  </a:moveTo>
                  <a:lnTo>
                    <a:pt x="2680" y="6966"/>
                  </a:lnTo>
                  <a:lnTo>
                    <a:pt x="2680" y="0"/>
                  </a:lnTo>
                  <a:lnTo>
                    <a:pt x="0" y="0"/>
                  </a:lnTo>
                  <a:lnTo>
                    <a:pt x="0" y="6698"/>
                  </a:lnTo>
                  <a:lnTo>
                    <a:pt x="1340" y="696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23" name="Freeform: Shape 1679">
              <a:extLst>
                <a:ext uri="{FF2B5EF4-FFF2-40B4-BE49-F238E27FC236}">
                  <a16:creationId xmlns:a16="http://schemas.microsoft.com/office/drawing/2014/main" id="{77E5F44B-05CB-3A05-EF69-E83F8D3BF9D5}"/>
                </a:ext>
              </a:extLst>
            </p:cNvPr>
            <p:cNvSpPr>
              <a:spLocks/>
            </p:cNvSpPr>
            <p:nvPr/>
          </p:nvSpPr>
          <p:spPr bwMode="auto">
            <a:xfrm>
              <a:off x="1774666" y="5796125"/>
              <a:ext cx="1205" cy="803"/>
            </a:xfrm>
            <a:custGeom>
              <a:avLst/>
              <a:gdLst>
                <a:gd name="T0" fmla="*/ 804 w 1205"/>
                <a:gd name="T1" fmla="*/ 134 h 803"/>
                <a:gd name="T2" fmla="*/ 0 w 1205"/>
                <a:gd name="T3" fmla="*/ 804 h 803"/>
                <a:gd name="T4" fmla="*/ 1206 w 1205"/>
                <a:gd name="T5" fmla="*/ 0 h 803"/>
                <a:gd name="T6" fmla="*/ 0 60000 65536"/>
                <a:gd name="T7" fmla="*/ 0 60000 65536"/>
                <a:gd name="T8" fmla="*/ 0 60000 65536"/>
              </a:gdLst>
              <a:ahLst/>
              <a:cxnLst>
                <a:cxn ang="T6">
                  <a:pos x="T0" y="T1"/>
                </a:cxn>
                <a:cxn ang="T7">
                  <a:pos x="T2" y="T3"/>
                </a:cxn>
                <a:cxn ang="T8">
                  <a:pos x="T4" y="T5"/>
                </a:cxn>
              </a:cxnLst>
              <a:rect l="0" t="0" r="r" b="b"/>
              <a:pathLst>
                <a:path w="1205" h="803">
                  <a:moveTo>
                    <a:pt x="804" y="134"/>
                  </a:moveTo>
                  <a:lnTo>
                    <a:pt x="0" y="804"/>
                  </a:lnTo>
                  <a:cubicBezTo>
                    <a:pt x="0" y="804"/>
                    <a:pt x="0" y="134"/>
                    <a:pt x="1206" y="0"/>
                  </a:cubicBezTo>
                  <a:lnTo>
                    <a:pt x="804" y="1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24" name="Freeform: Shape 1680">
              <a:extLst>
                <a:ext uri="{FF2B5EF4-FFF2-40B4-BE49-F238E27FC236}">
                  <a16:creationId xmlns:a16="http://schemas.microsoft.com/office/drawing/2014/main" id="{2F2974EC-5AAB-ABC8-D29C-1EC5F1CB1F57}"/>
                </a:ext>
              </a:extLst>
            </p:cNvPr>
            <p:cNvSpPr>
              <a:spLocks/>
            </p:cNvSpPr>
            <p:nvPr/>
          </p:nvSpPr>
          <p:spPr bwMode="auto">
            <a:xfrm>
              <a:off x="1767734" y="5800411"/>
              <a:ext cx="16444" cy="22638"/>
            </a:xfrm>
            <a:custGeom>
              <a:avLst/>
              <a:gdLst>
                <a:gd name="T0" fmla="*/ 769 w 16444"/>
                <a:gd name="T1" fmla="*/ 19290 h 22638"/>
                <a:gd name="T2" fmla="*/ 3315 w 16444"/>
                <a:gd name="T3" fmla="*/ 21835 h 22638"/>
                <a:gd name="T4" fmla="*/ 4923 w 16444"/>
                <a:gd name="T5" fmla="*/ 22639 h 22638"/>
                <a:gd name="T6" fmla="*/ 8406 w 16444"/>
                <a:gd name="T7" fmla="*/ 22639 h 22638"/>
                <a:gd name="T8" fmla="*/ 9746 w 16444"/>
                <a:gd name="T9" fmla="*/ 22639 h 22638"/>
                <a:gd name="T10" fmla="*/ 12425 w 16444"/>
                <a:gd name="T11" fmla="*/ 20763 h 22638"/>
                <a:gd name="T12" fmla="*/ 14033 w 16444"/>
                <a:gd name="T13" fmla="*/ 17950 h 22638"/>
                <a:gd name="T14" fmla="*/ 14033 w 16444"/>
                <a:gd name="T15" fmla="*/ 17950 h 22638"/>
                <a:gd name="T16" fmla="*/ 16445 w 16444"/>
                <a:gd name="T17" fmla="*/ 9779 h 22638"/>
                <a:gd name="T18" fmla="*/ 11086 w 16444"/>
                <a:gd name="T19" fmla="*/ 9779 h 22638"/>
                <a:gd name="T20" fmla="*/ 3851 w 16444"/>
                <a:gd name="T21" fmla="*/ 2545 h 22638"/>
                <a:gd name="T22" fmla="*/ 3851 w 16444"/>
                <a:gd name="T23" fmla="*/ 0 h 22638"/>
                <a:gd name="T24" fmla="*/ 3851 w 16444"/>
                <a:gd name="T25" fmla="*/ 0 h 22638"/>
                <a:gd name="T26" fmla="*/ 3047 w 16444"/>
                <a:gd name="T27" fmla="*/ 2411 h 22638"/>
                <a:gd name="T28" fmla="*/ 501 w 16444"/>
                <a:gd name="T29" fmla="*/ 11118 h 22638"/>
                <a:gd name="T30" fmla="*/ 501 w 16444"/>
                <a:gd name="T31" fmla="*/ 13396 h 22638"/>
                <a:gd name="T32" fmla="*/ 501 w 16444"/>
                <a:gd name="T33" fmla="*/ 13396 h 22638"/>
                <a:gd name="T34" fmla="*/ 769 w 16444"/>
                <a:gd name="T35" fmla="*/ 19290 h 2263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6444" h="22638">
                  <a:moveTo>
                    <a:pt x="769" y="19290"/>
                  </a:moveTo>
                  <a:cubicBezTo>
                    <a:pt x="1372" y="20355"/>
                    <a:pt x="2256" y="21235"/>
                    <a:pt x="3315" y="21835"/>
                  </a:cubicBezTo>
                  <a:cubicBezTo>
                    <a:pt x="3824" y="22156"/>
                    <a:pt x="4360" y="22426"/>
                    <a:pt x="4923" y="22639"/>
                  </a:cubicBezTo>
                  <a:lnTo>
                    <a:pt x="8406" y="22639"/>
                  </a:lnTo>
                  <a:lnTo>
                    <a:pt x="9746" y="22639"/>
                  </a:lnTo>
                  <a:cubicBezTo>
                    <a:pt x="10764" y="22218"/>
                    <a:pt x="11675" y="21578"/>
                    <a:pt x="12425" y="20763"/>
                  </a:cubicBezTo>
                  <a:cubicBezTo>
                    <a:pt x="13189" y="19978"/>
                    <a:pt x="13752" y="19010"/>
                    <a:pt x="14033" y="17950"/>
                  </a:cubicBezTo>
                  <a:lnTo>
                    <a:pt x="16445" y="9779"/>
                  </a:lnTo>
                  <a:lnTo>
                    <a:pt x="11086" y="9779"/>
                  </a:lnTo>
                  <a:cubicBezTo>
                    <a:pt x="7093" y="9779"/>
                    <a:pt x="3851" y="6540"/>
                    <a:pt x="3851" y="2545"/>
                  </a:cubicBezTo>
                  <a:cubicBezTo>
                    <a:pt x="3717" y="1703"/>
                    <a:pt x="3717" y="843"/>
                    <a:pt x="3851" y="0"/>
                  </a:cubicBezTo>
                  <a:cubicBezTo>
                    <a:pt x="3851" y="0"/>
                    <a:pt x="3851" y="0"/>
                    <a:pt x="3851" y="0"/>
                  </a:cubicBezTo>
                  <a:lnTo>
                    <a:pt x="3047" y="2411"/>
                  </a:lnTo>
                  <a:lnTo>
                    <a:pt x="501" y="11118"/>
                  </a:lnTo>
                  <a:lnTo>
                    <a:pt x="501" y="13396"/>
                  </a:lnTo>
                  <a:cubicBezTo>
                    <a:pt x="-249" y="15309"/>
                    <a:pt x="-155" y="17452"/>
                    <a:pt x="769" y="1929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25" name="Freeform: Shape 1681">
              <a:extLst>
                <a:ext uri="{FF2B5EF4-FFF2-40B4-BE49-F238E27FC236}">
                  <a16:creationId xmlns:a16="http://schemas.microsoft.com/office/drawing/2014/main" id="{BCA6450F-C317-A5FD-CD0E-D5088C9D5A62}"/>
                </a:ext>
              </a:extLst>
            </p:cNvPr>
            <p:cNvSpPr>
              <a:spLocks/>
            </p:cNvSpPr>
            <p:nvPr/>
          </p:nvSpPr>
          <p:spPr bwMode="auto">
            <a:xfrm>
              <a:off x="2332013" y="6851570"/>
              <a:ext cx="4823" cy="2143"/>
            </a:xfrm>
            <a:custGeom>
              <a:avLst/>
              <a:gdLst>
                <a:gd name="T0" fmla="*/ 0 w 4823"/>
                <a:gd name="T1" fmla="*/ 0 h 2143"/>
                <a:gd name="T2" fmla="*/ 0 w 4823"/>
                <a:gd name="T3" fmla="*/ 2143 h 2143"/>
                <a:gd name="T4" fmla="*/ 4823 w 4823"/>
                <a:gd name="T5" fmla="*/ 2143 h 2143"/>
                <a:gd name="T6" fmla="*/ 2278 w 4823"/>
                <a:gd name="T7" fmla="*/ 804 h 2143"/>
                <a:gd name="T8" fmla="*/ 0 w 4823"/>
                <a:gd name="T9" fmla="*/ 0 h 21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23" h="2143">
                  <a:moveTo>
                    <a:pt x="0" y="0"/>
                  </a:moveTo>
                  <a:lnTo>
                    <a:pt x="0" y="2143"/>
                  </a:lnTo>
                  <a:lnTo>
                    <a:pt x="4823" y="2143"/>
                  </a:lnTo>
                  <a:lnTo>
                    <a:pt x="2278" y="804"/>
                  </a:lnTo>
                  <a:cubicBezTo>
                    <a:pt x="1581" y="402"/>
                    <a:pt x="804" y="121"/>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26" name="Freeform: Shape 1682">
              <a:extLst>
                <a:ext uri="{FF2B5EF4-FFF2-40B4-BE49-F238E27FC236}">
                  <a16:creationId xmlns:a16="http://schemas.microsoft.com/office/drawing/2014/main" id="{2ADFD57A-4B6F-01F0-CD55-431FA3E79851}"/>
                </a:ext>
              </a:extLst>
            </p:cNvPr>
            <p:cNvSpPr>
              <a:spLocks/>
            </p:cNvSpPr>
            <p:nvPr/>
          </p:nvSpPr>
          <p:spPr bwMode="auto">
            <a:xfrm>
              <a:off x="2325582" y="6851570"/>
              <a:ext cx="3751" cy="2143"/>
            </a:xfrm>
            <a:custGeom>
              <a:avLst/>
              <a:gdLst>
                <a:gd name="T0" fmla="*/ 0 w 3751"/>
                <a:gd name="T1" fmla="*/ 2143 h 2143"/>
                <a:gd name="T2" fmla="*/ 3751 w 3751"/>
                <a:gd name="T3" fmla="*/ 2143 h 2143"/>
                <a:gd name="T4" fmla="*/ 3751 w 3751"/>
                <a:gd name="T5" fmla="*/ 0 h 2143"/>
                <a:gd name="T6" fmla="*/ 0 w 3751"/>
                <a:gd name="T7" fmla="*/ 2143 h 214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51" h="2143">
                  <a:moveTo>
                    <a:pt x="0" y="2143"/>
                  </a:moveTo>
                  <a:lnTo>
                    <a:pt x="3751" y="2143"/>
                  </a:lnTo>
                  <a:lnTo>
                    <a:pt x="3751" y="0"/>
                  </a:lnTo>
                  <a:cubicBezTo>
                    <a:pt x="2304" y="308"/>
                    <a:pt x="992" y="1058"/>
                    <a:pt x="0" y="214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27" name="Freeform: Shape 1683">
              <a:extLst>
                <a:ext uri="{FF2B5EF4-FFF2-40B4-BE49-F238E27FC236}">
                  <a16:creationId xmlns:a16="http://schemas.microsoft.com/office/drawing/2014/main" id="{853A75A0-7A64-6E35-1D35-81D5B105424E}"/>
                </a:ext>
              </a:extLst>
            </p:cNvPr>
            <p:cNvSpPr>
              <a:spLocks/>
            </p:cNvSpPr>
            <p:nvPr/>
          </p:nvSpPr>
          <p:spPr bwMode="auto">
            <a:xfrm>
              <a:off x="2329333" y="6547354"/>
              <a:ext cx="2679" cy="306358"/>
            </a:xfrm>
            <a:custGeom>
              <a:avLst/>
              <a:gdLst>
                <a:gd name="T0" fmla="*/ 2680 w 2679"/>
                <a:gd name="T1" fmla="*/ 0 h 306358"/>
                <a:gd name="T2" fmla="*/ 1340 w 2679"/>
                <a:gd name="T3" fmla="*/ 0 h 306358"/>
                <a:gd name="T4" fmla="*/ 0 w 2679"/>
                <a:gd name="T5" fmla="*/ 0 h 306358"/>
                <a:gd name="T6" fmla="*/ 0 w 2679"/>
                <a:gd name="T7" fmla="*/ 306359 h 306358"/>
                <a:gd name="T8" fmla="*/ 2680 w 2679"/>
                <a:gd name="T9" fmla="*/ 306359 h 306358"/>
                <a:gd name="T10" fmla="*/ 2680 w 2679"/>
                <a:gd name="T11" fmla="*/ 0 h 3063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 h="306358">
                  <a:moveTo>
                    <a:pt x="2680" y="0"/>
                  </a:moveTo>
                  <a:lnTo>
                    <a:pt x="1340" y="0"/>
                  </a:lnTo>
                  <a:lnTo>
                    <a:pt x="0" y="0"/>
                  </a:lnTo>
                  <a:lnTo>
                    <a:pt x="0" y="306359"/>
                  </a:lnTo>
                  <a:lnTo>
                    <a:pt x="2680" y="306359"/>
                  </a:lnTo>
                  <a:lnTo>
                    <a:pt x="268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28" name="Freeform: Shape 1684">
              <a:extLst>
                <a:ext uri="{FF2B5EF4-FFF2-40B4-BE49-F238E27FC236}">
                  <a16:creationId xmlns:a16="http://schemas.microsoft.com/office/drawing/2014/main" id="{821E8CD6-46A1-AAD7-7B56-281EE0DCE30E}"/>
                </a:ext>
              </a:extLst>
            </p:cNvPr>
            <p:cNvSpPr>
              <a:spLocks/>
            </p:cNvSpPr>
            <p:nvPr/>
          </p:nvSpPr>
          <p:spPr bwMode="auto">
            <a:xfrm>
              <a:off x="708071" y="6262294"/>
              <a:ext cx="258710" cy="1205"/>
            </a:xfrm>
            <a:custGeom>
              <a:avLst/>
              <a:gdLst>
                <a:gd name="T0" fmla="*/ 0 w 258710"/>
                <a:gd name="T1" fmla="*/ 0 h 1205"/>
                <a:gd name="T2" fmla="*/ 258711 w 258710"/>
                <a:gd name="T3" fmla="*/ 0 h 1205"/>
                <a:gd name="T4" fmla="*/ 258711 w 258710"/>
                <a:gd name="T5" fmla="*/ 1206 h 1205"/>
                <a:gd name="T6" fmla="*/ 0 w 258710"/>
                <a:gd name="T7" fmla="*/ 1206 h 120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8710" h="1205">
                  <a:moveTo>
                    <a:pt x="0" y="0"/>
                  </a:moveTo>
                  <a:lnTo>
                    <a:pt x="258711" y="0"/>
                  </a:lnTo>
                  <a:lnTo>
                    <a:pt x="258711" y="1206"/>
                  </a:lnTo>
                  <a:lnTo>
                    <a:pt x="0" y="1206"/>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29" name="Freeform: Shape 1685">
              <a:extLst>
                <a:ext uri="{FF2B5EF4-FFF2-40B4-BE49-F238E27FC236}">
                  <a16:creationId xmlns:a16="http://schemas.microsoft.com/office/drawing/2014/main" id="{D9943698-B9A5-DA66-2A19-69B55F046847}"/>
                </a:ext>
              </a:extLst>
            </p:cNvPr>
            <p:cNvSpPr>
              <a:spLocks/>
            </p:cNvSpPr>
            <p:nvPr/>
          </p:nvSpPr>
          <p:spPr bwMode="auto">
            <a:xfrm>
              <a:off x="1430076" y="5842608"/>
              <a:ext cx="2545" cy="290150"/>
            </a:xfrm>
            <a:custGeom>
              <a:avLst/>
              <a:gdLst>
                <a:gd name="T0" fmla="*/ 1340 w 2545"/>
                <a:gd name="T1" fmla="*/ 290150 h 290150"/>
                <a:gd name="T2" fmla="*/ 2546 w 2545"/>
                <a:gd name="T3" fmla="*/ 290150 h 290150"/>
                <a:gd name="T4" fmla="*/ 2546 w 2545"/>
                <a:gd name="T5" fmla="*/ 1340 h 290150"/>
                <a:gd name="T6" fmla="*/ 0 w 2545"/>
                <a:gd name="T7" fmla="*/ 0 h 290150"/>
                <a:gd name="T8" fmla="*/ 0 w 2545"/>
                <a:gd name="T9" fmla="*/ 290150 h 2901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45" h="290150">
                  <a:moveTo>
                    <a:pt x="1340" y="290150"/>
                  </a:moveTo>
                  <a:lnTo>
                    <a:pt x="2546" y="290150"/>
                  </a:lnTo>
                  <a:lnTo>
                    <a:pt x="2546" y="1340"/>
                  </a:lnTo>
                  <a:cubicBezTo>
                    <a:pt x="1608" y="1082"/>
                    <a:pt x="737" y="626"/>
                    <a:pt x="0" y="0"/>
                  </a:cubicBezTo>
                  <a:lnTo>
                    <a:pt x="0" y="290150"/>
                  </a:lnTo>
                  <a:lnTo>
                    <a:pt x="1340" y="29015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30" name="Freeform: Shape 1686">
              <a:extLst>
                <a:ext uri="{FF2B5EF4-FFF2-40B4-BE49-F238E27FC236}">
                  <a16:creationId xmlns:a16="http://schemas.microsoft.com/office/drawing/2014/main" id="{B2AC8C1C-FBFA-6E71-240C-8F7B7A9A03DD}"/>
                </a:ext>
              </a:extLst>
            </p:cNvPr>
            <p:cNvSpPr>
              <a:spLocks/>
            </p:cNvSpPr>
            <p:nvPr/>
          </p:nvSpPr>
          <p:spPr bwMode="auto">
            <a:xfrm>
              <a:off x="1430076" y="5822909"/>
              <a:ext cx="2545" cy="8848"/>
            </a:xfrm>
            <a:custGeom>
              <a:avLst/>
              <a:gdLst>
                <a:gd name="T0" fmla="*/ 0 w 2545"/>
                <a:gd name="T1" fmla="*/ 1213 h 8848"/>
                <a:gd name="T2" fmla="*/ 0 w 2545"/>
                <a:gd name="T3" fmla="*/ 8849 h 8848"/>
                <a:gd name="T4" fmla="*/ 2546 w 2545"/>
                <a:gd name="T5" fmla="*/ 7375 h 8848"/>
                <a:gd name="T6" fmla="*/ 2546 w 2545"/>
                <a:gd name="T7" fmla="*/ 1213 h 8848"/>
                <a:gd name="T8" fmla="*/ 1340 w 2545"/>
                <a:gd name="T9" fmla="*/ 8 h 8848"/>
                <a:gd name="T10" fmla="*/ 13 w 2545"/>
                <a:gd name="T11" fmla="*/ 1071 h 8848"/>
                <a:gd name="T12" fmla="*/ 0 w 2545"/>
                <a:gd name="T13" fmla="*/ 1213 h 88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45" h="8848">
                  <a:moveTo>
                    <a:pt x="0" y="1213"/>
                  </a:moveTo>
                  <a:lnTo>
                    <a:pt x="0" y="8849"/>
                  </a:lnTo>
                  <a:cubicBezTo>
                    <a:pt x="737" y="8182"/>
                    <a:pt x="1608" y="7679"/>
                    <a:pt x="2546" y="7375"/>
                  </a:cubicBezTo>
                  <a:lnTo>
                    <a:pt x="2546" y="1213"/>
                  </a:lnTo>
                  <a:cubicBezTo>
                    <a:pt x="2546" y="547"/>
                    <a:pt x="2010" y="8"/>
                    <a:pt x="1340" y="8"/>
                  </a:cubicBezTo>
                  <a:cubicBezTo>
                    <a:pt x="683" y="-66"/>
                    <a:pt x="80" y="409"/>
                    <a:pt x="13" y="1071"/>
                  </a:cubicBezTo>
                  <a:cubicBezTo>
                    <a:pt x="0" y="1119"/>
                    <a:pt x="0" y="1166"/>
                    <a:pt x="0" y="121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31" name="Freeform: Shape 1687">
              <a:extLst>
                <a:ext uri="{FF2B5EF4-FFF2-40B4-BE49-F238E27FC236}">
                  <a16:creationId xmlns:a16="http://schemas.microsoft.com/office/drawing/2014/main" id="{AB6FB5DF-E1BD-FF53-5BEE-40EA0139665B}"/>
                </a:ext>
              </a:extLst>
            </p:cNvPr>
            <p:cNvSpPr>
              <a:spLocks/>
            </p:cNvSpPr>
            <p:nvPr/>
          </p:nvSpPr>
          <p:spPr bwMode="auto">
            <a:xfrm>
              <a:off x="1773594" y="5844215"/>
              <a:ext cx="2679" cy="618879"/>
            </a:xfrm>
            <a:custGeom>
              <a:avLst/>
              <a:gdLst>
                <a:gd name="T0" fmla="*/ 2680 w 2679"/>
                <a:gd name="T1" fmla="*/ 618880 h 618879"/>
                <a:gd name="T2" fmla="*/ 2680 w 2679"/>
                <a:gd name="T3" fmla="*/ 0 h 618879"/>
                <a:gd name="T4" fmla="*/ 1340 w 2679"/>
                <a:gd name="T5" fmla="*/ 0 h 618879"/>
                <a:gd name="T6" fmla="*/ 0 w 2679"/>
                <a:gd name="T7" fmla="*/ 0 h 618879"/>
                <a:gd name="T8" fmla="*/ 0 w 2679"/>
                <a:gd name="T9" fmla="*/ 618612 h 618879"/>
                <a:gd name="T10" fmla="*/ 2680 w 2679"/>
                <a:gd name="T11" fmla="*/ 618612 h 6188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 h="618879">
                  <a:moveTo>
                    <a:pt x="2680" y="618880"/>
                  </a:moveTo>
                  <a:lnTo>
                    <a:pt x="2680" y="0"/>
                  </a:lnTo>
                  <a:lnTo>
                    <a:pt x="1340" y="0"/>
                  </a:lnTo>
                  <a:lnTo>
                    <a:pt x="0" y="0"/>
                  </a:lnTo>
                  <a:lnTo>
                    <a:pt x="0" y="618612"/>
                  </a:lnTo>
                  <a:lnTo>
                    <a:pt x="2680" y="618612"/>
                  </a:lnTo>
                  <a:lnTo>
                    <a:pt x="2680" y="61888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32" name="Freeform: Shape 1688">
              <a:extLst>
                <a:ext uri="{FF2B5EF4-FFF2-40B4-BE49-F238E27FC236}">
                  <a16:creationId xmlns:a16="http://schemas.microsoft.com/office/drawing/2014/main" id="{CB944BB2-BCF2-8357-7C8D-6CED1DC379DF}"/>
                </a:ext>
              </a:extLst>
            </p:cNvPr>
            <p:cNvSpPr>
              <a:spLocks/>
            </p:cNvSpPr>
            <p:nvPr/>
          </p:nvSpPr>
          <p:spPr bwMode="auto">
            <a:xfrm>
              <a:off x="3416025" y="6498728"/>
              <a:ext cx="14603" cy="36436"/>
            </a:xfrm>
            <a:custGeom>
              <a:avLst/>
              <a:gdLst>
                <a:gd name="T0" fmla="*/ 7771 w 14603"/>
                <a:gd name="T1" fmla="*/ 31346 h 36436"/>
                <a:gd name="T2" fmla="*/ 14604 w 14603"/>
                <a:gd name="T3" fmla="*/ 36436 h 36436"/>
                <a:gd name="T4" fmla="*/ 14604 w 14603"/>
                <a:gd name="T5" fmla="*/ 7234 h 36436"/>
                <a:gd name="T6" fmla="*/ 7369 w 14603"/>
                <a:gd name="T7" fmla="*/ 7234 h 36436"/>
                <a:gd name="T8" fmla="*/ 0 w 14603"/>
                <a:gd name="T9" fmla="*/ 0 h 36436"/>
                <a:gd name="T10" fmla="*/ 0 w 14603"/>
                <a:gd name="T11" fmla="*/ 31346 h 36436"/>
                <a:gd name="T12" fmla="*/ 7771 w 14603"/>
                <a:gd name="T13" fmla="*/ 31346 h 364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36436">
                  <a:moveTo>
                    <a:pt x="7771" y="31346"/>
                  </a:moveTo>
                  <a:cubicBezTo>
                    <a:pt x="10906" y="31386"/>
                    <a:pt x="13679" y="33436"/>
                    <a:pt x="14604" y="36436"/>
                  </a:cubicBezTo>
                  <a:lnTo>
                    <a:pt x="14604" y="7234"/>
                  </a:lnTo>
                  <a:lnTo>
                    <a:pt x="7369" y="7234"/>
                  </a:lnTo>
                  <a:cubicBezTo>
                    <a:pt x="3349" y="7234"/>
                    <a:pt x="67" y="4019"/>
                    <a:pt x="0" y="0"/>
                  </a:cubicBezTo>
                  <a:lnTo>
                    <a:pt x="0" y="31346"/>
                  </a:lnTo>
                  <a:lnTo>
                    <a:pt x="7771" y="3134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33" name="Freeform: Shape 1689">
              <a:extLst>
                <a:ext uri="{FF2B5EF4-FFF2-40B4-BE49-F238E27FC236}">
                  <a16:creationId xmlns:a16="http://schemas.microsoft.com/office/drawing/2014/main" id="{BD570B54-2973-24E6-83EA-F205061EC0CB}"/>
                </a:ext>
              </a:extLst>
            </p:cNvPr>
            <p:cNvSpPr>
              <a:spLocks/>
            </p:cNvSpPr>
            <p:nvPr/>
          </p:nvSpPr>
          <p:spPr bwMode="auto">
            <a:xfrm>
              <a:off x="1957814" y="5646950"/>
              <a:ext cx="14603" cy="148371"/>
            </a:xfrm>
            <a:custGeom>
              <a:avLst/>
              <a:gdLst>
                <a:gd name="T0" fmla="*/ 0 w 14603"/>
                <a:gd name="T1" fmla="*/ 6377 h 148371"/>
                <a:gd name="T2" fmla="*/ 0 w 14603"/>
                <a:gd name="T3" fmla="*/ 148371 h 148371"/>
                <a:gd name="T4" fmla="*/ 14604 w 14603"/>
                <a:gd name="T5" fmla="*/ 148371 h 148371"/>
                <a:gd name="T6" fmla="*/ 14604 w 14603"/>
                <a:gd name="T7" fmla="*/ 6377 h 148371"/>
                <a:gd name="T8" fmla="*/ 6310 w 14603"/>
                <a:gd name="T9" fmla="*/ 68 h 148371"/>
                <a:gd name="T10" fmla="*/ 0 w 14603"/>
                <a:gd name="T11" fmla="*/ 6377 h 14837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03" h="148371">
                  <a:moveTo>
                    <a:pt x="0" y="6377"/>
                  </a:moveTo>
                  <a:lnTo>
                    <a:pt x="0" y="148371"/>
                  </a:lnTo>
                  <a:lnTo>
                    <a:pt x="14604" y="148371"/>
                  </a:lnTo>
                  <a:lnTo>
                    <a:pt x="14604" y="6377"/>
                  </a:lnTo>
                  <a:cubicBezTo>
                    <a:pt x="14054" y="2345"/>
                    <a:pt x="10343" y="-480"/>
                    <a:pt x="6310" y="68"/>
                  </a:cubicBezTo>
                  <a:cubicBezTo>
                    <a:pt x="3028" y="514"/>
                    <a:pt x="442" y="3095"/>
                    <a:pt x="0" y="637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34" name="Freeform: Shape 1690">
              <a:extLst>
                <a:ext uri="{FF2B5EF4-FFF2-40B4-BE49-F238E27FC236}">
                  <a16:creationId xmlns:a16="http://schemas.microsoft.com/office/drawing/2014/main" id="{AA91EF8B-6B9B-3C0E-F74A-229308AD930A}"/>
                </a:ext>
              </a:extLst>
            </p:cNvPr>
            <p:cNvSpPr>
              <a:spLocks/>
            </p:cNvSpPr>
            <p:nvPr/>
          </p:nvSpPr>
          <p:spPr bwMode="auto">
            <a:xfrm>
              <a:off x="3575191" y="5887651"/>
              <a:ext cx="496654" cy="14701"/>
            </a:xfrm>
            <a:custGeom>
              <a:avLst/>
              <a:gdLst>
                <a:gd name="T0" fmla="*/ 8172 w 496654"/>
                <a:gd name="T1" fmla="*/ 5860 h 14701"/>
                <a:gd name="T2" fmla="*/ 3309 w 496654"/>
                <a:gd name="T3" fmla="*/ 14641 h 14701"/>
                <a:gd name="T4" fmla="*/ 3081 w 496654"/>
                <a:gd name="T5" fmla="*/ 14701 h 14701"/>
                <a:gd name="T6" fmla="*/ 489286 w 496654"/>
                <a:gd name="T7" fmla="*/ 14701 h 14701"/>
                <a:gd name="T8" fmla="*/ 489286 w 496654"/>
                <a:gd name="T9" fmla="*/ 7468 h 14701"/>
                <a:gd name="T10" fmla="*/ 496655 w 496654"/>
                <a:gd name="T11" fmla="*/ 100 h 14701"/>
                <a:gd name="T12" fmla="*/ 938 w 496654"/>
                <a:gd name="T13" fmla="*/ 100 h 14701"/>
                <a:gd name="T14" fmla="*/ 0 w 496654"/>
                <a:gd name="T15" fmla="*/ 100 h 14701"/>
                <a:gd name="T16" fmla="*/ 8172 w 496654"/>
                <a:gd name="T17" fmla="*/ 5860 h 147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6654" h="14701">
                  <a:moveTo>
                    <a:pt x="8172" y="5860"/>
                  </a:moveTo>
                  <a:cubicBezTo>
                    <a:pt x="9258" y="9630"/>
                    <a:pt x="7074" y="13561"/>
                    <a:pt x="3309" y="14641"/>
                  </a:cubicBezTo>
                  <a:cubicBezTo>
                    <a:pt x="3229" y="14662"/>
                    <a:pt x="3162" y="14683"/>
                    <a:pt x="3081" y="14701"/>
                  </a:cubicBezTo>
                  <a:lnTo>
                    <a:pt x="489286" y="14701"/>
                  </a:lnTo>
                  <a:lnTo>
                    <a:pt x="489286" y="7468"/>
                  </a:lnTo>
                  <a:cubicBezTo>
                    <a:pt x="489286" y="3398"/>
                    <a:pt x="492582" y="100"/>
                    <a:pt x="496655" y="100"/>
                  </a:cubicBezTo>
                  <a:lnTo>
                    <a:pt x="938" y="100"/>
                  </a:lnTo>
                  <a:lnTo>
                    <a:pt x="0" y="100"/>
                  </a:lnTo>
                  <a:cubicBezTo>
                    <a:pt x="3845" y="-548"/>
                    <a:pt x="7489" y="2022"/>
                    <a:pt x="8172" y="586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35" name="Freeform: Shape 1691">
              <a:extLst>
                <a:ext uri="{FF2B5EF4-FFF2-40B4-BE49-F238E27FC236}">
                  <a16:creationId xmlns:a16="http://schemas.microsoft.com/office/drawing/2014/main" id="{5E45F801-750B-47A1-203E-E605C1B67E53}"/>
                </a:ext>
              </a:extLst>
            </p:cNvPr>
            <p:cNvSpPr>
              <a:spLocks/>
            </p:cNvSpPr>
            <p:nvPr/>
          </p:nvSpPr>
          <p:spPr bwMode="auto">
            <a:xfrm>
              <a:off x="3510881" y="5888746"/>
              <a:ext cx="72755" cy="29680"/>
            </a:xfrm>
            <a:custGeom>
              <a:avLst/>
              <a:gdLst>
                <a:gd name="T0" fmla="*/ 9111 w 72755"/>
                <a:gd name="T1" fmla="*/ 24189 h 29680"/>
                <a:gd name="T2" fmla="*/ 9111 w 72755"/>
                <a:gd name="T3" fmla="*/ 29681 h 29680"/>
                <a:gd name="T4" fmla="*/ 64175 w 72755"/>
                <a:gd name="T5" fmla="*/ 14946 h 29680"/>
                <a:gd name="T6" fmla="*/ 64175 w 72755"/>
                <a:gd name="T7" fmla="*/ 7042 h 29680"/>
                <a:gd name="T8" fmla="*/ 65234 w 72755"/>
                <a:gd name="T9" fmla="*/ 5703 h 29680"/>
                <a:gd name="T10" fmla="*/ 65515 w 72755"/>
                <a:gd name="T11" fmla="*/ 5703 h 29680"/>
                <a:gd name="T12" fmla="*/ 66734 w 72755"/>
                <a:gd name="T13" fmla="*/ 6900 h 29680"/>
                <a:gd name="T14" fmla="*/ 66721 w 72755"/>
                <a:gd name="T15" fmla="*/ 7042 h 29680"/>
                <a:gd name="T16" fmla="*/ 66721 w 72755"/>
                <a:gd name="T17" fmla="*/ 14142 h 29680"/>
                <a:gd name="T18" fmla="*/ 67391 w 72755"/>
                <a:gd name="T19" fmla="*/ 14142 h 29680"/>
                <a:gd name="T20" fmla="*/ 72535 w 72755"/>
                <a:gd name="T21" fmla="*/ 5523 h 29680"/>
                <a:gd name="T22" fmla="*/ 72482 w 72755"/>
                <a:gd name="T23" fmla="*/ 5301 h 29680"/>
                <a:gd name="T24" fmla="*/ 64577 w 72755"/>
                <a:gd name="T25" fmla="*/ 77 h 29680"/>
                <a:gd name="T26" fmla="*/ 63639 w 72755"/>
                <a:gd name="T27" fmla="*/ 77 h 29680"/>
                <a:gd name="T28" fmla="*/ 0 w 72755"/>
                <a:gd name="T29" fmla="*/ 17223 h 29680"/>
                <a:gd name="T30" fmla="*/ 0 w 72755"/>
                <a:gd name="T31" fmla="*/ 17223 h 29680"/>
                <a:gd name="T32" fmla="*/ 2412 w 72755"/>
                <a:gd name="T33" fmla="*/ 17223 h 29680"/>
                <a:gd name="T34" fmla="*/ 9111 w 72755"/>
                <a:gd name="T35" fmla="*/ 24189 h 2968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2755" h="29680">
                  <a:moveTo>
                    <a:pt x="9111" y="24189"/>
                  </a:moveTo>
                  <a:lnTo>
                    <a:pt x="9111" y="29681"/>
                  </a:lnTo>
                  <a:lnTo>
                    <a:pt x="64175" y="14946"/>
                  </a:lnTo>
                  <a:lnTo>
                    <a:pt x="64175" y="7042"/>
                  </a:lnTo>
                  <a:cubicBezTo>
                    <a:pt x="64095" y="6381"/>
                    <a:pt x="64564" y="5782"/>
                    <a:pt x="65234" y="5703"/>
                  </a:cubicBezTo>
                  <a:cubicBezTo>
                    <a:pt x="65328" y="5692"/>
                    <a:pt x="65422" y="5692"/>
                    <a:pt x="65515" y="5703"/>
                  </a:cubicBezTo>
                  <a:cubicBezTo>
                    <a:pt x="66185" y="5699"/>
                    <a:pt x="66721" y="6235"/>
                    <a:pt x="66734" y="6900"/>
                  </a:cubicBezTo>
                  <a:cubicBezTo>
                    <a:pt x="66734" y="6949"/>
                    <a:pt x="66721" y="6995"/>
                    <a:pt x="66721" y="7042"/>
                  </a:cubicBezTo>
                  <a:lnTo>
                    <a:pt x="66721" y="14142"/>
                  </a:lnTo>
                  <a:lnTo>
                    <a:pt x="67391" y="14142"/>
                  </a:lnTo>
                  <a:cubicBezTo>
                    <a:pt x="71196" y="13184"/>
                    <a:pt x="73500" y="9325"/>
                    <a:pt x="72535" y="5523"/>
                  </a:cubicBezTo>
                  <a:cubicBezTo>
                    <a:pt x="72522" y="5448"/>
                    <a:pt x="72509" y="5375"/>
                    <a:pt x="72482" y="5301"/>
                  </a:cubicBezTo>
                  <a:cubicBezTo>
                    <a:pt x="71571" y="1799"/>
                    <a:pt x="68154" y="-451"/>
                    <a:pt x="64577" y="77"/>
                  </a:cubicBezTo>
                  <a:lnTo>
                    <a:pt x="63639" y="77"/>
                  </a:lnTo>
                  <a:lnTo>
                    <a:pt x="0" y="17223"/>
                  </a:lnTo>
                  <a:cubicBezTo>
                    <a:pt x="0" y="17223"/>
                    <a:pt x="0" y="17223"/>
                    <a:pt x="0" y="17223"/>
                  </a:cubicBezTo>
                  <a:cubicBezTo>
                    <a:pt x="804" y="17097"/>
                    <a:pt x="1608" y="17097"/>
                    <a:pt x="2412" y="17223"/>
                  </a:cubicBezTo>
                  <a:cubicBezTo>
                    <a:pt x="6069" y="17552"/>
                    <a:pt x="8923" y="20522"/>
                    <a:pt x="9111" y="2418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36" name="Freeform: Shape 1692">
              <a:extLst>
                <a:ext uri="{FF2B5EF4-FFF2-40B4-BE49-F238E27FC236}">
                  <a16:creationId xmlns:a16="http://schemas.microsoft.com/office/drawing/2014/main" id="{EAF7B3EF-4652-DB92-C6CB-6639CDD5F429}"/>
                </a:ext>
              </a:extLst>
            </p:cNvPr>
            <p:cNvSpPr>
              <a:spLocks/>
            </p:cNvSpPr>
            <p:nvPr/>
          </p:nvSpPr>
          <p:spPr bwMode="auto">
            <a:xfrm>
              <a:off x="3574644" y="5894440"/>
              <a:ext cx="2564" cy="959272"/>
            </a:xfrm>
            <a:custGeom>
              <a:avLst/>
              <a:gdLst>
                <a:gd name="T0" fmla="*/ 2556 w 2564"/>
                <a:gd name="T1" fmla="*/ 8448 h 959272"/>
                <a:gd name="T2" fmla="*/ 2556 w 2564"/>
                <a:gd name="T3" fmla="*/ 1348 h 959272"/>
                <a:gd name="T4" fmla="*/ 1497 w 2564"/>
                <a:gd name="T5" fmla="*/ 17 h 959272"/>
                <a:gd name="T6" fmla="*/ 1350 w 2564"/>
                <a:gd name="T7" fmla="*/ 9 h 959272"/>
                <a:gd name="T8" fmla="*/ 10 w 2564"/>
                <a:gd name="T9" fmla="*/ 1063 h 959272"/>
                <a:gd name="T10" fmla="*/ 10 w 2564"/>
                <a:gd name="T11" fmla="*/ 1348 h 959272"/>
                <a:gd name="T12" fmla="*/ 10 w 2564"/>
                <a:gd name="T13" fmla="*/ 959272 h 959272"/>
                <a:gd name="T14" fmla="*/ 2556 w 2564"/>
                <a:gd name="T15" fmla="*/ 959272 h 959272"/>
                <a:gd name="T16" fmla="*/ 2556 w 2564"/>
                <a:gd name="T17" fmla="*/ 8180 h 959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64" h="959272">
                  <a:moveTo>
                    <a:pt x="2556" y="8448"/>
                  </a:moveTo>
                  <a:lnTo>
                    <a:pt x="2556" y="1348"/>
                  </a:lnTo>
                  <a:cubicBezTo>
                    <a:pt x="2636" y="686"/>
                    <a:pt x="2154" y="90"/>
                    <a:pt x="1497" y="17"/>
                  </a:cubicBezTo>
                  <a:cubicBezTo>
                    <a:pt x="1444" y="11"/>
                    <a:pt x="1404" y="9"/>
                    <a:pt x="1350" y="9"/>
                  </a:cubicBezTo>
                  <a:cubicBezTo>
                    <a:pt x="693" y="-70"/>
                    <a:pt x="91" y="403"/>
                    <a:pt x="10" y="1063"/>
                  </a:cubicBezTo>
                  <a:cubicBezTo>
                    <a:pt x="-3" y="1158"/>
                    <a:pt x="-3" y="1253"/>
                    <a:pt x="10" y="1348"/>
                  </a:cubicBezTo>
                  <a:lnTo>
                    <a:pt x="10" y="959272"/>
                  </a:lnTo>
                  <a:lnTo>
                    <a:pt x="2556" y="959272"/>
                  </a:lnTo>
                  <a:lnTo>
                    <a:pt x="2556" y="8180"/>
                  </a:lnTo>
                  <a:lnTo>
                    <a:pt x="2556" y="844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37" name="Freeform: Shape 1693">
              <a:extLst>
                <a:ext uri="{FF2B5EF4-FFF2-40B4-BE49-F238E27FC236}">
                  <a16:creationId xmlns:a16="http://schemas.microsoft.com/office/drawing/2014/main" id="{21803749-DCE3-78BE-15F5-39C048DD9502}"/>
                </a:ext>
              </a:extLst>
            </p:cNvPr>
            <p:cNvSpPr>
              <a:spLocks/>
            </p:cNvSpPr>
            <p:nvPr/>
          </p:nvSpPr>
          <p:spPr bwMode="auto">
            <a:xfrm>
              <a:off x="1222009" y="5844215"/>
              <a:ext cx="2545" cy="288140"/>
            </a:xfrm>
            <a:custGeom>
              <a:avLst/>
              <a:gdLst>
                <a:gd name="T0" fmla="*/ 536 w 2545"/>
                <a:gd name="T1" fmla="*/ 282113 h 288140"/>
                <a:gd name="T2" fmla="*/ 536 w 2545"/>
                <a:gd name="T3" fmla="*/ 282917 h 288140"/>
                <a:gd name="T4" fmla="*/ 536 w 2545"/>
                <a:gd name="T5" fmla="*/ 284390 h 288140"/>
                <a:gd name="T6" fmla="*/ 536 w 2545"/>
                <a:gd name="T7" fmla="*/ 284390 h 288140"/>
                <a:gd name="T8" fmla="*/ 536 w 2545"/>
                <a:gd name="T9" fmla="*/ 288141 h 288140"/>
                <a:gd name="T10" fmla="*/ 2546 w 2545"/>
                <a:gd name="T11" fmla="*/ 288141 h 288140"/>
                <a:gd name="T12" fmla="*/ 2546 w 2545"/>
                <a:gd name="T13" fmla="*/ 0 h 288140"/>
                <a:gd name="T14" fmla="*/ 2546 w 2545"/>
                <a:gd name="T15" fmla="*/ 0 h 288140"/>
                <a:gd name="T16" fmla="*/ 1206 w 2545"/>
                <a:gd name="T17" fmla="*/ 0 h 288140"/>
                <a:gd name="T18" fmla="*/ 0 w 2545"/>
                <a:gd name="T19" fmla="*/ 0 h 288140"/>
                <a:gd name="T20" fmla="*/ 0 w 2545"/>
                <a:gd name="T21" fmla="*/ 0 h 2881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545" h="288140">
                  <a:moveTo>
                    <a:pt x="536" y="282113"/>
                  </a:moveTo>
                  <a:cubicBezTo>
                    <a:pt x="473" y="282381"/>
                    <a:pt x="473" y="282649"/>
                    <a:pt x="536" y="282917"/>
                  </a:cubicBezTo>
                  <a:cubicBezTo>
                    <a:pt x="599" y="283412"/>
                    <a:pt x="599" y="283894"/>
                    <a:pt x="536" y="284390"/>
                  </a:cubicBezTo>
                  <a:cubicBezTo>
                    <a:pt x="536" y="284390"/>
                    <a:pt x="536" y="284390"/>
                    <a:pt x="536" y="284390"/>
                  </a:cubicBezTo>
                  <a:lnTo>
                    <a:pt x="536" y="288141"/>
                  </a:lnTo>
                  <a:lnTo>
                    <a:pt x="2546" y="288141"/>
                  </a:lnTo>
                  <a:lnTo>
                    <a:pt x="2546" y="0"/>
                  </a:lnTo>
                  <a:cubicBezTo>
                    <a:pt x="2102" y="78"/>
                    <a:pt x="1649" y="78"/>
                    <a:pt x="1206" y="0"/>
                  </a:cubicBezTo>
                  <a:cubicBezTo>
                    <a:pt x="805" y="56"/>
                    <a:pt x="401" y="56"/>
                    <a:pt x="0" y="0"/>
                  </a:cubicBezTo>
                  <a:lnTo>
                    <a:pt x="536" y="28211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38" name="Freeform: Shape 1694">
              <a:extLst>
                <a:ext uri="{FF2B5EF4-FFF2-40B4-BE49-F238E27FC236}">
                  <a16:creationId xmlns:a16="http://schemas.microsoft.com/office/drawing/2014/main" id="{BB42BC5A-92F5-888F-2526-ABF1F635931E}"/>
                </a:ext>
              </a:extLst>
            </p:cNvPr>
            <p:cNvSpPr>
              <a:spLocks/>
            </p:cNvSpPr>
            <p:nvPr/>
          </p:nvSpPr>
          <p:spPr bwMode="auto">
            <a:xfrm>
              <a:off x="1214238" y="5835776"/>
              <a:ext cx="2545" cy="284256"/>
            </a:xfrm>
            <a:custGeom>
              <a:avLst/>
              <a:gdLst>
                <a:gd name="T0" fmla="*/ 1206 w 2545"/>
                <a:gd name="T1" fmla="*/ 284256 h 284256"/>
                <a:gd name="T2" fmla="*/ 2546 w 2545"/>
                <a:gd name="T3" fmla="*/ 284256 h 284256"/>
                <a:gd name="T4" fmla="*/ 2546 w 2545"/>
                <a:gd name="T5" fmla="*/ 284256 h 284256"/>
                <a:gd name="T6" fmla="*/ 2546 w 2545"/>
                <a:gd name="T7" fmla="*/ 4153 h 284256"/>
                <a:gd name="T8" fmla="*/ 0 w 2545"/>
                <a:gd name="T9" fmla="*/ 0 h 284256"/>
                <a:gd name="T10" fmla="*/ 0 w 2545"/>
                <a:gd name="T11" fmla="*/ 283854 h 2842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284256">
                  <a:moveTo>
                    <a:pt x="1206" y="284256"/>
                  </a:moveTo>
                  <a:cubicBezTo>
                    <a:pt x="1649" y="284189"/>
                    <a:pt x="2102" y="284189"/>
                    <a:pt x="2546" y="284256"/>
                  </a:cubicBezTo>
                  <a:lnTo>
                    <a:pt x="2546" y="4153"/>
                  </a:lnTo>
                  <a:lnTo>
                    <a:pt x="0" y="0"/>
                  </a:lnTo>
                  <a:lnTo>
                    <a:pt x="0" y="283854"/>
                  </a:lnTo>
                  <a:lnTo>
                    <a:pt x="1206" y="28425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39" name="Freeform: Shape 1695">
              <a:extLst>
                <a:ext uri="{FF2B5EF4-FFF2-40B4-BE49-F238E27FC236}">
                  <a16:creationId xmlns:a16="http://schemas.microsoft.com/office/drawing/2014/main" id="{6ED9EFD8-5AC0-9B53-472E-CFC90B87EDFB}"/>
                </a:ext>
              </a:extLst>
            </p:cNvPr>
            <p:cNvSpPr>
              <a:spLocks/>
            </p:cNvSpPr>
            <p:nvPr/>
          </p:nvSpPr>
          <p:spPr bwMode="auto">
            <a:xfrm>
              <a:off x="1188112" y="5794116"/>
              <a:ext cx="2545" cy="312788"/>
            </a:xfrm>
            <a:custGeom>
              <a:avLst/>
              <a:gdLst>
                <a:gd name="T0" fmla="*/ 1742 w 2545"/>
                <a:gd name="T1" fmla="*/ 312789 h 312788"/>
                <a:gd name="T2" fmla="*/ 2546 w 2545"/>
                <a:gd name="T3" fmla="*/ 312789 h 312788"/>
                <a:gd name="T4" fmla="*/ 2546 w 2545"/>
                <a:gd name="T5" fmla="*/ 312789 h 312788"/>
                <a:gd name="T6" fmla="*/ 2546 w 2545"/>
                <a:gd name="T7" fmla="*/ 4153 h 312788"/>
                <a:gd name="T8" fmla="*/ 0 w 2545"/>
                <a:gd name="T9" fmla="*/ 0 h 312788"/>
                <a:gd name="T10" fmla="*/ 0 w 2545"/>
                <a:gd name="T11" fmla="*/ 312789 h 3127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312788">
                  <a:moveTo>
                    <a:pt x="1742" y="312789"/>
                  </a:moveTo>
                  <a:lnTo>
                    <a:pt x="2546" y="312789"/>
                  </a:lnTo>
                  <a:lnTo>
                    <a:pt x="2546" y="4153"/>
                  </a:lnTo>
                  <a:lnTo>
                    <a:pt x="0" y="0"/>
                  </a:lnTo>
                  <a:lnTo>
                    <a:pt x="0" y="312789"/>
                  </a:lnTo>
                  <a:lnTo>
                    <a:pt x="1742" y="31278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40" name="Freeform: Shape 1696">
              <a:extLst>
                <a:ext uri="{FF2B5EF4-FFF2-40B4-BE49-F238E27FC236}">
                  <a16:creationId xmlns:a16="http://schemas.microsoft.com/office/drawing/2014/main" id="{2295F151-99CC-F7AF-11B8-11944FE95903}"/>
                </a:ext>
              </a:extLst>
            </p:cNvPr>
            <p:cNvSpPr>
              <a:spLocks/>
            </p:cNvSpPr>
            <p:nvPr/>
          </p:nvSpPr>
          <p:spPr bwMode="auto">
            <a:xfrm>
              <a:off x="285774" y="6106904"/>
              <a:ext cx="23044" cy="2545"/>
            </a:xfrm>
            <a:custGeom>
              <a:avLst/>
              <a:gdLst>
                <a:gd name="T0" fmla="*/ 23044 w 23044"/>
                <a:gd name="T1" fmla="*/ 0 h 2545"/>
                <a:gd name="T2" fmla="*/ 0 w 23044"/>
                <a:gd name="T3" fmla="*/ 0 h 2545"/>
                <a:gd name="T4" fmla="*/ 10718 w 23044"/>
                <a:gd name="T5" fmla="*/ 2545 h 2545"/>
                <a:gd name="T6" fmla="*/ 20900 w 23044"/>
                <a:gd name="T7" fmla="*/ 2545 h 2545"/>
                <a:gd name="T8" fmla="*/ 23044 w 23044"/>
                <a:gd name="T9" fmla="*/ 0 h 25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044" h="2545">
                  <a:moveTo>
                    <a:pt x="23044" y="0"/>
                  </a:moveTo>
                  <a:lnTo>
                    <a:pt x="0" y="0"/>
                  </a:lnTo>
                  <a:lnTo>
                    <a:pt x="10718" y="2545"/>
                  </a:lnTo>
                  <a:lnTo>
                    <a:pt x="20900" y="2545"/>
                  </a:lnTo>
                  <a:cubicBezTo>
                    <a:pt x="21384" y="1527"/>
                    <a:pt x="22122" y="656"/>
                    <a:pt x="23044"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41" name="Freeform: Shape 1697">
              <a:extLst>
                <a:ext uri="{FF2B5EF4-FFF2-40B4-BE49-F238E27FC236}">
                  <a16:creationId xmlns:a16="http://schemas.microsoft.com/office/drawing/2014/main" id="{97D0AF53-0F5A-15D2-F91C-C09F53320E7C}"/>
                </a:ext>
              </a:extLst>
            </p:cNvPr>
            <p:cNvSpPr>
              <a:spLocks/>
            </p:cNvSpPr>
            <p:nvPr/>
          </p:nvSpPr>
          <p:spPr bwMode="auto">
            <a:xfrm>
              <a:off x="317928" y="6106904"/>
              <a:ext cx="40461" cy="2545"/>
            </a:xfrm>
            <a:custGeom>
              <a:avLst/>
              <a:gdLst>
                <a:gd name="T0" fmla="*/ 40193 w 40461"/>
                <a:gd name="T1" fmla="*/ 0 h 2545"/>
                <a:gd name="T2" fmla="*/ 0 w 40461"/>
                <a:gd name="T3" fmla="*/ 0 h 2545"/>
                <a:gd name="T4" fmla="*/ 2144 w 40461"/>
                <a:gd name="T5" fmla="*/ 2545 h 2545"/>
                <a:gd name="T6" fmla="*/ 40461 w 40461"/>
                <a:gd name="T7" fmla="*/ 2545 h 2545"/>
                <a:gd name="T8" fmla="*/ 40461 w 40461"/>
                <a:gd name="T9" fmla="*/ 0 h 25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461" h="2545">
                  <a:moveTo>
                    <a:pt x="40193" y="0"/>
                  </a:moveTo>
                  <a:lnTo>
                    <a:pt x="0" y="0"/>
                  </a:lnTo>
                  <a:cubicBezTo>
                    <a:pt x="955" y="616"/>
                    <a:pt x="1702" y="1500"/>
                    <a:pt x="2144" y="2545"/>
                  </a:cubicBezTo>
                  <a:lnTo>
                    <a:pt x="40461" y="2545"/>
                  </a:lnTo>
                  <a:lnTo>
                    <a:pt x="40461" y="0"/>
                  </a:lnTo>
                  <a:lnTo>
                    <a:pt x="40193"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42" name="Freeform: Shape 1698">
              <a:extLst>
                <a:ext uri="{FF2B5EF4-FFF2-40B4-BE49-F238E27FC236}">
                  <a16:creationId xmlns:a16="http://schemas.microsoft.com/office/drawing/2014/main" id="{089B7A71-8565-D60A-7F30-A08A83150D55}"/>
                </a:ext>
              </a:extLst>
            </p:cNvPr>
            <p:cNvSpPr>
              <a:spLocks/>
            </p:cNvSpPr>
            <p:nvPr/>
          </p:nvSpPr>
          <p:spPr bwMode="auto">
            <a:xfrm>
              <a:off x="1006171" y="6107148"/>
              <a:ext cx="184353" cy="2703"/>
            </a:xfrm>
            <a:custGeom>
              <a:avLst/>
              <a:gdLst>
                <a:gd name="T0" fmla="*/ 0 w 184353"/>
                <a:gd name="T1" fmla="*/ 2302 h 2703"/>
                <a:gd name="T2" fmla="*/ 183147 w 184353"/>
                <a:gd name="T3" fmla="*/ 2302 h 2703"/>
                <a:gd name="T4" fmla="*/ 183147 w 184353"/>
                <a:gd name="T5" fmla="*/ 2302 h 2703"/>
                <a:gd name="T6" fmla="*/ 182678 w 184353"/>
                <a:gd name="T7" fmla="*/ 627 h 2703"/>
                <a:gd name="T8" fmla="*/ 184353 w 184353"/>
                <a:gd name="T9" fmla="*/ 158 h 2703"/>
                <a:gd name="T10" fmla="*/ 0 w 184353"/>
                <a:gd name="T11" fmla="*/ 158 h 2703"/>
                <a:gd name="T12" fmla="*/ 0 w 184353"/>
                <a:gd name="T13" fmla="*/ 2704 h 270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4353" h="2703">
                  <a:moveTo>
                    <a:pt x="0" y="2302"/>
                  </a:moveTo>
                  <a:lnTo>
                    <a:pt x="183147" y="2302"/>
                  </a:lnTo>
                  <a:cubicBezTo>
                    <a:pt x="182555" y="1967"/>
                    <a:pt x="182345" y="1217"/>
                    <a:pt x="182678" y="627"/>
                  </a:cubicBezTo>
                  <a:cubicBezTo>
                    <a:pt x="183011" y="38"/>
                    <a:pt x="183761" y="-176"/>
                    <a:pt x="184353" y="158"/>
                  </a:cubicBezTo>
                  <a:lnTo>
                    <a:pt x="0" y="158"/>
                  </a:lnTo>
                  <a:lnTo>
                    <a:pt x="0" y="2704"/>
                  </a:lnTo>
                  <a:lnTo>
                    <a:pt x="0" y="230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43" name="Freeform: Shape 1699">
              <a:extLst>
                <a:ext uri="{FF2B5EF4-FFF2-40B4-BE49-F238E27FC236}">
                  <a16:creationId xmlns:a16="http://schemas.microsoft.com/office/drawing/2014/main" id="{902B5576-788A-934F-4777-265DFA3CC907}"/>
                </a:ext>
              </a:extLst>
            </p:cNvPr>
            <p:cNvSpPr>
              <a:spLocks/>
            </p:cNvSpPr>
            <p:nvPr/>
          </p:nvSpPr>
          <p:spPr bwMode="auto">
            <a:xfrm>
              <a:off x="252767" y="5782327"/>
              <a:ext cx="14651" cy="325514"/>
            </a:xfrm>
            <a:custGeom>
              <a:avLst/>
              <a:gdLst>
                <a:gd name="T0" fmla="*/ 9159 w 14651"/>
                <a:gd name="T1" fmla="*/ 318817 h 325514"/>
                <a:gd name="T2" fmla="*/ 14652 w 14651"/>
                <a:gd name="T3" fmla="*/ 320157 h 325514"/>
                <a:gd name="T4" fmla="*/ 14652 w 14651"/>
                <a:gd name="T5" fmla="*/ 7234 h 325514"/>
                <a:gd name="T6" fmla="*/ 7417 w 14651"/>
                <a:gd name="T7" fmla="*/ 7234 h 325514"/>
                <a:gd name="T8" fmla="*/ 48 w 14651"/>
                <a:gd name="T9" fmla="*/ 0 h 325514"/>
                <a:gd name="T10" fmla="*/ 48 w 14651"/>
                <a:gd name="T11" fmla="*/ 325515 h 325514"/>
                <a:gd name="T12" fmla="*/ 48 w 14651"/>
                <a:gd name="T13" fmla="*/ 325515 h 325514"/>
                <a:gd name="T14" fmla="*/ 48 w 14651"/>
                <a:gd name="T15" fmla="*/ 323238 h 325514"/>
                <a:gd name="T16" fmla="*/ 9159 w 14651"/>
                <a:gd name="T17" fmla="*/ 318817 h 3255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651" h="325514">
                  <a:moveTo>
                    <a:pt x="9159" y="318817"/>
                  </a:moveTo>
                  <a:lnTo>
                    <a:pt x="14652" y="320157"/>
                  </a:lnTo>
                  <a:lnTo>
                    <a:pt x="14652" y="7234"/>
                  </a:lnTo>
                  <a:lnTo>
                    <a:pt x="7417" y="7234"/>
                  </a:lnTo>
                  <a:cubicBezTo>
                    <a:pt x="3399" y="7234"/>
                    <a:pt x="122" y="4016"/>
                    <a:pt x="48" y="0"/>
                  </a:cubicBezTo>
                  <a:lnTo>
                    <a:pt x="48" y="325515"/>
                  </a:lnTo>
                  <a:cubicBezTo>
                    <a:pt x="48" y="325515"/>
                    <a:pt x="48" y="325515"/>
                    <a:pt x="48" y="325515"/>
                  </a:cubicBezTo>
                  <a:cubicBezTo>
                    <a:pt x="-16" y="324751"/>
                    <a:pt x="-16" y="324001"/>
                    <a:pt x="48" y="323238"/>
                  </a:cubicBezTo>
                  <a:cubicBezTo>
                    <a:pt x="1376" y="319527"/>
                    <a:pt x="5425" y="317571"/>
                    <a:pt x="9159" y="31881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44" name="Freeform: Shape 1700">
              <a:extLst>
                <a:ext uri="{FF2B5EF4-FFF2-40B4-BE49-F238E27FC236}">
                  <a16:creationId xmlns:a16="http://schemas.microsoft.com/office/drawing/2014/main" id="{31C13AC3-094B-8C26-E64A-5A6B41D8ABC2}"/>
                </a:ext>
              </a:extLst>
            </p:cNvPr>
            <p:cNvSpPr>
              <a:spLocks/>
            </p:cNvSpPr>
            <p:nvPr/>
          </p:nvSpPr>
          <p:spPr bwMode="auto">
            <a:xfrm>
              <a:off x="1205797" y="6119764"/>
              <a:ext cx="6028" cy="1875"/>
            </a:xfrm>
            <a:custGeom>
              <a:avLst/>
              <a:gdLst>
                <a:gd name="T0" fmla="*/ 6029 w 6028"/>
                <a:gd name="T1" fmla="*/ 0 h 1875"/>
                <a:gd name="T2" fmla="*/ 6029 w 6028"/>
                <a:gd name="T3" fmla="*/ 0 h 1875"/>
                <a:gd name="T4" fmla="*/ 0 w 6028"/>
                <a:gd name="T5" fmla="*/ 0 h 1875"/>
                <a:gd name="T6" fmla="*/ 2278 w 6028"/>
                <a:gd name="T7" fmla="*/ 1875 h 1875"/>
                <a:gd name="T8" fmla="*/ 6029 w 6028"/>
                <a:gd name="T9" fmla="*/ 0 h 1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28" h="1875">
                  <a:moveTo>
                    <a:pt x="6029" y="0"/>
                  </a:moveTo>
                  <a:lnTo>
                    <a:pt x="6029" y="0"/>
                  </a:lnTo>
                  <a:lnTo>
                    <a:pt x="0" y="0"/>
                  </a:lnTo>
                  <a:lnTo>
                    <a:pt x="2278" y="1875"/>
                  </a:lnTo>
                  <a:cubicBezTo>
                    <a:pt x="3347" y="938"/>
                    <a:pt x="4638" y="295"/>
                    <a:pt x="6029"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45" name="Freeform: Shape 1701">
              <a:extLst>
                <a:ext uri="{FF2B5EF4-FFF2-40B4-BE49-F238E27FC236}">
                  <a16:creationId xmlns:a16="http://schemas.microsoft.com/office/drawing/2014/main" id="{E8D3573A-EEA3-55A5-4387-016DBA58DF65}"/>
                </a:ext>
              </a:extLst>
            </p:cNvPr>
            <p:cNvSpPr>
              <a:spLocks/>
            </p:cNvSpPr>
            <p:nvPr/>
          </p:nvSpPr>
          <p:spPr bwMode="auto">
            <a:xfrm>
              <a:off x="1006171" y="6119496"/>
              <a:ext cx="199626" cy="8707"/>
            </a:xfrm>
            <a:custGeom>
              <a:avLst/>
              <a:gdLst>
                <a:gd name="T0" fmla="*/ 0 w 199626"/>
                <a:gd name="T1" fmla="*/ 7368 h 8707"/>
                <a:gd name="T2" fmla="*/ 0 w 199626"/>
                <a:gd name="T3" fmla="*/ 8707 h 8707"/>
                <a:gd name="T4" fmla="*/ 199627 w 199626"/>
                <a:gd name="T5" fmla="*/ 8707 h 8707"/>
                <a:gd name="T6" fmla="*/ 199627 w 199626"/>
                <a:gd name="T7" fmla="*/ 3885 h 8707"/>
                <a:gd name="T8" fmla="*/ 194803 w 199626"/>
                <a:gd name="T9" fmla="*/ 0 h 8707"/>
                <a:gd name="T10" fmla="*/ 0 w 199626"/>
                <a:gd name="T11" fmla="*/ 0 h 87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9626" h="8707">
                  <a:moveTo>
                    <a:pt x="0" y="7368"/>
                  </a:moveTo>
                  <a:lnTo>
                    <a:pt x="0" y="8707"/>
                  </a:lnTo>
                  <a:lnTo>
                    <a:pt x="199627" y="8707"/>
                  </a:lnTo>
                  <a:cubicBezTo>
                    <a:pt x="199040" y="7153"/>
                    <a:pt x="199040" y="5439"/>
                    <a:pt x="199627" y="3885"/>
                  </a:cubicBezTo>
                  <a:lnTo>
                    <a:pt x="194803" y="0"/>
                  </a:lnTo>
                  <a:lnTo>
                    <a:pt x="0" y="0"/>
                  </a:lnTo>
                  <a:lnTo>
                    <a:pt x="0" y="736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46" name="Freeform: Shape 1702">
              <a:extLst>
                <a:ext uri="{FF2B5EF4-FFF2-40B4-BE49-F238E27FC236}">
                  <a16:creationId xmlns:a16="http://schemas.microsoft.com/office/drawing/2014/main" id="{79DD4D11-9651-E666-E354-76787709D962}"/>
                </a:ext>
              </a:extLst>
            </p:cNvPr>
            <p:cNvSpPr>
              <a:spLocks/>
            </p:cNvSpPr>
            <p:nvPr/>
          </p:nvSpPr>
          <p:spPr bwMode="auto">
            <a:xfrm>
              <a:off x="1211826" y="5831623"/>
              <a:ext cx="2545" cy="288140"/>
            </a:xfrm>
            <a:custGeom>
              <a:avLst/>
              <a:gdLst>
                <a:gd name="T0" fmla="*/ 2546 w 2545"/>
                <a:gd name="T1" fmla="*/ 288141 h 288140"/>
                <a:gd name="T2" fmla="*/ 2546 w 2545"/>
                <a:gd name="T3" fmla="*/ 4153 h 288140"/>
                <a:gd name="T4" fmla="*/ 0 w 2545"/>
                <a:gd name="T5" fmla="*/ 0 h 288140"/>
                <a:gd name="T6" fmla="*/ 0 w 2545"/>
                <a:gd name="T7" fmla="*/ 288141 h 288140"/>
                <a:gd name="T8" fmla="*/ 2546 w 2545"/>
                <a:gd name="T9" fmla="*/ 288141 h 2881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45" h="288140">
                  <a:moveTo>
                    <a:pt x="2546" y="288141"/>
                  </a:moveTo>
                  <a:lnTo>
                    <a:pt x="2546" y="4153"/>
                  </a:lnTo>
                  <a:lnTo>
                    <a:pt x="0" y="0"/>
                  </a:lnTo>
                  <a:lnTo>
                    <a:pt x="0" y="288141"/>
                  </a:lnTo>
                  <a:cubicBezTo>
                    <a:pt x="843" y="288007"/>
                    <a:pt x="1702" y="288007"/>
                    <a:pt x="2546" y="28814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47" name="Freeform: Shape 1703">
              <a:extLst>
                <a:ext uri="{FF2B5EF4-FFF2-40B4-BE49-F238E27FC236}">
                  <a16:creationId xmlns:a16="http://schemas.microsoft.com/office/drawing/2014/main" id="{27767886-3DA3-F562-D803-26235E5535EE}"/>
                </a:ext>
              </a:extLst>
            </p:cNvPr>
            <p:cNvSpPr>
              <a:spLocks/>
            </p:cNvSpPr>
            <p:nvPr/>
          </p:nvSpPr>
          <p:spPr bwMode="auto">
            <a:xfrm>
              <a:off x="1209147" y="5819165"/>
              <a:ext cx="19466" cy="23542"/>
            </a:xfrm>
            <a:custGeom>
              <a:avLst/>
              <a:gdLst>
                <a:gd name="T0" fmla="*/ 10048 w 19466"/>
                <a:gd name="T1" fmla="*/ 11252 h 23542"/>
                <a:gd name="T2" fmla="*/ 6163 w 19466"/>
                <a:gd name="T3" fmla="*/ 12324 h 23542"/>
                <a:gd name="T4" fmla="*/ 0 w 19466"/>
                <a:gd name="T5" fmla="*/ 8841 h 23542"/>
                <a:gd name="T6" fmla="*/ 2278 w 19466"/>
                <a:gd name="T7" fmla="*/ 12458 h 23542"/>
                <a:gd name="T8" fmla="*/ 4823 w 19466"/>
                <a:gd name="T9" fmla="*/ 16611 h 23542"/>
                <a:gd name="T10" fmla="*/ 4823 w 19466"/>
                <a:gd name="T11" fmla="*/ 16611 h 23542"/>
                <a:gd name="T12" fmla="*/ 7369 w 19466"/>
                <a:gd name="T13" fmla="*/ 20763 h 23542"/>
                <a:gd name="T14" fmla="*/ 7369 w 19466"/>
                <a:gd name="T15" fmla="*/ 21701 h 23542"/>
                <a:gd name="T16" fmla="*/ 7369 w 19466"/>
                <a:gd name="T17" fmla="*/ 21701 h 23542"/>
                <a:gd name="T18" fmla="*/ 9244 w 19466"/>
                <a:gd name="T19" fmla="*/ 23442 h 23542"/>
                <a:gd name="T20" fmla="*/ 10048 w 19466"/>
                <a:gd name="T21" fmla="*/ 23442 h 23542"/>
                <a:gd name="T22" fmla="*/ 11924 w 19466"/>
                <a:gd name="T23" fmla="*/ 23442 h 23542"/>
                <a:gd name="T24" fmla="*/ 13130 w 19466"/>
                <a:gd name="T25" fmla="*/ 23442 h 23542"/>
                <a:gd name="T26" fmla="*/ 14470 w 19466"/>
                <a:gd name="T27" fmla="*/ 23442 h 23542"/>
                <a:gd name="T28" fmla="*/ 16613 w 19466"/>
                <a:gd name="T29" fmla="*/ 23442 h 23542"/>
                <a:gd name="T30" fmla="*/ 16613 w 19466"/>
                <a:gd name="T31" fmla="*/ 23442 h 23542"/>
                <a:gd name="T32" fmla="*/ 16613 w 19466"/>
                <a:gd name="T33" fmla="*/ 22773 h 23542"/>
                <a:gd name="T34" fmla="*/ 17685 w 19466"/>
                <a:gd name="T35" fmla="*/ 21835 h 23542"/>
                <a:gd name="T36" fmla="*/ 18489 w 19466"/>
                <a:gd name="T37" fmla="*/ 20629 h 23542"/>
                <a:gd name="T38" fmla="*/ 19427 w 19466"/>
                <a:gd name="T39" fmla="*/ 17950 h 23542"/>
                <a:gd name="T40" fmla="*/ 18489 w 19466"/>
                <a:gd name="T41" fmla="*/ 13396 h 23542"/>
                <a:gd name="T42" fmla="*/ 10450 w 19466"/>
                <a:gd name="T43" fmla="*/ 0 h 23542"/>
                <a:gd name="T44" fmla="*/ 10450 w 19466"/>
                <a:gd name="T45" fmla="*/ 0 h 23542"/>
                <a:gd name="T46" fmla="*/ 10957 w 19466"/>
                <a:gd name="T47" fmla="*/ 10407 h 23542"/>
                <a:gd name="T48" fmla="*/ 10048 w 19466"/>
                <a:gd name="T49" fmla="*/ 11252 h 2354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9466" h="23542">
                  <a:moveTo>
                    <a:pt x="10048" y="11252"/>
                  </a:moveTo>
                  <a:cubicBezTo>
                    <a:pt x="8865" y="11934"/>
                    <a:pt x="7528" y="12303"/>
                    <a:pt x="6163" y="12324"/>
                  </a:cubicBezTo>
                  <a:cubicBezTo>
                    <a:pt x="3641" y="12316"/>
                    <a:pt x="1308" y="10997"/>
                    <a:pt x="0" y="8841"/>
                  </a:cubicBezTo>
                  <a:lnTo>
                    <a:pt x="2278" y="12458"/>
                  </a:lnTo>
                  <a:lnTo>
                    <a:pt x="4823" y="16611"/>
                  </a:lnTo>
                  <a:lnTo>
                    <a:pt x="7369" y="20763"/>
                  </a:lnTo>
                  <a:lnTo>
                    <a:pt x="7369" y="21701"/>
                  </a:lnTo>
                  <a:cubicBezTo>
                    <a:pt x="7369" y="21701"/>
                    <a:pt x="7369" y="21701"/>
                    <a:pt x="7369" y="21701"/>
                  </a:cubicBezTo>
                  <a:cubicBezTo>
                    <a:pt x="7927" y="22349"/>
                    <a:pt x="8557" y="22933"/>
                    <a:pt x="9244" y="23442"/>
                  </a:cubicBezTo>
                  <a:lnTo>
                    <a:pt x="10048" y="23442"/>
                  </a:lnTo>
                  <a:cubicBezTo>
                    <a:pt x="10671" y="23519"/>
                    <a:pt x="11301" y="23519"/>
                    <a:pt x="11924" y="23442"/>
                  </a:cubicBezTo>
                  <a:cubicBezTo>
                    <a:pt x="12325" y="23499"/>
                    <a:pt x="12729" y="23499"/>
                    <a:pt x="13130" y="23442"/>
                  </a:cubicBezTo>
                  <a:cubicBezTo>
                    <a:pt x="13573" y="23520"/>
                    <a:pt x="14026" y="23520"/>
                    <a:pt x="14470" y="23442"/>
                  </a:cubicBezTo>
                  <a:cubicBezTo>
                    <a:pt x="15178" y="23576"/>
                    <a:pt x="15905" y="23576"/>
                    <a:pt x="16613" y="23442"/>
                  </a:cubicBezTo>
                  <a:lnTo>
                    <a:pt x="16613" y="22773"/>
                  </a:lnTo>
                  <a:cubicBezTo>
                    <a:pt x="17029" y="22534"/>
                    <a:pt x="17393" y="22215"/>
                    <a:pt x="17685" y="21835"/>
                  </a:cubicBezTo>
                  <a:cubicBezTo>
                    <a:pt x="18041" y="21500"/>
                    <a:pt x="18316" y="21088"/>
                    <a:pt x="18489" y="20629"/>
                  </a:cubicBezTo>
                  <a:cubicBezTo>
                    <a:pt x="18935" y="19789"/>
                    <a:pt x="19253" y="18885"/>
                    <a:pt x="19427" y="17950"/>
                  </a:cubicBezTo>
                  <a:cubicBezTo>
                    <a:pt x="19586" y="16372"/>
                    <a:pt x="19259" y="14782"/>
                    <a:pt x="18489" y="13396"/>
                  </a:cubicBezTo>
                  <a:lnTo>
                    <a:pt x="10450" y="0"/>
                  </a:lnTo>
                  <a:cubicBezTo>
                    <a:pt x="13465" y="2734"/>
                    <a:pt x="13691" y="7393"/>
                    <a:pt x="10957" y="10407"/>
                  </a:cubicBezTo>
                  <a:cubicBezTo>
                    <a:pt x="10678" y="10714"/>
                    <a:pt x="10374" y="10997"/>
                    <a:pt x="10048" y="1125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48" name="Freeform: Shape 1704">
              <a:extLst>
                <a:ext uri="{FF2B5EF4-FFF2-40B4-BE49-F238E27FC236}">
                  <a16:creationId xmlns:a16="http://schemas.microsoft.com/office/drawing/2014/main" id="{8E5272A9-57AD-8E8A-9C97-8039DB469700}"/>
                </a:ext>
              </a:extLst>
            </p:cNvPr>
            <p:cNvSpPr>
              <a:spLocks/>
            </p:cNvSpPr>
            <p:nvPr/>
          </p:nvSpPr>
          <p:spPr bwMode="auto">
            <a:xfrm>
              <a:off x="253571" y="6100916"/>
              <a:ext cx="52433" cy="25679"/>
            </a:xfrm>
            <a:custGeom>
              <a:avLst/>
              <a:gdLst>
                <a:gd name="T0" fmla="*/ 52433 w 52433"/>
                <a:gd name="T1" fmla="*/ 11614 h 25679"/>
                <a:gd name="T2" fmla="*/ 42787 w 52433"/>
                <a:gd name="T3" fmla="*/ 9203 h 25679"/>
                <a:gd name="T4" fmla="*/ 32069 w 52433"/>
                <a:gd name="T5" fmla="*/ 6658 h 25679"/>
                <a:gd name="T6" fmla="*/ 14384 w 52433"/>
                <a:gd name="T7" fmla="*/ 1568 h 25679"/>
                <a:gd name="T8" fmla="*/ 8891 w 52433"/>
                <a:gd name="T9" fmla="*/ 228 h 25679"/>
                <a:gd name="T10" fmla="*/ 84 w 52433"/>
                <a:gd name="T11" fmla="*/ 5439 h 25679"/>
                <a:gd name="T12" fmla="*/ 48 w 52433"/>
                <a:gd name="T13" fmla="*/ 5586 h 25679"/>
                <a:gd name="T14" fmla="*/ 48 w 52433"/>
                <a:gd name="T15" fmla="*/ 7864 h 25679"/>
                <a:gd name="T16" fmla="*/ 48 w 52433"/>
                <a:gd name="T17" fmla="*/ 9337 h 25679"/>
                <a:gd name="T18" fmla="*/ 48 w 52433"/>
                <a:gd name="T19" fmla="*/ 10543 h 25679"/>
                <a:gd name="T20" fmla="*/ 852 w 52433"/>
                <a:gd name="T21" fmla="*/ 11748 h 25679"/>
                <a:gd name="T22" fmla="*/ 1790 w 52433"/>
                <a:gd name="T23" fmla="*/ 12686 h 25679"/>
                <a:gd name="T24" fmla="*/ 2862 w 52433"/>
                <a:gd name="T25" fmla="*/ 13490 h 25679"/>
                <a:gd name="T26" fmla="*/ 4202 w 52433"/>
                <a:gd name="T27" fmla="*/ 14160 h 25679"/>
                <a:gd name="T28" fmla="*/ 4202 w 52433"/>
                <a:gd name="T29" fmla="*/ 14160 h 25679"/>
                <a:gd name="T30" fmla="*/ 51764 w 52433"/>
                <a:gd name="T31" fmla="*/ 25680 h 25679"/>
                <a:gd name="T32" fmla="*/ 51764 w 52433"/>
                <a:gd name="T33" fmla="*/ 11480 h 2567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2433" h="25679">
                  <a:moveTo>
                    <a:pt x="52433" y="11614"/>
                  </a:moveTo>
                  <a:lnTo>
                    <a:pt x="42787" y="9203"/>
                  </a:lnTo>
                  <a:lnTo>
                    <a:pt x="32069" y="6658"/>
                  </a:lnTo>
                  <a:lnTo>
                    <a:pt x="14384" y="1568"/>
                  </a:lnTo>
                  <a:lnTo>
                    <a:pt x="8891" y="228"/>
                  </a:lnTo>
                  <a:cubicBezTo>
                    <a:pt x="5020" y="-763"/>
                    <a:pt x="1079" y="1568"/>
                    <a:pt x="84" y="5439"/>
                  </a:cubicBezTo>
                  <a:cubicBezTo>
                    <a:pt x="72" y="5493"/>
                    <a:pt x="60" y="5533"/>
                    <a:pt x="48" y="5586"/>
                  </a:cubicBezTo>
                  <a:cubicBezTo>
                    <a:pt x="-16" y="6350"/>
                    <a:pt x="-16" y="7100"/>
                    <a:pt x="48" y="7864"/>
                  </a:cubicBezTo>
                  <a:cubicBezTo>
                    <a:pt x="-12" y="8359"/>
                    <a:pt x="-12" y="8842"/>
                    <a:pt x="48" y="9337"/>
                  </a:cubicBezTo>
                  <a:cubicBezTo>
                    <a:pt x="-8" y="9739"/>
                    <a:pt x="-8" y="10141"/>
                    <a:pt x="48" y="10543"/>
                  </a:cubicBezTo>
                  <a:lnTo>
                    <a:pt x="852" y="11748"/>
                  </a:lnTo>
                  <a:lnTo>
                    <a:pt x="1790" y="12686"/>
                  </a:lnTo>
                  <a:lnTo>
                    <a:pt x="2862" y="13490"/>
                  </a:lnTo>
                  <a:lnTo>
                    <a:pt x="4202" y="14160"/>
                  </a:lnTo>
                  <a:lnTo>
                    <a:pt x="51764" y="25680"/>
                  </a:lnTo>
                  <a:lnTo>
                    <a:pt x="51764" y="11480"/>
                  </a:lnTo>
                  <a:lnTo>
                    <a:pt x="52433" y="1161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49" name="Freeform: Shape 1705">
              <a:extLst>
                <a:ext uri="{FF2B5EF4-FFF2-40B4-BE49-F238E27FC236}">
                  <a16:creationId xmlns:a16="http://schemas.microsoft.com/office/drawing/2014/main" id="{1508A2AD-9444-8EBF-BC7E-C1036C918DCA}"/>
                </a:ext>
              </a:extLst>
            </p:cNvPr>
            <p:cNvSpPr>
              <a:spLocks/>
            </p:cNvSpPr>
            <p:nvPr/>
          </p:nvSpPr>
          <p:spPr bwMode="auto">
            <a:xfrm>
              <a:off x="1205623" y="6123381"/>
              <a:ext cx="3523" cy="4822"/>
            </a:xfrm>
            <a:custGeom>
              <a:avLst/>
              <a:gdLst>
                <a:gd name="T0" fmla="*/ 174 w 3523"/>
                <a:gd name="T1" fmla="*/ 4822 h 4822"/>
                <a:gd name="T2" fmla="*/ 2720 w 3523"/>
                <a:gd name="T3" fmla="*/ 4822 h 4822"/>
                <a:gd name="T4" fmla="*/ 3524 w 3523"/>
                <a:gd name="T5" fmla="*/ 2143 h 4822"/>
                <a:gd name="T6" fmla="*/ 844 w 3523"/>
                <a:gd name="T7" fmla="*/ 0 h 4822"/>
                <a:gd name="T8" fmla="*/ 174 w 3523"/>
                <a:gd name="T9" fmla="*/ 4822 h 4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23" h="4822">
                  <a:moveTo>
                    <a:pt x="174" y="4822"/>
                  </a:moveTo>
                  <a:lnTo>
                    <a:pt x="2720" y="4822"/>
                  </a:lnTo>
                  <a:cubicBezTo>
                    <a:pt x="2844" y="3898"/>
                    <a:pt x="3115" y="2987"/>
                    <a:pt x="3524" y="2143"/>
                  </a:cubicBezTo>
                  <a:lnTo>
                    <a:pt x="844" y="0"/>
                  </a:lnTo>
                  <a:cubicBezTo>
                    <a:pt x="36" y="1473"/>
                    <a:pt x="-202" y="3188"/>
                    <a:pt x="174" y="482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50" name="Freeform: Shape 1706">
              <a:extLst>
                <a:ext uri="{FF2B5EF4-FFF2-40B4-BE49-F238E27FC236}">
                  <a16:creationId xmlns:a16="http://schemas.microsoft.com/office/drawing/2014/main" id="{188D23CA-FA49-3A0B-3869-5404C8E0CD61}"/>
                </a:ext>
              </a:extLst>
            </p:cNvPr>
            <p:cNvSpPr>
              <a:spLocks/>
            </p:cNvSpPr>
            <p:nvPr/>
          </p:nvSpPr>
          <p:spPr bwMode="auto">
            <a:xfrm>
              <a:off x="1209549" y="6121405"/>
              <a:ext cx="10986" cy="3851"/>
            </a:xfrm>
            <a:custGeom>
              <a:avLst/>
              <a:gdLst>
                <a:gd name="T0" fmla="*/ 10986 w 10986"/>
                <a:gd name="T1" fmla="*/ 2244 h 3851"/>
                <a:gd name="T2" fmla="*/ 10986 w 10986"/>
                <a:gd name="T3" fmla="*/ 2244 h 3851"/>
                <a:gd name="T4" fmla="*/ 8307 w 10986"/>
                <a:gd name="T5" fmla="*/ 100 h 3851"/>
                <a:gd name="T6" fmla="*/ 8307 w 10986"/>
                <a:gd name="T7" fmla="*/ 100 h 3851"/>
                <a:gd name="T8" fmla="*/ 8307 w 10986"/>
                <a:gd name="T9" fmla="*/ 100 h 3851"/>
                <a:gd name="T10" fmla="*/ 6967 w 10986"/>
                <a:gd name="T11" fmla="*/ 100 h 3851"/>
                <a:gd name="T12" fmla="*/ 6029 w 10986"/>
                <a:gd name="T13" fmla="*/ 100 h 3851"/>
                <a:gd name="T14" fmla="*/ 6029 w 10986"/>
                <a:gd name="T15" fmla="*/ 100 h 3851"/>
                <a:gd name="T16" fmla="*/ 3483 w 10986"/>
                <a:gd name="T17" fmla="*/ 100 h 3851"/>
                <a:gd name="T18" fmla="*/ 0 w 10986"/>
                <a:gd name="T19" fmla="*/ 1708 h 3851"/>
                <a:gd name="T20" fmla="*/ 2680 w 10986"/>
                <a:gd name="T21" fmla="*/ 3851 h 3851"/>
                <a:gd name="T22" fmla="*/ 7369 w 10986"/>
                <a:gd name="T23" fmla="*/ 1976 h 3851"/>
                <a:gd name="T24" fmla="*/ 10986 w 10986"/>
                <a:gd name="T25" fmla="*/ 2244 h 385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986" h="3851">
                  <a:moveTo>
                    <a:pt x="10986" y="2244"/>
                  </a:moveTo>
                  <a:cubicBezTo>
                    <a:pt x="10986" y="2244"/>
                    <a:pt x="10986" y="2244"/>
                    <a:pt x="10986" y="2244"/>
                  </a:cubicBezTo>
                  <a:lnTo>
                    <a:pt x="8307" y="100"/>
                  </a:lnTo>
                  <a:cubicBezTo>
                    <a:pt x="7863" y="33"/>
                    <a:pt x="7410" y="33"/>
                    <a:pt x="6967" y="100"/>
                  </a:cubicBezTo>
                  <a:lnTo>
                    <a:pt x="6029" y="100"/>
                  </a:lnTo>
                  <a:cubicBezTo>
                    <a:pt x="5186" y="-33"/>
                    <a:pt x="4327" y="-33"/>
                    <a:pt x="3483" y="100"/>
                  </a:cubicBezTo>
                  <a:cubicBezTo>
                    <a:pt x="2213" y="355"/>
                    <a:pt x="1020" y="904"/>
                    <a:pt x="0" y="1708"/>
                  </a:cubicBezTo>
                  <a:lnTo>
                    <a:pt x="2680" y="3851"/>
                  </a:lnTo>
                  <a:cubicBezTo>
                    <a:pt x="3985" y="2713"/>
                    <a:pt x="5638" y="2056"/>
                    <a:pt x="7369" y="1976"/>
                  </a:cubicBezTo>
                  <a:cubicBezTo>
                    <a:pt x="8577" y="1735"/>
                    <a:pt x="9827" y="1829"/>
                    <a:pt x="10986" y="224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51" name="Freeform: Shape 1707">
              <a:extLst>
                <a:ext uri="{FF2B5EF4-FFF2-40B4-BE49-F238E27FC236}">
                  <a16:creationId xmlns:a16="http://schemas.microsoft.com/office/drawing/2014/main" id="{7A61F8C8-FF04-24C8-F7F8-61A4569B1DDB}"/>
                </a:ext>
              </a:extLst>
            </p:cNvPr>
            <p:cNvSpPr>
              <a:spLocks/>
            </p:cNvSpPr>
            <p:nvPr/>
          </p:nvSpPr>
          <p:spPr bwMode="auto">
            <a:xfrm>
              <a:off x="1189050" y="6107684"/>
              <a:ext cx="21704" cy="17572"/>
            </a:xfrm>
            <a:custGeom>
              <a:avLst/>
              <a:gdLst>
                <a:gd name="T0" fmla="*/ 0 w 21704"/>
                <a:gd name="T1" fmla="*/ 1498 h 17572"/>
                <a:gd name="T2" fmla="*/ 0 w 21704"/>
                <a:gd name="T3" fmla="*/ 1498 h 17572"/>
                <a:gd name="T4" fmla="*/ 12594 w 21704"/>
                <a:gd name="T5" fmla="*/ 11545 h 17572"/>
                <a:gd name="T6" fmla="*/ 17417 w 21704"/>
                <a:gd name="T7" fmla="*/ 15430 h 17572"/>
                <a:gd name="T8" fmla="*/ 20097 w 21704"/>
                <a:gd name="T9" fmla="*/ 17573 h 17572"/>
                <a:gd name="T10" fmla="*/ 21704 w 21704"/>
                <a:gd name="T11" fmla="*/ 15564 h 17572"/>
                <a:gd name="T12" fmla="*/ 19025 w 21704"/>
                <a:gd name="T13" fmla="*/ 13420 h 17572"/>
                <a:gd name="T14" fmla="*/ 16747 w 21704"/>
                <a:gd name="T15" fmla="*/ 11545 h 17572"/>
                <a:gd name="T16" fmla="*/ 2010 w 21704"/>
                <a:gd name="T17" fmla="*/ 158 h 17572"/>
                <a:gd name="T18" fmla="*/ 2010 w 21704"/>
                <a:gd name="T19" fmla="*/ 158 h 17572"/>
                <a:gd name="T20" fmla="*/ 2010 w 21704"/>
                <a:gd name="T21" fmla="*/ 158 h 17572"/>
                <a:gd name="T22" fmla="*/ 335 w 21704"/>
                <a:gd name="T23" fmla="*/ 627 h 17572"/>
                <a:gd name="T24" fmla="*/ 804 w 21704"/>
                <a:gd name="T25" fmla="*/ 2302 h 175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704" h="17572">
                  <a:moveTo>
                    <a:pt x="0" y="1498"/>
                  </a:moveTo>
                  <a:lnTo>
                    <a:pt x="0" y="1498"/>
                  </a:lnTo>
                  <a:lnTo>
                    <a:pt x="12594" y="11545"/>
                  </a:lnTo>
                  <a:lnTo>
                    <a:pt x="17417" y="15430"/>
                  </a:lnTo>
                  <a:lnTo>
                    <a:pt x="20097" y="17573"/>
                  </a:lnTo>
                  <a:cubicBezTo>
                    <a:pt x="20515" y="16823"/>
                    <a:pt x="21059" y="16140"/>
                    <a:pt x="21704" y="15564"/>
                  </a:cubicBezTo>
                  <a:lnTo>
                    <a:pt x="19025" y="13420"/>
                  </a:lnTo>
                  <a:lnTo>
                    <a:pt x="16747" y="11545"/>
                  </a:lnTo>
                  <a:lnTo>
                    <a:pt x="2010" y="158"/>
                  </a:lnTo>
                  <a:cubicBezTo>
                    <a:pt x="1417" y="-176"/>
                    <a:pt x="668" y="38"/>
                    <a:pt x="335" y="627"/>
                  </a:cubicBezTo>
                  <a:cubicBezTo>
                    <a:pt x="1" y="1217"/>
                    <a:pt x="212" y="1967"/>
                    <a:pt x="804" y="2302"/>
                  </a:cubicBezTo>
                  <a:lnTo>
                    <a:pt x="0" y="149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52" name="Freeform: Shape 1708">
              <a:extLst>
                <a:ext uri="{FF2B5EF4-FFF2-40B4-BE49-F238E27FC236}">
                  <a16:creationId xmlns:a16="http://schemas.microsoft.com/office/drawing/2014/main" id="{73A64C76-CD48-81EC-FAF0-9B9E0EC98B47}"/>
                </a:ext>
              </a:extLst>
            </p:cNvPr>
            <p:cNvSpPr>
              <a:spLocks/>
            </p:cNvSpPr>
            <p:nvPr/>
          </p:nvSpPr>
          <p:spPr bwMode="auto">
            <a:xfrm>
              <a:off x="1185835" y="5778443"/>
              <a:ext cx="33494" cy="45277"/>
            </a:xfrm>
            <a:custGeom>
              <a:avLst/>
              <a:gdLst>
                <a:gd name="T0" fmla="*/ 4019 w 33494"/>
                <a:gd name="T1" fmla="*/ 11118 h 45277"/>
                <a:gd name="T2" fmla="*/ 0 w 33494"/>
                <a:gd name="T3" fmla="*/ 11118 h 45277"/>
                <a:gd name="T4" fmla="*/ 2680 w 33494"/>
                <a:gd name="T5" fmla="*/ 15673 h 45277"/>
                <a:gd name="T6" fmla="*/ 5225 w 33494"/>
                <a:gd name="T7" fmla="*/ 19826 h 45277"/>
                <a:gd name="T8" fmla="*/ 21034 w 33494"/>
                <a:gd name="T9" fmla="*/ 45277 h 45277"/>
                <a:gd name="T10" fmla="*/ 23323 w 33494"/>
                <a:gd name="T11" fmla="*/ 35307 h 45277"/>
                <a:gd name="T12" fmla="*/ 23446 w 33494"/>
                <a:gd name="T13" fmla="*/ 35231 h 45277"/>
                <a:gd name="T14" fmla="*/ 33494 w 33494"/>
                <a:gd name="T15" fmla="*/ 37508 h 45277"/>
                <a:gd name="T16" fmla="*/ 33494 w 33494"/>
                <a:gd name="T17" fmla="*/ 37508 h 45277"/>
                <a:gd name="T18" fmla="*/ 30681 w 33494"/>
                <a:gd name="T19" fmla="*/ 33087 h 45277"/>
                <a:gd name="T20" fmla="*/ 10182 w 33494"/>
                <a:gd name="T21" fmla="*/ 0 h 45277"/>
                <a:gd name="T22" fmla="*/ 10182 w 33494"/>
                <a:gd name="T23" fmla="*/ 0 h 45277"/>
                <a:gd name="T24" fmla="*/ 11790 w 33494"/>
                <a:gd name="T25" fmla="*/ 4420 h 45277"/>
                <a:gd name="T26" fmla="*/ 4060 w 33494"/>
                <a:gd name="T27" fmla="*/ 11121 h 45277"/>
                <a:gd name="T28" fmla="*/ 4019 w 33494"/>
                <a:gd name="T29" fmla="*/ 11118 h 4527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3494" h="45277">
                  <a:moveTo>
                    <a:pt x="4019" y="11118"/>
                  </a:moveTo>
                  <a:lnTo>
                    <a:pt x="0" y="11118"/>
                  </a:lnTo>
                  <a:lnTo>
                    <a:pt x="2680" y="15673"/>
                  </a:lnTo>
                  <a:lnTo>
                    <a:pt x="5225" y="19826"/>
                  </a:lnTo>
                  <a:lnTo>
                    <a:pt x="21034" y="45277"/>
                  </a:lnTo>
                  <a:cubicBezTo>
                    <a:pt x="18912" y="41892"/>
                    <a:pt x="19937" y="37427"/>
                    <a:pt x="23323" y="35307"/>
                  </a:cubicBezTo>
                  <a:cubicBezTo>
                    <a:pt x="23363" y="35280"/>
                    <a:pt x="23404" y="35256"/>
                    <a:pt x="23446" y="35231"/>
                  </a:cubicBezTo>
                  <a:cubicBezTo>
                    <a:pt x="26858" y="33133"/>
                    <a:pt x="31320" y="34144"/>
                    <a:pt x="33494" y="37508"/>
                  </a:cubicBezTo>
                  <a:lnTo>
                    <a:pt x="30681" y="33087"/>
                  </a:lnTo>
                  <a:lnTo>
                    <a:pt x="10182" y="0"/>
                  </a:lnTo>
                  <a:cubicBezTo>
                    <a:pt x="10182" y="0"/>
                    <a:pt x="10182" y="0"/>
                    <a:pt x="10182" y="0"/>
                  </a:cubicBezTo>
                  <a:cubicBezTo>
                    <a:pt x="11204" y="1248"/>
                    <a:pt x="11773" y="2808"/>
                    <a:pt x="11790" y="4420"/>
                  </a:cubicBezTo>
                  <a:cubicBezTo>
                    <a:pt x="11506" y="8406"/>
                    <a:pt x="8044" y="11405"/>
                    <a:pt x="4060" y="11121"/>
                  </a:cubicBezTo>
                  <a:cubicBezTo>
                    <a:pt x="4046" y="11121"/>
                    <a:pt x="4033" y="11120"/>
                    <a:pt x="4019" y="1111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53" name="Freeform: Shape 1709">
              <a:extLst>
                <a:ext uri="{FF2B5EF4-FFF2-40B4-BE49-F238E27FC236}">
                  <a16:creationId xmlns:a16="http://schemas.microsoft.com/office/drawing/2014/main" id="{29B75166-39FA-FDE5-C416-FB580918D839}"/>
                </a:ext>
              </a:extLst>
            </p:cNvPr>
            <p:cNvSpPr>
              <a:spLocks/>
            </p:cNvSpPr>
            <p:nvPr/>
          </p:nvSpPr>
          <p:spPr bwMode="auto">
            <a:xfrm>
              <a:off x="1205764" y="5812581"/>
              <a:ext cx="17300" cy="18908"/>
            </a:xfrm>
            <a:custGeom>
              <a:avLst/>
              <a:gdLst>
                <a:gd name="T0" fmla="*/ 3785 w 17300"/>
                <a:gd name="T1" fmla="*/ 15426 h 18908"/>
                <a:gd name="T2" fmla="*/ 3785 w 17300"/>
                <a:gd name="T3" fmla="*/ 15426 h 18908"/>
                <a:gd name="T4" fmla="*/ 9948 w 17300"/>
                <a:gd name="T5" fmla="*/ 18909 h 18908"/>
                <a:gd name="T6" fmla="*/ 13833 w 17300"/>
                <a:gd name="T7" fmla="*/ 17837 h 18908"/>
                <a:gd name="T8" fmla="*/ 16245 w 17300"/>
                <a:gd name="T9" fmla="*/ 7790 h 18908"/>
                <a:gd name="T10" fmla="*/ 16245 w 17300"/>
                <a:gd name="T11" fmla="*/ 7790 h 18908"/>
                <a:gd name="T12" fmla="*/ 13565 w 17300"/>
                <a:gd name="T13" fmla="*/ 3370 h 18908"/>
                <a:gd name="T14" fmla="*/ 3517 w 17300"/>
                <a:gd name="T15" fmla="*/ 1093 h 18908"/>
                <a:gd name="T16" fmla="*/ 1029 w 17300"/>
                <a:gd name="T17" fmla="*/ 11016 h 18908"/>
                <a:gd name="T18" fmla="*/ 1106 w 17300"/>
                <a:gd name="T19" fmla="*/ 11139 h 18908"/>
                <a:gd name="T20" fmla="*/ 1106 w 17300"/>
                <a:gd name="T21" fmla="*/ 11139 h 1890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7300" h="18908">
                  <a:moveTo>
                    <a:pt x="3785" y="15426"/>
                  </a:moveTo>
                  <a:lnTo>
                    <a:pt x="3785" y="15426"/>
                  </a:lnTo>
                  <a:cubicBezTo>
                    <a:pt x="5093" y="17581"/>
                    <a:pt x="7427" y="18901"/>
                    <a:pt x="9948" y="18909"/>
                  </a:cubicBezTo>
                  <a:cubicBezTo>
                    <a:pt x="11313" y="18887"/>
                    <a:pt x="12650" y="18519"/>
                    <a:pt x="13833" y="17837"/>
                  </a:cubicBezTo>
                  <a:cubicBezTo>
                    <a:pt x="17244" y="15707"/>
                    <a:pt x="18318" y="11236"/>
                    <a:pt x="16245" y="7790"/>
                  </a:cubicBezTo>
                  <a:lnTo>
                    <a:pt x="13565" y="3370"/>
                  </a:lnTo>
                  <a:cubicBezTo>
                    <a:pt x="11391" y="6"/>
                    <a:pt x="6930" y="-1005"/>
                    <a:pt x="3517" y="1093"/>
                  </a:cubicBezTo>
                  <a:cubicBezTo>
                    <a:pt x="90" y="3146"/>
                    <a:pt x="-1023" y="7588"/>
                    <a:pt x="1029" y="11016"/>
                  </a:cubicBezTo>
                  <a:cubicBezTo>
                    <a:pt x="1055" y="11058"/>
                    <a:pt x="1080" y="11098"/>
                    <a:pt x="1106" y="11139"/>
                  </a:cubicBezTo>
                  <a:lnTo>
                    <a:pt x="3785" y="1542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54" name="Freeform: Shape 1710">
              <a:extLst>
                <a:ext uri="{FF2B5EF4-FFF2-40B4-BE49-F238E27FC236}">
                  <a16:creationId xmlns:a16="http://schemas.microsoft.com/office/drawing/2014/main" id="{E515E36E-9574-1562-7EEB-1376E61B9DFC}"/>
                </a:ext>
              </a:extLst>
            </p:cNvPr>
            <p:cNvSpPr>
              <a:spLocks/>
            </p:cNvSpPr>
            <p:nvPr/>
          </p:nvSpPr>
          <p:spPr bwMode="auto">
            <a:xfrm>
              <a:off x="4164424" y="6540254"/>
              <a:ext cx="6296" cy="13395"/>
            </a:xfrm>
            <a:custGeom>
              <a:avLst/>
              <a:gdLst>
                <a:gd name="T0" fmla="*/ 6297 w 6296"/>
                <a:gd name="T1" fmla="*/ 0 h 13395"/>
                <a:gd name="T2" fmla="*/ 0 w 6296"/>
                <a:gd name="T3" fmla="*/ 0 h 13395"/>
                <a:gd name="T4" fmla="*/ 0 w 6296"/>
                <a:gd name="T5" fmla="*/ 0 h 13395"/>
                <a:gd name="T6" fmla="*/ 6297 w 6296"/>
                <a:gd name="T7" fmla="*/ 0 h 133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296" h="13395">
                  <a:moveTo>
                    <a:pt x="6297" y="0"/>
                  </a:moveTo>
                  <a:lnTo>
                    <a:pt x="0" y="0"/>
                  </a:lnTo>
                  <a:lnTo>
                    <a:pt x="6297"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55" name="Freeform: Shape 1711">
              <a:extLst>
                <a:ext uri="{FF2B5EF4-FFF2-40B4-BE49-F238E27FC236}">
                  <a16:creationId xmlns:a16="http://schemas.microsoft.com/office/drawing/2014/main" id="{AF1BE077-8A1B-390A-A2A5-E1CFB6F93E44}"/>
                </a:ext>
              </a:extLst>
            </p:cNvPr>
            <p:cNvSpPr>
              <a:spLocks/>
            </p:cNvSpPr>
            <p:nvPr/>
          </p:nvSpPr>
          <p:spPr bwMode="auto">
            <a:xfrm>
              <a:off x="3430361" y="6537830"/>
              <a:ext cx="23713" cy="1542"/>
            </a:xfrm>
            <a:custGeom>
              <a:avLst/>
              <a:gdLst>
                <a:gd name="T0" fmla="*/ 23714 w 23713"/>
                <a:gd name="T1" fmla="*/ 1219 h 1542"/>
                <a:gd name="T2" fmla="*/ 23714 w 23713"/>
                <a:gd name="T3" fmla="*/ 1219 h 1542"/>
                <a:gd name="T4" fmla="*/ 22522 w 23713"/>
                <a:gd name="T5" fmla="*/ 0 h 1542"/>
                <a:gd name="T6" fmla="*/ 22374 w 23713"/>
                <a:gd name="T7" fmla="*/ 13 h 1542"/>
                <a:gd name="T8" fmla="*/ 12058 w 23713"/>
                <a:gd name="T9" fmla="*/ 13 h 1542"/>
                <a:gd name="T10" fmla="*/ 12058 w 23713"/>
                <a:gd name="T11" fmla="*/ 13 h 1542"/>
                <a:gd name="T12" fmla="*/ 10999 w 23713"/>
                <a:gd name="T13" fmla="*/ 1340 h 1542"/>
                <a:gd name="T14" fmla="*/ 10852 w 23713"/>
                <a:gd name="T15" fmla="*/ 1353 h 1542"/>
                <a:gd name="T16" fmla="*/ 0 w 23713"/>
                <a:gd name="T17" fmla="*/ 1353 h 1542"/>
                <a:gd name="T18" fmla="*/ 0 w 23713"/>
                <a:gd name="T19" fmla="*/ 1353 h 1542"/>
                <a:gd name="T20" fmla="*/ 22240 w 23713"/>
                <a:gd name="T21" fmla="*/ 1353 h 1542"/>
                <a:gd name="T22" fmla="*/ 23714 w 23713"/>
                <a:gd name="T23" fmla="*/ 1219 h 154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3713" h="1542">
                  <a:moveTo>
                    <a:pt x="23714" y="1219"/>
                  </a:moveTo>
                  <a:lnTo>
                    <a:pt x="23714" y="1219"/>
                  </a:lnTo>
                  <a:cubicBezTo>
                    <a:pt x="23714" y="549"/>
                    <a:pt x="23178" y="13"/>
                    <a:pt x="22522" y="0"/>
                  </a:cubicBezTo>
                  <a:cubicBezTo>
                    <a:pt x="22468" y="0"/>
                    <a:pt x="22428" y="13"/>
                    <a:pt x="22374" y="13"/>
                  </a:cubicBezTo>
                  <a:lnTo>
                    <a:pt x="12058" y="13"/>
                  </a:lnTo>
                  <a:cubicBezTo>
                    <a:pt x="12138" y="670"/>
                    <a:pt x="11656" y="1273"/>
                    <a:pt x="10999" y="1340"/>
                  </a:cubicBezTo>
                  <a:cubicBezTo>
                    <a:pt x="10946" y="1353"/>
                    <a:pt x="10906" y="1353"/>
                    <a:pt x="10852" y="1353"/>
                  </a:cubicBezTo>
                  <a:lnTo>
                    <a:pt x="0" y="1353"/>
                  </a:lnTo>
                  <a:cubicBezTo>
                    <a:pt x="0" y="1353"/>
                    <a:pt x="0" y="1353"/>
                    <a:pt x="0" y="1353"/>
                  </a:cubicBezTo>
                  <a:lnTo>
                    <a:pt x="22240" y="1353"/>
                  </a:lnTo>
                  <a:cubicBezTo>
                    <a:pt x="22709" y="1648"/>
                    <a:pt x="23312" y="1594"/>
                    <a:pt x="23714" y="121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56" name="Freeform: Shape 1712">
              <a:extLst>
                <a:ext uri="{FF2B5EF4-FFF2-40B4-BE49-F238E27FC236}">
                  <a16:creationId xmlns:a16="http://schemas.microsoft.com/office/drawing/2014/main" id="{33C124B1-9390-C88B-6EB0-8F5CE34E858F}"/>
                </a:ext>
              </a:extLst>
            </p:cNvPr>
            <p:cNvSpPr>
              <a:spLocks/>
            </p:cNvSpPr>
            <p:nvPr/>
          </p:nvSpPr>
          <p:spPr bwMode="auto">
            <a:xfrm>
              <a:off x="1991308" y="5845957"/>
              <a:ext cx="339365" cy="14601"/>
            </a:xfrm>
            <a:custGeom>
              <a:avLst/>
              <a:gdLst>
                <a:gd name="T0" fmla="*/ 0 w 339365"/>
                <a:gd name="T1" fmla="*/ 14601 h 14601"/>
                <a:gd name="T2" fmla="*/ 332130 w 339365"/>
                <a:gd name="T3" fmla="*/ 14601 h 14601"/>
                <a:gd name="T4" fmla="*/ 332130 w 339365"/>
                <a:gd name="T5" fmla="*/ 7368 h 14601"/>
                <a:gd name="T6" fmla="*/ 339365 w 339365"/>
                <a:gd name="T7" fmla="*/ 0 h 14601"/>
                <a:gd name="T8" fmla="*/ 0 w 339365"/>
                <a:gd name="T9" fmla="*/ 0 h 14601"/>
                <a:gd name="T10" fmla="*/ 0 w 339365"/>
                <a:gd name="T11" fmla="*/ 14601 h 1460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9365" h="14601">
                  <a:moveTo>
                    <a:pt x="0" y="14601"/>
                  </a:moveTo>
                  <a:lnTo>
                    <a:pt x="332130" y="14601"/>
                  </a:lnTo>
                  <a:lnTo>
                    <a:pt x="332130" y="7368"/>
                  </a:lnTo>
                  <a:cubicBezTo>
                    <a:pt x="332130" y="3350"/>
                    <a:pt x="335346" y="74"/>
                    <a:pt x="339365" y="0"/>
                  </a:cubicBezTo>
                  <a:lnTo>
                    <a:pt x="0" y="0"/>
                  </a:lnTo>
                  <a:lnTo>
                    <a:pt x="0" y="1460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57" name="Freeform: Shape 1713">
              <a:extLst>
                <a:ext uri="{FF2B5EF4-FFF2-40B4-BE49-F238E27FC236}">
                  <a16:creationId xmlns:a16="http://schemas.microsoft.com/office/drawing/2014/main" id="{AA3135CB-E7CF-DC30-0A9B-5D60395892D1}"/>
                </a:ext>
              </a:extLst>
            </p:cNvPr>
            <p:cNvSpPr>
              <a:spLocks/>
            </p:cNvSpPr>
            <p:nvPr/>
          </p:nvSpPr>
          <p:spPr bwMode="auto">
            <a:xfrm>
              <a:off x="4203009" y="5845955"/>
              <a:ext cx="221866" cy="14468"/>
            </a:xfrm>
            <a:custGeom>
              <a:avLst/>
              <a:gdLst>
                <a:gd name="T0" fmla="*/ 7235 w 221866"/>
                <a:gd name="T1" fmla="*/ 5762 h 14468"/>
                <a:gd name="T2" fmla="*/ 1608 w 221866"/>
                <a:gd name="T3" fmla="*/ 14469 h 14468"/>
                <a:gd name="T4" fmla="*/ 214632 w 221866"/>
                <a:gd name="T5" fmla="*/ 14469 h 14468"/>
                <a:gd name="T6" fmla="*/ 214632 w 221866"/>
                <a:gd name="T7" fmla="*/ 7369 h 14468"/>
                <a:gd name="T8" fmla="*/ 221867 w 221866"/>
                <a:gd name="T9" fmla="*/ 2 h 14468"/>
                <a:gd name="T10" fmla="*/ 0 w 221866"/>
                <a:gd name="T11" fmla="*/ 2 h 14468"/>
                <a:gd name="T12" fmla="*/ 0 w 221866"/>
                <a:gd name="T13" fmla="*/ 2 h 14468"/>
                <a:gd name="T14" fmla="*/ 7235 w 221866"/>
                <a:gd name="T15" fmla="*/ 5762 h 1446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21866" h="14468">
                  <a:moveTo>
                    <a:pt x="7235" y="5762"/>
                  </a:moveTo>
                  <a:cubicBezTo>
                    <a:pt x="8066" y="9716"/>
                    <a:pt x="5560" y="13600"/>
                    <a:pt x="1608" y="14469"/>
                  </a:cubicBezTo>
                  <a:lnTo>
                    <a:pt x="214632" y="14469"/>
                  </a:lnTo>
                  <a:lnTo>
                    <a:pt x="214632" y="7369"/>
                  </a:lnTo>
                  <a:cubicBezTo>
                    <a:pt x="214632" y="3352"/>
                    <a:pt x="217848" y="75"/>
                    <a:pt x="221867" y="2"/>
                  </a:cubicBezTo>
                  <a:lnTo>
                    <a:pt x="0" y="2"/>
                  </a:lnTo>
                  <a:cubicBezTo>
                    <a:pt x="3484" y="-71"/>
                    <a:pt x="6525" y="2350"/>
                    <a:pt x="7235" y="576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58" name="Freeform: Shape 1714">
              <a:extLst>
                <a:ext uri="{FF2B5EF4-FFF2-40B4-BE49-F238E27FC236}">
                  <a16:creationId xmlns:a16="http://schemas.microsoft.com/office/drawing/2014/main" id="{8F6B43D1-BF91-8DE8-E151-07278916854A}"/>
                </a:ext>
              </a:extLst>
            </p:cNvPr>
            <p:cNvSpPr>
              <a:spLocks/>
            </p:cNvSpPr>
            <p:nvPr/>
          </p:nvSpPr>
          <p:spPr bwMode="auto">
            <a:xfrm>
              <a:off x="4170855" y="5853270"/>
              <a:ext cx="4555" cy="1125"/>
            </a:xfrm>
            <a:custGeom>
              <a:avLst/>
              <a:gdLst>
                <a:gd name="T0" fmla="*/ 3215 w 4555"/>
                <a:gd name="T1" fmla="*/ 54 h 1125"/>
                <a:gd name="T2" fmla="*/ 3215 w 4555"/>
                <a:gd name="T3" fmla="*/ 54 h 1125"/>
                <a:gd name="T4" fmla="*/ 4555 w 4555"/>
                <a:gd name="T5" fmla="*/ 54 h 1125"/>
                <a:gd name="T6" fmla="*/ 4555 w 4555"/>
                <a:gd name="T7" fmla="*/ 54 h 1125"/>
                <a:gd name="T8" fmla="*/ 0 w 4555"/>
                <a:gd name="T9" fmla="*/ 1126 h 1125"/>
                <a:gd name="T10" fmla="*/ 0 w 4555"/>
                <a:gd name="T11" fmla="*/ 1126 h 1125"/>
                <a:gd name="T12" fmla="*/ 2144 w 4555"/>
                <a:gd name="T13" fmla="*/ 1126 h 112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555" h="1125">
                  <a:moveTo>
                    <a:pt x="3215" y="54"/>
                  </a:moveTo>
                  <a:lnTo>
                    <a:pt x="3215" y="54"/>
                  </a:lnTo>
                  <a:cubicBezTo>
                    <a:pt x="3658" y="-18"/>
                    <a:pt x="4113" y="-18"/>
                    <a:pt x="4555" y="54"/>
                  </a:cubicBezTo>
                  <a:lnTo>
                    <a:pt x="0" y="1126"/>
                  </a:lnTo>
                  <a:cubicBezTo>
                    <a:pt x="710" y="985"/>
                    <a:pt x="1433" y="985"/>
                    <a:pt x="2144" y="1126"/>
                  </a:cubicBezTo>
                  <a:lnTo>
                    <a:pt x="3215" y="5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59" name="Freeform: Shape 1715">
              <a:extLst>
                <a:ext uri="{FF2B5EF4-FFF2-40B4-BE49-F238E27FC236}">
                  <a16:creationId xmlns:a16="http://schemas.microsoft.com/office/drawing/2014/main" id="{5E741079-46E0-3873-3B13-8689B9D97517}"/>
                </a:ext>
              </a:extLst>
            </p:cNvPr>
            <p:cNvSpPr>
              <a:spLocks/>
            </p:cNvSpPr>
            <p:nvPr/>
          </p:nvSpPr>
          <p:spPr bwMode="auto">
            <a:xfrm>
              <a:off x="4201803" y="5860558"/>
              <a:ext cx="2545" cy="82517"/>
            </a:xfrm>
            <a:custGeom>
              <a:avLst/>
              <a:gdLst>
                <a:gd name="T0" fmla="*/ 1206 w 2545"/>
                <a:gd name="T1" fmla="*/ 82517 h 82517"/>
                <a:gd name="T2" fmla="*/ 2546 w 2545"/>
                <a:gd name="T3" fmla="*/ 82517 h 82517"/>
                <a:gd name="T4" fmla="*/ 2546 w 2545"/>
                <a:gd name="T5" fmla="*/ 0 h 82517"/>
                <a:gd name="T6" fmla="*/ 2546 w 2545"/>
                <a:gd name="T7" fmla="*/ 0 h 82517"/>
                <a:gd name="T8" fmla="*/ 0 w 2545"/>
                <a:gd name="T9" fmla="*/ 0 h 82517"/>
                <a:gd name="T10" fmla="*/ 0 w 2545"/>
                <a:gd name="T11" fmla="*/ 82383 h 825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45" h="82517">
                  <a:moveTo>
                    <a:pt x="1206" y="82517"/>
                  </a:moveTo>
                  <a:lnTo>
                    <a:pt x="2546" y="82517"/>
                  </a:lnTo>
                  <a:lnTo>
                    <a:pt x="2546" y="0"/>
                  </a:lnTo>
                  <a:lnTo>
                    <a:pt x="0" y="0"/>
                  </a:lnTo>
                  <a:lnTo>
                    <a:pt x="0" y="82383"/>
                  </a:lnTo>
                  <a:lnTo>
                    <a:pt x="1206" y="8251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60" name="Freeform: Shape 1716">
              <a:extLst>
                <a:ext uri="{FF2B5EF4-FFF2-40B4-BE49-F238E27FC236}">
                  <a16:creationId xmlns:a16="http://schemas.microsoft.com/office/drawing/2014/main" id="{3B4A0A93-DF11-7BE6-E706-0739477F65B0}"/>
                </a:ext>
              </a:extLst>
            </p:cNvPr>
            <p:cNvSpPr>
              <a:spLocks/>
            </p:cNvSpPr>
            <p:nvPr/>
          </p:nvSpPr>
          <p:spPr bwMode="auto">
            <a:xfrm>
              <a:off x="2337908" y="6530074"/>
              <a:ext cx="455121" cy="6965"/>
            </a:xfrm>
            <a:custGeom>
              <a:avLst/>
              <a:gdLst>
                <a:gd name="T0" fmla="*/ 0 w 455121"/>
                <a:gd name="T1" fmla="*/ 0 h 6965"/>
                <a:gd name="T2" fmla="*/ 455122 w 455121"/>
                <a:gd name="T3" fmla="*/ 0 h 6965"/>
                <a:gd name="T4" fmla="*/ 455122 w 455121"/>
                <a:gd name="T5" fmla="*/ 6966 h 6965"/>
                <a:gd name="T6" fmla="*/ 0 w 455121"/>
                <a:gd name="T7" fmla="*/ 6966 h 696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55121" h="6965">
                  <a:moveTo>
                    <a:pt x="0" y="0"/>
                  </a:moveTo>
                  <a:lnTo>
                    <a:pt x="455122" y="0"/>
                  </a:lnTo>
                  <a:lnTo>
                    <a:pt x="455122" y="6966"/>
                  </a:lnTo>
                  <a:lnTo>
                    <a:pt x="0" y="6966"/>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61" name="Freeform: Shape 1717">
              <a:extLst>
                <a:ext uri="{FF2B5EF4-FFF2-40B4-BE49-F238E27FC236}">
                  <a16:creationId xmlns:a16="http://schemas.microsoft.com/office/drawing/2014/main" id="{86530D7E-D8CB-DE1A-239D-43E275466719}"/>
                </a:ext>
              </a:extLst>
            </p:cNvPr>
            <p:cNvSpPr>
              <a:spLocks/>
            </p:cNvSpPr>
            <p:nvPr/>
          </p:nvSpPr>
          <p:spPr bwMode="auto">
            <a:xfrm>
              <a:off x="2336434" y="6539049"/>
              <a:ext cx="456729" cy="4956"/>
            </a:xfrm>
            <a:custGeom>
              <a:avLst/>
              <a:gdLst>
                <a:gd name="T0" fmla="*/ 1474 w 456729"/>
                <a:gd name="T1" fmla="*/ 670 h 4956"/>
                <a:gd name="T2" fmla="*/ 1474 w 456729"/>
                <a:gd name="T3" fmla="*/ 670 h 4956"/>
                <a:gd name="T4" fmla="*/ 0 w 456729"/>
                <a:gd name="T5" fmla="*/ 4956 h 4956"/>
                <a:gd name="T6" fmla="*/ 456729 w 456729"/>
                <a:gd name="T7" fmla="*/ 4956 h 4956"/>
                <a:gd name="T8" fmla="*/ 456729 w 456729"/>
                <a:gd name="T9" fmla="*/ 0 h 495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6729" h="4956">
                  <a:moveTo>
                    <a:pt x="1474" y="670"/>
                  </a:moveTo>
                  <a:lnTo>
                    <a:pt x="1474" y="670"/>
                  </a:lnTo>
                  <a:cubicBezTo>
                    <a:pt x="1474" y="2224"/>
                    <a:pt x="951" y="3737"/>
                    <a:pt x="0" y="4956"/>
                  </a:cubicBezTo>
                  <a:lnTo>
                    <a:pt x="456729" y="4956"/>
                  </a:lnTo>
                  <a:lnTo>
                    <a:pt x="456729" y="0"/>
                  </a:lnTo>
                  <a:lnTo>
                    <a:pt x="1474" y="67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62" name="Freeform: Shape 1718">
              <a:extLst>
                <a:ext uri="{FF2B5EF4-FFF2-40B4-BE49-F238E27FC236}">
                  <a16:creationId xmlns:a16="http://schemas.microsoft.com/office/drawing/2014/main" id="{4D8C67E7-A776-2C26-DDE2-39F5C834EEC2}"/>
                </a:ext>
              </a:extLst>
            </p:cNvPr>
            <p:cNvSpPr>
              <a:spLocks/>
            </p:cNvSpPr>
            <p:nvPr/>
          </p:nvSpPr>
          <p:spPr bwMode="auto">
            <a:xfrm>
              <a:off x="4078544" y="6531681"/>
              <a:ext cx="53591" cy="7099"/>
            </a:xfrm>
            <a:custGeom>
              <a:avLst/>
              <a:gdLst>
                <a:gd name="T0" fmla="*/ 47964 w 53591"/>
                <a:gd name="T1" fmla="*/ 5492 h 7099"/>
                <a:gd name="T2" fmla="*/ 47964 w 53591"/>
                <a:gd name="T3" fmla="*/ 5492 h 7099"/>
                <a:gd name="T4" fmla="*/ 47964 w 53591"/>
                <a:gd name="T5" fmla="*/ 4153 h 7099"/>
                <a:gd name="T6" fmla="*/ 47964 w 53591"/>
                <a:gd name="T7" fmla="*/ 2947 h 7099"/>
                <a:gd name="T8" fmla="*/ 49035 w 53591"/>
                <a:gd name="T9" fmla="*/ 1206 h 7099"/>
                <a:gd name="T10" fmla="*/ 49035 w 53591"/>
                <a:gd name="T11" fmla="*/ 1206 h 7099"/>
                <a:gd name="T12" fmla="*/ 50911 w 53591"/>
                <a:gd name="T13" fmla="*/ 0 h 7099"/>
                <a:gd name="T14" fmla="*/ 52519 w 53591"/>
                <a:gd name="T15" fmla="*/ 0 h 7099"/>
                <a:gd name="T16" fmla="*/ 53591 w 53591"/>
                <a:gd name="T17" fmla="*/ 0 h 7099"/>
                <a:gd name="T18" fmla="*/ 0 w 53591"/>
                <a:gd name="T19" fmla="*/ 0 h 7099"/>
                <a:gd name="T20" fmla="*/ 0 w 53591"/>
                <a:gd name="T21" fmla="*/ 7100 h 709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3591" h="7099">
                  <a:moveTo>
                    <a:pt x="47964" y="5492"/>
                  </a:moveTo>
                  <a:lnTo>
                    <a:pt x="47964" y="5492"/>
                  </a:lnTo>
                  <a:cubicBezTo>
                    <a:pt x="47910" y="5050"/>
                    <a:pt x="47910" y="4595"/>
                    <a:pt x="47964" y="4153"/>
                  </a:cubicBezTo>
                  <a:cubicBezTo>
                    <a:pt x="47843" y="3764"/>
                    <a:pt x="47843" y="3336"/>
                    <a:pt x="47964" y="2947"/>
                  </a:cubicBezTo>
                  <a:cubicBezTo>
                    <a:pt x="48245" y="2318"/>
                    <a:pt x="48607" y="1742"/>
                    <a:pt x="49035" y="1206"/>
                  </a:cubicBezTo>
                  <a:cubicBezTo>
                    <a:pt x="49571" y="683"/>
                    <a:pt x="50215" y="268"/>
                    <a:pt x="50911" y="0"/>
                  </a:cubicBezTo>
                  <a:lnTo>
                    <a:pt x="52519" y="0"/>
                  </a:lnTo>
                  <a:lnTo>
                    <a:pt x="53591" y="0"/>
                  </a:lnTo>
                  <a:lnTo>
                    <a:pt x="0" y="0"/>
                  </a:lnTo>
                  <a:lnTo>
                    <a:pt x="0" y="7100"/>
                  </a:lnTo>
                  <a:lnTo>
                    <a:pt x="47964" y="549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63" name="Freeform: Shape 1719">
              <a:extLst>
                <a:ext uri="{FF2B5EF4-FFF2-40B4-BE49-F238E27FC236}">
                  <a16:creationId xmlns:a16="http://schemas.microsoft.com/office/drawing/2014/main" id="{1D2E6600-B433-4C95-C11B-426C7CD18E5F}"/>
                </a:ext>
              </a:extLst>
            </p:cNvPr>
            <p:cNvSpPr>
              <a:spLocks/>
            </p:cNvSpPr>
            <p:nvPr/>
          </p:nvSpPr>
          <p:spPr bwMode="auto">
            <a:xfrm>
              <a:off x="4079214" y="6540522"/>
              <a:ext cx="53591" cy="4956"/>
            </a:xfrm>
            <a:custGeom>
              <a:avLst/>
              <a:gdLst>
                <a:gd name="T0" fmla="*/ 52385 w 53591"/>
                <a:gd name="T1" fmla="*/ 3885 h 4956"/>
                <a:gd name="T2" fmla="*/ 50911 w 53591"/>
                <a:gd name="T3" fmla="*/ 3885 h 4956"/>
                <a:gd name="T4" fmla="*/ 49840 w 53591"/>
                <a:gd name="T5" fmla="*/ 3081 h 4956"/>
                <a:gd name="T6" fmla="*/ 48634 w 53591"/>
                <a:gd name="T7" fmla="*/ 2277 h 4956"/>
                <a:gd name="T8" fmla="*/ 47830 w 53591"/>
                <a:gd name="T9" fmla="*/ 1206 h 4956"/>
                <a:gd name="T10" fmla="*/ 47160 w 53591"/>
                <a:gd name="T11" fmla="*/ 0 h 4956"/>
                <a:gd name="T12" fmla="*/ 47160 w 53591"/>
                <a:gd name="T13" fmla="*/ 0 h 4956"/>
                <a:gd name="T14" fmla="*/ 0 w 53591"/>
                <a:gd name="T15" fmla="*/ 0 h 4956"/>
                <a:gd name="T16" fmla="*/ 0 w 53591"/>
                <a:gd name="T17" fmla="*/ 4956 h 4956"/>
                <a:gd name="T18" fmla="*/ 53591 w 53591"/>
                <a:gd name="T19" fmla="*/ 4956 h 495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3591" h="4956">
                  <a:moveTo>
                    <a:pt x="52385" y="3885"/>
                  </a:moveTo>
                  <a:cubicBezTo>
                    <a:pt x="51903" y="3965"/>
                    <a:pt x="51394" y="3965"/>
                    <a:pt x="50911" y="3885"/>
                  </a:cubicBezTo>
                  <a:cubicBezTo>
                    <a:pt x="50496" y="3697"/>
                    <a:pt x="50134" y="3416"/>
                    <a:pt x="49840" y="3081"/>
                  </a:cubicBezTo>
                  <a:cubicBezTo>
                    <a:pt x="49411" y="2867"/>
                    <a:pt x="49009" y="2585"/>
                    <a:pt x="48634" y="2277"/>
                  </a:cubicBezTo>
                  <a:lnTo>
                    <a:pt x="47830" y="1206"/>
                  </a:lnTo>
                  <a:cubicBezTo>
                    <a:pt x="47562" y="830"/>
                    <a:pt x="47334" y="429"/>
                    <a:pt x="47160" y="0"/>
                  </a:cubicBezTo>
                  <a:lnTo>
                    <a:pt x="0" y="0"/>
                  </a:lnTo>
                  <a:lnTo>
                    <a:pt x="0" y="4956"/>
                  </a:lnTo>
                  <a:lnTo>
                    <a:pt x="53591" y="4956"/>
                  </a:lnTo>
                  <a:lnTo>
                    <a:pt x="52385" y="388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64" name="Freeform: Shape 1720">
              <a:extLst>
                <a:ext uri="{FF2B5EF4-FFF2-40B4-BE49-F238E27FC236}">
                  <a16:creationId xmlns:a16="http://schemas.microsoft.com/office/drawing/2014/main" id="{827EDA02-76C9-FEB4-4AEF-C97CD8BE88B8}"/>
                </a:ext>
              </a:extLst>
            </p:cNvPr>
            <p:cNvSpPr>
              <a:spLocks/>
            </p:cNvSpPr>
            <p:nvPr/>
          </p:nvSpPr>
          <p:spPr bwMode="auto">
            <a:xfrm>
              <a:off x="4156251" y="5949773"/>
              <a:ext cx="15675" cy="15003"/>
            </a:xfrm>
            <a:custGeom>
              <a:avLst/>
              <a:gdLst>
                <a:gd name="T0" fmla="*/ 8574 w 15675"/>
                <a:gd name="T1" fmla="*/ 8975 h 15003"/>
                <a:gd name="T2" fmla="*/ 8574 w 15675"/>
                <a:gd name="T3" fmla="*/ 15003 h 15003"/>
                <a:gd name="T4" fmla="*/ 15676 w 15675"/>
                <a:gd name="T5" fmla="*/ 13664 h 15003"/>
                <a:gd name="T6" fmla="*/ 15676 w 15675"/>
                <a:gd name="T7" fmla="*/ 13664 h 15003"/>
                <a:gd name="T8" fmla="*/ 14336 w 15675"/>
                <a:gd name="T9" fmla="*/ 13664 h 15003"/>
                <a:gd name="T10" fmla="*/ 13532 w 15675"/>
                <a:gd name="T11" fmla="*/ 13664 h 15003"/>
                <a:gd name="T12" fmla="*/ 12192 w 15675"/>
                <a:gd name="T13" fmla="*/ 12726 h 15003"/>
                <a:gd name="T14" fmla="*/ 11522 w 15675"/>
                <a:gd name="T15" fmla="*/ 11922 h 15003"/>
                <a:gd name="T16" fmla="*/ 10584 w 15675"/>
                <a:gd name="T17" fmla="*/ 10583 h 15003"/>
                <a:gd name="T18" fmla="*/ 10584 w 15675"/>
                <a:gd name="T19" fmla="*/ 9511 h 15003"/>
                <a:gd name="T20" fmla="*/ 10584 w 15675"/>
                <a:gd name="T21" fmla="*/ 8707 h 15003"/>
                <a:gd name="T22" fmla="*/ 10584 w 15675"/>
                <a:gd name="T23" fmla="*/ 8707 h 15003"/>
                <a:gd name="T24" fmla="*/ 10584 w 15675"/>
                <a:gd name="T25" fmla="*/ 8707 h 15003"/>
                <a:gd name="T26" fmla="*/ 10584 w 15675"/>
                <a:gd name="T27" fmla="*/ 0 h 15003"/>
                <a:gd name="T28" fmla="*/ 804 w 15675"/>
                <a:gd name="T29" fmla="*/ 1742 h 15003"/>
                <a:gd name="T30" fmla="*/ 0 w 15675"/>
                <a:gd name="T31" fmla="*/ 1742 h 15003"/>
                <a:gd name="T32" fmla="*/ 2010 w 15675"/>
                <a:gd name="T33" fmla="*/ 1742 h 15003"/>
                <a:gd name="T34" fmla="*/ 8574 w 15675"/>
                <a:gd name="T35" fmla="*/ 8975 h 1500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5675" h="15003">
                  <a:moveTo>
                    <a:pt x="8574" y="8975"/>
                  </a:moveTo>
                  <a:lnTo>
                    <a:pt x="8574" y="15003"/>
                  </a:lnTo>
                  <a:lnTo>
                    <a:pt x="15676" y="13664"/>
                  </a:lnTo>
                  <a:cubicBezTo>
                    <a:pt x="15233" y="13723"/>
                    <a:pt x="14778" y="13723"/>
                    <a:pt x="14336" y="13664"/>
                  </a:cubicBezTo>
                  <a:cubicBezTo>
                    <a:pt x="14336" y="13664"/>
                    <a:pt x="14336" y="13664"/>
                    <a:pt x="13532" y="13664"/>
                  </a:cubicBezTo>
                  <a:lnTo>
                    <a:pt x="12192" y="12726"/>
                  </a:lnTo>
                  <a:lnTo>
                    <a:pt x="11522" y="11922"/>
                  </a:lnTo>
                  <a:cubicBezTo>
                    <a:pt x="11133" y="11532"/>
                    <a:pt x="10812" y="11080"/>
                    <a:pt x="10584" y="10583"/>
                  </a:cubicBezTo>
                  <a:lnTo>
                    <a:pt x="10584" y="9511"/>
                  </a:lnTo>
                  <a:cubicBezTo>
                    <a:pt x="10531" y="9246"/>
                    <a:pt x="10531" y="8972"/>
                    <a:pt x="10584" y="8707"/>
                  </a:cubicBezTo>
                  <a:cubicBezTo>
                    <a:pt x="10584" y="8707"/>
                    <a:pt x="10584" y="8707"/>
                    <a:pt x="10584" y="8707"/>
                  </a:cubicBezTo>
                  <a:cubicBezTo>
                    <a:pt x="10584" y="8707"/>
                    <a:pt x="10584" y="8707"/>
                    <a:pt x="10584" y="8707"/>
                  </a:cubicBezTo>
                  <a:lnTo>
                    <a:pt x="10584" y="0"/>
                  </a:lnTo>
                  <a:lnTo>
                    <a:pt x="804" y="1742"/>
                  </a:lnTo>
                  <a:lnTo>
                    <a:pt x="0" y="1742"/>
                  </a:lnTo>
                  <a:cubicBezTo>
                    <a:pt x="670" y="1679"/>
                    <a:pt x="1340" y="1679"/>
                    <a:pt x="2010" y="1742"/>
                  </a:cubicBezTo>
                  <a:cubicBezTo>
                    <a:pt x="5707" y="2147"/>
                    <a:pt x="8534" y="5251"/>
                    <a:pt x="8574" y="897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65" name="Freeform: Shape 1721">
              <a:extLst>
                <a:ext uri="{FF2B5EF4-FFF2-40B4-BE49-F238E27FC236}">
                  <a16:creationId xmlns:a16="http://schemas.microsoft.com/office/drawing/2014/main" id="{FBA7F4CF-D72D-9282-5805-77AE81DB25A9}"/>
                </a:ext>
              </a:extLst>
            </p:cNvPr>
            <p:cNvSpPr>
              <a:spLocks/>
            </p:cNvSpPr>
            <p:nvPr/>
          </p:nvSpPr>
          <p:spPr bwMode="auto">
            <a:xfrm>
              <a:off x="4174606" y="5963035"/>
              <a:ext cx="13397" cy="13395"/>
            </a:xfrm>
            <a:custGeom>
              <a:avLst/>
              <a:gdLst>
                <a:gd name="T0" fmla="*/ 0 w 13397"/>
                <a:gd name="T1" fmla="*/ 0 h 13395"/>
                <a:gd name="T2" fmla="*/ 0 w 13397"/>
                <a:gd name="T3" fmla="*/ 0 h 13395"/>
                <a:gd name="T4" fmla="*/ 0 w 13397"/>
                <a:gd name="T5" fmla="*/ 0 h 13395"/>
                <a:gd name="T6" fmla="*/ 0 w 13397"/>
                <a:gd name="T7" fmla="*/ 0 h 133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397" h="13395">
                  <a:moveTo>
                    <a:pt x="0" y="0"/>
                  </a:move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66" name="Freeform: Shape 1722">
              <a:extLst>
                <a:ext uri="{FF2B5EF4-FFF2-40B4-BE49-F238E27FC236}">
                  <a16:creationId xmlns:a16="http://schemas.microsoft.com/office/drawing/2014/main" id="{54C7620E-0220-2B88-F266-8275669F2440}"/>
                </a:ext>
              </a:extLst>
            </p:cNvPr>
            <p:cNvSpPr>
              <a:spLocks/>
            </p:cNvSpPr>
            <p:nvPr/>
          </p:nvSpPr>
          <p:spPr bwMode="auto">
            <a:xfrm>
              <a:off x="4132001" y="6530074"/>
              <a:ext cx="18220" cy="803"/>
            </a:xfrm>
            <a:custGeom>
              <a:avLst/>
              <a:gdLst>
                <a:gd name="T0" fmla="*/ 1474 w 18220"/>
                <a:gd name="T1" fmla="*/ 0 h 803"/>
                <a:gd name="T2" fmla="*/ 18221 w 18220"/>
                <a:gd name="T3" fmla="*/ 804 h 803"/>
                <a:gd name="T4" fmla="*/ 18221 w 18220"/>
                <a:gd name="T5" fmla="*/ 0 h 803"/>
                <a:gd name="T6" fmla="*/ 1072 w 18220"/>
                <a:gd name="T7" fmla="*/ 0 h 803"/>
                <a:gd name="T8" fmla="*/ 0 w 18220"/>
                <a:gd name="T9" fmla="*/ 0 h 80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220" h="803">
                  <a:moveTo>
                    <a:pt x="1474" y="0"/>
                  </a:moveTo>
                  <a:lnTo>
                    <a:pt x="18221" y="804"/>
                  </a:lnTo>
                  <a:lnTo>
                    <a:pt x="18221" y="0"/>
                  </a:lnTo>
                  <a:lnTo>
                    <a:pt x="1072" y="0"/>
                  </a:lnTo>
                  <a:lnTo>
                    <a:pt x="0" y="0"/>
                  </a:lnTo>
                  <a:lnTo>
                    <a:pt x="1474"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67" name="Freeform: Shape 1723">
              <a:extLst>
                <a:ext uri="{FF2B5EF4-FFF2-40B4-BE49-F238E27FC236}">
                  <a16:creationId xmlns:a16="http://schemas.microsoft.com/office/drawing/2014/main" id="{216407E3-1187-FC65-7B1A-91D079331838}"/>
                </a:ext>
              </a:extLst>
            </p:cNvPr>
            <p:cNvSpPr>
              <a:spLocks/>
            </p:cNvSpPr>
            <p:nvPr/>
          </p:nvSpPr>
          <p:spPr bwMode="auto">
            <a:xfrm>
              <a:off x="4164424" y="6537441"/>
              <a:ext cx="6296" cy="2545"/>
            </a:xfrm>
            <a:custGeom>
              <a:avLst/>
              <a:gdLst>
                <a:gd name="T0" fmla="*/ 0 w 6296"/>
                <a:gd name="T1" fmla="*/ 2545 h 2545"/>
                <a:gd name="T2" fmla="*/ 6297 w 6296"/>
                <a:gd name="T3" fmla="*/ 2545 h 2545"/>
                <a:gd name="T4" fmla="*/ 6297 w 6296"/>
                <a:gd name="T5" fmla="*/ 1206 h 2545"/>
                <a:gd name="T6" fmla="*/ 6297 w 6296"/>
                <a:gd name="T7" fmla="*/ 0 h 2545"/>
                <a:gd name="T8" fmla="*/ 268 w 6296"/>
                <a:gd name="T9" fmla="*/ 0 h 2545"/>
                <a:gd name="T10" fmla="*/ 268 w 6296"/>
                <a:gd name="T11" fmla="*/ 1206 h 2545"/>
                <a:gd name="T12" fmla="*/ 268 w 6296"/>
                <a:gd name="T13" fmla="*/ 1206 h 2545"/>
                <a:gd name="T14" fmla="*/ 0 w 6296"/>
                <a:gd name="T15" fmla="*/ 2545 h 254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296" h="2545">
                  <a:moveTo>
                    <a:pt x="0" y="2545"/>
                  </a:moveTo>
                  <a:lnTo>
                    <a:pt x="6297" y="2545"/>
                  </a:lnTo>
                  <a:cubicBezTo>
                    <a:pt x="6297" y="2545"/>
                    <a:pt x="6297" y="1741"/>
                    <a:pt x="6297" y="1206"/>
                  </a:cubicBezTo>
                  <a:cubicBezTo>
                    <a:pt x="6230" y="804"/>
                    <a:pt x="6230" y="402"/>
                    <a:pt x="6297" y="0"/>
                  </a:cubicBezTo>
                  <a:lnTo>
                    <a:pt x="268" y="0"/>
                  </a:lnTo>
                  <a:lnTo>
                    <a:pt x="268" y="1206"/>
                  </a:lnTo>
                  <a:cubicBezTo>
                    <a:pt x="255" y="1661"/>
                    <a:pt x="161" y="2116"/>
                    <a:pt x="0" y="254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68" name="Freeform: Shape 1724">
              <a:extLst>
                <a:ext uri="{FF2B5EF4-FFF2-40B4-BE49-F238E27FC236}">
                  <a16:creationId xmlns:a16="http://schemas.microsoft.com/office/drawing/2014/main" id="{7EC3DB1D-F3EA-4D4C-4DED-408E4CE37219}"/>
                </a:ext>
              </a:extLst>
            </p:cNvPr>
            <p:cNvSpPr>
              <a:spLocks/>
            </p:cNvSpPr>
            <p:nvPr/>
          </p:nvSpPr>
          <p:spPr bwMode="auto">
            <a:xfrm>
              <a:off x="4171927" y="5963035"/>
              <a:ext cx="2679" cy="572128"/>
            </a:xfrm>
            <a:custGeom>
              <a:avLst/>
              <a:gdLst>
                <a:gd name="T0" fmla="*/ 2679 w 2679"/>
                <a:gd name="T1" fmla="*/ 569852 h 572128"/>
                <a:gd name="T2" fmla="*/ 2679 w 2679"/>
                <a:gd name="T3" fmla="*/ 0 h 572128"/>
                <a:gd name="T4" fmla="*/ 0 w 2679"/>
                <a:gd name="T5" fmla="*/ 0 h 572128"/>
                <a:gd name="T6" fmla="*/ 0 w 2679"/>
                <a:gd name="T7" fmla="*/ 572129 h 572128"/>
                <a:gd name="T8" fmla="*/ 2679 w 2679"/>
                <a:gd name="T9" fmla="*/ 569852 h 5721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572128">
                  <a:moveTo>
                    <a:pt x="2679" y="569852"/>
                  </a:moveTo>
                  <a:lnTo>
                    <a:pt x="2679" y="0"/>
                  </a:lnTo>
                  <a:lnTo>
                    <a:pt x="0" y="0"/>
                  </a:lnTo>
                  <a:lnTo>
                    <a:pt x="0" y="572129"/>
                  </a:lnTo>
                  <a:cubicBezTo>
                    <a:pt x="696" y="571165"/>
                    <a:pt x="1621" y="570388"/>
                    <a:pt x="2679" y="56985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69" name="Freeform: Shape 1725">
              <a:extLst>
                <a:ext uri="{FF2B5EF4-FFF2-40B4-BE49-F238E27FC236}">
                  <a16:creationId xmlns:a16="http://schemas.microsoft.com/office/drawing/2014/main" id="{45297EF3-09D7-661F-4272-817B27411B5E}"/>
                </a:ext>
              </a:extLst>
            </p:cNvPr>
            <p:cNvSpPr>
              <a:spLocks/>
            </p:cNvSpPr>
            <p:nvPr/>
          </p:nvSpPr>
          <p:spPr bwMode="auto">
            <a:xfrm>
              <a:off x="4210110" y="5949103"/>
              <a:ext cx="207799" cy="2545"/>
            </a:xfrm>
            <a:custGeom>
              <a:avLst/>
              <a:gdLst>
                <a:gd name="T0" fmla="*/ 268 w 207799"/>
                <a:gd name="T1" fmla="*/ 1206 h 2545"/>
                <a:gd name="T2" fmla="*/ 268 w 207799"/>
                <a:gd name="T3" fmla="*/ 2545 h 2545"/>
                <a:gd name="T4" fmla="*/ 207799 w 207799"/>
                <a:gd name="T5" fmla="*/ 2545 h 2545"/>
                <a:gd name="T6" fmla="*/ 207799 w 207799"/>
                <a:gd name="T7" fmla="*/ 1206 h 2545"/>
                <a:gd name="T8" fmla="*/ 207799 w 207799"/>
                <a:gd name="T9" fmla="*/ 0 h 2545"/>
                <a:gd name="T10" fmla="*/ 0 w 207799"/>
                <a:gd name="T11" fmla="*/ 0 h 2545"/>
                <a:gd name="T12" fmla="*/ 268 w 207799"/>
                <a:gd name="T13" fmla="*/ 1206 h 254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7799" h="2545">
                  <a:moveTo>
                    <a:pt x="268" y="1206"/>
                  </a:moveTo>
                  <a:lnTo>
                    <a:pt x="268" y="2545"/>
                  </a:lnTo>
                  <a:lnTo>
                    <a:pt x="207799" y="2545"/>
                  </a:lnTo>
                  <a:cubicBezTo>
                    <a:pt x="207719" y="2102"/>
                    <a:pt x="207719" y="1649"/>
                    <a:pt x="207799" y="1206"/>
                  </a:cubicBezTo>
                  <a:lnTo>
                    <a:pt x="207799" y="0"/>
                  </a:lnTo>
                  <a:lnTo>
                    <a:pt x="0" y="0"/>
                  </a:lnTo>
                  <a:cubicBezTo>
                    <a:pt x="148" y="384"/>
                    <a:pt x="241" y="792"/>
                    <a:pt x="268" y="120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70" name="Freeform: Shape 1726">
              <a:extLst>
                <a:ext uri="{FF2B5EF4-FFF2-40B4-BE49-F238E27FC236}">
                  <a16:creationId xmlns:a16="http://schemas.microsoft.com/office/drawing/2014/main" id="{2F1F6315-5455-A5ED-3846-17EF2C09A420}"/>
                </a:ext>
              </a:extLst>
            </p:cNvPr>
            <p:cNvSpPr>
              <a:spLocks/>
            </p:cNvSpPr>
            <p:nvPr/>
          </p:nvSpPr>
          <p:spPr bwMode="auto">
            <a:xfrm>
              <a:off x="4184788" y="5956203"/>
              <a:ext cx="60" cy="937"/>
            </a:xfrm>
            <a:custGeom>
              <a:avLst/>
              <a:gdLst>
                <a:gd name="T0" fmla="*/ 0 w 60"/>
                <a:gd name="T1" fmla="*/ 0 h 937"/>
                <a:gd name="T2" fmla="*/ 0 w 60"/>
                <a:gd name="T3" fmla="*/ 938 h 937"/>
                <a:gd name="T4" fmla="*/ 0 w 60"/>
                <a:gd name="T5" fmla="*/ 0 h 937"/>
                <a:gd name="T6" fmla="*/ 0 60000 65536"/>
                <a:gd name="T7" fmla="*/ 0 60000 65536"/>
                <a:gd name="T8" fmla="*/ 0 60000 65536"/>
              </a:gdLst>
              <a:ahLst/>
              <a:cxnLst>
                <a:cxn ang="T6">
                  <a:pos x="T0" y="T1"/>
                </a:cxn>
                <a:cxn ang="T7">
                  <a:pos x="T2" y="T3"/>
                </a:cxn>
                <a:cxn ang="T8">
                  <a:pos x="T4" y="T5"/>
                </a:cxn>
              </a:cxnLst>
              <a:rect l="0" t="0" r="r" b="b"/>
              <a:pathLst>
                <a:path w="60" h="937">
                  <a:moveTo>
                    <a:pt x="0" y="0"/>
                  </a:moveTo>
                  <a:cubicBezTo>
                    <a:pt x="80" y="308"/>
                    <a:pt x="80" y="630"/>
                    <a:pt x="0" y="938"/>
                  </a:cubicBezTo>
                  <a:cubicBezTo>
                    <a:pt x="80" y="630"/>
                    <a:pt x="80" y="308"/>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71" name="Freeform: Shape 1727">
              <a:extLst>
                <a:ext uri="{FF2B5EF4-FFF2-40B4-BE49-F238E27FC236}">
                  <a16:creationId xmlns:a16="http://schemas.microsoft.com/office/drawing/2014/main" id="{B5657F80-0B25-7F9C-697F-A658945555A5}"/>
                </a:ext>
              </a:extLst>
            </p:cNvPr>
            <p:cNvSpPr>
              <a:spLocks/>
            </p:cNvSpPr>
            <p:nvPr/>
          </p:nvSpPr>
          <p:spPr bwMode="auto">
            <a:xfrm>
              <a:off x="4179429" y="5961829"/>
              <a:ext cx="669" cy="13395"/>
            </a:xfrm>
            <a:custGeom>
              <a:avLst/>
              <a:gdLst>
                <a:gd name="T0" fmla="*/ 670 w 669"/>
                <a:gd name="T1" fmla="*/ 0 h 13395"/>
                <a:gd name="T2" fmla="*/ 0 w 669"/>
                <a:gd name="T3" fmla="*/ 0 h 13395"/>
                <a:gd name="T4" fmla="*/ 0 60000 65536"/>
                <a:gd name="T5" fmla="*/ 0 60000 65536"/>
              </a:gdLst>
              <a:ahLst/>
              <a:cxnLst>
                <a:cxn ang="T4">
                  <a:pos x="T0" y="T1"/>
                </a:cxn>
                <a:cxn ang="T5">
                  <a:pos x="T2" y="T3"/>
                </a:cxn>
              </a:cxnLst>
              <a:rect l="0" t="0" r="r" b="b"/>
              <a:pathLst>
                <a:path w="669" h="13395">
                  <a:moveTo>
                    <a:pt x="670" y="0"/>
                  </a:moveTo>
                  <a:lnTo>
                    <a:pt x="0" y="0"/>
                  </a:lnTo>
                  <a:lnTo>
                    <a:pt x="67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72" name="Freeform: Shape 1728">
              <a:extLst>
                <a:ext uri="{FF2B5EF4-FFF2-40B4-BE49-F238E27FC236}">
                  <a16:creationId xmlns:a16="http://schemas.microsoft.com/office/drawing/2014/main" id="{4A9C518C-6DFE-B86D-7151-D33A7AE824DA}"/>
                </a:ext>
              </a:extLst>
            </p:cNvPr>
            <p:cNvSpPr>
              <a:spLocks/>
            </p:cNvSpPr>
            <p:nvPr/>
          </p:nvSpPr>
          <p:spPr bwMode="auto">
            <a:xfrm>
              <a:off x="4166641" y="5956471"/>
              <a:ext cx="60" cy="1473"/>
            </a:xfrm>
            <a:custGeom>
              <a:avLst/>
              <a:gdLst>
                <a:gd name="T0" fmla="*/ 60 w 60"/>
                <a:gd name="T1" fmla="*/ 670 h 1473"/>
                <a:gd name="T2" fmla="*/ 60 w 60"/>
                <a:gd name="T3" fmla="*/ 1474 h 1473"/>
                <a:gd name="T4" fmla="*/ 60 w 60"/>
                <a:gd name="T5" fmla="*/ 0 h 1473"/>
                <a:gd name="T6" fmla="*/ 60 w 60"/>
                <a:gd name="T7" fmla="*/ 670 h 147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1473">
                  <a:moveTo>
                    <a:pt x="60" y="670"/>
                  </a:moveTo>
                  <a:cubicBezTo>
                    <a:pt x="7" y="935"/>
                    <a:pt x="7" y="1208"/>
                    <a:pt x="60" y="1474"/>
                  </a:cubicBezTo>
                  <a:cubicBezTo>
                    <a:pt x="-20" y="985"/>
                    <a:pt x="-20" y="489"/>
                    <a:pt x="60" y="0"/>
                  </a:cubicBezTo>
                  <a:cubicBezTo>
                    <a:pt x="60" y="0"/>
                    <a:pt x="60" y="402"/>
                    <a:pt x="60" y="67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73" name="Freeform: Shape 1729">
              <a:extLst>
                <a:ext uri="{FF2B5EF4-FFF2-40B4-BE49-F238E27FC236}">
                  <a16:creationId xmlns:a16="http://schemas.microsoft.com/office/drawing/2014/main" id="{6ED24B6B-091B-13AF-A39A-F383AE6EA98C}"/>
                </a:ext>
              </a:extLst>
            </p:cNvPr>
            <p:cNvSpPr>
              <a:spLocks/>
            </p:cNvSpPr>
            <p:nvPr/>
          </p:nvSpPr>
          <p:spPr bwMode="auto">
            <a:xfrm>
              <a:off x="4170587" y="5963035"/>
              <a:ext cx="2679" cy="150"/>
            </a:xfrm>
            <a:custGeom>
              <a:avLst/>
              <a:gdLst>
                <a:gd name="T0" fmla="*/ 2679 w 2679"/>
                <a:gd name="T1" fmla="*/ 0 h 150"/>
                <a:gd name="T2" fmla="*/ 0 w 2679"/>
                <a:gd name="T3" fmla="*/ 0 h 150"/>
                <a:gd name="T4" fmla="*/ 1340 w 2679"/>
                <a:gd name="T5" fmla="*/ 0 h 150"/>
                <a:gd name="T6" fmla="*/ 0 60000 65536"/>
                <a:gd name="T7" fmla="*/ 0 60000 65536"/>
                <a:gd name="T8" fmla="*/ 0 60000 65536"/>
              </a:gdLst>
              <a:ahLst/>
              <a:cxnLst>
                <a:cxn ang="T6">
                  <a:pos x="T0" y="T1"/>
                </a:cxn>
                <a:cxn ang="T7">
                  <a:pos x="T2" y="T3"/>
                </a:cxn>
                <a:cxn ang="T8">
                  <a:pos x="T4" y="T5"/>
                </a:cxn>
              </a:cxnLst>
              <a:rect l="0" t="0" r="r" b="b"/>
              <a:pathLst>
                <a:path w="2679" h="150">
                  <a:moveTo>
                    <a:pt x="2679" y="0"/>
                  </a:moveTo>
                  <a:cubicBezTo>
                    <a:pt x="1795" y="201"/>
                    <a:pt x="884" y="201"/>
                    <a:pt x="0" y="0"/>
                  </a:cubicBezTo>
                  <a:cubicBezTo>
                    <a:pt x="442" y="59"/>
                    <a:pt x="897" y="59"/>
                    <a:pt x="1340" y="0"/>
                  </a:cubicBezTo>
                  <a:lnTo>
                    <a:pt x="2679"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74" name="Freeform: Shape 1730">
              <a:extLst>
                <a:ext uri="{FF2B5EF4-FFF2-40B4-BE49-F238E27FC236}">
                  <a16:creationId xmlns:a16="http://schemas.microsoft.com/office/drawing/2014/main" id="{431ADE08-4769-73E6-CC39-207F77B05952}"/>
                </a:ext>
              </a:extLst>
            </p:cNvPr>
            <p:cNvSpPr>
              <a:spLocks/>
            </p:cNvSpPr>
            <p:nvPr/>
          </p:nvSpPr>
          <p:spPr bwMode="auto">
            <a:xfrm>
              <a:off x="4173266" y="5962901"/>
              <a:ext cx="3215" cy="804"/>
            </a:xfrm>
            <a:custGeom>
              <a:avLst/>
              <a:gdLst>
                <a:gd name="T0" fmla="*/ 1340 w 3215"/>
                <a:gd name="T1" fmla="*/ 0 h 804"/>
                <a:gd name="T2" fmla="*/ 1340 w 3215"/>
                <a:gd name="T3" fmla="*/ 0 h 804"/>
                <a:gd name="T4" fmla="*/ 3216 w 3215"/>
                <a:gd name="T5" fmla="*/ 0 h 804"/>
                <a:gd name="T6" fmla="*/ 3216 w 3215"/>
                <a:gd name="T7" fmla="*/ 0 h 804"/>
                <a:gd name="T8" fmla="*/ 0 w 3215"/>
                <a:gd name="T9" fmla="*/ 804 h 8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15" h="804">
                  <a:moveTo>
                    <a:pt x="1340" y="0"/>
                  </a:moveTo>
                  <a:lnTo>
                    <a:pt x="1340" y="0"/>
                  </a:lnTo>
                  <a:lnTo>
                    <a:pt x="3216" y="0"/>
                  </a:lnTo>
                  <a:cubicBezTo>
                    <a:pt x="2238" y="544"/>
                    <a:pt x="1126" y="821"/>
                    <a:pt x="0" y="804"/>
                  </a:cubicBezTo>
                  <a:lnTo>
                    <a:pt x="134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75" name="Freeform: Shape 1731">
              <a:extLst>
                <a:ext uri="{FF2B5EF4-FFF2-40B4-BE49-F238E27FC236}">
                  <a16:creationId xmlns:a16="http://schemas.microsoft.com/office/drawing/2014/main" id="{1686A9B5-FD6A-F7FF-2A8A-59E39B038F7A}"/>
                </a:ext>
              </a:extLst>
            </p:cNvPr>
            <p:cNvSpPr>
              <a:spLocks/>
            </p:cNvSpPr>
            <p:nvPr/>
          </p:nvSpPr>
          <p:spPr bwMode="auto">
            <a:xfrm>
              <a:off x="4417373" y="5846091"/>
              <a:ext cx="14469" cy="111452"/>
            </a:xfrm>
            <a:custGeom>
              <a:avLst/>
              <a:gdLst>
                <a:gd name="T0" fmla="*/ 268 w 14469"/>
                <a:gd name="T1" fmla="*/ 7234 h 111452"/>
                <a:gd name="T2" fmla="*/ 268 w 14469"/>
                <a:gd name="T3" fmla="*/ 104218 h 111452"/>
                <a:gd name="T4" fmla="*/ 268 w 14469"/>
                <a:gd name="T5" fmla="*/ 105558 h 111452"/>
                <a:gd name="T6" fmla="*/ 7235 w 14469"/>
                <a:gd name="T7" fmla="*/ 111452 h 111452"/>
                <a:gd name="T8" fmla="*/ 14470 w 14469"/>
                <a:gd name="T9" fmla="*/ 104218 h 111452"/>
                <a:gd name="T10" fmla="*/ 14470 w 14469"/>
                <a:gd name="T11" fmla="*/ 7234 h 111452"/>
                <a:gd name="T12" fmla="*/ 7235 w 14469"/>
                <a:gd name="T13" fmla="*/ 0 h 111452"/>
                <a:gd name="T14" fmla="*/ 0 w 14469"/>
                <a:gd name="T15" fmla="*/ 7234 h 1114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469" h="111452">
                  <a:moveTo>
                    <a:pt x="268" y="7234"/>
                  </a:moveTo>
                  <a:lnTo>
                    <a:pt x="268" y="104218"/>
                  </a:lnTo>
                  <a:cubicBezTo>
                    <a:pt x="188" y="104662"/>
                    <a:pt x="188" y="105114"/>
                    <a:pt x="268" y="105558"/>
                  </a:cubicBezTo>
                  <a:cubicBezTo>
                    <a:pt x="804" y="108982"/>
                    <a:pt x="3765" y="111493"/>
                    <a:pt x="7235" y="111452"/>
                  </a:cubicBezTo>
                  <a:cubicBezTo>
                    <a:pt x="11227" y="111452"/>
                    <a:pt x="14470" y="108213"/>
                    <a:pt x="14470" y="104218"/>
                  </a:cubicBezTo>
                  <a:lnTo>
                    <a:pt x="14470" y="7234"/>
                  </a:lnTo>
                  <a:cubicBezTo>
                    <a:pt x="14470" y="3239"/>
                    <a:pt x="11227" y="0"/>
                    <a:pt x="7235" y="0"/>
                  </a:cubicBezTo>
                  <a:cubicBezTo>
                    <a:pt x="3242" y="0"/>
                    <a:pt x="0" y="3239"/>
                    <a:pt x="0" y="7234"/>
                  </a:cubicBezTo>
                  <a:lnTo>
                    <a:pt x="268" y="72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76" name="Freeform: Shape 1732">
              <a:extLst>
                <a:ext uri="{FF2B5EF4-FFF2-40B4-BE49-F238E27FC236}">
                  <a16:creationId xmlns:a16="http://schemas.microsoft.com/office/drawing/2014/main" id="{405B9D89-C900-4879-FC65-68392DD306B3}"/>
                </a:ext>
              </a:extLst>
            </p:cNvPr>
            <p:cNvSpPr>
              <a:spLocks/>
            </p:cNvSpPr>
            <p:nvPr/>
          </p:nvSpPr>
          <p:spPr bwMode="auto">
            <a:xfrm>
              <a:off x="4185056" y="5953658"/>
              <a:ext cx="10986" cy="2545"/>
            </a:xfrm>
            <a:custGeom>
              <a:avLst/>
              <a:gdLst>
                <a:gd name="T0" fmla="*/ 10718 w 10986"/>
                <a:gd name="T1" fmla="*/ 2545 h 2545"/>
                <a:gd name="T2" fmla="*/ 10718 w 10986"/>
                <a:gd name="T3" fmla="*/ 0 h 2545"/>
                <a:gd name="T4" fmla="*/ 6967 w 10986"/>
                <a:gd name="T5" fmla="*/ 0 h 2545"/>
                <a:gd name="T6" fmla="*/ 0 w 10986"/>
                <a:gd name="T7" fmla="*/ 1340 h 2545"/>
                <a:gd name="T8" fmla="*/ 0 w 10986"/>
                <a:gd name="T9" fmla="*/ 1340 h 2545"/>
                <a:gd name="T10" fmla="*/ 0 w 10986"/>
                <a:gd name="T11" fmla="*/ 2545 h 2545"/>
                <a:gd name="T12" fmla="*/ 10986 w 10986"/>
                <a:gd name="T13" fmla="*/ 2545 h 254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986" h="2545">
                  <a:moveTo>
                    <a:pt x="10718" y="2545"/>
                  </a:moveTo>
                  <a:lnTo>
                    <a:pt x="10718" y="0"/>
                  </a:lnTo>
                  <a:lnTo>
                    <a:pt x="6967" y="0"/>
                  </a:lnTo>
                  <a:lnTo>
                    <a:pt x="0" y="1340"/>
                  </a:lnTo>
                  <a:cubicBezTo>
                    <a:pt x="67" y="1739"/>
                    <a:pt x="67" y="2146"/>
                    <a:pt x="0" y="2545"/>
                  </a:cubicBezTo>
                  <a:lnTo>
                    <a:pt x="10986" y="2545"/>
                  </a:lnTo>
                  <a:lnTo>
                    <a:pt x="10718" y="254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77" name="Freeform: Shape 1733">
              <a:extLst>
                <a:ext uri="{FF2B5EF4-FFF2-40B4-BE49-F238E27FC236}">
                  <a16:creationId xmlns:a16="http://schemas.microsoft.com/office/drawing/2014/main" id="{9C364F02-359C-9AD9-9A49-D986D31AF290}"/>
                </a:ext>
              </a:extLst>
            </p:cNvPr>
            <p:cNvSpPr>
              <a:spLocks/>
            </p:cNvSpPr>
            <p:nvPr/>
          </p:nvSpPr>
          <p:spPr bwMode="auto">
            <a:xfrm>
              <a:off x="4176482" y="5962097"/>
              <a:ext cx="2679" cy="570119"/>
            </a:xfrm>
            <a:custGeom>
              <a:avLst/>
              <a:gdLst>
                <a:gd name="T0" fmla="*/ 0 w 2679"/>
                <a:gd name="T1" fmla="*/ 570120 h 570119"/>
                <a:gd name="T2" fmla="*/ 1608 w 2679"/>
                <a:gd name="T3" fmla="*/ 570120 h 570119"/>
                <a:gd name="T4" fmla="*/ 2679 w 2679"/>
                <a:gd name="T5" fmla="*/ 570120 h 570119"/>
                <a:gd name="T6" fmla="*/ 2679 w 2679"/>
                <a:gd name="T7" fmla="*/ 0 h 570119"/>
                <a:gd name="T8" fmla="*/ 2679 w 2679"/>
                <a:gd name="T9" fmla="*/ 0 h 570119"/>
                <a:gd name="T10" fmla="*/ 1339 w 2679"/>
                <a:gd name="T11" fmla="*/ 0 h 570119"/>
                <a:gd name="T12" fmla="*/ 0 w 2679"/>
                <a:gd name="T13" fmla="*/ 0 h 570119"/>
                <a:gd name="T14" fmla="*/ 0 w 2679"/>
                <a:gd name="T15" fmla="*/ 569986 h 57011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679" h="570119">
                  <a:moveTo>
                    <a:pt x="0" y="570120"/>
                  </a:moveTo>
                  <a:lnTo>
                    <a:pt x="1608" y="570120"/>
                  </a:lnTo>
                  <a:lnTo>
                    <a:pt x="2679" y="570120"/>
                  </a:lnTo>
                  <a:lnTo>
                    <a:pt x="2679" y="0"/>
                  </a:lnTo>
                  <a:lnTo>
                    <a:pt x="1339" y="0"/>
                  </a:lnTo>
                  <a:lnTo>
                    <a:pt x="0" y="0"/>
                  </a:lnTo>
                  <a:lnTo>
                    <a:pt x="0" y="569986"/>
                  </a:lnTo>
                  <a:lnTo>
                    <a:pt x="0" y="57012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78" name="Freeform: Shape 1734">
              <a:extLst>
                <a:ext uri="{FF2B5EF4-FFF2-40B4-BE49-F238E27FC236}">
                  <a16:creationId xmlns:a16="http://schemas.microsoft.com/office/drawing/2014/main" id="{BB0D901D-93F0-FFDA-1BBA-AFC5ABE72A52}"/>
                </a:ext>
              </a:extLst>
            </p:cNvPr>
            <p:cNvSpPr>
              <a:spLocks/>
            </p:cNvSpPr>
            <p:nvPr/>
          </p:nvSpPr>
          <p:spPr bwMode="auto">
            <a:xfrm>
              <a:off x="4204349" y="6547354"/>
              <a:ext cx="1473" cy="13395"/>
            </a:xfrm>
            <a:custGeom>
              <a:avLst/>
              <a:gdLst>
                <a:gd name="T0" fmla="*/ 0 w 1473"/>
                <a:gd name="T1" fmla="*/ 0 h 13395"/>
                <a:gd name="T2" fmla="*/ 0 w 1473"/>
                <a:gd name="T3" fmla="*/ 0 h 13395"/>
                <a:gd name="T4" fmla="*/ 1474 w 1473"/>
                <a:gd name="T5" fmla="*/ 0 h 13395"/>
                <a:gd name="T6" fmla="*/ 0 60000 65536"/>
                <a:gd name="T7" fmla="*/ 0 60000 65536"/>
                <a:gd name="T8" fmla="*/ 0 60000 65536"/>
              </a:gdLst>
              <a:ahLst/>
              <a:cxnLst>
                <a:cxn ang="T6">
                  <a:pos x="T0" y="T1"/>
                </a:cxn>
                <a:cxn ang="T7">
                  <a:pos x="T2" y="T3"/>
                </a:cxn>
                <a:cxn ang="T8">
                  <a:pos x="T4" y="T5"/>
                </a:cxn>
              </a:cxnLst>
              <a:rect l="0" t="0" r="r" b="b"/>
              <a:pathLst>
                <a:path w="1473" h="13395">
                  <a:moveTo>
                    <a:pt x="0" y="0"/>
                  </a:moveTo>
                  <a:lnTo>
                    <a:pt x="0" y="0"/>
                  </a:lnTo>
                  <a:lnTo>
                    <a:pt x="1474"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79" name="Freeform: Shape 1735">
              <a:extLst>
                <a:ext uri="{FF2B5EF4-FFF2-40B4-BE49-F238E27FC236}">
                  <a16:creationId xmlns:a16="http://schemas.microsoft.com/office/drawing/2014/main" id="{B0938ED7-597D-F607-9155-BBCD9705C37F}"/>
                </a:ext>
              </a:extLst>
            </p:cNvPr>
            <p:cNvSpPr>
              <a:spLocks/>
            </p:cNvSpPr>
            <p:nvPr/>
          </p:nvSpPr>
          <p:spPr bwMode="auto">
            <a:xfrm>
              <a:off x="4210378" y="6540656"/>
              <a:ext cx="50" cy="1607"/>
            </a:xfrm>
            <a:custGeom>
              <a:avLst/>
              <a:gdLst>
                <a:gd name="T0" fmla="*/ 0 w 50"/>
                <a:gd name="T1" fmla="*/ 0 h 1607"/>
                <a:gd name="T2" fmla="*/ 0 w 50"/>
                <a:gd name="T3" fmla="*/ 0 h 1607"/>
                <a:gd name="T4" fmla="*/ 0 w 50"/>
                <a:gd name="T5" fmla="*/ 1607 h 1607"/>
                <a:gd name="T6" fmla="*/ 0 w 50"/>
                <a:gd name="T7" fmla="*/ 0 h 160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 h="1607">
                  <a:moveTo>
                    <a:pt x="0" y="0"/>
                  </a:moveTo>
                  <a:lnTo>
                    <a:pt x="0" y="0"/>
                  </a:lnTo>
                  <a:cubicBezTo>
                    <a:pt x="67" y="536"/>
                    <a:pt x="67" y="1072"/>
                    <a:pt x="0" y="1607"/>
                  </a:cubicBezTo>
                  <a:cubicBezTo>
                    <a:pt x="67" y="1072"/>
                    <a:pt x="67" y="536"/>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80" name="Freeform: Shape 1736">
              <a:extLst>
                <a:ext uri="{FF2B5EF4-FFF2-40B4-BE49-F238E27FC236}">
                  <a16:creationId xmlns:a16="http://schemas.microsoft.com/office/drawing/2014/main" id="{FEADAC35-913F-A580-7390-4F65C3CB9FE1}"/>
                </a:ext>
              </a:extLst>
            </p:cNvPr>
            <p:cNvSpPr>
              <a:spLocks/>
            </p:cNvSpPr>
            <p:nvPr/>
          </p:nvSpPr>
          <p:spPr bwMode="auto">
            <a:xfrm>
              <a:off x="4170804" y="6532083"/>
              <a:ext cx="30864" cy="14601"/>
            </a:xfrm>
            <a:custGeom>
              <a:avLst/>
              <a:gdLst>
                <a:gd name="T0" fmla="*/ 24970 w 30864"/>
                <a:gd name="T1" fmla="*/ 8305 h 14601"/>
                <a:gd name="T2" fmla="*/ 24970 w 30864"/>
                <a:gd name="T3" fmla="*/ 670 h 14601"/>
                <a:gd name="T4" fmla="*/ 8357 w 30864"/>
                <a:gd name="T5" fmla="*/ 0 h 14601"/>
                <a:gd name="T6" fmla="*/ 7285 w 30864"/>
                <a:gd name="T7" fmla="*/ 0 h 14601"/>
                <a:gd name="T8" fmla="*/ 5678 w 30864"/>
                <a:gd name="T9" fmla="*/ 0 h 14601"/>
                <a:gd name="T10" fmla="*/ 3802 w 30864"/>
                <a:gd name="T11" fmla="*/ 0 h 14601"/>
                <a:gd name="T12" fmla="*/ 1122 w 30864"/>
                <a:gd name="T13" fmla="*/ 2277 h 14601"/>
                <a:gd name="T14" fmla="*/ 50 w 30864"/>
                <a:gd name="T15" fmla="*/ 4822 h 14601"/>
                <a:gd name="T16" fmla="*/ 50 w 30864"/>
                <a:gd name="T17" fmla="*/ 6028 h 14601"/>
                <a:gd name="T18" fmla="*/ 50 w 30864"/>
                <a:gd name="T19" fmla="*/ 7368 h 14601"/>
                <a:gd name="T20" fmla="*/ 50 w 30864"/>
                <a:gd name="T21" fmla="*/ 7368 h 14601"/>
                <a:gd name="T22" fmla="*/ 50 w 30864"/>
                <a:gd name="T23" fmla="*/ 8573 h 14601"/>
                <a:gd name="T24" fmla="*/ 6615 w 30864"/>
                <a:gd name="T25" fmla="*/ 13530 h 14601"/>
                <a:gd name="T26" fmla="*/ 30865 w 30864"/>
                <a:gd name="T27" fmla="*/ 14601 h 14601"/>
                <a:gd name="T28" fmla="*/ 30865 w 30864"/>
                <a:gd name="T29" fmla="*/ 14601 h 14601"/>
                <a:gd name="T30" fmla="*/ 24970 w 30864"/>
                <a:gd name="T31" fmla="*/ 8305 h 14601"/>
                <a:gd name="T32" fmla="*/ 7017 w 30864"/>
                <a:gd name="T33" fmla="*/ 8305 h 14601"/>
                <a:gd name="T34" fmla="*/ 2462 w 30864"/>
                <a:gd name="T35" fmla="*/ 8305 h 14601"/>
                <a:gd name="T36" fmla="*/ 1122 w 30864"/>
                <a:gd name="T37" fmla="*/ 6966 h 14601"/>
                <a:gd name="T38" fmla="*/ 2462 w 30864"/>
                <a:gd name="T39" fmla="*/ 5760 h 14601"/>
                <a:gd name="T40" fmla="*/ 7017 w 30864"/>
                <a:gd name="T41" fmla="*/ 5760 h 14601"/>
                <a:gd name="T42" fmla="*/ 8357 w 30864"/>
                <a:gd name="T43" fmla="*/ 7100 h 14601"/>
                <a:gd name="T44" fmla="*/ 7017 w 30864"/>
                <a:gd name="T45" fmla="*/ 8439 h 1460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0864" h="14601">
                  <a:moveTo>
                    <a:pt x="24970" y="8305"/>
                  </a:moveTo>
                  <a:lnTo>
                    <a:pt x="24970" y="670"/>
                  </a:lnTo>
                  <a:lnTo>
                    <a:pt x="8357" y="0"/>
                  </a:lnTo>
                  <a:lnTo>
                    <a:pt x="7285" y="0"/>
                  </a:lnTo>
                  <a:lnTo>
                    <a:pt x="5678" y="0"/>
                  </a:lnTo>
                  <a:lnTo>
                    <a:pt x="3802" y="0"/>
                  </a:lnTo>
                  <a:cubicBezTo>
                    <a:pt x="2743" y="536"/>
                    <a:pt x="1819" y="1313"/>
                    <a:pt x="1122" y="2277"/>
                  </a:cubicBezTo>
                  <a:cubicBezTo>
                    <a:pt x="600" y="3054"/>
                    <a:pt x="238" y="3912"/>
                    <a:pt x="50" y="4822"/>
                  </a:cubicBezTo>
                  <a:cubicBezTo>
                    <a:pt x="-17" y="5224"/>
                    <a:pt x="-17" y="5626"/>
                    <a:pt x="50" y="6028"/>
                  </a:cubicBezTo>
                  <a:cubicBezTo>
                    <a:pt x="50" y="6028"/>
                    <a:pt x="50" y="6966"/>
                    <a:pt x="50" y="7368"/>
                  </a:cubicBezTo>
                  <a:cubicBezTo>
                    <a:pt x="50" y="7368"/>
                    <a:pt x="50" y="8171"/>
                    <a:pt x="50" y="8573"/>
                  </a:cubicBezTo>
                  <a:cubicBezTo>
                    <a:pt x="988" y="11426"/>
                    <a:pt x="3614" y="13409"/>
                    <a:pt x="6615" y="13530"/>
                  </a:cubicBezTo>
                  <a:lnTo>
                    <a:pt x="30865" y="14601"/>
                  </a:lnTo>
                  <a:cubicBezTo>
                    <a:pt x="27730" y="14025"/>
                    <a:pt x="25332" y="11480"/>
                    <a:pt x="24970" y="8305"/>
                  </a:cubicBezTo>
                  <a:close/>
                  <a:moveTo>
                    <a:pt x="7017" y="8305"/>
                  </a:moveTo>
                  <a:lnTo>
                    <a:pt x="2462" y="8305"/>
                  </a:lnTo>
                  <a:cubicBezTo>
                    <a:pt x="1725" y="8305"/>
                    <a:pt x="1122" y="7702"/>
                    <a:pt x="1122" y="6966"/>
                  </a:cubicBezTo>
                  <a:cubicBezTo>
                    <a:pt x="1122" y="6296"/>
                    <a:pt x="1792" y="5626"/>
                    <a:pt x="2462" y="5760"/>
                  </a:cubicBezTo>
                  <a:lnTo>
                    <a:pt x="7017" y="5760"/>
                  </a:lnTo>
                  <a:cubicBezTo>
                    <a:pt x="7754" y="5760"/>
                    <a:pt x="8357" y="6363"/>
                    <a:pt x="8357" y="7100"/>
                  </a:cubicBezTo>
                  <a:cubicBezTo>
                    <a:pt x="8290" y="7810"/>
                    <a:pt x="7727" y="8372"/>
                    <a:pt x="7017" y="8439"/>
                  </a:cubicBezTo>
                  <a:lnTo>
                    <a:pt x="7017" y="830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81" name="Freeform: Shape 1737">
              <a:extLst>
                <a:ext uri="{FF2B5EF4-FFF2-40B4-BE49-F238E27FC236}">
                  <a16:creationId xmlns:a16="http://schemas.microsoft.com/office/drawing/2014/main" id="{3EE712B2-6634-00E2-D0ED-CA6BDDE7FF5C}"/>
                </a:ext>
              </a:extLst>
            </p:cNvPr>
            <p:cNvSpPr>
              <a:spLocks/>
            </p:cNvSpPr>
            <p:nvPr/>
          </p:nvSpPr>
          <p:spPr bwMode="auto">
            <a:xfrm>
              <a:off x="4185056" y="5950309"/>
              <a:ext cx="10718" cy="4688"/>
            </a:xfrm>
            <a:custGeom>
              <a:avLst/>
              <a:gdLst>
                <a:gd name="T0" fmla="*/ 10718 w 10718"/>
                <a:gd name="T1" fmla="*/ 2679 h 4688"/>
                <a:gd name="T2" fmla="*/ 10718 w 10718"/>
                <a:gd name="T3" fmla="*/ 0 h 4688"/>
                <a:gd name="T4" fmla="*/ 0 w 10718"/>
                <a:gd name="T5" fmla="*/ 2009 h 4688"/>
                <a:gd name="T6" fmla="*/ 0 w 10718"/>
                <a:gd name="T7" fmla="*/ 4688 h 4688"/>
                <a:gd name="T8" fmla="*/ 6967 w 10718"/>
                <a:gd name="T9" fmla="*/ 3349 h 4688"/>
                <a:gd name="T10" fmla="*/ 10718 w 10718"/>
                <a:gd name="T11" fmla="*/ 2679 h 46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718" h="4688">
                  <a:moveTo>
                    <a:pt x="10718" y="2679"/>
                  </a:moveTo>
                  <a:lnTo>
                    <a:pt x="10718" y="0"/>
                  </a:lnTo>
                  <a:lnTo>
                    <a:pt x="0" y="2009"/>
                  </a:lnTo>
                  <a:lnTo>
                    <a:pt x="0" y="4688"/>
                  </a:lnTo>
                  <a:lnTo>
                    <a:pt x="6967" y="3349"/>
                  </a:lnTo>
                  <a:lnTo>
                    <a:pt x="10718" y="267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82" name="Freeform: Shape 1738">
              <a:extLst>
                <a:ext uri="{FF2B5EF4-FFF2-40B4-BE49-F238E27FC236}">
                  <a16:creationId xmlns:a16="http://schemas.microsoft.com/office/drawing/2014/main" id="{058E37BA-F8F4-2419-546C-1FF883E34B7B}"/>
                </a:ext>
              </a:extLst>
            </p:cNvPr>
            <p:cNvSpPr>
              <a:spLocks/>
            </p:cNvSpPr>
            <p:nvPr/>
          </p:nvSpPr>
          <p:spPr bwMode="auto">
            <a:xfrm>
              <a:off x="4171927" y="6537977"/>
              <a:ext cx="7234" cy="2545"/>
            </a:xfrm>
            <a:custGeom>
              <a:avLst/>
              <a:gdLst>
                <a:gd name="T0" fmla="*/ 5895 w 7234"/>
                <a:gd name="T1" fmla="*/ 0 h 2545"/>
                <a:gd name="T2" fmla="*/ 1339 w 7234"/>
                <a:gd name="T3" fmla="*/ 0 h 2545"/>
                <a:gd name="T4" fmla="*/ 0 w 7234"/>
                <a:gd name="T5" fmla="*/ 1206 h 2545"/>
                <a:gd name="T6" fmla="*/ 1339 w 7234"/>
                <a:gd name="T7" fmla="*/ 2545 h 2545"/>
                <a:gd name="T8" fmla="*/ 5895 w 7234"/>
                <a:gd name="T9" fmla="*/ 2545 h 2545"/>
                <a:gd name="T10" fmla="*/ 7234 w 7234"/>
                <a:gd name="T11" fmla="*/ 1340 h 2545"/>
                <a:gd name="T12" fmla="*/ 5895 w 7234"/>
                <a:gd name="T13" fmla="*/ 0 h 254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34" h="2545">
                  <a:moveTo>
                    <a:pt x="5895" y="0"/>
                  </a:moveTo>
                  <a:lnTo>
                    <a:pt x="1339" y="0"/>
                  </a:lnTo>
                  <a:cubicBezTo>
                    <a:pt x="670" y="0"/>
                    <a:pt x="134" y="0"/>
                    <a:pt x="0" y="1206"/>
                  </a:cubicBezTo>
                  <a:cubicBezTo>
                    <a:pt x="0" y="1942"/>
                    <a:pt x="603" y="2545"/>
                    <a:pt x="1339" y="2545"/>
                  </a:cubicBezTo>
                  <a:lnTo>
                    <a:pt x="5895" y="2545"/>
                  </a:lnTo>
                  <a:cubicBezTo>
                    <a:pt x="6565" y="2492"/>
                    <a:pt x="7114" y="1996"/>
                    <a:pt x="7234" y="1340"/>
                  </a:cubicBezTo>
                  <a:cubicBezTo>
                    <a:pt x="7234" y="603"/>
                    <a:pt x="6632" y="0"/>
                    <a:pt x="5895"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83" name="Freeform: Shape 1739">
              <a:extLst>
                <a:ext uri="{FF2B5EF4-FFF2-40B4-BE49-F238E27FC236}">
                  <a16:creationId xmlns:a16="http://schemas.microsoft.com/office/drawing/2014/main" id="{EE7A8FE1-E36E-00F5-24D6-95CC389B0A35}"/>
                </a:ext>
              </a:extLst>
            </p:cNvPr>
            <p:cNvSpPr>
              <a:spLocks/>
            </p:cNvSpPr>
            <p:nvPr/>
          </p:nvSpPr>
          <p:spPr bwMode="auto">
            <a:xfrm>
              <a:off x="4175946" y="5846707"/>
              <a:ext cx="34189" cy="18003"/>
            </a:xfrm>
            <a:custGeom>
              <a:avLst/>
              <a:gdLst>
                <a:gd name="T0" fmla="*/ 1875 w 34189"/>
                <a:gd name="T1" fmla="*/ 4876 h 18003"/>
                <a:gd name="T2" fmla="*/ 9110 w 34189"/>
                <a:gd name="T3" fmla="*/ 12109 h 18003"/>
                <a:gd name="T4" fmla="*/ 9110 w 34189"/>
                <a:gd name="T5" fmla="*/ 18003 h 18003"/>
                <a:gd name="T6" fmla="*/ 25858 w 34189"/>
                <a:gd name="T7" fmla="*/ 14252 h 18003"/>
                <a:gd name="T8" fmla="*/ 28403 w 34189"/>
                <a:gd name="T9" fmla="*/ 14252 h 18003"/>
                <a:gd name="T10" fmla="*/ 28403 w 34189"/>
                <a:gd name="T11" fmla="*/ 14252 h 18003"/>
                <a:gd name="T12" fmla="*/ 34030 w 34189"/>
                <a:gd name="T13" fmla="*/ 5545 h 18003"/>
                <a:gd name="T14" fmla="*/ 26126 w 34189"/>
                <a:gd name="T15" fmla="*/ 53 h 18003"/>
                <a:gd name="T16" fmla="*/ 25322 w 34189"/>
                <a:gd name="T17" fmla="*/ 53 h 18003"/>
                <a:gd name="T18" fmla="*/ 0 w 34189"/>
                <a:gd name="T19" fmla="*/ 5545 h 18003"/>
                <a:gd name="T20" fmla="*/ 0 w 34189"/>
                <a:gd name="T21" fmla="*/ 5545 h 18003"/>
                <a:gd name="T22" fmla="*/ 1875 w 34189"/>
                <a:gd name="T23" fmla="*/ 4876 h 1800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189" h="18003">
                  <a:moveTo>
                    <a:pt x="1875" y="4876"/>
                  </a:moveTo>
                  <a:cubicBezTo>
                    <a:pt x="5868" y="4876"/>
                    <a:pt x="9110" y="8115"/>
                    <a:pt x="9110" y="12109"/>
                  </a:cubicBezTo>
                  <a:lnTo>
                    <a:pt x="9110" y="18003"/>
                  </a:lnTo>
                  <a:lnTo>
                    <a:pt x="25858" y="14252"/>
                  </a:lnTo>
                  <a:lnTo>
                    <a:pt x="28403" y="14252"/>
                  </a:lnTo>
                  <a:cubicBezTo>
                    <a:pt x="32356" y="13383"/>
                    <a:pt x="34861" y="9500"/>
                    <a:pt x="34030" y="5545"/>
                  </a:cubicBezTo>
                  <a:cubicBezTo>
                    <a:pt x="33173" y="1973"/>
                    <a:pt x="29770" y="-389"/>
                    <a:pt x="26126" y="53"/>
                  </a:cubicBezTo>
                  <a:cubicBezTo>
                    <a:pt x="26126" y="53"/>
                    <a:pt x="26126" y="53"/>
                    <a:pt x="25322" y="53"/>
                  </a:cubicBezTo>
                  <a:lnTo>
                    <a:pt x="0" y="5545"/>
                  </a:lnTo>
                  <a:cubicBezTo>
                    <a:pt x="603" y="5261"/>
                    <a:pt x="1233" y="5036"/>
                    <a:pt x="1875" y="487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84" name="Freeform: Shape 1740">
              <a:extLst>
                <a:ext uri="{FF2B5EF4-FFF2-40B4-BE49-F238E27FC236}">
                  <a16:creationId xmlns:a16="http://schemas.microsoft.com/office/drawing/2014/main" id="{9A5E0A93-6A1E-DB5F-2854-E5C368B8FFEA}"/>
                </a:ext>
              </a:extLst>
            </p:cNvPr>
            <p:cNvSpPr>
              <a:spLocks/>
            </p:cNvSpPr>
            <p:nvPr/>
          </p:nvSpPr>
          <p:spPr bwMode="auto">
            <a:xfrm>
              <a:off x="0" y="4754880"/>
              <a:ext cx="13397" cy="13395"/>
            </a:xfrm>
            <a:custGeom>
              <a:avLst/>
              <a:gdLst/>
              <a:ahLst/>
              <a:cxnLst/>
              <a:rect l="0" t="0" r="0" b="0"/>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85" name="Freeform: Shape 1741">
              <a:extLst>
                <a:ext uri="{FF2B5EF4-FFF2-40B4-BE49-F238E27FC236}">
                  <a16:creationId xmlns:a16="http://schemas.microsoft.com/office/drawing/2014/main" id="{2524FB34-F435-312B-811A-B3BB20D0F41A}"/>
                </a:ext>
              </a:extLst>
            </p:cNvPr>
            <p:cNvSpPr>
              <a:spLocks/>
            </p:cNvSpPr>
            <p:nvPr/>
          </p:nvSpPr>
          <p:spPr bwMode="auto">
            <a:xfrm>
              <a:off x="2337908" y="6537173"/>
              <a:ext cx="455255" cy="2545"/>
            </a:xfrm>
            <a:custGeom>
              <a:avLst/>
              <a:gdLst>
                <a:gd name="T0" fmla="*/ 0 w 455255"/>
                <a:gd name="T1" fmla="*/ 1875 h 2545"/>
                <a:gd name="T2" fmla="*/ 0 w 455255"/>
                <a:gd name="T3" fmla="*/ 2545 h 2545"/>
                <a:gd name="T4" fmla="*/ 455256 w 455255"/>
                <a:gd name="T5" fmla="*/ 2545 h 2545"/>
                <a:gd name="T6" fmla="*/ 455256 w 455255"/>
                <a:gd name="T7" fmla="*/ 1875 h 2545"/>
                <a:gd name="T8" fmla="*/ 455256 w 455255"/>
                <a:gd name="T9" fmla="*/ 1206 h 2545"/>
                <a:gd name="T10" fmla="*/ 455256 w 455255"/>
                <a:gd name="T11" fmla="*/ 268 h 2545"/>
                <a:gd name="T12" fmla="*/ 455256 w 455255"/>
                <a:gd name="T13" fmla="*/ 0 h 2545"/>
                <a:gd name="T14" fmla="*/ 0 w 455255"/>
                <a:gd name="T15" fmla="*/ 0 h 2545"/>
                <a:gd name="T16" fmla="*/ 0 w 455255"/>
                <a:gd name="T17" fmla="*/ 268 h 2545"/>
                <a:gd name="T18" fmla="*/ 0 w 455255"/>
                <a:gd name="T19" fmla="*/ 1206 h 2545"/>
                <a:gd name="T20" fmla="*/ 0 w 455255"/>
                <a:gd name="T21" fmla="*/ 1875 h 254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55255" h="2545">
                  <a:moveTo>
                    <a:pt x="0" y="1875"/>
                  </a:moveTo>
                  <a:lnTo>
                    <a:pt x="0" y="2545"/>
                  </a:lnTo>
                  <a:lnTo>
                    <a:pt x="455256" y="2545"/>
                  </a:lnTo>
                  <a:lnTo>
                    <a:pt x="455256" y="1875"/>
                  </a:lnTo>
                  <a:lnTo>
                    <a:pt x="455256" y="1206"/>
                  </a:lnTo>
                  <a:lnTo>
                    <a:pt x="455256" y="268"/>
                  </a:lnTo>
                  <a:lnTo>
                    <a:pt x="455256" y="0"/>
                  </a:lnTo>
                  <a:lnTo>
                    <a:pt x="0" y="0"/>
                  </a:lnTo>
                  <a:lnTo>
                    <a:pt x="0" y="268"/>
                  </a:lnTo>
                  <a:lnTo>
                    <a:pt x="0" y="1206"/>
                  </a:lnTo>
                  <a:lnTo>
                    <a:pt x="0" y="187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86" name="Freeform: Shape 1742">
              <a:extLst>
                <a:ext uri="{FF2B5EF4-FFF2-40B4-BE49-F238E27FC236}">
                  <a16:creationId xmlns:a16="http://schemas.microsoft.com/office/drawing/2014/main" id="{46274706-8E82-DF60-8080-D95CD86194AD}"/>
                </a:ext>
              </a:extLst>
            </p:cNvPr>
            <p:cNvSpPr>
              <a:spLocks/>
            </p:cNvSpPr>
            <p:nvPr/>
          </p:nvSpPr>
          <p:spPr bwMode="auto">
            <a:xfrm>
              <a:off x="3431834" y="6538268"/>
              <a:ext cx="12044" cy="2387"/>
            </a:xfrm>
            <a:custGeom>
              <a:avLst/>
              <a:gdLst>
                <a:gd name="T0" fmla="*/ 11388 w 12044"/>
                <a:gd name="T1" fmla="*/ 111 h 2387"/>
                <a:gd name="T2" fmla="*/ 11388 w 12044"/>
                <a:gd name="T3" fmla="*/ 111 h 2387"/>
                <a:gd name="T4" fmla="*/ 10450 w 12044"/>
                <a:gd name="T5" fmla="*/ 111 h 2387"/>
                <a:gd name="T6" fmla="*/ 0 w 12044"/>
                <a:gd name="T7" fmla="*/ 111 h 2387"/>
                <a:gd name="T8" fmla="*/ 0 w 12044"/>
                <a:gd name="T9" fmla="*/ 111 h 2387"/>
                <a:gd name="T10" fmla="*/ 0 w 12044"/>
                <a:gd name="T11" fmla="*/ 2388 h 2387"/>
                <a:gd name="T12" fmla="*/ 10852 w 12044"/>
                <a:gd name="T13" fmla="*/ 2388 h 2387"/>
                <a:gd name="T14" fmla="*/ 12045 w 12044"/>
                <a:gd name="T15" fmla="*/ 1169 h 2387"/>
                <a:gd name="T16" fmla="*/ 11388 w 12044"/>
                <a:gd name="T17" fmla="*/ 111 h 23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044" h="2387">
                  <a:moveTo>
                    <a:pt x="11388" y="111"/>
                  </a:moveTo>
                  <a:lnTo>
                    <a:pt x="11388" y="111"/>
                  </a:lnTo>
                  <a:cubicBezTo>
                    <a:pt x="11093" y="-37"/>
                    <a:pt x="10745" y="-37"/>
                    <a:pt x="10450" y="111"/>
                  </a:cubicBezTo>
                  <a:lnTo>
                    <a:pt x="0" y="111"/>
                  </a:lnTo>
                  <a:cubicBezTo>
                    <a:pt x="134" y="861"/>
                    <a:pt x="134" y="1638"/>
                    <a:pt x="0" y="2388"/>
                  </a:cubicBezTo>
                  <a:lnTo>
                    <a:pt x="10852" y="2388"/>
                  </a:lnTo>
                  <a:cubicBezTo>
                    <a:pt x="11522" y="2374"/>
                    <a:pt x="12045" y="1825"/>
                    <a:pt x="12045" y="1169"/>
                  </a:cubicBezTo>
                  <a:cubicBezTo>
                    <a:pt x="12031" y="727"/>
                    <a:pt x="11790" y="311"/>
                    <a:pt x="11388" y="11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87" name="Freeform: Shape 1743">
              <a:extLst>
                <a:ext uri="{FF2B5EF4-FFF2-40B4-BE49-F238E27FC236}">
                  <a16:creationId xmlns:a16="http://schemas.microsoft.com/office/drawing/2014/main" id="{C5E7BE0F-A824-2D2D-E268-FCE1841B344A}"/>
                </a:ext>
              </a:extLst>
            </p:cNvPr>
            <p:cNvSpPr>
              <a:spLocks/>
            </p:cNvSpPr>
            <p:nvPr/>
          </p:nvSpPr>
          <p:spPr bwMode="auto">
            <a:xfrm>
              <a:off x="4079080" y="6537173"/>
              <a:ext cx="47428" cy="2545"/>
            </a:xfrm>
            <a:custGeom>
              <a:avLst/>
              <a:gdLst>
                <a:gd name="T0" fmla="*/ 0 w 47428"/>
                <a:gd name="T1" fmla="*/ 1875 h 2545"/>
                <a:gd name="T2" fmla="*/ 0 w 47428"/>
                <a:gd name="T3" fmla="*/ 2545 h 2545"/>
                <a:gd name="T4" fmla="*/ 47428 w 47428"/>
                <a:gd name="T5" fmla="*/ 2545 h 2545"/>
                <a:gd name="T6" fmla="*/ 47428 w 47428"/>
                <a:gd name="T7" fmla="*/ 0 h 2545"/>
                <a:gd name="T8" fmla="*/ 670 w 47428"/>
                <a:gd name="T9" fmla="*/ 0 h 2545"/>
                <a:gd name="T10" fmla="*/ 670 w 47428"/>
                <a:gd name="T11" fmla="*/ 1875 h 254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7428" h="2545">
                  <a:moveTo>
                    <a:pt x="0" y="1875"/>
                  </a:moveTo>
                  <a:lnTo>
                    <a:pt x="0" y="2545"/>
                  </a:lnTo>
                  <a:lnTo>
                    <a:pt x="47428" y="2545"/>
                  </a:lnTo>
                  <a:cubicBezTo>
                    <a:pt x="47294" y="1701"/>
                    <a:pt x="47294" y="844"/>
                    <a:pt x="47428" y="0"/>
                  </a:cubicBezTo>
                  <a:lnTo>
                    <a:pt x="670" y="0"/>
                  </a:lnTo>
                  <a:lnTo>
                    <a:pt x="670" y="1875"/>
                  </a:lnTo>
                  <a:lnTo>
                    <a:pt x="0" y="187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88" name="Freeform: Shape 1744">
              <a:extLst>
                <a:ext uri="{FF2B5EF4-FFF2-40B4-BE49-F238E27FC236}">
                  <a16:creationId xmlns:a16="http://schemas.microsoft.com/office/drawing/2014/main" id="{F7A977E2-050F-9749-4E0C-C52C26014B97}"/>
                </a:ext>
              </a:extLst>
            </p:cNvPr>
            <p:cNvSpPr>
              <a:spLocks/>
            </p:cNvSpPr>
            <p:nvPr/>
          </p:nvSpPr>
          <p:spPr bwMode="auto">
            <a:xfrm>
              <a:off x="4163218" y="6541594"/>
              <a:ext cx="803" cy="1205"/>
            </a:xfrm>
            <a:custGeom>
              <a:avLst/>
              <a:gdLst>
                <a:gd name="T0" fmla="*/ 0 w 803"/>
                <a:gd name="T1" fmla="*/ 1206 h 1205"/>
                <a:gd name="T2" fmla="*/ 804 w 803"/>
                <a:gd name="T3" fmla="*/ 0 h 1205"/>
                <a:gd name="T4" fmla="*/ 804 w 803"/>
                <a:gd name="T5" fmla="*/ 0 h 1205"/>
                <a:gd name="T6" fmla="*/ 0 60000 65536"/>
                <a:gd name="T7" fmla="*/ 0 60000 65536"/>
                <a:gd name="T8" fmla="*/ 0 60000 65536"/>
              </a:gdLst>
              <a:ahLst/>
              <a:cxnLst>
                <a:cxn ang="T6">
                  <a:pos x="T0" y="T1"/>
                </a:cxn>
                <a:cxn ang="T7">
                  <a:pos x="T2" y="T3"/>
                </a:cxn>
                <a:cxn ang="T8">
                  <a:pos x="T4" y="T5"/>
                </a:cxn>
              </a:cxnLst>
              <a:rect l="0" t="0" r="r" b="b"/>
              <a:pathLst>
                <a:path w="803" h="1205">
                  <a:moveTo>
                    <a:pt x="0" y="1206"/>
                  </a:moveTo>
                  <a:lnTo>
                    <a:pt x="804" y="0"/>
                  </a:lnTo>
                  <a:lnTo>
                    <a:pt x="0" y="120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89" name="Freeform: Shape 1745">
              <a:extLst>
                <a:ext uri="{FF2B5EF4-FFF2-40B4-BE49-F238E27FC236}">
                  <a16:creationId xmlns:a16="http://schemas.microsoft.com/office/drawing/2014/main" id="{E89B0D16-672F-6BB0-3650-06413D64C679}"/>
                </a:ext>
              </a:extLst>
            </p:cNvPr>
            <p:cNvSpPr>
              <a:spLocks/>
            </p:cNvSpPr>
            <p:nvPr/>
          </p:nvSpPr>
          <p:spPr bwMode="auto">
            <a:xfrm>
              <a:off x="4164825" y="6538781"/>
              <a:ext cx="80" cy="1607"/>
            </a:xfrm>
            <a:custGeom>
              <a:avLst/>
              <a:gdLst>
                <a:gd name="T0" fmla="*/ 0 w 80"/>
                <a:gd name="T1" fmla="*/ 0 h 1607"/>
                <a:gd name="T2" fmla="*/ 0 w 80"/>
                <a:gd name="T3" fmla="*/ 0 h 1607"/>
                <a:gd name="T4" fmla="*/ 0 w 80"/>
                <a:gd name="T5" fmla="*/ 1607 h 1607"/>
                <a:gd name="T6" fmla="*/ 0 w 80"/>
                <a:gd name="T7" fmla="*/ 1607 h 1607"/>
                <a:gd name="T8" fmla="*/ 0 w 80"/>
                <a:gd name="T9" fmla="*/ 0 h 16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 h="1607">
                  <a:moveTo>
                    <a:pt x="0" y="0"/>
                  </a:moveTo>
                  <a:lnTo>
                    <a:pt x="0" y="0"/>
                  </a:lnTo>
                  <a:cubicBezTo>
                    <a:pt x="67" y="536"/>
                    <a:pt x="67" y="1072"/>
                    <a:pt x="0" y="1607"/>
                  </a:cubicBezTo>
                  <a:cubicBezTo>
                    <a:pt x="108" y="1072"/>
                    <a:pt x="108" y="536"/>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90" name="Freeform: Shape 1746">
              <a:extLst>
                <a:ext uri="{FF2B5EF4-FFF2-40B4-BE49-F238E27FC236}">
                  <a16:creationId xmlns:a16="http://schemas.microsoft.com/office/drawing/2014/main" id="{17623758-71C9-374F-F372-2B738C3E21A8}"/>
                </a:ext>
              </a:extLst>
            </p:cNvPr>
            <p:cNvSpPr>
              <a:spLocks/>
            </p:cNvSpPr>
            <p:nvPr/>
          </p:nvSpPr>
          <p:spPr bwMode="auto">
            <a:xfrm>
              <a:off x="4126508" y="6529404"/>
              <a:ext cx="30680" cy="15672"/>
            </a:xfrm>
            <a:custGeom>
              <a:avLst/>
              <a:gdLst>
                <a:gd name="T0" fmla="*/ 0 w 30680"/>
                <a:gd name="T1" fmla="*/ 10717 h 15672"/>
                <a:gd name="T2" fmla="*/ 670 w 30680"/>
                <a:gd name="T3" fmla="*/ 11922 h 15672"/>
                <a:gd name="T4" fmla="*/ 1474 w 30680"/>
                <a:gd name="T5" fmla="*/ 12994 h 15672"/>
                <a:gd name="T6" fmla="*/ 2680 w 30680"/>
                <a:gd name="T7" fmla="*/ 13798 h 15672"/>
                <a:gd name="T8" fmla="*/ 3751 w 30680"/>
                <a:gd name="T9" fmla="*/ 14601 h 15672"/>
                <a:gd name="T10" fmla="*/ 5225 w 30680"/>
                <a:gd name="T11" fmla="*/ 14601 h 15672"/>
                <a:gd name="T12" fmla="*/ 6431 w 30680"/>
                <a:gd name="T13" fmla="*/ 14601 h 15672"/>
                <a:gd name="T14" fmla="*/ 6431 w 30680"/>
                <a:gd name="T15" fmla="*/ 14601 h 15672"/>
                <a:gd name="T16" fmla="*/ 30681 w 30680"/>
                <a:gd name="T17" fmla="*/ 15673 h 15672"/>
                <a:gd name="T18" fmla="*/ 30681 w 30680"/>
                <a:gd name="T19" fmla="*/ 15673 h 15672"/>
                <a:gd name="T20" fmla="*/ 23446 w 30680"/>
                <a:gd name="T21" fmla="*/ 8305 h 15672"/>
                <a:gd name="T22" fmla="*/ 23446 w 30680"/>
                <a:gd name="T23" fmla="*/ 804 h 15672"/>
                <a:gd name="T24" fmla="*/ 6699 w 30680"/>
                <a:gd name="T25" fmla="*/ 0 h 15672"/>
                <a:gd name="T26" fmla="*/ 5225 w 30680"/>
                <a:gd name="T27" fmla="*/ 0 h 15672"/>
                <a:gd name="T28" fmla="*/ 3617 w 30680"/>
                <a:gd name="T29" fmla="*/ 0 h 15672"/>
                <a:gd name="T30" fmla="*/ 1742 w 30680"/>
                <a:gd name="T31" fmla="*/ 1206 h 15672"/>
                <a:gd name="T32" fmla="*/ 1742 w 30680"/>
                <a:gd name="T33" fmla="*/ 1206 h 15672"/>
                <a:gd name="T34" fmla="*/ 670 w 30680"/>
                <a:gd name="T35" fmla="*/ 2947 h 15672"/>
                <a:gd name="T36" fmla="*/ 670 w 30680"/>
                <a:gd name="T37" fmla="*/ 4153 h 15672"/>
                <a:gd name="T38" fmla="*/ 670 w 30680"/>
                <a:gd name="T39" fmla="*/ 5492 h 15672"/>
                <a:gd name="T40" fmla="*/ 670 w 30680"/>
                <a:gd name="T41" fmla="*/ 5492 h 15672"/>
                <a:gd name="T42" fmla="*/ 670 w 30680"/>
                <a:gd name="T43" fmla="*/ 8037 h 1567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0680" h="15672">
                  <a:moveTo>
                    <a:pt x="0" y="10717"/>
                  </a:moveTo>
                  <a:cubicBezTo>
                    <a:pt x="174" y="11145"/>
                    <a:pt x="402" y="11547"/>
                    <a:pt x="670" y="11922"/>
                  </a:cubicBezTo>
                  <a:lnTo>
                    <a:pt x="1474" y="12994"/>
                  </a:lnTo>
                  <a:cubicBezTo>
                    <a:pt x="1849" y="13302"/>
                    <a:pt x="2251" y="13583"/>
                    <a:pt x="2680" y="13798"/>
                  </a:cubicBezTo>
                  <a:cubicBezTo>
                    <a:pt x="2974" y="14132"/>
                    <a:pt x="3336" y="14414"/>
                    <a:pt x="3751" y="14601"/>
                  </a:cubicBezTo>
                  <a:cubicBezTo>
                    <a:pt x="4234" y="14682"/>
                    <a:pt x="4743" y="14682"/>
                    <a:pt x="5225" y="14601"/>
                  </a:cubicBezTo>
                  <a:lnTo>
                    <a:pt x="6431" y="14601"/>
                  </a:lnTo>
                  <a:lnTo>
                    <a:pt x="30681" y="15673"/>
                  </a:lnTo>
                  <a:cubicBezTo>
                    <a:pt x="26661" y="15606"/>
                    <a:pt x="23446" y="12324"/>
                    <a:pt x="23446" y="8305"/>
                  </a:cubicBezTo>
                  <a:lnTo>
                    <a:pt x="23446" y="804"/>
                  </a:lnTo>
                  <a:lnTo>
                    <a:pt x="6699" y="0"/>
                  </a:lnTo>
                  <a:lnTo>
                    <a:pt x="5225" y="0"/>
                  </a:lnTo>
                  <a:lnTo>
                    <a:pt x="3617" y="0"/>
                  </a:lnTo>
                  <a:cubicBezTo>
                    <a:pt x="2921" y="268"/>
                    <a:pt x="2278" y="683"/>
                    <a:pt x="1742" y="1206"/>
                  </a:cubicBezTo>
                  <a:cubicBezTo>
                    <a:pt x="1313" y="1742"/>
                    <a:pt x="951" y="2318"/>
                    <a:pt x="670" y="2947"/>
                  </a:cubicBezTo>
                  <a:cubicBezTo>
                    <a:pt x="549" y="3335"/>
                    <a:pt x="549" y="3764"/>
                    <a:pt x="670" y="4153"/>
                  </a:cubicBezTo>
                  <a:cubicBezTo>
                    <a:pt x="616" y="4595"/>
                    <a:pt x="616" y="5050"/>
                    <a:pt x="670" y="5492"/>
                  </a:cubicBezTo>
                  <a:cubicBezTo>
                    <a:pt x="536" y="6336"/>
                    <a:pt x="536" y="7194"/>
                    <a:pt x="670" y="8037"/>
                  </a:cubicBezTo>
                  <a:lnTo>
                    <a:pt x="0" y="1071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91" name="Freeform: Shape 1747">
              <a:extLst>
                <a:ext uri="{FF2B5EF4-FFF2-40B4-BE49-F238E27FC236}">
                  <a16:creationId xmlns:a16="http://schemas.microsoft.com/office/drawing/2014/main" id="{4445908E-AB78-306C-5D36-898B690A30DC}"/>
                </a:ext>
              </a:extLst>
            </p:cNvPr>
            <p:cNvSpPr>
              <a:spLocks/>
            </p:cNvSpPr>
            <p:nvPr/>
          </p:nvSpPr>
          <p:spPr bwMode="auto">
            <a:xfrm>
              <a:off x="986878" y="6021038"/>
              <a:ext cx="16479" cy="16208"/>
            </a:xfrm>
            <a:custGeom>
              <a:avLst/>
              <a:gdLst>
                <a:gd name="T0" fmla="*/ 0 w 16479"/>
                <a:gd name="T1" fmla="*/ 10315 h 16208"/>
                <a:gd name="T2" fmla="*/ 0 w 16479"/>
                <a:gd name="T3" fmla="*/ 12994 h 16208"/>
                <a:gd name="T4" fmla="*/ 4689 w 16479"/>
                <a:gd name="T5" fmla="*/ 16209 h 16208"/>
                <a:gd name="T6" fmla="*/ 4689 w 16479"/>
                <a:gd name="T7" fmla="*/ 12324 h 16208"/>
                <a:gd name="T8" fmla="*/ 11924 w 16479"/>
                <a:gd name="T9" fmla="*/ 4956 h 16208"/>
                <a:gd name="T10" fmla="*/ 16479 w 16479"/>
                <a:gd name="T11" fmla="*/ 6698 h 16208"/>
                <a:gd name="T12" fmla="*/ 16479 w 16479"/>
                <a:gd name="T13" fmla="*/ 6698 h 16208"/>
                <a:gd name="T14" fmla="*/ 6431 w 16479"/>
                <a:gd name="T15" fmla="*/ 0 h 16208"/>
                <a:gd name="T16" fmla="*/ 6431 w 16479"/>
                <a:gd name="T17" fmla="*/ 3885 h 16208"/>
                <a:gd name="T18" fmla="*/ 0 w 16479"/>
                <a:gd name="T19" fmla="*/ 10315 h 1620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479" h="16208">
                  <a:moveTo>
                    <a:pt x="0" y="10315"/>
                  </a:moveTo>
                  <a:lnTo>
                    <a:pt x="0" y="12994"/>
                  </a:lnTo>
                  <a:lnTo>
                    <a:pt x="4689" y="16209"/>
                  </a:lnTo>
                  <a:lnTo>
                    <a:pt x="4689" y="12324"/>
                  </a:lnTo>
                  <a:cubicBezTo>
                    <a:pt x="4689" y="8307"/>
                    <a:pt x="7907" y="5030"/>
                    <a:pt x="11924" y="4956"/>
                  </a:cubicBezTo>
                  <a:cubicBezTo>
                    <a:pt x="13592" y="5023"/>
                    <a:pt x="15192" y="5636"/>
                    <a:pt x="16479" y="6698"/>
                  </a:cubicBezTo>
                  <a:cubicBezTo>
                    <a:pt x="16479" y="6698"/>
                    <a:pt x="16479" y="6698"/>
                    <a:pt x="16479" y="6698"/>
                  </a:cubicBezTo>
                  <a:lnTo>
                    <a:pt x="6431" y="0"/>
                  </a:lnTo>
                  <a:lnTo>
                    <a:pt x="6431" y="3885"/>
                  </a:lnTo>
                  <a:cubicBezTo>
                    <a:pt x="6175" y="7325"/>
                    <a:pt x="3441" y="10059"/>
                    <a:pt x="0" y="1031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92" name="Freeform: Shape 1748">
              <a:extLst>
                <a:ext uri="{FF2B5EF4-FFF2-40B4-BE49-F238E27FC236}">
                  <a16:creationId xmlns:a16="http://schemas.microsoft.com/office/drawing/2014/main" id="{A2CED27C-3FF1-B732-EB5E-340046C69781}"/>
                </a:ext>
              </a:extLst>
            </p:cNvPr>
            <p:cNvSpPr>
              <a:spLocks/>
            </p:cNvSpPr>
            <p:nvPr/>
          </p:nvSpPr>
          <p:spPr bwMode="auto">
            <a:xfrm>
              <a:off x="980983" y="6030013"/>
              <a:ext cx="3215" cy="2277"/>
            </a:xfrm>
            <a:custGeom>
              <a:avLst/>
              <a:gdLst>
                <a:gd name="T0" fmla="*/ 3215 w 3215"/>
                <a:gd name="T1" fmla="*/ 2277 h 2277"/>
                <a:gd name="T2" fmla="*/ 3215 w 3215"/>
                <a:gd name="T3" fmla="*/ 1340 h 2277"/>
                <a:gd name="T4" fmla="*/ 0 w 3215"/>
                <a:gd name="T5" fmla="*/ 0 h 2277"/>
                <a:gd name="T6" fmla="*/ 0 w 3215"/>
                <a:gd name="T7" fmla="*/ 0 h 227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215" h="2277">
                  <a:moveTo>
                    <a:pt x="3215" y="2277"/>
                  </a:moveTo>
                  <a:lnTo>
                    <a:pt x="3215" y="1340"/>
                  </a:lnTo>
                  <a:cubicBezTo>
                    <a:pt x="2046" y="1179"/>
                    <a:pt x="938" y="717"/>
                    <a:pt x="0" y="0"/>
                  </a:cubicBezTo>
                  <a:lnTo>
                    <a:pt x="3215" y="227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93" name="Freeform: Shape 1749">
              <a:extLst>
                <a:ext uri="{FF2B5EF4-FFF2-40B4-BE49-F238E27FC236}">
                  <a16:creationId xmlns:a16="http://schemas.microsoft.com/office/drawing/2014/main" id="{3B270B37-FCE1-4A36-A349-923429ABB252}"/>
                </a:ext>
              </a:extLst>
            </p:cNvPr>
            <p:cNvSpPr>
              <a:spLocks/>
            </p:cNvSpPr>
            <p:nvPr/>
          </p:nvSpPr>
          <p:spPr bwMode="auto">
            <a:xfrm>
              <a:off x="979777" y="6028674"/>
              <a:ext cx="13397" cy="13395"/>
            </a:xfrm>
            <a:custGeom>
              <a:avLst/>
              <a:gdLst>
                <a:gd name="T0" fmla="*/ 0 w 13397"/>
                <a:gd name="T1" fmla="*/ 0 h 13395"/>
                <a:gd name="T2" fmla="*/ 0 w 13397"/>
                <a:gd name="T3" fmla="*/ 0 h 13395"/>
                <a:gd name="T4" fmla="*/ 0 60000 65536"/>
                <a:gd name="T5" fmla="*/ 0 60000 65536"/>
              </a:gdLst>
              <a:ahLst/>
              <a:cxnLst>
                <a:cxn ang="T4">
                  <a:pos x="T0" y="T1"/>
                </a:cxn>
                <a:cxn ang="T5">
                  <a:pos x="T2" y="T3"/>
                </a:cxn>
              </a:cxnLst>
              <a:rect l="0" t="0" r="r" b="b"/>
              <a:pathLst>
                <a:path w="13397" h="13395">
                  <a:moveTo>
                    <a:pt x="0" y="0"/>
                  </a:move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94" name="Freeform: Shape 1750">
              <a:extLst>
                <a:ext uri="{FF2B5EF4-FFF2-40B4-BE49-F238E27FC236}">
                  <a16:creationId xmlns:a16="http://schemas.microsoft.com/office/drawing/2014/main" id="{45ECF8C7-28DD-8462-D65E-D9863C29CB8C}"/>
                </a:ext>
              </a:extLst>
            </p:cNvPr>
            <p:cNvSpPr>
              <a:spLocks/>
            </p:cNvSpPr>
            <p:nvPr/>
          </p:nvSpPr>
          <p:spPr bwMode="auto">
            <a:xfrm>
              <a:off x="2079599" y="6464033"/>
              <a:ext cx="73285" cy="13395"/>
            </a:xfrm>
            <a:custGeom>
              <a:avLst/>
              <a:gdLst>
                <a:gd name="T0" fmla="*/ 1742 w 73285"/>
                <a:gd name="T1" fmla="*/ 0 h 13395"/>
                <a:gd name="T2" fmla="*/ 71410 w 73285"/>
                <a:gd name="T3" fmla="*/ 0 h 13395"/>
                <a:gd name="T4" fmla="*/ 73286 w 73285"/>
                <a:gd name="T5" fmla="*/ 0 h 13395"/>
                <a:gd name="T6" fmla="*/ 0 w 73285"/>
                <a:gd name="T7" fmla="*/ 0 h 133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3285" h="13395">
                  <a:moveTo>
                    <a:pt x="1742" y="0"/>
                  </a:moveTo>
                  <a:lnTo>
                    <a:pt x="71410" y="0"/>
                  </a:lnTo>
                  <a:lnTo>
                    <a:pt x="73286" y="0"/>
                  </a:lnTo>
                  <a:lnTo>
                    <a:pt x="0" y="0"/>
                  </a:lnTo>
                  <a:lnTo>
                    <a:pt x="1742"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95" name="Freeform: Shape 1751">
              <a:extLst>
                <a:ext uri="{FF2B5EF4-FFF2-40B4-BE49-F238E27FC236}">
                  <a16:creationId xmlns:a16="http://schemas.microsoft.com/office/drawing/2014/main" id="{0D2F1F67-706D-9633-581F-5F998BD1D477}"/>
                </a:ext>
              </a:extLst>
            </p:cNvPr>
            <p:cNvSpPr>
              <a:spLocks/>
            </p:cNvSpPr>
            <p:nvPr/>
          </p:nvSpPr>
          <p:spPr bwMode="auto">
            <a:xfrm>
              <a:off x="686936" y="6140126"/>
              <a:ext cx="14436" cy="120561"/>
            </a:xfrm>
            <a:custGeom>
              <a:avLst/>
              <a:gdLst>
                <a:gd name="T0" fmla="*/ 100 w 14436"/>
                <a:gd name="T1" fmla="*/ 0 h 120561"/>
                <a:gd name="T2" fmla="*/ 100 w 14436"/>
                <a:gd name="T3" fmla="*/ 120561 h 120561"/>
                <a:gd name="T4" fmla="*/ 100 w 14436"/>
                <a:gd name="T5" fmla="*/ 118418 h 120561"/>
                <a:gd name="T6" fmla="*/ 8541 w 14436"/>
                <a:gd name="T7" fmla="*/ 112658 h 120561"/>
                <a:gd name="T8" fmla="*/ 14436 w 14436"/>
                <a:gd name="T9" fmla="*/ 113729 h 120561"/>
                <a:gd name="T10" fmla="*/ 14436 w 14436"/>
                <a:gd name="T11" fmla="*/ 6564 h 120561"/>
                <a:gd name="T12" fmla="*/ 7201 w 14436"/>
                <a:gd name="T13" fmla="*/ 6564 h 120561"/>
                <a:gd name="T14" fmla="*/ 100 w 14436"/>
                <a:gd name="T15" fmla="*/ 0 h 12056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436" h="120561">
                  <a:moveTo>
                    <a:pt x="100" y="0"/>
                  </a:moveTo>
                  <a:lnTo>
                    <a:pt x="100" y="120561"/>
                  </a:lnTo>
                  <a:cubicBezTo>
                    <a:pt x="-33" y="119851"/>
                    <a:pt x="-33" y="119128"/>
                    <a:pt x="100" y="118418"/>
                  </a:cubicBezTo>
                  <a:cubicBezTo>
                    <a:pt x="845" y="114506"/>
                    <a:pt x="4621" y="111921"/>
                    <a:pt x="8541" y="112658"/>
                  </a:cubicBezTo>
                  <a:lnTo>
                    <a:pt x="14436" y="113729"/>
                  </a:lnTo>
                  <a:lnTo>
                    <a:pt x="14436" y="6564"/>
                  </a:lnTo>
                  <a:lnTo>
                    <a:pt x="7201" y="6564"/>
                  </a:lnTo>
                  <a:cubicBezTo>
                    <a:pt x="3505" y="6510"/>
                    <a:pt x="442" y="3684"/>
                    <a:pt x="10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96" name="Freeform: Shape 1752">
              <a:extLst>
                <a:ext uri="{FF2B5EF4-FFF2-40B4-BE49-F238E27FC236}">
                  <a16:creationId xmlns:a16="http://schemas.microsoft.com/office/drawing/2014/main" id="{513BC2CB-75B5-11C2-1CDC-7B82E2C83CA1}"/>
                </a:ext>
              </a:extLst>
            </p:cNvPr>
            <p:cNvSpPr>
              <a:spLocks/>
            </p:cNvSpPr>
            <p:nvPr/>
          </p:nvSpPr>
          <p:spPr bwMode="auto">
            <a:xfrm>
              <a:off x="707535" y="6259749"/>
              <a:ext cx="259246" cy="2545"/>
            </a:xfrm>
            <a:custGeom>
              <a:avLst/>
              <a:gdLst>
                <a:gd name="T0" fmla="*/ 268 w 259246"/>
                <a:gd name="T1" fmla="*/ 1742 h 2545"/>
                <a:gd name="T2" fmla="*/ 268 w 259246"/>
                <a:gd name="T3" fmla="*/ 2545 h 2545"/>
                <a:gd name="T4" fmla="*/ 259247 w 259246"/>
                <a:gd name="T5" fmla="*/ 2545 h 2545"/>
                <a:gd name="T6" fmla="*/ 259247 w 259246"/>
                <a:gd name="T7" fmla="*/ 1340 h 2545"/>
                <a:gd name="T8" fmla="*/ 259247 w 259246"/>
                <a:gd name="T9" fmla="*/ 0 h 2545"/>
                <a:gd name="T10" fmla="*/ 0 w 259246"/>
                <a:gd name="T11" fmla="*/ 0 h 2545"/>
                <a:gd name="T12" fmla="*/ 0 w 259246"/>
                <a:gd name="T13" fmla="*/ 0 h 2545"/>
                <a:gd name="T14" fmla="*/ 268 w 259246"/>
                <a:gd name="T15" fmla="*/ 1742 h 254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9246" h="2545">
                  <a:moveTo>
                    <a:pt x="268" y="1742"/>
                  </a:moveTo>
                  <a:cubicBezTo>
                    <a:pt x="326" y="2009"/>
                    <a:pt x="326" y="2277"/>
                    <a:pt x="268" y="2545"/>
                  </a:cubicBezTo>
                  <a:lnTo>
                    <a:pt x="259247" y="2545"/>
                  </a:lnTo>
                  <a:lnTo>
                    <a:pt x="259247" y="1340"/>
                  </a:lnTo>
                  <a:cubicBezTo>
                    <a:pt x="259172" y="898"/>
                    <a:pt x="259172" y="442"/>
                    <a:pt x="259247" y="0"/>
                  </a:cubicBezTo>
                  <a:lnTo>
                    <a:pt x="0" y="0"/>
                  </a:lnTo>
                  <a:cubicBezTo>
                    <a:pt x="178" y="563"/>
                    <a:pt x="268" y="1152"/>
                    <a:pt x="268" y="1742"/>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97" name="Freeform: Shape 1753">
              <a:extLst>
                <a:ext uri="{FF2B5EF4-FFF2-40B4-BE49-F238E27FC236}">
                  <a16:creationId xmlns:a16="http://schemas.microsoft.com/office/drawing/2014/main" id="{56985131-5426-02B3-4878-74F410F2B50F}"/>
                </a:ext>
              </a:extLst>
            </p:cNvPr>
            <p:cNvSpPr>
              <a:spLocks/>
            </p:cNvSpPr>
            <p:nvPr/>
          </p:nvSpPr>
          <p:spPr bwMode="auto">
            <a:xfrm>
              <a:off x="687009" y="6252917"/>
              <a:ext cx="13827" cy="14467"/>
            </a:xfrm>
            <a:custGeom>
              <a:avLst/>
              <a:gdLst>
                <a:gd name="T0" fmla="*/ 162 w 13827"/>
                <a:gd name="T1" fmla="*/ 6698 h 14467"/>
                <a:gd name="T2" fmla="*/ 162 w 13827"/>
                <a:gd name="T3" fmla="*/ 10315 h 14467"/>
                <a:gd name="T4" fmla="*/ 162 w 13827"/>
                <a:gd name="T5" fmla="*/ 11520 h 14467"/>
                <a:gd name="T6" fmla="*/ 966 w 13827"/>
                <a:gd name="T7" fmla="*/ 12726 h 14467"/>
                <a:gd name="T8" fmla="*/ 1903 w 13827"/>
                <a:gd name="T9" fmla="*/ 13664 h 14467"/>
                <a:gd name="T10" fmla="*/ 2975 w 13827"/>
                <a:gd name="T11" fmla="*/ 14467 h 14467"/>
                <a:gd name="T12" fmla="*/ 4449 w 13827"/>
                <a:gd name="T13" fmla="*/ 14467 h 14467"/>
                <a:gd name="T14" fmla="*/ 4449 w 13827"/>
                <a:gd name="T15" fmla="*/ 14467 h 14467"/>
                <a:gd name="T16" fmla="*/ 4449 w 13827"/>
                <a:gd name="T17" fmla="*/ 14467 h 14467"/>
                <a:gd name="T18" fmla="*/ 4449 w 13827"/>
                <a:gd name="T19" fmla="*/ 8439 h 14467"/>
                <a:gd name="T20" fmla="*/ 11684 w 13827"/>
                <a:gd name="T21" fmla="*/ 1072 h 14467"/>
                <a:gd name="T22" fmla="*/ 13828 w 13827"/>
                <a:gd name="T23" fmla="*/ 1072 h 14467"/>
                <a:gd name="T24" fmla="*/ 13024 w 13827"/>
                <a:gd name="T25" fmla="*/ 1072 h 14467"/>
                <a:gd name="T26" fmla="*/ 13024 w 13827"/>
                <a:gd name="T27" fmla="*/ 1072 h 14467"/>
                <a:gd name="T28" fmla="*/ 7129 w 13827"/>
                <a:gd name="T29" fmla="*/ 0 h 14467"/>
                <a:gd name="T30" fmla="*/ 162 w 13827"/>
                <a:gd name="T31" fmla="*/ 6698 h 1446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3827" h="14467">
                  <a:moveTo>
                    <a:pt x="162" y="6698"/>
                  </a:moveTo>
                  <a:cubicBezTo>
                    <a:pt x="-54" y="7890"/>
                    <a:pt x="-54" y="9122"/>
                    <a:pt x="162" y="10315"/>
                  </a:cubicBezTo>
                  <a:cubicBezTo>
                    <a:pt x="111" y="10716"/>
                    <a:pt x="111" y="11118"/>
                    <a:pt x="162" y="11520"/>
                  </a:cubicBezTo>
                  <a:cubicBezTo>
                    <a:pt x="383" y="11949"/>
                    <a:pt x="652" y="12351"/>
                    <a:pt x="966" y="12726"/>
                  </a:cubicBezTo>
                  <a:lnTo>
                    <a:pt x="1903" y="13664"/>
                  </a:lnTo>
                  <a:lnTo>
                    <a:pt x="2975" y="14467"/>
                  </a:lnTo>
                  <a:lnTo>
                    <a:pt x="4449" y="14467"/>
                  </a:lnTo>
                  <a:lnTo>
                    <a:pt x="4449" y="8439"/>
                  </a:lnTo>
                  <a:cubicBezTo>
                    <a:pt x="4449" y="4421"/>
                    <a:pt x="7667" y="1139"/>
                    <a:pt x="11684" y="1072"/>
                  </a:cubicBezTo>
                  <a:cubicBezTo>
                    <a:pt x="12397" y="991"/>
                    <a:pt x="13115" y="991"/>
                    <a:pt x="13828" y="1072"/>
                  </a:cubicBezTo>
                  <a:lnTo>
                    <a:pt x="13024" y="1072"/>
                  </a:lnTo>
                  <a:lnTo>
                    <a:pt x="7129" y="0"/>
                  </a:lnTo>
                  <a:cubicBezTo>
                    <a:pt x="3436" y="120"/>
                    <a:pt x="434" y="3014"/>
                    <a:pt x="162" y="669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98" name="Freeform: Shape 1754">
              <a:extLst>
                <a:ext uri="{FF2B5EF4-FFF2-40B4-BE49-F238E27FC236}">
                  <a16:creationId xmlns:a16="http://schemas.microsoft.com/office/drawing/2014/main" id="{D16B5B1C-F36A-AEFA-F5C7-1C4B5E4D924F}"/>
                </a:ext>
              </a:extLst>
            </p:cNvPr>
            <p:cNvSpPr>
              <a:spLocks/>
            </p:cNvSpPr>
            <p:nvPr/>
          </p:nvSpPr>
          <p:spPr bwMode="auto">
            <a:xfrm>
              <a:off x="1449771" y="6136107"/>
              <a:ext cx="1071" cy="2947"/>
            </a:xfrm>
            <a:custGeom>
              <a:avLst/>
              <a:gdLst>
                <a:gd name="T0" fmla="*/ 1072 w 1071"/>
                <a:gd name="T1" fmla="*/ 2947 h 2947"/>
                <a:gd name="T2" fmla="*/ 1072 w 1071"/>
                <a:gd name="T3" fmla="*/ 2947 h 2947"/>
                <a:gd name="T4" fmla="*/ 0 w 1071"/>
                <a:gd name="T5" fmla="*/ 804 h 2947"/>
                <a:gd name="T6" fmla="*/ 0 w 1071"/>
                <a:gd name="T7" fmla="*/ 0 h 2947"/>
                <a:gd name="T8" fmla="*/ 938 w 1071"/>
                <a:gd name="T9" fmla="*/ 2009 h 29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71" h="2947">
                  <a:moveTo>
                    <a:pt x="1072" y="2947"/>
                  </a:moveTo>
                  <a:lnTo>
                    <a:pt x="1072" y="2947"/>
                  </a:lnTo>
                  <a:lnTo>
                    <a:pt x="0" y="804"/>
                  </a:lnTo>
                  <a:lnTo>
                    <a:pt x="0" y="0"/>
                  </a:lnTo>
                  <a:cubicBezTo>
                    <a:pt x="389" y="630"/>
                    <a:pt x="710" y="1299"/>
                    <a:pt x="938" y="2009"/>
                  </a:cubicBezTo>
                  <a:lnTo>
                    <a:pt x="1072" y="294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799" name="Freeform: Shape 1755">
              <a:extLst>
                <a:ext uri="{FF2B5EF4-FFF2-40B4-BE49-F238E27FC236}">
                  <a16:creationId xmlns:a16="http://schemas.microsoft.com/office/drawing/2014/main" id="{219672EF-4F25-2026-E408-38B2C9E72E1B}"/>
                </a:ext>
              </a:extLst>
            </p:cNvPr>
            <p:cNvSpPr>
              <a:spLocks/>
            </p:cNvSpPr>
            <p:nvPr/>
          </p:nvSpPr>
          <p:spPr bwMode="auto">
            <a:xfrm>
              <a:off x="992237" y="4966665"/>
              <a:ext cx="59" cy="1413"/>
            </a:xfrm>
            <a:custGeom>
              <a:avLst/>
              <a:gdLst>
                <a:gd name="T0" fmla="*/ 0 w 59"/>
                <a:gd name="T1" fmla="*/ 0 h 1413"/>
                <a:gd name="T2" fmla="*/ 0 w 59"/>
                <a:gd name="T3" fmla="*/ 0 h 1413"/>
                <a:gd name="T4" fmla="*/ 0 w 59"/>
                <a:gd name="T5" fmla="*/ 1340 h 1413"/>
                <a:gd name="T6" fmla="*/ 0 w 59"/>
                <a:gd name="T7" fmla="*/ 0 h 14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1413">
                  <a:moveTo>
                    <a:pt x="0" y="0"/>
                  </a:moveTo>
                  <a:lnTo>
                    <a:pt x="0" y="0"/>
                  </a:lnTo>
                  <a:cubicBezTo>
                    <a:pt x="0" y="0"/>
                    <a:pt x="0" y="938"/>
                    <a:pt x="0" y="1340"/>
                  </a:cubicBezTo>
                  <a:cubicBezTo>
                    <a:pt x="0" y="1741"/>
                    <a:pt x="134" y="402"/>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00" name="Freeform: Shape 1756">
              <a:extLst>
                <a:ext uri="{FF2B5EF4-FFF2-40B4-BE49-F238E27FC236}">
                  <a16:creationId xmlns:a16="http://schemas.microsoft.com/office/drawing/2014/main" id="{D66C2C1D-8747-16B6-7960-D441959CC0A8}"/>
                </a:ext>
              </a:extLst>
            </p:cNvPr>
            <p:cNvSpPr>
              <a:spLocks/>
            </p:cNvSpPr>
            <p:nvPr/>
          </p:nvSpPr>
          <p:spPr bwMode="auto">
            <a:xfrm>
              <a:off x="979241" y="4949653"/>
              <a:ext cx="12995" cy="16878"/>
            </a:xfrm>
            <a:custGeom>
              <a:avLst/>
              <a:gdLst>
                <a:gd name="T0" fmla="*/ 6297 w 12995"/>
                <a:gd name="T1" fmla="*/ 12458 h 16878"/>
                <a:gd name="T2" fmla="*/ 12996 w 12995"/>
                <a:gd name="T3" fmla="*/ 16879 h 16878"/>
                <a:gd name="T4" fmla="*/ 6029 w 12995"/>
                <a:gd name="T5" fmla="*/ 0 h 16878"/>
                <a:gd name="T6" fmla="*/ 6029 w 12995"/>
                <a:gd name="T7" fmla="*/ 0 h 16878"/>
                <a:gd name="T8" fmla="*/ 6029 w 12995"/>
                <a:gd name="T9" fmla="*/ 2813 h 16878"/>
                <a:gd name="T10" fmla="*/ 0 w 12995"/>
                <a:gd name="T11" fmla="*/ 9779 h 16878"/>
                <a:gd name="T12" fmla="*/ 0 w 12995"/>
                <a:gd name="T13" fmla="*/ 15539 h 16878"/>
                <a:gd name="T14" fmla="*/ 6297 w 12995"/>
                <a:gd name="T15" fmla="*/ 12458 h 168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995" h="16878">
                  <a:moveTo>
                    <a:pt x="6297" y="12458"/>
                  </a:moveTo>
                  <a:cubicBezTo>
                    <a:pt x="9207" y="12479"/>
                    <a:pt x="11832" y="14211"/>
                    <a:pt x="12996" y="16879"/>
                  </a:cubicBezTo>
                  <a:lnTo>
                    <a:pt x="6029" y="0"/>
                  </a:lnTo>
                  <a:cubicBezTo>
                    <a:pt x="6156" y="934"/>
                    <a:pt x="6156" y="1879"/>
                    <a:pt x="6029" y="2813"/>
                  </a:cubicBezTo>
                  <a:cubicBezTo>
                    <a:pt x="6004" y="6300"/>
                    <a:pt x="3449" y="9252"/>
                    <a:pt x="0" y="9779"/>
                  </a:cubicBezTo>
                  <a:lnTo>
                    <a:pt x="0" y="15539"/>
                  </a:lnTo>
                  <a:cubicBezTo>
                    <a:pt x="1392" y="13455"/>
                    <a:pt x="3797" y="12277"/>
                    <a:pt x="6297" y="1245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01" name="Freeform: Shape 1757">
              <a:extLst>
                <a:ext uri="{FF2B5EF4-FFF2-40B4-BE49-F238E27FC236}">
                  <a16:creationId xmlns:a16="http://schemas.microsoft.com/office/drawing/2014/main" id="{07D3B58B-5564-04E0-16CE-6D93C1D9461E}"/>
                </a:ext>
              </a:extLst>
            </p:cNvPr>
            <p:cNvSpPr>
              <a:spLocks/>
            </p:cNvSpPr>
            <p:nvPr/>
          </p:nvSpPr>
          <p:spPr bwMode="auto">
            <a:xfrm>
              <a:off x="973614" y="4959699"/>
              <a:ext cx="3617" cy="8707"/>
            </a:xfrm>
            <a:custGeom>
              <a:avLst/>
              <a:gdLst>
                <a:gd name="T0" fmla="*/ 0 w 3617"/>
                <a:gd name="T1" fmla="*/ 0 h 8707"/>
                <a:gd name="T2" fmla="*/ 3617 w 3617"/>
                <a:gd name="T3" fmla="*/ 8707 h 8707"/>
                <a:gd name="T4" fmla="*/ 3617 w 3617"/>
                <a:gd name="T5" fmla="*/ 0 h 8707"/>
                <a:gd name="T6" fmla="*/ 0 w 3617"/>
                <a:gd name="T7" fmla="*/ 0 h 870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17" h="8707">
                  <a:moveTo>
                    <a:pt x="0" y="0"/>
                  </a:moveTo>
                  <a:lnTo>
                    <a:pt x="3617" y="8707"/>
                  </a:lnTo>
                  <a:lnTo>
                    <a:pt x="3617" y="0"/>
                  </a:ln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02" name="Freeform: Shape 1758">
              <a:extLst>
                <a:ext uri="{FF2B5EF4-FFF2-40B4-BE49-F238E27FC236}">
                  <a16:creationId xmlns:a16="http://schemas.microsoft.com/office/drawing/2014/main" id="{0436C8B8-36AE-E274-4C80-3FA68EDDEC5B}"/>
                </a:ext>
              </a:extLst>
            </p:cNvPr>
            <p:cNvSpPr>
              <a:spLocks/>
            </p:cNvSpPr>
            <p:nvPr/>
          </p:nvSpPr>
          <p:spPr bwMode="auto">
            <a:xfrm>
              <a:off x="977232" y="4959297"/>
              <a:ext cx="2545" cy="1173460"/>
            </a:xfrm>
            <a:custGeom>
              <a:avLst/>
              <a:gdLst>
                <a:gd name="T0" fmla="*/ 2546 w 2545"/>
                <a:gd name="T1" fmla="*/ 1173461 h 1173460"/>
                <a:gd name="T2" fmla="*/ 2546 w 2545"/>
                <a:gd name="T3" fmla="*/ 1069510 h 1173460"/>
                <a:gd name="T4" fmla="*/ 2546 w 2545"/>
                <a:gd name="T5" fmla="*/ 1069510 h 1173460"/>
                <a:gd name="T6" fmla="*/ 1072 w 2545"/>
                <a:gd name="T7" fmla="*/ 1065224 h 1173460"/>
                <a:gd name="T8" fmla="*/ 1072 w 2545"/>
                <a:gd name="T9" fmla="*/ 9913 h 1173460"/>
                <a:gd name="T10" fmla="*/ 2546 w 2545"/>
                <a:gd name="T11" fmla="*/ 5760 h 1173460"/>
                <a:gd name="T12" fmla="*/ 2546 w 2545"/>
                <a:gd name="T13" fmla="*/ 0 h 1173460"/>
                <a:gd name="T14" fmla="*/ 1206 w 2545"/>
                <a:gd name="T15" fmla="*/ 0 h 1173460"/>
                <a:gd name="T16" fmla="*/ 0 w 2545"/>
                <a:gd name="T17" fmla="*/ 0 h 1173460"/>
                <a:gd name="T18" fmla="*/ 0 w 2545"/>
                <a:gd name="T19" fmla="*/ 1173059 h 1173460"/>
                <a:gd name="T20" fmla="*/ 2546 w 2545"/>
                <a:gd name="T21" fmla="*/ 1173059 h 11734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545" h="1173460">
                  <a:moveTo>
                    <a:pt x="2546" y="1173461"/>
                  </a:moveTo>
                  <a:lnTo>
                    <a:pt x="2546" y="1069510"/>
                  </a:lnTo>
                  <a:cubicBezTo>
                    <a:pt x="1590" y="1068286"/>
                    <a:pt x="1072" y="1066776"/>
                    <a:pt x="1072" y="1065224"/>
                  </a:cubicBezTo>
                  <a:lnTo>
                    <a:pt x="1072" y="9913"/>
                  </a:lnTo>
                  <a:cubicBezTo>
                    <a:pt x="1070" y="8400"/>
                    <a:pt x="1590" y="6934"/>
                    <a:pt x="2546" y="5760"/>
                  </a:cubicBezTo>
                  <a:lnTo>
                    <a:pt x="2546" y="0"/>
                  </a:lnTo>
                  <a:lnTo>
                    <a:pt x="1206" y="0"/>
                  </a:lnTo>
                  <a:lnTo>
                    <a:pt x="0" y="0"/>
                  </a:lnTo>
                  <a:lnTo>
                    <a:pt x="0" y="1173059"/>
                  </a:lnTo>
                  <a:lnTo>
                    <a:pt x="2546" y="1173059"/>
                  </a:lnTo>
                  <a:lnTo>
                    <a:pt x="2546" y="117346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03" name="Freeform: Shape 1759">
              <a:extLst>
                <a:ext uri="{FF2B5EF4-FFF2-40B4-BE49-F238E27FC236}">
                  <a16:creationId xmlns:a16="http://schemas.microsoft.com/office/drawing/2014/main" id="{F84914EE-A19A-8170-D574-A1A730D0D6FB}"/>
                </a:ext>
              </a:extLst>
            </p:cNvPr>
            <p:cNvSpPr>
              <a:spLocks/>
            </p:cNvSpPr>
            <p:nvPr/>
          </p:nvSpPr>
          <p:spPr bwMode="auto">
            <a:xfrm>
              <a:off x="984199" y="6031353"/>
              <a:ext cx="2679" cy="101405"/>
            </a:xfrm>
            <a:custGeom>
              <a:avLst/>
              <a:gdLst>
                <a:gd name="T0" fmla="*/ 0 w 2679"/>
                <a:gd name="T1" fmla="*/ 101405 h 101405"/>
                <a:gd name="T2" fmla="*/ 2680 w 2679"/>
                <a:gd name="T3" fmla="*/ 101405 h 101405"/>
                <a:gd name="T4" fmla="*/ 2680 w 2679"/>
                <a:gd name="T5" fmla="*/ 0 h 101405"/>
                <a:gd name="T6" fmla="*/ 1340 w 2679"/>
                <a:gd name="T7" fmla="*/ 0 h 101405"/>
                <a:gd name="T8" fmla="*/ 0 w 2679"/>
                <a:gd name="T9" fmla="*/ 0 h 101405"/>
                <a:gd name="T10" fmla="*/ 0 w 2679"/>
                <a:gd name="T11" fmla="*/ 101405 h 10140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9" h="101405">
                  <a:moveTo>
                    <a:pt x="0" y="101405"/>
                  </a:moveTo>
                  <a:lnTo>
                    <a:pt x="2680" y="101405"/>
                  </a:lnTo>
                  <a:lnTo>
                    <a:pt x="2680" y="0"/>
                  </a:lnTo>
                  <a:lnTo>
                    <a:pt x="1340" y="0"/>
                  </a:lnTo>
                  <a:lnTo>
                    <a:pt x="0" y="0"/>
                  </a:lnTo>
                  <a:lnTo>
                    <a:pt x="0" y="10140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04" name="Freeform: Shape 1760">
              <a:extLst>
                <a:ext uri="{FF2B5EF4-FFF2-40B4-BE49-F238E27FC236}">
                  <a16:creationId xmlns:a16="http://schemas.microsoft.com/office/drawing/2014/main" id="{48BC33FB-F4D3-D566-4F8A-C9DF36E59F3F}"/>
                </a:ext>
              </a:extLst>
            </p:cNvPr>
            <p:cNvSpPr>
              <a:spLocks/>
            </p:cNvSpPr>
            <p:nvPr/>
          </p:nvSpPr>
          <p:spPr bwMode="auto">
            <a:xfrm>
              <a:off x="2157038" y="6478366"/>
              <a:ext cx="2679" cy="150"/>
            </a:xfrm>
            <a:custGeom>
              <a:avLst/>
              <a:gdLst>
                <a:gd name="T0" fmla="*/ 0 w 2679"/>
                <a:gd name="T1" fmla="*/ 0 h 150"/>
                <a:gd name="T2" fmla="*/ 0 w 2679"/>
                <a:gd name="T3" fmla="*/ 0 h 150"/>
                <a:gd name="T4" fmla="*/ 1474 w 2679"/>
                <a:gd name="T5" fmla="*/ 0 h 150"/>
                <a:gd name="T6" fmla="*/ 2680 w 2679"/>
                <a:gd name="T7" fmla="*/ 0 h 150"/>
                <a:gd name="T8" fmla="*/ 0 w 2679"/>
                <a:gd name="T9" fmla="*/ 0 h 1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79" h="150">
                  <a:moveTo>
                    <a:pt x="0" y="0"/>
                  </a:moveTo>
                  <a:lnTo>
                    <a:pt x="0" y="0"/>
                  </a:lnTo>
                  <a:lnTo>
                    <a:pt x="1474" y="0"/>
                  </a:lnTo>
                  <a:lnTo>
                    <a:pt x="2680" y="0"/>
                  </a:lnTo>
                  <a:cubicBezTo>
                    <a:pt x="1795" y="201"/>
                    <a:pt x="884" y="201"/>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05" name="Freeform: Shape 1761">
              <a:extLst>
                <a:ext uri="{FF2B5EF4-FFF2-40B4-BE49-F238E27FC236}">
                  <a16:creationId xmlns:a16="http://schemas.microsoft.com/office/drawing/2014/main" id="{C98F8FFE-5112-60F5-524A-6F59BF8FE361}"/>
                </a:ext>
              </a:extLst>
            </p:cNvPr>
            <p:cNvSpPr>
              <a:spLocks/>
            </p:cNvSpPr>
            <p:nvPr/>
          </p:nvSpPr>
          <p:spPr bwMode="auto">
            <a:xfrm>
              <a:off x="2164005" y="6471668"/>
              <a:ext cx="50" cy="1607"/>
            </a:xfrm>
            <a:custGeom>
              <a:avLst/>
              <a:gdLst>
                <a:gd name="T0" fmla="*/ 0 w 50"/>
                <a:gd name="T1" fmla="*/ 0 h 1607"/>
                <a:gd name="T2" fmla="*/ 0 w 50"/>
                <a:gd name="T3" fmla="*/ 0 h 1607"/>
                <a:gd name="T4" fmla="*/ 0 w 50"/>
                <a:gd name="T5" fmla="*/ 1607 h 1607"/>
                <a:gd name="T6" fmla="*/ 0 60000 65536"/>
                <a:gd name="T7" fmla="*/ 0 60000 65536"/>
                <a:gd name="T8" fmla="*/ 0 60000 65536"/>
              </a:gdLst>
              <a:ahLst/>
              <a:cxnLst>
                <a:cxn ang="T6">
                  <a:pos x="T0" y="T1"/>
                </a:cxn>
                <a:cxn ang="T7">
                  <a:pos x="T2" y="T3"/>
                </a:cxn>
                <a:cxn ang="T8">
                  <a:pos x="T4" y="T5"/>
                </a:cxn>
              </a:cxnLst>
              <a:rect l="0" t="0" r="r" b="b"/>
              <a:pathLst>
                <a:path w="50" h="1607">
                  <a:moveTo>
                    <a:pt x="0" y="0"/>
                  </a:moveTo>
                  <a:cubicBezTo>
                    <a:pt x="0" y="0"/>
                    <a:pt x="0" y="0"/>
                    <a:pt x="0" y="0"/>
                  </a:cubicBezTo>
                  <a:cubicBezTo>
                    <a:pt x="67" y="536"/>
                    <a:pt x="67" y="1072"/>
                    <a:pt x="0" y="1607"/>
                  </a:cubicBez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06" name="Freeform: Shape 1762">
              <a:extLst>
                <a:ext uri="{FF2B5EF4-FFF2-40B4-BE49-F238E27FC236}">
                  <a16:creationId xmlns:a16="http://schemas.microsoft.com/office/drawing/2014/main" id="{33D345B0-3F88-173F-3B40-C73F7010356E}"/>
                </a:ext>
              </a:extLst>
            </p:cNvPr>
            <p:cNvSpPr>
              <a:spLocks/>
            </p:cNvSpPr>
            <p:nvPr/>
          </p:nvSpPr>
          <p:spPr bwMode="auto">
            <a:xfrm>
              <a:off x="2151679" y="6463899"/>
              <a:ext cx="7100" cy="13395"/>
            </a:xfrm>
            <a:custGeom>
              <a:avLst/>
              <a:gdLst>
                <a:gd name="T0" fmla="*/ 5359 w 7100"/>
                <a:gd name="T1" fmla="*/ 0 h 13395"/>
                <a:gd name="T2" fmla="*/ 7101 w 7100"/>
                <a:gd name="T3" fmla="*/ 0 h 13395"/>
                <a:gd name="T4" fmla="*/ 5895 w 7100"/>
                <a:gd name="T5" fmla="*/ 0 h 13395"/>
                <a:gd name="T6" fmla="*/ 1876 w 7100"/>
                <a:gd name="T7" fmla="*/ 0 h 13395"/>
                <a:gd name="T8" fmla="*/ 1876 w 7100"/>
                <a:gd name="T9" fmla="*/ 0 h 13395"/>
                <a:gd name="T10" fmla="*/ 0 w 7100"/>
                <a:gd name="T11" fmla="*/ 0 h 133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100" h="13395">
                  <a:moveTo>
                    <a:pt x="5359" y="0"/>
                  </a:moveTo>
                  <a:lnTo>
                    <a:pt x="7101" y="0"/>
                  </a:lnTo>
                  <a:lnTo>
                    <a:pt x="5895" y="0"/>
                  </a:lnTo>
                  <a:lnTo>
                    <a:pt x="1876" y="0"/>
                  </a:lnTo>
                  <a:lnTo>
                    <a:pt x="0" y="0"/>
                  </a:lnTo>
                  <a:lnTo>
                    <a:pt x="5359"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07" name="Freeform: Shape 1763">
              <a:extLst>
                <a:ext uri="{FF2B5EF4-FFF2-40B4-BE49-F238E27FC236}">
                  <a16:creationId xmlns:a16="http://schemas.microsoft.com/office/drawing/2014/main" id="{6179DDB2-C2AE-42E9-2456-0DEF7497FDA4}"/>
                </a:ext>
              </a:extLst>
            </p:cNvPr>
            <p:cNvSpPr>
              <a:spLocks/>
            </p:cNvSpPr>
            <p:nvPr/>
          </p:nvSpPr>
          <p:spPr bwMode="auto">
            <a:xfrm>
              <a:off x="2081877" y="6464746"/>
              <a:ext cx="81508" cy="13244"/>
            </a:xfrm>
            <a:custGeom>
              <a:avLst/>
              <a:gdLst>
                <a:gd name="T0" fmla="*/ 78377 w 81508"/>
                <a:gd name="T1" fmla="*/ 12548 h 13244"/>
                <a:gd name="T2" fmla="*/ 79851 w 81508"/>
                <a:gd name="T3" fmla="*/ 11611 h 13244"/>
                <a:gd name="T4" fmla="*/ 80520 w 81508"/>
                <a:gd name="T5" fmla="*/ 10673 h 13244"/>
                <a:gd name="T6" fmla="*/ 81458 w 81508"/>
                <a:gd name="T7" fmla="*/ 9333 h 13244"/>
                <a:gd name="T8" fmla="*/ 81458 w 81508"/>
                <a:gd name="T9" fmla="*/ 8262 h 13244"/>
                <a:gd name="T10" fmla="*/ 81458 w 81508"/>
                <a:gd name="T11" fmla="*/ 6654 h 13244"/>
                <a:gd name="T12" fmla="*/ 81458 w 81508"/>
                <a:gd name="T13" fmla="*/ 6654 h 13244"/>
                <a:gd name="T14" fmla="*/ 81458 w 81508"/>
                <a:gd name="T15" fmla="*/ 5449 h 13244"/>
                <a:gd name="T16" fmla="*/ 81458 w 81508"/>
                <a:gd name="T17" fmla="*/ 4109 h 13244"/>
                <a:gd name="T18" fmla="*/ 81458 w 81508"/>
                <a:gd name="T19" fmla="*/ 2904 h 13244"/>
                <a:gd name="T20" fmla="*/ 80655 w 81508"/>
                <a:gd name="T21" fmla="*/ 1698 h 13244"/>
                <a:gd name="T22" fmla="*/ 79583 w 81508"/>
                <a:gd name="T23" fmla="*/ 894 h 13244"/>
                <a:gd name="T24" fmla="*/ 78377 w 81508"/>
                <a:gd name="T25" fmla="*/ 90 h 13244"/>
                <a:gd name="T26" fmla="*/ 77037 w 81508"/>
                <a:gd name="T27" fmla="*/ 90 h 13244"/>
                <a:gd name="T28" fmla="*/ 75295 w 81508"/>
                <a:gd name="T29" fmla="*/ 90 h 13244"/>
                <a:gd name="T30" fmla="*/ 0 w 81508"/>
                <a:gd name="T31" fmla="*/ 90 h 13244"/>
                <a:gd name="T32" fmla="*/ 1742 w 81508"/>
                <a:gd name="T33" fmla="*/ 90 h 13244"/>
                <a:gd name="T34" fmla="*/ 1742 w 81508"/>
                <a:gd name="T35" fmla="*/ 90 h 13244"/>
                <a:gd name="T36" fmla="*/ 2814 w 81508"/>
                <a:gd name="T37" fmla="*/ 90 h 13244"/>
                <a:gd name="T38" fmla="*/ 4287 w 81508"/>
                <a:gd name="T39" fmla="*/ 90 h 13244"/>
                <a:gd name="T40" fmla="*/ 5359 w 81508"/>
                <a:gd name="T41" fmla="*/ 90 h 13244"/>
                <a:gd name="T42" fmla="*/ 6431 w 81508"/>
                <a:gd name="T43" fmla="*/ 1028 h 13244"/>
                <a:gd name="T44" fmla="*/ 7235 w 81508"/>
                <a:gd name="T45" fmla="*/ 2100 h 13244"/>
                <a:gd name="T46" fmla="*/ 7235 w 81508"/>
                <a:gd name="T47" fmla="*/ 3305 h 13244"/>
                <a:gd name="T48" fmla="*/ 7235 w 81508"/>
                <a:gd name="T49" fmla="*/ 4779 h 13244"/>
                <a:gd name="T50" fmla="*/ 7235 w 81508"/>
                <a:gd name="T51" fmla="*/ 5851 h 13244"/>
                <a:gd name="T52" fmla="*/ 7235 w 81508"/>
                <a:gd name="T53" fmla="*/ 13084 h 13244"/>
                <a:gd name="T54" fmla="*/ 75161 w 81508"/>
                <a:gd name="T55" fmla="*/ 13084 h 13244"/>
                <a:gd name="T56" fmla="*/ 77975 w 81508"/>
                <a:gd name="T57" fmla="*/ 13084 h 1324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81508" h="13244">
                  <a:moveTo>
                    <a:pt x="78377" y="12548"/>
                  </a:moveTo>
                  <a:cubicBezTo>
                    <a:pt x="78913" y="12321"/>
                    <a:pt x="79409" y="11999"/>
                    <a:pt x="79851" y="11611"/>
                  </a:cubicBezTo>
                  <a:lnTo>
                    <a:pt x="80520" y="10673"/>
                  </a:lnTo>
                  <a:cubicBezTo>
                    <a:pt x="80869" y="10244"/>
                    <a:pt x="81177" y="9802"/>
                    <a:pt x="81458" y="9333"/>
                  </a:cubicBezTo>
                  <a:cubicBezTo>
                    <a:pt x="81458" y="9333"/>
                    <a:pt x="81458" y="8664"/>
                    <a:pt x="81458" y="8262"/>
                  </a:cubicBezTo>
                  <a:cubicBezTo>
                    <a:pt x="81525" y="7726"/>
                    <a:pt x="81525" y="7190"/>
                    <a:pt x="81458" y="6654"/>
                  </a:cubicBezTo>
                  <a:cubicBezTo>
                    <a:pt x="81525" y="6252"/>
                    <a:pt x="81525" y="5851"/>
                    <a:pt x="81458" y="5449"/>
                  </a:cubicBezTo>
                  <a:cubicBezTo>
                    <a:pt x="81525" y="5007"/>
                    <a:pt x="81525" y="4551"/>
                    <a:pt x="81458" y="4109"/>
                  </a:cubicBezTo>
                  <a:cubicBezTo>
                    <a:pt x="81525" y="3707"/>
                    <a:pt x="81525" y="3305"/>
                    <a:pt x="81458" y="2904"/>
                  </a:cubicBezTo>
                  <a:lnTo>
                    <a:pt x="80655" y="1698"/>
                  </a:lnTo>
                  <a:lnTo>
                    <a:pt x="79583" y="894"/>
                  </a:lnTo>
                  <a:lnTo>
                    <a:pt x="78377" y="90"/>
                  </a:lnTo>
                  <a:lnTo>
                    <a:pt x="77037" y="90"/>
                  </a:lnTo>
                  <a:lnTo>
                    <a:pt x="75295" y="90"/>
                  </a:lnTo>
                  <a:lnTo>
                    <a:pt x="0" y="90"/>
                  </a:lnTo>
                  <a:cubicBezTo>
                    <a:pt x="576" y="23"/>
                    <a:pt x="1166" y="23"/>
                    <a:pt x="1742" y="90"/>
                  </a:cubicBezTo>
                  <a:cubicBezTo>
                    <a:pt x="1742" y="90"/>
                    <a:pt x="1742" y="90"/>
                    <a:pt x="2814" y="90"/>
                  </a:cubicBezTo>
                  <a:cubicBezTo>
                    <a:pt x="3296" y="-30"/>
                    <a:pt x="3805" y="-30"/>
                    <a:pt x="4287" y="90"/>
                  </a:cubicBezTo>
                  <a:lnTo>
                    <a:pt x="5359" y="90"/>
                  </a:lnTo>
                  <a:cubicBezTo>
                    <a:pt x="5774" y="332"/>
                    <a:pt x="6136" y="653"/>
                    <a:pt x="6431" y="1028"/>
                  </a:cubicBezTo>
                  <a:cubicBezTo>
                    <a:pt x="6766" y="1323"/>
                    <a:pt x="7047" y="1684"/>
                    <a:pt x="7235" y="2100"/>
                  </a:cubicBezTo>
                  <a:cubicBezTo>
                    <a:pt x="7275" y="2502"/>
                    <a:pt x="7275" y="2904"/>
                    <a:pt x="7235" y="3305"/>
                  </a:cubicBezTo>
                  <a:cubicBezTo>
                    <a:pt x="7302" y="3801"/>
                    <a:pt x="7302" y="4283"/>
                    <a:pt x="7235" y="4779"/>
                  </a:cubicBezTo>
                  <a:cubicBezTo>
                    <a:pt x="7288" y="5127"/>
                    <a:pt x="7288" y="5502"/>
                    <a:pt x="7235" y="5851"/>
                  </a:cubicBezTo>
                  <a:lnTo>
                    <a:pt x="7235" y="13084"/>
                  </a:lnTo>
                  <a:lnTo>
                    <a:pt x="75161" y="13084"/>
                  </a:lnTo>
                  <a:cubicBezTo>
                    <a:pt x="76086" y="13299"/>
                    <a:pt x="77051" y="13299"/>
                    <a:pt x="77975" y="13084"/>
                  </a:cubicBezTo>
                  <a:lnTo>
                    <a:pt x="78377" y="1254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08" name="Freeform: Shape 1764">
              <a:extLst>
                <a:ext uri="{FF2B5EF4-FFF2-40B4-BE49-F238E27FC236}">
                  <a16:creationId xmlns:a16="http://schemas.microsoft.com/office/drawing/2014/main" id="{50A1D8B2-ADEF-AE83-A365-24838C013E6D}"/>
                </a:ext>
              </a:extLst>
            </p:cNvPr>
            <p:cNvSpPr>
              <a:spLocks/>
            </p:cNvSpPr>
            <p:nvPr/>
          </p:nvSpPr>
          <p:spPr bwMode="auto">
            <a:xfrm>
              <a:off x="2075982" y="6470061"/>
              <a:ext cx="14127" cy="384321"/>
            </a:xfrm>
            <a:custGeom>
              <a:avLst/>
              <a:gdLst>
                <a:gd name="T0" fmla="*/ 14068 w 14127"/>
                <a:gd name="T1" fmla="*/ 1072 h 384321"/>
                <a:gd name="T2" fmla="*/ 14068 w 14127"/>
                <a:gd name="T3" fmla="*/ 0 h 384321"/>
                <a:gd name="T4" fmla="*/ 14068 w 14127"/>
                <a:gd name="T5" fmla="*/ 1742 h 384321"/>
                <a:gd name="T6" fmla="*/ 6833 w 14127"/>
                <a:gd name="T7" fmla="*/ 8439 h 384321"/>
                <a:gd name="T8" fmla="*/ 5627 w 14127"/>
                <a:gd name="T9" fmla="*/ 8439 h 384321"/>
                <a:gd name="T10" fmla="*/ 3885 w 14127"/>
                <a:gd name="T11" fmla="*/ 8439 h 384321"/>
                <a:gd name="T12" fmla="*/ 2680 w 14127"/>
                <a:gd name="T13" fmla="*/ 8439 h 384321"/>
                <a:gd name="T14" fmla="*/ 2680 w 14127"/>
                <a:gd name="T15" fmla="*/ 8439 h 384321"/>
                <a:gd name="T16" fmla="*/ 0 w 14127"/>
                <a:gd name="T17" fmla="*/ 8439 h 384321"/>
                <a:gd name="T18" fmla="*/ 0 w 14127"/>
                <a:gd name="T19" fmla="*/ 384322 h 384321"/>
                <a:gd name="T20" fmla="*/ 14068 w 14127"/>
                <a:gd name="T21" fmla="*/ 384322 h 384321"/>
                <a:gd name="T22" fmla="*/ 14068 w 14127"/>
                <a:gd name="T23" fmla="*/ 1072 h 3843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127" h="384321">
                  <a:moveTo>
                    <a:pt x="14068" y="1072"/>
                  </a:moveTo>
                  <a:cubicBezTo>
                    <a:pt x="14121" y="723"/>
                    <a:pt x="14121" y="348"/>
                    <a:pt x="14068" y="0"/>
                  </a:cubicBezTo>
                  <a:cubicBezTo>
                    <a:pt x="14148" y="576"/>
                    <a:pt x="14148" y="1165"/>
                    <a:pt x="14068" y="1742"/>
                  </a:cubicBezTo>
                  <a:cubicBezTo>
                    <a:pt x="13719" y="5492"/>
                    <a:pt x="10598" y="8386"/>
                    <a:pt x="6833" y="8439"/>
                  </a:cubicBezTo>
                  <a:lnTo>
                    <a:pt x="5627" y="8439"/>
                  </a:lnTo>
                  <a:cubicBezTo>
                    <a:pt x="5051" y="8573"/>
                    <a:pt x="4462" y="8573"/>
                    <a:pt x="3885" y="8439"/>
                  </a:cubicBezTo>
                  <a:lnTo>
                    <a:pt x="2680" y="8439"/>
                  </a:lnTo>
                  <a:lnTo>
                    <a:pt x="0" y="8439"/>
                  </a:lnTo>
                  <a:lnTo>
                    <a:pt x="0" y="384322"/>
                  </a:lnTo>
                  <a:lnTo>
                    <a:pt x="14068" y="384322"/>
                  </a:lnTo>
                  <a:lnTo>
                    <a:pt x="14068" y="107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09" name="Freeform: Shape 1765">
              <a:extLst>
                <a:ext uri="{FF2B5EF4-FFF2-40B4-BE49-F238E27FC236}">
                  <a16:creationId xmlns:a16="http://schemas.microsoft.com/office/drawing/2014/main" id="{5812132C-DB7B-5BEE-6735-7ABE8BFDF8A6}"/>
                </a:ext>
              </a:extLst>
            </p:cNvPr>
            <p:cNvSpPr>
              <a:spLocks/>
            </p:cNvSpPr>
            <p:nvPr/>
          </p:nvSpPr>
          <p:spPr bwMode="auto">
            <a:xfrm>
              <a:off x="981519" y="6470329"/>
              <a:ext cx="456193" cy="2411"/>
            </a:xfrm>
            <a:custGeom>
              <a:avLst/>
              <a:gdLst>
                <a:gd name="T0" fmla="*/ 455524 w 456193"/>
                <a:gd name="T1" fmla="*/ 0 h 2411"/>
                <a:gd name="T2" fmla="*/ 455524 w 456193"/>
                <a:gd name="T3" fmla="*/ 0 h 2411"/>
                <a:gd name="T4" fmla="*/ 0 w 456193"/>
                <a:gd name="T5" fmla="*/ 0 h 2411"/>
                <a:gd name="T6" fmla="*/ 0 w 456193"/>
                <a:gd name="T7" fmla="*/ 1206 h 2411"/>
                <a:gd name="T8" fmla="*/ 0 w 456193"/>
                <a:gd name="T9" fmla="*/ 2411 h 2411"/>
                <a:gd name="T10" fmla="*/ 456194 w 456193"/>
                <a:gd name="T11" fmla="*/ 2411 h 2411"/>
                <a:gd name="T12" fmla="*/ 456194 w 456193"/>
                <a:gd name="T13" fmla="*/ 804 h 24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56193" h="2411">
                  <a:moveTo>
                    <a:pt x="455524" y="0"/>
                  </a:moveTo>
                  <a:lnTo>
                    <a:pt x="455524" y="0"/>
                  </a:lnTo>
                  <a:lnTo>
                    <a:pt x="0" y="0"/>
                  </a:lnTo>
                  <a:lnTo>
                    <a:pt x="0" y="1206"/>
                  </a:lnTo>
                  <a:cubicBezTo>
                    <a:pt x="0" y="1206"/>
                    <a:pt x="0" y="2009"/>
                    <a:pt x="0" y="2411"/>
                  </a:cubicBezTo>
                  <a:lnTo>
                    <a:pt x="456194" y="2411"/>
                  </a:lnTo>
                  <a:cubicBezTo>
                    <a:pt x="456127" y="1875"/>
                    <a:pt x="456127" y="1340"/>
                    <a:pt x="456194" y="804"/>
                  </a:cubicBezTo>
                  <a:lnTo>
                    <a:pt x="455524"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10" name="Freeform: Shape 1766">
              <a:extLst>
                <a:ext uri="{FF2B5EF4-FFF2-40B4-BE49-F238E27FC236}">
                  <a16:creationId xmlns:a16="http://schemas.microsoft.com/office/drawing/2014/main" id="{76A91A01-EFAF-1EF6-D830-53717158E780}"/>
                </a:ext>
              </a:extLst>
            </p:cNvPr>
            <p:cNvSpPr>
              <a:spLocks/>
            </p:cNvSpPr>
            <p:nvPr/>
          </p:nvSpPr>
          <p:spPr bwMode="auto">
            <a:xfrm>
              <a:off x="966112" y="6474080"/>
              <a:ext cx="14603" cy="378695"/>
            </a:xfrm>
            <a:custGeom>
              <a:avLst/>
              <a:gdLst>
                <a:gd name="T0" fmla="*/ 13934 w 14603"/>
                <a:gd name="T1" fmla="*/ 804 h 378695"/>
                <a:gd name="T2" fmla="*/ 13264 w 14603"/>
                <a:gd name="T3" fmla="*/ 2009 h 378695"/>
                <a:gd name="T4" fmla="*/ 12192 w 14603"/>
                <a:gd name="T5" fmla="*/ 2813 h 378695"/>
                <a:gd name="T6" fmla="*/ 10986 w 14603"/>
                <a:gd name="T7" fmla="*/ 3617 h 378695"/>
                <a:gd name="T8" fmla="*/ 9646 w 14603"/>
                <a:gd name="T9" fmla="*/ 3617 h 378695"/>
                <a:gd name="T10" fmla="*/ 8441 w 14603"/>
                <a:gd name="T11" fmla="*/ 3617 h 378695"/>
                <a:gd name="T12" fmla="*/ 7235 w 14603"/>
                <a:gd name="T13" fmla="*/ 3617 h 378695"/>
                <a:gd name="T14" fmla="*/ 5493 w 14603"/>
                <a:gd name="T15" fmla="*/ 3617 h 378695"/>
                <a:gd name="T16" fmla="*/ 0 w 14603"/>
                <a:gd name="T17" fmla="*/ 3617 h 378695"/>
                <a:gd name="T18" fmla="*/ 0 w 14603"/>
                <a:gd name="T19" fmla="*/ 378696 h 378695"/>
                <a:gd name="T20" fmla="*/ 14604 w 14603"/>
                <a:gd name="T21" fmla="*/ 378696 h 378695"/>
                <a:gd name="T22" fmla="*/ 14604 w 14603"/>
                <a:gd name="T23" fmla="*/ 0 h 37869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603" h="378695">
                  <a:moveTo>
                    <a:pt x="13934" y="804"/>
                  </a:moveTo>
                  <a:cubicBezTo>
                    <a:pt x="13762" y="1233"/>
                    <a:pt x="13537" y="1634"/>
                    <a:pt x="13264" y="2009"/>
                  </a:cubicBezTo>
                  <a:lnTo>
                    <a:pt x="12192" y="2813"/>
                  </a:lnTo>
                  <a:lnTo>
                    <a:pt x="10986" y="3617"/>
                  </a:lnTo>
                  <a:cubicBezTo>
                    <a:pt x="10541" y="3670"/>
                    <a:pt x="10091" y="3670"/>
                    <a:pt x="9646" y="3617"/>
                  </a:cubicBezTo>
                  <a:lnTo>
                    <a:pt x="8441" y="3617"/>
                  </a:lnTo>
                  <a:lnTo>
                    <a:pt x="7235" y="3617"/>
                  </a:lnTo>
                  <a:lnTo>
                    <a:pt x="5493" y="3617"/>
                  </a:lnTo>
                  <a:lnTo>
                    <a:pt x="0" y="3617"/>
                  </a:lnTo>
                  <a:lnTo>
                    <a:pt x="0" y="378696"/>
                  </a:lnTo>
                  <a:lnTo>
                    <a:pt x="14604" y="378696"/>
                  </a:lnTo>
                  <a:lnTo>
                    <a:pt x="14604" y="0"/>
                  </a:lnTo>
                  <a:lnTo>
                    <a:pt x="13934" y="80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11" name="Freeform: Shape 1767">
              <a:extLst>
                <a:ext uri="{FF2B5EF4-FFF2-40B4-BE49-F238E27FC236}">
                  <a16:creationId xmlns:a16="http://schemas.microsoft.com/office/drawing/2014/main" id="{E503B7D0-7D50-1B50-A42B-FFB399AA0CB7}"/>
                </a:ext>
              </a:extLst>
            </p:cNvPr>
            <p:cNvSpPr>
              <a:spLocks/>
            </p:cNvSpPr>
            <p:nvPr/>
          </p:nvSpPr>
          <p:spPr bwMode="auto">
            <a:xfrm>
              <a:off x="2074374" y="6464033"/>
              <a:ext cx="6966" cy="2143"/>
            </a:xfrm>
            <a:custGeom>
              <a:avLst/>
              <a:gdLst>
                <a:gd name="T0" fmla="*/ 6967 w 6966"/>
                <a:gd name="T1" fmla="*/ 0 h 2143"/>
                <a:gd name="T2" fmla="*/ 5225 w 6966"/>
                <a:gd name="T3" fmla="*/ 0 h 2143"/>
                <a:gd name="T4" fmla="*/ 5225 w 6966"/>
                <a:gd name="T5" fmla="*/ 0 h 2143"/>
                <a:gd name="T6" fmla="*/ 0 w 6966"/>
                <a:gd name="T7" fmla="*/ 0 h 2143"/>
                <a:gd name="T8" fmla="*/ 0 w 6966"/>
                <a:gd name="T9" fmla="*/ 0 h 2143"/>
                <a:gd name="T10" fmla="*/ 4823 w 6966"/>
                <a:gd name="T11" fmla="*/ 2143 h 2143"/>
                <a:gd name="T12" fmla="*/ 6967 w 6966"/>
                <a:gd name="T13" fmla="*/ 0 h 214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966" h="2143">
                  <a:moveTo>
                    <a:pt x="6967" y="0"/>
                  </a:moveTo>
                  <a:lnTo>
                    <a:pt x="5225" y="0"/>
                  </a:lnTo>
                  <a:lnTo>
                    <a:pt x="0" y="0"/>
                  </a:lnTo>
                  <a:cubicBezTo>
                    <a:pt x="1809" y="147"/>
                    <a:pt x="3497" y="911"/>
                    <a:pt x="4823" y="2143"/>
                  </a:cubicBezTo>
                  <a:cubicBezTo>
                    <a:pt x="5359" y="1273"/>
                    <a:pt x="6096" y="536"/>
                    <a:pt x="6967"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12" name="Freeform: Shape 1768">
              <a:extLst>
                <a:ext uri="{FF2B5EF4-FFF2-40B4-BE49-F238E27FC236}">
                  <a16:creationId xmlns:a16="http://schemas.microsoft.com/office/drawing/2014/main" id="{72553BA8-40F2-CF1D-6BEB-B446273CBF65}"/>
                </a:ext>
              </a:extLst>
            </p:cNvPr>
            <p:cNvSpPr>
              <a:spLocks/>
            </p:cNvSpPr>
            <p:nvPr/>
          </p:nvSpPr>
          <p:spPr bwMode="auto">
            <a:xfrm>
              <a:off x="2073302" y="6476089"/>
              <a:ext cx="6296" cy="1607"/>
            </a:xfrm>
            <a:custGeom>
              <a:avLst/>
              <a:gdLst>
                <a:gd name="T0" fmla="*/ 0 w 6296"/>
                <a:gd name="T1" fmla="*/ 1607 h 1607"/>
                <a:gd name="T2" fmla="*/ 2411 w 6296"/>
                <a:gd name="T3" fmla="*/ 1607 h 1607"/>
                <a:gd name="T4" fmla="*/ 5091 w 6296"/>
                <a:gd name="T5" fmla="*/ 1607 h 1607"/>
                <a:gd name="T6" fmla="*/ 5091 w 6296"/>
                <a:gd name="T7" fmla="*/ 1607 h 1607"/>
                <a:gd name="T8" fmla="*/ 6297 w 6296"/>
                <a:gd name="T9" fmla="*/ 1607 h 1607"/>
                <a:gd name="T10" fmla="*/ 3617 w 6296"/>
                <a:gd name="T11" fmla="*/ 0 h 1607"/>
                <a:gd name="T12" fmla="*/ 0 w 6296"/>
                <a:gd name="T13" fmla="*/ 1607 h 160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296" h="1607">
                  <a:moveTo>
                    <a:pt x="0" y="1607"/>
                  </a:moveTo>
                  <a:lnTo>
                    <a:pt x="2411" y="1607"/>
                  </a:lnTo>
                  <a:lnTo>
                    <a:pt x="5091" y="1607"/>
                  </a:lnTo>
                  <a:lnTo>
                    <a:pt x="6297" y="1607"/>
                  </a:lnTo>
                  <a:cubicBezTo>
                    <a:pt x="5252" y="1380"/>
                    <a:pt x="4314" y="817"/>
                    <a:pt x="3617" y="0"/>
                  </a:cubicBezTo>
                  <a:cubicBezTo>
                    <a:pt x="2586" y="857"/>
                    <a:pt x="1326" y="1406"/>
                    <a:pt x="0" y="160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13" name="Freeform: Shape 1769">
              <a:extLst>
                <a:ext uri="{FF2B5EF4-FFF2-40B4-BE49-F238E27FC236}">
                  <a16:creationId xmlns:a16="http://schemas.microsoft.com/office/drawing/2014/main" id="{493609DC-4F08-138B-54F8-7A68582F5047}"/>
                </a:ext>
              </a:extLst>
            </p:cNvPr>
            <p:cNvSpPr>
              <a:spLocks/>
            </p:cNvSpPr>
            <p:nvPr/>
          </p:nvSpPr>
          <p:spPr bwMode="auto">
            <a:xfrm>
              <a:off x="2077991" y="6465282"/>
              <a:ext cx="12921" cy="13988"/>
            </a:xfrm>
            <a:custGeom>
              <a:avLst/>
              <a:gdLst>
                <a:gd name="T0" fmla="*/ 11120 w 12921"/>
                <a:gd name="T1" fmla="*/ 2100 h 13988"/>
                <a:gd name="T2" fmla="*/ 10316 w 12921"/>
                <a:gd name="T3" fmla="*/ 1028 h 13988"/>
                <a:gd name="T4" fmla="*/ 9244 w 12921"/>
                <a:gd name="T5" fmla="*/ 90 h 13988"/>
                <a:gd name="T6" fmla="*/ 8173 w 12921"/>
                <a:gd name="T7" fmla="*/ 90 h 13988"/>
                <a:gd name="T8" fmla="*/ 6699 w 12921"/>
                <a:gd name="T9" fmla="*/ 90 h 13988"/>
                <a:gd name="T10" fmla="*/ 5627 w 12921"/>
                <a:gd name="T11" fmla="*/ 90 h 13988"/>
                <a:gd name="T12" fmla="*/ 5627 w 12921"/>
                <a:gd name="T13" fmla="*/ 90 h 13988"/>
                <a:gd name="T14" fmla="*/ 3885 w 12921"/>
                <a:gd name="T15" fmla="*/ 90 h 13988"/>
                <a:gd name="T16" fmla="*/ 3885 w 12921"/>
                <a:gd name="T17" fmla="*/ 90 h 13988"/>
                <a:gd name="T18" fmla="*/ 1072 w 12921"/>
                <a:gd name="T19" fmla="*/ 1296 h 13988"/>
                <a:gd name="T20" fmla="*/ 3215 w 12921"/>
                <a:gd name="T21" fmla="*/ 6386 h 13988"/>
                <a:gd name="T22" fmla="*/ 0 w 12921"/>
                <a:gd name="T23" fmla="*/ 12281 h 13988"/>
                <a:gd name="T24" fmla="*/ 2680 w 12921"/>
                <a:gd name="T25" fmla="*/ 13888 h 13988"/>
                <a:gd name="T26" fmla="*/ 4421 w 12921"/>
                <a:gd name="T27" fmla="*/ 13888 h 13988"/>
                <a:gd name="T28" fmla="*/ 5627 w 12921"/>
                <a:gd name="T29" fmla="*/ 13888 h 13988"/>
                <a:gd name="T30" fmla="*/ 12862 w 12921"/>
                <a:gd name="T31" fmla="*/ 7190 h 13988"/>
                <a:gd name="T32" fmla="*/ 12862 w 12921"/>
                <a:gd name="T33" fmla="*/ 5449 h 13988"/>
                <a:gd name="T34" fmla="*/ 12862 w 12921"/>
                <a:gd name="T35" fmla="*/ 3975 h 13988"/>
                <a:gd name="T36" fmla="*/ 11120 w 12921"/>
                <a:gd name="T37" fmla="*/ 2100 h 1398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2921" h="13988">
                  <a:moveTo>
                    <a:pt x="11120" y="2100"/>
                  </a:moveTo>
                  <a:cubicBezTo>
                    <a:pt x="10932" y="1684"/>
                    <a:pt x="10651" y="1323"/>
                    <a:pt x="10316" y="1028"/>
                  </a:cubicBezTo>
                  <a:cubicBezTo>
                    <a:pt x="10022" y="653"/>
                    <a:pt x="9660" y="332"/>
                    <a:pt x="9244" y="90"/>
                  </a:cubicBezTo>
                  <a:lnTo>
                    <a:pt x="8173" y="90"/>
                  </a:lnTo>
                  <a:cubicBezTo>
                    <a:pt x="7690" y="-30"/>
                    <a:pt x="7181" y="-30"/>
                    <a:pt x="6699" y="90"/>
                  </a:cubicBezTo>
                  <a:cubicBezTo>
                    <a:pt x="6699" y="90"/>
                    <a:pt x="6699" y="90"/>
                    <a:pt x="5627" y="90"/>
                  </a:cubicBezTo>
                  <a:cubicBezTo>
                    <a:pt x="5051" y="23"/>
                    <a:pt x="4461" y="23"/>
                    <a:pt x="3885" y="90"/>
                  </a:cubicBezTo>
                  <a:cubicBezTo>
                    <a:pt x="2867" y="265"/>
                    <a:pt x="1902" y="680"/>
                    <a:pt x="1072" y="1296"/>
                  </a:cubicBezTo>
                  <a:cubicBezTo>
                    <a:pt x="2438" y="2636"/>
                    <a:pt x="3215" y="4471"/>
                    <a:pt x="3215" y="6386"/>
                  </a:cubicBezTo>
                  <a:cubicBezTo>
                    <a:pt x="3175" y="8757"/>
                    <a:pt x="1969" y="10968"/>
                    <a:pt x="0" y="12281"/>
                  </a:cubicBezTo>
                  <a:cubicBezTo>
                    <a:pt x="697" y="13098"/>
                    <a:pt x="1634" y="13660"/>
                    <a:pt x="2680" y="13888"/>
                  </a:cubicBezTo>
                  <a:cubicBezTo>
                    <a:pt x="3256" y="14022"/>
                    <a:pt x="3845" y="14022"/>
                    <a:pt x="4421" y="13888"/>
                  </a:cubicBezTo>
                  <a:lnTo>
                    <a:pt x="5627" y="13888"/>
                  </a:lnTo>
                  <a:cubicBezTo>
                    <a:pt x="9392" y="13834"/>
                    <a:pt x="12513" y="10941"/>
                    <a:pt x="12862" y="7190"/>
                  </a:cubicBezTo>
                  <a:cubicBezTo>
                    <a:pt x="12942" y="6614"/>
                    <a:pt x="12942" y="6025"/>
                    <a:pt x="12862" y="5449"/>
                  </a:cubicBezTo>
                  <a:cubicBezTo>
                    <a:pt x="12929" y="4953"/>
                    <a:pt x="12929" y="4471"/>
                    <a:pt x="12862" y="3975"/>
                  </a:cubicBezTo>
                  <a:cubicBezTo>
                    <a:pt x="12433" y="3225"/>
                    <a:pt x="11843" y="2582"/>
                    <a:pt x="11120" y="210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14" name="Freeform: Shape 1770">
              <a:extLst>
                <a:ext uri="{FF2B5EF4-FFF2-40B4-BE49-F238E27FC236}">
                  <a16:creationId xmlns:a16="http://schemas.microsoft.com/office/drawing/2014/main" id="{204B2AC0-1FC0-7DC8-1924-E8FFCF04A6D7}"/>
                </a:ext>
              </a:extLst>
            </p:cNvPr>
            <p:cNvSpPr>
              <a:spLocks/>
            </p:cNvSpPr>
            <p:nvPr/>
          </p:nvSpPr>
          <p:spPr bwMode="auto">
            <a:xfrm>
              <a:off x="980849" y="6472472"/>
              <a:ext cx="59" cy="1205"/>
            </a:xfrm>
            <a:custGeom>
              <a:avLst/>
              <a:gdLst>
                <a:gd name="T0" fmla="*/ 0 w 59"/>
                <a:gd name="T1" fmla="*/ 1206 h 1205"/>
                <a:gd name="T2" fmla="*/ 0 w 59"/>
                <a:gd name="T3" fmla="*/ 0 h 1205"/>
                <a:gd name="T4" fmla="*/ 0 w 59"/>
                <a:gd name="T5" fmla="*/ 0 h 1205"/>
                <a:gd name="T6" fmla="*/ 0 w 59"/>
                <a:gd name="T7" fmla="*/ 1206 h 120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1205">
                  <a:moveTo>
                    <a:pt x="0" y="1206"/>
                  </a:moveTo>
                  <a:cubicBezTo>
                    <a:pt x="0" y="1206"/>
                    <a:pt x="0" y="402"/>
                    <a:pt x="0" y="0"/>
                  </a:cubicBezTo>
                  <a:cubicBezTo>
                    <a:pt x="0" y="0"/>
                    <a:pt x="134" y="804"/>
                    <a:pt x="0" y="120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15" name="Freeform: Shape 1771">
              <a:extLst>
                <a:ext uri="{FF2B5EF4-FFF2-40B4-BE49-F238E27FC236}">
                  <a16:creationId xmlns:a16="http://schemas.microsoft.com/office/drawing/2014/main" id="{7E7639D4-713A-72D4-530F-91D9FAE16501}"/>
                </a:ext>
              </a:extLst>
            </p:cNvPr>
            <p:cNvSpPr>
              <a:spLocks/>
            </p:cNvSpPr>
            <p:nvPr/>
          </p:nvSpPr>
          <p:spPr bwMode="auto">
            <a:xfrm>
              <a:off x="971605" y="6478098"/>
              <a:ext cx="4153" cy="13395"/>
            </a:xfrm>
            <a:custGeom>
              <a:avLst/>
              <a:gdLst>
                <a:gd name="T0" fmla="*/ 938 w 4153"/>
                <a:gd name="T1" fmla="*/ 0 h 13395"/>
                <a:gd name="T2" fmla="*/ 0 w 4153"/>
                <a:gd name="T3" fmla="*/ 0 h 13395"/>
                <a:gd name="T4" fmla="*/ 1742 w 4153"/>
                <a:gd name="T5" fmla="*/ 0 h 13395"/>
                <a:gd name="T6" fmla="*/ 2948 w 4153"/>
                <a:gd name="T7" fmla="*/ 0 h 13395"/>
                <a:gd name="T8" fmla="*/ 4153 w 4153"/>
                <a:gd name="T9" fmla="*/ 0 h 13395"/>
                <a:gd name="T10" fmla="*/ 2412 w 4153"/>
                <a:gd name="T11" fmla="*/ 0 h 133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53" h="13395">
                  <a:moveTo>
                    <a:pt x="938" y="0"/>
                  </a:moveTo>
                  <a:lnTo>
                    <a:pt x="0" y="0"/>
                  </a:lnTo>
                  <a:lnTo>
                    <a:pt x="1742" y="0"/>
                  </a:lnTo>
                  <a:lnTo>
                    <a:pt x="2948" y="0"/>
                  </a:lnTo>
                  <a:lnTo>
                    <a:pt x="4153" y="0"/>
                  </a:lnTo>
                  <a:lnTo>
                    <a:pt x="2412" y="0"/>
                  </a:lnTo>
                  <a:lnTo>
                    <a:pt x="938"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16" name="Freeform: Shape 1772">
              <a:extLst>
                <a:ext uri="{FF2B5EF4-FFF2-40B4-BE49-F238E27FC236}">
                  <a16:creationId xmlns:a16="http://schemas.microsoft.com/office/drawing/2014/main" id="{9456B700-5357-287B-28A2-2C31147ACCA6}"/>
                </a:ext>
              </a:extLst>
            </p:cNvPr>
            <p:cNvSpPr>
              <a:spLocks/>
            </p:cNvSpPr>
            <p:nvPr/>
          </p:nvSpPr>
          <p:spPr bwMode="auto">
            <a:xfrm>
              <a:off x="2824648" y="6542531"/>
              <a:ext cx="14603" cy="311449"/>
            </a:xfrm>
            <a:custGeom>
              <a:avLst/>
              <a:gdLst>
                <a:gd name="T0" fmla="*/ 7369 w 14603"/>
                <a:gd name="T1" fmla="*/ 7368 h 311449"/>
                <a:gd name="T2" fmla="*/ 0 w 14603"/>
                <a:gd name="T3" fmla="*/ 0 h 311449"/>
                <a:gd name="T4" fmla="*/ 0 w 14603"/>
                <a:gd name="T5" fmla="*/ 311449 h 311449"/>
                <a:gd name="T6" fmla="*/ 14604 w 14603"/>
                <a:gd name="T7" fmla="*/ 311449 h 311449"/>
                <a:gd name="T8" fmla="*/ 14604 w 14603"/>
                <a:gd name="T9" fmla="*/ 7368 h 31144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603" h="311449">
                  <a:moveTo>
                    <a:pt x="7369" y="7368"/>
                  </a:moveTo>
                  <a:cubicBezTo>
                    <a:pt x="3296" y="7368"/>
                    <a:pt x="0" y="4072"/>
                    <a:pt x="0" y="0"/>
                  </a:cubicBezTo>
                  <a:lnTo>
                    <a:pt x="0" y="311449"/>
                  </a:lnTo>
                  <a:lnTo>
                    <a:pt x="14604" y="311449"/>
                  </a:lnTo>
                  <a:lnTo>
                    <a:pt x="14604" y="7368"/>
                  </a:lnTo>
                  <a:lnTo>
                    <a:pt x="7369" y="736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17" name="Freeform: Shape 1773">
              <a:extLst>
                <a:ext uri="{FF2B5EF4-FFF2-40B4-BE49-F238E27FC236}">
                  <a16:creationId xmlns:a16="http://schemas.microsoft.com/office/drawing/2014/main" id="{F6E9C8C5-A90C-1E20-36A1-1855D04058E1}"/>
                </a:ext>
              </a:extLst>
            </p:cNvPr>
            <p:cNvSpPr>
              <a:spLocks/>
            </p:cNvSpPr>
            <p:nvPr/>
          </p:nvSpPr>
          <p:spPr bwMode="auto">
            <a:xfrm>
              <a:off x="2824648" y="6535030"/>
              <a:ext cx="365624" cy="14333"/>
            </a:xfrm>
            <a:custGeom>
              <a:avLst/>
              <a:gdLst>
                <a:gd name="T0" fmla="*/ 358390 w 365624"/>
                <a:gd name="T1" fmla="*/ 7234 h 14333"/>
                <a:gd name="T2" fmla="*/ 365625 w 365624"/>
                <a:gd name="T3" fmla="*/ 0 h 14333"/>
                <a:gd name="T4" fmla="*/ 7369 w 365624"/>
                <a:gd name="T5" fmla="*/ 0 h 14333"/>
                <a:gd name="T6" fmla="*/ 6029 w 365624"/>
                <a:gd name="T7" fmla="*/ 0 h 14333"/>
                <a:gd name="T8" fmla="*/ 0 w 365624"/>
                <a:gd name="T9" fmla="*/ 6966 h 14333"/>
                <a:gd name="T10" fmla="*/ 7369 w 365624"/>
                <a:gd name="T11" fmla="*/ 14333 h 14333"/>
                <a:gd name="T12" fmla="*/ 365625 w 365624"/>
                <a:gd name="T13" fmla="*/ 14333 h 14333"/>
                <a:gd name="T14" fmla="*/ 358390 w 365624"/>
                <a:gd name="T15" fmla="*/ 7234 h 1433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65624" h="14333">
                  <a:moveTo>
                    <a:pt x="358390" y="7234"/>
                  </a:moveTo>
                  <a:cubicBezTo>
                    <a:pt x="358390" y="3242"/>
                    <a:pt x="361632" y="0"/>
                    <a:pt x="365625" y="0"/>
                  </a:cubicBezTo>
                  <a:lnTo>
                    <a:pt x="7369" y="0"/>
                  </a:lnTo>
                  <a:lnTo>
                    <a:pt x="6029" y="0"/>
                  </a:lnTo>
                  <a:cubicBezTo>
                    <a:pt x="2612" y="576"/>
                    <a:pt x="80" y="3496"/>
                    <a:pt x="0" y="6966"/>
                  </a:cubicBezTo>
                  <a:cubicBezTo>
                    <a:pt x="0" y="11038"/>
                    <a:pt x="3296" y="14333"/>
                    <a:pt x="7369" y="14333"/>
                  </a:cubicBezTo>
                  <a:lnTo>
                    <a:pt x="365625" y="14333"/>
                  </a:lnTo>
                  <a:cubicBezTo>
                    <a:pt x="361713" y="14266"/>
                    <a:pt x="358537" y="11145"/>
                    <a:pt x="35839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18" name="Freeform: Shape 1774">
              <a:extLst>
                <a:ext uri="{FF2B5EF4-FFF2-40B4-BE49-F238E27FC236}">
                  <a16:creationId xmlns:a16="http://schemas.microsoft.com/office/drawing/2014/main" id="{88181D6F-008B-4AD0-21C1-4AB628FBF474}"/>
                </a:ext>
              </a:extLst>
            </p:cNvPr>
            <p:cNvSpPr>
              <a:spLocks/>
            </p:cNvSpPr>
            <p:nvPr/>
          </p:nvSpPr>
          <p:spPr bwMode="auto">
            <a:xfrm>
              <a:off x="3183038" y="6535030"/>
              <a:ext cx="41800" cy="14601"/>
            </a:xfrm>
            <a:custGeom>
              <a:avLst/>
              <a:gdLst>
                <a:gd name="T0" fmla="*/ 0 w 41800"/>
                <a:gd name="T1" fmla="*/ 7234 h 14601"/>
                <a:gd name="T2" fmla="*/ 7235 w 41800"/>
                <a:gd name="T3" fmla="*/ 14601 h 14601"/>
                <a:gd name="T4" fmla="*/ 41801 w 41800"/>
                <a:gd name="T5" fmla="*/ 14601 h 14601"/>
                <a:gd name="T6" fmla="*/ 41801 w 41800"/>
                <a:gd name="T7" fmla="*/ 0 h 14601"/>
                <a:gd name="T8" fmla="*/ 7235 w 41800"/>
                <a:gd name="T9" fmla="*/ 0 h 14601"/>
                <a:gd name="T10" fmla="*/ 0 w 41800"/>
                <a:gd name="T11" fmla="*/ 7234 h 1460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800" h="14601">
                  <a:moveTo>
                    <a:pt x="0" y="7234"/>
                  </a:moveTo>
                  <a:cubicBezTo>
                    <a:pt x="0" y="11252"/>
                    <a:pt x="3216" y="14534"/>
                    <a:pt x="7235" y="14601"/>
                  </a:cubicBezTo>
                  <a:lnTo>
                    <a:pt x="41801" y="14601"/>
                  </a:lnTo>
                  <a:lnTo>
                    <a:pt x="41801" y="0"/>
                  </a:lnTo>
                  <a:lnTo>
                    <a:pt x="7235" y="0"/>
                  </a:lnTo>
                  <a:cubicBezTo>
                    <a:pt x="3242" y="0"/>
                    <a:pt x="0" y="3242"/>
                    <a:pt x="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19" name="Freeform: Shape 1775">
              <a:extLst>
                <a:ext uri="{FF2B5EF4-FFF2-40B4-BE49-F238E27FC236}">
                  <a16:creationId xmlns:a16="http://schemas.microsoft.com/office/drawing/2014/main" id="{A59BBD9F-A0E4-1CDD-8334-4F5590B7AA68}"/>
                </a:ext>
              </a:extLst>
            </p:cNvPr>
            <p:cNvSpPr>
              <a:spLocks/>
            </p:cNvSpPr>
            <p:nvPr/>
          </p:nvSpPr>
          <p:spPr bwMode="auto">
            <a:xfrm>
              <a:off x="306004" y="5592377"/>
              <a:ext cx="111335" cy="14601"/>
            </a:xfrm>
            <a:custGeom>
              <a:avLst/>
              <a:gdLst>
                <a:gd name="T0" fmla="*/ 7235 w 111335"/>
                <a:gd name="T1" fmla="*/ 14601 h 14601"/>
                <a:gd name="T2" fmla="*/ 111335 w 111335"/>
                <a:gd name="T3" fmla="*/ 14601 h 14601"/>
                <a:gd name="T4" fmla="*/ 104101 w 111335"/>
                <a:gd name="T5" fmla="*/ 7234 h 14601"/>
                <a:gd name="T6" fmla="*/ 111335 w 111335"/>
                <a:gd name="T7" fmla="*/ 0 h 14601"/>
                <a:gd name="T8" fmla="*/ 7235 w 111335"/>
                <a:gd name="T9" fmla="*/ 0 h 14601"/>
                <a:gd name="T10" fmla="*/ 0 w 111335"/>
                <a:gd name="T11" fmla="*/ 7234 h 14601"/>
                <a:gd name="T12" fmla="*/ 7235 w 111335"/>
                <a:gd name="T13" fmla="*/ 14601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1335" h="14601">
                  <a:moveTo>
                    <a:pt x="7235" y="14601"/>
                  </a:moveTo>
                  <a:lnTo>
                    <a:pt x="111335" y="14601"/>
                  </a:lnTo>
                  <a:cubicBezTo>
                    <a:pt x="107319" y="14528"/>
                    <a:pt x="104099" y="11251"/>
                    <a:pt x="104101" y="7234"/>
                  </a:cubicBezTo>
                  <a:cubicBezTo>
                    <a:pt x="104101" y="3239"/>
                    <a:pt x="107340" y="0"/>
                    <a:pt x="111335" y="0"/>
                  </a:cubicBezTo>
                  <a:lnTo>
                    <a:pt x="7235" y="0"/>
                  </a:lnTo>
                  <a:cubicBezTo>
                    <a:pt x="3240" y="0"/>
                    <a:pt x="0" y="3239"/>
                    <a:pt x="0" y="7234"/>
                  </a:cubicBezTo>
                  <a:cubicBezTo>
                    <a:pt x="-1" y="11251"/>
                    <a:pt x="3218" y="14528"/>
                    <a:pt x="7235" y="1460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20" name="Freeform: Shape 1776">
              <a:extLst>
                <a:ext uri="{FF2B5EF4-FFF2-40B4-BE49-F238E27FC236}">
                  <a16:creationId xmlns:a16="http://schemas.microsoft.com/office/drawing/2014/main" id="{CEDA277F-BE79-C91F-3C0A-493581BC5FA9}"/>
                </a:ext>
              </a:extLst>
            </p:cNvPr>
            <p:cNvSpPr>
              <a:spLocks/>
            </p:cNvSpPr>
            <p:nvPr/>
          </p:nvSpPr>
          <p:spPr bwMode="auto">
            <a:xfrm>
              <a:off x="358121" y="5983530"/>
              <a:ext cx="14603" cy="124713"/>
            </a:xfrm>
            <a:custGeom>
              <a:avLst/>
              <a:gdLst>
                <a:gd name="T0" fmla="*/ 7369 w 14603"/>
                <a:gd name="T1" fmla="*/ 117346 h 124713"/>
                <a:gd name="T2" fmla="*/ 14604 w 14603"/>
                <a:gd name="T3" fmla="*/ 124714 h 124713"/>
                <a:gd name="T4" fmla="*/ 14604 w 14603"/>
                <a:gd name="T5" fmla="*/ 7368 h 124713"/>
                <a:gd name="T6" fmla="*/ 7369 w 14603"/>
                <a:gd name="T7" fmla="*/ 0 h 124713"/>
                <a:gd name="T8" fmla="*/ 0 w 14603"/>
                <a:gd name="T9" fmla="*/ 7368 h 124713"/>
                <a:gd name="T10" fmla="*/ 0 w 14603"/>
                <a:gd name="T11" fmla="*/ 124312 h 124713"/>
                <a:gd name="T12" fmla="*/ 7369 w 14603"/>
                <a:gd name="T13" fmla="*/ 117346 h 1247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124713">
                  <a:moveTo>
                    <a:pt x="7369" y="117346"/>
                  </a:moveTo>
                  <a:cubicBezTo>
                    <a:pt x="11385" y="117413"/>
                    <a:pt x="14605" y="120695"/>
                    <a:pt x="14604" y="124714"/>
                  </a:cubicBezTo>
                  <a:lnTo>
                    <a:pt x="14604" y="7368"/>
                  </a:lnTo>
                  <a:cubicBezTo>
                    <a:pt x="14604" y="3350"/>
                    <a:pt x="11385" y="72"/>
                    <a:pt x="7369" y="0"/>
                  </a:cubicBezTo>
                  <a:cubicBezTo>
                    <a:pt x="3299" y="0"/>
                    <a:pt x="0" y="3298"/>
                    <a:pt x="0" y="7368"/>
                  </a:cubicBezTo>
                  <a:lnTo>
                    <a:pt x="0" y="124312"/>
                  </a:lnTo>
                  <a:cubicBezTo>
                    <a:pt x="213" y="120400"/>
                    <a:pt x="3451" y="117346"/>
                    <a:pt x="7369" y="11734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21" name="Freeform: Shape 1777">
              <a:extLst>
                <a:ext uri="{FF2B5EF4-FFF2-40B4-BE49-F238E27FC236}">
                  <a16:creationId xmlns:a16="http://schemas.microsoft.com/office/drawing/2014/main" id="{9B05BE6D-1F05-1355-8878-7B131B7A0A2E}"/>
                </a:ext>
              </a:extLst>
            </p:cNvPr>
            <p:cNvSpPr>
              <a:spLocks/>
            </p:cNvSpPr>
            <p:nvPr/>
          </p:nvSpPr>
          <p:spPr bwMode="auto">
            <a:xfrm>
              <a:off x="358121" y="6100474"/>
              <a:ext cx="14603" cy="361549"/>
            </a:xfrm>
            <a:custGeom>
              <a:avLst/>
              <a:gdLst>
                <a:gd name="T0" fmla="*/ 14604 w 14603"/>
                <a:gd name="T1" fmla="*/ 361549 h 361549"/>
                <a:gd name="T2" fmla="*/ 14604 w 14603"/>
                <a:gd name="T3" fmla="*/ 7368 h 361549"/>
                <a:gd name="T4" fmla="*/ 7369 w 14603"/>
                <a:gd name="T5" fmla="*/ 0 h 361549"/>
                <a:gd name="T6" fmla="*/ 0 w 14603"/>
                <a:gd name="T7" fmla="*/ 7368 h 361549"/>
                <a:gd name="T8" fmla="*/ 0 w 14603"/>
                <a:gd name="T9" fmla="*/ 361147 h 361549"/>
                <a:gd name="T10" fmla="*/ 14604 w 14603"/>
                <a:gd name="T11" fmla="*/ 361147 h 3615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03" h="361549">
                  <a:moveTo>
                    <a:pt x="14604" y="361549"/>
                  </a:moveTo>
                  <a:lnTo>
                    <a:pt x="14604" y="7368"/>
                  </a:lnTo>
                  <a:cubicBezTo>
                    <a:pt x="14604" y="3349"/>
                    <a:pt x="11385" y="67"/>
                    <a:pt x="7369" y="0"/>
                  </a:cubicBezTo>
                  <a:cubicBezTo>
                    <a:pt x="3299" y="0"/>
                    <a:pt x="0" y="3295"/>
                    <a:pt x="0" y="7368"/>
                  </a:cubicBezTo>
                  <a:lnTo>
                    <a:pt x="0" y="361147"/>
                  </a:lnTo>
                  <a:lnTo>
                    <a:pt x="14604" y="361147"/>
                  </a:lnTo>
                  <a:lnTo>
                    <a:pt x="14604" y="36154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22" name="Freeform: Shape 1778">
              <a:extLst>
                <a:ext uri="{FF2B5EF4-FFF2-40B4-BE49-F238E27FC236}">
                  <a16:creationId xmlns:a16="http://schemas.microsoft.com/office/drawing/2014/main" id="{DE0059D9-F88B-66EE-E52A-73533230AD51}"/>
                </a:ext>
              </a:extLst>
            </p:cNvPr>
            <p:cNvSpPr>
              <a:spLocks/>
            </p:cNvSpPr>
            <p:nvPr/>
          </p:nvSpPr>
          <p:spPr bwMode="auto">
            <a:xfrm>
              <a:off x="3224839" y="6540388"/>
              <a:ext cx="13397" cy="1875"/>
            </a:xfrm>
            <a:custGeom>
              <a:avLst/>
              <a:gdLst>
                <a:gd name="T0" fmla="*/ 0 w 13397"/>
                <a:gd name="T1" fmla="*/ 1875 h 1875"/>
                <a:gd name="T2" fmla="*/ 0 w 13397"/>
                <a:gd name="T3" fmla="*/ 938 h 1875"/>
                <a:gd name="T4" fmla="*/ 0 w 13397"/>
                <a:gd name="T5" fmla="*/ 0 h 1875"/>
                <a:gd name="T6" fmla="*/ 0 60000 65536"/>
                <a:gd name="T7" fmla="*/ 0 60000 65536"/>
                <a:gd name="T8" fmla="*/ 0 60000 65536"/>
              </a:gdLst>
              <a:ahLst/>
              <a:cxnLst>
                <a:cxn ang="T6">
                  <a:pos x="T0" y="T1"/>
                </a:cxn>
                <a:cxn ang="T7">
                  <a:pos x="T2" y="T3"/>
                </a:cxn>
                <a:cxn ang="T8">
                  <a:pos x="T4" y="T5"/>
                </a:cxn>
              </a:cxnLst>
              <a:rect l="0" t="0" r="r" b="b"/>
              <a:pathLst>
                <a:path w="13397" h="1875">
                  <a:moveTo>
                    <a:pt x="0" y="1875"/>
                  </a:moveTo>
                  <a:cubicBezTo>
                    <a:pt x="0" y="1875"/>
                    <a:pt x="0" y="1875"/>
                    <a:pt x="0" y="938"/>
                  </a:cubicBezTo>
                  <a:cubicBezTo>
                    <a:pt x="0" y="0"/>
                    <a:pt x="0" y="268"/>
                    <a:pt x="0" y="0"/>
                  </a:cubicBezTo>
                  <a:lnTo>
                    <a:pt x="0" y="187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23" name="Freeform: Shape 1779">
              <a:extLst>
                <a:ext uri="{FF2B5EF4-FFF2-40B4-BE49-F238E27FC236}">
                  <a16:creationId xmlns:a16="http://schemas.microsoft.com/office/drawing/2014/main" id="{335596E9-86D5-F8DD-9AFE-F648D6E807CE}"/>
                </a:ext>
              </a:extLst>
            </p:cNvPr>
            <p:cNvSpPr>
              <a:spLocks/>
            </p:cNvSpPr>
            <p:nvPr/>
          </p:nvSpPr>
          <p:spPr bwMode="auto">
            <a:xfrm>
              <a:off x="196946" y="6470195"/>
              <a:ext cx="111871" cy="14601"/>
            </a:xfrm>
            <a:custGeom>
              <a:avLst/>
              <a:gdLst>
                <a:gd name="T0" fmla="*/ 7369 w 111871"/>
                <a:gd name="T1" fmla="*/ 7234 h 14601"/>
                <a:gd name="T2" fmla="*/ 0 w 111871"/>
                <a:gd name="T3" fmla="*/ 14601 h 14601"/>
                <a:gd name="T4" fmla="*/ 111871 w 111871"/>
                <a:gd name="T5" fmla="*/ 14601 h 14601"/>
                <a:gd name="T6" fmla="*/ 109058 w 111871"/>
                <a:gd name="T7" fmla="*/ 8975 h 14601"/>
                <a:gd name="T8" fmla="*/ 109058 w 111871"/>
                <a:gd name="T9" fmla="*/ 0 h 14601"/>
                <a:gd name="T10" fmla="*/ 0 w 111871"/>
                <a:gd name="T11" fmla="*/ 0 h 14601"/>
                <a:gd name="T12" fmla="*/ 7369 w 111871"/>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1871" h="14601">
                  <a:moveTo>
                    <a:pt x="7369" y="7234"/>
                  </a:moveTo>
                  <a:cubicBezTo>
                    <a:pt x="7369" y="11306"/>
                    <a:pt x="4070" y="14601"/>
                    <a:pt x="0" y="14601"/>
                  </a:cubicBezTo>
                  <a:lnTo>
                    <a:pt x="111871" y="14601"/>
                  </a:lnTo>
                  <a:cubicBezTo>
                    <a:pt x="110154" y="13235"/>
                    <a:pt x="109126" y="11172"/>
                    <a:pt x="109058" y="8975"/>
                  </a:cubicBezTo>
                  <a:lnTo>
                    <a:pt x="109058" y="0"/>
                  </a:lnTo>
                  <a:lnTo>
                    <a:pt x="0" y="0"/>
                  </a:lnTo>
                  <a:cubicBezTo>
                    <a:pt x="4018" y="0"/>
                    <a:pt x="7295" y="3215"/>
                    <a:pt x="7369"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24" name="Freeform: Shape 1780">
              <a:extLst>
                <a:ext uri="{FF2B5EF4-FFF2-40B4-BE49-F238E27FC236}">
                  <a16:creationId xmlns:a16="http://schemas.microsoft.com/office/drawing/2014/main" id="{D9297869-32D6-36F4-20C7-8F57A2FB4F5C}"/>
                </a:ext>
              </a:extLst>
            </p:cNvPr>
            <p:cNvSpPr>
              <a:spLocks/>
            </p:cNvSpPr>
            <p:nvPr/>
          </p:nvSpPr>
          <p:spPr bwMode="auto">
            <a:xfrm>
              <a:off x="146121" y="6477429"/>
              <a:ext cx="11704" cy="9376"/>
            </a:xfrm>
            <a:custGeom>
              <a:avLst/>
              <a:gdLst>
                <a:gd name="T0" fmla="*/ 48 w 11704"/>
                <a:gd name="T1" fmla="*/ 0 h 9376"/>
                <a:gd name="T2" fmla="*/ 48 w 11704"/>
                <a:gd name="T3" fmla="*/ 2009 h 9376"/>
                <a:gd name="T4" fmla="*/ 48 w 11704"/>
                <a:gd name="T5" fmla="*/ 3617 h 9376"/>
                <a:gd name="T6" fmla="*/ 48 w 11704"/>
                <a:gd name="T7" fmla="*/ 4689 h 9376"/>
                <a:gd name="T8" fmla="*/ 6747 w 11704"/>
                <a:gd name="T9" fmla="*/ 9377 h 9376"/>
                <a:gd name="T10" fmla="*/ 11704 w 11704"/>
                <a:gd name="T11" fmla="*/ 7368 h 9376"/>
                <a:gd name="T12" fmla="*/ 6747 w 11704"/>
                <a:gd name="T13" fmla="*/ 7368 h 9376"/>
                <a:gd name="T14" fmla="*/ 48 w 11704"/>
                <a:gd name="T15" fmla="*/ 0 h 93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704" h="9376">
                  <a:moveTo>
                    <a:pt x="48" y="0"/>
                  </a:moveTo>
                  <a:lnTo>
                    <a:pt x="48" y="2009"/>
                  </a:lnTo>
                  <a:cubicBezTo>
                    <a:pt x="-16" y="2545"/>
                    <a:pt x="-16" y="3081"/>
                    <a:pt x="48" y="3617"/>
                  </a:cubicBezTo>
                  <a:cubicBezTo>
                    <a:pt x="48" y="3617"/>
                    <a:pt x="48" y="4421"/>
                    <a:pt x="48" y="4689"/>
                  </a:cubicBezTo>
                  <a:cubicBezTo>
                    <a:pt x="1099" y="7488"/>
                    <a:pt x="3761" y="9350"/>
                    <a:pt x="6747" y="9377"/>
                  </a:cubicBezTo>
                  <a:cubicBezTo>
                    <a:pt x="8591" y="9337"/>
                    <a:pt x="10355" y="8627"/>
                    <a:pt x="11704" y="7368"/>
                  </a:cubicBezTo>
                  <a:lnTo>
                    <a:pt x="6747" y="7368"/>
                  </a:lnTo>
                  <a:cubicBezTo>
                    <a:pt x="2941" y="7019"/>
                    <a:pt x="32" y="3818"/>
                    <a:pt x="48"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25" name="Freeform: Shape 1781">
              <a:extLst>
                <a:ext uri="{FF2B5EF4-FFF2-40B4-BE49-F238E27FC236}">
                  <a16:creationId xmlns:a16="http://schemas.microsoft.com/office/drawing/2014/main" id="{31FD5670-B5FA-1E2C-3866-56274BE5B0AB}"/>
                </a:ext>
              </a:extLst>
            </p:cNvPr>
            <p:cNvSpPr>
              <a:spLocks/>
            </p:cNvSpPr>
            <p:nvPr/>
          </p:nvSpPr>
          <p:spPr bwMode="auto">
            <a:xfrm>
              <a:off x="306004" y="6477429"/>
              <a:ext cx="10316" cy="8975"/>
            </a:xfrm>
            <a:custGeom>
              <a:avLst/>
              <a:gdLst>
                <a:gd name="T0" fmla="*/ 7235 w 10316"/>
                <a:gd name="T1" fmla="*/ 7368 h 8975"/>
                <a:gd name="T2" fmla="*/ 0 w 10316"/>
                <a:gd name="T3" fmla="*/ 0 h 8975"/>
                <a:gd name="T4" fmla="*/ 0 w 10316"/>
                <a:gd name="T5" fmla="*/ 1742 h 8975"/>
                <a:gd name="T6" fmla="*/ 7235 w 10316"/>
                <a:gd name="T7" fmla="*/ 8975 h 8975"/>
                <a:gd name="T8" fmla="*/ 10316 w 10316"/>
                <a:gd name="T9" fmla="*/ 8171 h 8975"/>
                <a:gd name="T10" fmla="*/ 10316 w 10316"/>
                <a:gd name="T11" fmla="*/ 6564 h 8975"/>
                <a:gd name="T12" fmla="*/ 7235 w 10316"/>
                <a:gd name="T13" fmla="*/ 7368 h 89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316" h="8975">
                  <a:moveTo>
                    <a:pt x="7235" y="7368"/>
                  </a:moveTo>
                  <a:cubicBezTo>
                    <a:pt x="3218" y="7301"/>
                    <a:pt x="-1" y="4019"/>
                    <a:pt x="0" y="0"/>
                  </a:cubicBezTo>
                  <a:lnTo>
                    <a:pt x="0" y="1742"/>
                  </a:lnTo>
                  <a:cubicBezTo>
                    <a:pt x="138" y="5680"/>
                    <a:pt x="3297" y="8841"/>
                    <a:pt x="7235" y="8975"/>
                  </a:cubicBezTo>
                  <a:cubicBezTo>
                    <a:pt x="8316" y="8989"/>
                    <a:pt x="9382" y="8721"/>
                    <a:pt x="10316" y="8171"/>
                  </a:cubicBezTo>
                  <a:lnTo>
                    <a:pt x="10316" y="6564"/>
                  </a:lnTo>
                  <a:cubicBezTo>
                    <a:pt x="9382" y="7113"/>
                    <a:pt x="8316" y="7381"/>
                    <a:pt x="7235"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26" name="Freeform: Shape 1782">
              <a:extLst>
                <a:ext uri="{FF2B5EF4-FFF2-40B4-BE49-F238E27FC236}">
                  <a16:creationId xmlns:a16="http://schemas.microsoft.com/office/drawing/2014/main" id="{98C0ABC9-2208-93C6-6FD6-A9C9F0B262E7}"/>
                </a:ext>
              </a:extLst>
            </p:cNvPr>
            <p:cNvSpPr>
              <a:spLocks/>
            </p:cNvSpPr>
            <p:nvPr/>
          </p:nvSpPr>
          <p:spPr bwMode="auto">
            <a:xfrm>
              <a:off x="350381" y="6462291"/>
              <a:ext cx="15108" cy="14467"/>
            </a:xfrm>
            <a:custGeom>
              <a:avLst/>
              <a:gdLst>
                <a:gd name="T0" fmla="*/ 7740 w 15108"/>
                <a:gd name="T1" fmla="*/ 7234 h 14467"/>
                <a:gd name="T2" fmla="*/ 15109 w 15108"/>
                <a:gd name="T3" fmla="*/ 0 h 14467"/>
                <a:gd name="T4" fmla="*/ 7204 w 15108"/>
                <a:gd name="T5" fmla="*/ 0 h 14467"/>
                <a:gd name="T6" fmla="*/ 103 w 15108"/>
                <a:gd name="T7" fmla="*/ 7100 h 14467"/>
                <a:gd name="T8" fmla="*/ 103 w 15108"/>
                <a:gd name="T9" fmla="*/ 7100 h 14467"/>
                <a:gd name="T10" fmla="*/ 103 w 15108"/>
                <a:gd name="T11" fmla="*/ 9511 h 14467"/>
                <a:gd name="T12" fmla="*/ 6936 w 15108"/>
                <a:gd name="T13" fmla="*/ 14467 h 14467"/>
                <a:gd name="T14" fmla="*/ 14707 w 15108"/>
                <a:gd name="T15" fmla="*/ 14467 h 14467"/>
                <a:gd name="T16" fmla="*/ 7740 w 15108"/>
                <a:gd name="T17" fmla="*/ 7234 h 1446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08" h="14467">
                  <a:moveTo>
                    <a:pt x="7740" y="7234"/>
                  </a:moveTo>
                  <a:cubicBezTo>
                    <a:pt x="7814" y="3215"/>
                    <a:pt x="11091" y="0"/>
                    <a:pt x="15109" y="0"/>
                  </a:cubicBezTo>
                  <a:lnTo>
                    <a:pt x="7204" y="0"/>
                  </a:lnTo>
                  <a:cubicBezTo>
                    <a:pt x="3342" y="134"/>
                    <a:pt x="241" y="3242"/>
                    <a:pt x="103" y="7100"/>
                  </a:cubicBezTo>
                  <a:cubicBezTo>
                    <a:pt x="-34" y="7903"/>
                    <a:pt x="-34" y="8707"/>
                    <a:pt x="103" y="9511"/>
                  </a:cubicBezTo>
                  <a:cubicBezTo>
                    <a:pt x="1082" y="12458"/>
                    <a:pt x="3831" y="14454"/>
                    <a:pt x="6936" y="14467"/>
                  </a:cubicBezTo>
                  <a:lnTo>
                    <a:pt x="14707" y="14467"/>
                  </a:lnTo>
                  <a:cubicBezTo>
                    <a:pt x="10846" y="14253"/>
                    <a:pt x="7805" y="11105"/>
                    <a:pt x="774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27" name="Freeform: Shape 1783">
              <a:extLst>
                <a:ext uri="{FF2B5EF4-FFF2-40B4-BE49-F238E27FC236}">
                  <a16:creationId xmlns:a16="http://schemas.microsoft.com/office/drawing/2014/main" id="{A3D5E8A0-53BF-9310-4257-202948DC10C9}"/>
                </a:ext>
              </a:extLst>
            </p:cNvPr>
            <p:cNvSpPr>
              <a:spLocks/>
            </p:cNvSpPr>
            <p:nvPr/>
          </p:nvSpPr>
          <p:spPr bwMode="auto">
            <a:xfrm>
              <a:off x="358121" y="6462291"/>
              <a:ext cx="335345" cy="14601"/>
            </a:xfrm>
            <a:custGeom>
              <a:avLst/>
              <a:gdLst>
                <a:gd name="T0" fmla="*/ 335346 w 335345"/>
                <a:gd name="T1" fmla="*/ 7234 h 14601"/>
                <a:gd name="T2" fmla="*/ 335346 w 335345"/>
                <a:gd name="T3" fmla="*/ 0 h 14601"/>
                <a:gd name="T4" fmla="*/ 7369 w 335345"/>
                <a:gd name="T5" fmla="*/ 0 h 14601"/>
                <a:gd name="T6" fmla="*/ 0 w 335345"/>
                <a:gd name="T7" fmla="*/ 7234 h 14601"/>
                <a:gd name="T8" fmla="*/ 7369 w 335345"/>
                <a:gd name="T9" fmla="*/ 14601 h 14601"/>
                <a:gd name="T10" fmla="*/ 335346 w 335345"/>
                <a:gd name="T11" fmla="*/ 14601 h 14601"/>
                <a:gd name="T12" fmla="*/ 335346 w 335345"/>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35345" h="14601">
                  <a:moveTo>
                    <a:pt x="335346" y="7234"/>
                  </a:moveTo>
                  <a:lnTo>
                    <a:pt x="335346" y="0"/>
                  </a:lnTo>
                  <a:lnTo>
                    <a:pt x="7369" y="0"/>
                  </a:lnTo>
                  <a:cubicBezTo>
                    <a:pt x="3351" y="0"/>
                    <a:pt x="74" y="3215"/>
                    <a:pt x="0" y="7234"/>
                  </a:cubicBezTo>
                  <a:cubicBezTo>
                    <a:pt x="0" y="11306"/>
                    <a:pt x="3299" y="14601"/>
                    <a:pt x="7369" y="14601"/>
                  </a:cubicBezTo>
                  <a:lnTo>
                    <a:pt x="335346" y="14601"/>
                  </a:lnTo>
                  <a:lnTo>
                    <a:pt x="335346" y="72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28" name="Freeform: Shape 1784">
              <a:extLst>
                <a:ext uri="{FF2B5EF4-FFF2-40B4-BE49-F238E27FC236}">
                  <a16:creationId xmlns:a16="http://schemas.microsoft.com/office/drawing/2014/main" id="{8934D312-0EEE-E383-7316-5EF5B3344109}"/>
                </a:ext>
              </a:extLst>
            </p:cNvPr>
            <p:cNvSpPr>
              <a:spLocks/>
            </p:cNvSpPr>
            <p:nvPr/>
          </p:nvSpPr>
          <p:spPr bwMode="auto">
            <a:xfrm>
              <a:off x="1427554" y="5829346"/>
              <a:ext cx="340949" cy="14601"/>
            </a:xfrm>
            <a:custGeom>
              <a:avLst/>
              <a:gdLst>
                <a:gd name="T0" fmla="*/ 5068 w 340949"/>
                <a:gd name="T1" fmla="*/ 938 h 14601"/>
                <a:gd name="T2" fmla="*/ 2522 w 340949"/>
                <a:gd name="T3" fmla="*/ 2411 h 14601"/>
                <a:gd name="T4" fmla="*/ 1678 w 340949"/>
                <a:gd name="T5" fmla="*/ 12416 h 14601"/>
                <a:gd name="T6" fmla="*/ 2522 w 340949"/>
                <a:gd name="T7" fmla="*/ 13262 h 14601"/>
                <a:gd name="T8" fmla="*/ 5068 w 340949"/>
                <a:gd name="T9" fmla="*/ 14601 h 14601"/>
                <a:gd name="T10" fmla="*/ 6006 w 340949"/>
                <a:gd name="T11" fmla="*/ 14601 h 14601"/>
                <a:gd name="T12" fmla="*/ 7211 w 340949"/>
                <a:gd name="T13" fmla="*/ 14601 h 14601"/>
                <a:gd name="T14" fmla="*/ 340949 w 340949"/>
                <a:gd name="T15" fmla="*/ 14601 h 14601"/>
                <a:gd name="T16" fmla="*/ 333581 w 340949"/>
                <a:gd name="T17" fmla="*/ 7234 h 14601"/>
                <a:gd name="T18" fmla="*/ 340949 w 340949"/>
                <a:gd name="T19" fmla="*/ 0 h 14601"/>
                <a:gd name="T20" fmla="*/ 7211 w 340949"/>
                <a:gd name="T21" fmla="*/ 0 h 146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40949" h="14601">
                  <a:moveTo>
                    <a:pt x="5068" y="938"/>
                  </a:moveTo>
                  <a:cubicBezTo>
                    <a:pt x="4130" y="1242"/>
                    <a:pt x="3259" y="1744"/>
                    <a:pt x="2522" y="2411"/>
                  </a:cubicBezTo>
                  <a:cubicBezTo>
                    <a:pt x="-479" y="4940"/>
                    <a:pt x="-854" y="9420"/>
                    <a:pt x="1678" y="12416"/>
                  </a:cubicBezTo>
                  <a:cubicBezTo>
                    <a:pt x="1933" y="12722"/>
                    <a:pt x="2214" y="13005"/>
                    <a:pt x="2522" y="13262"/>
                  </a:cubicBezTo>
                  <a:cubicBezTo>
                    <a:pt x="3259" y="13887"/>
                    <a:pt x="4130" y="14344"/>
                    <a:pt x="5068" y="14601"/>
                  </a:cubicBezTo>
                  <a:lnTo>
                    <a:pt x="6006" y="14601"/>
                  </a:lnTo>
                  <a:lnTo>
                    <a:pt x="7211" y="14601"/>
                  </a:lnTo>
                  <a:lnTo>
                    <a:pt x="340949" y="14601"/>
                  </a:lnTo>
                  <a:cubicBezTo>
                    <a:pt x="336877" y="14601"/>
                    <a:pt x="333581" y="11303"/>
                    <a:pt x="333581" y="7234"/>
                  </a:cubicBezTo>
                  <a:cubicBezTo>
                    <a:pt x="333648" y="3218"/>
                    <a:pt x="336930" y="0"/>
                    <a:pt x="340949" y="0"/>
                  </a:cubicBezTo>
                  <a:lnTo>
                    <a:pt x="7211" y="0"/>
                  </a:lnTo>
                  <a:lnTo>
                    <a:pt x="5068" y="93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29" name="Freeform: Shape 1785">
              <a:extLst>
                <a:ext uri="{FF2B5EF4-FFF2-40B4-BE49-F238E27FC236}">
                  <a16:creationId xmlns:a16="http://schemas.microsoft.com/office/drawing/2014/main" id="{69227EC9-B6EC-99DD-0ED4-F4F22D80615F}"/>
                </a:ext>
              </a:extLst>
            </p:cNvPr>
            <p:cNvSpPr>
              <a:spLocks/>
            </p:cNvSpPr>
            <p:nvPr/>
          </p:nvSpPr>
          <p:spPr bwMode="auto">
            <a:xfrm>
              <a:off x="4424876" y="6536235"/>
              <a:ext cx="86549" cy="14467"/>
            </a:xfrm>
            <a:custGeom>
              <a:avLst/>
              <a:gdLst>
                <a:gd name="T0" fmla="*/ 7235 w 86549"/>
                <a:gd name="T1" fmla="*/ 7234 h 14467"/>
                <a:gd name="T2" fmla="*/ 0 w 86549"/>
                <a:gd name="T3" fmla="*/ 14467 h 14467"/>
                <a:gd name="T4" fmla="*/ 79181 w 86549"/>
                <a:gd name="T5" fmla="*/ 14467 h 14467"/>
                <a:gd name="T6" fmla="*/ 86550 w 86549"/>
                <a:gd name="T7" fmla="*/ 7234 h 14467"/>
                <a:gd name="T8" fmla="*/ 79315 w 86549"/>
                <a:gd name="T9" fmla="*/ 0 h 14467"/>
                <a:gd name="T10" fmla="*/ 0 w 86549"/>
                <a:gd name="T11" fmla="*/ 0 h 14467"/>
                <a:gd name="T12" fmla="*/ 7235 w 86549"/>
                <a:gd name="T13" fmla="*/ 7234 h 144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6549" h="14467">
                  <a:moveTo>
                    <a:pt x="7235" y="7234"/>
                  </a:moveTo>
                  <a:cubicBezTo>
                    <a:pt x="7235" y="11226"/>
                    <a:pt x="3993" y="14467"/>
                    <a:pt x="0" y="14467"/>
                  </a:cubicBezTo>
                  <a:lnTo>
                    <a:pt x="79181" y="14467"/>
                  </a:lnTo>
                  <a:cubicBezTo>
                    <a:pt x="83200" y="14467"/>
                    <a:pt x="86483" y="11253"/>
                    <a:pt x="86550" y="7234"/>
                  </a:cubicBezTo>
                  <a:cubicBezTo>
                    <a:pt x="86550" y="3242"/>
                    <a:pt x="83307" y="0"/>
                    <a:pt x="79315" y="0"/>
                  </a:cubicBezTo>
                  <a:lnTo>
                    <a:pt x="0" y="0"/>
                  </a:lnTo>
                  <a:cubicBezTo>
                    <a:pt x="3966" y="67"/>
                    <a:pt x="7168" y="3269"/>
                    <a:pt x="7235"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30" name="Freeform: Shape 1786">
              <a:extLst>
                <a:ext uri="{FF2B5EF4-FFF2-40B4-BE49-F238E27FC236}">
                  <a16:creationId xmlns:a16="http://schemas.microsoft.com/office/drawing/2014/main" id="{45C44F81-2E78-9DAB-0276-1733D484A6F5}"/>
                </a:ext>
              </a:extLst>
            </p:cNvPr>
            <p:cNvSpPr>
              <a:spLocks/>
            </p:cNvSpPr>
            <p:nvPr/>
          </p:nvSpPr>
          <p:spPr bwMode="auto">
            <a:xfrm>
              <a:off x="4268792" y="6536503"/>
              <a:ext cx="163318" cy="14601"/>
            </a:xfrm>
            <a:custGeom>
              <a:avLst/>
              <a:gdLst>
                <a:gd name="T0" fmla="*/ 7235 w 163318"/>
                <a:gd name="T1" fmla="*/ 0 h 14601"/>
                <a:gd name="T2" fmla="*/ 0 w 163318"/>
                <a:gd name="T3" fmla="*/ 7368 h 14601"/>
                <a:gd name="T4" fmla="*/ 7235 w 163318"/>
                <a:gd name="T5" fmla="*/ 14601 h 14601"/>
                <a:gd name="T6" fmla="*/ 156084 w 163318"/>
                <a:gd name="T7" fmla="*/ 14601 h 14601"/>
                <a:gd name="T8" fmla="*/ 163319 w 163318"/>
                <a:gd name="T9" fmla="*/ 7368 h 14601"/>
                <a:gd name="T10" fmla="*/ 156084 w 163318"/>
                <a:gd name="T11" fmla="*/ 0 h 14601"/>
                <a:gd name="T12" fmla="*/ 7235 w 163318"/>
                <a:gd name="T13" fmla="*/ 0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3318" h="14601">
                  <a:moveTo>
                    <a:pt x="7235" y="0"/>
                  </a:moveTo>
                  <a:cubicBezTo>
                    <a:pt x="3215" y="67"/>
                    <a:pt x="0" y="3349"/>
                    <a:pt x="0" y="7368"/>
                  </a:cubicBezTo>
                  <a:cubicBezTo>
                    <a:pt x="0" y="11360"/>
                    <a:pt x="3242" y="14601"/>
                    <a:pt x="7235" y="14601"/>
                  </a:cubicBezTo>
                  <a:lnTo>
                    <a:pt x="156084" y="14601"/>
                  </a:lnTo>
                  <a:cubicBezTo>
                    <a:pt x="160076" y="14601"/>
                    <a:pt x="163319" y="11360"/>
                    <a:pt x="163319" y="7368"/>
                  </a:cubicBezTo>
                  <a:cubicBezTo>
                    <a:pt x="163319" y="3349"/>
                    <a:pt x="160103" y="67"/>
                    <a:pt x="156084" y="0"/>
                  </a:cubicBezTo>
                  <a:lnTo>
                    <a:pt x="7235"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31" name="Freeform: Shape 1787">
              <a:extLst>
                <a:ext uri="{FF2B5EF4-FFF2-40B4-BE49-F238E27FC236}">
                  <a16:creationId xmlns:a16="http://schemas.microsoft.com/office/drawing/2014/main" id="{51E89E02-7E77-6444-82CD-200F9F6A5C17}"/>
                </a:ext>
              </a:extLst>
            </p:cNvPr>
            <p:cNvSpPr>
              <a:spLocks/>
            </p:cNvSpPr>
            <p:nvPr/>
          </p:nvSpPr>
          <p:spPr bwMode="auto">
            <a:xfrm>
              <a:off x="581685" y="5556878"/>
              <a:ext cx="14648" cy="35096"/>
            </a:xfrm>
            <a:custGeom>
              <a:avLst/>
              <a:gdLst>
                <a:gd name="T0" fmla="*/ 4333 w 14648"/>
                <a:gd name="T1" fmla="*/ 0 h 35096"/>
                <a:gd name="T2" fmla="*/ 3127 w 14648"/>
                <a:gd name="T3" fmla="*/ 0 h 35096"/>
                <a:gd name="T4" fmla="*/ 2055 w 14648"/>
                <a:gd name="T5" fmla="*/ 670 h 35096"/>
                <a:gd name="T6" fmla="*/ 849 w 14648"/>
                <a:gd name="T7" fmla="*/ 1608 h 35096"/>
                <a:gd name="T8" fmla="*/ 849 w 14648"/>
                <a:gd name="T9" fmla="*/ 2679 h 35096"/>
                <a:gd name="T10" fmla="*/ 45 w 14648"/>
                <a:gd name="T11" fmla="*/ 4019 h 35096"/>
                <a:gd name="T12" fmla="*/ 45 w 14648"/>
                <a:gd name="T13" fmla="*/ 5492 h 35096"/>
                <a:gd name="T14" fmla="*/ 45 w 14648"/>
                <a:gd name="T15" fmla="*/ 6564 h 35096"/>
                <a:gd name="T16" fmla="*/ 45 w 14648"/>
                <a:gd name="T17" fmla="*/ 35097 h 35096"/>
                <a:gd name="T18" fmla="*/ 14649 w 14648"/>
                <a:gd name="T19" fmla="*/ 35097 h 35096"/>
                <a:gd name="T20" fmla="*/ 14649 w 14648"/>
                <a:gd name="T21" fmla="*/ 6966 h 35096"/>
                <a:gd name="T22" fmla="*/ 11165 w 14648"/>
                <a:gd name="T23" fmla="*/ 938 h 35096"/>
                <a:gd name="T24" fmla="*/ 9960 w 14648"/>
                <a:gd name="T25" fmla="*/ 134 h 35096"/>
                <a:gd name="T26" fmla="*/ 8352 w 14648"/>
                <a:gd name="T27" fmla="*/ 134 h 35096"/>
                <a:gd name="T28" fmla="*/ 7146 w 14648"/>
                <a:gd name="T29" fmla="*/ 134 h 3509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4648" h="35096">
                  <a:moveTo>
                    <a:pt x="4333" y="0"/>
                  </a:moveTo>
                  <a:lnTo>
                    <a:pt x="3127" y="0"/>
                  </a:lnTo>
                  <a:lnTo>
                    <a:pt x="2055" y="670"/>
                  </a:lnTo>
                  <a:lnTo>
                    <a:pt x="849" y="1608"/>
                  </a:lnTo>
                  <a:cubicBezTo>
                    <a:pt x="783" y="1961"/>
                    <a:pt x="783" y="2325"/>
                    <a:pt x="849" y="2679"/>
                  </a:cubicBezTo>
                  <a:lnTo>
                    <a:pt x="45" y="4019"/>
                  </a:lnTo>
                  <a:cubicBezTo>
                    <a:pt x="-7" y="4509"/>
                    <a:pt x="-7" y="5002"/>
                    <a:pt x="45" y="5492"/>
                  </a:cubicBezTo>
                  <a:cubicBezTo>
                    <a:pt x="-15" y="5847"/>
                    <a:pt x="-15" y="6209"/>
                    <a:pt x="45" y="6564"/>
                  </a:cubicBezTo>
                  <a:lnTo>
                    <a:pt x="45" y="35097"/>
                  </a:lnTo>
                  <a:lnTo>
                    <a:pt x="14649" y="35097"/>
                  </a:lnTo>
                  <a:lnTo>
                    <a:pt x="14649" y="6966"/>
                  </a:lnTo>
                  <a:cubicBezTo>
                    <a:pt x="14570" y="4500"/>
                    <a:pt x="13262" y="2237"/>
                    <a:pt x="11165" y="938"/>
                  </a:cubicBezTo>
                  <a:lnTo>
                    <a:pt x="9960" y="134"/>
                  </a:lnTo>
                  <a:lnTo>
                    <a:pt x="8352" y="134"/>
                  </a:lnTo>
                  <a:lnTo>
                    <a:pt x="7146" y="134"/>
                  </a:lnTo>
                  <a:lnTo>
                    <a:pt x="4333"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32" name="Freeform: Shape 1788">
              <a:extLst>
                <a:ext uri="{FF2B5EF4-FFF2-40B4-BE49-F238E27FC236}">
                  <a16:creationId xmlns:a16="http://schemas.microsoft.com/office/drawing/2014/main" id="{0E7D0A45-646C-8B80-58D2-5FA72652EDB0}"/>
                </a:ext>
              </a:extLst>
            </p:cNvPr>
            <p:cNvSpPr>
              <a:spLocks/>
            </p:cNvSpPr>
            <p:nvPr/>
          </p:nvSpPr>
          <p:spPr bwMode="auto">
            <a:xfrm>
              <a:off x="1383316" y="5631626"/>
              <a:ext cx="14604" cy="199863"/>
            </a:xfrm>
            <a:custGeom>
              <a:avLst/>
              <a:gdLst>
                <a:gd name="T0" fmla="*/ 7236 w 14604"/>
                <a:gd name="T1" fmla="*/ 199863 h 199863"/>
                <a:gd name="T2" fmla="*/ 14605 w 14604"/>
                <a:gd name="T3" fmla="*/ 192496 h 199863"/>
                <a:gd name="T4" fmla="*/ 14605 w 14604"/>
                <a:gd name="T5" fmla="*/ 0 h 199863"/>
                <a:gd name="T6" fmla="*/ 7236 w 14604"/>
                <a:gd name="T7" fmla="*/ 7368 h 199863"/>
                <a:gd name="T8" fmla="*/ 1 w 14604"/>
                <a:gd name="T9" fmla="*/ 0 h 199863"/>
                <a:gd name="T10" fmla="*/ 1 w 14604"/>
                <a:gd name="T11" fmla="*/ 192496 h 199863"/>
                <a:gd name="T12" fmla="*/ 7102 w 14604"/>
                <a:gd name="T13" fmla="*/ 199862 h 199863"/>
                <a:gd name="T14" fmla="*/ 7236 w 14604"/>
                <a:gd name="T15" fmla="*/ 199863 h 1998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604" h="199863">
                  <a:moveTo>
                    <a:pt x="7236" y="199863"/>
                  </a:moveTo>
                  <a:cubicBezTo>
                    <a:pt x="11309" y="199863"/>
                    <a:pt x="14605" y="196565"/>
                    <a:pt x="14605" y="192496"/>
                  </a:cubicBezTo>
                  <a:lnTo>
                    <a:pt x="14605" y="0"/>
                  </a:lnTo>
                  <a:cubicBezTo>
                    <a:pt x="14605" y="4070"/>
                    <a:pt x="11309" y="7368"/>
                    <a:pt x="7236" y="7368"/>
                  </a:cubicBezTo>
                  <a:cubicBezTo>
                    <a:pt x="3217" y="7294"/>
                    <a:pt x="1" y="4017"/>
                    <a:pt x="1" y="0"/>
                  </a:cubicBezTo>
                  <a:lnTo>
                    <a:pt x="1" y="192496"/>
                  </a:lnTo>
                  <a:cubicBezTo>
                    <a:pt x="-79" y="196490"/>
                    <a:pt x="3110" y="199788"/>
                    <a:pt x="7102" y="199862"/>
                  </a:cubicBezTo>
                  <a:cubicBezTo>
                    <a:pt x="7142" y="199863"/>
                    <a:pt x="7196" y="199863"/>
                    <a:pt x="7236" y="19986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33" name="Freeform: Shape 1789">
              <a:extLst>
                <a:ext uri="{FF2B5EF4-FFF2-40B4-BE49-F238E27FC236}">
                  <a16:creationId xmlns:a16="http://schemas.microsoft.com/office/drawing/2014/main" id="{D5787A82-158E-4037-8F34-9F947E87908F}"/>
                </a:ext>
              </a:extLst>
            </p:cNvPr>
            <p:cNvSpPr>
              <a:spLocks/>
            </p:cNvSpPr>
            <p:nvPr/>
          </p:nvSpPr>
          <p:spPr bwMode="auto">
            <a:xfrm>
              <a:off x="1383318" y="5606978"/>
              <a:ext cx="14603" cy="32015"/>
            </a:xfrm>
            <a:custGeom>
              <a:avLst/>
              <a:gdLst>
                <a:gd name="T0" fmla="*/ 7235 w 14603"/>
                <a:gd name="T1" fmla="*/ 32016 h 32015"/>
                <a:gd name="T2" fmla="*/ 14604 w 14603"/>
                <a:gd name="T3" fmla="*/ 24648 h 32015"/>
                <a:gd name="T4" fmla="*/ 14604 w 14603"/>
                <a:gd name="T5" fmla="*/ 7234 h 32015"/>
                <a:gd name="T6" fmla="*/ 7235 w 14603"/>
                <a:gd name="T7" fmla="*/ 0 h 32015"/>
                <a:gd name="T8" fmla="*/ 0 w 14603"/>
                <a:gd name="T9" fmla="*/ 7234 h 32015"/>
                <a:gd name="T10" fmla="*/ 0 w 14603"/>
                <a:gd name="T11" fmla="*/ 24648 h 32015"/>
                <a:gd name="T12" fmla="*/ 7235 w 14603"/>
                <a:gd name="T13" fmla="*/ 32016 h 320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32015">
                  <a:moveTo>
                    <a:pt x="7235" y="32016"/>
                  </a:moveTo>
                  <a:cubicBezTo>
                    <a:pt x="11308" y="32016"/>
                    <a:pt x="14604" y="28718"/>
                    <a:pt x="14604" y="24648"/>
                  </a:cubicBezTo>
                  <a:lnTo>
                    <a:pt x="14604" y="7234"/>
                  </a:lnTo>
                  <a:cubicBezTo>
                    <a:pt x="14537" y="3218"/>
                    <a:pt x="11254" y="0"/>
                    <a:pt x="7235" y="0"/>
                  </a:cubicBezTo>
                  <a:cubicBezTo>
                    <a:pt x="3242" y="0"/>
                    <a:pt x="0" y="3239"/>
                    <a:pt x="0" y="7234"/>
                  </a:cubicBezTo>
                  <a:lnTo>
                    <a:pt x="0" y="24648"/>
                  </a:lnTo>
                  <a:cubicBezTo>
                    <a:pt x="0" y="28665"/>
                    <a:pt x="3215" y="31942"/>
                    <a:pt x="7235" y="3201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34" name="Freeform: Shape 1790">
              <a:extLst>
                <a:ext uri="{FF2B5EF4-FFF2-40B4-BE49-F238E27FC236}">
                  <a16:creationId xmlns:a16="http://schemas.microsoft.com/office/drawing/2014/main" id="{B2B00EA3-E6CA-0354-38E3-3736E416B446}"/>
                </a:ext>
              </a:extLst>
            </p:cNvPr>
            <p:cNvSpPr>
              <a:spLocks/>
            </p:cNvSpPr>
            <p:nvPr/>
          </p:nvSpPr>
          <p:spPr bwMode="auto">
            <a:xfrm>
              <a:off x="1772690" y="5794651"/>
              <a:ext cx="193430" cy="14601"/>
            </a:xfrm>
            <a:custGeom>
              <a:avLst/>
              <a:gdLst>
                <a:gd name="T0" fmla="*/ 5862 w 193430"/>
                <a:gd name="T1" fmla="*/ 804 h 14601"/>
                <a:gd name="T2" fmla="*/ 4388 w 193430"/>
                <a:gd name="T3" fmla="*/ 804 h 14601"/>
                <a:gd name="T4" fmla="*/ 3182 w 193430"/>
                <a:gd name="T5" fmla="*/ 804 h 14601"/>
                <a:gd name="T6" fmla="*/ 1976 w 193430"/>
                <a:gd name="T7" fmla="*/ 1607 h 14601"/>
                <a:gd name="T8" fmla="*/ 904 w 193430"/>
                <a:gd name="T9" fmla="*/ 2411 h 14601"/>
                <a:gd name="T10" fmla="*/ 101 w 193430"/>
                <a:gd name="T11" fmla="*/ 3483 h 14601"/>
                <a:gd name="T12" fmla="*/ 101 w 193430"/>
                <a:gd name="T13" fmla="*/ 4822 h 14601"/>
                <a:gd name="T14" fmla="*/ 101 w 193430"/>
                <a:gd name="T15" fmla="*/ 7368 h 14601"/>
                <a:gd name="T16" fmla="*/ 7335 w 193430"/>
                <a:gd name="T17" fmla="*/ 14601 h 14601"/>
                <a:gd name="T18" fmla="*/ 193430 w 193430"/>
                <a:gd name="T19" fmla="*/ 14601 h 14601"/>
                <a:gd name="T20" fmla="*/ 186195 w 193430"/>
                <a:gd name="T21" fmla="*/ 7368 h 14601"/>
                <a:gd name="T22" fmla="*/ 193430 w 193430"/>
                <a:gd name="T23" fmla="*/ 0 h 14601"/>
                <a:gd name="T24" fmla="*/ 5862 w 193430"/>
                <a:gd name="T25" fmla="*/ 0 h 1460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93430" h="14601">
                  <a:moveTo>
                    <a:pt x="5862" y="804"/>
                  </a:moveTo>
                  <a:lnTo>
                    <a:pt x="4388" y="804"/>
                  </a:lnTo>
                  <a:lnTo>
                    <a:pt x="3182" y="804"/>
                  </a:lnTo>
                  <a:cubicBezTo>
                    <a:pt x="3182" y="804"/>
                    <a:pt x="2378" y="804"/>
                    <a:pt x="1976" y="1607"/>
                  </a:cubicBezTo>
                  <a:lnTo>
                    <a:pt x="904" y="2411"/>
                  </a:lnTo>
                  <a:lnTo>
                    <a:pt x="101" y="3483"/>
                  </a:lnTo>
                  <a:cubicBezTo>
                    <a:pt x="74" y="3929"/>
                    <a:pt x="74" y="4376"/>
                    <a:pt x="101" y="4822"/>
                  </a:cubicBezTo>
                  <a:cubicBezTo>
                    <a:pt x="-34" y="5665"/>
                    <a:pt x="-34" y="6525"/>
                    <a:pt x="101" y="7368"/>
                  </a:cubicBezTo>
                  <a:cubicBezTo>
                    <a:pt x="101" y="11362"/>
                    <a:pt x="3343" y="14601"/>
                    <a:pt x="7335" y="14601"/>
                  </a:cubicBezTo>
                  <a:lnTo>
                    <a:pt x="193430" y="14601"/>
                  </a:lnTo>
                  <a:cubicBezTo>
                    <a:pt x="189438" y="14601"/>
                    <a:pt x="186195" y="11362"/>
                    <a:pt x="186195" y="7368"/>
                  </a:cubicBezTo>
                  <a:cubicBezTo>
                    <a:pt x="186195" y="3350"/>
                    <a:pt x="189411" y="74"/>
                    <a:pt x="193430" y="0"/>
                  </a:cubicBezTo>
                  <a:lnTo>
                    <a:pt x="5862" y="0"/>
                  </a:lnTo>
                  <a:lnTo>
                    <a:pt x="5862" y="80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35" name="Freeform: Shape 1791">
              <a:extLst>
                <a:ext uri="{FF2B5EF4-FFF2-40B4-BE49-F238E27FC236}">
                  <a16:creationId xmlns:a16="http://schemas.microsoft.com/office/drawing/2014/main" id="{05ACED07-BF30-3D25-4275-DC975F8D6B17}"/>
                </a:ext>
              </a:extLst>
            </p:cNvPr>
            <p:cNvSpPr>
              <a:spLocks/>
            </p:cNvSpPr>
            <p:nvPr/>
          </p:nvSpPr>
          <p:spPr bwMode="auto">
            <a:xfrm>
              <a:off x="1957814" y="5795321"/>
              <a:ext cx="26125" cy="14601"/>
            </a:xfrm>
            <a:custGeom>
              <a:avLst/>
              <a:gdLst>
                <a:gd name="T0" fmla="*/ 0 w 26125"/>
                <a:gd name="T1" fmla="*/ 7368 h 14601"/>
                <a:gd name="T2" fmla="*/ 7235 w 26125"/>
                <a:gd name="T3" fmla="*/ 14601 h 14601"/>
                <a:gd name="T4" fmla="*/ 18891 w 26125"/>
                <a:gd name="T5" fmla="*/ 14601 h 14601"/>
                <a:gd name="T6" fmla="*/ 18891 w 26125"/>
                <a:gd name="T7" fmla="*/ 7368 h 14601"/>
                <a:gd name="T8" fmla="*/ 26126 w 26125"/>
                <a:gd name="T9" fmla="*/ 0 h 14601"/>
                <a:gd name="T10" fmla="*/ 7235 w 26125"/>
                <a:gd name="T11" fmla="*/ 0 h 14601"/>
                <a:gd name="T12" fmla="*/ 0 w 26125"/>
                <a:gd name="T13" fmla="*/ 7368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125" h="14601">
                  <a:moveTo>
                    <a:pt x="0" y="7368"/>
                  </a:moveTo>
                  <a:cubicBezTo>
                    <a:pt x="0" y="11362"/>
                    <a:pt x="3242" y="14601"/>
                    <a:pt x="7235" y="14601"/>
                  </a:cubicBezTo>
                  <a:lnTo>
                    <a:pt x="18891" y="14601"/>
                  </a:lnTo>
                  <a:lnTo>
                    <a:pt x="18891" y="7368"/>
                  </a:lnTo>
                  <a:cubicBezTo>
                    <a:pt x="18891" y="3350"/>
                    <a:pt x="22106" y="74"/>
                    <a:pt x="26126" y="0"/>
                  </a:cubicBezTo>
                  <a:lnTo>
                    <a:pt x="7235" y="0"/>
                  </a:lnTo>
                  <a:cubicBezTo>
                    <a:pt x="3215" y="74"/>
                    <a:pt x="0" y="3350"/>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36" name="Freeform: Shape 1792">
              <a:extLst>
                <a:ext uri="{FF2B5EF4-FFF2-40B4-BE49-F238E27FC236}">
                  <a16:creationId xmlns:a16="http://schemas.microsoft.com/office/drawing/2014/main" id="{551989F9-46C6-6E7C-8873-F48339373F2D}"/>
                </a:ext>
              </a:extLst>
            </p:cNvPr>
            <p:cNvSpPr>
              <a:spLocks/>
            </p:cNvSpPr>
            <p:nvPr/>
          </p:nvSpPr>
          <p:spPr bwMode="auto">
            <a:xfrm>
              <a:off x="1976704" y="5795321"/>
              <a:ext cx="14603" cy="58003"/>
            </a:xfrm>
            <a:custGeom>
              <a:avLst/>
              <a:gdLst>
                <a:gd name="T0" fmla="*/ 0 w 14603"/>
                <a:gd name="T1" fmla="*/ 7368 h 58003"/>
                <a:gd name="T2" fmla="*/ 0 w 14603"/>
                <a:gd name="T3" fmla="*/ 58003 h 58003"/>
                <a:gd name="T4" fmla="*/ 7235 w 14603"/>
                <a:gd name="T5" fmla="*/ 50636 h 58003"/>
                <a:gd name="T6" fmla="*/ 14604 w 14603"/>
                <a:gd name="T7" fmla="*/ 58003 h 58003"/>
                <a:gd name="T8" fmla="*/ 14604 w 14603"/>
                <a:gd name="T9" fmla="*/ 7368 h 58003"/>
                <a:gd name="T10" fmla="*/ 7235 w 14603"/>
                <a:gd name="T11" fmla="*/ 0 h 58003"/>
                <a:gd name="T12" fmla="*/ 0 w 14603"/>
                <a:gd name="T13" fmla="*/ 7368 h 5800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58003">
                  <a:moveTo>
                    <a:pt x="0" y="7368"/>
                  </a:moveTo>
                  <a:lnTo>
                    <a:pt x="0" y="58003"/>
                  </a:lnTo>
                  <a:cubicBezTo>
                    <a:pt x="0" y="53986"/>
                    <a:pt x="3216" y="50709"/>
                    <a:pt x="7235" y="50636"/>
                  </a:cubicBezTo>
                  <a:cubicBezTo>
                    <a:pt x="11308" y="50636"/>
                    <a:pt x="14604" y="53934"/>
                    <a:pt x="14604" y="58003"/>
                  </a:cubicBezTo>
                  <a:lnTo>
                    <a:pt x="14604" y="7368"/>
                  </a:lnTo>
                  <a:cubicBezTo>
                    <a:pt x="14604" y="3298"/>
                    <a:pt x="11308" y="0"/>
                    <a:pt x="7235" y="0"/>
                  </a:cubicBezTo>
                  <a:cubicBezTo>
                    <a:pt x="3216" y="74"/>
                    <a:pt x="0" y="3350"/>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37" name="Freeform: Shape 1793">
              <a:extLst>
                <a:ext uri="{FF2B5EF4-FFF2-40B4-BE49-F238E27FC236}">
                  <a16:creationId xmlns:a16="http://schemas.microsoft.com/office/drawing/2014/main" id="{694FFF31-3FBC-009D-069A-14E95BE6A721}"/>
                </a:ext>
              </a:extLst>
            </p:cNvPr>
            <p:cNvSpPr>
              <a:spLocks/>
            </p:cNvSpPr>
            <p:nvPr/>
          </p:nvSpPr>
          <p:spPr bwMode="auto">
            <a:xfrm>
              <a:off x="1976704" y="5845957"/>
              <a:ext cx="14603" cy="617138"/>
            </a:xfrm>
            <a:custGeom>
              <a:avLst/>
              <a:gdLst>
                <a:gd name="T0" fmla="*/ 7235 w 14603"/>
                <a:gd name="T1" fmla="*/ 617138 h 617138"/>
                <a:gd name="T2" fmla="*/ 14604 w 14603"/>
                <a:gd name="T3" fmla="*/ 617138 h 617138"/>
                <a:gd name="T4" fmla="*/ 14604 w 14603"/>
                <a:gd name="T5" fmla="*/ 7368 h 617138"/>
                <a:gd name="T6" fmla="*/ 7235 w 14603"/>
                <a:gd name="T7" fmla="*/ 0 h 617138"/>
                <a:gd name="T8" fmla="*/ 0 w 14603"/>
                <a:gd name="T9" fmla="*/ 7368 h 617138"/>
                <a:gd name="T10" fmla="*/ 0 w 14603"/>
                <a:gd name="T11" fmla="*/ 617138 h 6171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03" h="617138">
                  <a:moveTo>
                    <a:pt x="7235" y="617138"/>
                  </a:moveTo>
                  <a:lnTo>
                    <a:pt x="14604" y="617138"/>
                  </a:lnTo>
                  <a:lnTo>
                    <a:pt x="14604" y="7368"/>
                  </a:lnTo>
                  <a:cubicBezTo>
                    <a:pt x="14604" y="3298"/>
                    <a:pt x="11308" y="0"/>
                    <a:pt x="7235" y="0"/>
                  </a:cubicBezTo>
                  <a:cubicBezTo>
                    <a:pt x="3216" y="74"/>
                    <a:pt x="0" y="3350"/>
                    <a:pt x="0" y="7368"/>
                  </a:cubicBezTo>
                  <a:lnTo>
                    <a:pt x="0" y="617138"/>
                  </a:lnTo>
                  <a:lnTo>
                    <a:pt x="7235" y="61713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38" name="Freeform: Shape 1794">
              <a:extLst>
                <a:ext uri="{FF2B5EF4-FFF2-40B4-BE49-F238E27FC236}">
                  <a16:creationId xmlns:a16="http://schemas.microsoft.com/office/drawing/2014/main" id="{77E6689E-B080-55CF-8C1F-078CCAF31DEC}"/>
                </a:ext>
              </a:extLst>
            </p:cNvPr>
            <p:cNvSpPr>
              <a:spLocks/>
            </p:cNvSpPr>
            <p:nvPr/>
          </p:nvSpPr>
          <p:spPr bwMode="auto">
            <a:xfrm>
              <a:off x="694531" y="6256340"/>
              <a:ext cx="13592" cy="213185"/>
            </a:xfrm>
            <a:custGeom>
              <a:avLst/>
              <a:gdLst>
                <a:gd name="T0" fmla="*/ 6171 w 13592"/>
                <a:gd name="T1" fmla="*/ 205684 h 213185"/>
                <a:gd name="T2" fmla="*/ 10459 w 13592"/>
                <a:gd name="T3" fmla="*/ 207157 h 213185"/>
                <a:gd name="T4" fmla="*/ 13540 w 13592"/>
                <a:gd name="T5" fmla="*/ 207157 h 213185"/>
                <a:gd name="T6" fmla="*/ 13540 w 13592"/>
                <a:gd name="T7" fmla="*/ 6222 h 213185"/>
                <a:gd name="T8" fmla="*/ 13540 w 13592"/>
                <a:gd name="T9" fmla="*/ 6222 h 213185"/>
                <a:gd name="T10" fmla="*/ 13540 w 13592"/>
                <a:gd name="T11" fmla="*/ 5419 h 213185"/>
                <a:gd name="T12" fmla="*/ 13540 w 13592"/>
                <a:gd name="T13" fmla="*/ 3945 h 213185"/>
                <a:gd name="T14" fmla="*/ 13540 w 13592"/>
                <a:gd name="T15" fmla="*/ 3945 h 213185"/>
                <a:gd name="T16" fmla="*/ 13540 w 13592"/>
                <a:gd name="T17" fmla="*/ 3007 h 213185"/>
                <a:gd name="T18" fmla="*/ 12870 w 13592"/>
                <a:gd name="T19" fmla="*/ 1802 h 213185"/>
                <a:gd name="T20" fmla="*/ 11798 w 13592"/>
                <a:gd name="T21" fmla="*/ 864 h 213185"/>
                <a:gd name="T22" fmla="*/ 10727 w 13592"/>
                <a:gd name="T23" fmla="*/ 60 h 213185"/>
                <a:gd name="T24" fmla="*/ 9387 w 13592"/>
                <a:gd name="T25" fmla="*/ 60 h 213185"/>
                <a:gd name="T26" fmla="*/ 7243 w 13592"/>
                <a:gd name="T27" fmla="*/ 60 h 213185"/>
                <a:gd name="T28" fmla="*/ 8 w 13592"/>
                <a:gd name="T29" fmla="*/ 7428 h 213185"/>
                <a:gd name="T30" fmla="*/ 8 w 13592"/>
                <a:gd name="T31" fmla="*/ 213185 h 213185"/>
                <a:gd name="T32" fmla="*/ 6171 w 13592"/>
                <a:gd name="T33" fmla="*/ 205684 h 21318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3592" h="213185">
                  <a:moveTo>
                    <a:pt x="6171" y="205684"/>
                  </a:moveTo>
                  <a:cubicBezTo>
                    <a:pt x="7713" y="205751"/>
                    <a:pt x="9205" y="206260"/>
                    <a:pt x="10459" y="207157"/>
                  </a:cubicBezTo>
                  <a:lnTo>
                    <a:pt x="13540" y="207157"/>
                  </a:lnTo>
                  <a:lnTo>
                    <a:pt x="13540" y="6222"/>
                  </a:lnTo>
                  <a:cubicBezTo>
                    <a:pt x="13598" y="5954"/>
                    <a:pt x="13598" y="5687"/>
                    <a:pt x="13540" y="5419"/>
                  </a:cubicBezTo>
                  <a:cubicBezTo>
                    <a:pt x="13603" y="4923"/>
                    <a:pt x="13603" y="4441"/>
                    <a:pt x="13540" y="3945"/>
                  </a:cubicBezTo>
                  <a:cubicBezTo>
                    <a:pt x="13610" y="3637"/>
                    <a:pt x="13610" y="3315"/>
                    <a:pt x="13540" y="3007"/>
                  </a:cubicBezTo>
                  <a:cubicBezTo>
                    <a:pt x="13369" y="2579"/>
                    <a:pt x="13144" y="2177"/>
                    <a:pt x="12870" y="1802"/>
                  </a:cubicBezTo>
                  <a:lnTo>
                    <a:pt x="11798" y="864"/>
                  </a:lnTo>
                  <a:lnTo>
                    <a:pt x="10727" y="60"/>
                  </a:lnTo>
                  <a:lnTo>
                    <a:pt x="9387" y="60"/>
                  </a:lnTo>
                  <a:cubicBezTo>
                    <a:pt x="8674" y="-20"/>
                    <a:pt x="7956" y="-20"/>
                    <a:pt x="7243" y="60"/>
                  </a:cubicBezTo>
                  <a:cubicBezTo>
                    <a:pt x="3227" y="127"/>
                    <a:pt x="8" y="3409"/>
                    <a:pt x="8" y="7428"/>
                  </a:cubicBezTo>
                  <a:lnTo>
                    <a:pt x="8" y="213185"/>
                  </a:lnTo>
                  <a:cubicBezTo>
                    <a:pt x="-170" y="209475"/>
                    <a:pt x="2495" y="206233"/>
                    <a:pt x="6171" y="20568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39" name="Freeform: Shape 1795">
              <a:extLst>
                <a:ext uri="{FF2B5EF4-FFF2-40B4-BE49-F238E27FC236}">
                  <a16:creationId xmlns:a16="http://schemas.microsoft.com/office/drawing/2014/main" id="{BC1771F1-C94F-E5BA-63AC-990033385CFE}"/>
                </a:ext>
              </a:extLst>
            </p:cNvPr>
            <p:cNvSpPr>
              <a:spLocks/>
            </p:cNvSpPr>
            <p:nvPr/>
          </p:nvSpPr>
          <p:spPr bwMode="auto">
            <a:xfrm>
              <a:off x="708071" y="6478098"/>
              <a:ext cx="2813" cy="150"/>
            </a:xfrm>
            <a:custGeom>
              <a:avLst/>
              <a:gdLst>
                <a:gd name="T0" fmla="*/ 0 w 2813"/>
                <a:gd name="T1" fmla="*/ 0 h 150"/>
                <a:gd name="T2" fmla="*/ 2814 w 2813"/>
                <a:gd name="T3" fmla="*/ 0 h 150"/>
                <a:gd name="T4" fmla="*/ 0 w 2813"/>
                <a:gd name="T5" fmla="*/ 0 h 150"/>
                <a:gd name="T6" fmla="*/ 0 60000 65536"/>
                <a:gd name="T7" fmla="*/ 0 60000 65536"/>
                <a:gd name="T8" fmla="*/ 0 60000 65536"/>
              </a:gdLst>
              <a:ahLst/>
              <a:cxnLst>
                <a:cxn ang="T6">
                  <a:pos x="T0" y="T1"/>
                </a:cxn>
                <a:cxn ang="T7">
                  <a:pos x="T2" y="T3"/>
                </a:cxn>
                <a:cxn ang="T8">
                  <a:pos x="T4" y="T5"/>
                </a:cxn>
              </a:cxnLst>
              <a:rect l="0" t="0" r="r" b="b"/>
              <a:pathLst>
                <a:path w="2813" h="150">
                  <a:moveTo>
                    <a:pt x="0" y="0"/>
                  </a:moveTo>
                  <a:lnTo>
                    <a:pt x="2814" y="0"/>
                  </a:lnTo>
                  <a:cubicBezTo>
                    <a:pt x="1886" y="201"/>
                    <a:pt x="927" y="201"/>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40" name="Freeform: Shape 1796">
              <a:extLst>
                <a:ext uri="{FF2B5EF4-FFF2-40B4-BE49-F238E27FC236}">
                  <a16:creationId xmlns:a16="http://schemas.microsoft.com/office/drawing/2014/main" id="{C0DD6802-D33D-AB2D-79B9-4B50A200295C}"/>
                </a:ext>
              </a:extLst>
            </p:cNvPr>
            <p:cNvSpPr>
              <a:spLocks/>
            </p:cNvSpPr>
            <p:nvPr/>
          </p:nvSpPr>
          <p:spPr bwMode="auto">
            <a:xfrm>
              <a:off x="704989" y="6463497"/>
              <a:ext cx="5895" cy="1607"/>
            </a:xfrm>
            <a:custGeom>
              <a:avLst/>
              <a:gdLst>
                <a:gd name="T0" fmla="*/ 0 w 5895"/>
                <a:gd name="T1" fmla="*/ 0 h 1607"/>
                <a:gd name="T2" fmla="*/ 1608 w 5895"/>
                <a:gd name="T3" fmla="*/ 1607 h 1607"/>
                <a:gd name="T4" fmla="*/ 5895 w 5895"/>
                <a:gd name="T5" fmla="*/ 0 h 1607"/>
                <a:gd name="T6" fmla="*/ 0 w 5895"/>
                <a:gd name="T7" fmla="*/ 0 h 160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895" h="1607">
                  <a:moveTo>
                    <a:pt x="0" y="0"/>
                  </a:moveTo>
                  <a:cubicBezTo>
                    <a:pt x="602" y="469"/>
                    <a:pt x="1142" y="1005"/>
                    <a:pt x="1608" y="1607"/>
                  </a:cubicBezTo>
                  <a:cubicBezTo>
                    <a:pt x="2820" y="616"/>
                    <a:pt x="4328" y="54"/>
                    <a:pt x="5895" y="0"/>
                  </a:cubicBez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41" name="Freeform: Shape 1797">
              <a:extLst>
                <a:ext uri="{FF2B5EF4-FFF2-40B4-BE49-F238E27FC236}">
                  <a16:creationId xmlns:a16="http://schemas.microsoft.com/office/drawing/2014/main" id="{90DE97C0-6BB0-C78C-AC22-5633C2E2F16F}"/>
                </a:ext>
              </a:extLst>
            </p:cNvPr>
            <p:cNvSpPr>
              <a:spLocks/>
            </p:cNvSpPr>
            <p:nvPr/>
          </p:nvSpPr>
          <p:spPr bwMode="auto">
            <a:xfrm>
              <a:off x="706597" y="6463497"/>
              <a:ext cx="265945" cy="14082"/>
            </a:xfrm>
            <a:custGeom>
              <a:avLst/>
              <a:gdLst>
                <a:gd name="T0" fmla="*/ 260184 w 265945"/>
                <a:gd name="T1" fmla="*/ 7635 h 14082"/>
                <a:gd name="T2" fmla="*/ 260184 w 265945"/>
                <a:gd name="T3" fmla="*/ 0 h 14082"/>
                <a:gd name="T4" fmla="*/ 4287 w 265945"/>
                <a:gd name="T5" fmla="*/ 0 h 14082"/>
                <a:gd name="T6" fmla="*/ 0 w 265945"/>
                <a:gd name="T7" fmla="*/ 1607 h 14082"/>
                <a:gd name="T8" fmla="*/ 1474 w 265945"/>
                <a:gd name="T9" fmla="*/ 5760 h 14082"/>
                <a:gd name="T10" fmla="*/ 1474 w 265945"/>
                <a:gd name="T11" fmla="*/ 13931 h 14082"/>
                <a:gd name="T12" fmla="*/ 4287 w 265945"/>
                <a:gd name="T13" fmla="*/ 13931 h 14082"/>
                <a:gd name="T14" fmla="*/ 265945 w 265945"/>
                <a:gd name="T15" fmla="*/ 13931 h 14082"/>
                <a:gd name="T16" fmla="*/ 260184 w 265945"/>
                <a:gd name="T17" fmla="*/ 7635 h 140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65945" h="14082">
                  <a:moveTo>
                    <a:pt x="260184" y="7635"/>
                  </a:moveTo>
                  <a:lnTo>
                    <a:pt x="260184" y="0"/>
                  </a:lnTo>
                  <a:lnTo>
                    <a:pt x="4287" y="0"/>
                  </a:lnTo>
                  <a:cubicBezTo>
                    <a:pt x="2720" y="54"/>
                    <a:pt x="1212" y="616"/>
                    <a:pt x="0" y="1607"/>
                  </a:cubicBezTo>
                  <a:cubicBezTo>
                    <a:pt x="882" y="2826"/>
                    <a:pt x="1393" y="4260"/>
                    <a:pt x="1474" y="5760"/>
                  </a:cubicBezTo>
                  <a:lnTo>
                    <a:pt x="1474" y="13931"/>
                  </a:lnTo>
                  <a:cubicBezTo>
                    <a:pt x="2401" y="14132"/>
                    <a:pt x="3360" y="14132"/>
                    <a:pt x="4287" y="13931"/>
                  </a:cubicBezTo>
                  <a:lnTo>
                    <a:pt x="265945" y="13931"/>
                  </a:lnTo>
                  <a:cubicBezTo>
                    <a:pt x="262860" y="13315"/>
                    <a:pt x="260530" y="10770"/>
                    <a:pt x="260184" y="763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42" name="Freeform: Shape 1798">
              <a:extLst>
                <a:ext uri="{FF2B5EF4-FFF2-40B4-BE49-F238E27FC236}">
                  <a16:creationId xmlns:a16="http://schemas.microsoft.com/office/drawing/2014/main" id="{4390C1FF-3B3A-7239-EFD8-610A883FB00C}"/>
                </a:ext>
              </a:extLst>
            </p:cNvPr>
            <p:cNvSpPr>
              <a:spLocks/>
            </p:cNvSpPr>
            <p:nvPr/>
          </p:nvSpPr>
          <p:spPr bwMode="auto">
            <a:xfrm>
              <a:off x="693467" y="5990898"/>
              <a:ext cx="14201" cy="142128"/>
            </a:xfrm>
            <a:custGeom>
              <a:avLst/>
              <a:gdLst>
                <a:gd name="T0" fmla="*/ 7235 w 14201"/>
                <a:gd name="T1" fmla="*/ 7234 h 142128"/>
                <a:gd name="T2" fmla="*/ 0 w 14201"/>
                <a:gd name="T3" fmla="*/ 0 h 142128"/>
                <a:gd name="T4" fmla="*/ 0 w 14201"/>
                <a:gd name="T5" fmla="*/ 142128 h 142128"/>
                <a:gd name="T6" fmla="*/ 804 w 14201"/>
                <a:gd name="T7" fmla="*/ 142128 h 142128"/>
                <a:gd name="T8" fmla="*/ 14202 w 14201"/>
                <a:gd name="T9" fmla="*/ 142128 h 142128"/>
                <a:gd name="T10" fmla="*/ 14202 w 14201"/>
                <a:gd name="T11" fmla="*/ 0 h 142128"/>
                <a:gd name="T12" fmla="*/ 7235 w 14201"/>
                <a:gd name="T13" fmla="*/ 7234 h 142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201" h="142128">
                  <a:moveTo>
                    <a:pt x="7235" y="7234"/>
                  </a:moveTo>
                  <a:cubicBezTo>
                    <a:pt x="3240" y="7234"/>
                    <a:pt x="0" y="3995"/>
                    <a:pt x="0" y="0"/>
                  </a:cubicBezTo>
                  <a:lnTo>
                    <a:pt x="0" y="142128"/>
                  </a:lnTo>
                  <a:lnTo>
                    <a:pt x="804" y="142128"/>
                  </a:lnTo>
                  <a:lnTo>
                    <a:pt x="14202" y="142128"/>
                  </a:lnTo>
                  <a:lnTo>
                    <a:pt x="14202" y="0"/>
                  </a:lnTo>
                  <a:cubicBezTo>
                    <a:pt x="14137" y="3865"/>
                    <a:pt x="11096" y="7023"/>
                    <a:pt x="7235"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43" name="Freeform: Shape 1799">
              <a:extLst>
                <a:ext uri="{FF2B5EF4-FFF2-40B4-BE49-F238E27FC236}">
                  <a16:creationId xmlns:a16="http://schemas.microsoft.com/office/drawing/2014/main" id="{45F96E7C-107B-96D3-206E-4323E775B20A}"/>
                </a:ext>
              </a:extLst>
            </p:cNvPr>
            <p:cNvSpPr>
              <a:spLocks/>
            </p:cNvSpPr>
            <p:nvPr/>
          </p:nvSpPr>
          <p:spPr bwMode="auto">
            <a:xfrm>
              <a:off x="700702" y="4945232"/>
              <a:ext cx="179127" cy="14467"/>
            </a:xfrm>
            <a:custGeom>
              <a:avLst/>
              <a:gdLst>
                <a:gd name="T0" fmla="*/ 7369 w 179127"/>
                <a:gd name="T1" fmla="*/ 7234 h 14467"/>
                <a:gd name="T2" fmla="*/ 7369 w 179127"/>
                <a:gd name="T3" fmla="*/ 14467 h 14467"/>
                <a:gd name="T4" fmla="*/ 179128 w 179127"/>
                <a:gd name="T5" fmla="*/ 14467 h 14467"/>
                <a:gd name="T6" fmla="*/ 171893 w 179127"/>
                <a:gd name="T7" fmla="*/ 7234 h 14467"/>
                <a:gd name="T8" fmla="*/ 179128 w 179127"/>
                <a:gd name="T9" fmla="*/ 0 h 14467"/>
                <a:gd name="T10" fmla="*/ 0 w 179127"/>
                <a:gd name="T11" fmla="*/ 0 h 14467"/>
                <a:gd name="T12" fmla="*/ 7369 w 179127"/>
                <a:gd name="T13" fmla="*/ 7234 h 144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9127" h="14467">
                  <a:moveTo>
                    <a:pt x="7369" y="7234"/>
                  </a:moveTo>
                  <a:lnTo>
                    <a:pt x="7369" y="14467"/>
                  </a:lnTo>
                  <a:lnTo>
                    <a:pt x="179128" y="14467"/>
                  </a:lnTo>
                  <a:cubicBezTo>
                    <a:pt x="175133" y="14467"/>
                    <a:pt x="171893" y="11228"/>
                    <a:pt x="171893" y="7234"/>
                  </a:cubicBezTo>
                  <a:cubicBezTo>
                    <a:pt x="171893" y="3239"/>
                    <a:pt x="175133" y="0"/>
                    <a:pt x="179128" y="0"/>
                  </a:cubicBezTo>
                  <a:lnTo>
                    <a:pt x="0" y="0"/>
                  </a:lnTo>
                  <a:cubicBezTo>
                    <a:pt x="4018" y="0"/>
                    <a:pt x="7295" y="3218"/>
                    <a:pt x="7369"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44" name="Freeform: Shape 1800">
              <a:extLst>
                <a:ext uri="{FF2B5EF4-FFF2-40B4-BE49-F238E27FC236}">
                  <a16:creationId xmlns:a16="http://schemas.microsoft.com/office/drawing/2014/main" id="{3AE08F94-0FCB-BBB2-555F-BBAAB041A448}"/>
                </a:ext>
              </a:extLst>
            </p:cNvPr>
            <p:cNvSpPr>
              <a:spLocks/>
            </p:cNvSpPr>
            <p:nvPr/>
          </p:nvSpPr>
          <p:spPr bwMode="auto">
            <a:xfrm>
              <a:off x="872595" y="4945885"/>
              <a:ext cx="112904" cy="14618"/>
            </a:xfrm>
            <a:custGeom>
              <a:avLst/>
              <a:gdLst>
                <a:gd name="T0" fmla="*/ 104637 w 112904"/>
                <a:gd name="T1" fmla="*/ 13814 h 14618"/>
                <a:gd name="T2" fmla="*/ 105440 w 112904"/>
                <a:gd name="T3" fmla="*/ 13814 h 14618"/>
                <a:gd name="T4" fmla="*/ 106780 w 112904"/>
                <a:gd name="T5" fmla="*/ 13814 h 14618"/>
                <a:gd name="T6" fmla="*/ 112809 w 112904"/>
                <a:gd name="T7" fmla="*/ 6849 h 14618"/>
                <a:gd name="T8" fmla="*/ 112809 w 112904"/>
                <a:gd name="T9" fmla="*/ 4035 h 14618"/>
                <a:gd name="T10" fmla="*/ 111201 w 112904"/>
                <a:gd name="T11" fmla="*/ 1758 h 14618"/>
                <a:gd name="T12" fmla="*/ 109996 w 112904"/>
                <a:gd name="T13" fmla="*/ 954 h 14618"/>
                <a:gd name="T14" fmla="*/ 108790 w 112904"/>
                <a:gd name="T15" fmla="*/ 151 h 14618"/>
                <a:gd name="T16" fmla="*/ 106110 w 112904"/>
                <a:gd name="T17" fmla="*/ 151 h 14618"/>
                <a:gd name="T18" fmla="*/ 7235 w 112904"/>
                <a:gd name="T19" fmla="*/ 151 h 14618"/>
                <a:gd name="T20" fmla="*/ 0 w 112904"/>
                <a:gd name="T21" fmla="*/ 7384 h 14618"/>
                <a:gd name="T22" fmla="*/ 7235 w 112904"/>
                <a:gd name="T23" fmla="*/ 14618 h 14618"/>
                <a:gd name="T24" fmla="*/ 104637 w 112904"/>
                <a:gd name="T25" fmla="*/ 14618 h 146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12904" h="14618">
                  <a:moveTo>
                    <a:pt x="104637" y="13814"/>
                  </a:moveTo>
                  <a:lnTo>
                    <a:pt x="105440" y="13814"/>
                  </a:lnTo>
                  <a:lnTo>
                    <a:pt x="106780" y="13814"/>
                  </a:lnTo>
                  <a:cubicBezTo>
                    <a:pt x="110229" y="13288"/>
                    <a:pt x="112784" y="10335"/>
                    <a:pt x="112809" y="6849"/>
                  </a:cubicBezTo>
                  <a:cubicBezTo>
                    <a:pt x="112936" y="5915"/>
                    <a:pt x="112936" y="4969"/>
                    <a:pt x="112809" y="4035"/>
                  </a:cubicBezTo>
                  <a:cubicBezTo>
                    <a:pt x="112433" y="3175"/>
                    <a:pt x="111885" y="2401"/>
                    <a:pt x="111201" y="1758"/>
                  </a:cubicBezTo>
                  <a:lnTo>
                    <a:pt x="109996" y="954"/>
                  </a:lnTo>
                  <a:cubicBezTo>
                    <a:pt x="109996" y="954"/>
                    <a:pt x="109996" y="285"/>
                    <a:pt x="108790" y="151"/>
                  </a:cubicBezTo>
                  <a:cubicBezTo>
                    <a:pt x="107908" y="-50"/>
                    <a:pt x="106992" y="-50"/>
                    <a:pt x="106110" y="151"/>
                  </a:cubicBezTo>
                  <a:lnTo>
                    <a:pt x="7235" y="151"/>
                  </a:lnTo>
                  <a:cubicBezTo>
                    <a:pt x="3240" y="151"/>
                    <a:pt x="0" y="3390"/>
                    <a:pt x="0" y="7384"/>
                  </a:cubicBezTo>
                  <a:cubicBezTo>
                    <a:pt x="0" y="11379"/>
                    <a:pt x="3240" y="14618"/>
                    <a:pt x="7235" y="14618"/>
                  </a:cubicBezTo>
                  <a:lnTo>
                    <a:pt x="104637" y="14618"/>
                  </a:lnTo>
                  <a:lnTo>
                    <a:pt x="104637" y="1381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45" name="Freeform: Shape 1801">
              <a:extLst>
                <a:ext uri="{FF2B5EF4-FFF2-40B4-BE49-F238E27FC236}">
                  <a16:creationId xmlns:a16="http://schemas.microsoft.com/office/drawing/2014/main" id="{DADFB725-1943-6C84-F569-6443039B48C8}"/>
                </a:ext>
              </a:extLst>
            </p:cNvPr>
            <p:cNvSpPr>
              <a:spLocks/>
            </p:cNvSpPr>
            <p:nvPr/>
          </p:nvSpPr>
          <p:spPr bwMode="auto">
            <a:xfrm>
              <a:off x="1006171" y="6128203"/>
              <a:ext cx="140676" cy="4554"/>
            </a:xfrm>
            <a:custGeom>
              <a:avLst/>
              <a:gdLst>
                <a:gd name="T0" fmla="*/ 0 w 140676"/>
                <a:gd name="T1" fmla="*/ 4555 h 4554"/>
                <a:gd name="T2" fmla="*/ 133978 w 140676"/>
                <a:gd name="T3" fmla="*/ 4555 h 4554"/>
                <a:gd name="T4" fmla="*/ 140676 w 140676"/>
                <a:gd name="T5" fmla="*/ 0 h 4554"/>
                <a:gd name="T6" fmla="*/ 0 w 140676"/>
                <a:gd name="T7" fmla="*/ 0 h 4554"/>
                <a:gd name="T8" fmla="*/ 0 w 140676"/>
                <a:gd name="T9" fmla="*/ 4555 h 45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0676" h="4554">
                  <a:moveTo>
                    <a:pt x="0" y="4555"/>
                  </a:moveTo>
                  <a:lnTo>
                    <a:pt x="133978" y="4555"/>
                  </a:lnTo>
                  <a:cubicBezTo>
                    <a:pt x="135040" y="1782"/>
                    <a:pt x="137712" y="-26"/>
                    <a:pt x="140676" y="0"/>
                  </a:cubicBezTo>
                  <a:lnTo>
                    <a:pt x="0" y="0"/>
                  </a:lnTo>
                  <a:lnTo>
                    <a:pt x="0" y="455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46" name="Freeform: Shape 1802">
              <a:extLst>
                <a:ext uri="{FF2B5EF4-FFF2-40B4-BE49-F238E27FC236}">
                  <a16:creationId xmlns:a16="http://schemas.microsoft.com/office/drawing/2014/main" id="{9B2F0AD2-235A-2B9B-6994-EFCC74F3C414}"/>
                </a:ext>
              </a:extLst>
            </p:cNvPr>
            <p:cNvSpPr>
              <a:spLocks/>
            </p:cNvSpPr>
            <p:nvPr/>
          </p:nvSpPr>
          <p:spPr bwMode="auto">
            <a:xfrm>
              <a:off x="1208879" y="6122577"/>
              <a:ext cx="13712" cy="10180"/>
            </a:xfrm>
            <a:custGeom>
              <a:avLst/>
              <a:gdLst>
                <a:gd name="T0" fmla="*/ 6833 w 13712"/>
                <a:gd name="T1" fmla="*/ 5626 h 10180"/>
                <a:gd name="T2" fmla="*/ 13666 w 13712"/>
                <a:gd name="T3" fmla="*/ 10181 h 10180"/>
                <a:gd name="T4" fmla="*/ 13666 w 13712"/>
                <a:gd name="T5" fmla="*/ 10181 h 10180"/>
                <a:gd name="T6" fmla="*/ 13666 w 13712"/>
                <a:gd name="T7" fmla="*/ 6430 h 10180"/>
                <a:gd name="T8" fmla="*/ 13666 w 13712"/>
                <a:gd name="T9" fmla="*/ 6430 h 10180"/>
                <a:gd name="T10" fmla="*/ 13666 w 13712"/>
                <a:gd name="T11" fmla="*/ 4956 h 10180"/>
                <a:gd name="T12" fmla="*/ 13666 w 13712"/>
                <a:gd name="T13" fmla="*/ 4153 h 10180"/>
                <a:gd name="T14" fmla="*/ 13666 w 13712"/>
                <a:gd name="T15" fmla="*/ 4153 h 10180"/>
                <a:gd name="T16" fmla="*/ 12862 w 13712"/>
                <a:gd name="T17" fmla="*/ 3081 h 10180"/>
                <a:gd name="T18" fmla="*/ 11924 w 13712"/>
                <a:gd name="T19" fmla="*/ 2009 h 10180"/>
                <a:gd name="T20" fmla="*/ 7101 w 13712"/>
                <a:gd name="T21" fmla="*/ 0 h 10180"/>
                <a:gd name="T22" fmla="*/ 804 w 13712"/>
                <a:gd name="T23" fmla="*/ 3885 h 10180"/>
                <a:gd name="T24" fmla="*/ 0 w 13712"/>
                <a:gd name="T25" fmla="*/ 6564 h 101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712" h="10180">
                  <a:moveTo>
                    <a:pt x="6833" y="5626"/>
                  </a:moveTo>
                  <a:cubicBezTo>
                    <a:pt x="9823" y="5613"/>
                    <a:pt x="12524" y="7421"/>
                    <a:pt x="13666" y="10181"/>
                  </a:cubicBezTo>
                  <a:lnTo>
                    <a:pt x="13666" y="6430"/>
                  </a:lnTo>
                  <a:cubicBezTo>
                    <a:pt x="13666" y="6430"/>
                    <a:pt x="13666" y="6430"/>
                    <a:pt x="13666" y="6430"/>
                  </a:cubicBezTo>
                  <a:cubicBezTo>
                    <a:pt x="13729" y="5934"/>
                    <a:pt x="13729" y="5452"/>
                    <a:pt x="13666" y="4956"/>
                  </a:cubicBezTo>
                  <a:cubicBezTo>
                    <a:pt x="13603" y="4688"/>
                    <a:pt x="13603" y="4421"/>
                    <a:pt x="13666" y="4153"/>
                  </a:cubicBezTo>
                  <a:cubicBezTo>
                    <a:pt x="13666" y="4153"/>
                    <a:pt x="13666" y="4153"/>
                    <a:pt x="13666" y="4153"/>
                  </a:cubicBezTo>
                  <a:cubicBezTo>
                    <a:pt x="13666" y="4153"/>
                    <a:pt x="13666" y="4153"/>
                    <a:pt x="12862" y="3081"/>
                  </a:cubicBezTo>
                  <a:cubicBezTo>
                    <a:pt x="12623" y="2666"/>
                    <a:pt x="12304" y="2304"/>
                    <a:pt x="11924" y="2009"/>
                  </a:cubicBezTo>
                  <a:cubicBezTo>
                    <a:pt x="10646" y="723"/>
                    <a:pt x="8911" y="0"/>
                    <a:pt x="7101" y="0"/>
                  </a:cubicBezTo>
                  <a:cubicBezTo>
                    <a:pt x="4464" y="94"/>
                    <a:pt x="2074" y="1567"/>
                    <a:pt x="804" y="3885"/>
                  </a:cubicBezTo>
                  <a:cubicBezTo>
                    <a:pt x="395" y="4729"/>
                    <a:pt x="125" y="5640"/>
                    <a:pt x="0" y="6564"/>
                  </a:cubicBezTo>
                  <a:lnTo>
                    <a:pt x="6833" y="5626"/>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47" name="Freeform: Shape 1803">
              <a:extLst>
                <a:ext uri="{FF2B5EF4-FFF2-40B4-BE49-F238E27FC236}">
                  <a16:creationId xmlns:a16="http://schemas.microsoft.com/office/drawing/2014/main" id="{11ABAC36-5D32-D23E-464C-3C07BB606297}"/>
                </a:ext>
              </a:extLst>
            </p:cNvPr>
            <p:cNvSpPr>
              <a:spLocks/>
            </p:cNvSpPr>
            <p:nvPr/>
          </p:nvSpPr>
          <p:spPr bwMode="auto">
            <a:xfrm>
              <a:off x="252949" y="5775094"/>
              <a:ext cx="60825" cy="14467"/>
            </a:xfrm>
            <a:custGeom>
              <a:avLst/>
              <a:gdLst>
                <a:gd name="T0" fmla="*/ 7235 w 60825"/>
                <a:gd name="T1" fmla="*/ 14467 h 14467"/>
                <a:gd name="T2" fmla="*/ 60826 w 60825"/>
                <a:gd name="T3" fmla="*/ 14467 h 14467"/>
                <a:gd name="T4" fmla="*/ 53591 w 60825"/>
                <a:gd name="T5" fmla="*/ 7234 h 14467"/>
                <a:gd name="T6" fmla="*/ 60826 w 60825"/>
                <a:gd name="T7" fmla="*/ 0 h 14467"/>
                <a:gd name="T8" fmla="*/ 7235 w 60825"/>
                <a:gd name="T9" fmla="*/ 0 h 14467"/>
                <a:gd name="T10" fmla="*/ 0 w 60825"/>
                <a:gd name="T11" fmla="*/ 7234 h 14467"/>
                <a:gd name="T12" fmla="*/ 7235 w 60825"/>
                <a:gd name="T13" fmla="*/ 14467 h 144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825" h="14467">
                  <a:moveTo>
                    <a:pt x="7235" y="14467"/>
                  </a:moveTo>
                  <a:lnTo>
                    <a:pt x="60826" y="14467"/>
                  </a:lnTo>
                  <a:cubicBezTo>
                    <a:pt x="56831" y="14467"/>
                    <a:pt x="53591" y="11228"/>
                    <a:pt x="53591" y="7234"/>
                  </a:cubicBezTo>
                  <a:cubicBezTo>
                    <a:pt x="53591" y="3239"/>
                    <a:pt x="56831" y="0"/>
                    <a:pt x="60826" y="0"/>
                  </a:cubicBezTo>
                  <a:lnTo>
                    <a:pt x="7235" y="0"/>
                  </a:lnTo>
                  <a:cubicBezTo>
                    <a:pt x="3240" y="0"/>
                    <a:pt x="0" y="3239"/>
                    <a:pt x="0" y="7234"/>
                  </a:cubicBezTo>
                  <a:cubicBezTo>
                    <a:pt x="0" y="11228"/>
                    <a:pt x="3240" y="14467"/>
                    <a:pt x="7235" y="1446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48" name="Freeform: Shape 1804">
              <a:extLst>
                <a:ext uri="{FF2B5EF4-FFF2-40B4-BE49-F238E27FC236}">
                  <a16:creationId xmlns:a16="http://schemas.microsoft.com/office/drawing/2014/main" id="{B1D410A8-93F3-728B-56FD-6596E8F2DE7C}"/>
                </a:ext>
              </a:extLst>
            </p:cNvPr>
            <p:cNvSpPr>
              <a:spLocks/>
            </p:cNvSpPr>
            <p:nvPr/>
          </p:nvSpPr>
          <p:spPr bwMode="auto">
            <a:xfrm>
              <a:off x="306004" y="5775094"/>
              <a:ext cx="387463" cy="14467"/>
            </a:xfrm>
            <a:custGeom>
              <a:avLst/>
              <a:gdLst>
                <a:gd name="T0" fmla="*/ 387463 w 387463"/>
                <a:gd name="T1" fmla="*/ 7234 h 14467"/>
                <a:gd name="T2" fmla="*/ 387463 w 387463"/>
                <a:gd name="T3" fmla="*/ 0 h 14467"/>
                <a:gd name="T4" fmla="*/ 7235 w 387463"/>
                <a:gd name="T5" fmla="*/ 0 h 14467"/>
                <a:gd name="T6" fmla="*/ 0 w 387463"/>
                <a:gd name="T7" fmla="*/ 7234 h 14467"/>
                <a:gd name="T8" fmla="*/ 7235 w 387463"/>
                <a:gd name="T9" fmla="*/ 14467 h 14467"/>
                <a:gd name="T10" fmla="*/ 387463 w 387463"/>
                <a:gd name="T11" fmla="*/ 14467 h 144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7463" h="14467">
                  <a:moveTo>
                    <a:pt x="387463" y="7234"/>
                  </a:moveTo>
                  <a:lnTo>
                    <a:pt x="387463" y="0"/>
                  </a:lnTo>
                  <a:lnTo>
                    <a:pt x="7235" y="0"/>
                  </a:lnTo>
                  <a:cubicBezTo>
                    <a:pt x="3240" y="0"/>
                    <a:pt x="0" y="3239"/>
                    <a:pt x="0" y="7234"/>
                  </a:cubicBezTo>
                  <a:cubicBezTo>
                    <a:pt x="0" y="11228"/>
                    <a:pt x="3240" y="14467"/>
                    <a:pt x="7235" y="14467"/>
                  </a:cubicBezTo>
                  <a:lnTo>
                    <a:pt x="387463" y="14467"/>
                  </a:lnTo>
                  <a:lnTo>
                    <a:pt x="387463" y="72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49" name="Freeform: Shape 1805">
              <a:extLst>
                <a:ext uri="{FF2B5EF4-FFF2-40B4-BE49-F238E27FC236}">
                  <a16:creationId xmlns:a16="http://schemas.microsoft.com/office/drawing/2014/main" id="{0AA79AAE-AB11-2D29-7BF1-35CBAD30F0C3}"/>
                </a:ext>
              </a:extLst>
            </p:cNvPr>
            <p:cNvSpPr>
              <a:spLocks/>
            </p:cNvSpPr>
            <p:nvPr/>
          </p:nvSpPr>
          <p:spPr bwMode="auto">
            <a:xfrm>
              <a:off x="992773" y="5775094"/>
              <a:ext cx="153672" cy="14467"/>
            </a:xfrm>
            <a:custGeom>
              <a:avLst/>
              <a:gdLst>
                <a:gd name="T0" fmla="*/ 0 w 153672"/>
                <a:gd name="T1" fmla="*/ 14467 h 14467"/>
                <a:gd name="T2" fmla="*/ 153672 w 153672"/>
                <a:gd name="T3" fmla="*/ 14467 h 14467"/>
                <a:gd name="T4" fmla="*/ 146437 w 153672"/>
                <a:gd name="T5" fmla="*/ 7234 h 14467"/>
                <a:gd name="T6" fmla="*/ 153672 w 153672"/>
                <a:gd name="T7" fmla="*/ 0 h 14467"/>
                <a:gd name="T8" fmla="*/ 0 w 153672"/>
                <a:gd name="T9" fmla="*/ 0 h 14467"/>
                <a:gd name="T10" fmla="*/ 0 w 153672"/>
                <a:gd name="T11" fmla="*/ 14467 h 144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3672" h="14467">
                  <a:moveTo>
                    <a:pt x="0" y="14467"/>
                  </a:moveTo>
                  <a:lnTo>
                    <a:pt x="153672" y="14467"/>
                  </a:lnTo>
                  <a:cubicBezTo>
                    <a:pt x="149677" y="14467"/>
                    <a:pt x="146437" y="11228"/>
                    <a:pt x="146437" y="7234"/>
                  </a:cubicBezTo>
                  <a:cubicBezTo>
                    <a:pt x="146437" y="3239"/>
                    <a:pt x="149677" y="0"/>
                    <a:pt x="153672" y="0"/>
                  </a:cubicBezTo>
                  <a:lnTo>
                    <a:pt x="0" y="0"/>
                  </a:lnTo>
                  <a:lnTo>
                    <a:pt x="0" y="1446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50" name="Freeform: Shape 1806">
              <a:extLst>
                <a:ext uri="{FF2B5EF4-FFF2-40B4-BE49-F238E27FC236}">
                  <a16:creationId xmlns:a16="http://schemas.microsoft.com/office/drawing/2014/main" id="{8FB46D5A-D289-E693-E9F1-3F94A728043D}"/>
                </a:ext>
              </a:extLst>
            </p:cNvPr>
            <p:cNvSpPr>
              <a:spLocks/>
            </p:cNvSpPr>
            <p:nvPr/>
          </p:nvSpPr>
          <p:spPr bwMode="auto">
            <a:xfrm>
              <a:off x="2323388" y="6539049"/>
              <a:ext cx="14519" cy="8305"/>
            </a:xfrm>
            <a:custGeom>
              <a:avLst/>
              <a:gdLst>
                <a:gd name="T0" fmla="*/ 14520 w 14519"/>
                <a:gd name="T1" fmla="*/ 670 h 8305"/>
                <a:gd name="T2" fmla="*/ 14520 w 14519"/>
                <a:gd name="T3" fmla="*/ 0 h 8305"/>
                <a:gd name="T4" fmla="*/ 7285 w 14519"/>
                <a:gd name="T5" fmla="*/ 7234 h 8305"/>
                <a:gd name="T6" fmla="*/ 50 w 14519"/>
                <a:gd name="T7" fmla="*/ 0 h 8305"/>
                <a:gd name="T8" fmla="*/ 50 w 14519"/>
                <a:gd name="T9" fmla="*/ 1339 h 8305"/>
                <a:gd name="T10" fmla="*/ 50 w 14519"/>
                <a:gd name="T11" fmla="*/ 2545 h 8305"/>
                <a:gd name="T12" fmla="*/ 5677 w 14519"/>
                <a:gd name="T13" fmla="*/ 8305 h 8305"/>
                <a:gd name="T14" fmla="*/ 7017 w 14519"/>
                <a:gd name="T15" fmla="*/ 8305 h 8305"/>
                <a:gd name="T16" fmla="*/ 8357 w 14519"/>
                <a:gd name="T17" fmla="*/ 8305 h 8305"/>
                <a:gd name="T18" fmla="*/ 12778 w 14519"/>
                <a:gd name="T19" fmla="*/ 5626 h 8305"/>
                <a:gd name="T20" fmla="*/ 14252 w 14519"/>
                <a:gd name="T21" fmla="*/ 1339 h 830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519" h="8305">
                  <a:moveTo>
                    <a:pt x="14520" y="670"/>
                  </a:moveTo>
                  <a:lnTo>
                    <a:pt x="14520" y="0"/>
                  </a:lnTo>
                  <a:cubicBezTo>
                    <a:pt x="14520" y="3992"/>
                    <a:pt x="11278" y="7234"/>
                    <a:pt x="7285" y="7234"/>
                  </a:cubicBezTo>
                  <a:cubicBezTo>
                    <a:pt x="3293" y="7234"/>
                    <a:pt x="50" y="3992"/>
                    <a:pt x="50" y="0"/>
                  </a:cubicBezTo>
                  <a:lnTo>
                    <a:pt x="50" y="1339"/>
                  </a:lnTo>
                  <a:cubicBezTo>
                    <a:pt x="-17" y="1742"/>
                    <a:pt x="-17" y="2143"/>
                    <a:pt x="50" y="2545"/>
                  </a:cubicBezTo>
                  <a:cubicBezTo>
                    <a:pt x="519" y="5465"/>
                    <a:pt x="2770" y="7770"/>
                    <a:pt x="5677" y="8305"/>
                  </a:cubicBezTo>
                  <a:lnTo>
                    <a:pt x="7017" y="8305"/>
                  </a:lnTo>
                  <a:lnTo>
                    <a:pt x="8357" y="8305"/>
                  </a:lnTo>
                  <a:cubicBezTo>
                    <a:pt x="10125" y="8037"/>
                    <a:pt x="11720" y="7073"/>
                    <a:pt x="12778" y="5626"/>
                  </a:cubicBezTo>
                  <a:cubicBezTo>
                    <a:pt x="13729" y="4407"/>
                    <a:pt x="14252" y="2894"/>
                    <a:pt x="14252" y="1339"/>
                  </a:cubicBezTo>
                  <a:lnTo>
                    <a:pt x="14520" y="67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51" name="Freeform: Shape 1807">
              <a:extLst>
                <a:ext uri="{FF2B5EF4-FFF2-40B4-BE49-F238E27FC236}">
                  <a16:creationId xmlns:a16="http://schemas.microsoft.com/office/drawing/2014/main" id="{9DCCB2FF-932E-259B-0599-38CE585EC472}"/>
                </a:ext>
              </a:extLst>
            </p:cNvPr>
            <p:cNvSpPr>
              <a:spLocks/>
            </p:cNvSpPr>
            <p:nvPr/>
          </p:nvSpPr>
          <p:spPr bwMode="auto">
            <a:xfrm>
              <a:off x="4195706" y="5943343"/>
              <a:ext cx="14742" cy="11654"/>
            </a:xfrm>
            <a:custGeom>
              <a:avLst/>
              <a:gdLst>
                <a:gd name="T0" fmla="*/ 68 w 14742"/>
                <a:gd name="T1" fmla="*/ 10315 h 11654"/>
                <a:gd name="T2" fmla="*/ 68 w 14742"/>
                <a:gd name="T3" fmla="*/ 11654 h 11654"/>
                <a:gd name="T4" fmla="*/ 6378 w 14742"/>
                <a:gd name="T5" fmla="*/ 3362 h 11654"/>
                <a:gd name="T6" fmla="*/ 14672 w 14742"/>
                <a:gd name="T7" fmla="*/ 9672 h 11654"/>
                <a:gd name="T8" fmla="*/ 14672 w 14742"/>
                <a:gd name="T9" fmla="*/ 11654 h 11654"/>
                <a:gd name="T10" fmla="*/ 14672 w 14742"/>
                <a:gd name="T11" fmla="*/ 6966 h 11654"/>
                <a:gd name="T12" fmla="*/ 14672 w 14742"/>
                <a:gd name="T13" fmla="*/ 5760 h 11654"/>
                <a:gd name="T14" fmla="*/ 8910 w 14742"/>
                <a:gd name="T15" fmla="*/ 0 h 11654"/>
                <a:gd name="T16" fmla="*/ 7571 w 14742"/>
                <a:gd name="T17" fmla="*/ 0 h 11654"/>
                <a:gd name="T18" fmla="*/ 6365 w 14742"/>
                <a:gd name="T19" fmla="*/ 0 h 11654"/>
                <a:gd name="T20" fmla="*/ 336 w 14742"/>
                <a:gd name="T21" fmla="*/ 6966 h 11654"/>
                <a:gd name="T22" fmla="*/ 336 w 14742"/>
                <a:gd name="T23" fmla="*/ 6966 h 11654"/>
                <a:gd name="T24" fmla="*/ 336 w 14742"/>
                <a:gd name="T25" fmla="*/ 10315 h 1165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742" h="11654">
                  <a:moveTo>
                    <a:pt x="68" y="10315"/>
                  </a:moveTo>
                  <a:lnTo>
                    <a:pt x="68" y="11654"/>
                  </a:lnTo>
                  <a:cubicBezTo>
                    <a:pt x="-481" y="7622"/>
                    <a:pt x="2346" y="3910"/>
                    <a:pt x="6378" y="3362"/>
                  </a:cubicBezTo>
                  <a:cubicBezTo>
                    <a:pt x="10411" y="2814"/>
                    <a:pt x="14122" y="5640"/>
                    <a:pt x="14672" y="9672"/>
                  </a:cubicBezTo>
                  <a:cubicBezTo>
                    <a:pt x="14765" y="10329"/>
                    <a:pt x="14765" y="10997"/>
                    <a:pt x="14672" y="11654"/>
                  </a:cubicBezTo>
                  <a:lnTo>
                    <a:pt x="14672" y="6966"/>
                  </a:lnTo>
                  <a:cubicBezTo>
                    <a:pt x="14739" y="6567"/>
                    <a:pt x="14739" y="6159"/>
                    <a:pt x="14672" y="5760"/>
                  </a:cubicBezTo>
                  <a:cubicBezTo>
                    <a:pt x="14149" y="2820"/>
                    <a:pt x="11845" y="518"/>
                    <a:pt x="8910" y="0"/>
                  </a:cubicBezTo>
                  <a:lnTo>
                    <a:pt x="7571" y="0"/>
                  </a:lnTo>
                  <a:lnTo>
                    <a:pt x="6365" y="0"/>
                  </a:lnTo>
                  <a:cubicBezTo>
                    <a:pt x="2949" y="577"/>
                    <a:pt x="417" y="3499"/>
                    <a:pt x="336" y="6966"/>
                  </a:cubicBezTo>
                  <a:lnTo>
                    <a:pt x="336" y="10315"/>
                  </a:lnTo>
                  <a:lnTo>
                    <a:pt x="68" y="1031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52" name="Freeform: Shape 1808">
              <a:extLst>
                <a:ext uri="{FF2B5EF4-FFF2-40B4-BE49-F238E27FC236}">
                  <a16:creationId xmlns:a16="http://schemas.microsoft.com/office/drawing/2014/main" id="{E9400A8B-05A8-C2F5-D822-6758A0C61A64}"/>
                </a:ext>
              </a:extLst>
            </p:cNvPr>
            <p:cNvSpPr>
              <a:spLocks/>
            </p:cNvSpPr>
            <p:nvPr/>
          </p:nvSpPr>
          <p:spPr bwMode="auto">
            <a:xfrm>
              <a:off x="4195302" y="5946638"/>
              <a:ext cx="14742" cy="600716"/>
            </a:xfrm>
            <a:custGeom>
              <a:avLst/>
              <a:gdLst>
                <a:gd name="T0" fmla="*/ 11592 w 14742"/>
                <a:gd name="T1" fmla="*/ 599913 h 600716"/>
                <a:gd name="T2" fmla="*/ 13066 w 14742"/>
                <a:gd name="T3" fmla="*/ 598975 h 600716"/>
                <a:gd name="T4" fmla="*/ 13736 w 14742"/>
                <a:gd name="T5" fmla="*/ 598037 h 600716"/>
                <a:gd name="T6" fmla="*/ 14674 w 14742"/>
                <a:gd name="T7" fmla="*/ 596698 h 600716"/>
                <a:gd name="T8" fmla="*/ 14674 w 14742"/>
                <a:gd name="T9" fmla="*/ 595492 h 600716"/>
                <a:gd name="T10" fmla="*/ 14674 w 14742"/>
                <a:gd name="T11" fmla="*/ 593885 h 600716"/>
                <a:gd name="T12" fmla="*/ 14674 w 14742"/>
                <a:gd name="T13" fmla="*/ 593885 h 600716"/>
                <a:gd name="T14" fmla="*/ 14674 w 14742"/>
                <a:gd name="T15" fmla="*/ 8360 h 600716"/>
                <a:gd name="T16" fmla="*/ 8364 w 14742"/>
                <a:gd name="T17" fmla="*/ 68 h 600716"/>
                <a:gd name="T18" fmla="*/ 71 w 14742"/>
                <a:gd name="T19" fmla="*/ 6377 h 600716"/>
                <a:gd name="T20" fmla="*/ 71 w 14742"/>
                <a:gd name="T21" fmla="*/ 8360 h 600716"/>
                <a:gd name="T22" fmla="*/ 71 w 14742"/>
                <a:gd name="T23" fmla="*/ 593751 h 600716"/>
                <a:gd name="T24" fmla="*/ 6099 w 14742"/>
                <a:gd name="T25" fmla="*/ 600716 h 600716"/>
                <a:gd name="T26" fmla="*/ 6099 w 14742"/>
                <a:gd name="T27" fmla="*/ 593751 h 600716"/>
                <a:gd name="T28" fmla="*/ 7158 w 14742"/>
                <a:gd name="T29" fmla="*/ 592424 h 600716"/>
                <a:gd name="T30" fmla="*/ 7305 w 14742"/>
                <a:gd name="T31" fmla="*/ 592411 h 600716"/>
                <a:gd name="T32" fmla="*/ 8645 w 14742"/>
                <a:gd name="T33" fmla="*/ 593469 h 600716"/>
                <a:gd name="T34" fmla="*/ 8645 w 14742"/>
                <a:gd name="T35" fmla="*/ 593751 h 600716"/>
                <a:gd name="T36" fmla="*/ 8645 w 14742"/>
                <a:gd name="T37" fmla="*/ 600716 h 600716"/>
                <a:gd name="T38" fmla="*/ 10119 w 14742"/>
                <a:gd name="T39" fmla="*/ 600716 h 6007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4742" h="600716">
                  <a:moveTo>
                    <a:pt x="11592" y="599913"/>
                  </a:moveTo>
                  <a:cubicBezTo>
                    <a:pt x="12128" y="599685"/>
                    <a:pt x="12624" y="599363"/>
                    <a:pt x="13066" y="598975"/>
                  </a:cubicBezTo>
                  <a:lnTo>
                    <a:pt x="13736" y="598037"/>
                  </a:lnTo>
                  <a:cubicBezTo>
                    <a:pt x="14098" y="597622"/>
                    <a:pt x="14406" y="597180"/>
                    <a:pt x="14674" y="596698"/>
                  </a:cubicBezTo>
                  <a:cubicBezTo>
                    <a:pt x="14674" y="596698"/>
                    <a:pt x="14674" y="595894"/>
                    <a:pt x="14674" y="595492"/>
                  </a:cubicBezTo>
                  <a:cubicBezTo>
                    <a:pt x="14741" y="594956"/>
                    <a:pt x="14741" y="594420"/>
                    <a:pt x="14674" y="593885"/>
                  </a:cubicBezTo>
                  <a:lnTo>
                    <a:pt x="14674" y="8360"/>
                  </a:lnTo>
                  <a:cubicBezTo>
                    <a:pt x="15223" y="4328"/>
                    <a:pt x="12396" y="616"/>
                    <a:pt x="8364" y="68"/>
                  </a:cubicBezTo>
                  <a:cubicBezTo>
                    <a:pt x="4331" y="-480"/>
                    <a:pt x="620" y="2345"/>
                    <a:pt x="71" y="6377"/>
                  </a:cubicBezTo>
                  <a:cubicBezTo>
                    <a:pt x="-24" y="7035"/>
                    <a:pt x="-24" y="7702"/>
                    <a:pt x="71" y="8360"/>
                  </a:cubicBezTo>
                  <a:lnTo>
                    <a:pt x="71" y="593751"/>
                  </a:lnTo>
                  <a:cubicBezTo>
                    <a:pt x="151" y="597220"/>
                    <a:pt x="2683" y="600140"/>
                    <a:pt x="6099" y="600716"/>
                  </a:cubicBezTo>
                  <a:lnTo>
                    <a:pt x="6099" y="593751"/>
                  </a:lnTo>
                  <a:cubicBezTo>
                    <a:pt x="6019" y="593094"/>
                    <a:pt x="6501" y="592491"/>
                    <a:pt x="7158" y="592424"/>
                  </a:cubicBezTo>
                  <a:cubicBezTo>
                    <a:pt x="7211" y="592411"/>
                    <a:pt x="7251" y="592411"/>
                    <a:pt x="7305" y="592411"/>
                  </a:cubicBezTo>
                  <a:cubicBezTo>
                    <a:pt x="7962" y="592331"/>
                    <a:pt x="8564" y="592799"/>
                    <a:pt x="8645" y="593469"/>
                  </a:cubicBezTo>
                  <a:cubicBezTo>
                    <a:pt x="8658" y="593563"/>
                    <a:pt x="8658" y="593657"/>
                    <a:pt x="8645" y="593751"/>
                  </a:cubicBezTo>
                  <a:lnTo>
                    <a:pt x="8645" y="600716"/>
                  </a:lnTo>
                  <a:lnTo>
                    <a:pt x="10119" y="600716"/>
                  </a:lnTo>
                  <a:lnTo>
                    <a:pt x="11592" y="59991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53" name="Freeform: Shape 1809">
              <a:extLst>
                <a:ext uri="{FF2B5EF4-FFF2-40B4-BE49-F238E27FC236}">
                  <a16:creationId xmlns:a16="http://schemas.microsoft.com/office/drawing/2014/main" id="{E5D3AD36-C9B4-4EB7-7F8D-D1EC0FAB7BAC}"/>
                </a:ext>
              </a:extLst>
            </p:cNvPr>
            <p:cNvSpPr>
              <a:spLocks/>
            </p:cNvSpPr>
            <p:nvPr/>
          </p:nvSpPr>
          <p:spPr bwMode="auto">
            <a:xfrm>
              <a:off x="3239309" y="6530074"/>
              <a:ext cx="184085" cy="14601"/>
            </a:xfrm>
            <a:custGeom>
              <a:avLst/>
              <a:gdLst>
                <a:gd name="T0" fmla="*/ 0 w 184085"/>
                <a:gd name="T1" fmla="*/ 8305 h 14601"/>
                <a:gd name="T2" fmla="*/ 0 w 184085"/>
                <a:gd name="T3" fmla="*/ 10315 h 14601"/>
                <a:gd name="T4" fmla="*/ 0 w 184085"/>
                <a:gd name="T5" fmla="*/ 11252 h 14601"/>
                <a:gd name="T6" fmla="*/ 0 w 184085"/>
                <a:gd name="T7" fmla="*/ 12190 h 14601"/>
                <a:gd name="T8" fmla="*/ 0 w 184085"/>
                <a:gd name="T9" fmla="*/ 14601 h 14601"/>
                <a:gd name="T10" fmla="*/ 184085 w 184085"/>
                <a:gd name="T11" fmla="*/ 14601 h 14601"/>
                <a:gd name="T12" fmla="*/ 176716 w 184085"/>
                <a:gd name="T13" fmla="*/ 7368 h 14601"/>
                <a:gd name="T14" fmla="*/ 184085 w 184085"/>
                <a:gd name="T15" fmla="*/ 0 h 14601"/>
                <a:gd name="T16" fmla="*/ 0 w 184085"/>
                <a:gd name="T17" fmla="*/ 0 h 14601"/>
                <a:gd name="T18" fmla="*/ 0 w 184085"/>
                <a:gd name="T19" fmla="*/ 8305 h 1460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84085" h="14601">
                  <a:moveTo>
                    <a:pt x="0" y="8305"/>
                  </a:moveTo>
                  <a:lnTo>
                    <a:pt x="0" y="10315"/>
                  </a:lnTo>
                  <a:cubicBezTo>
                    <a:pt x="0" y="10315"/>
                    <a:pt x="0" y="10984"/>
                    <a:pt x="0" y="11252"/>
                  </a:cubicBezTo>
                  <a:cubicBezTo>
                    <a:pt x="0" y="11520"/>
                    <a:pt x="0" y="11252"/>
                    <a:pt x="0" y="12190"/>
                  </a:cubicBezTo>
                  <a:lnTo>
                    <a:pt x="0" y="14601"/>
                  </a:lnTo>
                  <a:lnTo>
                    <a:pt x="184085" y="14601"/>
                  </a:lnTo>
                  <a:cubicBezTo>
                    <a:pt x="180066" y="14601"/>
                    <a:pt x="176783" y="11386"/>
                    <a:pt x="176716" y="7368"/>
                  </a:cubicBezTo>
                  <a:cubicBezTo>
                    <a:pt x="176716" y="3295"/>
                    <a:pt x="180012" y="0"/>
                    <a:pt x="184085" y="0"/>
                  </a:cubicBezTo>
                  <a:lnTo>
                    <a:pt x="0" y="0"/>
                  </a:lnTo>
                  <a:lnTo>
                    <a:pt x="0" y="830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54" name="Freeform: Shape 1810">
              <a:extLst>
                <a:ext uri="{FF2B5EF4-FFF2-40B4-BE49-F238E27FC236}">
                  <a16:creationId xmlns:a16="http://schemas.microsoft.com/office/drawing/2014/main" id="{A35F136D-F36D-7A1D-A95A-228B55D75B6D}"/>
                </a:ext>
              </a:extLst>
            </p:cNvPr>
            <p:cNvSpPr>
              <a:spLocks/>
            </p:cNvSpPr>
            <p:nvPr/>
          </p:nvSpPr>
          <p:spPr bwMode="auto">
            <a:xfrm>
              <a:off x="3416561" y="6531011"/>
              <a:ext cx="14322" cy="14601"/>
            </a:xfrm>
            <a:custGeom>
              <a:avLst/>
              <a:gdLst>
                <a:gd name="T0" fmla="*/ 13264 w 14322"/>
                <a:gd name="T1" fmla="*/ 10583 h 14601"/>
                <a:gd name="T2" fmla="*/ 14202 w 14322"/>
                <a:gd name="T3" fmla="*/ 9377 h 14601"/>
                <a:gd name="T4" fmla="*/ 14202 w 14322"/>
                <a:gd name="T5" fmla="*/ 9377 h 14601"/>
                <a:gd name="T6" fmla="*/ 14202 w 14322"/>
                <a:gd name="T7" fmla="*/ 7100 h 14601"/>
                <a:gd name="T8" fmla="*/ 14202 w 14322"/>
                <a:gd name="T9" fmla="*/ 7100 h 14601"/>
                <a:gd name="T10" fmla="*/ 14202 w 14322"/>
                <a:gd name="T11" fmla="*/ 5090 h 14601"/>
                <a:gd name="T12" fmla="*/ 7369 w 14322"/>
                <a:gd name="T13" fmla="*/ 0 h 14601"/>
                <a:gd name="T14" fmla="*/ 7369 w 14322"/>
                <a:gd name="T15" fmla="*/ 0 h 14601"/>
                <a:gd name="T16" fmla="*/ 0 w 14322"/>
                <a:gd name="T17" fmla="*/ 7368 h 14601"/>
                <a:gd name="T18" fmla="*/ 7369 w 14322"/>
                <a:gd name="T19" fmla="*/ 14601 h 14601"/>
                <a:gd name="T20" fmla="*/ 7369 w 14322"/>
                <a:gd name="T21" fmla="*/ 14601 h 14601"/>
                <a:gd name="T22" fmla="*/ 13264 w 14322"/>
                <a:gd name="T23" fmla="*/ 10583 h 1460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322" h="14601">
                  <a:moveTo>
                    <a:pt x="13264" y="10583"/>
                  </a:moveTo>
                  <a:lnTo>
                    <a:pt x="14202" y="9377"/>
                  </a:lnTo>
                  <a:cubicBezTo>
                    <a:pt x="14202" y="9377"/>
                    <a:pt x="14202" y="9377"/>
                    <a:pt x="14202" y="9377"/>
                  </a:cubicBezTo>
                  <a:cubicBezTo>
                    <a:pt x="14335" y="8627"/>
                    <a:pt x="14335" y="7850"/>
                    <a:pt x="14202" y="7100"/>
                  </a:cubicBezTo>
                  <a:cubicBezTo>
                    <a:pt x="14362" y="6443"/>
                    <a:pt x="14362" y="5747"/>
                    <a:pt x="14202" y="5090"/>
                  </a:cubicBezTo>
                  <a:cubicBezTo>
                    <a:pt x="13277" y="2090"/>
                    <a:pt x="10504" y="27"/>
                    <a:pt x="7369" y="0"/>
                  </a:cubicBezTo>
                  <a:cubicBezTo>
                    <a:pt x="3296" y="0"/>
                    <a:pt x="0" y="3295"/>
                    <a:pt x="0" y="7368"/>
                  </a:cubicBezTo>
                  <a:cubicBezTo>
                    <a:pt x="67" y="11386"/>
                    <a:pt x="3349" y="14601"/>
                    <a:pt x="7369" y="14601"/>
                  </a:cubicBezTo>
                  <a:cubicBezTo>
                    <a:pt x="9928" y="14441"/>
                    <a:pt x="12192" y="12900"/>
                    <a:pt x="13264" y="1058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55" name="Freeform: Shape 1811">
              <a:extLst>
                <a:ext uri="{FF2B5EF4-FFF2-40B4-BE49-F238E27FC236}">
                  <a16:creationId xmlns:a16="http://schemas.microsoft.com/office/drawing/2014/main" id="{1CA3EB83-02D9-A0C6-4CDE-B7B351ADFD7D}"/>
                </a:ext>
              </a:extLst>
            </p:cNvPr>
            <p:cNvSpPr>
              <a:spLocks/>
            </p:cNvSpPr>
            <p:nvPr/>
          </p:nvSpPr>
          <p:spPr bwMode="auto">
            <a:xfrm>
              <a:off x="4174338" y="5851479"/>
              <a:ext cx="10801" cy="8408"/>
            </a:xfrm>
            <a:custGeom>
              <a:avLst/>
              <a:gdLst>
                <a:gd name="T0" fmla="*/ 10718 w 10801"/>
                <a:gd name="T1" fmla="*/ 8409 h 8408"/>
                <a:gd name="T2" fmla="*/ 10718 w 10801"/>
                <a:gd name="T3" fmla="*/ 7337 h 8408"/>
                <a:gd name="T4" fmla="*/ 3483 w 10801"/>
                <a:gd name="T5" fmla="*/ 103 h 8408"/>
                <a:gd name="T6" fmla="*/ 1340 w 10801"/>
                <a:gd name="T7" fmla="*/ 103 h 8408"/>
                <a:gd name="T8" fmla="*/ 0 w 10801"/>
                <a:gd name="T9" fmla="*/ 103 h 8408"/>
                <a:gd name="T10" fmla="*/ 0 w 10801"/>
                <a:gd name="T11" fmla="*/ 103 h 8408"/>
                <a:gd name="T12" fmla="*/ 1474 w 10801"/>
                <a:gd name="T13" fmla="*/ 103 h 8408"/>
                <a:gd name="T14" fmla="*/ 3751 w 10801"/>
                <a:gd name="T15" fmla="*/ 103 h 8408"/>
                <a:gd name="T16" fmla="*/ 10799 w 10801"/>
                <a:gd name="T17" fmla="*/ 7522 h 8408"/>
                <a:gd name="T18" fmla="*/ 10718 w 10801"/>
                <a:gd name="T19" fmla="*/ 8409 h 840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801" h="8408">
                  <a:moveTo>
                    <a:pt x="10718" y="8409"/>
                  </a:moveTo>
                  <a:lnTo>
                    <a:pt x="10718" y="7337"/>
                  </a:lnTo>
                  <a:cubicBezTo>
                    <a:pt x="10718" y="3343"/>
                    <a:pt x="7476" y="103"/>
                    <a:pt x="3483" y="103"/>
                  </a:cubicBezTo>
                  <a:cubicBezTo>
                    <a:pt x="2773" y="28"/>
                    <a:pt x="2050" y="28"/>
                    <a:pt x="1340" y="103"/>
                  </a:cubicBezTo>
                  <a:cubicBezTo>
                    <a:pt x="897" y="31"/>
                    <a:pt x="442" y="31"/>
                    <a:pt x="0" y="103"/>
                  </a:cubicBezTo>
                  <a:lnTo>
                    <a:pt x="1474" y="103"/>
                  </a:lnTo>
                  <a:cubicBezTo>
                    <a:pt x="2224" y="-34"/>
                    <a:pt x="3001" y="-34"/>
                    <a:pt x="3751" y="103"/>
                  </a:cubicBezTo>
                  <a:cubicBezTo>
                    <a:pt x="7744" y="207"/>
                    <a:pt x="10906" y="3529"/>
                    <a:pt x="10799" y="7522"/>
                  </a:cubicBezTo>
                  <a:cubicBezTo>
                    <a:pt x="10785" y="7819"/>
                    <a:pt x="10758" y="8115"/>
                    <a:pt x="10718" y="840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56" name="Freeform: Shape 1812">
              <a:extLst>
                <a:ext uri="{FF2B5EF4-FFF2-40B4-BE49-F238E27FC236}">
                  <a16:creationId xmlns:a16="http://schemas.microsoft.com/office/drawing/2014/main" id="{E8CD3421-ADA0-3991-D87D-4DE7ACD39B48}"/>
                </a:ext>
              </a:extLst>
            </p:cNvPr>
            <p:cNvSpPr>
              <a:spLocks/>
            </p:cNvSpPr>
            <p:nvPr/>
          </p:nvSpPr>
          <p:spPr bwMode="auto">
            <a:xfrm>
              <a:off x="4174874" y="5853221"/>
              <a:ext cx="9572" cy="109144"/>
            </a:xfrm>
            <a:custGeom>
              <a:avLst/>
              <a:gdLst>
                <a:gd name="T0" fmla="*/ 4287 w 9572"/>
                <a:gd name="T1" fmla="*/ 108742 h 109144"/>
                <a:gd name="T2" fmla="*/ 5225 w 9572"/>
                <a:gd name="T3" fmla="*/ 108742 h 109144"/>
                <a:gd name="T4" fmla="*/ 6565 w 9572"/>
                <a:gd name="T5" fmla="*/ 108742 h 109144"/>
                <a:gd name="T6" fmla="*/ 7771 w 9572"/>
                <a:gd name="T7" fmla="*/ 107939 h 109144"/>
                <a:gd name="T8" fmla="*/ 8709 w 9572"/>
                <a:gd name="T9" fmla="*/ 107001 h 109144"/>
                <a:gd name="T10" fmla="*/ 9513 w 9572"/>
                <a:gd name="T11" fmla="*/ 105929 h 109144"/>
                <a:gd name="T12" fmla="*/ 9513 w 9572"/>
                <a:gd name="T13" fmla="*/ 104590 h 109144"/>
                <a:gd name="T14" fmla="*/ 9513 w 9572"/>
                <a:gd name="T15" fmla="*/ 103652 h 109144"/>
                <a:gd name="T16" fmla="*/ 9513 w 9572"/>
                <a:gd name="T17" fmla="*/ 102446 h 109144"/>
                <a:gd name="T18" fmla="*/ 9513 w 9572"/>
                <a:gd name="T19" fmla="*/ 102446 h 109144"/>
                <a:gd name="T20" fmla="*/ 9513 w 9572"/>
                <a:gd name="T21" fmla="*/ 7337 h 109144"/>
                <a:gd name="T22" fmla="*/ 2278 w 9572"/>
                <a:gd name="T23" fmla="*/ 103 h 109144"/>
                <a:gd name="T24" fmla="*/ 0 w 9572"/>
                <a:gd name="T25" fmla="*/ 103 h 109144"/>
                <a:gd name="T26" fmla="*/ 4958 w 9572"/>
                <a:gd name="T27" fmla="*/ 6935 h 109144"/>
                <a:gd name="T28" fmla="*/ 4958 w 9572"/>
                <a:gd name="T29" fmla="*/ 102848 h 109144"/>
                <a:gd name="T30" fmla="*/ 1206 w 9572"/>
                <a:gd name="T31" fmla="*/ 109144 h 109144"/>
                <a:gd name="T32" fmla="*/ 2278 w 9572"/>
                <a:gd name="T33" fmla="*/ 109144 h 1091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9572" h="109144">
                  <a:moveTo>
                    <a:pt x="4287" y="108742"/>
                  </a:moveTo>
                  <a:lnTo>
                    <a:pt x="5225" y="108742"/>
                  </a:lnTo>
                  <a:lnTo>
                    <a:pt x="6565" y="108742"/>
                  </a:lnTo>
                  <a:lnTo>
                    <a:pt x="7771" y="107939"/>
                  </a:lnTo>
                  <a:cubicBezTo>
                    <a:pt x="8146" y="107697"/>
                    <a:pt x="8468" y="107377"/>
                    <a:pt x="8709" y="107001"/>
                  </a:cubicBezTo>
                  <a:lnTo>
                    <a:pt x="9513" y="105929"/>
                  </a:lnTo>
                  <a:cubicBezTo>
                    <a:pt x="9593" y="105486"/>
                    <a:pt x="9593" y="105033"/>
                    <a:pt x="9513" y="104590"/>
                  </a:cubicBezTo>
                  <a:cubicBezTo>
                    <a:pt x="9593" y="104282"/>
                    <a:pt x="9593" y="103960"/>
                    <a:pt x="9513" y="103652"/>
                  </a:cubicBezTo>
                  <a:cubicBezTo>
                    <a:pt x="9580" y="103253"/>
                    <a:pt x="9580" y="102846"/>
                    <a:pt x="9513" y="102446"/>
                  </a:cubicBezTo>
                  <a:lnTo>
                    <a:pt x="9513" y="7337"/>
                  </a:lnTo>
                  <a:cubicBezTo>
                    <a:pt x="9513" y="3343"/>
                    <a:pt x="6270" y="103"/>
                    <a:pt x="2278" y="103"/>
                  </a:cubicBezTo>
                  <a:cubicBezTo>
                    <a:pt x="1528" y="-34"/>
                    <a:pt x="750" y="-34"/>
                    <a:pt x="0" y="103"/>
                  </a:cubicBezTo>
                  <a:cubicBezTo>
                    <a:pt x="2975" y="1045"/>
                    <a:pt x="4984" y="3817"/>
                    <a:pt x="4958" y="6935"/>
                  </a:cubicBezTo>
                  <a:lnTo>
                    <a:pt x="4958" y="102848"/>
                  </a:lnTo>
                  <a:cubicBezTo>
                    <a:pt x="4944" y="105472"/>
                    <a:pt x="3511" y="107881"/>
                    <a:pt x="1206" y="109144"/>
                  </a:cubicBezTo>
                  <a:lnTo>
                    <a:pt x="2278" y="109144"/>
                  </a:lnTo>
                  <a:lnTo>
                    <a:pt x="4287" y="10874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57" name="Freeform: Shape 1813">
              <a:extLst>
                <a:ext uri="{FF2B5EF4-FFF2-40B4-BE49-F238E27FC236}">
                  <a16:creationId xmlns:a16="http://schemas.microsoft.com/office/drawing/2014/main" id="{90820811-5E6E-E9E7-24EC-4252C6836DCF}"/>
                </a:ext>
              </a:extLst>
            </p:cNvPr>
            <p:cNvSpPr>
              <a:spLocks/>
            </p:cNvSpPr>
            <p:nvPr/>
          </p:nvSpPr>
          <p:spPr bwMode="auto">
            <a:xfrm>
              <a:off x="4150222" y="5951333"/>
              <a:ext cx="14603" cy="586107"/>
            </a:xfrm>
            <a:custGeom>
              <a:avLst/>
              <a:gdLst>
                <a:gd name="T0" fmla="*/ 0 w 14603"/>
                <a:gd name="T1" fmla="*/ 586108 h 586107"/>
                <a:gd name="T2" fmla="*/ 7235 w 14603"/>
                <a:gd name="T3" fmla="*/ 578740 h 586107"/>
                <a:gd name="T4" fmla="*/ 14604 w 14603"/>
                <a:gd name="T5" fmla="*/ 586108 h 586107"/>
                <a:gd name="T6" fmla="*/ 14604 w 14603"/>
                <a:gd name="T7" fmla="*/ 7415 h 586107"/>
                <a:gd name="T8" fmla="*/ 7235 w 14603"/>
                <a:gd name="T9" fmla="*/ 47 h 586107"/>
                <a:gd name="T10" fmla="*/ 5225 w 14603"/>
                <a:gd name="T11" fmla="*/ 47 h 586107"/>
                <a:gd name="T12" fmla="*/ 3885 w 14603"/>
                <a:gd name="T13" fmla="*/ 47 h 586107"/>
                <a:gd name="T14" fmla="*/ 2814 w 14603"/>
                <a:gd name="T15" fmla="*/ 851 h 586107"/>
                <a:gd name="T16" fmla="*/ 1742 w 14603"/>
                <a:gd name="T17" fmla="*/ 1789 h 586107"/>
                <a:gd name="T18" fmla="*/ 938 w 14603"/>
                <a:gd name="T19" fmla="*/ 2994 h 586107"/>
                <a:gd name="T20" fmla="*/ 938 w 14603"/>
                <a:gd name="T21" fmla="*/ 4200 h 586107"/>
                <a:gd name="T22" fmla="*/ 938 w 14603"/>
                <a:gd name="T23" fmla="*/ 5673 h 586107"/>
                <a:gd name="T24" fmla="*/ 938 w 14603"/>
                <a:gd name="T25" fmla="*/ 6477 h 586107"/>
                <a:gd name="T26" fmla="*/ 938 w 14603"/>
                <a:gd name="T27" fmla="*/ 585170 h 58610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603" h="586107">
                  <a:moveTo>
                    <a:pt x="0" y="586108"/>
                  </a:moveTo>
                  <a:cubicBezTo>
                    <a:pt x="0" y="582089"/>
                    <a:pt x="3216" y="578807"/>
                    <a:pt x="7235" y="578740"/>
                  </a:cubicBezTo>
                  <a:cubicBezTo>
                    <a:pt x="11308" y="578740"/>
                    <a:pt x="14604" y="582036"/>
                    <a:pt x="14604" y="586108"/>
                  </a:cubicBezTo>
                  <a:lnTo>
                    <a:pt x="14604" y="7415"/>
                  </a:lnTo>
                  <a:cubicBezTo>
                    <a:pt x="14604" y="3345"/>
                    <a:pt x="11308" y="47"/>
                    <a:pt x="7235" y="47"/>
                  </a:cubicBezTo>
                  <a:cubicBezTo>
                    <a:pt x="6565" y="-16"/>
                    <a:pt x="5895" y="-16"/>
                    <a:pt x="5225" y="47"/>
                  </a:cubicBezTo>
                  <a:lnTo>
                    <a:pt x="3885" y="47"/>
                  </a:lnTo>
                  <a:lnTo>
                    <a:pt x="2814" y="851"/>
                  </a:lnTo>
                  <a:lnTo>
                    <a:pt x="1742" y="1789"/>
                  </a:lnTo>
                  <a:lnTo>
                    <a:pt x="938" y="2994"/>
                  </a:lnTo>
                  <a:lnTo>
                    <a:pt x="938" y="4200"/>
                  </a:lnTo>
                  <a:cubicBezTo>
                    <a:pt x="938" y="4200"/>
                    <a:pt x="938" y="5138"/>
                    <a:pt x="938" y="5673"/>
                  </a:cubicBezTo>
                  <a:cubicBezTo>
                    <a:pt x="938" y="6209"/>
                    <a:pt x="938" y="5673"/>
                    <a:pt x="938" y="6477"/>
                  </a:cubicBezTo>
                  <a:lnTo>
                    <a:pt x="938" y="585170"/>
                  </a:lnTo>
                  <a:lnTo>
                    <a:pt x="0" y="58610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58" name="Freeform: Shape 1814">
              <a:extLst>
                <a:ext uri="{FF2B5EF4-FFF2-40B4-BE49-F238E27FC236}">
                  <a16:creationId xmlns:a16="http://schemas.microsoft.com/office/drawing/2014/main" id="{5E895698-ECC4-BA00-E6C8-5F4994F4269F}"/>
                </a:ext>
              </a:extLst>
            </p:cNvPr>
            <p:cNvSpPr>
              <a:spLocks/>
            </p:cNvSpPr>
            <p:nvPr/>
          </p:nvSpPr>
          <p:spPr bwMode="auto">
            <a:xfrm>
              <a:off x="4149552" y="6531279"/>
              <a:ext cx="14653" cy="14577"/>
            </a:xfrm>
            <a:custGeom>
              <a:avLst/>
              <a:gdLst>
                <a:gd name="T0" fmla="*/ 7905 w 14653"/>
                <a:gd name="T1" fmla="*/ 14467 h 14577"/>
                <a:gd name="T2" fmla="*/ 7905 w 14653"/>
                <a:gd name="T3" fmla="*/ 14467 h 14577"/>
                <a:gd name="T4" fmla="*/ 10718 w 14653"/>
                <a:gd name="T5" fmla="*/ 14467 h 14577"/>
                <a:gd name="T6" fmla="*/ 11522 w 14653"/>
                <a:gd name="T7" fmla="*/ 14467 h 14577"/>
                <a:gd name="T8" fmla="*/ 12996 w 14653"/>
                <a:gd name="T9" fmla="*/ 13396 h 14577"/>
                <a:gd name="T10" fmla="*/ 13666 w 14653"/>
                <a:gd name="T11" fmla="*/ 12592 h 14577"/>
                <a:gd name="T12" fmla="*/ 14604 w 14653"/>
                <a:gd name="T13" fmla="*/ 11118 h 14577"/>
                <a:gd name="T14" fmla="*/ 14604 w 14653"/>
                <a:gd name="T15" fmla="*/ 10181 h 14577"/>
                <a:gd name="T16" fmla="*/ 14604 w 14653"/>
                <a:gd name="T17" fmla="*/ 10181 h 14577"/>
                <a:gd name="T18" fmla="*/ 14604 w 14653"/>
                <a:gd name="T19" fmla="*/ 8573 h 14577"/>
                <a:gd name="T20" fmla="*/ 14604 w 14653"/>
                <a:gd name="T21" fmla="*/ 7368 h 14577"/>
                <a:gd name="T22" fmla="*/ 14604 w 14653"/>
                <a:gd name="T23" fmla="*/ 7368 h 14577"/>
                <a:gd name="T24" fmla="*/ 7235 w 14653"/>
                <a:gd name="T25" fmla="*/ 0 h 14577"/>
                <a:gd name="T26" fmla="*/ 0 w 14653"/>
                <a:gd name="T27" fmla="*/ 7368 h 14577"/>
                <a:gd name="T28" fmla="*/ 0 w 14653"/>
                <a:gd name="T29" fmla="*/ 8305 h 14577"/>
                <a:gd name="T30" fmla="*/ 7905 w 14653"/>
                <a:gd name="T31" fmla="*/ 14467 h 1457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653" h="14577">
                  <a:moveTo>
                    <a:pt x="7905" y="14467"/>
                  </a:moveTo>
                  <a:lnTo>
                    <a:pt x="7905" y="14467"/>
                  </a:lnTo>
                  <a:cubicBezTo>
                    <a:pt x="8843" y="14615"/>
                    <a:pt x="9781" y="14615"/>
                    <a:pt x="10718" y="14467"/>
                  </a:cubicBezTo>
                  <a:lnTo>
                    <a:pt x="11522" y="14467"/>
                  </a:lnTo>
                  <a:lnTo>
                    <a:pt x="12996" y="13396"/>
                  </a:lnTo>
                  <a:lnTo>
                    <a:pt x="13666" y="12592"/>
                  </a:lnTo>
                  <a:lnTo>
                    <a:pt x="14604" y="11118"/>
                  </a:lnTo>
                  <a:cubicBezTo>
                    <a:pt x="14604" y="11118"/>
                    <a:pt x="14604" y="10449"/>
                    <a:pt x="14604" y="10181"/>
                  </a:cubicBezTo>
                  <a:cubicBezTo>
                    <a:pt x="14671" y="9645"/>
                    <a:pt x="14671" y="9109"/>
                    <a:pt x="14604" y="8573"/>
                  </a:cubicBezTo>
                  <a:lnTo>
                    <a:pt x="14604" y="7368"/>
                  </a:lnTo>
                  <a:cubicBezTo>
                    <a:pt x="14604" y="3295"/>
                    <a:pt x="11308" y="0"/>
                    <a:pt x="7235" y="0"/>
                  </a:cubicBezTo>
                  <a:cubicBezTo>
                    <a:pt x="3215" y="67"/>
                    <a:pt x="0" y="3349"/>
                    <a:pt x="0" y="7368"/>
                  </a:cubicBezTo>
                  <a:lnTo>
                    <a:pt x="0" y="8305"/>
                  </a:lnTo>
                  <a:cubicBezTo>
                    <a:pt x="616" y="12110"/>
                    <a:pt x="4060" y="14802"/>
                    <a:pt x="7905" y="1446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59" name="Freeform: Shape 1815">
              <a:extLst>
                <a:ext uri="{FF2B5EF4-FFF2-40B4-BE49-F238E27FC236}">
                  <a16:creationId xmlns:a16="http://schemas.microsoft.com/office/drawing/2014/main" id="{66AFE8B4-7863-DFD7-1BFE-AD1741A588CC}"/>
                </a:ext>
              </a:extLst>
            </p:cNvPr>
            <p:cNvSpPr>
              <a:spLocks/>
            </p:cNvSpPr>
            <p:nvPr/>
          </p:nvSpPr>
          <p:spPr bwMode="auto">
            <a:xfrm>
              <a:off x="687030" y="6132758"/>
              <a:ext cx="13672" cy="14601"/>
            </a:xfrm>
            <a:custGeom>
              <a:avLst/>
              <a:gdLst>
                <a:gd name="T0" fmla="*/ 6 w 13672"/>
                <a:gd name="T1" fmla="*/ 7368 h 14601"/>
                <a:gd name="T2" fmla="*/ 7241 w 13672"/>
                <a:gd name="T3" fmla="*/ 14601 h 14601"/>
                <a:gd name="T4" fmla="*/ 13672 w 13672"/>
                <a:gd name="T5" fmla="*/ 14601 h 14601"/>
                <a:gd name="T6" fmla="*/ 6437 w 13672"/>
                <a:gd name="T7" fmla="*/ 7368 h 14601"/>
                <a:gd name="T8" fmla="*/ 13672 w 13672"/>
                <a:gd name="T9" fmla="*/ 0 h 14601"/>
                <a:gd name="T10" fmla="*/ 7241 w 13672"/>
                <a:gd name="T11" fmla="*/ 0 h 14601"/>
                <a:gd name="T12" fmla="*/ 6437 w 13672"/>
                <a:gd name="T13" fmla="*/ 0 h 14601"/>
                <a:gd name="T14" fmla="*/ 6 w 13672"/>
                <a:gd name="T15" fmla="*/ 7368 h 1460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672" h="14601">
                  <a:moveTo>
                    <a:pt x="6" y="7368"/>
                  </a:moveTo>
                  <a:cubicBezTo>
                    <a:pt x="6" y="11360"/>
                    <a:pt x="3246" y="14601"/>
                    <a:pt x="7241" y="14601"/>
                  </a:cubicBezTo>
                  <a:lnTo>
                    <a:pt x="13672" y="14601"/>
                  </a:lnTo>
                  <a:cubicBezTo>
                    <a:pt x="9677" y="14601"/>
                    <a:pt x="6437" y="11360"/>
                    <a:pt x="6437" y="7368"/>
                  </a:cubicBezTo>
                  <a:cubicBezTo>
                    <a:pt x="6436" y="3349"/>
                    <a:pt x="9655" y="67"/>
                    <a:pt x="13672" y="0"/>
                  </a:cubicBezTo>
                  <a:lnTo>
                    <a:pt x="7241" y="0"/>
                  </a:lnTo>
                  <a:lnTo>
                    <a:pt x="6437" y="0"/>
                  </a:lnTo>
                  <a:cubicBezTo>
                    <a:pt x="2674" y="348"/>
                    <a:pt x="-153" y="3590"/>
                    <a:pt x="6"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60" name="Freeform: Shape 1816">
              <a:extLst>
                <a:ext uri="{FF2B5EF4-FFF2-40B4-BE49-F238E27FC236}">
                  <a16:creationId xmlns:a16="http://schemas.microsoft.com/office/drawing/2014/main" id="{F26437EC-AB8B-069F-C841-1DC7B0F791E6}"/>
                </a:ext>
              </a:extLst>
            </p:cNvPr>
            <p:cNvSpPr>
              <a:spLocks/>
            </p:cNvSpPr>
            <p:nvPr/>
          </p:nvSpPr>
          <p:spPr bwMode="auto">
            <a:xfrm>
              <a:off x="966782" y="6471133"/>
              <a:ext cx="14603" cy="7233"/>
            </a:xfrm>
            <a:custGeom>
              <a:avLst/>
              <a:gdLst>
                <a:gd name="T0" fmla="*/ 14604 w 14603"/>
                <a:gd name="T1" fmla="*/ 0 h 7233"/>
                <a:gd name="T2" fmla="*/ 14604 w 14603"/>
                <a:gd name="T3" fmla="*/ 0 h 7233"/>
                <a:gd name="T4" fmla="*/ 7235 w 14603"/>
                <a:gd name="T5" fmla="*/ 7234 h 7233"/>
                <a:gd name="T6" fmla="*/ 0 w 14603"/>
                <a:gd name="T7" fmla="*/ 0 h 7233"/>
                <a:gd name="T8" fmla="*/ 0 w 14603"/>
                <a:gd name="T9" fmla="*/ 0 h 7233"/>
                <a:gd name="T10" fmla="*/ 5761 w 14603"/>
                <a:gd name="T11" fmla="*/ 6966 h 7233"/>
                <a:gd name="T12" fmla="*/ 7235 w 14603"/>
                <a:gd name="T13" fmla="*/ 6966 h 7233"/>
                <a:gd name="T14" fmla="*/ 8976 w 14603"/>
                <a:gd name="T15" fmla="*/ 6966 h 7233"/>
                <a:gd name="T16" fmla="*/ 10316 w 14603"/>
                <a:gd name="T17" fmla="*/ 6966 h 7233"/>
                <a:gd name="T18" fmla="*/ 11522 w 14603"/>
                <a:gd name="T19" fmla="*/ 6162 h 7233"/>
                <a:gd name="T20" fmla="*/ 12594 w 14603"/>
                <a:gd name="T21" fmla="*/ 5358 h 7233"/>
                <a:gd name="T22" fmla="*/ 13264 w 14603"/>
                <a:gd name="T23" fmla="*/ 4153 h 7233"/>
                <a:gd name="T24" fmla="*/ 13264 w 14603"/>
                <a:gd name="T25" fmla="*/ 3349 h 7233"/>
                <a:gd name="T26" fmla="*/ 13264 w 14603"/>
                <a:gd name="T27" fmla="*/ 3349 h 7233"/>
                <a:gd name="T28" fmla="*/ 13264 w 14603"/>
                <a:gd name="T29" fmla="*/ 2009 h 7233"/>
                <a:gd name="T30" fmla="*/ 14604 w 14603"/>
                <a:gd name="T31" fmla="*/ 0 h 723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603" h="7233">
                  <a:moveTo>
                    <a:pt x="14604" y="0"/>
                  </a:moveTo>
                  <a:lnTo>
                    <a:pt x="14604" y="0"/>
                  </a:lnTo>
                  <a:cubicBezTo>
                    <a:pt x="14530" y="4019"/>
                    <a:pt x="11253" y="7234"/>
                    <a:pt x="7235" y="7234"/>
                  </a:cubicBezTo>
                  <a:cubicBezTo>
                    <a:pt x="3240" y="7234"/>
                    <a:pt x="0" y="3992"/>
                    <a:pt x="0" y="0"/>
                  </a:cubicBezTo>
                  <a:cubicBezTo>
                    <a:pt x="55" y="3389"/>
                    <a:pt x="2448" y="6283"/>
                    <a:pt x="5761" y="6966"/>
                  </a:cubicBezTo>
                  <a:lnTo>
                    <a:pt x="7235" y="6966"/>
                  </a:lnTo>
                  <a:lnTo>
                    <a:pt x="8976" y="6966"/>
                  </a:lnTo>
                  <a:cubicBezTo>
                    <a:pt x="9421" y="7019"/>
                    <a:pt x="9871" y="7019"/>
                    <a:pt x="10316" y="6966"/>
                  </a:cubicBezTo>
                  <a:lnTo>
                    <a:pt x="11522" y="6162"/>
                  </a:lnTo>
                  <a:lnTo>
                    <a:pt x="12594" y="5358"/>
                  </a:lnTo>
                  <a:cubicBezTo>
                    <a:pt x="12867" y="4983"/>
                    <a:pt x="13092" y="4581"/>
                    <a:pt x="13264" y="4153"/>
                  </a:cubicBezTo>
                  <a:lnTo>
                    <a:pt x="13264" y="3349"/>
                  </a:lnTo>
                  <a:cubicBezTo>
                    <a:pt x="13264" y="3349"/>
                    <a:pt x="13264" y="2411"/>
                    <a:pt x="13264" y="2009"/>
                  </a:cubicBezTo>
                  <a:cubicBezTo>
                    <a:pt x="13264" y="1608"/>
                    <a:pt x="14604" y="402"/>
                    <a:pt x="14604"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61" name="Freeform: Shape 1817">
              <a:extLst>
                <a:ext uri="{FF2B5EF4-FFF2-40B4-BE49-F238E27FC236}">
                  <a16:creationId xmlns:a16="http://schemas.microsoft.com/office/drawing/2014/main" id="{7A49F53F-1D70-C66D-E8B1-82C857B2CE1B}"/>
                </a:ext>
              </a:extLst>
            </p:cNvPr>
            <p:cNvSpPr>
              <a:spLocks/>
            </p:cNvSpPr>
            <p:nvPr/>
          </p:nvSpPr>
          <p:spPr bwMode="auto">
            <a:xfrm>
              <a:off x="978036" y="4962105"/>
              <a:ext cx="14516" cy="820221"/>
            </a:xfrm>
            <a:custGeom>
              <a:avLst/>
              <a:gdLst>
                <a:gd name="T0" fmla="*/ 7503 w 14516"/>
                <a:gd name="T1" fmla="*/ 5 h 820221"/>
                <a:gd name="T2" fmla="*/ 1742 w 14516"/>
                <a:gd name="T3" fmla="*/ 3086 h 820221"/>
                <a:gd name="T4" fmla="*/ 0 w 14516"/>
                <a:gd name="T5" fmla="*/ 7105 h 820221"/>
                <a:gd name="T6" fmla="*/ 0 w 14516"/>
                <a:gd name="T7" fmla="*/ 820222 h 820221"/>
                <a:gd name="T8" fmla="*/ 7235 w 14516"/>
                <a:gd name="T9" fmla="*/ 812988 h 820221"/>
                <a:gd name="T10" fmla="*/ 14470 w 14516"/>
                <a:gd name="T11" fmla="*/ 820222 h 820221"/>
                <a:gd name="T12" fmla="*/ 14470 w 14516"/>
                <a:gd name="T13" fmla="*/ 7105 h 820221"/>
                <a:gd name="T14" fmla="*/ 14470 w 14516"/>
                <a:gd name="T15" fmla="*/ 7105 h 820221"/>
                <a:gd name="T16" fmla="*/ 14470 w 14516"/>
                <a:gd name="T17" fmla="*/ 5631 h 820221"/>
                <a:gd name="T18" fmla="*/ 14470 w 14516"/>
                <a:gd name="T19" fmla="*/ 4292 h 820221"/>
                <a:gd name="T20" fmla="*/ 14470 w 14516"/>
                <a:gd name="T21" fmla="*/ 4292 h 820221"/>
                <a:gd name="T22" fmla="*/ 7503 w 14516"/>
                <a:gd name="T23" fmla="*/ 5 h 8202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516" h="820221">
                  <a:moveTo>
                    <a:pt x="7503" y="5"/>
                  </a:moveTo>
                  <a:cubicBezTo>
                    <a:pt x="5190" y="12"/>
                    <a:pt x="3032" y="1166"/>
                    <a:pt x="1742" y="3086"/>
                  </a:cubicBezTo>
                  <a:cubicBezTo>
                    <a:pt x="718" y="4187"/>
                    <a:pt x="103" y="5606"/>
                    <a:pt x="0" y="7105"/>
                  </a:cubicBezTo>
                  <a:lnTo>
                    <a:pt x="0" y="820222"/>
                  </a:lnTo>
                  <a:cubicBezTo>
                    <a:pt x="0" y="816227"/>
                    <a:pt x="3240" y="812988"/>
                    <a:pt x="7235" y="812988"/>
                  </a:cubicBezTo>
                  <a:cubicBezTo>
                    <a:pt x="11230" y="812988"/>
                    <a:pt x="14470" y="816227"/>
                    <a:pt x="14470" y="820222"/>
                  </a:cubicBezTo>
                  <a:lnTo>
                    <a:pt x="14470" y="7105"/>
                  </a:lnTo>
                  <a:cubicBezTo>
                    <a:pt x="14533" y="6616"/>
                    <a:pt x="14533" y="6120"/>
                    <a:pt x="14470" y="5631"/>
                  </a:cubicBezTo>
                  <a:cubicBezTo>
                    <a:pt x="14470" y="5631"/>
                    <a:pt x="14470" y="4694"/>
                    <a:pt x="14470" y="4292"/>
                  </a:cubicBezTo>
                  <a:cubicBezTo>
                    <a:pt x="13226" y="1587"/>
                    <a:pt x="10478" y="-105"/>
                    <a:pt x="7503" y="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62" name="Freeform: Shape 1818">
              <a:extLst>
                <a:ext uri="{FF2B5EF4-FFF2-40B4-BE49-F238E27FC236}">
                  <a16:creationId xmlns:a16="http://schemas.microsoft.com/office/drawing/2014/main" id="{C2C5DD83-A9ED-0755-753A-1D8ACA9FF6CC}"/>
                </a:ext>
              </a:extLst>
            </p:cNvPr>
            <p:cNvSpPr>
              <a:spLocks/>
            </p:cNvSpPr>
            <p:nvPr/>
          </p:nvSpPr>
          <p:spPr bwMode="auto">
            <a:xfrm>
              <a:off x="978304" y="5775094"/>
              <a:ext cx="14336" cy="255991"/>
            </a:xfrm>
            <a:custGeom>
              <a:avLst/>
              <a:gdLst>
                <a:gd name="T0" fmla="*/ 7235 w 14336"/>
                <a:gd name="T1" fmla="*/ 0 h 255991"/>
                <a:gd name="T2" fmla="*/ 0 w 14336"/>
                <a:gd name="T3" fmla="*/ 7234 h 255991"/>
                <a:gd name="T4" fmla="*/ 0 w 14336"/>
                <a:gd name="T5" fmla="*/ 249293 h 255991"/>
                <a:gd name="T6" fmla="*/ 1474 w 14336"/>
                <a:gd name="T7" fmla="*/ 253580 h 255991"/>
                <a:gd name="T8" fmla="*/ 1474 w 14336"/>
                <a:gd name="T9" fmla="*/ 253580 h 255991"/>
                <a:gd name="T10" fmla="*/ 2546 w 14336"/>
                <a:gd name="T11" fmla="*/ 254652 h 255991"/>
                <a:gd name="T12" fmla="*/ 5761 w 14336"/>
                <a:gd name="T13" fmla="*/ 255991 h 255991"/>
                <a:gd name="T14" fmla="*/ 7101 w 14336"/>
                <a:gd name="T15" fmla="*/ 255991 h 255991"/>
                <a:gd name="T16" fmla="*/ 8441 w 14336"/>
                <a:gd name="T17" fmla="*/ 255991 h 255991"/>
                <a:gd name="T18" fmla="*/ 14336 w 14336"/>
                <a:gd name="T19" fmla="*/ 249025 h 255991"/>
                <a:gd name="T20" fmla="*/ 14336 w 14336"/>
                <a:gd name="T21" fmla="*/ 7234 h 255991"/>
                <a:gd name="T22" fmla="*/ 7235 w 14336"/>
                <a:gd name="T23" fmla="*/ 0 h 2559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336" h="255991">
                  <a:moveTo>
                    <a:pt x="7235" y="0"/>
                  </a:moveTo>
                  <a:cubicBezTo>
                    <a:pt x="3240" y="0"/>
                    <a:pt x="0" y="3239"/>
                    <a:pt x="0" y="7234"/>
                  </a:cubicBezTo>
                  <a:lnTo>
                    <a:pt x="0" y="249293"/>
                  </a:lnTo>
                  <a:cubicBezTo>
                    <a:pt x="0" y="250846"/>
                    <a:pt x="519" y="252356"/>
                    <a:pt x="1474" y="253580"/>
                  </a:cubicBezTo>
                  <a:lnTo>
                    <a:pt x="2546" y="254652"/>
                  </a:lnTo>
                  <a:cubicBezTo>
                    <a:pt x="3483" y="255368"/>
                    <a:pt x="4591" y="255830"/>
                    <a:pt x="5761" y="255991"/>
                  </a:cubicBezTo>
                  <a:lnTo>
                    <a:pt x="7101" y="255991"/>
                  </a:lnTo>
                  <a:lnTo>
                    <a:pt x="8441" y="255991"/>
                  </a:lnTo>
                  <a:cubicBezTo>
                    <a:pt x="11865" y="255458"/>
                    <a:pt x="14377" y="252490"/>
                    <a:pt x="14336" y="249025"/>
                  </a:cubicBezTo>
                  <a:lnTo>
                    <a:pt x="14336" y="7234"/>
                  </a:lnTo>
                  <a:cubicBezTo>
                    <a:pt x="14336" y="3290"/>
                    <a:pt x="11178" y="74"/>
                    <a:pt x="7235"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63" name="Freeform: Shape 1819">
              <a:extLst>
                <a:ext uri="{FF2B5EF4-FFF2-40B4-BE49-F238E27FC236}">
                  <a16:creationId xmlns:a16="http://schemas.microsoft.com/office/drawing/2014/main" id="{64FCAEEB-0F6E-A2F9-38F7-293A2FEF9724}"/>
                </a:ext>
              </a:extLst>
            </p:cNvPr>
            <p:cNvSpPr>
              <a:spLocks/>
            </p:cNvSpPr>
            <p:nvPr/>
          </p:nvSpPr>
          <p:spPr bwMode="auto">
            <a:xfrm>
              <a:off x="1437043" y="6137714"/>
              <a:ext cx="14519" cy="332614"/>
            </a:xfrm>
            <a:custGeom>
              <a:avLst/>
              <a:gdLst>
                <a:gd name="T0" fmla="*/ 13398 w 14519"/>
                <a:gd name="T1" fmla="*/ 2411 h 332614"/>
                <a:gd name="T2" fmla="*/ 6163 w 14519"/>
                <a:gd name="T3" fmla="*/ 9645 h 332614"/>
                <a:gd name="T4" fmla="*/ 0 w 14519"/>
                <a:gd name="T5" fmla="*/ 9645 h 332614"/>
                <a:gd name="T6" fmla="*/ 0 w 14519"/>
                <a:gd name="T7" fmla="*/ 332614 h 332614"/>
                <a:gd name="T8" fmla="*/ 7235 w 14519"/>
                <a:gd name="T9" fmla="*/ 325381 h 332614"/>
                <a:gd name="T10" fmla="*/ 14469 w 14519"/>
                <a:gd name="T11" fmla="*/ 325381 h 332614"/>
                <a:gd name="T12" fmla="*/ 14469 w 14519"/>
                <a:gd name="T13" fmla="*/ 3885 h 332614"/>
                <a:gd name="T14" fmla="*/ 14469 w 14519"/>
                <a:gd name="T15" fmla="*/ 2545 h 332614"/>
                <a:gd name="T16" fmla="*/ 14469 w 14519"/>
                <a:gd name="T17" fmla="*/ 1072 h 332614"/>
                <a:gd name="T18" fmla="*/ 13666 w 14519"/>
                <a:gd name="T19" fmla="*/ 0 h 332614"/>
                <a:gd name="T20" fmla="*/ 13398 w 14519"/>
                <a:gd name="T21" fmla="*/ 2411 h 3326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519" h="332614">
                  <a:moveTo>
                    <a:pt x="13398" y="2411"/>
                  </a:moveTo>
                  <a:cubicBezTo>
                    <a:pt x="13398" y="6403"/>
                    <a:pt x="10155" y="9645"/>
                    <a:pt x="6163" y="9645"/>
                  </a:cubicBezTo>
                  <a:lnTo>
                    <a:pt x="0" y="9645"/>
                  </a:lnTo>
                  <a:lnTo>
                    <a:pt x="0" y="332614"/>
                  </a:lnTo>
                  <a:cubicBezTo>
                    <a:pt x="0" y="328623"/>
                    <a:pt x="3242" y="325381"/>
                    <a:pt x="7235" y="325381"/>
                  </a:cubicBezTo>
                  <a:lnTo>
                    <a:pt x="14469" y="325381"/>
                  </a:lnTo>
                  <a:lnTo>
                    <a:pt x="14469" y="3885"/>
                  </a:lnTo>
                  <a:cubicBezTo>
                    <a:pt x="14537" y="3443"/>
                    <a:pt x="14537" y="2987"/>
                    <a:pt x="14469" y="2545"/>
                  </a:cubicBezTo>
                  <a:lnTo>
                    <a:pt x="14469" y="1072"/>
                  </a:lnTo>
                  <a:lnTo>
                    <a:pt x="13666" y="0"/>
                  </a:lnTo>
                  <a:cubicBezTo>
                    <a:pt x="13760" y="817"/>
                    <a:pt x="13666" y="1634"/>
                    <a:pt x="13398" y="241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64" name="Freeform: Shape 1820">
              <a:extLst>
                <a:ext uri="{FF2B5EF4-FFF2-40B4-BE49-F238E27FC236}">
                  <a16:creationId xmlns:a16="http://schemas.microsoft.com/office/drawing/2014/main" id="{AE8B61A6-FA8F-B3AA-526C-101177C21C72}"/>
                </a:ext>
              </a:extLst>
            </p:cNvPr>
            <p:cNvSpPr>
              <a:spLocks/>
            </p:cNvSpPr>
            <p:nvPr/>
          </p:nvSpPr>
          <p:spPr bwMode="auto">
            <a:xfrm>
              <a:off x="1437713" y="6473410"/>
              <a:ext cx="8842" cy="4788"/>
            </a:xfrm>
            <a:custGeom>
              <a:avLst/>
              <a:gdLst>
                <a:gd name="T0" fmla="*/ 0 w 8842"/>
                <a:gd name="T1" fmla="*/ 0 h 4788"/>
                <a:gd name="T2" fmla="*/ 6565 w 8842"/>
                <a:gd name="T3" fmla="*/ 4689 h 4788"/>
                <a:gd name="T4" fmla="*/ 8843 w 8842"/>
                <a:gd name="T5" fmla="*/ 4689 h 4788"/>
                <a:gd name="T6" fmla="*/ 6565 w 8842"/>
                <a:gd name="T7" fmla="*/ 4689 h 4788"/>
                <a:gd name="T8" fmla="*/ 0 w 8842"/>
                <a:gd name="T9" fmla="*/ 0 h 47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842" h="4788">
                  <a:moveTo>
                    <a:pt x="0" y="0"/>
                  </a:moveTo>
                  <a:cubicBezTo>
                    <a:pt x="1005" y="2773"/>
                    <a:pt x="3617" y="4635"/>
                    <a:pt x="6565" y="4689"/>
                  </a:cubicBezTo>
                  <a:cubicBezTo>
                    <a:pt x="7315" y="4822"/>
                    <a:pt x="8092" y="4822"/>
                    <a:pt x="8843" y="4689"/>
                  </a:cubicBezTo>
                  <a:lnTo>
                    <a:pt x="6565" y="4689"/>
                  </a:lnTo>
                  <a:cubicBezTo>
                    <a:pt x="3631" y="4608"/>
                    <a:pt x="1032" y="2746"/>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65" name="Freeform: Shape 1821">
              <a:extLst>
                <a:ext uri="{FF2B5EF4-FFF2-40B4-BE49-F238E27FC236}">
                  <a16:creationId xmlns:a16="http://schemas.microsoft.com/office/drawing/2014/main" id="{02807A97-E46F-D264-3494-AE2ECD383302}"/>
                </a:ext>
              </a:extLst>
            </p:cNvPr>
            <p:cNvSpPr>
              <a:spLocks/>
            </p:cNvSpPr>
            <p:nvPr/>
          </p:nvSpPr>
          <p:spPr bwMode="auto">
            <a:xfrm>
              <a:off x="1436942" y="6469927"/>
              <a:ext cx="100" cy="2545"/>
            </a:xfrm>
            <a:custGeom>
              <a:avLst/>
              <a:gdLst>
                <a:gd name="T0" fmla="*/ 101 w 100"/>
                <a:gd name="T1" fmla="*/ 938 h 2545"/>
                <a:gd name="T2" fmla="*/ 101 w 100"/>
                <a:gd name="T3" fmla="*/ 2545 h 2545"/>
                <a:gd name="T4" fmla="*/ 101 w 100"/>
                <a:gd name="T5" fmla="*/ 2545 h 2545"/>
                <a:gd name="T6" fmla="*/ 101 w 100"/>
                <a:gd name="T7" fmla="*/ 0 h 254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0" h="2545">
                  <a:moveTo>
                    <a:pt x="101" y="938"/>
                  </a:moveTo>
                  <a:cubicBezTo>
                    <a:pt x="33" y="1474"/>
                    <a:pt x="33" y="2009"/>
                    <a:pt x="101" y="2545"/>
                  </a:cubicBezTo>
                  <a:cubicBezTo>
                    <a:pt x="-34" y="1701"/>
                    <a:pt x="-34" y="844"/>
                    <a:pt x="101" y="0"/>
                  </a:cubicBezTo>
                  <a:lnTo>
                    <a:pt x="101" y="938"/>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66" name="Freeform: Shape 1822">
              <a:extLst>
                <a:ext uri="{FF2B5EF4-FFF2-40B4-BE49-F238E27FC236}">
                  <a16:creationId xmlns:a16="http://schemas.microsoft.com/office/drawing/2014/main" id="{82E139D8-3FFD-F386-25F7-2B1C0396CD28}"/>
                </a:ext>
              </a:extLst>
            </p:cNvPr>
            <p:cNvSpPr>
              <a:spLocks/>
            </p:cNvSpPr>
            <p:nvPr/>
          </p:nvSpPr>
          <p:spPr bwMode="auto">
            <a:xfrm>
              <a:off x="628756" y="5592377"/>
              <a:ext cx="64711" cy="14601"/>
            </a:xfrm>
            <a:custGeom>
              <a:avLst/>
              <a:gdLst>
                <a:gd name="T0" fmla="*/ 7235 w 64711"/>
                <a:gd name="T1" fmla="*/ 7234 h 14601"/>
                <a:gd name="T2" fmla="*/ 0 w 64711"/>
                <a:gd name="T3" fmla="*/ 14601 h 14601"/>
                <a:gd name="T4" fmla="*/ 64711 w 64711"/>
                <a:gd name="T5" fmla="*/ 14601 h 14601"/>
                <a:gd name="T6" fmla="*/ 64711 w 64711"/>
                <a:gd name="T7" fmla="*/ 0 h 14601"/>
                <a:gd name="T8" fmla="*/ 0 w 64711"/>
                <a:gd name="T9" fmla="*/ 0 h 14601"/>
                <a:gd name="T10" fmla="*/ 7235 w 64711"/>
                <a:gd name="T11" fmla="*/ 7234 h 1460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711" h="14601">
                  <a:moveTo>
                    <a:pt x="7235" y="7234"/>
                  </a:moveTo>
                  <a:cubicBezTo>
                    <a:pt x="7236" y="11251"/>
                    <a:pt x="4017" y="14528"/>
                    <a:pt x="0" y="14601"/>
                  </a:cubicBezTo>
                  <a:lnTo>
                    <a:pt x="64711" y="14601"/>
                  </a:lnTo>
                  <a:lnTo>
                    <a:pt x="64711" y="0"/>
                  </a:lnTo>
                  <a:lnTo>
                    <a:pt x="0" y="0"/>
                  </a:lnTo>
                  <a:cubicBezTo>
                    <a:pt x="3995" y="0"/>
                    <a:pt x="7235" y="3239"/>
                    <a:pt x="7235"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67" name="Freeform: Shape 1823">
              <a:extLst>
                <a:ext uri="{FF2B5EF4-FFF2-40B4-BE49-F238E27FC236}">
                  <a16:creationId xmlns:a16="http://schemas.microsoft.com/office/drawing/2014/main" id="{7AFA5502-54CC-2693-E0CE-B101858E9C84}"/>
                </a:ext>
              </a:extLst>
            </p:cNvPr>
            <p:cNvSpPr>
              <a:spLocks/>
            </p:cNvSpPr>
            <p:nvPr/>
          </p:nvSpPr>
          <p:spPr bwMode="auto">
            <a:xfrm>
              <a:off x="3224779" y="6539049"/>
              <a:ext cx="60" cy="2379"/>
            </a:xfrm>
            <a:custGeom>
              <a:avLst/>
              <a:gdLst>
                <a:gd name="T0" fmla="*/ 60 w 60"/>
                <a:gd name="T1" fmla="*/ 1339 h 2379"/>
                <a:gd name="T2" fmla="*/ 60 w 60"/>
                <a:gd name="T3" fmla="*/ 2277 h 2379"/>
                <a:gd name="T4" fmla="*/ 60 w 60"/>
                <a:gd name="T5" fmla="*/ 1607 h 2379"/>
                <a:gd name="T6" fmla="*/ 60 w 60"/>
                <a:gd name="T7" fmla="*/ 0 h 23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2379">
                  <a:moveTo>
                    <a:pt x="60" y="1339"/>
                  </a:moveTo>
                  <a:cubicBezTo>
                    <a:pt x="60" y="1339"/>
                    <a:pt x="60" y="2009"/>
                    <a:pt x="60" y="2277"/>
                  </a:cubicBezTo>
                  <a:cubicBezTo>
                    <a:pt x="60" y="2545"/>
                    <a:pt x="60" y="2277"/>
                    <a:pt x="60" y="1607"/>
                  </a:cubicBezTo>
                  <a:cubicBezTo>
                    <a:pt x="-20" y="1072"/>
                    <a:pt x="-20" y="536"/>
                    <a:pt x="60" y="0"/>
                  </a:cubicBezTo>
                  <a:lnTo>
                    <a:pt x="60" y="1339"/>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68" name="Freeform: Shape 1824">
              <a:extLst>
                <a:ext uri="{FF2B5EF4-FFF2-40B4-BE49-F238E27FC236}">
                  <a16:creationId xmlns:a16="http://schemas.microsoft.com/office/drawing/2014/main" id="{20C6EAC6-A8FC-9848-670B-4B484B151B1F}"/>
                </a:ext>
              </a:extLst>
            </p:cNvPr>
            <p:cNvSpPr>
              <a:spLocks/>
            </p:cNvSpPr>
            <p:nvPr/>
          </p:nvSpPr>
          <p:spPr bwMode="auto">
            <a:xfrm>
              <a:off x="3239175" y="6539049"/>
              <a:ext cx="60" cy="2277"/>
            </a:xfrm>
            <a:custGeom>
              <a:avLst/>
              <a:gdLst>
                <a:gd name="T0" fmla="*/ 0 w 60"/>
                <a:gd name="T1" fmla="*/ 2277 h 2277"/>
                <a:gd name="T2" fmla="*/ 0 w 60"/>
                <a:gd name="T3" fmla="*/ 1339 h 2277"/>
                <a:gd name="T4" fmla="*/ 0 w 60"/>
                <a:gd name="T5" fmla="*/ 0 h 2277"/>
                <a:gd name="T6" fmla="*/ 0 w 60"/>
                <a:gd name="T7" fmla="*/ 1607 h 2277"/>
                <a:gd name="T8" fmla="*/ 0 w 60"/>
                <a:gd name="T9" fmla="*/ 2277 h 22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2277">
                  <a:moveTo>
                    <a:pt x="0" y="2277"/>
                  </a:moveTo>
                  <a:cubicBezTo>
                    <a:pt x="0" y="2277"/>
                    <a:pt x="0" y="1607"/>
                    <a:pt x="0" y="1339"/>
                  </a:cubicBezTo>
                  <a:lnTo>
                    <a:pt x="0" y="0"/>
                  </a:lnTo>
                  <a:cubicBezTo>
                    <a:pt x="80" y="536"/>
                    <a:pt x="80" y="1072"/>
                    <a:pt x="0" y="1607"/>
                  </a:cubicBezTo>
                  <a:cubicBezTo>
                    <a:pt x="0" y="1607"/>
                    <a:pt x="0" y="2009"/>
                    <a:pt x="0" y="227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69" name="Freeform: Shape 1825">
              <a:extLst>
                <a:ext uri="{FF2B5EF4-FFF2-40B4-BE49-F238E27FC236}">
                  <a16:creationId xmlns:a16="http://schemas.microsoft.com/office/drawing/2014/main" id="{E1BF52F7-F0E9-F98C-60FB-E27F0374B6FF}"/>
                </a:ext>
              </a:extLst>
            </p:cNvPr>
            <p:cNvSpPr>
              <a:spLocks/>
            </p:cNvSpPr>
            <p:nvPr/>
          </p:nvSpPr>
          <p:spPr bwMode="auto">
            <a:xfrm>
              <a:off x="153538" y="6470195"/>
              <a:ext cx="20632" cy="14612"/>
            </a:xfrm>
            <a:custGeom>
              <a:avLst/>
              <a:gdLst>
                <a:gd name="T0" fmla="*/ 12862 w 20632"/>
                <a:gd name="T1" fmla="*/ 7234 h 14612"/>
                <a:gd name="T2" fmla="*/ 20097 w 20632"/>
                <a:gd name="T3" fmla="*/ 0 h 14612"/>
                <a:gd name="T4" fmla="*/ 7235 w 20632"/>
                <a:gd name="T5" fmla="*/ 0 h 14612"/>
                <a:gd name="T6" fmla="*/ 7235 w 20632"/>
                <a:gd name="T7" fmla="*/ 7234 h 14612"/>
                <a:gd name="T8" fmla="*/ 0 w 20632"/>
                <a:gd name="T9" fmla="*/ 14601 h 14612"/>
                <a:gd name="T10" fmla="*/ 20633 w 20632"/>
                <a:gd name="T11" fmla="*/ 14601 h 14612"/>
                <a:gd name="T12" fmla="*/ 12873 w 20632"/>
                <a:gd name="T13" fmla="*/ 7649 h 14612"/>
                <a:gd name="T14" fmla="*/ 12862 w 20632"/>
                <a:gd name="T15" fmla="*/ 7234 h 146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632" h="14612">
                  <a:moveTo>
                    <a:pt x="12862" y="7234"/>
                  </a:moveTo>
                  <a:cubicBezTo>
                    <a:pt x="12862" y="3242"/>
                    <a:pt x="16101" y="0"/>
                    <a:pt x="20097" y="0"/>
                  </a:cubicBezTo>
                  <a:lnTo>
                    <a:pt x="7235" y="0"/>
                  </a:lnTo>
                  <a:lnTo>
                    <a:pt x="7235" y="7234"/>
                  </a:lnTo>
                  <a:cubicBezTo>
                    <a:pt x="7235" y="11252"/>
                    <a:pt x="4017" y="14534"/>
                    <a:pt x="0" y="14601"/>
                  </a:cubicBezTo>
                  <a:lnTo>
                    <a:pt x="20633" y="14601"/>
                  </a:lnTo>
                  <a:cubicBezTo>
                    <a:pt x="16569" y="14829"/>
                    <a:pt x="13095" y="11708"/>
                    <a:pt x="12873" y="7649"/>
                  </a:cubicBezTo>
                  <a:cubicBezTo>
                    <a:pt x="12866" y="7515"/>
                    <a:pt x="12862" y="7368"/>
                    <a:pt x="12862"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70" name="Freeform: Shape 1826">
              <a:extLst>
                <a:ext uri="{FF2B5EF4-FFF2-40B4-BE49-F238E27FC236}">
                  <a16:creationId xmlns:a16="http://schemas.microsoft.com/office/drawing/2014/main" id="{221B594F-C325-A44E-45CA-4BE5D5351DFD}"/>
                </a:ext>
              </a:extLst>
            </p:cNvPr>
            <p:cNvSpPr>
              <a:spLocks/>
            </p:cNvSpPr>
            <p:nvPr/>
          </p:nvSpPr>
          <p:spPr bwMode="auto">
            <a:xfrm>
              <a:off x="166936" y="6470195"/>
              <a:ext cx="37379" cy="14601"/>
            </a:xfrm>
            <a:custGeom>
              <a:avLst/>
              <a:gdLst>
                <a:gd name="T0" fmla="*/ 37380 w 37379"/>
                <a:gd name="T1" fmla="*/ 7234 h 14601"/>
                <a:gd name="T2" fmla="*/ 30011 w 37379"/>
                <a:gd name="T3" fmla="*/ 0 h 14601"/>
                <a:gd name="T4" fmla="*/ 7235 w 37379"/>
                <a:gd name="T5" fmla="*/ 0 h 14601"/>
                <a:gd name="T6" fmla="*/ 0 w 37379"/>
                <a:gd name="T7" fmla="*/ 7234 h 14601"/>
                <a:gd name="T8" fmla="*/ 7235 w 37379"/>
                <a:gd name="T9" fmla="*/ 14601 h 14601"/>
                <a:gd name="T10" fmla="*/ 30011 w 37379"/>
                <a:gd name="T11" fmla="*/ 14601 h 14601"/>
                <a:gd name="T12" fmla="*/ 37380 w 37379"/>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379" h="14601">
                  <a:moveTo>
                    <a:pt x="37380" y="7234"/>
                  </a:moveTo>
                  <a:cubicBezTo>
                    <a:pt x="37306" y="3215"/>
                    <a:pt x="34029" y="0"/>
                    <a:pt x="30011" y="0"/>
                  </a:cubicBezTo>
                  <a:lnTo>
                    <a:pt x="7235" y="0"/>
                  </a:lnTo>
                  <a:cubicBezTo>
                    <a:pt x="3240" y="0"/>
                    <a:pt x="0" y="3242"/>
                    <a:pt x="0" y="7234"/>
                  </a:cubicBezTo>
                  <a:cubicBezTo>
                    <a:pt x="0" y="11252"/>
                    <a:pt x="3218" y="14534"/>
                    <a:pt x="7235" y="14601"/>
                  </a:cubicBezTo>
                  <a:lnTo>
                    <a:pt x="30011" y="14601"/>
                  </a:lnTo>
                  <a:cubicBezTo>
                    <a:pt x="34081" y="14601"/>
                    <a:pt x="37380" y="11306"/>
                    <a:pt x="3738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71" name="Freeform: Shape 870">
              <a:extLst>
                <a:ext uri="{FF2B5EF4-FFF2-40B4-BE49-F238E27FC236}">
                  <a16:creationId xmlns:a16="http://schemas.microsoft.com/office/drawing/2014/main" id="{0820E3F9-0E49-6282-DC23-CD7B4076D402}"/>
                </a:ext>
              </a:extLst>
            </p:cNvPr>
            <p:cNvSpPr/>
            <p:nvPr/>
          </p:nvSpPr>
          <p:spPr>
            <a:xfrm>
              <a:off x="145133" y="5599286"/>
              <a:ext cx="15629" cy="885674"/>
            </a:xfrm>
            <a:custGeom>
              <a:avLst/>
              <a:gdLst>
                <a:gd name="connsiteX0" fmla="*/ 7235 w 14469"/>
                <a:gd name="connsiteY0" fmla="*/ 885990 h 885989"/>
                <a:gd name="connsiteX1" fmla="*/ 14470 w 14469"/>
                <a:gd name="connsiteY1" fmla="*/ 878622 h 885989"/>
                <a:gd name="connsiteX2" fmla="*/ 14470 w 14469"/>
                <a:gd name="connsiteY2" fmla="*/ 0 h 885989"/>
                <a:gd name="connsiteX3" fmla="*/ 7235 w 14469"/>
                <a:gd name="connsiteY3" fmla="*/ 7234 h 885989"/>
                <a:gd name="connsiteX4" fmla="*/ 0 w 14469"/>
                <a:gd name="connsiteY4" fmla="*/ 0 h 885989"/>
                <a:gd name="connsiteX5" fmla="*/ 0 w 14469"/>
                <a:gd name="connsiteY5" fmla="*/ 879024 h 885989"/>
                <a:gd name="connsiteX6" fmla="*/ 7235 w 14469"/>
                <a:gd name="connsiteY6" fmla="*/ 885990 h 885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469" h="885989">
                  <a:moveTo>
                    <a:pt x="7235" y="885990"/>
                  </a:moveTo>
                  <a:cubicBezTo>
                    <a:pt x="11251" y="885923"/>
                    <a:pt x="14470" y="882641"/>
                    <a:pt x="14470" y="878622"/>
                  </a:cubicBezTo>
                  <a:lnTo>
                    <a:pt x="14470" y="0"/>
                  </a:lnTo>
                  <a:cubicBezTo>
                    <a:pt x="14470" y="3995"/>
                    <a:pt x="11230" y="7234"/>
                    <a:pt x="7235" y="7234"/>
                  </a:cubicBezTo>
                  <a:cubicBezTo>
                    <a:pt x="3240" y="7234"/>
                    <a:pt x="0" y="3995"/>
                    <a:pt x="0" y="0"/>
                  </a:cubicBezTo>
                  <a:lnTo>
                    <a:pt x="0" y="879024"/>
                  </a:lnTo>
                  <a:cubicBezTo>
                    <a:pt x="210" y="882882"/>
                    <a:pt x="3370" y="885923"/>
                    <a:pt x="7235" y="885990"/>
                  </a:cubicBezTo>
                  <a:close/>
                </a:path>
              </a:pathLst>
            </a:custGeom>
            <a:solidFill>
              <a:schemeClr val="accent5">
                <a:lumMod val="50000"/>
              </a:schemeClr>
            </a:solidFill>
            <a:ln w="12700" cap="flat">
              <a:noFill/>
              <a:prstDash val="solid"/>
              <a:miter/>
            </a:ln>
          </p:spPr>
          <p:txBody>
            <a:bodyPr anchor="ctr"/>
            <a:lstStyle/>
            <a:p>
              <a:pPr>
                <a:defRPr/>
              </a:pPr>
              <a:endParaRPr lang="en-US" sz="1800" dirty="0"/>
            </a:p>
          </p:txBody>
        </p:sp>
        <p:sp>
          <p:nvSpPr>
            <p:cNvPr id="872" name="Freeform: Shape 1828">
              <a:extLst>
                <a:ext uri="{FF2B5EF4-FFF2-40B4-BE49-F238E27FC236}">
                  <a16:creationId xmlns:a16="http://schemas.microsoft.com/office/drawing/2014/main" id="{5B0B0768-697A-93EA-0ABD-FBF4DA23AF3A}"/>
                </a:ext>
              </a:extLst>
            </p:cNvPr>
            <p:cNvSpPr>
              <a:spLocks/>
            </p:cNvSpPr>
            <p:nvPr/>
          </p:nvSpPr>
          <p:spPr bwMode="auto">
            <a:xfrm>
              <a:off x="146169" y="5435697"/>
              <a:ext cx="14650" cy="170410"/>
            </a:xfrm>
            <a:custGeom>
              <a:avLst/>
              <a:gdLst>
                <a:gd name="T0" fmla="*/ 0 w 14650"/>
                <a:gd name="T1" fmla="*/ 6648 h 170410"/>
                <a:gd name="T2" fmla="*/ 0 w 14650"/>
                <a:gd name="T3" fmla="*/ 163110 h 170410"/>
                <a:gd name="T4" fmla="*/ 7302 w 14650"/>
                <a:gd name="T5" fmla="*/ 170410 h 170410"/>
                <a:gd name="T6" fmla="*/ 14604 w 14650"/>
                <a:gd name="T7" fmla="*/ 163110 h 170410"/>
                <a:gd name="T8" fmla="*/ 14604 w 14650"/>
                <a:gd name="T9" fmla="*/ 6648 h 170410"/>
                <a:gd name="T10" fmla="*/ 14604 w 14650"/>
                <a:gd name="T11" fmla="*/ 6648 h 170410"/>
                <a:gd name="T12" fmla="*/ 14604 w 14650"/>
                <a:gd name="T13" fmla="*/ 5175 h 170410"/>
                <a:gd name="T14" fmla="*/ 14604 w 14650"/>
                <a:gd name="T15" fmla="*/ 3969 h 170410"/>
                <a:gd name="T16" fmla="*/ 13934 w 14650"/>
                <a:gd name="T17" fmla="*/ 2898 h 170410"/>
                <a:gd name="T18" fmla="*/ 12862 w 14650"/>
                <a:gd name="T19" fmla="*/ 1826 h 170410"/>
                <a:gd name="T20" fmla="*/ 8307 w 14650"/>
                <a:gd name="T21" fmla="*/ 85 h 170410"/>
                <a:gd name="T22" fmla="*/ 60 w 14650"/>
                <a:gd name="T23" fmla="*/ 6139 h 170410"/>
                <a:gd name="T24" fmla="*/ 0 w 14650"/>
                <a:gd name="T25" fmla="*/ 6648 h 17041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650" h="170410">
                  <a:moveTo>
                    <a:pt x="0" y="6648"/>
                  </a:moveTo>
                  <a:lnTo>
                    <a:pt x="0" y="163110"/>
                  </a:lnTo>
                  <a:cubicBezTo>
                    <a:pt x="0" y="167142"/>
                    <a:pt x="3269" y="170410"/>
                    <a:pt x="7302" y="170410"/>
                  </a:cubicBezTo>
                  <a:cubicBezTo>
                    <a:pt x="11334" y="170410"/>
                    <a:pt x="14604" y="167142"/>
                    <a:pt x="14604" y="163110"/>
                  </a:cubicBezTo>
                  <a:lnTo>
                    <a:pt x="14604" y="6648"/>
                  </a:lnTo>
                  <a:cubicBezTo>
                    <a:pt x="14604" y="6648"/>
                    <a:pt x="14604" y="6648"/>
                    <a:pt x="14604" y="6648"/>
                  </a:cubicBezTo>
                  <a:cubicBezTo>
                    <a:pt x="14667" y="6159"/>
                    <a:pt x="14667" y="5664"/>
                    <a:pt x="14604" y="5175"/>
                  </a:cubicBezTo>
                  <a:cubicBezTo>
                    <a:pt x="14654" y="4774"/>
                    <a:pt x="14654" y="4370"/>
                    <a:pt x="14604" y="3969"/>
                  </a:cubicBezTo>
                  <a:cubicBezTo>
                    <a:pt x="14460" y="3567"/>
                    <a:pt x="14232" y="3202"/>
                    <a:pt x="13934" y="2898"/>
                  </a:cubicBezTo>
                  <a:lnTo>
                    <a:pt x="12862" y="1826"/>
                  </a:lnTo>
                  <a:cubicBezTo>
                    <a:pt x="11609" y="705"/>
                    <a:pt x="9988" y="85"/>
                    <a:pt x="8307" y="85"/>
                  </a:cubicBezTo>
                  <a:cubicBezTo>
                    <a:pt x="4357" y="-521"/>
                    <a:pt x="665" y="2190"/>
                    <a:pt x="60" y="6139"/>
                  </a:cubicBezTo>
                  <a:cubicBezTo>
                    <a:pt x="34" y="6308"/>
                    <a:pt x="13" y="6478"/>
                    <a:pt x="0" y="664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73" name="Freeform: Shape 1829">
              <a:extLst>
                <a:ext uri="{FF2B5EF4-FFF2-40B4-BE49-F238E27FC236}">
                  <a16:creationId xmlns:a16="http://schemas.microsoft.com/office/drawing/2014/main" id="{E207924B-9BC0-45D1-8DCA-D353708F3A39}"/>
                </a:ext>
              </a:extLst>
            </p:cNvPr>
            <p:cNvSpPr>
              <a:spLocks/>
            </p:cNvSpPr>
            <p:nvPr/>
          </p:nvSpPr>
          <p:spPr bwMode="auto">
            <a:xfrm>
              <a:off x="316321" y="6480912"/>
              <a:ext cx="14603" cy="372399"/>
            </a:xfrm>
            <a:custGeom>
              <a:avLst/>
              <a:gdLst>
                <a:gd name="T0" fmla="*/ 7369 w 14603"/>
                <a:gd name="T1" fmla="*/ 7234 h 372399"/>
                <a:gd name="T2" fmla="*/ 670 w 14603"/>
                <a:gd name="T3" fmla="*/ 2679 h 372399"/>
                <a:gd name="T4" fmla="*/ 0 w 14603"/>
                <a:gd name="T5" fmla="*/ 2679 h 372399"/>
                <a:gd name="T6" fmla="*/ 0 w 14603"/>
                <a:gd name="T7" fmla="*/ 372399 h 372399"/>
                <a:gd name="T8" fmla="*/ 14604 w 14603"/>
                <a:gd name="T9" fmla="*/ 372399 h 372399"/>
                <a:gd name="T10" fmla="*/ 14604 w 14603"/>
                <a:gd name="T11" fmla="*/ 0 h 372399"/>
                <a:gd name="T12" fmla="*/ 7369 w 14603"/>
                <a:gd name="T13" fmla="*/ 7234 h 37239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372399">
                  <a:moveTo>
                    <a:pt x="7369" y="7234"/>
                  </a:moveTo>
                  <a:cubicBezTo>
                    <a:pt x="4404" y="7260"/>
                    <a:pt x="1732" y="5452"/>
                    <a:pt x="670" y="2679"/>
                  </a:cubicBezTo>
                  <a:lnTo>
                    <a:pt x="0" y="2679"/>
                  </a:lnTo>
                  <a:lnTo>
                    <a:pt x="0" y="372399"/>
                  </a:lnTo>
                  <a:lnTo>
                    <a:pt x="14604" y="372399"/>
                  </a:lnTo>
                  <a:lnTo>
                    <a:pt x="14604" y="0"/>
                  </a:lnTo>
                  <a:cubicBezTo>
                    <a:pt x="14604" y="3992"/>
                    <a:pt x="11364" y="7234"/>
                    <a:pt x="7369"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74" name="Freeform: Shape 1830">
              <a:extLst>
                <a:ext uri="{FF2B5EF4-FFF2-40B4-BE49-F238E27FC236}">
                  <a16:creationId xmlns:a16="http://schemas.microsoft.com/office/drawing/2014/main" id="{5AE615A3-5964-0C40-4E4D-83C135EF7046}"/>
                </a:ext>
              </a:extLst>
            </p:cNvPr>
            <p:cNvSpPr>
              <a:spLocks/>
            </p:cNvSpPr>
            <p:nvPr/>
          </p:nvSpPr>
          <p:spPr bwMode="auto">
            <a:xfrm>
              <a:off x="306004" y="6121238"/>
              <a:ext cx="14603" cy="363558"/>
            </a:xfrm>
            <a:custGeom>
              <a:avLst/>
              <a:gdLst>
                <a:gd name="T0" fmla="*/ 7235 w 14603"/>
                <a:gd name="T1" fmla="*/ 363558 h 363558"/>
                <a:gd name="T2" fmla="*/ 10316 w 14603"/>
                <a:gd name="T3" fmla="*/ 362755 h 363558"/>
                <a:gd name="T4" fmla="*/ 10986 w 14603"/>
                <a:gd name="T5" fmla="*/ 362755 h 363558"/>
                <a:gd name="T6" fmla="*/ 10316 w 14603"/>
                <a:gd name="T7" fmla="*/ 360076 h 363558"/>
                <a:gd name="T8" fmla="*/ 10316 w 14603"/>
                <a:gd name="T9" fmla="*/ 349493 h 363558"/>
                <a:gd name="T10" fmla="*/ 14604 w 14603"/>
                <a:gd name="T11" fmla="*/ 343063 h 363558"/>
                <a:gd name="T12" fmla="*/ 14604 w 14603"/>
                <a:gd name="T13" fmla="*/ 343063 h 363558"/>
                <a:gd name="T14" fmla="*/ 14604 w 14603"/>
                <a:gd name="T15" fmla="*/ 0 h 363558"/>
                <a:gd name="T16" fmla="*/ 7235 w 14603"/>
                <a:gd name="T17" fmla="*/ 7368 h 363558"/>
                <a:gd name="T18" fmla="*/ 0 w 14603"/>
                <a:gd name="T19" fmla="*/ 0 h 363558"/>
                <a:gd name="T20" fmla="*/ 0 w 14603"/>
                <a:gd name="T21" fmla="*/ 356459 h 363558"/>
                <a:gd name="T22" fmla="*/ 7235 w 14603"/>
                <a:gd name="T23" fmla="*/ 363558 h 3635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603" h="363558">
                  <a:moveTo>
                    <a:pt x="7235" y="363558"/>
                  </a:moveTo>
                  <a:cubicBezTo>
                    <a:pt x="8316" y="363572"/>
                    <a:pt x="9382" y="363304"/>
                    <a:pt x="10316" y="362755"/>
                  </a:cubicBezTo>
                  <a:lnTo>
                    <a:pt x="10986" y="362755"/>
                  </a:lnTo>
                  <a:cubicBezTo>
                    <a:pt x="10563" y="361924"/>
                    <a:pt x="10334" y="361013"/>
                    <a:pt x="10316" y="360076"/>
                  </a:cubicBezTo>
                  <a:lnTo>
                    <a:pt x="10316" y="349493"/>
                  </a:lnTo>
                  <a:cubicBezTo>
                    <a:pt x="10351" y="346693"/>
                    <a:pt x="12031" y="344175"/>
                    <a:pt x="14604" y="343063"/>
                  </a:cubicBezTo>
                  <a:lnTo>
                    <a:pt x="14604" y="0"/>
                  </a:lnTo>
                  <a:cubicBezTo>
                    <a:pt x="14604" y="4072"/>
                    <a:pt x="11305" y="7368"/>
                    <a:pt x="7235" y="7368"/>
                  </a:cubicBezTo>
                  <a:cubicBezTo>
                    <a:pt x="3218" y="7301"/>
                    <a:pt x="0" y="4019"/>
                    <a:pt x="0" y="0"/>
                  </a:cubicBezTo>
                  <a:lnTo>
                    <a:pt x="0" y="356459"/>
                  </a:lnTo>
                  <a:cubicBezTo>
                    <a:pt x="142" y="360370"/>
                    <a:pt x="3320" y="363491"/>
                    <a:pt x="7235" y="36355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75" name="Freeform: Shape 1831">
              <a:extLst>
                <a:ext uri="{FF2B5EF4-FFF2-40B4-BE49-F238E27FC236}">
                  <a16:creationId xmlns:a16="http://schemas.microsoft.com/office/drawing/2014/main" id="{EDD47F19-D1A6-D301-DBAA-D36E5232C60F}"/>
                </a:ext>
              </a:extLst>
            </p:cNvPr>
            <p:cNvSpPr>
              <a:spLocks/>
            </p:cNvSpPr>
            <p:nvPr/>
          </p:nvSpPr>
          <p:spPr bwMode="auto">
            <a:xfrm>
              <a:off x="693467" y="6470865"/>
              <a:ext cx="14603" cy="382848"/>
            </a:xfrm>
            <a:custGeom>
              <a:avLst/>
              <a:gdLst>
                <a:gd name="T0" fmla="*/ 14604 w 14603"/>
                <a:gd name="T1" fmla="*/ 6564 h 382848"/>
                <a:gd name="T2" fmla="*/ 14604 w 14603"/>
                <a:gd name="T3" fmla="*/ 0 h 382848"/>
                <a:gd name="T4" fmla="*/ 7235 w 14603"/>
                <a:gd name="T5" fmla="*/ 7234 h 382848"/>
                <a:gd name="T6" fmla="*/ 0 w 14603"/>
                <a:gd name="T7" fmla="*/ 0 h 382848"/>
                <a:gd name="T8" fmla="*/ 0 w 14603"/>
                <a:gd name="T9" fmla="*/ 382848 h 382848"/>
                <a:gd name="T10" fmla="*/ 14604 w 14603"/>
                <a:gd name="T11" fmla="*/ 382848 h 382848"/>
                <a:gd name="T12" fmla="*/ 14604 w 14603"/>
                <a:gd name="T13" fmla="*/ 6564 h 3828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382848">
                  <a:moveTo>
                    <a:pt x="14604" y="6564"/>
                  </a:moveTo>
                  <a:lnTo>
                    <a:pt x="14604" y="0"/>
                  </a:lnTo>
                  <a:cubicBezTo>
                    <a:pt x="14530" y="4019"/>
                    <a:pt x="11253" y="7234"/>
                    <a:pt x="7235" y="7234"/>
                  </a:cubicBezTo>
                  <a:cubicBezTo>
                    <a:pt x="3240" y="7234"/>
                    <a:pt x="0" y="3992"/>
                    <a:pt x="0" y="0"/>
                  </a:cubicBezTo>
                  <a:lnTo>
                    <a:pt x="0" y="382848"/>
                  </a:lnTo>
                  <a:lnTo>
                    <a:pt x="14604" y="382848"/>
                  </a:lnTo>
                  <a:lnTo>
                    <a:pt x="14604" y="656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76" name="Freeform: Shape 1832">
              <a:extLst>
                <a:ext uri="{FF2B5EF4-FFF2-40B4-BE49-F238E27FC236}">
                  <a16:creationId xmlns:a16="http://schemas.microsoft.com/office/drawing/2014/main" id="{7EDBA6CA-FDE8-55C9-B6EE-8E30E03BCFA9}"/>
                </a:ext>
              </a:extLst>
            </p:cNvPr>
            <p:cNvSpPr>
              <a:spLocks/>
            </p:cNvSpPr>
            <p:nvPr/>
          </p:nvSpPr>
          <p:spPr bwMode="auto">
            <a:xfrm>
              <a:off x="4560595" y="6539256"/>
              <a:ext cx="14570" cy="314724"/>
            </a:xfrm>
            <a:custGeom>
              <a:avLst/>
              <a:gdLst>
                <a:gd name="T0" fmla="*/ 0 w 14570"/>
                <a:gd name="T1" fmla="*/ 6624 h 314724"/>
                <a:gd name="T2" fmla="*/ 0 w 14570"/>
                <a:gd name="T3" fmla="*/ 314725 h 314724"/>
                <a:gd name="T4" fmla="*/ 14470 w 14570"/>
                <a:gd name="T5" fmla="*/ 314725 h 314724"/>
                <a:gd name="T6" fmla="*/ 14470 w 14570"/>
                <a:gd name="T7" fmla="*/ 6624 h 314724"/>
                <a:gd name="T8" fmla="*/ 14470 w 14570"/>
                <a:gd name="T9" fmla="*/ 5419 h 314724"/>
                <a:gd name="T10" fmla="*/ 14470 w 14570"/>
                <a:gd name="T11" fmla="*/ 3945 h 314724"/>
                <a:gd name="T12" fmla="*/ 13800 w 14570"/>
                <a:gd name="T13" fmla="*/ 2739 h 314724"/>
                <a:gd name="T14" fmla="*/ 12996 w 14570"/>
                <a:gd name="T15" fmla="*/ 1668 h 314724"/>
                <a:gd name="T16" fmla="*/ 11924 w 14570"/>
                <a:gd name="T17" fmla="*/ 864 h 314724"/>
                <a:gd name="T18" fmla="*/ 10718 w 14570"/>
                <a:gd name="T19" fmla="*/ 60 h 314724"/>
                <a:gd name="T20" fmla="*/ 9244 w 14570"/>
                <a:gd name="T21" fmla="*/ 60 h 314724"/>
                <a:gd name="T22" fmla="*/ 7771 w 14570"/>
                <a:gd name="T23" fmla="*/ 60 h 314724"/>
                <a:gd name="T24" fmla="*/ 0 w 14570"/>
                <a:gd name="T25" fmla="*/ 6624 h 3147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570" h="314724">
                  <a:moveTo>
                    <a:pt x="0" y="6624"/>
                  </a:moveTo>
                  <a:lnTo>
                    <a:pt x="0" y="314725"/>
                  </a:lnTo>
                  <a:lnTo>
                    <a:pt x="14470" y="314725"/>
                  </a:lnTo>
                  <a:lnTo>
                    <a:pt x="14470" y="6624"/>
                  </a:lnTo>
                  <a:cubicBezTo>
                    <a:pt x="14536" y="6222"/>
                    <a:pt x="14536" y="5820"/>
                    <a:pt x="14470" y="5419"/>
                  </a:cubicBezTo>
                  <a:cubicBezTo>
                    <a:pt x="14604" y="4936"/>
                    <a:pt x="14604" y="4427"/>
                    <a:pt x="14470" y="3945"/>
                  </a:cubicBezTo>
                  <a:cubicBezTo>
                    <a:pt x="14296" y="3516"/>
                    <a:pt x="14068" y="3115"/>
                    <a:pt x="13800" y="2739"/>
                  </a:cubicBezTo>
                  <a:lnTo>
                    <a:pt x="12996" y="1668"/>
                  </a:lnTo>
                  <a:cubicBezTo>
                    <a:pt x="12996" y="1668"/>
                    <a:pt x="12192" y="1668"/>
                    <a:pt x="11924" y="864"/>
                  </a:cubicBezTo>
                  <a:lnTo>
                    <a:pt x="10718" y="60"/>
                  </a:lnTo>
                  <a:cubicBezTo>
                    <a:pt x="10236" y="-20"/>
                    <a:pt x="9727" y="-20"/>
                    <a:pt x="9244" y="60"/>
                  </a:cubicBezTo>
                  <a:lnTo>
                    <a:pt x="7771" y="60"/>
                  </a:lnTo>
                  <a:cubicBezTo>
                    <a:pt x="3818" y="-248"/>
                    <a:pt x="348" y="2672"/>
                    <a:pt x="0" y="662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77" name="Freeform: Shape 1833">
              <a:extLst>
                <a:ext uri="{FF2B5EF4-FFF2-40B4-BE49-F238E27FC236}">
                  <a16:creationId xmlns:a16="http://schemas.microsoft.com/office/drawing/2014/main" id="{AFAE3343-7F32-1255-AA56-F48B0542DDF9}"/>
                </a:ext>
              </a:extLst>
            </p:cNvPr>
            <p:cNvSpPr>
              <a:spLocks/>
            </p:cNvSpPr>
            <p:nvPr/>
          </p:nvSpPr>
          <p:spPr bwMode="auto">
            <a:xfrm>
              <a:off x="1761268" y="5829882"/>
              <a:ext cx="7368" cy="14601"/>
            </a:xfrm>
            <a:custGeom>
              <a:avLst/>
              <a:gdLst>
                <a:gd name="T0" fmla="*/ 0 w 7368"/>
                <a:gd name="T1" fmla="*/ 7234 h 14601"/>
                <a:gd name="T2" fmla="*/ 7369 w 7368"/>
                <a:gd name="T3" fmla="*/ 0 h 14601"/>
                <a:gd name="T4" fmla="*/ 7369 w 7368"/>
                <a:gd name="T5" fmla="*/ 0 h 14601"/>
                <a:gd name="T6" fmla="*/ 0 w 7368"/>
                <a:gd name="T7" fmla="*/ 7234 h 14601"/>
                <a:gd name="T8" fmla="*/ 7369 w 7368"/>
                <a:gd name="T9" fmla="*/ 14601 h 14601"/>
                <a:gd name="T10" fmla="*/ 7369 w 7368"/>
                <a:gd name="T11" fmla="*/ 14601 h 14601"/>
                <a:gd name="T12" fmla="*/ 0 w 7368"/>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368" h="14601">
                  <a:moveTo>
                    <a:pt x="0" y="7234"/>
                  </a:moveTo>
                  <a:cubicBezTo>
                    <a:pt x="67" y="3218"/>
                    <a:pt x="3349" y="0"/>
                    <a:pt x="7369" y="0"/>
                  </a:cubicBezTo>
                  <a:cubicBezTo>
                    <a:pt x="3349" y="0"/>
                    <a:pt x="67" y="3218"/>
                    <a:pt x="0" y="7234"/>
                  </a:cubicBezTo>
                  <a:cubicBezTo>
                    <a:pt x="0" y="11303"/>
                    <a:pt x="3296" y="14601"/>
                    <a:pt x="7369" y="14601"/>
                  </a:cubicBezTo>
                  <a:cubicBezTo>
                    <a:pt x="3296" y="14601"/>
                    <a:pt x="0" y="11303"/>
                    <a:pt x="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78" name="Freeform: Shape 1834">
              <a:extLst>
                <a:ext uri="{FF2B5EF4-FFF2-40B4-BE49-F238E27FC236}">
                  <a16:creationId xmlns:a16="http://schemas.microsoft.com/office/drawing/2014/main" id="{9C0AA0D2-2593-0641-426A-378AD1E5C197}"/>
                </a:ext>
              </a:extLst>
            </p:cNvPr>
            <p:cNvSpPr>
              <a:spLocks/>
            </p:cNvSpPr>
            <p:nvPr/>
          </p:nvSpPr>
          <p:spPr bwMode="auto">
            <a:xfrm>
              <a:off x="693467" y="6470329"/>
              <a:ext cx="14603" cy="7367"/>
            </a:xfrm>
            <a:custGeom>
              <a:avLst/>
              <a:gdLst>
                <a:gd name="T0" fmla="*/ 7235 w 14603"/>
                <a:gd name="T1" fmla="*/ 7368 h 7367"/>
                <a:gd name="T2" fmla="*/ 0 w 14603"/>
                <a:gd name="T3" fmla="*/ 0 h 7367"/>
                <a:gd name="T4" fmla="*/ 0 w 14603"/>
                <a:gd name="T5" fmla="*/ 0 h 7367"/>
                <a:gd name="T6" fmla="*/ 7235 w 14603"/>
                <a:gd name="T7" fmla="*/ 7234 h 7367"/>
                <a:gd name="T8" fmla="*/ 14604 w 14603"/>
                <a:gd name="T9" fmla="*/ 0 h 7367"/>
                <a:gd name="T10" fmla="*/ 14604 w 14603"/>
                <a:gd name="T11" fmla="*/ 0 h 7367"/>
                <a:gd name="T12" fmla="*/ 7235 w 14603"/>
                <a:gd name="T13" fmla="*/ 7368 h 73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7367">
                  <a:moveTo>
                    <a:pt x="7235" y="7368"/>
                  </a:moveTo>
                  <a:cubicBezTo>
                    <a:pt x="3218" y="7301"/>
                    <a:pt x="-1" y="4019"/>
                    <a:pt x="0" y="0"/>
                  </a:cubicBezTo>
                  <a:cubicBezTo>
                    <a:pt x="0" y="3992"/>
                    <a:pt x="3240" y="7234"/>
                    <a:pt x="7235" y="7234"/>
                  </a:cubicBezTo>
                  <a:cubicBezTo>
                    <a:pt x="11253" y="7234"/>
                    <a:pt x="14530" y="4019"/>
                    <a:pt x="14604" y="0"/>
                  </a:cubicBezTo>
                  <a:cubicBezTo>
                    <a:pt x="14604" y="4072"/>
                    <a:pt x="11305" y="7368"/>
                    <a:pt x="7235"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79" name="Freeform: Shape 1835">
              <a:extLst>
                <a:ext uri="{FF2B5EF4-FFF2-40B4-BE49-F238E27FC236}">
                  <a16:creationId xmlns:a16="http://schemas.microsoft.com/office/drawing/2014/main" id="{8473203B-2BAE-828F-485E-E3D62579FB0C}"/>
                </a:ext>
              </a:extLst>
            </p:cNvPr>
            <p:cNvSpPr>
              <a:spLocks/>
            </p:cNvSpPr>
            <p:nvPr/>
          </p:nvSpPr>
          <p:spPr bwMode="auto">
            <a:xfrm>
              <a:off x="693467" y="6462024"/>
              <a:ext cx="14603" cy="15672"/>
            </a:xfrm>
            <a:custGeom>
              <a:avLst/>
              <a:gdLst>
                <a:gd name="T0" fmla="*/ 7235 w 14603"/>
                <a:gd name="T1" fmla="*/ 0 h 15672"/>
                <a:gd name="T2" fmla="*/ 0 w 14603"/>
                <a:gd name="T3" fmla="*/ 7234 h 15672"/>
                <a:gd name="T4" fmla="*/ 0 w 14603"/>
                <a:gd name="T5" fmla="*/ 8305 h 15672"/>
                <a:gd name="T6" fmla="*/ 7235 w 14603"/>
                <a:gd name="T7" fmla="*/ 15673 h 15672"/>
                <a:gd name="T8" fmla="*/ 14604 w 14603"/>
                <a:gd name="T9" fmla="*/ 8305 h 15672"/>
                <a:gd name="T10" fmla="*/ 14604 w 14603"/>
                <a:gd name="T11" fmla="*/ 7502 h 15672"/>
                <a:gd name="T12" fmla="*/ 13130 w 14603"/>
                <a:gd name="T13" fmla="*/ 3349 h 15672"/>
                <a:gd name="T14" fmla="*/ 11522 w 14603"/>
                <a:gd name="T15" fmla="*/ 1741 h 15672"/>
                <a:gd name="T16" fmla="*/ 7235 w 14603"/>
                <a:gd name="T17" fmla="*/ 0 h 156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603" h="15672">
                  <a:moveTo>
                    <a:pt x="7235" y="0"/>
                  </a:moveTo>
                  <a:cubicBezTo>
                    <a:pt x="3240" y="0"/>
                    <a:pt x="0" y="3242"/>
                    <a:pt x="0" y="7234"/>
                  </a:cubicBezTo>
                  <a:lnTo>
                    <a:pt x="0" y="8305"/>
                  </a:lnTo>
                  <a:cubicBezTo>
                    <a:pt x="-1" y="12324"/>
                    <a:pt x="3218" y="15606"/>
                    <a:pt x="7235" y="15673"/>
                  </a:cubicBezTo>
                  <a:cubicBezTo>
                    <a:pt x="11305" y="15673"/>
                    <a:pt x="14604" y="12378"/>
                    <a:pt x="14604" y="8305"/>
                  </a:cubicBezTo>
                  <a:lnTo>
                    <a:pt x="14604" y="7502"/>
                  </a:lnTo>
                  <a:cubicBezTo>
                    <a:pt x="14523" y="6001"/>
                    <a:pt x="14011" y="4568"/>
                    <a:pt x="13130" y="3349"/>
                  </a:cubicBezTo>
                  <a:cubicBezTo>
                    <a:pt x="12664" y="2746"/>
                    <a:pt x="12124" y="2210"/>
                    <a:pt x="11522" y="1741"/>
                  </a:cubicBezTo>
                  <a:cubicBezTo>
                    <a:pt x="10299" y="750"/>
                    <a:pt x="8805" y="134"/>
                    <a:pt x="7235"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80" name="Freeform: Shape 1836">
              <a:extLst>
                <a:ext uri="{FF2B5EF4-FFF2-40B4-BE49-F238E27FC236}">
                  <a16:creationId xmlns:a16="http://schemas.microsoft.com/office/drawing/2014/main" id="{3D708B3C-8DA2-E377-89FA-740ED0CC05E5}"/>
                </a:ext>
              </a:extLst>
            </p:cNvPr>
            <p:cNvSpPr>
              <a:spLocks/>
            </p:cNvSpPr>
            <p:nvPr/>
          </p:nvSpPr>
          <p:spPr bwMode="auto">
            <a:xfrm>
              <a:off x="1004831" y="6129007"/>
              <a:ext cx="1339" cy="3750"/>
            </a:xfrm>
            <a:custGeom>
              <a:avLst/>
              <a:gdLst>
                <a:gd name="T0" fmla="*/ 0 w 1339"/>
                <a:gd name="T1" fmla="*/ 3751 h 3750"/>
                <a:gd name="T2" fmla="*/ 1340 w 1339"/>
                <a:gd name="T3" fmla="*/ 3751 h 3750"/>
                <a:gd name="T4" fmla="*/ 1340 w 1339"/>
                <a:gd name="T5" fmla="*/ 0 h 3750"/>
                <a:gd name="T6" fmla="*/ 0 w 1339"/>
                <a:gd name="T7" fmla="*/ 3751 h 375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39" h="3750">
                  <a:moveTo>
                    <a:pt x="0" y="3751"/>
                  </a:moveTo>
                  <a:lnTo>
                    <a:pt x="1340" y="3751"/>
                  </a:lnTo>
                  <a:lnTo>
                    <a:pt x="1340" y="0"/>
                  </a:lnTo>
                  <a:cubicBezTo>
                    <a:pt x="1330" y="1366"/>
                    <a:pt x="859" y="2692"/>
                    <a:pt x="0" y="375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81" name="Freeform: Shape 1837">
              <a:extLst>
                <a:ext uri="{FF2B5EF4-FFF2-40B4-BE49-F238E27FC236}">
                  <a16:creationId xmlns:a16="http://schemas.microsoft.com/office/drawing/2014/main" id="{E7BBBB5B-249B-E932-6E45-5D0E10FBDBFA}"/>
                </a:ext>
              </a:extLst>
            </p:cNvPr>
            <p:cNvSpPr>
              <a:spLocks/>
            </p:cNvSpPr>
            <p:nvPr/>
          </p:nvSpPr>
          <p:spPr bwMode="auto">
            <a:xfrm>
              <a:off x="991433" y="6129007"/>
              <a:ext cx="1205" cy="3750"/>
            </a:xfrm>
            <a:custGeom>
              <a:avLst/>
              <a:gdLst>
                <a:gd name="T0" fmla="*/ 0 w 1205"/>
                <a:gd name="T1" fmla="*/ 0 h 3750"/>
                <a:gd name="T2" fmla="*/ 0 w 1205"/>
                <a:gd name="T3" fmla="*/ 3751 h 3750"/>
                <a:gd name="T4" fmla="*/ 1206 w 1205"/>
                <a:gd name="T5" fmla="*/ 3751 h 3750"/>
                <a:gd name="T6" fmla="*/ 0 w 1205"/>
                <a:gd name="T7" fmla="*/ 0 h 375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05" h="3750">
                  <a:moveTo>
                    <a:pt x="0" y="0"/>
                  </a:moveTo>
                  <a:lnTo>
                    <a:pt x="0" y="3751"/>
                  </a:lnTo>
                  <a:lnTo>
                    <a:pt x="1206" y="3751"/>
                  </a:lnTo>
                  <a:cubicBezTo>
                    <a:pt x="451" y="2639"/>
                    <a:pt x="32" y="1340"/>
                    <a:pt x="0" y="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82" name="Freeform: Shape 1838">
              <a:extLst>
                <a:ext uri="{FF2B5EF4-FFF2-40B4-BE49-F238E27FC236}">
                  <a16:creationId xmlns:a16="http://schemas.microsoft.com/office/drawing/2014/main" id="{40C3525A-DE31-9ACA-B4FC-AC7E088E910A}"/>
                </a:ext>
              </a:extLst>
            </p:cNvPr>
            <p:cNvSpPr>
              <a:spLocks/>
            </p:cNvSpPr>
            <p:nvPr/>
          </p:nvSpPr>
          <p:spPr bwMode="auto">
            <a:xfrm>
              <a:off x="693467" y="5782327"/>
              <a:ext cx="14603" cy="215804"/>
            </a:xfrm>
            <a:custGeom>
              <a:avLst/>
              <a:gdLst>
                <a:gd name="T0" fmla="*/ 7235 w 14603"/>
                <a:gd name="T1" fmla="*/ 215804 h 215804"/>
                <a:gd name="T2" fmla="*/ 14604 w 14603"/>
                <a:gd name="T3" fmla="*/ 208571 h 215804"/>
                <a:gd name="T4" fmla="*/ 14604 w 14603"/>
                <a:gd name="T5" fmla="*/ 0 h 215804"/>
                <a:gd name="T6" fmla="*/ 7235 w 14603"/>
                <a:gd name="T7" fmla="*/ 7234 h 215804"/>
                <a:gd name="T8" fmla="*/ 0 w 14603"/>
                <a:gd name="T9" fmla="*/ 0 h 215804"/>
                <a:gd name="T10" fmla="*/ 0 w 14603"/>
                <a:gd name="T11" fmla="*/ 208571 h 215804"/>
                <a:gd name="T12" fmla="*/ 7235 w 14603"/>
                <a:gd name="T13" fmla="*/ 215804 h 2158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215804">
                  <a:moveTo>
                    <a:pt x="7235" y="215804"/>
                  </a:moveTo>
                  <a:cubicBezTo>
                    <a:pt x="11253" y="215804"/>
                    <a:pt x="14530" y="212587"/>
                    <a:pt x="14604" y="208571"/>
                  </a:cubicBezTo>
                  <a:lnTo>
                    <a:pt x="14604" y="0"/>
                  </a:lnTo>
                  <a:cubicBezTo>
                    <a:pt x="14530" y="4016"/>
                    <a:pt x="11253" y="7234"/>
                    <a:pt x="7235" y="7234"/>
                  </a:cubicBezTo>
                  <a:cubicBezTo>
                    <a:pt x="3240" y="7234"/>
                    <a:pt x="0" y="3995"/>
                    <a:pt x="0" y="0"/>
                  </a:cubicBezTo>
                  <a:lnTo>
                    <a:pt x="0" y="208571"/>
                  </a:lnTo>
                  <a:cubicBezTo>
                    <a:pt x="0" y="212565"/>
                    <a:pt x="3240" y="215804"/>
                    <a:pt x="7235" y="21580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83" name="Freeform: Shape 1839">
              <a:extLst>
                <a:ext uri="{FF2B5EF4-FFF2-40B4-BE49-F238E27FC236}">
                  <a16:creationId xmlns:a16="http://schemas.microsoft.com/office/drawing/2014/main" id="{3B9C2016-07C8-4F81-9EF7-49BFD28C87BA}"/>
                </a:ext>
              </a:extLst>
            </p:cNvPr>
            <p:cNvSpPr>
              <a:spLocks/>
            </p:cNvSpPr>
            <p:nvPr/>
          </p:nvSpPr>
          <p:spPr bwMode="auto">
            <a:xfrm>
              <a:off x="1139747" y="6128203"/>
              <a:ext cx="14201" cy="4554"/>
            </a:xfrm>
            <a:custGeom>
              <a:avLst/>
              <a:gdLst>
                <a:gd name="T0" fmla="*/ 0 w 14201"/>
                <a:gd name="T1" fmla="*/ 4555 h 4554"/>
                <a:gd name="T2" fmla="*/ 7503 w 14201"/>
                <a:gd name="T3" fmla="*/ 4555 h 4554"/>
                <a:gd name="T4" fmla="*/ 14202 w 14201"/>
                <a:gd name="T5" fmla="*/ 0 h 4554"/>
                <a:gd name="T6" fmla="*/ 6699 w 14201"/>
                <a:gd name="T7" fmla="*/ 0 h 4554"/>
                <a:gd name="T8" fmla="*/ 0 w 14201"/>
                <a:gd name="T9" fmla="*/ 4555 h 45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201" h="4554">
                  <a:moveTo>
                    <a:pt x="0" y="4555"/>
                  </a:moveTo>
                  <a:lnTo>
                    <a:pt x="7503" y="4555"/>
                  </a:lnTo>
                  <a:cubicBezTo>
                    <a:pt x="8565" y="1782"/>
                    <a:pt x="11237" y="-26"/>
                    <a:pt x="14202" y="0"/>
                  </a:cubicBezTo>
                  <a:lnTo>
                    <a:pt x="6699" y="0"/>
                  </a:lnTo>
                  <a:cubicBezTo>
                    <a:pt x="3734" y="-26"/>
                    <a:pt x="1062" y="1782"/>
                    <a:pt x="0" y="455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84" name="Freeform: Shape 1840">
              <a:extLst>
                <a:ext uri="{FF2B5EF4-FFF2-40B4-BE49-F238E27FC236}">
                  <a16:creationId xmlns:a16="http://schemas.microsoft.com/office/drawing/2014/main" id="{5EC49395-CF38-9A7A-FC58-7B7FB8BC96B6}"/>
                </a:ext>
              </a:extLst>
            </p:cNvPr>
            <p:cNvSpPr>
              <a:spLocks/>
            </p:cNvSpPr>
            <p:nvPr/>
          </p:nvSpPr>
          <p:spPr bwMode="auto">
            <a:xfrm>
              <a:off x="1147249" y="6128203"/>
              <a:ext cx="75295" cy="4554"/>
            </a:xfrm>
            <a:custGeom>
              <a:avLst/>
              <a:gdLst>
                <a:gd name="T0" fmla="*/ 0 w 75295"/>
                <a:gd name="T1" fmla="*/ 4555 h 4554"/>
                <a:gd name="T2" fmla="*/ 75295 w 75295"/>
                <a:gd name="T3" fmla="*/ 4555 h 4554"/>
                <a:gd name="T4" fmla="*/ 68463 w 75295"/>
                <a:gd name="T5" fmla="*/ 0 h 4554"/>
                <a:gd name="T6" fmla="*/ 6699 w 75295"/>
                <a:gd name="T7" fmla="*/ 0 h 4554"/>
                <a:gd name="T8" fmla="*/ 0 w 75295"/>
                <a:gd name="T9" fmla="*/ 4555 h 45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5295" h="4554">
                  <a:moveTo>
                    <a:pt x="0" y="4555"/>
                  </a:moveTo>
                  <a:lnTo>
                    <a:pt x="75295" y="4555"/>
                  </a:lnTo>
                  <a:cubicBezTo>
                    <a:pt x="74154" y="1795"/>
                    <a:pt x="71453" y="-13"/>
                    <a:pt x="68463" y="0"/>
                  </a:cubicBezTo>
                  <a:lnTo>
                    <a:pt x="6699" y="0"/>
                  </a:lnTo>
                  <a:cubicBezTo>
                    <a:pt x="3734" y="-26"/>
                    <a:pt x="1062" y="1782"/>
                    <a:pt x="0" y="455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85" name="Freeform: Shape 1841">
              <a:extLst>
                <a:ext uri="{FF2B5EF4-FFF2-40B4-BE49-F238E27FC236}">
                  <a16:creationId xmlns:a16="http://schemas.microsoft.com/office/drawing/2014/main" id="{C7736C04-FFBE-7232-C886-AA8FBD70C8AF}"/>
                </a:ext>
              </a:extLst>
            </p:cNvPr>
            <p:cNvSpPr>
              <a:spLocks/>
            </p:cNvSpPr>
            <p:nvPr/>
          </p:nvSpPr>
          <p:spPr bwMode="auto">
            <a:xfrm>
              <a:off x="1138809" y="5775094"/>
              <a:ext cx="14737" cy="14467"/>
            </a:xfrm>
            <a:custGeom>
              <a:avLst/>
              <a:gdLst>
                <a:gd name="T0" fmla="*/ 0 w 14737"/>
                <a:gd name="T1" fmla="*/ 7234 h 14467"/>
                <a:gd name="T2" fmla="*/ 7235 w 14737"/>
                <a:gd name="T3" fmla="*/ 14467 h 14467"/>
                <a:gd name="T4" fmla="*/ 14738 w 14737"/>
                <a:gd name="T5" fmla="*/ 14467 h 14467"/>
                <a:gd name="T6" fmla="*/ 7503 w 14737"/>
                <a:gd name="T7" fmla="*/ 7234 h 14467"/>
                <a:gd name="T8" fmla="*/ 14738 w 14737"/>
                <a:gd name="T9" fmla="*/ 0 h 14467"/>
                <a:gd name="T10" fmla="*/ 7235 w 14737"/>
                <a:gd name="T11" fmla="*/ 0 h 14467"/>
                <a:gd name="T12" fmla="*/ 0 w 14737"/>
                <a:gd name="T13" fmla="*/ 7234 h 144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37" h="14467">
                  <a:moveTo>
                    <a:pt x="0" y="7234"/>
                  </a:moveTo>
                  <a:cubicBezTo>
                    <a:pt x="0" y="11228"/>
                    <a:pt x="3240" y="14467"/>
                    <a:pt x="7235" y="14467"/>
                  </a:cubicBezTo>
                  <a:lnTo>
                    <a:pt x="14738" y="14467"/>
                  </a:lnTo>
                  <a:cubicBezTo>
                    <a:pt x="10742" y="14467"/>
                    <a:pt x="7503" y="11228"/>
                    <a:pt x="7503" y="7234"/>
                  </a:cubicBezTo>
                  <a:cubicBezTo>
                    <a:pt x="7503" y="3239"/>
                    <a:pt x="10742" y="0"/>
                    <a:pt x="14738" y="0"/>
                  </a:cubicBezTo>
                  <a:lnTo>
                    <a:pt x="7235" y="0"/>
                  </a:lnTo>
                  <a:cubicBezTo>
                    <a:pt x="3240" y="0"/>
                    <a:pt x="0" y="3239"/>
                    <a:pt x="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86" name="Freeform: Shape 1842">
              <a:extLst>
                <a:ext uri="{FF2B5EF4-FFF2-40B4-BE49-F238E27FC236}">
                  <a16:creationId xmlns:a16="http://schemas.microsoft.com/office/drawing/2014/main" id="{0C294E3C-D2F5-D027-D4CC-A0190A1609FB}"/>
                </a:ext>
              </a:extLst>
            </p:cNvPr>
            <p:cNvSpPr>
              <a:spLocks/>
            </p:cNvSpPr>
            <p:nvPr/>
          </p:nvSpPr>
          <p:spPr bwMode="auto">
            <a:xfrm>
              <a:off x="1146713" y="5776031"/>
              <a:ext cx="50375" cy="13529"/>
            </a:xfrm>
            <a:custGeom>
              <a:avLst/>
              <a:gdLst>
                <a:gd name="T0" fmla="*/ 0 w 50375"/>
                <a:gd name="T1" fmla="*/ 6296 h 13529"/>
                <a:gd name="T2" fmla="*/ 7235 w 50375"/>
                <a:gd name="T3" fmla="*/ 13530 h 13529"/>
                <a:gd name="T4" fmla="*/ 43141 w 50375"/>
                <a:gd name="T5" fmla="*/ 13530 h 13529"/>
                <a:gd name="T6" fmla="*/ 50376 w 50375"/>
                <a:gd name="T7" fmla="*/ 6296 h 13529"/>
                <a:gd name="T8" fmla="*/ 48768 w 50375"/>
                <a:gd name="T9" fmla="*/ 1876 h 13529"/>
                <a:gd name="T10" fmla="*/ 47696 w 50375"/>
                <a:gd name="T11" fmla="*/ 804 h 13529"/>
                <a:gd name="T12" fmla="*/ 46624 w 50375"/>
                <a:gd name="T13" fmla="*/ 0 h 13529"/>
                <a:gd name="T14" fmla="*/ 45418 w 50375"/>
                <a:gd name="T15" fmla="*/ 0 h 13529"/>
                <a:gd name="T16" fmla="*/ 43945 w 50375"/>
                <a:gd name="T17" fmla="*/ 0 h 13529"/>
                <a:gd name="T18" fmla="*/ 7235 w 50375"/>
                <a:gd name="T19" fmla="*/ 0 h 13529"/>
                <a:gd name="T20" fmla="*/ 0 w 50375"/>
                <a:gd name="T21" fmla="*/ 6296 h 13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0375" h="13529">
                  <a:moveTo>
                    <a:pt x="0" y="6296"/>
                  </a:moveTo>
                  <a:cubicBezTo>
                    <a:pt x="0" y="10291"/>
                    <a:pt x="3240" y="13530"/>
                    <a:pt x="7235" y="13530"/>
                  </a:cubicBezTo>
                  <a:lnTo>
                    <a:pt x="43141" y="13530"/>
                  </a:lnTo>
                  <a:cubicBezTo>
                    <a:pt x="47136" y="13530"/>
                    <a:pt x="50376" y="10291"/>
                    <a:pt x="50376" y="6296"/>
                  </a:cubicBezTo>
                  <a:cubicBezTo>
                    <a:pt x="50358" y="4683"/>
                    <a:pt x="49790" y="3124"/>
                    <a:pt x="48768" y="1876"/>
                  </a:cubicBezTo>
                  <a:cubicBezTo>
                    <a:pt x="48481" y="1454"/>
                    <a:pt x="48118" y="1089"/>
                    <a:pt x="47696" y="804"/>
                  </a:cubicBezTo>
                  <a:lnTo>
                    <a:pt x="46624" y="0"/>
                  </a:lnTo>
                  <a:lnTo>
                    <a:pt x="45418" y="0"/>
                  </a:lnTo>
                  <a:lnTo>
                    <a:pt x="43945" y="0"/>
                  </a:lnTo>
                  <a:lnTo>
                    <a:pt x="7235" y="0"/>
                  </a:lnTo>
                  <a:cubicBezTo>
                    <a:pt x="3579" y="-31"/>
                    <a:pt x="474" y="2671"/>
                    <a:pt x="0" y="629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87" name="Freeform: Shape 1843">
              <a:extLst>
                <a:ext uri="{FF2B5EF4-FFF2-40B4-BE49-F238E27FC236}">
                  <a16:creationId xmlns:a16="http://schemas.microsoft.com/office/drawing/2014/main" id="{AFB45219-35BB-15D4-D569-4C129709CBA5}"/>
                </a:ext>
              </a:extLst>
            </p:cNvPr>
            <p:cNvSpPr>
              <a:spLocks/>
            </p:cNvSpPr>
            <p:nvPr/>
          </p:nvSpPr>
          <p:spPr bwMode="auto">
            <a:xfrm>
              <a:off x="2323974" y="6538379"/>
              <a:ext cx="14469" cy="8037"/>
            </a:xfrm>
            <a:custGeom>
              <a:avLst/>
              <a:gdLst>
                <a:gd name="T0" fmla="*/ 7235 w 14469"/>
                <a:gd name="T1" fmla="*/ 8037 h 8037"/>
                <a:gd name="T2" fmla="*/ 14469 w 14469"/>
                <a:gd name="T3" fmla="*/ 670 h 8037"/>
                <a:gd name="T4" fmla="*/ 14469 w 14469"/>
                <a:gd name="T5" fmla="*/ 0 h 8037"/>
                <a:gd name="T6" fmla="*/ 7235 w 14469"/>
                <a:gd name="T7" fmla="*/ 7234 h 8037"/>
                <a:gd name="T8" fmla="*/ 0 w 14469"/>
                <a:gd name="T9" fmla="*/ 0 h 8037"/>
                <a:gd name="T10" fmla="*/ 0 w 14469"/>
                <a:gd name="T11" fmla="*/ 670 h 8037"/>
                <a:gd name="T12" fmla="*/ 0 w 14469"/>
                <a:gd name="T13" fmla="*/ 670 h 8037"/>
                <a:gd name="T14" fmla="*/ 7235 w 14469"/>
                <a:gd name="T15" fmla="*/ 8037 h 803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469" h="8037">
                  <a:moveTo>
                    <a:pt x="7235" y="8037"/>
                  </a:moveTo>
                  <a:cubicBezTo>
                    <a:pt x="11254" y="7970"/>
                    <a:pt x="14469" y="4689"/>
                    <a:pt x="14469" y="670"/>
                  </a:cubicBezTo>
                  <a:lnTo>
                    <a:pt x="14469" y="0"/>
                  </a:lnTo>
                  <a:cubicBezTo>
                    <a:pt x="14469" y="3992"/>
                    <a:pt x="11227" y="7234"/>
                    <a:pt x="7235" y="7234"/>
                  </a:cubicBezTo>
                  <a:cubicBezTo>
                    <a:pt x="3242" y="7234"/>
                    <a:pt x="0" y="3992"/>
                    <a:pt x="0" y="0"/>
                  </a:cubicBezTo>
                  <a:lnTo>
                    <a:pt x="0" y="670"/>
                  </a:lnTo>
                  <a:cubicBezTo>
                    <a:pt x="0" y="4689"/>
                    <a:pt x="3215" y="7970"/>
                    <a:pt x="7235" y="803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88" name="Freeform: Shape 1844">
              <a:extLst>
                <a:ext uri="{FF2B5EF4-FFF2-40B4-BE49-F238E27FC236}">
                  <a16:creationId xmlns:a16="http://schemas.microsoft.com/office/drawing/2014/main" id="{59E4AE4B-F297-29AB-1999-4146C86C783B}"/>
                </a:ext>
              </a:extLst>
            </p:cNvPr>
            <p:cNvSpPr>
              <a:spLocks/>
            </p:cNvSpPr>
            <p:nvPr/>
          </p:nvSpPr>
          <p:spPr bwMode="auto">
            <a:xfrm>
              <a:off x="966782" y="6262294"/>
              <a:ext cx="14603" cy="215804"/>
            </a:xfrm>
            <a:custGeom>
              <a:avLst/>
              <a:gdLst>
                <a:gd name="T0" fmla="*/ 7235 w 14603"/>
                <a:gd name="T1" fmla="*/ 7234 h 215804"/>
                <a:gd name="T2" fmla="*/ 0 w 14603"/>
                <a:gd name="T3" fmla="*/ 0 h 215804"/>
                <a:gd name="T4" fmla="*/ 0 w 14603"/>
                <a:gd name="T5" fmla="*/ 0 h 215804"/>
                <a:gd name="T6" fmla="*/ 0 w 14603"/>
                <a:gd name="T7" fmla="*/ 208571 h 215804"/>
                <a:gd name="T8" fmla="*/ 7235 w 14603"/>
                <a:gd name="T9" fmla="*/ 215804 h 215804"/>
                <a:gd name="T10" fmla="*/ 14604 w 14603"/>
                <a:gd name="T11" fmla="*/ 208571 h 215804"/>
                <a:gd name="T12" fmla="*/ 14604 w 14603"/>
                <a:gd name="T13" fmla="*/ 0 h 215804"/>
                <a:gd name="T14" fmla="*/ 7235 w 14603"/>
                <a:gd name="T15" fmla="*/ 7234 h 2158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603" h="215804">
                  <a:moveTo>
                    <a:pt x="7235" y="7234"/>
                  </a:moveTo>
                  <a:cubicBezTo>
                    <a:pt x="3240" y="7234"/>
                    <a:pt x="0" y="3992"/>
                    <a:pt x="0" y="0"/>
                  </a:cubicBezTo>
                  <a:lnTo>
                    <a:pt x="0" y="208571"/>
                  </a:lnTo>
                  <a:cubicBezTo>
                    <a:pt x="0" y="212562"/>
                    <a:pt x="3240" y="215804"/>
                    <a:pt x="7235" y="215804"/>
                  </a:cubicBezTo>
                  <a:cubicBezTo>
                    <a:pt x="11253" y="215804"/>
                    <a:pt x="14531" y="212589"/>
                    <a:pt x="14604" y="208571"/>
                  </a:cubicBezTo>
                  <a:lnTo>
                    <a:pt x="14604" y="0"/>
                  </a:lnTo>
                  <a:cubicBezTo>
                    <a:pt x="14530" y="4019"/>
                    <a:pt x="11253" y="7234"/>
                    <a:pt x="7235"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89" name="Freeform: Shape 1845">
              <a:extLst>
                <a:ext uri="{FF2B5EF4-FFF2-40B4-BE49-F238E27FC236}">
                  <a16:creationId xmlns:a16="http://schemas.microsoft.com/office/drawing/2014/main" id="{E4550375-292D-A7AA-27FE-323B16CBE8FD}"/>
                </a:ext>
              </a:extLst>
            </p:cNvPr>
            <p:cNvSpPr>
              <a:spLocks/>
            </p:cNvSpPr>
            <p:nvPr/>
          </p:nvSpPr>
          <p:spPr bwMode="auto">
            <a:xfrm>
              <a:off x="966782" y="6253721"/>
              <a:ext cx="14603" cy="15806"/>
            </a:xfrm>
            <a:custGeom>
              <a:avLst/>
              <a:gdLst>
                <a:gd name="T0" fmla="*/ 0 w 14603"/>
                <a:gd name="T1" fmla="*/ 8573 h 15806"/>
                <a:gd name="T2" fmla="*/ 7235 w 14603"/>
                <a:gd name="T3" fmla="*/ 15807 h 15806"/>
                <a:gd name="T4" fmla="*/ 14604 w 14603"/>
                <a:gd name="T5" fmla="*/ 8573 h 15806"/>
                <a:gd name="T6" fmla="*/ 14604 w 14603"/>
                <a:gd name="T7" fmla="*/ 7368 h 15806"/>
                <a:gd name="T8" fmla="*/ 7235 w 14603"/>
                <a:gd name="T9" fmla="*/ 0 h 15806"/>
                <a:gd name="T10" fmla="*/ 268 w 14603"/>
                <a:gd name="T11" fmla="*/ 6028 h 15806"/>
                <a:gd name="T12" fmla="*/ 268 w 14603"/>
                <a:gd name="T13" fmla="*/ 7368 h 1580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15806">
                  <a:moveTo>
                    <a:pt x="0" y="8573"/>
                  </a:moveTo>
                  <a:cubicBezTo>
                    <a:pt x="0" y="12565"/>
                    <a:pt x="3240" y="15807"/>
                    <a:pt x="7235" y="15807"/>
                  </a:cubicBezTo>
                  <a:cubicBezTo>
                    <a:pt x="11253" y="15807"/>
                    <a:pt x="14531" y="12592"/>
                    <a:pt x="14604" y="8573"/>
                  </a:cubicBezTo>
                  <a:lnTo>
                    <a:pt x="14604" y="7368"/>
                  </a:lnTo>
                  <a:cubicBezTo>
                    <a:pt x="14604" y="3295"/>
                    <a:pt x="11305" y="0"/>
                    <a:pt x="7235" y="0"/>
                  </a:cubicBezTo>
                  <a:cubicBezTo>
                    <a:pt x="3767" y="80"/>
                    <a:pt x="845" y="2612"/>
                    <a:pt x="268" y="6028"/>
                  </a:cubicBezTo>
                  <a:cubicBezTo>
                    <a:pt x="193" y="6470"/>
                    <a:pt x="193" y="6926"/>
                    <a:pt x="268" y="7368"/>
                  </a:cubicBezTo>
                  <a:lnTo>
                    <a:pt x="0" y="8573"/>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90" name="Freeform: Shape 1846">
              <a:extLst>
                <a:ext uri="{FF2B5EF4-FFF2-40B4-BE49-F238E27FC236}">
                  <a16:creationId xmlns:a16="http://schemas.microsoft.com/office/drawing/2014/main" id="{B31F52F9-554F-69AB-F012-EE7CC728F40C}"/>
                </a:ext>
              </a:extLst>
            </p:cNvPr>
            <p:cNvSpPr>
              <a:spLocks/>
            </p:cNvSpPr>
            <p:nvPr/>
          </p:nvSpPr>
          <p:spPr bwMode="auto">
            <a:xfrm>
              <a:off x="1436942" y="6463095"/>
              <a:ext cx="337991" cy="14065"/>
            </a:xfrm>
            <a:custGeom>
              <a:avLst/>
              <a:gdLst>
                <a:gd name="T0" fmla="*/ 330757 w 337991"/>
                <a:gd name="T1" fmla="*/ 7234 h 14065"/>
                <a:gd name="T2" fmla="*/ 337992 w 337991"/>
                <a:gd name="T3" fmla="*/ 0 h 14065"/>
                <a:gd name="T4" fmla="*/ 7335 w 337991"/>
                <a:gd name="T5" fmla="*/ 0 h 14065"/>
                <a:gd name="T6" fmla="*/ 101 w 337991"/>
                <a:gd name="T7" fmla="*/ 7234 h 14065"/>
                <a:gd name="T8" fmla="*/ 101 w 337991"/>
                <a:gd name="T9" fmla="*/ 9779 h 14065"/>
                <a:gd name="T10" fmla="*/ 101 w 337991"/>
                <a:gd name="T11" fmla="*/ 9779 h 14065"/>
                <a:gd name="T12" fmla="*/ 6665 w 337991"/>
                <a:gd name="T13" fmla="*/ 14066 h 14065"/>
                <a:gd name="T14" fmla="*/ 337322 w 337991"/>
                <a:gd name="T15" fmla="*/ 14066 h 14065"/>
                <a:gd name="T16" fmla="*/ 330757 w 337991"/>
                <a:gd name="T17" fmla="*/ 7234 h 140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37991" h="14065">
                  <a:moveTo>
                    <a:pt x="330757" y="7234"/>
                  </a:moveTo>
                  <a:cubicBezTo>
                    <a:pt x="330757" y="3242"/>
                    <a:pt x="333999" y="0"/>
                    <a:pt x="337992" y="0"/>
                  </a:cubicBezTo>
                  <a:lnTo>
                    <a:pt x="7335" y="0"/>
                  </a:lnTo>
                  <a:cubicBezTo>
                    <a:pt x="3343" y="0"/>
                    <a:pt x="101" y="3242"/>
                    <a:pt x="101" y="7234"/>
                  </a:cubicBezTo>
                  <a:cubicBezTo>
                    <a:pt x="-34" y="8078"/>
                    <a:pt x="-34" y="8935"/>
                    <a:pt x="101" y="9779"/>
                  </a:cubicBezTo>
                  <a:cubicBezTo>
                    <a:pt x="101" y="9779"/>
                    <a:pt x="101" y="9779"/>
                    <a:pt x="101" y="9779"/>
                  </a:cubicBezTo>
                  <a:cubicBezTo>
                    <a:pt x="1253" y="12378"/>
                    <a:pt x="3825" y="14052"/>
                    <a:pt x="6665" y="14066"/>
                  </a:cubicBezTo>
                  <a:lnTo>
                    <a:pt x="337322" y="14066"/>
                  </a:lnTo>
                  <a:cubicBezTo>
                    <a:pt x="333771" y="13677"/>
                    <a:pt x="330998" y="10797"/>
                    <a:pt x="330757"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91" name="Freeform: Shape 1847">
              <a:extLst>
                <a:ext uri="{FF2B5EF4-FFF2-40B4-BE49-F238E27FC236}">
                  <a16:creationId xmlns:a16="http://schemas.microsoft.com/office/drawing/2014/main" id="{2AD2C0A2-A37D-593E-B0B2-5A5FBF099D8F}"/>
                </a:ext>
              </a:extLst>
            </p:cNvPr>
            <p:cNvSpPr>
              <a:spLocks/>
            </p:cNvSpPr>
            <p:nvPr/>
          </p:nvSpPr>
          <p:spPr bwMode="auto">
            <a:xfrm>
              <a:off x="1767699" y="6463095"/>
              <a:ext cx="11254" cy="14601"/>
            </a:xfrm>
            <a:custGeom>
              <a:avLst/>
              <a:gdLst>
                <a:gd name="T0" fmla="*/ 4019 w 11254"/>
                <a:gd name="T1" fmla="*/ 7234 h 14601"/>
                <a:gd name="T2" fmla="*/ 11254 w 11254"/>
                <a:gd name="T3" fmla="*/ 0 h 14601"/>
                <a:gd name="T4" fmla="*/ 7235 w 11254"/>
                <a:gd name="T5" fmla="*/ 0 h 14601"/>
                <a:gd name="T6" fmla="*/ 0 w 11254"/>
                <a:gd name="T7" fmla="*/ 7234 h 14601"/>
                <a:gd name="T8" fmla="*/ 7235 w 11254"/>
                <a:gd name="T9" fmla="*/ 14601 h 14601"/>
                <a:gd name="T10" fmla="*/ 11254 w 11254"/>
                <a:gd name="T11" fmla="*/ 14601 h 14601"/>
                <a:gd name="T12" fmla="*/ 4019 w 11254"/>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254" h="14601">
                  <a:moveTo>
                    <a:pt x="4019" y="7234"/>
                  </a:moveTo>
                  <a:cubicBezTo>
                    <a:pt x="4019" y="3242"/>
                    <a:pt x="7261" y="0"/>
                    <a:pt x="11254" y="0"/>
                  </a:cubicBezTo>
                  <a:lnTo>
                    <a:pt x="7235" y="0"/>
                  </a:lnTo>
                  <a:cubicBezTo>
                    <a:pt x="3242" y="0"/>
                    <a:pt x="0" y="3242"/>
                    <a:pt x="0" y="7234"/>
                  </a:cubicBezTo>
                  <a:cubicBezTo>
                    <a:pt x="0" y="11252"/>
                    <a:pt x="3215" y="14534"/>
                    <a:pt x="7235" y="14601"/>
                  </a:cubicBezTo>
                  <a:lnTo>
                    <a:pt x="11254" y="14601"/>
                  </a:lnTo>
                  <a:cubicBezTo>
                    <a:pt x="7235" y="14534"/>
                    <a:pt x="4019" y="11252"/>
                    <a:pt x="4019"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92" name="Freeform: Shape 1848">
              <a:extLst>
                <a:ext uri="{FF2B5EF4-FFF2-40B4-BE49-F238E27FC236}">
                  <a16:creationId xmlns:a16="http://schemas.microsoft.com/office/drawing/2014/main" id="{EB8424AF-4031-23CA-63E1-8A3752355649}"/>
                </a:ext>
              </a:extLst>
            </p:cNvPr>
            <p:cNvSpPr>
              <a:spLocks/>
            </p:cNvSpPr>
            <p:nvPr/>
          </p:nvSpPr>
          <p:spPr bwMode="auto">
            <a:xfrm>
              <a:off x="1771719" y="6463095"/>
              <a:ext cx="212220" cy="14601"/>
            </a:xfrm>
            <a:custGeom>
              <a:avLst/>
              <a:gdLst>
                <a:gd name="T0" fmla="*/ 204985 w 212220"/>
                <a:gd name="T1" fmla="*/ 7234 h 14601"/>
                <a:gd name="T2" fmla="*/ 212220 w 212220"/>
                <a:gd name="T3" fmla="*/ 0 h 14601"/>
                <a:gd name="T4" fmla="*/ 7235 w 212220"/>
                <a:gd name="T5" fmla="*/ 0 h 14601"/>
                <a:gd name="T6" fmla="*/ 0 w 212220"/>
                <a:gd name="T7" fmla="*/ 7234 h 14601"/>
                <a:gd name="T8" fmla="*/ 7235 w 212220"/>
                <a:gd name="T9" fmla="*/ 14601 h 14601"/>
                <a:gd name="T10" fmla="*/ 212220 w 212220"/>
                <a:gd name="T11" fmla="*/ 14601 h 14601"/>
                <a:gd name="T12" fmla="*/ 204985 w 212220"/>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2220" h="14601">
                  <a:moveTo>
                    <a:pt x="204985" y="7234"/>
                  </a:moveTo>
                  <a:cubicBezTo>
                    <a:pt x="204985" y="3242"/>
                    <a:pt x="208228" y="0"/>
                    <a:pt x="212220" y="0"/>
                  </a:cubicBezTo>
                  <a:lnTo>
                    <a:pt x="7235" y="0"/>
                  </a:lnTo>
                  <a:cubicBezTo>
                    <a:pt x="3242" y="0"/>
                    <a:pt x="0" y="3242"/>
                    <a:pt x="0" y="7234"/>
                  </a:cubicBezTo>
                  <a:cubicBezTo>
                    <a:pt x="0" y="11252"/>
                    <a:pt x="3215" y="14534"/>
                    <a:pt x="7235" y="14601"/>
                  </a:cubicBezTo>
                  <a:lnTo>
                    <a:pt x="212220" y="14601"/>
                  </a:lnTo>
                  <a:cubicBezTo>
                    <a:pt x="208201" y="14534"/>
                    <a:pt x="204985" y="11252"/>
                    <a:pt x="204985"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93" name="Freeform: Shape 1849">
              <a:extLst>
                <a:ext uri="{FF2B5EF4-FFF2-40B4-BE49-F238E27FC236}">
                  <a16:creationId xmlns:a16="http://schemas.microsoft.com/office/drawing/2014/main" id="{4EEA9BB4-7B62-36E9-BA36-24EB03384107}"/>
                </a:ext>
              </a:extLst>
            </p:cNvPr>
            <p:cNvSpPr>
              <a:spLocks/>
            </p:cNvSpPr>
            <p:nvPr/>
          </p:nvSpPr>
          <p:spPr bwMode="auto">
            <a:xfrm>
              <a:off x="1976704" y="6463095"/>
              <a:ext cx="103966" cy="14601"/>
            </a:xfrm>
            <a:custGeom>
              <a:avLst/>
              <a:gdLst>
                <a:gd name="T0" fmla="*/ 100751 w 103966"/>
                <a:gd name="T1" fmla="*/ 13128 h 14601"/>
                <a:gd name="T2" fmla="*/ 103967 w 103966"/>
                <a:gd name="T3" fmla="*/ 7234 h 14601"/>
                <a:gd name="T4" fmla="*/ 101823 w 103966"/>
                <a:gd name="T5" fmla="*/ 2143 h 14601"/>
                <a:gd name="T6" fmla="*/ 97000 w 103966"/>
                <a:gd name="T7" fmla="*/ 0 h 14601"/>
                <a:gd name="T8" fmla="*/ 7235 w 103966"/>
                <a:gd name="T9" fmla="*/ 0 h 14601"/>
                <a:gd name="T10" fmla="*/ 0 w 103966"/>
                <a:gd name="T11" fmla="*/ 7234 h 14601"/>
                <a:gd name="T12" fmla="*/ 7235 w 103966"/>
                <a:gd name="T13" fmla="*/ 14601 h 14601"/>
                <a:gd name="T14" fmla="*/ 96598 w 103966"/>
                <a:gd name="T15" fmla="*/ 14601 h 14601"/>
                <a:gd name="T16" fmla="*/ 100751 w 103966"/>
                <a:gd name="T17" fmla="*/ 13128 h 146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3966" h="14601">
                  <a:moveTo>
                    <a:pt x="100751" y="13128"/>
                  </a:moveTo>
                  <a:cubicBezTo>
                    <a:pt x="102721" y="11815"/>
                    <a:pt x="103926" y="9605"/>
                    <a:pt x="103967" y="7234"/>
                  </a:cubicBezTo>
                  <a:cubicBezTo>
                    <a:pt x="103967" y="5318"/>
                    <a:pt x="103190" y="3483"/>
                    <a:pt x="101823" y="2143"/>
                  </a:cubicBezTo>
                  <a:cubicBezTo>
                    <a:pt x="100497" y="911"/>
                    <a:pt x="98808" y="147"/>
                    <a:pt x="97000" y="0"/>
                  </a:cubicBezTo>
                  <a:lnTo>
                    <a:pt x="7235" y="0"/>
                  </a:lnTo>
                  <a:cubicBezTo>
                    <a:pt x="3242" y="0"/>
                    <a:pt x="0" y="3242"/>
                    <a:pt x="0" y="7234"/>
                  </a:cubicBezTo>
                  <a:cubicBezTo>
                    <a:pt x="0" y="11252"/>
                    <a:pt x="3216" y="14534"/>
                    <a:pt x="7235" y="14601"/>
                  </a:cubicBezTo>
                  <a:lnTo>
                    <a:pt x="96598" y="14601"/>
                  </a:lnTo>
                  <a:cubicBezTo>
                    <a:pt x="98098" y="14548"/>
                    <a:pt x="99545" y="14025"/>
                    <a:pt x="100751" y="1312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94" name="Freeform: Shape 1850">
              <a:extLst>
                <a:ext uri="{FF2B5EF4-FFF2-40B4-BE49-F238E27FC236}">
                  <a16:creationId xmlns:a16="http://schemas.microsoft.com/office/drawing/2014/main" id="{C0856538-73F8-AFB7-71CE-303911F8FBAC}"/>
                </a:ext>
              </a:extLst>
            </p:cNvPr>
            <p:cNvSpPr>
              <a:spLocks/>
            </p:cNvSpPr>
            <p:nvPr/>
          </p:nvSpPr>
          <p:spPr bwMode="auto">
            <a:xfrm>
              <a:off x="410105" y="5592377"/>
              <a:ext cx="55064" cy="14601"/>
            </a:xfrm>
            <a:custGeom>
              <a:avLst/>
              <a:gdLst>
                <a:gd name="T0" fmla="*/ 47830 w 55064"/>
                <a:gd name="T1" fmla="*/ 7234 h 14601"/>
                <a:gd name="T2" fmla="*/ 55065 w 55064"/>
                <a:gd name="T3" fmla="*/ 0 h 14601"/>
                <a:gd name="T4" fmla="*/ 7235 w 55064"/>
                <a:gd name="T5" fmla="*/ 0 h 14601"/>
                <a:gd name="T6" fmla="*/ 0 w 55064"/>
                <a:gd name="T7" fmla="*/ 7234 h 14601"/>
                <a:gd name="T8" fmla="*/ 7235 w 55064"/>
                <a:gd name="T9" fmla="*/ 14601 h 14601"/>
                <a:gd name="T10" fmla="*/ 55065 w 55064"/>
                <a:gd name="T11" fmla="*/ 14601 h 14601"/>
                <a:gd name="T12" fmla="*/ 47830 w 55064"/>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064" h="14601">
                  <a:moveTo>
                    <a:pt x="47830" y="7234"/>
                  </a:moveTo>
                  <a:cubicBezTo>
                    <a:pt x="47830" y="3239"/>
                    <a:pt x="51070" y="0"/>
                    <a:pt x="55065" y="0"/>
                  </a:cubicBezTo>
                  <a:lnTo>
                    <a:pt x="7235" y="0"/>
                  </a:lnTo>
                  <a:cubicBezTo>
                    <a:pt x="3240" y="0"/>
                    <a:pt x="0" y="3239"/>
                    <a:pt x="0" y="7234"/>
                  </a:cubicBezTo>
                  <a:cubicBezTo>
                    <a:pt x="-1" y="11251"/>
                    <a:pt x="3218" y="14528"/>
                    <a:pt x="7235" y="14601"/>
                  </a:cubicBezTo>
                  <a:lnTo>
                    <a:pt x="55065" y="14601"/>
                  </a:lnTo>
                  <a:cubicBezTo>
                    <a:pt x="51048" y="14528"/>
                    <a:pt x="47830" y="11251"/>
                    <a:pt x="4783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95" name="Freeform: Shape 1851">
              <a:extLst>
                <a:ext uri="{FF2B5EF4-FFF2-40B4-BE49-F238E27FC236}">
                  <a16:creationId xmlns:a16="http://schemas.microsoft.com/office/drawing/2014/main" id="{AA531689-37D3-0E22-908C-9AE1451F8B5B}"/>
                </a:ext>
              </a:extLst>
            </p:cNvPr>
            <p:cNvSpPr>
              <a:spLocks/>
            </p:cNvSpPr>
            <p:nvPr/>
          </p:nvSpPr>
          <p:spPr bwMode="auto">
            <a:xfrm>
              <a:off x="3224779" y="6538647"/>
              <a:ext cx="60" cy="2009"/>
            </a:xfrm>
            <a:custGeom>
              <a:avLst/>
              <a:gdLst>
                <a:gd name="T0" fmla="*/ 60 w 60"/>
                <a:gd name="T1" fmla="*/ 402 h 2009"/>
                <a:gd name="T2" fmla="*/ 60 w 60"/>
                <a:gd name="T3" fmla="*/ 2009 h 2009"/>
                <a:gd name="T4" fmla="*/ 60 w 60"/>
                <a:gd name="T5" fmla="*/ 2009 h 2009"/>
                <a:gd name="T6" fmla="*/ 60 w 60"/>
                <a:gd name="T7" fmla="*/ 0 h 200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2009">
                  <a:moveTo>
                    <a:pt x="60" y="402"/>
                  </a:moveTo>
                  <a:cubicBezTo>
                    <a:pt x="-20" y="938"/>
                    <a:pt x="-20" y="1474"/>
                    <a:pt x="60" y="2009"/>
                  </a:cubicBezTo>
                  <a:cubicBezTo>
                    <a:pt x="-20" y="1339"/>
                    <a:pt x="-20" y="670"/>
                    <a:pt x="60" y="0"/>
                  </a:cubicBezTo>
                  <a:lnTo>
                    <a:pt x="60" y="40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96" name="Freeform: Shape 1852">
              <a:extLst>
                <a:ext uri="{FF2B5EF4-FFF2-40B4-BE49-F238E27FC236}">
                  <a16:creationId xmlns:a16="http://schemas.microsoft.com/office/drawing/2014/main" id="{915B08CD-ADB7-6237-61A8-D2D808C630AF}"/>
                </a:ext>
              </a:extLst>
            </p:cNvPr>
            <p:cNvSpPr>
              <a:spLocks/>
            </p:cNvSpPr>
            <p:nvPr/>
          </p:nvSpPr>
          <p:spPr bwMode="auto">
            <a:xfrm>
              <a:off x="3239041" y="6538379"/>
              <a:ext cx="100" cy="2277"/>
            </a:xfrm>
            <a:custGeom>
              <a:avLst/>
              <a:gdLst>
                <a:gd name="T0" fmla="*/ 0 w 100"/>
                <a:gd name="T1" fmla="*/ 2277 h 2277"/>
                <a:gd name="T2" fmla="*/ 0 w 100"/>
                <a:gd name="T3" fmla="*/ 670 h 2277"/>
                <a:gd name="T4" fmla="*/ 0 w 100"/>
                <a:gd name="T5" fmla="*/ 0 h 2277"/>
                <a:gd name="T6" fmla="*/ 0 w 100"/>
                <a:gd name="T7" fmla="*/ 2009 h 227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0" h="2277">
                  <a:moveTo>
                    <a:pt x="0" y="2277"/>
                  </a:moveTo>
                  <a:cubicBezTo>
                    <a:pt x="81" y="1742"/>
                    <a:pt x="81" y="1206"/>
                    <a:pt x="0" y="670"/>
                  </a:cubicBezTo>
                  <a:lnTo>
                    <a:pt x="0" y="0"/>
                  </a:lnTo>
                  <a:cubicBezTo>
                    <a:pt x="134" y="656"/>
                    <a:pt x="134" y="1353"/>
                    <a:pt x="0" y="2009"/>
                  </a:cubicBezTo>
                  <a:lnTo>
                    <a:pt x="0" y="227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97" name="Freeform: Shape 1853">
              <a:extLst>
                <a:ext uri="{FF2B5EF4-FFF2-40B4-BE49-F238E27FC236}">
                  <a16:creationId xmlns:a16="http://schemas.microsoft.com/office/drawing/2014/main" id="{BBF894DC-C294-75D9-2DA5-1C980CFEA613}"/>
                </a:ext>
              </a:extLst>
            </p:cNvPr>
            <p:cNvSpPr>
              <a:spLocks/>
            </p:cNvSpPr>
            <p:nvPr/>
          </p:nvSpPr>
          <p:spPr bwMode="auto">
            <a:xfrm>
              <a:off x="2792896" y="6540388"/>
              <a:ext cx="14469" cy="313324"/>
            </a:xfrm>
            <a:custGeom>
              <a:avLst/>
              <a:gdLst>
                <a:gd name="T0" fmla="*/ 7235 w 14469"/>
                <a:gd name="T1" fmla="*/ 7234 h 313324"/>
                <a:gd name="T2" fmla="*/ 0 w 14469"/>
                <a:gd name="T3" fmla="*/ 0 h 313324"/>
                <a:gd name="T4" fmla="*/ 0 w 14469"/>
                <a:gd name="T5" fmla="*/ 313325 h 313324"/>
                <a:gd name="T6" fmla="*/ 14469 w 14469"/>
                <a:gd name="T7" fmla="*/ 313325 h 313324"/>
                <a:gd name="T8" fmla="*/ 14469 w 14469"/>
                <a:gd name="T9" fmla="*/ 0 h 313324"/>
                <a:gd name="T10" fmla="*/ 7235 w 14469"/>
                <a:gd name="T11" fmla="*/ 7234 h 3133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469" h="313324">
                  <a:moveTo>
                    <a:pt x="7235" y="7234"/>
                  </a:moveTo>
                  <a:cubicBezTo>
                    <a:pt x="3242" y="7234"/>
                    <a:pt x="0" y="3992"/>
                    <a:pt x="0" y="0"/>
                  </a:cubicBezTo>
                  <a:lnTo>
                    <a:pt x="0" y="313325"/>
                  </a:lnTo>
                  <a:lnTo>
                    <a:pt x="14469" y="313325"/>
                  </a:lnTo>
                  <a:lnTo>
                    <a:pt x="14469" y="0"/>
                  </a:lnTo>
                  <a:cubicBezTo>
                    <a:pt x="14469" y="3992"/>
                    <a:pt x="11227" y="7234"/>
                    <a:pt x="7235"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98" name="Freeform: Shape 1854">
              <a:extLst>
                <a:ext uri="{FF2B5EF4-FFF2-40B4-BE49-F238E27FC236}">
                  <a16:creationId xmlns:a16="http://schemas.microsoft.com/office/drawing/2014/main" id="{B8421CFA-DD28-DF8F-F7DF-469EDC3D6ED0}"/>
                </a:ext>
              </a:extLst>
            </p:cNvPr>
            <p:cNvSpPr>
              <a:spLocks/>
            </p:cNvSpPr>
            <p:nvPr/>
          </p:nvSpPr>
          <p:spPr bwMode="auto">
            <a:xfrm>
              <a:off x="316321" y="6479170"/>
              <a:ext cx="14603" cy="8975"/>
            </a:xfrm>
            <a:custGeom>
              <a:avLst/>
              <a:gdLst>
                <a:gd name="T0" fmla="*/ 7369 w 14603"/>
                <a:gd name="T1" fmla="*/ 8975 h 8975"/>
                <a:gd name="T2" fmla="*/ 14604 w 14603"/>
                <a:gd name="T3" fmla="*/ 1742 h 8975"/>
                <a:gd name="T4" fmla="*/ 14604 w 14603"/>
                <a:gd name="T5" fmla="*/ 0 h 8975"/>
                <a:gd name="T6" fmla="*/ 7369 w 14603"/>
                <a:gd name="T7" fmla="*/ 7234 h 8975"/>
                <a:gd name="T8" fmla="*/ 0 w 14603"/>
                <a:gd name="T9" fmla="*/ 0 h 8975"/>
                <a:gd name="T10" fmla="*/ 0 w 14603"/>
                <a:gd name="T11" fmla="*/ 1742 h 8975"/>
                <a:gd name="T12" fmla="*/ 670 w 14603"/>
                <a:gd name="T13" fmla="*/ 4421 h 8975"/>
                <a:gd name="T14" fmla="*/ 7369 w 14603"/>
                <a:gd name="T15" fmla="*/ 8975 h 897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603" h="8975">
                  <a:moveTo>
                    <a:pt x="7369" y="8975"/>
                  </a:moveTo>
                  <a:cubicBezTo>
                    <a:pt x="11364" y="8975"/>
                    <a:pt x="14604" y="5733"/>
                    <a:pt x="14604" y="1742"/>
                  </a:cubicBezTo>
                  <a:lnTo>
                    <a:pt x="14604" y="0"/>
                  </a:lnTo>
                  <a:cubicBezTo>
                    <a:pt x="14604" y="3992"/>
                    <a:pt x="11364" y="7234"/>
                    <a:pt x="7369" y="7234"/>
                  </a:cubicBezTo>
                  <a:cubicBezTo>
                    <a:pt x="3351" y="7234"/>
                    <a:pt x="74" y="4019"/>
                    <a:pt x="0" y="0"/>
                  </a:cubicBezTo>
                  <a:lnTo>
                    <a:pt x="0" y="1742"/>
                  </a:lnTo>
                  <a:cubicBezTo>
                    <a:pt x="17" y="2679"/>
                    <a:pt x="247" y="3590"/>
                    <a:pt x="670" y="4421"/>
                  </a:cubicBezTo>
                  <a:cubicBezTo>
                    <a:pt x="1732" y="7194"/>
                    <a:pt x="4404" y="9002"/>
                    <a:pt x="7369" y="897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899" name="Freeform: Shape 1855">
              <a:extLst>
                <a:ext uri="{FF2B5EF4-FFF2-40B4-BE49-F238E27FC236}">
                  <a16:creationId xmlns:a16="http://schemas.microsoft.com/office/drawing/2014/main" id="{064F9252-FA95-7DCC-FDB5-59C568A3FEE2}"/>
                </a:ext>
              </a:extLst>
            </p:cNvPr>
            <p:cNvSpPr>
              <a:spLocks/>
            </p:cNvSpPr>
            <p:nvPr/>
          </p:nvSpPr>
          <p:spPr bwMode="auto">
            <a:xfrm>
              <a:off x="316691" y="6463035"/>
              <a:ext cx="14280" cy="23368"/>
            </a:xfrm>
            <a:custGeom>
              <a:avLst/>
              <a:gdLst>
                <a:gd name="T0" fmla="*/ 6999 w 14280"/>
                <a:gd name="T1" fmla="*/ 23369 h 23368"/>
                <a:gd name="T2" fmla="*/ 14233 w 14280"/>
                <a:gd name="T3" fmla="*/ 16135 h 23368"/>
                <a:gd name="T4" fmla="*/ 14233 w 14280"/>
                <a:gd name="T5" fmla="*/ 7294 h 23368"/>
                <a:gd name="T6" fmla="*/ 14233 w 14280"/>
                <a:gd name="T7" fmla="*/ 6088 h 23368"/>
                <a:gd name="T8" fmla="*/ 7267 w 14280"/>
                <a:gd name="T9" fmla="*/ 60 h 23368"/>
                <a:gd name="T10" fmla="*/ 5793 w 14280"/>
                <a:gd name="T11" fmla="*/ 60 h 23368"/>
                <a:gd name="T12" fmla="*/ 4319 w 14280"/>
                <a:gd name="T13" fmla="*/ 60 h 23368"/>
                <a:gd name="T14" fmla="*/ 4319 w 14280"/>
                <a:gd name="T15" fmla="*/ 60 h 23368"/>
                <a:gd name="T16" fmla="*/ 32 w 14280"/>
                <a:gd name="T17" fmla="*/ 6490 h 23368"/>
                <a:gd name="T18" fmla="*/ 32 w 14280"/>
                <a:gd name="T19" fmla="*/ 15331 h 23368"/>
                <a:gd name="T20" fmla="*/ 6691 w 14280"/>
                <a:gd name="T21" fmla="*/ 23342 h 23368"/>
                <a:gd name="T22" fmla="*/ 6999 w 14280"/>
                <a:gd name="T23" fmla="*/ 23369 h 2336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280" h="23368">
                  <a:moveTo>
                    <a:pt x="6999" y="23369"/>
                  </a:moveTo>
                  <a:cubicBezTo>
                    <a:pt x="10994" y="23369"/>
                    <a:pt x="14233" y="20127"/>
                    <a:pt x="14233" y="16135"/>
                  </a:cubicBezTo>
                  <a:lnTo>
                    <a:pt x="14233" y="7294"/>
                  </a:lnTo>
                  <a:cubicBezTo>
                    <a:pt x="14296" y="6892"/>
                    <a:pt x="14296" y="6490"/>
                    <a:pt x="14233" y="6088"/>
                  </a:cubicBezTo>
                  <a:cubicBezTo>
                    <a:pt x="13707" y="2646"/>
                    <a:pt x="10754" y="87"/>
                    <a:pt x="7267" y="60"/>
                  </a:cubicBezTo>
                  <a:lnTo>
                    <a:pt x="5793" y="60"/>
                  </a:lnTo>
                  <a:cubicBezTo>
                    <a:pt x="5305" y="-20"/>
                    <a:pt x="4807" y="-20"/>
                    <a:pt x="4319" y="60"/>
                  </a:cubicBezTo>
                  <a:cubicBezTo>
                    <a:pt x="1747" y="1172"/>
                    <a:pt x="67" y="3691"/>
                    <a:pt x="32" y="6490"/>
                  </a:cubicBezTo>
                  <a:lnTo>
                    <a:pt x="32" y="15331"/>
                  </a:lnTo>
                  <a:cubicBezTo>
                    <a:pt x="-343" y="19377"/>
                    <a:pt x="2638" y="22967"/>
                    <a:pt x="6691" y="23342"/>
                  </a:cubicBezTo>
                  <a:cubicBezTo>
                    <a:pt x="6792" y="23355"/>
                    <a:pt x="6896" y="23369"/>
                    <a:pt x="6999" y="2336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00" name="Freeform: Shape 1856">
              <a:extLst>
                <a:ext uri="{FF2B5EF4-FFF2-40B4-BE49-F238E27FC236}">
                  <a16:creationId xmlns:a16="http://schemas.microsoft.com/office/drawing/2014/main" id="{AE8BDFBF-D430-A558-E948-A7839B86B514}"/>
                </a:ext>
              </a:extLst>
            </p:cNvPr>
            <p:cNvSpPr>
              <a:spLocks/>
            </p:cNvSpPr>
            <p:nvPr/>
          </p:nvSpPr>
          <p:spPr bwMode="auto">
            <a:xfrm>
              <a:off x="1761134" y="5829882"/>
              <a:ext cx="8842" cy="14601"/>
            </a:xfrm>
            <a:custGeom>
              <a:avLst/>
              <a:gdLst>
                <a:gd name="T0" fmla="*/ 1474 w 8842"/>
                <a:gd name="T1" fmla="*/ 7234 h 14601"/>
                <a:gd name="T2" fmla="*/ 8843 w 8842"/>
                <a:gd name="T3" fmla="*/ 0 h 14601"/>
                <a:gd name="T4" fmla="*/ 7369 w 8842"/>
                <a:gd name="T5" fmla="*/ 0 h 14601"/>
                <a:gd name="T6" fmla="*/ 0 w 8842"/>
                <a:gd name="T7" fmla="*/ 7234 h 14601"/>
                <a:gd name="T8" fmla="*/ 7369 w 8842"/>
                <a:gd name="T9" fmla="*/ 14601 h 14601"/>
                <a:gd name="T10" fmla="*/ 8709 w 8842"/>
                <a:gd name="T11" fmla="*/ 14601 h 14601"/>
                <a:gd name="T12" fmla="*/ 1474 w 8842"/>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842" h="14601">
                  <a:moveTo>
                    <a:pt x="1474" y="7234"/>
                  </a:moveTo>
                  <a:cubicBezTo>
                    <a:pt x="1541" y="3218"/>
                    <a:pt x="4823" y="0"/>
                    <a:pt x="8843" y="0"/>
                  </a:cubicBezTo>
                  <a:lnTo>
                    <a:pt x="7369" y="0"/>
                  </a:lnTo>
                  <a:cubicBezTo>
                    <a:pt x="3349" y="0"/>
                    <a:pt x="67" y="3218"/>
                    <a:pt x="0" y="7234"/>
                  </a:cubicBezTo>
                  <a:cubicBezTo>
                    <a:pt x="0" y="11303"/>
                    <a:pt x="3296" y="14601"/>
                    <a:pt x="7369" y="14601"/>
                  </a:cubicBezTo>
                  <a:lnTo>
                    <a:pt x="8709" y="14601"/>
                  </a:lnTo>
                  <a:cubicBezTo>
                    <a:pt x="4689" y="14528"/>
                    <a:pt x="1474" y="11251"/>
                    <a:pt x="1474"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01" name="Freeform: Shape 1857">
              <a:extLst>
                <a:ext uri="{FF2B5EF4-FFF2-40B4-BE49-F238E27FC236}">
                  <a16:creationId xmlns:a16="http://schemas.microsoft.com/office/drawing/2014/main" id="{A961A006-F37F-2649-CC43-2AB8EA57C3FA}"/>
                </a:ext>
              </a:extLst>
            </p:cNvPr>
            <p:cNvSpPr>
              <a:spLocks/>
            </p:cNvSpPr>
            <p:nvPr/>
          </p:nvSpPr>
          <p:spPr bwMode="auto">
            <a:xfrm>
              <a:off x="1762608" y="5830686"/>
              <a:ext cx="19560" cy="14601"/>
            </a:xfrm>
            <a:custGeom>
              <a:avLst/>
              <a:gdLst>
                <a:gd name="T0" fmla="*/ 13666 w 19560"/>
                <a:gd name="T1" fmla="*/ 13530 h 14601"/>
                <a:gd name="T2" fmla="*/ 15005 w 19560"/>
                <a:gd name="T3" fmla="*/ 13530 h 14601"/>
                <a:gd name="T4" fmla="*/ 17685 w 19560"/>
                <a:gd name="T5" fmla="*/ 11654 h 14601"/>
                <a:gd name="T6" fmla="*/ 19561 w 19560"/>
                <a:gd name="T7" fmla="*/ 6698 h 14601"/>
                <a:gd name="T8" fmla="*/ 15005 w 19560"/>
                <a:gd name="T9" fmla="*/ 0 h 14601"/>
                <a:gd name="T10" fmla="*/ 13666 w 19560"/>
                <a:gd name="T11" fmla="*/ 0 h 14601"/>
                <a:gd name="T12" fmla="*/ 12326 w 19560"/>
                <a:gd name="T13" fmla="*/ 0 h 14601"/>
                <a:gd name="T14" fmla="*/ 7369 w 19560"/>
                <a:gd name="T15" fmla="*/ 0 h 14601"/>
                <a:gd name="T16" fmla="*/ 0 w 19560"/>
                <a:gd name="T17" fmla="*/ 7234 h 14601"/>
                <a:gd name="T18" fmla="*/ 7369 w 19560"/>
                <a:gd name="T19" fmla="*/ 14601 h 14601"/>
                <a:gd name="T20" fmla="*/ 12326 w 19560"/>
                <a:gd name="T21" fmla="*/ 14601 h 146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560" h="14601">
                  <a:moveTo>
                    <a:pt x="13666" y="13530"/>
                  </a:moveTo>
                  <a:lnTo>
                    <a:pt x="15005" y="13530"/>
                  </a:lnTo>
                  <a:cubicBezTo>
                    <a:pt x="16024" y="13109"/>
                    <a:pt x="16935" y="12469"/>
                    <a:pt x="17685" y="11654"/>
                  </a:cubicBezTo>
                  <a:cubicBezTo>
                    <a:pt x="18877" y="10273"/>
                    <a:pt x="19534" y="8518"/>
                    <a:pt x="19561" y="6698"/>
                  </a:cubicBezTo>
                  <a:cubicBezTo>
                    <a:pt x="19547" y="3745"/>
                    <a:pt x="17752" y="1093"/>
                    <a:pt x="15005" y="0"/>
                  </a:cubicBezTo>
                  <a:lnTo>
                    <a:pt x="13666" y="0"/>
                  </a:lnTo>
                  <a:lnTo>
                    <a:pt x="12326" y="0"/>
                  </a:lnTo>
                  <a:lnTo>
                    <a:pt x="7369" y="0"/>
                  </a:lnTo>
                  <a:cubicBezTo>
                    <a:pt x="3349" y="0"/>
                    <a:pt x="67" y="3218"/>
                    <a:pt x="0" y="7234"/>
                  </a:cubicBezTo>
                  <a:cubicBezTo>
                    <a:pt x="0" y="11303"/>
                    <a:pt x="3296" y="14601"/>
                    <a:pt x="7369" y="14601"/>
                  </a:cubicBezTo>
                  <a:lnTo>
                    <a:pt x="12326" y="14601"/>
                  </a:lnTo>
                  <a:lnTo>
                    <a:pt x="13666" y="1353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02" name="Freeform: Shape 1858">
              <a:extLst>
                <a:ext uri="{FF2B5EF4-FFF2-40B4-BE49-F238E27FC236}">
                  <a16:creationId xmlns:a16="http://schemas.microsoft.com/office/drawing/2014/main" id="{C64D26D9-10C9-AE6C-A373-337469F94D06}"/>
                </a:ext>
              </a:extLst>
            </p:cNvPr>
            <p:cNvSpPr>
              <a:spLocks/>
            </p:cNvSpPr>
            <p:nvPr/>
          </p:nvSpPr>
          <p:spPr bwMode="auto">
            <a:xfrm>
              <a:off x="991433" y="6025983"/>
              <a:ext cx="14603" cy="81858"/>
            </a:xfrm>
            <a:custGeom>
              <a:avLst/>
              <a:gdLst>
                <a:gd name="T0" fmla="*/ 0 w 14603"/>
                <a:gd name="T1" fmla="*/ 7379 h 81858"/>
                <a:gd name="T2" fmla="*/ 0 w 14603"/>
                <a:gd name="T3" fmla="*/ 81859 h 81858"/>
                <a:gd name="T4" fmla="*/ 7235 w 14603"/>
                <a:gd name="T5" fmla="*/ 74491 h 81858"/>
                <a:gd name="T6" fmla="*/ 14604 w 14603"/>
                <a:gd name="T7" fmla="*/ 81859 h 81858"/>
                <a:gd name="T8" fmla="*/ 14604 w 14603"/>
                <a:gd name="T9" fmla="*/ 7379 h 81858"/>
                <a:gd name="T10" fmla="*/ 14604 w 14603"/>
                <a:gd name="T11" fmla="*/ 5905 h 81858"/>
                <a:gd name="T12" fmla="*/ 14604 w 14603"/>
                <a:gd name="T13" fmla="*/ 4566 h 81858"/>
                <a:gd name="T14" fmla="*/ 13398 w 14603"/>
                <a:gd name="T15" fmla="*/ 2824 h 81858"/>
                <a:gd name="T16" fmla="*/ 12326 w 14603"/>
                <a:gd name="T17" fmla="*/ 1753 h 81858"/>
                <a:gd name="T18" fmla="*/ 7771 w 14603"/>
                <a:gd name="T19" fmla="*/ 11 h 81858"/>
                <a:gd name="T20" fmla="*/ 11 w 14603"/>
                <a:gd name="T21" fmla="*/ 6966 h 81858"/>
                <a:gd name="T22" fmla="*/ 0 w 14603"/>
                <a:gd name="T23" fmla="*/ 7379 h 818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603" h="81858">
                  <a:moveTo>
                    <a:pt x="0" y="7379"/>
                  </a:moveTo>
                  <a:lnTo>
                    <a:pt x="0" y="81859"/>
                  </a:lnTo>
                  <a:cubicBezTo>
                    <a:pt x="0" y="77840"/>
                    <a:pt x="3218" y="74558"/>
                    <a:pt x="7235" y="74491"/>
                  </a:cubicBezTo>
                  <a:cubicBezTo>
                    <a:pt x="11305" y="74491"/>
                    <a:pt x="14604" y="77786"/>
                    <a:pt x="14604" y="81859"/>
                  </a:cubicBezTo>
                  <a:lnTo>
                    <a:pt x="14604" y="7379"/>
                  </a:lnTo>
                  <a:lnTo>
                    <a:pt x="14604" y="5905"/>
                  </a:lnTo>
                  <a:lnTo>
                    <a:pt x="14604" y="4566"/>
                  </a:lnTo>
                  <a:lnTo>
                    <a:pt x="13398" y="2824"/>
                  </a:lnTo>
                  <a:cubicBezTo>
                    <a:pt x="13075" y="2434"/>
                    <a:pt x="12716" y="2075"/>
                    <a:pt x="12326" y="1753"/>
                  </a:cubicBezTo>
                  <a:cubicBezTo>
                    <a:pt x="11038" y="690"/>
                    <a:pt x="9439" y="78"/>
                    <a:pt x="7771" y="11"/>
                  </a:cubicBezTo>
                  <a:cubicBezTo>
                    <a:pt x="3707" y="-211"/>
                    <a:pt x="233" y="2903"/>
                    <a:pt x="11" y="6966"/>
                  </a:cubicBezTo>
                  <a:cubicBezTo>
                    <a:pt x="4" y="7103"/>
                    <a:pt x="0" y="7241"/>
                    <a:pt x="0" y="737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03" name="Freeform: Shape 1859">
              <a:extLst>
                <a:ext uri="{FF2B5EF4-FFF2-40B4-BE49-F238E27FC236}">
                  <a16:creationId xmlns:a16="http://schemas.microsoft.com/office/drawing/2014/main" id="{C449FC30-207E-5021-6994-3D5CD9AC8401}"/>
                </a:ext>
              </a:extLst>
            </p:cNvPr>
            <p:cNvSpPr>
              <a:spLocks/>
            </p:cNvSpPr>
            <p:nvPr/>
          </p:nvSpPr>
          <p:spPr bwMode="auto">
            <a:xfrm>
              <a:off x="693467" y="4945232"/>
              <a:ext cx="14603" cy="654378"/>
            </a:xfrm>
            <a:custGeom>
              <a:avLst/>
              <a:gdLst>
                <a:gd name="T0" fmla="*/ 7235 w 14603"/>
                <a:gd name="T1" fmla="*/ 647145 h 654378"/>
                <a:gd name="T2" fmla="*/ 14604 w 14603"/>
                <a:gd name="T3" fmla="*/ 654378 h 654378"/>
                <a:gd name="T4" fmla="*/ 14604 w 14603"/>
                <a:gd name="T5" fmla="*/ 7234 h 654378"/>
                <a:gd name="T6" fmla="*/ 7235 w 14603"/>
                <a:gd name="T7" fmla="*/ 0 h 654378"/>
                <a:gd name="T8" fmla="*/ 0 w 14603"/>
                <a:gd name="T9" fmla="*/ 7234 h 654378"/>
                <a:gd name="T10" fmla="*/ 0 w 14603"/>
                <a:gd name="T11" fmla="*/ 654378 h 654378"/>
                <a:gd name="T12" fmla="*/ 7235 w 14603"/>
                <a:gd name="T13" fmla="*/ 647145 h 65437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654378">
                  <a:moveTo>
                    <a:pt x="7235" y="647145"/>
                  </a:moveTo>
                  <a:cubicBezTo>
                    <a:pt x="11253" y="647145"/>
                    <a:pt x="14530" y="650362"/>
                    <a:pt x="14604" y="654378"/>
                  </a:cubicBezTo>
                  <a:lnTo>
                    <a:pt x="14604" y="7234"/>
                  </a:lnTo>
                  <a:cubicBezTo>
                    <a:pt x="14530" y="3218"/>
                    <a:pt x="11253" y="0"/>
                    <a:pt x="7235" y="0"/>
                  </a:cubicBezTo>
                  <a:cubicBezTo>
                    <a:pt x="3240" y="0"/>
                    <a:pt x="0" y="3239"/>
                    <a:pt x="0" y="7234"/>
                  </a:cubicBezTo>
                  <a:lnTo>
                    <a:pt x="0" y="654378"/>
                  </a:lnTo>
                  <a:cubicBezTo>
                    <a:pt x="0" y="650384"/>
                    <a:pt x="3240" y="647145"/>
                    <a:pt x="7235" y="64714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04" name="Freeform: Shape 1860">
              <a:extLst>
                <a:ext uri="{FF2B5EF4-FFF2-40B4-BE49-F238E27FC236}">
                  <a16:creationId xmlns:a16="http://schemas.microsoft.com/office/drawing/2014/main" id="{18AD38C3-596E-3F5A-A8D6-8D419769F7F8}"/>
                </a:ext>
              </a:extLst>
            </p:cNvPr>
            <p:cNvSpPr>
              <a:spLocks/>
            </p:cNvSpPr>
            <p:nvPr/>
          </p:nvSpPr>
          <p:spPr bwMode="auto">
            <a:xfrm>
              <a:off x="693467" y="5592377"/>
              <a:ext cx="14603" cy="197184"/>
            </a:xfrm>
            <a:custGeom>
              <a:avLst/>
              <a:gdLst>
                <a:gd name="T0" fmla="*/ 0 w 14603"/>
                <a:gd name="T1" fmla="*/ 189951 h 197184"/>
                <a:gd name="T2" fmla="*/ 7235 w 14603"/>
                <a:gd name="T3" fmla="*/ 197184 h 197184"/>
                <a:gd name="T4" fmla="*/ 14604 w 14603"/>
                <a:gd name="T5" fmla="*/ 189951 h 197184"/>
                <a:gd name="T6" fmla="*/ 14604 w 14603"/>
                <a:gd name="T7" fmla="*/ 7234 h 197184"/>
                <a:gd name="T8" fmla="*/ 7235 w 14603"/>
                <a:gd name="T9" fmla="*/ 0 h 197184"/>
                <a:gd name="T10" fmla="*/ 0 w 14603"/>
                <a:gd name="T11" fmla="*/ 7234 h 197184"/>
                <a:gd name="T12" fmla="*/ 0 w 14603"/>
                <a:gd name="T13" fmla="*/ 189951 h 19718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197184">
                  <a:moveTo>
                    <a:pt x="0" y="189951"/>
                  </a:moveTo>
                  <a:cubicBezTo>
                    <a:pt x="0" y="193945"/>
                    <a:pt x="3240" y="197184"/>
                    <a:pt x="7235" y="197184"/>
                  </a:cubicBezTo>
                  <a:cubicBezTo>
                    <a:pt x="11253" y="197184"/>
                    <a:pt x="14530" y="193967"/>
                    <a:pt x="14604" y="189951"/>
                  </a:cubicBezTo>
                  <a:lnTo>
                    <a:pt x="14604" y="7234"/>
                  </a:lnTo>
                  <a:cubicBezTo>
                    <a:pt x="14530" y="3218"/>
                    <a:pt x="11253" y="0"/>
                    <a:pt x="7235" y="0"/>
                  </a:cubicBezTo>
                  <a:cubicBezTo>
                    <a:pt x="3240" y="0"/>
                    <a:pt x="0" y="3239"/>
                    <a:pt x="0" y="7234"/>
                  </a:cubicBezTo>
                  <a:lnTo>
                    <a:pt x="0" y="189951"/>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05" name="Freeform: Shape 1861">
              <a:extLst>
                <a:ext uri="{FF2B5EF4-FFF2-40B4-BE49-F238E27FC236}">
                  <a16:creationId xmlns:a16="http://schemas.microsoft.com/office/drawing/2014/main" id="{F918B224-A447-9BDC-67AD-F70E3049B39D}"/>
                </a:ext>
              </a:extLst>
            </p:cNvPr>
            <p:cNvSpPr>
              <a:spLocks/>
            </p:cNvSpPr>
            <p:nvPr/>
          </p:nvSpPr>
          <p:spPr bwMode="auto">
            <a:xfrm>
              <a:off x="3505522" y="6540388"/>
              <a:ext cx="14469" cy="313324"/>
            </a:xfrm>
            <a:custGeom>
              <a:avLst/>
              <a:gdLst>
                <a:gd name="T0" fmla="*/ 7235 w 14469"/>
                <a:gd name="T1" fmla="*/ 7234 h 313324"/>
                <a:gd name="T2" fmla="*/ 0 w 14469"/>
                <a:gd name="T3" fmla="*/ 0 h 313324"/>
                <a:gd name="T4" fmla="*/ 0 w 14469"/>
                <a:gd name="T5" fmla="*/ 313325 h 313324"/>
                <a:gd name="T6" fmla="*/ 14470 w 14469"/>
                <a:gd name="T7" fmla="*/ 313325 h 313324"/>
                <a:gd name="T8" fmla="*/ 14470 w 14469"/>
                <a:gd name="T9" fmla="*/ 0 h 313324"/>
                <a:gd name="T10" fmla="*/ 7235 w 14469"/>
                <a:gd name="T11" fmla="*/ 7234 h 3133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469" h="313324">
                  <a:moveTo>
                    <a:pt x="7235" y="7234"/>
                  </a:moveTo>
                  <a:cubicBezTo>
                    <a:pt x="3242" y="7234"/>
                    <a:pt x="0" y="3992"/>
                    <a:pt x="0" y="0"/>
                  </a:cubicBezTo>
                  <a:lnTo>
                    <a:pt x="0" y="313325"/>
                  </a:lnTo>
                  <a:lnTo>
                    <a:pt x="14470" y="313325"/>
                  </a:lnTo>
                  <a:lnTo>
                    <a:pt x="14470" y="0"/>
                  </a:lnTo>
                  <a:cubicBezTo>
                    <a:pt x="14470" y="3992"/>
                    <a:pt x="11227" y="7234"/>
                    <a:pt x="7235"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06" name="Freeform: Shape 1862">
              <a:extLst>
                <a:ext uri="{FF2B5EF4-FFF2-40B4-BE49-F238E27FC236}">
                  <a16:creationId xmlns:a16="http://schemas.microsoft.com/office/drawing/2014/main" id="{FAE360D9-88E1-35D2-2A6F-92CA76A6B2A3}"/>
                </a:ext>
              </a:extLst>
            </p:cNvPr>
            <p:cNvSpPr>
              <a:spLocks/>
            </p:cNvSpPr>
            <p:nvPr/>
          </p:nvSpPr>
          <p:spPr bwMode="auto">
            <a:xfrm>
              <a:off x="2323974" y="6537441"/>
              <a:ext cx="14469" cy="8305"/>
            </a:xfrm>
            <a:custGeom>
              <a:avLst/>
              <a:gdLst>
                <a:gd name="T0" fmla="*/ 7235 w 14469"/>
                <a:gd name="T1" fmla="*/ 8305 h 8305"/>
                <a:gd name="T2" fmla="*/ 14469 w 14469"/>
                <a:gd name="T3" fmla="*/ 938 h 8305"/>
                <a:gd name="T4" fmla="*/ 14469 w 14469"/>
                <a:gd name="T5" fmla="*/ 0 h 8305"/>
                <a:gd name="T6" fmla="*/ 7235 w 14469"/>
                <a:gd name="T7" fmla="*/ 7234 h 8305"/>
                <a:gd name="T8" fmla="*/ 0 w 14469"/>
                <a:gd name="T9" fmla="*/ 0 h 8305"/>
                <a:gd name="T10" fmla="*/ 0 w 14469"/>
                <a:gd name="T11" fmla="*/ 938 h 8305"/>
                <a:gd name="T12" fmla="*/ 7235 w 14469"/>
                <a:gd name="T13" fmla="*/ 8305 h 830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469" h="8305">
                  <a:moveTo>
                    <a:pt x="7235" y="8305"/>
                  </a:moveTo>
                  <a:cubicBezTo>
                    <a:pt x="11254" y="8238"/>
                    <a:pt x="14469" y="4956"/>
                    <a:pt x="14469" y="938"/>
                  </a:cubicBezTo>
                  <a:lnTo>
                    <a:pt x="14469" y="0"/>
                  </a:lnTo>
                  <a:cubicBezTo>
                    <a:pt x="14469" y="3992"/>
                    <a:pt x="11227" y="7234"/>
                    <a:pt x="7235" y="7234"/>
                  </a:cubicBezTo>
                  <a:cubicBezTo>
                    <a:pt x="3242" y="7234"/>
                    <a:pt x="0" y="3992"/>
                    <a:pt x="0" y="0"/>
                  </a:cubicBezTo>
                  <a:lnTo>
                    <a:pt x="0" y="938"/>
                  </a:lnTo>
                  <a:cubicBezTo>
                    <a:pt x="0" y="4956"/>
                    <a:pt x="3215" y="8238"/>
                    <a:pt x="7235" y="830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07" name="Freeform: Shape 1863">
              <a:extLst>
                <a:ext uri="{FF2B5EF4-FFF2-40B4-BE49-F238E27FC236}">
                  <a16:creationId xmlns:a16="http://schemas.microsoft.com/office/drawing/2014/main" id="{19B58E1D-B0A5-359F-6355-13B9FD1C2D58}"/>
                </a:ext>
              </a:extLst>
            </p:cNvPr>
            <p:cNvSpPr>
              <a:spLocks/>
            </p:cNvSpPr>
            <p:nvPr/>
          </p:nvSpPr>
          <p:spPr bwMode="auto">
            <a:xfrm>
              <a:off x="693467" y="6132758"/>
              <a:ext cx="284568" cy="14601"/>
            </a:xfrm>
            <a:custGeom>
              <a:avLst/>
              <a:gdLst>
                <a:gd name="T0" fmla="*/ 0 w 284568"/>
                <a:gd name="T1" fmla="*/ 7368 h 14601"/>
                <a:gd name="T2" fmla="*/ 7235 w 284568"/>
                <a:gd name="T3" fmla="*/ 14601 h 14601"/>
                <a:gd name="T4" fmla="*/ 284568 w 284568"/>
                <a:gd name="T5" fmla="*/ 14601 h 14601"/>
                <a:gd name="T6" fmla="*/ 277334 w 284568"/>
                <a:gd name="T7" fmla="*/ 7368 h 14601"/>
                <a:gd name="T8" fmla="*/ 284568 w 284568"/>
                <a:gd name="T9" fmla="*/ 0 h 14601"/>
                <a:gd name="T10" fmla="*/ 7235 w 284568"/>
                <a:gd name="T11" fmla="*/ 0 h 14601"/>
                <a:gd name="T12" fmla="*/ 0 w 284568"/>
                <a:gd name="T13" fmla="*/ 7368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84568" h="14601">
                  <a:moveTo>
                    <a:pt x="0" y="7368"/>
                  </a:moveTo>
                  <a:cubicBezTo>
                    <a:pt x="0" y="11360"/>
                    <a:pt x="3240" y="14601"/>
                    <a:pt x="7235" y="14601"/>
                  </a:cubicBezTo>
                  <a:lnTo>
                    <a:pt x="284568" y="14601"/>
                  </a:lnTo>
                  <a:cubicBezTo>
                    <a:pt x="280573" y="14601"/>
                    <a:pt x="277334" y="11360"/>
                    <a:pt x="277334" y="7368"/>
                  </a:cubicBezTo>
                  <a:cubicBezTo>
                    <a:pt x="277334" y="3349"/>
                    <a:pt x="280552" y="67"/>
                    <a:pt x="284568" y="0"/>
                  </a:cubicBezTo>
                  <a:lnTo>
                    <a:pt x="7235" y="0"/>
                  </a:lnTo>
                  <a:cubicBezTo>
                    <a:pt x="3218" y="67"/>
                    <a:pt x="-1" y="3349"/>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08" name="Freeform: Shape 1864">
              <a:extLst>
                <a:ext uri="{FF2B5EF4-FFF2-40B4-BE49-F238E27FC236}">
                  <a16:creationId xmlns:a16="http://schemas.microsoft.com/office/drawing/2014/main" id="{70AB0101-821D-3E11-EA8A-92288FD20D0C}"/>
                </a:ext>
              </a:extLst>
            </p:cNvPr>
            <p:cNvSpPr>
              <a:spLocks/>
            </p:cNvSpPr>
            <p:nvPr/>
          </p:nvSpPr>
          <p:spPr bwMode="auto">
            <a:xfrm>
              <a:off x="1146445" y="6146823"/>
              <a:ext cx="7502" cy="1205"/>
            </a:xfrm>
            <a:custGeom>
              <a:avLst/>
              <a:gdLst>
                <a:gd name="T0" fmla="*/ 0 w 7502"/>
                <a:gd name="T1" fmla="*/ 1206 h 1205"/>
                <a:gd name="T2" fmla="*/ 7503 w 7502"/>
                <a:gd name="T3" fmla="*/ 1206 h 1205"/>
                <a:gd name="T4" fmla="*/ 3751 w 7502"/>
                <a:gd name="T5" fmla="*/ 0 h 1205"/>
                <a:gd name="T6" fmla="*/ 0 w 7502"/>
                <a:gd name="T7" fmla="*/ 1206 h 120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502" h="1205">
                  <a:moveTo>
                    <a:pt x="0" y="1206"/>
                  </a:moveTo>
                  <a:lnTo>
                    <a:pt x="7503" y="1206"/>
                  </a:lnTo>
                  <a:cubicBezTo>
                    <a:pt x="6170" y="1139"/>
                    <a:pt x="4878" y="723"/>
                    <a:pt x="3751" y="0"/>
                  </a:cubicBezTo>
                  <a:cubicBezTo>
                    <a:pt x="2643" y="750"/>
                    <a:pt x="1341" y="1179"/>
                    <a:pt x="0" y="120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09" name="Freeform: Shape 1865">
              <a:extLst>
                <a:ext uri="{FF2B5EF4-FFF2-40B4-BE49-F238E27FC236}">
                  <a16:creationId xmlns:a16="http://schemas.microsoft.com/office/drawing/2014/main" id="{5DF85F8A-446A-CC18-D9D3-4951F28A6E64}"/>
                </a:ext>
              </a:extLst>
            </p:cNvPr>
            <p:cNvSpPr>
              <a:spLocks/>
            </p:cNvSpPr>
            <p:nvPr/>
          </p:nvSpPr>
          <p:spPr bwMode="auto">
            <a:xfrm>
              <a:off x="1146445" y="6132758"/>
              <a:ext cx="7502" cy="1205"/>
            </a:xfrm>
            <a:custGeom>
              <a:avLst/>
              <a:gdLst>
                <a:gd name="T0" fmla="*/ 0 w 7502"/>
                <a:gd name="T1" fmla="*/ 0 h 1205"/>
                <a:gd name="T2" fmla="*/ 3751 w 7502"/>
                <a:gd name="T3" fmla="*/ 1206 h 1205"/>
                <a:gd name="T4" fmla="*/ 7503 w 7502"/>
                <a:gd name="T5" fmla="*/ 0 h 1205"/>
                <a:gd name="T6" fmla="*/ 0 w 7502"/>
                <a:gd name="T7" fmla="*/ 0 h 120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502" h="1205">
                  <a:moveTo>
                    <a:pt x="0" y="0"/>
                  </a:moveTo>
                  <a:cubicBezTo>
                    <a:pt x="1341" y="27"/>
                    <a:pt x="2643" y="455"/>
                    <a:pt x="3751" y="1206"/>
                  </a:cubicBezTo>
                  <a:cubicBezTo>
                    <a:pt x="4878" y="482"/>
                    <a:pt x="6170" y="67"/>
                    <a:pt x="7503" y="0"/>
                  </a:cubicBezTo>
                  <a:lnTo>
                    <a:pt x="0"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10" name="Freeform: Shape 1866">
              <a:extLst>
                <a:ext uri="{FF2B5EF4-FFF2-40B4-BE49-F238E27FC236}">
                  <a16:creationId xmlns:a16="http://schemas.microsoft.com/office/drawing/2014/main" id="{7B69BA86-8489-D53D-F16D-5C0A35CBB690}"/>
                </a:ext>
              </a:extLst>
            </p:cNvPr>
            <p:cNvSpPr>
              <a:spLocks/>
            </p:cNvSpPr>
            <p:nvPr/>
          </p:nvSpPr>
          <p:spPr bwMode="auto">
            <a:xfrm>
              <a:off x="3225509" y="6540656"/>
              <a:ext cx="14469" cy="313056"/>
            </a:xfrm>
            <a:custGeom>
              <a:avLst/>
              <a:gdLst>
                <a:gd name="T0" fmla="*/ 13800 w 14469"/>
                <a:gd name="T1" fmla="*/ 1607 h 313056"/>
                <a:gd name="T2" fmla="*/ 13800 w 14469"/>
                <a:gd name="T3" fmla="*/ 670 h 313056"/>
                <a:gd name="T4" fmla="*/ 13800 w 14469"/>
                <a:gd name="T5" fmla="*/ 0 h 313056"/>
                <a:gd name="T6" fmla="*/ 13800 w 14469"/>
                <a:gd name="T7" fmla="*/ 0 h 313056"/>
                <a:gd name="T8" fmla="*/ 6967 w 14469"/>
                <a:gd name="T9" fmla="*/ 5358 h 313056"/>
                <a:gd name="T10" fmla="*/ 0 w 14469"/>
                <a:gd name="T11" fmla="*/ 0 h 313056"/>
                <a:gd name="T12" fmla="*/ 0 w 14469"/>
                <a:gd name="T13" fmla="*/ 0 h 313056"/>
                <a:gd name="T14" fmla="*/ 0 w 14469"/>
                <a:gd name="T15" fmla="*/ 670 h 313056"/>
                <a:gd name="T16" fmla="*/ 0 w 14469"/>
                <a:gd name="T17" fmla="*/ 1607 h 313056"/>
                <a:gd name="T18" fmla="*/ 0 w 14469"/>
                <a:gd name="T19" fmla="*/ 313057 h 313056"/>
                <a:gd name="T20" fmla="*/ 14470 w 14469"/>
                <a:gd name="T21" fmla="*/ 313057 h 313056"/>
                <a:gd name="T22" fmla="*/ 14470 w 14469"/>
                <a:gd name="T23" fmla="*/ 1607 h 3130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469" h="313056">
                  <a:moveTo>
                    <a:pt x="13800" y="1607"/>
                  </a:moveTo>
                  <a:cubicBezTo>
                    <a:pt x="13800" y="1607"/>
                    <a:pt x="13800" y="1607"/>
                    <a:pt x="13800" y="670"/>
                  </a:cubicBezTo>
                  <a:cubicBezTo>
                    <a:pt x="13800" y="-268"/>
                    <a:pt x="13800" y="670"/>
                    <a:pt x="13800" y="0"/>
                  </a:cubicBezTo>
                  <a:cubicBezTo>
                    <a:pt x="13009" y="3135"/>
                    <a:pt x="10196" y="5331"/>
                    <a:pt x="6967" y="5358"/>
                  </a:cubicBezTo>
                  <a:cubicBezTo>
                    <a:pt x="3711" y="5305"/>
                    <a:pt x="884" y="3121"/>
                    <a:pt x="0" y="0"/>
                  </a:cubicBezTo>
                  <a:cubicBezTo>
                    <a:pt x="0" y="0"/>
                    <a:pt x="0" y="0"/>
                    <a:pt x="0" y="670"/>
                  </a:cubicBezTo>
                  <a:cubicBezTo>
                    <a:pt x="0" y="1340"/>
                    <a:pt x="0" y="670"/>
                    <a:pt x="0" y="1607"/>
                  </a:cubicBezTo>
                  <a:lnTo>
                    <a:pt x="0" y="313057"/>
                  </a:lnTo>
                  <a:lnTo>
                    <a:pt x="14470" y="313057"/>
                  </a:lnTo>
                  <a:lnTo>
                    <a:pt x="14470" y="1607"/>
                  </a:lnTo>
                  <a:lnTo>
                    <a:pt x="13800" y="160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11" name="Freeform: Shape 1867">
              <a:extLst>
                <a:ext uri="{FF2B5EF4-FFF2-40B4-BE49-F238E27FC236}">
                  <a16:creationId xmlns:a16="http://schemas.microsoft.com/office/drawing/2014/main" id="{9E0B41C9-5543-2E9F-F7E4-5089FCB27415}"/>
                </a:ext>
              </a:extLst>
            </p:cNvPr>
            <p:cNvSpPr>
              <a:spLocks/>
            </p:cNvSpPr>
            <p:nvPr/>
          </p:nvSpPr>
          <p:spPr bwMode="auto">
            <a:xfrm>
              <a:off x="457935" y="5592377"/>
              <a:ext cx="129958" cy="14601"/>
            </a:xfrm>
            <a:custGeom>
              <a:avLst/>
              <a:gdLst>
                <a:gd name="T0" fmla="*/ 0 w 129958"/>
                <a:gd name="T1" fmla="*/ 7234 h 14601"/>
                <a:gd name="T2" fmla="*/ 7235 w 129958"/>
                <a:gd name="T3" fmla="*/ 14601 h 14601"/>
                <a:gd name="T4" fmla="*/ 129958 w 129958"/>
                <a:gd name="T5" fmla="*/ 14601 h 14601"/>
                <a:gd name="T6" fmla="*/ 122589 w 129958"/>
                <a:gd name="T7" fmla="*/ 7234 h 14601"/>
                <a:gd name="T8" fmla="*/ 129958 w 129958"/>
                <a:gd name="T9" fmla="*/ 0 h 14601"/>
                <a:gd name="T10" fmla="*/ 7235 w 129958"/>
                <a:gd name="T11" fmla="*/ 0 h 14601"/>
                <a:gd name="T12" fmla="*/ 0 w 129958"/>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58" h="14601">
                  <a:moveTo>
                    <a:pt x="0" y="7234"/>
                  </a:moveTo>
                  <a:cubicBezTo>
                    <a:pt x="0" y="11251"/>
                    <a:pt x="3218" y="14528"/>
                    <a:pt x="7235" y="14601"/>
                  </a:cubicBezTo>
                  <a:lnTo>
                    <a:pt x="129958" y="14601"/>
                  </a:lnTo>
                  <a:cubicBezTo>
                    <a:pt x="125888" y="14601"/>
                    <a:pt x="122589" y="11303"/>
                    <a:pt x="122589" y="7234"/>
                  </a:cubicBezTo>
                  <a:cubicBezTo>
                    <a:pt x="122663" y="3218"/>
                    <a:pt x="125940" y="0"/>
                    <a:pt x="129958" y="0"/>
                  </a:cubicBezTo>
                  <a:lnTo>
                    <a:pt x="7235" y="0"/>
                  </a:lnTo>
                  <a:cubicBezTo>
                    <a:pt x="3240" y="0"/>
                    <a:pt x="0" y="3239"/>
                    <a:pt x="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12" name="Freeform: Shape 1868">
              <a:extLst>
                <a:ext uri="{FF2B5EF4-FFF2-40B4-BE49-F238E27FC236}">
                  <a16:creationId xmlns:a16="http://schemas.microsoft.com/office/drawing/2014/main" id="{93206502-6A78-FF43-C691-6C16E1F40335}"/>
                </a:ext>
              </a:extLst>
            </p:cNvPr>
            <p:cNvSpPr>
              <a:spLocks/>
            </p:cNvSpPr>
            <p:nvPr/>
          </p:nvSpPr>
          <p:spPr bwMode="auto">
            <a:xfrm>
              <a:off x="580524" y="5592377"/>
              <a:ext cx="54796" cy="14601"/>
            </a:xfrm>
            <a:custGeom>
              <a:avLst/>
              <a:gdLst>
                <a:gd name="T0" fmla="*/ 0 w 54796"/>
                <a:gd name="T1" fmla="*/ 7234 h 14601"/>
                <a:gd name="T2" fmla="*/ 7369 w 54796"/>
                <a:gd name="T3" fmla="*/ 14601 h 14601"/>
                <a:gd name="T4" fmla="*/ 47562 w 54796"/>
                <a:gd name="T5" fmla="*/ 14601 h 14601"/>
                <a:gd name="T6" fmla="*/ 54797 w 54796"/>
                <a:gd name="T7" fmla="*/ 7234 h 14601"/>
                <a:gd name="T8" fmla="*/ 47562 w 54796"/>
                <a:gd name="T9" fmla="*/ 0 h 14601"/>
                <a:gd name="T10" fmla="*/ 7369 w 54796"/>
                <a:gd name="T11" fmla="*/ 0 h 14601"/>
                <a:gd name="T12" fmla="*/ 0 w 54796"/>
                <a:gd name="T13" fmla="*/ 7234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4796" h="14601">
                  <a:moveTo>
                    <a:pt x="0" y="7234"/>
                  </a:moveTo>
                  <a:cubicBezTo>
                    <a:pt x="0" y="11303"/>
                    <a:pt x="3298" y="14601"/>
                    <a:pt x="7369" y="14601"/>
                  </a:cubicBezTo>
                  <a:lnTo>
                    <a:pt x="47562" y="14601"/>
                  </a:lnTo>
                  <a:cubicBezTo>
                    <a:pt x="51579" y="14528"/>
                    <a:pt x="54798" y="11251"/>
                    <a:pt x="54797" y="7234"/>
                  </a:cubicBezTo>
                  <a:cubicBezTo>
                    <a:pt x="54797" y="3239"/>
                    <a:pt x="51557" y="0"/>
                    <a:pt x="47562" y="0"/>
                  </a:cubicBezTo>
                  <a:lnTo>
                    <a:pt x="7369" y="0"/>
                  </a:lnTo>
                  <a:cubicBezTo>
                    <a:pt x="3351" y="0"/>
                    <a:pt x="74" y="3218"/>
                    <a:pt x="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13" name="Freeform: Shape 1869">
              <a:extLst>
                <a:ext uri="{FF2B5EF4-FFF2-40B4-BE49-F238E27FC236}">
                  <a16:creationId xmlns:a16="http://schemas.microsoft.com/office/drawing/2014/main" id="{385DD7AA-D817-A6CA-4AC8-7C60618733BF}"/>
                </a:ext>
              </a:extLst>
            </p:cNvPr>
            <p:cNvSpPr>
              <a:spLocks/>
            </p:cNvSpPr>
            <p:nvPr/>
          </p:nvSpPr>
          <p:spPr bwMode="auto">
            <a:xfrm>
              <a:off x="3224437" y="6537441"/>
              <a:ext cx="14570" cy="8305"/>
            </a:xfrm>
            <a:custGeom>
              <a:avLst/>
              <a:gdLst>
                <a:gd name="T0" fmla="*/ 670 w 14570"/>
                <a:gd name="T1" fmla="*/ 2947 h 8305"/>
                <a:gd name="T2" fmla="*/ 7637 w 14570"/>
                <a:gd name="T3" fmla="*/ 8305 h 8305"/>
                <a:gd name="T4" fmla="*/ 14470 w 14570"/>
                <a:gd name="T5" fmla="*/ 2947 h 8305"/>
                <a:gd name="T6" fmla="*/ 14470 w 14570"/>
                <a:gd name="T7" fmla="*/ 938 h 8305"/>
                <a:gd name="T8" fmla="*/ 14470 w 14570"/>
                <a:gd name="T9" fmla="*/ 0 h 8305"/>
                <a:gd name="T10" fmla="*/ 7235 w 14570"/>
                <a:gd name="T11" fmla="*/ 7234 h 8305"/>
                <a:gd name="T12" fmla="*/ 0 w 14570"/>
                <a:gd name="T13" fmla="*/ 0 h 8305"/>
                <a:gd name="T14" fmla="*/ 0 w 14570"/>
                <a:gd name="T15" fmla="*/ 938 h 8305"/>
                <a:gd name="T16" fmla="*/ 670 w 14570"/>
                <a:gd name="T17" fmla="*/ 2947 h 83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570" h="8305">
                  <a:moveTo>
                    <a:pt x="670" y="2947"/>
                  </a:moveTo>
                  <a:cubicBezTo>
                    <a:pt x="1554" y="6068"/>
                    <a:pt x="4381" y="8252"/>
                    <a:pt x="7637" y="8305"/>
                  </a:cubicBezTo>
                  <a:cubicBezTo>
                    <a:pt x="10866" y="8278"/>
                    <a:pt x="13679" y="6082"/>
                    <a:pt x="14470" y="2947"/>
                  </a:cubicBezTo>
                  <a:cubicBezTo>
                    <a:pt x="14604" y="2291"/>
                    <a:pt x="14604" y="1594"/>
                    <a:pt x="14470" y="938"/>
                  </a:cubicBezTo>
                  <a:lnTo>
                    <a:pt x="14470" y="0"/>
                  </a:lnTo>
                  <a:cubicBezTo>
                    <a:pt x="14470" y="3992"/>
                    <a:pt x="11227" y="7234"/>
                    <a:pt x="7235" y="7234"/>
                  </a:cubicBezTo>
                  <a:cubicBezTo>
                    <a:pt x="3242" y="7234"/>
                    <a:pt x="0" y="3992"/>
                    <a:pt x="0" y="0"/>
                  </a:cubicBezTo>
                  <a:lnTo>
                    <a:pt x="0" y="938"/>
                  </a:lnTo>
                  <a:cubicBezTo>
                    <a:pt x="147" y="1634"/>
                    <a:pt x="375" y="2304"/>
                    <a:pt x="670" y="294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14" name="Freeform: Shape 1870">
              <a:extLst>
                <a:ext uri="{FF2B5EF4-FFF2-40B4-BE49-F238E27FC236}">
                  <a16:creationId xmlns:a16="http://schemas.microsoft.com/office/drawing/2014/main" id="{97A48B35-540B-3CD8-B637-813B9BA07BFF}"/>
                </a:ext>
              </a:extLst>
            </p:cNvPr>
            <p:cNvSpPr>
              <a:spLocks/>
            </p:cNvSpPr>
            <p:nvPr/>
          </p:nvSpPr>
          <p:spPr bwMode="auto">
            <a:xfrm>
              <a:off x="3224973" y="6449723"/>
              <a:ext cx="14529" cy="94416"/>
            </a:xfrm>
            <a:custGeom>
              <a:avLst/>
              <a:gdLst>
                <a:gd name="T0" fmla="*/ 0 w 14529"/>
                <a:gd name="T1" fmla="*/ 5469 h 94416"/>
                <a:gd name="T2" fmla="*/ 0 w 14529"/>
                <a:gd name="T3" fmla="*/ 6808 h 94416"/>
                <a:gd name="T4" fmla="*/ 0 w 14529"/>
                <a:gd name="T5" fmla="*/ 87182 h 94416"/>
                <a:gd name="T6" fmla="*/ 7235 w 14529"/>
                <a:gd name="T7" fmla="*/ 94416 h 94416"/>
                <a:gd name="T8" fmla="*/ 14469 w 14529"/>
                <a:gd name="T9" fmla="*/ 87182 h 94416"/>
                <a:gd name="T10" fmla="*/ 14469 w 14529"/>
                <a:gd name="T11" fmla="*/ 6808 h 94416"/>
                <a:gd name="T12" fmla="*/ 14469 w 14529"/>
                <a:gd name="T13" fmla="*/ 5469 h 94416"/>
                <a:gd name="T14" fmla="*/ 14469 w 14529"/>
                <a:gd name="T15" fmla="*/ 3995 h 94416"/>
                <a:gd name="T16" fmla="*/ 13666 w 14529"/>
                <a:gd name="T17" fmla="*/ 2790 h 94416"/>
                <a:gd name="T18" fmla="*/ 12996 w 14529"/>
                <a:gd name="T19" fmla="*/ 1718 h 94416"/>
                <a:gd name="T20" fmla="*/ 11790 w 14529"/>
                <a:gd name="T21" fmla="*/ 914 h 94416"/>
                <a:gd name="T22" fmla="*/ 10584 w 14529"/>
                <a:gd name="T23" fmla="*/ 111 h 94416"/>
                <a:gd name="T24" fmla="*/ 9244 w 14529"/>
                <a:gd name="T25" fmla="*/ 111 h 94416"/>
                <a:gd name="T26" fmla="*/ 7771 w 14529"/>
                <a:gd name="T27" fmla="*/ 111 h 94416"/>
                <a:gd name="T28" fmla="*/ 0 w 14529"/>
                <a:gd name="T29" fmla="*/ 5469 h 9441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4529" h="94416">
                  <a:moveTo>
                    <a:pt x="0" y="5469"/>
                  </a:moveTo>
                  <a:cubicBezTo>
                    <a:pt x="0" y="5469"/>
                    <a:pt x="0" y="6273"/>
                    <a:pt x="0" y="6808"/>
                  </a:cubicBezTo>
                  <a:lnTo>
                    <a:pt x="0" y="87182"/>
                  </a:lnTo>
                  <a:cubicBezTo>
                    <a:pt x="0" y="91174"/>
                    <a:pt x="3242" y="94416"/>
                    <a:pt x="7235" y="94416"/>
                  </a:cubicBezTo>
                  <a:cubicBezTo>
                    <a:pt x="11227" y="94416"/>
                    <a:pt x="14469" y="91174"/>
                    <a:pt x="14469" y="87182"/>
                  </a:cubicBezTo>
                  <a:lnTo>
                    <a:pt x="14469" y="6808"/>
                  </a:lnTo>
                  <a:cubicBezTo>
                    <a:pt x="14550" y="6366"/>
                    <a:pt x="14550" y="5911"/>
                    <a:pt x="14469" y="5469"/>
                  </a:cubicBezTo>
                  <a:cubicBezTo>
                    <a:pt x="14469" y="5469"/>
                    <a:pt x="14469" y="4397"/>
                    <a:pt x="14469" y="3995"/>
                  </a:cubicBezTo>
                  <a:cubicBezTo>
                    <a:pt x="14255" y="3567"/>
                    <a:pt x="13974" y="3165"/>
                    <a:pt x="13666" y="2790"/>
                  </a:cubicBezTo>
                  <a:cubicBezTo>
                    <a:pt x="13478" y="2415"/>
                    <a:pt x="13250" y="2053"/>
                    <a:pt x="12996" y="1718"/>
                  </a:cubicBezTo>
                  <a:cubicBezTo>
                    <a:pt x="12620" y="1410"/>
                    <a:pt x="12219" y="1129"/>
                    <a:pt x="11790" y="914"/>
                  </a:cubicBezTo>
                  <a:cubicBezTo>
                    <a:pt x="11790" y="914"/>
                    <a:pt x="11790" y="914"/>
                    <a:pt x="10584" y="111"/>
                  </a:cubicBezTo>
                  <a:cubicBezTo>
                    <a:pt x="10155" y="-37"/>
                    <a:pt x="9673" y="-37"/>
                    <a:pt x="9244" y="111"/>
                  </a:cubicBezTo>
                  <a:cubicBezTo>
                    <a:pt x="8749" y="44"/>
                    <a:pt x="8266" y="44"/>
                    <a:pt x="7771" y="111"/>
                  </a:cubicBezTo>
                  <a:cubicBezTo>
                    <a:pt x="4220" y="-211"/>
                    <a:pt x="951" y="2040"/>
                    <a:pt x="0" y="5469"/>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15" name="Freeform: Shape 1871">
              <a:extLst>
                <a:ext uri="{FF2B5EF4-FFF2-40B4-BE49-F238E27FC236}">
                  <a16:creationId xmlns:a16="http://schemas.microsoft.com/office/drawing/2014/main" id="{EEDF8C46-FD9B-BF9E-0B0B-21C9756C095F}"/>
                </a:ext>
              </a:extLst>
            </p:cNvPr>
            <p:cNvSpPr>
              <a:spLocks/>
            </p:cNvSpPr>
            <p:nvPr/>
          </p:nvSpPr>
          <p:spPr bwMode="auto">
            <a:xfrm>
              <a:off x="2792896" y="6539049"/>
              <a:ext cx="14469" cy="8573"/>
            </a:xfrm>
            <a:custGeom>
              <a:avLst/>
              <a:gdLst>
                <a:gd name="T0" fmla="*/ 7235 w 14469"/>
                <a:gd name="T1" fmla="*/ 7368 h 8573"/>
                <a:gd name="T2" fmla="*/ 0 w 14469"/>
                <a:gd name="T3" fmla="*/ 0 h 8573"/>
                <a:gd name="T4" fmla="*/ 0 w 14469"/>
                <a:gd name="T5" fmla="*/ 1339 h 8573"/>
                <a:gd name="T6" fmla="*/ 7235 w 14469"/>
                <a:gd name="T7" fmla="*/ 8573 h 8573"/>
                <a:gd name="T8" fmla="*/ 14469 w 14469"/>
                <a:gd name="T9" fmla="*/ 1339 h 8573"/>
                <a:gd name="T10" fmla="*/ 14469 w 14469"/>
                <a:gd name="T11" fmla="*/ 0 h 8573"/>
                <a:gd name="T12" fmla="*/ 7235 w 14469"/>
                <a:gd name="T13" fmla="*/ 7368 h 85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469" h="8573">
                  <a:moveTo>
                    <a:pt x="7235" y="7368"/>
                  </a:moveTo>
                  <a:cubicBezTo>
                    <a:pt x="3215" y="7301"/>
                    <a:pt x="0" y="4019"/>
                    <a:pt x="0" y="0"/>
                  </a:cubicBezTo>
                  <a:lnTo>
                    <a:pt x="0" y="1339"/>
                  </a:lnTo>
                  <a:cubicBezTo>
                    <a:pt x="0" y="5331"/>
                    <a:pt x="3242" y="8573"/>
                    <a:pt x="7235" y="8573"/>
                  </a:cubicBezTo>
                  <a:cubicBezTo>
                    <a:pt x="11227" y="8573"/>
                    <a:pt x="14469" y="5331"/>
                    <a:pt x="14469" y="1339"/>
                  </a:cubicBezTo>
                  <a:lnTo>
                    <a:pt x="14469" y="0"/>
                  </a:lnTo>
                  <a:cubicBezTo>
                    <a:pt x="14469" y="4019"/>
                    <a:pt x="11254" y="7301"/>
                    <a:pt x="7235"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16" name="Freeform: Shape 1872">
              <a:extLst>
                <a:ext uri="{FF2B5EF4-FFF2-40B4-BE49-F238E27FC236}">
                  <a16:creationId xmlns:a16="http://schemas.microsoft.com/office/drawing/2014/main" id="{20CEADE3-3BB4-53BE-BE78-18E5633A3483}"/>
                </a:ext>
              </a:extLst>
            </p:cNvPr>
            <p:cNvSpPr>
              <a:spLocks/>
            </p:cNvSpPr>
            <p:nvPr/>
          </p:nvSpPr>
          <p:spPr bwMode="auto">
            <a:xfrm>
              <a:off x="4064476" y="6540388"/>
              <a:ext cx="14603" cy="313324"/>
            </a:xfrm>
            <a:custGeom>
              <a:avLst/>
              <a:gdLst>
                <a:gd name="T0" fmla="*/ 14604 w 14603"/>
                <a:gd name="T1" fmla="*/ 0 h 313324"/>
                <a:gd name="T2" fmla="*/ 7369 w 14603"/>
                <a:gd name="T3" fmla="*/ 7234 h 313324"/>
                <a:gd name="T4" fmla="*/ 0 w 14603"/>
                <a:gd name="T5" fmla="*/ 0 h 313324"/>
                <a:gd name="T6" fmla="*/ 0 w 14603"/>
                <a:gd name="T7" fmla="*/ 313325 h 313324"/>
                <a:gd name="T8" fmla="*/ 14604 w 14603"/>
                <a:gd name="T9" fmla="*/ 313325 h 313324"/>
                <a:gd name="T10" fmla="*/ 14604 w 14603"/>
                <a:gd name="T11" fmla="*/ 0 h 3133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03" h="313324">
                  <a:moveTo>
                    <a:pt x="14604" y="0"/>
                  </a:moveTo>
                  <a:cubicBezTo>
                    <a:pt x="14604" y="3992"/>
                    <a:pt x="11361" y="7234"/>
                    <a:pt x="7369" y="7234"/>
                  </a:cubicBezTo>
                  <a:cubicBezTo>
                    <a:pt x="3349" y="7234"/>
                    <a:pt x="67" y="4019"/>
                    <a:pt x="0" y="0"/>
                  </a:cubicBezTo>
                  <a:lnTo>
                    <a:pt x="0" y="313325"/>
                  </a:lnTo>
                  <a:lnTo>
                    <a:pt x="14604" y="313325"/>
                  </a:lnTo>
                  <a:lnTo>
                    <a:pt x="14604"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17" name="Freeform: Shape 1873">
              <a:extLst>
                <a:ext uri="{FF2B5EF4-FFF2-40B4-BE49-F238E27FC236}">
                  <a16:creationId xmlns:a16="http://schemas.microsoft.com/office/drawing/2014/main" id="{CA2A00CA-87B7-0E02-4EEF-ACBBA6A38510}"/>
                </a:ext>
              </a:extLst>
            </p:cNvPr>
            <p:cNvSpPr>
              <a:spLocks/>
            </p:cNvSpPr>
            <p:nvPr/>
          </p:nvSpPr>
          <p:spPr bwMode="auto">
            <a:xfrm>
              <a:off x="991567" y="6126864"/>
              <a:ext cx="3349" cy="5894"/>
            </a:xfrm>
            <a:custGeom>
              <a:avLst/>
              <a:gdLst>
                <a:gd name="T0" fmla="*/ 3349 w 3349"/>
                <a:gd name="T1" fmla="*/ 5894 h 5894"/>
                <a:gd name="T2" fmla="*/ 0 w 3349"/>
                <a:gd name="T3" fmla="*/ 0 h 5894"/>
                <a:gd name="T4" fmla="*/ 0 w 3349"/>
                <a:gd name="T5" fmla="*/ 2143 h 5894"/>
                <a:gd name="T6" fmla="*/ 1206 w 3349"/>
                <a:gd name="T7" fmla="*/ 5894 h 589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349" h="5894">
                  <a:moveTo>
                    <a:pt x="3349" y="5894"/>
                  </a:moveTo>
                  <a:cubicBezTo>
                    <a:pt x="1267" y="4662"/>
                    <a:pt x="-5" y="2425"/>
                    <a:pt x="0" y="0"/>
                  </a:cubicBezTo>
                  <a:lnTo>
                    <a:pt x="0" y="2143"/>
                  </a:lnTo>
                  <a:cubicBezTo>
                    <a:pt x="32" y="3483"/>
                    <a:pt x="452" y="4782"/>
                    <a:pt x="1206" y="5894"/>
                  </a:cubicBezTo>
                  <a:lnTo>
                    <a:pt x="3349" y="589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18" name="Freeform: Shape 1874">
              <a:extLst>
                <a:ext uri="{FF2B5EF4-FFF2-40B4-BE49-F238E27FC236}">
                  <a16:creationId xmlns:a16="http://schemas.microsoft.com/office/drawing/2014/main" id="{52634B09-B263-9DC2-5BB8-1C89D849372A}"/>
                </a:ext>
              </a:extLst>
            </p:cNvPr>
            <p:cNvSpPr>
              <a:spLocks/>
            </p:cNvSpPr>
            <p:nvPr/>
          </p:nvSpPr>
          <p:spPr bwMode="auto">
            <a:xfrm>
              <a:off x="1002687" y="6126864"/>
              <a:ext cx="3483" cy="5894"/>
            </a:xfrm>
            <a:custGeom>
              <a:avLst/>
              <a:gdLst>
                <a:gd name="T0" fmla="*/ 3483 w 3483"/>
                <a:gd name="T1" fmla="*/ 2143 h 5894"/>
                <a:gd name="T2" fmla="*/ 3483 w 3483"/>
                <a:gd name="T3" fmla="*/ 0 h 5894"/>
                <a:gd name="T4" fmla="*/ 0 w 3483"/>
                <a:gd name="T5" fmla="*/ 5894 h 5894"/>
                <a:gd name="T6" fmla="*/ 2144 w 3483"/>
                <a:gd name="T7" fmla="*/ 5894 h 5894"/>
                <a:gd name="T8" fmla="*/ 3483 w 3483"/>
                <a:gd name="T9" fmla="*/ 2143 h 58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83" h="5894">
                  <a:moveTo>
                    <a:pt x="3483" y="2143"/>
                  </a:moveTo>
                  <a:lnTo>
                    <a:pt x="3483" y="0"/>
                  </a:lnTo>
                  <a:cubicBezTo>
                    <a:pt x="3435" y="2438"/>
                    <a:pt x="2113" y="4675"/>
                    <a:pt x="0" y="5894"/>
                  </a:cubicBezTo>
                  <a:lnTo>
                    <a:pt x="2144" y="5894"/>
                  </a:lnTo>
                  <a:cubicBezTo>
                    <a:pt x="3003" y="4836"/>
                    <a:pt x="3474" y="3510"/>
                    <a:pt x="3483" y="214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19" name="Freeform: Shape 1875">
              <a:extLst>
                <a:ext uri="{FF2B5EF4-FFF2-40B4-BE49-F238E27FC236}">
                  <a16:creationId xmlns:a16="http://schemas.microsoft.com/office/drawing/2014/main" id="{E34EA124-469E-D8BD-4CF2-F30491F1DFFF}"/>
                </a:ext>
              </a:extLst>
            </p:cNvPr>
            <p:cNvSpPr>
              <a:spLocks/>
            </p:cNvSpPr>
            <p:nvPr/>
          </p:nvSpPr>
          <p:spPr bwMode="auto">
            <a:xfrm>
              <a:off x="991425" y="6100474"/>
              <a:ext cx="14745" cy="32283"/>
            </a:xfrm>
            <a:custGeom>
              <a:avLst/>
              <a:gdLst>
                <a:gd name="T0" fmla="*/ 3492 w 14745"/>
                <a:gd name="T1" fmla="*/ 32284 h 32283"/>
                <a:gd name="T2" fmla="*/ 11262 w 14745"/>
                <a:gd name="T3" fmla="*/ 32284 h 32283"/>
                <a:gd name="T4" fmla="*/ 14746 w 14745"/>
                <a:gd name="T5" fmla="*/ 26389 h 32283"/>
                <a:gd name="T6" fmla="*/ 14746 w 14745"/>
                <a:gd name="T7" fmla="*/ 7368 h 32283"/>
                <a:gd name="T8" fmla="*/ 7377 w 14745"/>
                <a:gd name="T9" fmla="*/ 0 h 32283"/>
                <a:gd name="T10" fmla="*/ 8 w 14745"/>
                <a:gd name="T11" fmla="*/ 7368 h 32283"/>
                <a:gd name="T12" fmla="*/ 8 w 14745"/>
                <a:gd name="T13" fmla="*/ 25988 h 32283"/>
                <a:gd name="T14" fmla="*/ 3492 w 14745"/>
                <a:gd name="T15" fmla="*/ 32284 h 3228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745" h="32283">
                  <a:moveTo>
                    <a:pt x="3492" y="32284"/>
                  </a:moveTo>
                  <a:lnTo>
                    <a:pt x="11262" y="32284"/>
                  </a:lnTo>
                  <a:cubicBezTo>
                    <a:pt x="13375" y="31065"/>
                    <a:pt x="14698" y="28827"/>
                    <a:pt x="14746" y="26389"/>
                  </a:cubicBezTo>
                  <a:lnTo>
                    <a:pt x="14746" y="7368"/>
                  </a:lnTo>
                  <a:cubicBezTo>
                    <a:pt x="14746" y="3295"/>
                    <a:pt x="11447" y="0"/>
                    <a:pt x="7377" y="0"/>
                  </a:cubicBezTo>
                  <a:cubicBezTo>
                    <a:pt x="3307" y="0"/>
                    <a:pt x="8" y="3295"/>
                    <a:pt x="8" y="7368"/>
                  </a:cubicBezTo>
                  <a:lnTo>
                    <a:pt x="8" y="25988"/>
                  </a:lnTo>
                  <a:cubicBezTo>
                    <a:pt x="-119" y="28573"/>
                    <a:pt x="1230" y="31011"/>
                    <a:pt x="3492" y="3228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20" name="Freeform: Shape 1876">
              <a:extLst>
                <a:ext uri="{FF2B5EF4-FFF2-40B4-BE49-F238E27FC236}">
                  <a16:creationId xmlns:a16="http://schemas.microsoft.com/office/drawing/2014/main" id="{9DAA9C38-82E1-DA13-B207-CB9D6DF7AA16}"/>
                </a:ext>
              </a:extLst>
            </p:cNvPr>
            <p:cNvSpPr>
              <a:spLocks/>
            </p:cNvSpPr>
            <p:nvPr/>
          </p:nvSpPr>
          <p:spPr bwMode="auto">
            <a:xfrm>
              <a:off x="3505522" y="6500201"/>
              <a:ext cx="14469" cy="47420"/>
            </a:xfrm>
            <a:custGeom>
              <a:avLst/>
              <a:gdLst>
                <a:gd name="T0" fmla="*/ 0 w 14469"/>
                <a:gd name="T1" fmla="*/ 40187 h 47420"/>
                <a:gd name="T2" fmla="*/ 7235 w 14469"/>
                <a:gd name="T3" fmla="*/ 47421 h 47420"/>
                <a:gd name="T4" fmla="*/ 14470 w 14469"/>
                <a:gd name="T5" fmla="*/ 40187 h 47420"/>
                <a:gd name="T6" fmla="*/ 14470 w 14469"/>
                <a:gd name="T7" fmla="*/ 0 h 47420"/>
                <a:gd name="T8" fmla="*/ 7235 w 14469"/>
                <a:gd name="T9" fmla="*/ 7234 h 47420"/>
                <a:gd name="T10" fmla="*/ 2411 w 14469"/>
                <a:gd name="T11" fmla="*/ 5358 h 47420"/>
                <a:gd name="T12" fmla="*/ 0 w 14469"/>
                <a:gd name="T13" fmla="*/ 5358 h 47420"/>
                <a:gd name="T14" fmla="*/ 0 w 14469"/>
                <a:gd name="T15" fmla="*/ 39785 h 4742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469" h="47420">
                  <a:moveTo>
                    <a:pt x="0" y="40187"/>
                  </a:moveTo>
                  <a:cubicBezTo>
                    <a:pt x="0" y="44179"/>
                    <a:pt x="3242" y="47421"/>
                    <a:pt x="7235" y="47421"/>
                  </a:cubicBezTo>
                  <a:cubicBezTo>
                    <a:pt x="11227" y="47421"/>
                    <a:pt x="14470" y="44179"/>
                    <a:pt x="14470" y="40187"/>
                  </a:cubicBezTo>
                  <a:lnTo>
                    <a:pt x="14470" y="0"/>
                  </a:lnTo>
                  <a:cubicBezTo>
                    <a:pt x="14470" y="3992"/>
                    <a:pt x="11227" y="7234"/>
                    <a:pt x="7235" y="7234"/>
                  </a:cubicBezTo>
                  <a:cubicBezTo>
                    <a:pt x="5453" y="7194"/>
                    <a:pt x="3751" y="6524"/>
                    <a:pt x="2411" y="5358"/>
                  </a:cubicBezTo>
                  <a:lnTo>
                    <a:pt x="0" y="5358"/>
                  </a:lnTo>
                  <a:lnTo>
                    <a:pt x="0" y="39785"/>
                  </a:lnTo>
                  <a:lnTo>
                    <a:pt x="0" y="40187"/>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21" name="Freeform: Shape 1877">
              <a:extLst>
                <a:ext uri="{FF2B5EF4-FFF2-40B4-BE49-F238E27FC236}">
                  <a16:creationId xmlns:a16="http://schemas.microsoft.com/office/drawing/2014/main" id="{4A03BF55-DA9B-4B57-41A4-86582636AF2B}"/>
                </a:ext>
              </a:extLst>
            </p:cNvPr>
            <p:cNvSpPr>
              <a:spLocks/>
            </p:cNvSpPr>
            <p:nvPr/>
          </p:nvSpPr>
          <p:spPr bwMode="auto">
            <a:xfrm>
              <a:off x="999070" y="6132758"/>
              <a:ext cx="151126" cy="14601"/>
            </a:xfrm>
            <a:custGeom>
              <a:avLst/>
              <a:gdLst>
                <a:gd name="T0" fmla="*/ 147643 w 151126"/>
                <a:gd name="T1" fmla="*/ 7368 h 14601"/>
                <a:gd name="T2" fmla="*/ 151127 w 151126"/>
                <a:gd name="T3" fmla="*/ 1206 h 14601"/>
                <a:gd name="T4" fmla="*/ 147375 w 151126"/>
                <a:gd name="T5" fmla="*/ 0 h 14601"/>
                <a:gd name="T6" fmla="*/ 0 w 151126"/>
                <a:gd name="T7" fmla="*/ 0 h 14601"/>
                <a:gd name="T8" fmla="*/ 7369 w 151126"/>
                <a:gd name="T9" fmla="*/ 7368 h 14601"/>
                <a:gd name="T10" fmla="*/ 0 w 151126"/>
                <a:gd name="T11" fmla="*/ 14601 h 14601"/>
                <a:gd name="T12" fmla="*/ 147375 w 151126"/>
                <a:gd name="T13" fmla="*/ 14601 h 14601"/>
                <a:gd name="T14" fmla="*/ 151127 w 151126"/>
                <a:gd name="T15" fmla="*/ 13396 h 14601"/>
                <a:gd name="T16" fmla="*/ 147643 w 151126"/>
                <a:gd name="T17" fmla="*/ 7368 h 146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126" h="14601">
                  <a:moveTo>
                    <a:pt x="147643" y="7368"/>
                  </a:moveTo>
                  <a:cubicBezTo>
                    <a:pt x="147677" y="4849"/>
                    <a:pt x="148990" y="2532"/>
                    <a:pt x="151127" y="1206"/>
                  </a:cubicBezTo>
                  <a:cubicBezTo>
                    <a:pt x="150019" y="455"/>
                    <a:pt x="148716" y="27"/>
                    <a:pt x="147375" y="0"/>
                  </a:cubicBezTo>
                  <a:lnTo>
                    <a:pt x="0" y="0"/>
                  </a:lnTo>
                  <a:cubicBezTo>
                    <a:pt x="4070" y="0"/>
                    <a:pt x="7369" y="3295"/>
                    <a:pt x="7369" y="7368"/>
                  </a:cubicBezTo>
                  <a:cubicBezTo>
                    <a:pt x="7295" y="11386"/>
                    <a:pt x="4018" y="14601"/>
                    <a:pt x="0" y="14601"/>
                  </a:cubicBezTo>
                  <a:lnTo>
                    <a:pt x="147375" y="14601"/>
                  </a:lnTo>
                  <a:cubicBezTo>
                    <a:pt x="148716" y="14574"/>
                    <a:pt x="150019" y="14146"/>
                    <a:pt x="151127" y="13396"/>
                  </a:cubicBezTo>
                  <a:cubicBezTo>
                    <a:pt x="148992" y="12136"/>
                    <a:pt x="147671" y="9846"/>
                    <a:pt x="147643"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22" name="Freeform: Shape 1878">
              <a:extLst>
                <a:ext uri="{FF2B5EF4-FFF2-40B4-BE49-F238E27FC236}">
                  <a16:creationId xmlns:a16="http://schemas.microsoft.com/office/drawing/2014/main" id="{674EC5E8-A373-33F7-CF16-91EF596BF982}"/>
                </a:ext>
              </a:extLst>
            </p:cNvPr>
            <p:cNvSpPr>
              <a:spLocks/>
            </p:cNvSpPr>
            <p:nvPr/>
          </p:nvSpPr>
          <p:spPr bwMode="auto">
            <a:xfrm>
              <a:off x="2792896" y="6538379"/>
              <a:ext cx="14469" cy="7903"/>
            </a:xfrm>
            <a:custGeom>
              <a:avLst/>
              <a:gdLst>
                <a:gd name="T0" fmla="*/ 7235 w 14469"/>
                <a:gd name="T1" fmla="*/ 7368 h 7903"/>
                <a:gd name="T2" fmla="*/ 0 w 14469"/>
                <a:gd name="T3" fmla="*/ 0 h 7903"/>
                <a:gd name="T4" fmla="*/ 0 w 14469"/>
                <a:gd name="T5" fmla="*/ 670 h 7903"/>
                <a:gd name="T6" fmla="*/ 7235 w 14469"/>
                <a:gd name="T7" fmla="*/ 7903 h 7903"/>
                <a:gd name="T8" fmla="*/ 14469 w 14469"/>
                <a:gd name="T9" fmla="*/ 670 h 7903"/>
                <a:gd name="T10" fmla="*/ 14469 w 14469"/>
                <a:gd name="T11" fmla="*/ 0 h 7903"/>
                <a:gd name="T12" fmla="*/ 7235 w 14469"/>
                <a:gd name="T13" fmla="*/ 7368 h 790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469" h="7903">
                  <a:moveTo>
                    <a:pt x="7235" y="7368"/>
                  </a:moveTo>
                  <a:cubicBezTo>
                    <a:pt x="3215" y="7301"/>
                    <a:pt x="0" y="4019"/>
                    <a:pt x="0" y="0"/>
                  </a:cubicBezTo>
                  <a:lnTo>
                    <a:pt x="0" y="670"/>
                  </a:lnTo>
                  <a:cubicBezTo>
                    <a:pt x="0" y="4662"/>
                    <a:pt x="3242" y="7903"/>
                    <a:pt x="7235" y="7903"/>
                  </a:cubicBezTo>
                  <a:cubicBezTo>
                    <a:pt x="11227" y="7903"/>
                    <a:pt x="14469" y="4662"/>
                    <a:pt x="14469" y="670"/>
                  </a:cubicBezTo>
                  <a:lnTo>
                    <a:pt x="14469" y="0"/>
                  </a:lnTo>
                  <a:cubicBezTo>
                    <a:pt x="14469" y="4019"/>
                    <a:pt x="11254" y="7301"/>
                    <a:pt x="7235"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23" name="Freeform: Shape 1879">
              <a:extLst>
                <a:ext uri="{FF2B5EF4-FFF2-40B4-BE49-F238E27FC236}">
                  <a16:creationId xmlns:a16="http://schemas.microsoft.com/office/drawing/2014/main" id="{BC9D8DC3-9DC0-07CC-C888-316A4A174827}"/>
                </a:ext>
              </a:extLst>
            </p:cNvPr>
            <p:cNvSpPr>
              <a:spLocks/>
            </p:cNvSpPr>
            <p:nvPr/>
          </p:nvSpPr>
          <p:spPr bwMode="auto">
            <a:xfrm>
              <a:off x="4064476" y="6539049"/>
              <a:ext cx="14603" cy="8573"/>
            </a:xfrm>
            <a:custGeom>
              <a:avLst/>
              <a:gdLst>
                <a:gd name="T0" fmla="*/ 14604 w 14603"/>
                <a:gd name="T1" fmla="*/ 0 h 8573"/>
                <a:gd name="T2" fmla="*/ 7369 w 14603"/>
                <a:gd name="T3" fmla="*/ 7368 h 8573"/>
                <a:gd name="T4" fmla="*/ 0 w 14603"/>
                <a:gd name="T5" fmla="*/ 0 h 8573"/>
                <a:gd name="T6" fmla="*/ 0 w 14603"/>
                <a:gd name="T7" fmla="*/ 1339 h 8573"/>
                <a:gd name="T8" fmla="*/ 7369 w 14603"/>
                <a:gd name="T9" fmla="*/ 8573 h 8573"/>
                <a:gd name="T10" fmla="*/ 14604 w 14603"/>
                <a:gd name="T11" fmla="*/ 1339 h 8573"/>
                <a:gd name="T12" fmla="*/ 14604 w 14603"/>
                <a:gd name="T13" fmla="*/ 0 h 85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8573">
                  <a:moveTo>
                    <a:pt x="14604" y="0"/>
                  </a:moveTo>
                  <a:cubicBezTo>
                    <a:pt x="14604" y="4019"/>
                    <a:pt x="11388" y="7301"/>
                    <a:pt x="7369" y="7368"/>
                  </a:cubicBezTo>
                  <a:cubicBezTo>
                    <a:pt x="3296" y="7368"/>
                    <a:pt x="0" y="4072"/>
                    <a:pt x="0" y="0"/>
                  </a:cubicBezTo>
                  <a:lnTo>
                    <a:pt x="0" y="1339"/>
                  </a:lnTo>
                  <a:cubicBezTo>
                    <a:pt x="67" y="5358"/>
                    <a:pt x="3349" y="8573"/>
                    <a:pt x="7369" y="8573"/>
                  </a:cubicBezTo>
                  <a:cubicBezTo>
                    <a:pt x="11361" y="8573"/>
                    <a:pt x="14604" y="5331"/>
                    <a:pt x="14604" y="1339"/>
                  </a:cubicBezTo>
                  <a:lnTo>
                    <a:pt x="14604"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24" name="Freeform: Shape 1880">
              <a:extLst>
                <a:ext uri="{FF2B5EF4-FFF2-40B4-BE49-F238E27FC236}">
                  <a16:creationId xmlns:a16="http://schemas.microsoft.com/office/drawing/2014/main" id="{790932AD-7ECE-FFE2-F27A-0938C8BBCDE4}"/>
                </a:ext>
              </a:extLst>
            </p:cNvPr>
            <p:cNvSpPr>
              <a:spLocks/>
            </p:cNvSpPr>
            <p:nvPr/>
          </p:nvSpPr>
          <p:spPr bwMode="auto">
            <a:xfrm>
              <a:off x="2214514" y="6463631"/>
              <a:ext cx="14469" cy="76757"/>
            </a:xfrm>
            <a:custGeom>
              <a:avLst/>
              <a:gdLst>
                <a:gd name="T0" fmla="*/ 14470 w 14469"/>
                <a:gd name="T1" fmla="*/ 7234 h 76757"/>
                <a:gd name="T2" fmla="*/ 7235 w 14469"/>
                <a:gd name="T3" fmla="*/ 0 h 76757"/>
                <a:gd name="T4" fmla="*/ 0 w 14469"/>
                <a:gd name="T5" fmla="*/ 7234 h 76757"/>
                <a:gd name="T6" fmla="*/ 0 w 14469"/>
                <a:gd name="T7" fmla="*/ 76757 h 76757"/>
                <a:gd name="T8" fmla="*/ 7235 w 14469"/>
                <a:gd name="T9" fmla="*/ 69524 h 76757"/>
                <a:gd name="T10" fmla="*/ 14470 w 14469"/>
                <a:gd name="T11" fmla="*/ 76757 h 76757"/>
                <a:gd name="T12" fmla="*/ 14470 w 14469"/>
                <a:gd name="T13" fmla="*/ 7234 h 767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469" h="76757">
                  <a:moveTo>
                    <a:pt x="14470" y="7234"/>
                  </a:moveTo>
                  <a:cubicBezTo>
                    <a:pt x="14470" y="3242"/>
                    <a:pt x="11227" y="0"/>
                    <a:pt x="7235" y="0"/>
                  </a:cubicBezTo>
                  <a:cubicBezTo>
                    <a:pt x="3242" y="0"/>
                    <a:pt x="0" y="3242"/>
                    <a:pt x="0" y="7234"/>
                  </a:cubicBezTo>
                  <a:lnTo>
                    <a:pt x="0" y="76757"/>
                  </a:lnTo>
                  <a:cubicBezTo>
                    <a:pt x="0" y="72765"/>
                    <a:pt x="3242" y="69524"/>
                    <a:pt x="7235" y="69524"/>
                  </a:cubicBezTo>
                  <a:cubicBezTo>
                    <a:pt x="11227" y="69524"/>
                    <a:pt x="14470" y="72765"/>
                    <a:pt x="14470" y="76757"/>
                  </a:cubicBezTo>
                  <a:lnTo>
                    <a:pt x="14470" y="72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25" name="Freeform: Shape 1881">
              <a:extLst>
                <a:ext uri="{FF2B5EF4-FFF2-40B4-BE49-F238E27FC236}">
                  <a16:creationId xmlns:a16="http://schemas.microsoft.com/office/drawing/2014/main" id="{26C4DD28-178D-302E-032C-85C5E0817D27}"/>
                </a:ext>
              </a:extLst>
            </p:cNvPr>
            <p:cNvSpPr>
              <a:spLocks/>
            </p:cNvSpPr>
            <p:nvPr/>
          </p:nvSpPr>
          <p:spPr bwMode="auto">
            <a:xfrm>
              <a:off x="2214514" y="6533155"/>
              <a:ext cx="14469" cy="320558"/>
            </a:xfrm>
            <a:custGeom>
              <a:avLst/>
              <a:gdLst>
                <a:gd name="T0" fmla="*/ 14470 w 14469"/>
                <a:gd name="T1" fmla="*/ 7234 h 320558"/>
                <a:gd name="T2" fmla="*/ 7235 w 14469"/>
                <a:gd name="T3" fmla="*/ 0 h 320558"/>
                <a:gd name="T4" fmla="*/ 0 w 14469"/>
                <a:gd name="T5" fmla="*/ 7234 h 320558"/>
                <a:gd name="T6" fmla="*/ 0 w 14469"/>
                <a:gd name="T7" fmla="*/ 320558 h 320558"/>
                <a:gd name="T8" fmla="*/ 14470 w 14469"/>
                <a:gd name="T9" fmla="*/ 320558 h 320558"/>
                <a:gd name="T10" fmla="*/ 14470 w 14469"/>
                <a:gd name="T11" fmla="*/ 7234 h 3205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469" h="320558">
                  <a:moveTo>
                    <a:pt x="14470" y="7234"/>
                  </a:moveTo>
                  <a:cubicBezTo>
                    <a:pt x="14470" y="3242"/>
                    <a:pt x="11227" y="0"/>
                    <a:pt x="7235" y="0"/>
                  </a:cubicBezTo>
                  <a:cubicBezTo>
                    <a:pt x="3242" y="0"/>
                    <a:pt x="0" y="3242"/>
                    <a:pt x="0" y="7234"/>
                  </a:cubicBezTo>
                  <a:lnTo>
                    <a:pt x="0" y="320558"/>
                  </a:lnTo>
                  <a:lnTo>
                    <a:pt x="14470" y="320558"/>
                  </a:lnTo>
                  <a:lnTo>
                    <a:pt x="14470" y="7234"/>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26" name="Freeform: Shape 1882">
              <a:extLst>
                <a:ext uri="{FF2B5EF4-FFF2-40B4-BE49-F238E27FC236}">
                  <a16:creationId xmlns:a16="http://schemas.microsoft.com/office/drawing/2014/main" id="{F2B31D72-32B0-57F9-3E44-1AF9E244CB13}"/>
                </a:ext>
              </a:extLst>
            </p:cNvPr>
            <p:cNvSpPr>
              <a:spLocks/>
            </p:cNvSpPr>
            <p:nvPr/>
          </p:nvSpPr>
          <p:spPr bwMode="auto">
            <a:xfrm>
              <a:off x="3507934" y="6498728"/>
              <a:ext cx="12058" cy="9109"/>
            </a:xfrm>
            <a:custGeom>
              <a:avLst/>
              <a:gdLst>
                <a:gd name="T0" fmla="*/ 12058 w 12058"/>
                <a:gd name="T1" fmla="*/ 1876 h 9109"/>
                <a:gd name="T2" fmla="*/ 12058 w 12058"/>
                <a:gd name="T3" fmla="*/ 0 h 9109"/>
                <a:gd name="T4" fmla="*/ 4823 w 12058"/>
                <a:gd name="T5" fmla="*/ 7234 h 9109"/>
                <a:gd name="T6" fmla="*/ 0 w 12058"/>
                <a:gd name="T7" fmla="*/ 7234 h 9109"/>
                <a:gd name="T8" fmla="*/ 4823 w 12058"/>
                <a:gd name="T9" fmla="*/ 9109 h 9109"/>
                <a:gd name="T10" fmla="*/ 12058 w 12058"/>
                <a:gd name="T11" fmla="*/ 1876 h 910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58" h="9109">
                  <a:moveTo>
                    <a:pt x="12058" y="1876"/>
                  </a:moveTo>
                  <a:lnTo>
                    <a:pt x="12058" y="0"/>
                  </a:lnTo>
                  <a:cubicBezTo>
                    <a:pt x="12058" y="3992"/>
                    <a:pt x="8816" y="7234"/>
                    <a:pt x="4823" y="7234"/>
                  </a:cubicBezTo>
                  <a:lnTo>
                    <a:pt x="0" y="7234"/>
                  </a:lnTo>
                  <a:cubicBezTo>
                    <a:pt x="1340" y="8399"/>
                    <a:pt x="3042" y="9069"/>
                    <a:pt x="4823" y="9109"/>
                  </a:cubicBezTo>
                  <a:cubicBezTo>
                    <a:pt x="8816" y="9109"/>
                    <a:pt x="12058" y="5867"/>
                    <a:pt x="12058" y="1876"/>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27" name="Freeform: Shape 1883">
              <a:extLst>
                <a:ext uri="{FF2B5EF4-FFF2-40B4-BE49-F238E27FC236}">
                  <a16:creationId xmlns:a16="http://schemas.microsoft.com/office/drawing/2014/main" id="{A8EAEC71-EF53-D3F2-BE8B-14EA26483594}"/>
                </a:ext>
              </a:extLst>
            </p:cNvPr>
            <p:cNvSpPr>
              <a:spLocks/>
            </p:cNvSpPr>
            <p:nvPr/>
          </p:nvSpPr>
          <p:spPr bwMode="auto">
            <a:xfrm>
              <a:off x="3506286" y="5905473"/>
              <a:ext cx="13809" cy="593254"/>
            </a:xfrm>
            <a:custGeom>
              <a:avLst/>
              <a:gdLst>
                <a:gd name="T0" fmla="*/ 13706 w 13809"/>
                <a:gd name="T1" fmla="*/ 593255 h 593254"/>
                <a:gd name="T2" fmla="*/ 13706 w 13809"/>
                <a:gd name="T3" fmla="*/ 7462 h 593254"/>
                <a:gd name="T4" fmla="*/ 6471 w 13809"/>
                <a:gd name="T5" fmla="*/ 94 h 593254"/>
                <a:gd name="T6" fmla="*/ 4060 w 13809"/>
                <a:gd name="T7" fmla="*/ 94 h 593254"/>
                <a:gd name="T8" fmla="*/ 2720 w 13809"/>
                <a:gd name="T9" fmla="*/ 94 h 593254"/>
                <a:gd name="T10" fmla="*/ 1648 w 13809"/>
                <a:gd name="T11" fmla="*/ 764 h 593254"/>
                <a:gd name="T12" fmla="*/ 710 w 13809"/>
                <a:gd name="T13" fmla="*/ 1836 h 593254"/>
                <a:gd name="T14" fmla="*/ 40 w 13809"/>
                <a:gd name="T15" fmla="*/ 3041 h 593254"/>
                <a:gd name="T16" fmla="*/ 40 w 13809"/>
                <a:gd name="T17" fmla="*/ 4247 h 593254"/>
                <a:gd name="T18" fmla="*/ 40 w 13809"/>
                <a:gd name="T19" fmla="*/ 5721 h 593254"/>
                <a:gd name="T20" fmla="*/ 40 w 13809"/>
                <a:gd name="T21" fmla="*/ 584681 h 593254"/>
                <a:gd name="T22" fmla="*/ 7275 w 13809"/>
                <a:gd name="T23" fmla="*/ 584681 h 593254"/>
                <a:gd name="T24" fmla="*/ 13760 w 13809"/>
                <a:gd name="T25" fmla="*/ 592826 h 593254"/>
                <a:gd name="T26" fmla="*/ 13706 w 13809"/>
                <a:gd name="T27" fmla="*/ 593255 h 5932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809" h="593254">
                  <a:moveTo>
                    <a:pt x="13706" y="593255"/>
                  </a:moveTo>
                  <a:lnTo>
                    <a:pt x="13706" y="7462"/>
                  </a:lnTo>
                  <a:cubicBezTo>
                    <a:pt x="13706" y="3445"/>
                    <a:pt x="10490" y="167"/>
                    <a:pt x="6471" y="94"/>
                  </a:cubicBezTo>
                  <a:cubicBezTo>
                    <a:pt x="5667" y="-31"/>
                    <a:pt x="4864" y="-31"/>
                    <a:pt x="4060" y="94"/>
                  </a:cubicBezTo>
                  <a:lnTo>
                    <a:pt x="2720" y="94"/>
                  </a:lnTo>
                  <a:lnTo>
                    <a:pt x="1648" y="764"/>
                  </a:lnTo>
                  <a:lnTo>
                    <a:pt x="710" y="1836"/>
                  </a:lnTo>
                  <a:cubicBezTo>
                    <a:pt x="416" y="2189"/>
                    <a:pt x="188" y="2599"/>
                    <a:pt x="40" y="3041"/>
                  </a:cubicBezTo>
                  <a:cubicBezTo>
                    <a:pt x="-13" y="3442"/>
                    <a:pt x="-13" y="3847"/>
                    <a:pt x="40" y="4247"/>
                  </a:cubicBezTo>
                  <a:cubicBezTo>
                    <a:pt x="40" y="4247"/>
                    <a:pt x="40" y="5185"/>
                    <a:pt x="40" y="5721"/>
                  </a:cubicBezTo>
                  <a:lnTo>
                    <a:pt x="40" y="584681"/>
                  </a:lnTo>
                  <a:lnTo>
                    <a:pt x="7275" y="584681"/>
                  </a:lnTo>
                  <a:cubicBezTo>
                    <a:pt x="11321" y="585137"/>
                    <a:pt x="14229" y="588794"/>
                    <a:pt x="13760" y="592826"/>
                  </a:cubicBezTo>
                  <a:cubicBezTo>
                    <a:pt x="13746" y="592973"/>
                    <a:pt x="13733" y="593121"/>
                    <a:pt x="13706" y="59325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28" name="Freeform: Shape 1884">
              <a:extLst>
                <a:ext uri="{FF2B5EF4-FFF2-40B4-BE49-F238E27FC236}">
                  <a16:creationId xmlns:a16="http://schemas.microsoft.com/office/drawing/2014/main" id="{35A30E04-39CB-8B3F-957B-5A1F3967589B}"/>
                </a:ext>
              </a:extLst>
            </p:cNvPr>
            <p:cNvSpPr>
              <a:spLocks/>
            </p:cNvSpPr>
            <p:nvPr/>
          </p:nvSpPr>
          <p:spPr bwMode="auto">
            <a:xfrm>
              <a:off x="970769" y="6132758"/>
              <a:ext cx="14501" cy="15271"/>
            </a:xfrm>
            <a:custGeom>
              <a:avLst/>
              <a:gdLst>
                <a:gd name="T0" fmla="*/ 7266 w 14501"/>
                <a:gd name="T1" fmla="*/ 7368 h 15271"/>
                <a:gd name="T2" fmla="*/ 14501 w 14501"/>
                <a:gd name="T3" fmla="*/ 0 h 15271"/>
                <a:gd name="T4" fmla="*/ 7266 w 14501"/>
                <a:gd name="T5" fmla="*/ 0 h 15271"/>
                <a:gd name="T6" fmla="*/ 32 w 14501"/>
                <a:gd name="T7" fmla="*/ 7368 h 15271"/>
                <a:gd name="T8" fmla="*/ 6566 w 14501"/>
                <a:gd name="T9" fmla="*/ 15244 h 15271"/>
                <a:gd name="T10" fmla="*/ 7266 w 14501"/>
                <a:gd name="T11" fmla="*/ 15271 h 15271"/>
                <a:gd name="T12" fmla="*/ 14367 w 14501"/>
                <a:gd name="T13" fmla="*/ 15271 h 15271"/>
                <a:gd name="T14" fmla="*/ 7236 w 14501"/>
                <a:gd name="T15" fmla="*/ 7930 h 15271"/>
                <a:gd name="T16" fmla="*/ 7266 w 14501"/>
                <a:gd name="T17" fmla="*/ 7368 h 1527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501" h="15271">
                  <a:moveTo>
                    <a:pt x="7266" y="7368"/>
                  </a:moveTo>
                  <a:cubicBezTo>
                    <a:pt x="7266" y="3349"/>
                    <a:pt x="10484" y="67"/>
                    <a:pt x="14501" y="0"/>
                  </a:cubicBezTo>
                  <a:lnTo>
                    <a:pt x="7266" y="0"/>
                  </a:lnTo>
                  <a:cubicBezTo>
                    <a:pt x="3250" y="67"/>
                    <a:pt x="32" y="3349"/>
                    <a:pt x="32" y="7368"/>
                  </a:cubicBezTo>
                  <a:cubicBezTo>
                    <a:pt x="-338" y="11346"/>
                    <a:pt x="2587" y="14869"/>
                    <a:pt x="6566" y="15244"/>
                  </a:cubicBezTo>
                  <a:cubicBezTo>
                    <a:pt x="6799" y="15258"/>
                    <a:pt x="7032" y="15271"/>
                    <a:pt x="7266" y="15271"/>
                  </a:cubicBezTo>
                  <a:lnTo>
                    <a:pt x="14367" y="15271"/>
                  </a:lnTo>
                  <a:cubicBezTo>
                    <a:pt x="10372" y="15218"/>
                    <a:pt x="7179" y="11936"/>
                    <a:pt x="7236" y="7930"/>
                  </a:cubicBezTo>
                  <a:cubicBezTo>
                    <a:pt x="7238" y="7743"/>
                    <a:pt x="7249" y="7555"/>
                    <a:pt x="7266"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29" name="Freeform: Shape 1885">
              <a:extLst>
                <a:ext uri="{FF2B5EF4-FFF2-40B4-BE49-F238E27FC236}">
                  <a16:creationId xmlns:a16="http://schemas.microsoft.com/office/drawing/2014/main" id="{7598A5AC-24DC-5682-9909-F01666C288CB}"/>
                </a:ext>
              </a:extLst>
            </p:cNvPr>
            <p:cNvSpPr>
              <a:spLocks/>
            </p:cNvSpPr>
            <p:nvPr/>
          </p:nvSpPr>
          <p:spPr bwMode="auto">
            <a:xfrm>
              <a:off x="978170" y="6132758"/>
              <a:ext cx="28001" cy="14601"/>
            </a:xfrm>
            <a:custGeom>
              <a:avLst/>
              <a:gdLst>
                <a:gd name="T0" fmla="*/ 28001 w 28001"/>
                <a:gd name="T1" fmla="*/ 7368 h 14601"/>
                <a:gd name="T2" fmla="*/ 20633 w 28001"/>
                <a:gd name="T3" fmla="*/ 0 h 14601"/>
                <a:gd name="T4" fmla="*/ 7235 w 28001"/>
                <a:gd name="T5" fmla="*/ 0 h 14601"/>
                <a:gd name="T6" fmla="*/ 0 w 28001"/>
                <a:gd name="T7" fmla="*/ 7368 h 14601"/>
                <a:gd name="T8" fmla="*/ 7235 w 28001"/>
                <a:gd name="T9" fmla="*/ 14601 h 14601"/>
                <a:gd name="T10" fmla="*/ 20633 w 28001"/>
                <a:gd name="T11" fmla="*/ 14601 h 14601"/>
                <a:gd name="T12" fmla="*/ 28001 w 28001"/>
                <a:gd name="T13" fmla="*/ 7368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8001" h="14601">
                  <a:moveTo>
                    <a:pt x="28001" y="7368"/>
                  </a:moveTo>
                  <a:cubicBezTo>
                    <a:pt x="28001" y="3295"/>
                    <a:pt x="24703" y="0"/>
                    <a:pt x="20633" y="0"/>
                  </a:cubicBezTo>
                  <a:lnTo>
                    <a:pt x="7235" y="0"/>
                  </a:lnTo>
                  <a:cubicBezTo>
                    <a:pt x="3218" y="67"/>
                    <a:pt x="0" y="3349"/>
                    <a:pt x="0" y="7368"/>
                  </a:cubicBezTo>
                  <a:cubicBezTo>
                    <a:pt x="0" y="11360"/>
                    <a:pt x="3240" y="14601"/>
                    <a:pt x="7235" y="14601"/>
                  </a:cubicBezTo>
                  <a:lnTo>
                    <a:pt x="20633" y="14601"/>
                  </a:lnTo>
                  <a:cubicBezTo>
                    <a:pt x="24650" y="14601"/>
                    <a:pt x="27929" y="11386"/>
                    <a:pt x="28001"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30" name="Freeform: Shape 1886">
              <a:extLst>
                <a:ext uri="{FF2B5EF4-FFF2-40B4-BE49-F238E27FC236}">
                  <a16:creationId xmlns:a16="http://schemas.microsoft.com/office/drawing/2014/main" id="{1A67CC5E-42F9-BF18-0643-4022582234DE}"/>
                </a:ext>
              </a:extLst>
            </p:cNvPr>
            <p:cNvSpPr>
              <a:spLocks/>
            </p:cNvSpPr>
            <p:nvPr/>
          </p:nvSpPr>
          <p:spPr bwMode="auto">
            <a:xfrm>
              <a:off x="1146713" y="6132758"/>
              <a:ext cx="68998" cy="14601"/>
            </a:xfrm>
            <a:custGeom>
              <a:avLst/>
              <a:gdLst>
                <a:gd name="T0" fmla="*/ 61764 w 68998"/>
                <a:gd name="T1" fmla="*/ 7368 h 14601"/>
                <a:gd name="T2" fmla="*/ 68998 w 68998"/>
                <a:gd name="T3" fmla="*/ 0 h 14601"/>
                <a:gd name="T4" fmla="*/ 7235 w 68998"/>
                <a:gd name="T5" fmla="*/ 0 h 14601"/>
                <a:gd name="T6" fmla="*/ 3483 w 68998"/>
                <a:gd name="T7" fmla="*/ 1206 h 14601"/>
                <a:gd name="T8" fmla="*/ 0 w 68998"/>
                <a:gd name="T9" fmla="*/ 7368 h 14601"/>
                <a:gd name="T10" fmla="*/ 3483 w 68998"/>
                <a:gd name="T11" fmla="*/ 13396 h 14601"/>
                <a:gd name="T12" fmla="*/ 7235 w 68998"/>
                <a:gd name="T13" fmla="*/ 14601 h 14601"/>
                <a:gd name="T14" fmla="*/ 68998 w 68998"/>
                <a:gd name="T15" fmla="*/ 14601 h 14601"/>
                <a:gd name="T16" fmla="*/ 61764 w 68998"/>
                <a:gd name="T17" fmla="*/ 7368 h 146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998" h="14601">
                  <a:moveTo>
                    <a:pt x="61764" y="7368"/>
                  </a:moveTo>
                  <a:cubicBezTo>
                    <a:pt x="61764" y="3349"/>
                    <a:pt x="64982" y="67"/>
                    <a:pt x="68998" y="0"/>
                  </a:cubicBezTo>
                  <a:lnTo>
                    <a:pt x="7235" y="0"/>
                  </a:lnTo>
                  <a:cubicBezTo>
                    <a:pt x="5902" y="67"/>
                    <a:pt x="4610" y="482"/>
                    <a:pt x="3483" y="1206"/>
                  </a:cubicBezTo>
                  <a:cubicBezTo>
                    <a:pt x="1347" y="2532"/>
                    <a:pt x="34" y="4849"/>
                    <a:pt x="0" y="7368"/>
                  </a:cubicBezTo>
                  <a:cubicBezTo>
                    <a:pt x="28" y="9846"/>
                    <a:pt x="1349" y="12136"/>
                    <a:pt x="3483" y="13396"/>
                  </a:cubicBezTo>
                  <a:cubicBezTo>
                    <a:pt x="4610" y="14119"/>
                    <a:pt x="5902" y="14534"/>
                    <a:pt x="7235" y="14601"/>
                  </a:cubicBezTo>
                  <a:lnTo>
                    <a:pt x="68998" y="14601"/>
                  </a:lnTo>
                  <a:cubicBezTo>
                    <a:pt x="65003" y="14601"/>
                    <a:pt x="61764" y="11360"/>
                    <a:pt x="61764"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31" name="Freeform: Shape 1887">
              <a:extLst>
                <a:ext uri="{FF2B5EF4-FFF2-40B4-BE49-F238E27FC236}">
                  <a16:creationId xmlns:a16="http://schemas.microsoft.com/office/drawing/2014/main" id="{0DC21D5B-AA0E-1F80-1BA6-0C83E10D9F77}"/>
                </a:ext>
              </a:extLst>
            </p:cNvPr>
            <p:cNvSpPr>
              <a:spLocks/>
            </p:cNvSpPr>
            <p:nvPr/>
          </p:nvSpPr>
          <p:spPr bwMode="auto">
            <a:xfrm>
              <a:off x="1208477" y="6132758"/>
              <a:ext cx="15273" cy="14601"/>
            </a:xfrm>
            <a:custGeom>
              <a:avLst/>
              <a:gdLst>
                <a:gd name="T0" fmla="*/ 7235 w 15273"/>
                <a:gd name="T1" fmla="*/ 0 h 14601"/>
                <a:gd name="T2" fmla="*/ 0 w 15273"/>
                <a:gd name="T3" fmla="*/ 7368 h 14601"/>
                <a:gd name="T4" fmla="*/ 7235 w 15273"/>
                <a:gd name="T5" fmla="*/ 14601 h 14601"/>
                <a:gd name="T6" fmla="*/ 15273 w 15273"/>
                <a:gd name="T7" fmla="*/ 14601 h 14601"/>
                <a:gd name="T8" fmla="*/ 8039 w 15273"/>
                <a:gd name="T9" fmla="*/ 7368 h 14601"/>
                <a:gd name="T10" fmla="*/ 15273 w 15273"/>
                <a:gd name="T11" fmla="*/ 0 h 14601"/>
                <a:gd name="T12" fmla="*/ 7235 w 15273"/>
                <a:gd name="T13" fmla="*/ 0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273" h="14601">
                  <a:moveTo>
                    <a:pt x="7235" y="0"/>
                  </a:moveTo>
                  <a:cubicBezTo>
                    <a:pt x="3218" y="67"/>
                    <a:pt x="0" y="3349"/>
                    <a:pt x="0" y="7368"/>
                  </a:cubicBezTo>
                  <a:cubicBezTo>
                    <a:pt x="0" y="11360"/>
                    <a:pt x="3240" y="14601"/>
                    <a:pt x="7235" y="14601"/>
                  </a:cubicBezTo>
                  <a:lnTo>
                    <a:pt x="15273" y="14601"/>
                  </a:lnTo>
                  <a:cubicBezTo>
                    <a:pt x="11278" y="14601"/>
                    <a:pt x="8039" y="11360"/>
                    <a:pt x="8039" y="7368"/>
                  </a:cubicBezTo>
                  <a:cubicBezTo>
                    <a:pt x="8037" y="3349"/>
                    <a:pt x="11257" y="67"/>
                    <a:pt x="15273" y="0"/>
                  </a:cubicBezTo>
                  <a:lnTo>
                    <a:pt x="7235" y="0"/>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32" name="Freeform: Shape 1888">
              <a:extLst>
                <a:ext uri="{FF2B5EF4-FFF2-40B4-BE49-F238E27FC236}">
                  <a16:creationId xmlns:a16="http://schemas.microsoft.com/office/drawing/2014/main" id="{78F2CFC4-D72D-7B83-3A1C-6808B9D25885}"/>
                </a:ext>
              </a:extLst>
            </p:cNvPr>
            <p:cNvSpPr>
              <a:spLocks/>
            </p:cNvSpPr>
            <p:nvPr/>
          </p:nvSpPr>
          <p:spPr bwMode="auto">
            <a:xfrm>
              <a:off x="1216516" y="6132758"/>
              <a:ext cx="174036" cy="14601"/>
            </a:xfrm>
            <a:custGeom>
              <a:avLst/>
              <a:gdLst>
                <a:gd name="T0" fmla="*/ 0 w 174036"/>
                <a:gd name="T1" fmla="*/ 7368 h 14601"/>
                <a:gd name="T2" fmla="*/ 7235 w 174036"/>
                <a:gd name="T3" fmla="*/ 14601 h 14601"/>
                <a:gd name="T4" fmla="*/ 174037 w 174036"/>
                <a:gd name="T5" fmla="*/ 14601 h 14601"/>
                <a:gd name="T6" fmla="*/ 166802 w 174036"/>
                <a:gd name="T7" fmla="*/ 7368 h 14601"/>
                <a:gd name="T8" fmla="*/ 174037 w 174036"/>
                <a:gd name="T9" fmla="*/ 0 h 14601"/>
                <a:gd name="T10" fmla="*/ 7235 w 174036"/>
                <a:gd name="T11" fmla="*/ 0 h 14601"/>
                <a:gd name="T12" fmla="*/ 0 w 174036"/>
                <a:gd name="T13" fmla="*/ 7368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4036" h="14601">
                  <a:moveTo>
                    <a:pt x="0" y="7368"/>
                  </a:moveTo>
                  <a:cubicBezTo>
                    <a:pt x="0" y="11360"/>
                    <a:pt x="3240" y="14601"/>
                    <a:pt x="7235" y="14601"/>
                  </a:cubicBezTo>
                  <a:lnTo>
                    <a:pt x="174037" y="14601"/>
                  </a:lnTo>
                  <a:cubicBezTo>
                    <a:pt x="170044" y="14601"/>
                    <a:pt x="166802" y="11360"/>
                    <a:pt x="166802" y="7368"/>
                  </a:cubicBezTo>
                  <a:cubicBezTo>
                    <a:pt x="166802" y="3349"/>
                    <a:pt x="170017" y="67"/>
                    <a:pt x="174037" y="0"/>
                  </a:cubicBezTo>
                  <a:lnTo>
                    <a:pt x="7235" y="0"/>
                  </a:lnTo>
                  <a:cubicBezTo>
                    <a:pt x="3218" y="67"/>
                    <a:pt x="-1" y="3349"/>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33" name="Freeform: Shape 1889">
              <a:extLst>
                <a:ext uri="{FF2B5EF4-FFF2-40B4-BE49-F238E27FC236}">
                  <a16:creationId xmlns:a16="http://schemas.microsoft.com/office/drawing/2014/main" id="{12738B2A-930C-4ED0-0163-4D7A63CC12C7}"/>
                </a:ext>
              </a:extLst>
            </p:cNvPr>
            <p:cNvSpPr>
              <a:spLocks/>
            </p:cNvSpPr>
            <p:nvPr/>
          </p:nvSpPr>
          <p:spPr bwMode="auto">
            <a:xfrm>
              <a:off x="2792896" y="6537441"/>
              <a:ext cx="14469" cy="8305"/>
            </a:xfrm>
            <a:custGeom>
              <a:avLst/>
              <a:gdLst>
                <a:gd name="T0" fmla="*/ 7235 w 14469"/>
                <a:gd name="T1" fmla="*/ 8305 h 8305"/>
                <a:gd name="T2" fmla="*/ 14469 w 14469"/>
                <a:gd name="T3" fmla="*/ 938 h 8305"/>
                <a:gd name="T4" fmla="*/ 14469 w 14469"/>
                <a:gd name="T5" fmla="*/ 0 h 8305"/>
                <a:gd name="T6" fmla="*/ 7235 w 14469"/>
                <a:gd name="T7" fmla="*/ 7234 h 8305"/>
                <a:gd name="T8" fmla="*/ 0 w 14469"/>
                <a:gd name="T9" fmla="*/ 0 h 8305"/>
                <a:gd name="T10" fmla="*/ 0 w 14469"/>
                <a:gd name="T11" fmla="*/ 938 h 8305"/>
                <a:gd name="T12" fmla="*/ 7235 w 14469"/>
                <a:gd name="T13" fmla="*/ 8305 h 830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469" h="8305">
                  <a:moveTo>
                    <a:pt x="7235" y="8305"/>
                  </a:moveTo>
                  <a:cubicBezTo>
                    <a:pt x="11254" y="8238"/>
                    <a:pt x="14469" y="4956"/>
                    <a:pt x="14469" y="938"/>
                  </a:cubicBezTo>
                  <a:lnTo>
                    <a:pt x="14469" y="0"/>
                  </a:lnTo>
                  <a:cubicBezTo>
                    <a:pt x="14469" y="3992"/>
                    <a:pt x="11227" y="7234"/>
                    <a:pt x="7235" y="7234"/>
                  </a:cubicBezTo>
                  <a:cubicBezTo>
                    <a:pt x="3242" y="7234"/>
                    <a:pt x="0" y="3992"/>
                    <a:pt x="0" y="0"/>
                  </a:cubicBezTo>
                  <a:lnTo>
                    <a:pt x="0" y="938"/>
                  </a:lnTo>
                  <a:cubicBezTo>
                    <a:pt x="0" y="4956"/>
                    <a:pt x="3215" y="8238"/>
                    <a:pt x="7235" y="830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34" name="Freeform: Shape 1890">
              <a:extLst>
                <a:ext uri="{FF2B5EF4-FFF2-40B4-BE49-F238E27FC236}">
                  <a16:creationId xmlns:a16="http://schemas.microsoft.com/office/drawing/2014/main" id="{39356D2F-4CFE-B9B1-0689-F4A1A049B789}"/>
                </a:ext>
              </a:extLst>
            </p:cNvPr>
            <p:cNvSpPr>
              <a:spLocks/>
            </p:cNvSpPr>
            <p:nvPr/>
          </p:nvSpPr>
          <p:spPr bwMode="auto">
            <a:xfrm>
              <a:off x="2793163" y="6449069"/>
              <a:ext cx="14469" cy="95605"/>
            </a:xfrm>
            <a:custGeom>
              <a:avLst/>
              <a:gdLst>
                <a:gd name="T0" fmla="*/ 0 w 14469"/>
                <a:gd name="T1" fmla="*/ 88372 h 95605"/>
                <a:gd name="T2" fmla="*/ 7235 w 14469"/>
                <a:gd name="T3" fmla="*/ 95606 h 95605"/>
                <a:gd name="T4" fmla="*/ 14470 w 14469"/>
                <a:gd name="T5" fmla="*/ 88372 h 95605"/>
                <a:gd name="T6" fmla="*/ 14470 w 14469"/>
                <a:gd name="T7" fmla="*/ 7060 h 95605"/>
                <a:gd name="T8" fmla="*/ 14470 w 14469"/>
                <a:gd name="T9" fmla="*/ 5855 h 95605"/>
                <a:gd name="T10" fmla="*/ 5989 w 14469"/>
                <a:gd name="T11" fmla="*/ 135 h 95605"/>
                <a:gd name="T12" fmla="*/ 134 w 14469"/>
                <a:gd name="T13" fmla="*/ 7060 h 95605"/>
                <a:gd name="T14" fmla="*/ 134 w 14469"/>
                <a:gd name="T15" fmla="*/ 88640 h 956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469" h="95605">
                  <a:moveTo>
                    <a:pt x="0" y="88372"/>
                  </a:moveTo>
                  <a:cubicBezTo>
                    <a:pt x="0" y="92364"/>
                    <a:pt x="3242" y="95606"/>
                    <a:pt x="7235" y="95606"/>
                  </a:cubicBezTo>
                  <a:cubicBezTo>
                    <a:pt x="11227" y="95606"/>
                    <a:pt x="14470" y="92364"/>
                    <a:pt x="14470" y="88372"/>
                  </a:cubicBezTo>
                  <a:lnTo>
                    <a:pt x="14470" y="7060"/>
                  </a:lnTo>
                  <a:cubicBezTo>
                    <a:pt x="14470" y="7060"/>
                    <a:pt x="14470" y="6257"/>
                    <a:pt x="14470" y="5855"/>
                  </a:cubicBezTo>
                  <a:cubicBezTo>
                    <a:pt x="13706" y="1930"/>
                    <a:pt x="9914" y="-629"/>
                    <a:pt x="5989" y="135"/>
                  </a:cubicBezTo>
                  <a:cubicBezTo>
                    <a:pt x="2653" y="778"/>
                    <a:pt x="214" y="3658"/>
                    <a:pt x="134" y="7060"/>
                  </a:cubicBezTo>
                  <a:lnTo>
                    <a:pt x="134" y="88640"/>
                  </a:lnTo>
                  <a:lnTo>
                    <a:pt x="0" y="88372"/>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35" name="Freeform: Shape 1891">
              <a:extLst>
                <a:ext uri="{FF2B5EF4-FFF2-40B4-BE49-F238E27FC236}">
                  <a16:creationId xmlns:a16="http://schemas.microsoft.com/office/drawing/2014/main" id="{7FB6B14D-46A4-2B6F-EFDD-3FF9B6A77BDE}"/>
                </a:ext>
              </a:extLst>
            </p:cNvPr>
            <p:cNvSpPr>
              <a:spLocks/>
            </p:cNvSpPr>
            <p:nvPr/>
          </p:nvSpPr>
          <p:spPr bwMode="auto">
            <a:xfrm>
              <a:off x="4064476" y="6538379"/>
              <a:ext cx="14603" cy="8037"/>
            </a:xfrm>
            <a:custGeom>
              <a:avLst/>
              <a:gdLst>
                <a:gd name="T0" fmla="*/ 7369 w 14603"/>
                <a:gd name="T1" fmla="*/ 8037 h 8037"/>
                <a:gd name="T2" fmla="*/ 14604 w 14603"/>
                <a:gd name="T3" fmla="*/ 670 h 8037"/>
                <a:gd name="T4" fmla="*/ 14604 w 14603"/>
                <a:gd name="T5" fmla="*/ 0 h 8037"/>
                <a:gd name="T6" fmla="*/ 7369 w 14603"/>
                <a:gd name="T7" fmla="*/ 7368 h 8037"/>
                <a:gd name="T8" fmla="*/ 0 w 14603"/>
                <a:gd name="T9" fmla="*/ 0 h 8037"/>
                <a:gd name="T10" fmla="*/ 0 w 14603"/>
                <a:gd name="T11" fmla="*/ 670 h 8037"/>
                <a:gd name="T12" fmla="*/ 7369 w 14603"/>
                <a:gd name="T13" fmla="*/ 8037 h 80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8037">
                  <a:moveTo>
                    <a:pt x="7369" y="8037"/>
                  </a:moveTo>
                  <a:cubicBezTo>
                    <a:pt x="11388" y="7970"/>
                    <a:pt x="14604" y="4689"/>
                    <a:pt x="14604" y="670"/>
                  </a:cubicBezTo>
                  <a:lnTo>
                    <a:pt x="14604" y="0"/>
                  </a:lnTo>
                  <a:cubicBezTo>
                    <a:pt x="14604" y="4019"/>
                    <a:pt x="11388" y="7301"/>
                    <a:pt x="7369" y="7368"/>
                  </a:cubicBezTo>
                  <a:cubicBezTo>
                    <a:pt x="3296" y="7368"/>
                    <a:pt x="0" y="4072"/>
                    <a:pt x="0" y="0"/>
                  </a:cubicBezTo>
                  <a:lnTo>
                    <a:pt x="0" y="670"/>
                  </a:lnTo>
                  <a:cubicBezTo>
                    <a:pt x="0" y="4742"/>
                    <a:pt x="3296" y="8037"/>
                    <a:pt x="7369" y="8037"/>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36" name="Freeform: Shape 1892">
              <a:extLst>
                <a:ext uri="{FF2B5EF4-FFF2-40B4-BE49-F238E27FC236}">
                  <a16:creationId xmlns:a16="http://schemas.microsoft.com/office/drawing/2014/main" id="{263F8A24-B2E6-849B-6894-CDF4B03F1A10}"/>
                </a:ext>
              </a:extLst>
            </p:cNvPr>
            <p:cNvSpPr>
              <a:spLocks/>
            </p:cNvSpPr>
            <p:nvPr/>
          </p:nvSpPr>
          <p:spPr bwMode="auto">
            <a:xfrm>
              <a:off x="1383318" y="6132758"/>
              <a:ext cx="47428" cy="14601"/>
            </a:xfrm>
            <a:custGeom>
              <a:avLst/>
              <a:gdLst>
                <a:gd name="T0" fmla="*/ 0 w 47428"/>
                <a:gd name="T1" fmla="*/ 7368 h 14601"/>
                <a:gd name="T2" fmla="*/ 7235 w 47428"/>
                <a:gd name="T3" fmla="*/ 14601 h 14601"/>
                <a:gd name="T4" fmla="*/ 47428 w 47428"/>
                <a:gd name="T5" fmla="*/ 14601 h 14601"/>
                <a:gd name="T6" fmla="*/ 40059 w 47428"/>
                <a:gd name="T7" fmla="*/ 7368 h 14601"/>
                <a:gd name="T8" fmla="*/ 47428 w 47428"/>
                <a:gd name="T9" fmla="*/ 0 h 14601"/>
                <a:gd name="T10" fmla="*/ 7235 w 47428"/>
                <a:gd name="T11" fmla="*/ 0 h 14601"/>
                <a:gd name="T12" fmla="*/ 0 w 47428"/>
                <a:gd name="T13" fmla="*/ 7368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7428" h="14601">
                  <a:moveTo>
                    <a:pt x="0" y="7368"/>
                  </a:moveTo>
                  <a:cubicBezTo>
                    <a:pt x="0" y="11360"/>
                    <a:pt x="3242" y="14601"/>
                    <a:pt x="7235" y="14601"/>
                  </a:cubicBezTo>
                  <a:lnTo>
                    <a:pt x="47428" y="14601"/>
                  </a:lnTo>
                  <a:cubicBezTo>
                    <a:pt x="43409" y="14601"/>
                    <a:pt x="40126" y="11386"/>
                    <a:pt x="40059" y="7368"/>
                  </a:cubicBezTo>
                  <a:cubicBezTo>
                    <a:pt x="40059" y="3295"/>
                    <a:pt x="43355" y="0"/>
                    <a:pt x="47428" y="0"/>
                  </a:cubicBezTo>
                  <a:lnTo>
                    <a:pt x="7235" y="0"/>
                  </a:lnTo>
                  <a:cubicBezTo>
                    <a:pt x="3215" y="67"/>
                    <a:pt x="0" y="3349"/>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37" name="Freeform: Shape 1893">
              <a:extLst>
                <a:ext uri="{FF2B5EF4-FFF2-40B4-BE49-F238E27FC236}">
                  <a16:creationId xmlns:a16="http://schemas.microsoft.com/office/drawing/2014/main" id="{4EE33034-B07B-7E33-C09E-4ECB27D8862B}"/>
                </a:ext>
              </a:extLst>
            </p:cNvPr>
            <p:cNvSpPr>
              <a:spLocks/>
            </p:cNvSpPr>
            <p:nvPr/>
          </p:nvSpPr>
          <p:spPr bwMode="auto">
            <a:xfrm>
              <a:off x="4064476" y="6537441"/>
              <a:ext cx="14603" cy="8305"/>
            </a:xfrm>
            <a:custGeom>
              <a:avLst/>
              <a:gdLst>
                <a:gd name="T0" fmla="*/ 7369 w 14603"/>
                <a:gd name="T1" fmla="*/ 8305 h 8305"/>
                <a:gd name="T2" fmla="*/ 14604 w 14603"/>
                <a:gd name="T3" fmla="*/ 938 h 8305"/>
                <a:gd name="T4" fmla="*/ 14604 w 14603"/>
                <a:gd name="T5" fmla="*/ 0 h 8305"/>
                <a:gd name="T6" fmla="*/ 7369 w 14603"/>
                <a:gd name="T7" fmla="*/ 7234 h 8305"/>
                <a:gd name="T8" fmla="*/ 0 w 14603"/>
                <a:gd name="T9" fmla="*/ 0 h 8305"/>
                <a:gd name="T10" fmla="*/ 0 w 14603"/>
                <a:gd name="T11" fmla="*/ 938 h 8305"/>
                <a:gd name="T12" fmla="*/ 7369 w 14603"/>
                <a:gd name="T13" fmla="*/ 8305 h 830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8305">
                  <a:moveTo>
                    <a:pt x="7369" y="8305"/>
                  </a:moveTo>
                  <a:cubicBezTo>
                    <a:pt x="11388" y="8238"/>
                    <a:pt x="14604" y="4956"/>
                    <a:pt x="14604" y="938"/>
                  </a:cubicBezTo>
                  <a:lnTo>
                    <a:pt x="14604" y="0"/>
                  </a:lnTo>
                  <a:cubicBezTo>
                    <a:pt x="14604" y="3992"/>
                    <a:pt x="11361" y="7234"/>
                    <a:pt x="7369" y="7234"/>
                  </a:cubicBezTo>
                  <a:cubicBezTo>
                    <a:pt x="3349" y="7234"/>
                    <a:pt x="67" y="4019"/>
                    <a:pt x="0" y="0"/>
                  </a:cubicBezTo>
                  <a:lnTo>
                    <a:pt x="0" y="938"/>
                  </a:lnTo>
                  <a:cubicBezTo>
                    <a:pt x="0" y="5010"/>
                    <a:pt x="3296" y="8305"/>
                    <a:pt x="7369" y="8305"/>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38" name="Freeform: Shape 1894">
              <a:extLst>
                <a:ext uri="{FF2B5EF4-FFF2-40B4-BE49-F238E27FC236}">
                  <a16:creationId xmlns:a16="http://schemas.microsoft.com/office/drawing/2014/main" id="{B681D15D-5CE5-1BDC-28DF-3A05DFC192D7}"/>
                </a:ext>
              </a:extLst>
            </p:cNvPr>
            <p:cNvSpPr>
              <a:spLocks/>
            </p:cNvSpPr>
            <p:nvPr/>
          </p:nvSpPr>
          <p:spPr bwMode="auto">
            <a:xfrm>
              <a:off x="4064476" y="5888421"/>
              <a:ext cx="14603" cy="656253"/>
            </a:xfrm>
            <a:custGeom>
              <a:avLst/>
              <a:gdLst>
                <a:gd name="T0" fmla="*/ 0 w 14603"/>
                <a:gd name="T1" fmla="*/ 7368 h 656253"/>
                <a:gd name="T2" fmla="*/ 0 w 14603"/>
                <a:gd name="T3" fmla="*/ 649020 h 656253"/>
                <a:gd name="T4" fmla="*/ 7369 w 14603"/>
                <a:gd name="T5" fmla="*/ 656254 h 656253"/>
                <a:gd name="T6" fmla="*/ 14604 w 14603"/>
                <a:gd name="T7" fmla="*/ 649020 h 656253"/>
                <a:gd name="T8" fmla="*/ 14604 w 14603"/>
                <a:gd name="T9" fmla="*/ 7368 h 656253"/>
                <a:gd name="T10" fmla="*/ 7369 w 14603"/>
                <a:gd name="T11" fmla="*/ 0 h 656253"/>
                <a:gd name="T12" fmla="*/ 0 w 14603"/>
                <a:gd name="T13" fmla="*/ 7368 h 65625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3" h="656253">
                  <a:moveTo>
                    <a:pt x="0" y="7368"/>
                  </a:moveTo>
                  <a:lnTo>
                    <a:pt x="0" y="649020"/>
                  </a:lnTo>
                  <a:cubicBezTo>
                    <a:pt x="67" y="653039"/>
                    <a:pt x="3349" y="656254"/>
                    <a:pt x="7369" y="656254"/>
                  </a:cubicBezTo>
                  <a:cubicBezTo>
                    <a:pt x="11361" y="656254"/>
                    <a:pt x="14604" y="653012"/>
                    <a:pt x="14604" y="649020"/>
                  </a:cubicBezTo>
                  <a:lnTo>
                    <a:pt x="14604" y="7368"/>
                  </a:lnTo>
                  <a:cubicBezTo>
                    <a:pt x="14604" y="3350"/>
                    <a:pt x="11388" y="74"/>
                    <a:pt x="7369" y="0"/>
                  </a:cubicBezTo>
                  <a:cubicBezTo>
                    <a:pt x="3296" y="0"/>
                    <a:pt x="0" y="3298"/>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39" name="Freeform: Shape 1895">
              <a:extLst>
                <a:ext uri="{FF2B5EF4-FFF2-40B4-BE49-F238E27FC236}">
                  <a16:creationId xmlns:a16="http://schemas.microsoft.com/office/drawing/2014/main" id="{46059FF3-5FED-CACB-90BC-4AB9C29F3CE9}"/>
                </a:ext>
              </a:extLst>
            </p:cNvPr>
            <p:cNvSpPr>
              <a:spLocks/>
            </p:cNvSpPr>
            <p:nvPr/>
          </p:nvSpPr>
          <p:spPr bwMode="auto">
            <a:xfrm>
              <a:off x="1424047" y="6132758"/>
              <a:ext cx="10718" cy="14601"/>
            </a:xfrm>
            <a:custGeom>
              <a:avLst/>
              <a:gdLst>
                <a:gd name="T0" fmla="*/ 0 w 10718"/>
                <a:gd name="T1" fmla="*/ 7368 h 14601"/>
                <a:gd name="T2" fmla="*/ 7369 w 10718"/>
                <a:gd name="T3" fmla="*/ 14601 h 14601"/>
                <a:gd name="T4" fmla="*/ 10718 w 10718"/>
                <a:gd name="T5" fmla="*/ 14601 h 14601"/>
                <a:gd name="T6" fmla="*/ 3483 w 10718"/>
                <a:gd name="T7" fmla="*/ 7368 h 14601"/>
                <a:gd name="T8" fmla="*/ 10718 w 10718"/>
                <a:gd name="T9" fmla="*/ 0 h 14601"/>
                <a:gd name="T10" fmla="*/ 7369 w 10718"/>
                <a:gd name="T11" fmla="*/ 0 h 14601"/>
                <a:gd name="T12" fmla="*/ 0 w 10718"/>
                <a:gd name="T13" fmla="*/ 7368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718" h="14601">
                  <a:moveTo>
                    <a:pt x="0" y="7368"/>
                  </a:moveTo>
                  <a:cubicBezTo>
                    <a:pt x="67" y="11386"/>
                    <a:pt x="3349" y="14601"/>
                    <a:pt x="7369" y="14601"/>
                  </a:cubicBezTo>
                  <a:lnTo>
                    <a:pt x="10718" y="14601"/>
                  </a:lnTo>
                  <a:cubicBezTo>
                    <a:pt x="6726" y="14601"/>
                    <a:pt x="3483" y="11360"/>
                    <a:pt x="3483" y="7368"/>
                  </a:cubicBezTo>
                  <a:cubicBezTo>
                    <a:pt x="3483" y="3349"/>
                    <a:pt x="6699" y="67"/>
                    <a:pt x="10718" y="0"/>
                  </a:cubicBezTo>
                  <a:lnTo>
                    <a:pt x="7369" y="0"/>
                  </a:lnTo>
                  <a:cubicBezTo>
                    <a:pt x="3296" y="0"/>
                    <a:pt x="0" y="3295"/>
                    <a:pt x="0" y="7368"/>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40" name="Freeform: Shape 1896">
              <a:extLst>
                <a:ext uri="{FF2B5EF4-FFF2-40B4-BE49-F238E27FC236}">
                  <a16:creationId xmlns:a16="http://schemas.microsoft.com/office/drawing/2014/main" id="{0D0AD2A4-54CF-0D86-BEB9-D5476144AD33}"/>
                </a:ext>
              </a:extLst>
            </p:cNvPr>
            <p:cNvSpPr>
              <a:spLocks/>
            </p:cNvSpPr>
            <p:nvPr/>
          </p:nvSpPr>
          <p:spPr bwMode="auto">
            <a:xfrm>
              <a:off x="1427530" y="6134632"/>
              <a:ext cx="23020" cy="12726"/>
            </a:xfrm>
            <a:custGeom>
              <a:avLst/>
              <a:gdLst>
                <a:gd name="T0" fmla="*/ 0 w 23020"/>
                <a:gd name="T1" fmla="*/ 5493 h 12726"/>
                <a:gd name="T2" fmla="*/ 7235 w 23020"/>
                <a:gd name="T3" fmla="*/ 12727 h 12726"/>
                <a:gd name="T4" fmla="*/ 15675 w 23020"/>
                <a:gd name="T5" fmla="*/ 12727 h 12726"/>
                <a:gd name="T6" fmla="*/ 22910 w 23020"/>
                <a:gd name="T7" fmla="*/ 5493 h 12726"/>
                <a:gd name="T8" fmla="*/ 22910 w 23020"/>
                <a:gd name="T9" fmla="*/ 3350 h 12726"/>
                <a:gd name="T10" fmla="*/ 21972 w 23020"/>
                <a:gd name="T11" fmla="*/ 1340 h 12726"/>
                <a:gd name="T12" fmla="*/ 20900 w 23020"/>
                <a:gd name="T13" fmla="*/ 135 h 12726"/>
                <a:gd name="T14" fmla="*/ 19427 w 23020"/>
                <a:gd name="T15" fmla="*/ 1 h 12726"/>
                <a:gd name="T16" fmla="*/ 18221 w 23020"/>
                <a:gd name="T17" fmla="*/ 1 h 12726"/>
                <a:gd name="T18" fmla="*/ 16613 w 23020"/>
                <a:gd name="T19" fmla="*/ 1 h 12726"/>
                <a:gd name="T20" fmla="*/ 15675 w 23020"/>
                <a:gd name="T21" fmla="*/ 1 h 12726"/>
                <a:gd name="T22" fmla="*/ 7235 w 23020"/>
                <a:gd name="T23" fmla="*/ 1 h 12726"/>
                <a:gd name="T24" fmla="*/ 0 w 23020"/>
                <a:gd name="T25" fmla="*/ 5493 h 127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020" h="12726">
                  <a:moveTo>
                    <a:pt x="0" y="5493"/>
                  </a:moveTo>
                  <a:cubicBezTo>
                    <a:pt x="0" y="9485"/>
                    <a:pt x="3242" y="12727"/>
                    <a:pt x="7235" y="12727"/>
                  </a:cubicBezTo>
                  <a:lnTo>
                    <a:pt x="15675" y="12727"/>
                  </a:lnTo>
                  <a:cubicBezTo>
                    <a:pt x="19668" y="12727"/>
                    <a:pt x="22910" y="9485"/>
                    <a:pt x="22910" y="5493"/>
                  </a:cubicBezTo>
                  <a:cubicBezTo>
                    <a:pt x="23058" y="4783"/>
                    <a:pt x="23058" y="4060"/>
                    <a:pt x="22910" y="3350"/>
                  </a:cubicBezTo>
                  <a:cubicBezTo>
                    <a:pt x="22682" y="2640"/>
                    <a:pt x="22361" y="1970"/>
                    <a:pt x="21972" y="1340"/>
                  </a:cubicBezTo>
                  <a:lnTo>
                    <a:pt x="20900" y="135"/>
                  </a:lnTo>
                  <a:lnTo>
                    <a:pt x="19427" y="1"/>
                  </a:lnTo>
                  <a:lnTo>
                    <a:pt x="18221" y="1"/>
                  </a:lnTo>
                  <a:lnTo>
                    <a:pt x="16613" y="1"/>
                  </a:lnTo>
                  <a:lnTo>
                    <a:pt x="15675" y="1"/>
                  </a:lnTo>
                  <a:lnTo>
                    <a:pt x="7235" y="1"/>
                  </a:lnTo>
                  <a:cubicBezTo>
                    <a:pt x="3845" y="-53"/>
                    <a:pt x="857" y="2211"/>
                    <a:pt x="0" y="549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41" name="Freeform: Shape 1897">
              <a:extLst>
                <a:ext uri="{FF2B5EF4-FFF2-40B4-BE49-F238E27FC236}">
                  <a16:creationId xmlns:a16="http://schemas.microsoft.com/office/drawing/2014/main" id="{B8D0D98A-8EBD-59AE-2E44-17DAEBBDDF47}"/>
                </a:ext>
              </a:extLst>
            </p:cNvPr>
            <p:cNvSpPr>
              <a:spLocks/>
            </p:cNvSpPr>
            <p:nvPr/>
          </p:nvSpPr>
          <p:spPr bwMode="auto">
            <a:xfrm>
              <a:off x="3416025" y="6491360"/>
              <a:ext cx="103966" cy="14601"/>
            </a:xfrm>
            <a:custGeom>
              <a:avLst/>
              <a:gdLst>
                <a:gd name="T0" fmla="*/ 7369 w 103966"/>
                <a:gd name="T1" fmla="*/ 14601 h 14601"/>
                <a:gd name="T2" fmla="*/ 96732 w 103966"/>
                <a:gd name="T3" fmla="*/ 14601 h 14601"/>
                <a:gd name="T4" fmla="*/ 103967 w 103966"/>
                <a:gd name="T5" fmla="*/ 7367 h 14601"/>
                <a:gd name="T6" fmla="*/ 96732 w 103966"/>
                <a:gd name="T7" fmla="*/ 0 h 14601"/>
                <a:gd name="T8" fmla="*/ 7369 w 103966"/>
                <a:gd name="T9" fmla="*/ 0 h 14601"/>
                <a:gd name="T10" fmla="*/ 0 w 103966"/>
                <a:gd name="T11" fmla="*/ 7367 h 14601"/>
                <a:gd name="T12" fmla="*/ 7369 w 103966"/>
                <a:gd name="T13" fmla="*/ 14601 h 1460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3966" h="14601">
                  <a:moveTo>
                    <a:pt x="7369" y="14601"/>
                  </a:moveTo>
                  <a:lnTo>
                    <a:pt x="96732" y="14601"/>
                  </a:lnTo>
                  <a:cubicBezTo>
                    <a:pt x="100724" y="14601"/>
                    <a:pt x="103967" y="11359"/>
                    <a:pt x="103967" y="7367"/>
                  </a:cubicBezTo>
                  <a:cubicBezTo>
                    <a:pt x="103967" y="3349"/>
                    <a:pt x="100751" y="67"/>
                    <a:pt x="96732" y="0"/>
                  </a:cubicBezTo>
                  <a:lnTo>
                    <a:pt x="7369" y="0"/>
                  </a:lnTo>
                  <a:cubicBezTo>
                    <a:pt x="3296" y="0"/>
                    <a:pt x="0" y="3295"/>
                    <a:pt x="0" y="7367"/>
                  </a:cubicBezTo>
                  <a:cubicBezTo>
                    <a:pt x="67" y="11386"/>
                    <a:pt x="3349" y="14601"/>
                    <a:pt x="7369" y="14601"/>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42" name="Freeform: Shape 1898">
              <a:extLst>
                <a:ext uri="{FF2B5EF4-FFF2-40B4-BE49-F238E27FC236}">
                  <a16:creationId xmlns:a16="http://schemas.microsoft.com/office/drawing/2014/main" id="{FAAF621A-A08D-DD64-1654-37115EF79466}"/>
                </a:ext>
              </a:extLst>
            </p:cNvPr>
            <p:cNvSpPr>
              <a:spLocks/>
            </p:cNvSpPr>
            <p:nvPr/>
          </p:nvSpPr>
          <p:spPr bwMode="auto">
            <a:xfrm>
              <a:off x="4201790" y="6539039"/>
              <a:ext cx="2568" cy="314674"/>
            </a:xfrm>
            <a:custGeom>
              <a:avLst/>
              <a:gdLst>
                <a:gd name="T0" fmla="*/ 2559 w 2568"/>
                <a:gd name="T1" fmla="*/ 8315 h 314674"/>
                <a:gd name="T2" fmla="*/ 2559 w 2568"/>
                <a:gd name="T3" fmla="*/ 8315 h 314674"/>
                <a:gd name="T4" fmla="*/ 2559 w 2568"/>
                <a:gd name="T5" fmla="*/ 1350 h 314674"/>
                <a:gd name="T6" fmla="*/ 1501 w 2568"/>
                <a:gd name="T7" fmla="*/ 10 h 314674"/>
                <a:gd name="T8" fmla="*/ 1219 w 2568"/>
                <a:gd name="T9" fmla="*/ 10 h 314674"/>
                <a:gd name="T10" fmla="*/ 0 w 2568"/>
                <a:gd name="T11" fmla="*/ 1202 h 314674"/>
                <a:gd name="T12" fmla="*/ 13 w 2568"/>
                <a:gd name="T13" fmla="*/ 1350 h 314674"/>
                <a:gd name="T14" fmla="*/ 13 w 2568"/>
                <a:gd name="T15" fmla="*/ 314674 h 314674"/>
                <a:gd name="T16" fmla="*/ 2559 w 2568"/>
                <a:gd name="T17" fmla="*/ 314674 h 314674"/>
                <a:gd name="T18" fmla="*/ 2559 w 2568"/>
                <a:gd name="T19" fmla="*/ 8315 h 31467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568" h="314674">
                  <a:moveTo>
                    <a:pt x="2559" y="8315"/>
                  </a:moveTo>
                  <a:lnTo>
                    <a:pt x="2559" y="8315"/>
                  </a:lnTo>
                  <a:lnTo>
                    <a:pt x="2559" y="1350"/>
                  </a:lnTo>
                  <a:cubicBezTo>
                    <a:pt x="2640" y="693"/>
                    <a:pt x="2171" y="90"/>
                    <a:pt x="1501" y="10"/>
                  </a:cubicBezTo>
                  <a:cubicBezTo>
                    <a:pt x="1407" y="-3"/>
                    <a:pt x="1313" y="-3"/>
                    <a:pt x="1219" y="10"/>
                  </a:cubicBezTo>
                  <a:cubicBezTo>
                    <a:pt x="550" y="10"/>
                    <a:pt x="13" y="546"/>
                    <a:pt x="0" y="1202"/>
                  </a:cubicBezTo>
                  <a:cubicBezTo>
                    <a:pt x="0" y="1256"/>
                    <a:pt x="13" y="1296"/>
                    <a:pt x="13" y="1350"/>
                  </a:cubicBezTo>
                  <a:lnTo>
                    <a:pt x="13" y="314674"/>
                  </a:lnTo>
                  <a:lnTo>
                    <a:pt x="2559" y="314674"/>
                  </a:lnTo>
                  <a:lnTo>
                    <a:pt x="2559" y="8315"/>
                  </a:ln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43" name="Freeform: Shape 1899">
              <a:extLst>
                <a:ext uri="{FF2B5EF4-FFF2-40B4-BE49-F238E27FC236}">
                  <a16:creationId xmlns:a16="http://schemas.microsoft.com/office/drawing/2014/main" id="{3C51ECED-7967-7063-0727-5A4C31FD005D}"/>
                </a:ext>
              </a:extLst>
            </p:cNvPr>
            <p:cNvSpPr>
              <a:spLocks/>
            </p:cNvSpPr>
            <p:nvPr/>
          </p:nvSpPr>
          <p:spPr bwMode="auto">
            <a:xfrm>
              <a:off x="2323438" y="5846091"/>
              <a:ext cx="14469" cy="698584"/>
            </a:xfrm>
            <a:custGeom>
              <a:avLst/>
              <a:gdLst>
                <a:gd name="T0" fmla="*/ 0 w 14469"/>
                <a:gd name="T1" fmla="*/ 7234 h 698584"/>
                <a:gd name="T2" fmla="*/ 0 w 14469"/>
                <a:gd name="T3" fmla="*/ 691351 h 698584"/>
                <a:gd name="T4" fmla="*/ 7235 w 14469"/>
                <a:gd name="T5" fmla="*/ 698584 h 698584"/>
                <a:gd name="T6" fmla="*/ 14470 w 14469"/>
                <a:gd name="T7" fmla="*/ 691351 h 698584"/>
                <a:gd name="T8" fmla="*/ 14470 w 14469"/>
                <a:gd name="T9" fmla="*/ 7234 h 698584"/>
                <a:gd name="T10" fmla="*/ 7235 w 14469"/>
                <a:gd name="T11" fmla="*/ 0 h 698584"/>
                <a:gd name="T12" fmla="*/ 0 w 14469"/>
                <a:gd name="T13" fmla="*/ 7234 h 69858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469" h="698584">
                  <a:moveTo>
                    <a:pt x="0" y="7234"/>
                  </a:moveTo>
                  <a:lnTo>
                    <a:pt x="0" y="691351"/>
                  </a:lnTo>
                  <a:cubicBezTo>
                    <a:pt x="0" y="695342"/>
                    <a:pt x="3242" y="698584"/>
                    <a:pt x="7235" y="698584"/>
                  </a:cubicBezTo>
                  <a:cubicBezTo>
                    <a:pt x="11227" y="698584"/>
                    <a:pt x="14470" y="695342"/>
                    <a:pt x="14470" y="691351"/>
                  </a:cubicBezTo>
                  <a:lnTo>
                    <a:pt x="14470" y="7234"/>
                  </a:lnTo>
                  <a:cubicBezTo>
                    <a:pt x="14470" y="3239"/>
                    <a:pt x="11227" y="0"/>
                    <a:pt x="7235" y="0"/>
                  </a:cubicBezTo>
                  <a:cubicBezTo>
                    <a:pt x="3242" y="0"/>
                    <a:pt x="0" y="3239"/>
                    <a:pt x="0" y="7234"/>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44" name="Freeform: Shape 1900">
              <a:extLst>
                <a:ext uri="{FF2B5EF4-FFF2-40B4-BE49-F238E27FC236}">
                  <a16:creationId xmlns:a16="http://schemas.microsoft.com/office/drawing/2014/main" id="{8CD33A79-A75D-6580-F202-2320FF4790DF}"/>
                </a:ext>
              </a:extLst>
            </p:cNvPr>
            <p:cNvSpPr>
              <a:spLocks/>
            </p:cNvSpPr>
            <p:nvPr/>
          </p:nvSpPr>
          <p:spPr bwMode="auto">
            <a:xfrm>
              <a:off x="4166517" y="5852951"/>
              <a:ext cx="13582" cy="109296"/>
            </a:xfrm>
            <a:custGeom>
              <a:avLst/>
              <a:gdLst>
                <a:gd name="T0" fmla="*/ 184 w 13582"/>
                <a:gd name="T1" fmla="*/ 103520 h 109296"/>
                <a:gd name="T2" fmla="*/ 184 w 13582"/>
                <a:gd name="T3" fmla="*/ 104994 h 109296"/>
                <a:gd name="T4" fmla="*/ 184 w 13582"/>
                <a:gd name="T5" fmla="*/ 106065 h 109296"/>
                <a:gd name="T6" fmla="*/ 1122 w 13582"/>
                <a:gd name="T7" fmla="*/ 107405 h 109296"/>
                <a:gd name="T8" fmla="*/ 1792 w 13582"/>
                <a:gd name="T9" fmla="*/ 108209 h 109296"/>
                <a:gd name="T10" fmla="*/ 3132 w 13582"/>
                <a:gd name="T11" fmla="*/ 109146 h 109296"/>
                <a:gd name="T12" fmla="*/ 3936 w 13582"/>
                <a:gd name="T13" fmla="*/ 109146 h 109296"/>
                <a:gd name="T14" fmla="*/ 6615 w 13582"/>
                <a:gd name="T15" fmla="*/ 109146 h 109296"/>
                <a:gd name="T16" fmla="*/ 9831 w 13582"/>
                <a:gd name="T17" fmla="*/ 108342 h 109296"/>
                <a:gd name="T18" fmla="*/ 9831 w 13582"/>
                <a:gd name="T19" fmla="*/ 108342 h 109296"/>
                <a:gd name="T20" fmla="*/ 13582 w 13582"/>
                <a:gd name="T21" fmla="*/ 102046 h 109296"/>
                <a:gd name="T22" fmla="*/ 13582 w 13582"/>
                <a:gd name="T23" fmla="*/ 6937 h 109296"/>
                <a:gd name="T24" fmla="*/ 8625 w 13582"/>
                <a:gd name="T25" fmla="*/ 106 h 109296"/>
                <a:gd name="T26" fmla="*/ 7151 w 13582"/>
                <a:gd name="T27" fmla="*/ 106 h 109296"/>
                <a:gd name="T28" fmla="*/ 6347 w 13582"/>
                <a:gd name="T29" fmla="*/ 106 h 109296"/>
                <a:gd name="T30" fmla="*/ 4204 w 13582"/>
                <a:gd name="T31" fmla="*/ 106 h 109296"/>
                <a:gd name="T32" fmla="*/ 2864 w 13582"/>
                <a:gd name="T33" fmla="*/ 106 h 109296"/>
                <a:gd name="T34" fmla="*/ 1658 w 13582"/>
                <a:gd name="T35" fmla="*/ 909 h 109296"/>
                <a:gd name="T36" fmla="*/ 720 w 13582"/>
                <a:gd name="T37" fmla="*/ 1847 h 109296"/>
                <a:gd name="T38" fmla="*/ 50 w 13582"/>
                <a:gd name="T39" fmla="*/ 3053 h 109296"/>
                <a:gd name="T40" fmla="*/ 50 w 13582"/>
                <a:gd name="T41" fmla="*/ 4258 h 109296"/>
                <a:gd name="T42" fmla="*/ 50 w 13582"/>
                <a:gd name="T43" fmla="*/ 5732 h 109296"/>
                <a:gd name="T44" fmla="*/ 50 w 13582"/>
                <a:gd name="T45" fmla="*/ 5732 h 109296"/>
                <a:gd name="T46" fmla="*/ 50 w 13582"/>
                <a:gd name="T47" fmla="*/ 101645 h 109296"/>
                <a:gd name="T48" fmla="*/ 184 w 13582"/>
                <a:gd name="T49" fmla="*/ 103520 h 10929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3582" h="109296">
                  <a:moveTo>
                    <a:pt x="184" y="103520"/>
                  </a:moveTo>
                  <a:cubicBezTo>
                    <a:pt x="104" y="104009"/>
                    <a:pt x="104" y="104505"/>
                    <a:pt x="184" y="104994"/>
                  </a:cubicBezTo>
                  <a:lnTo>
                    <a:pt x="184" y="106065"/>
                  </a:lnTo>
                  <a:cubicBezTo>
                    <a:pt x="412" y="106562"/>
                    <a:pt x="734" y="107015"/>
                    <a:pt x="1122" y="107405"/>
                  </a:cubicBezTo>
                  <a:lnTo>
                    <a:pt x="1792" y="108209"/>
                  </a:lnTo>
                  <a:lnTo>
                    <a:pt x="3132" y="109146"/>
                  </a:lnTo>
                  <a:cubicBezTo>
                    <a:pt x="3132" y="109146"/>
                    <a:pt x="3132" y="109146"/>
                    <a:pt x="3936" y="109146"/>
                  </a:cubicBezTo>
                  <a:cubicBezTo>
                    <a:pt x="4820" y="109347"/>
                    <a:pt x="5731" y="109347"/>
                    <a:pt x="6615" y="109146"/>
                  </a:cubicBezTo>
                  <a:cubicBezTo>
                    <a:pt x="7741" y="109164"/>
                    <a:pt x="8853" y="108886"/>
                    <a:pt x="9831" y="108342"/>
                  </a:cubicBezTo>
                  <a:cubicBezTo>
                    <a:pt x="12135" y="107079"/>
                    <a:pt x="13569" y="104671"/>
                    <a:pt x="13582" y="102046"/>
                  </a:cubicBezTo>
                  <a:lnTo>
                    <a:pt x="13582" y="6937"/>
                  </a:lnTo>
                  <a:cubicBezTo>
                    <a:pt x="13609" y="3819"/>
                    <a:pt x="11599" y="1047"/>
                    <a:pt x="8625" y="106"/>
                  </a:cubicBezTo>
                  <a:lnTo>
                    <a:pt x="7151" y="106"/>
                  </a:lnTo>
                  <a:lnTo>
                    <a:pt x="6347" y="106"/>
                  </a:lnTo>
                  <a:cubicBezTo>
                    <a:pt x="5637" y="-35"/>
                    <a:pt x="4914" y="-35"/>
                    <a:pt x="4204" y="106"/>
                  </a:cubicBezTo>
                  <a:lnTo>
                    <a:pt x="2864" y="106"/>
                  </a:lnTo>
                  <a:lnTo>
                    <a:pt x="1658" y="909"/>
                  </a:lnTo>
                  <a:cubicBezTo>
                    <a:pt x="1377" y="1255"/>
                    <a:pt x="1069" y="1570"/>
                    <a:pt x="720" y="1847"/>
                  </a:cubicBezTo>
                  <a:cubicBezTo>
                    <a:pt x="452" y="2219"/>
                    <a:pt x="224" y="2624"/>
                    <a:pt x="50" y="3053"/>
                  </a:cubicBezTo>
                  <a:cubicBezTo>
                    <a:pt x="-3" y="3453"/>
                    <a:pt x="-3" y="3858"/>
                    <a:pt x="50" y="4258"/>
                  </a:cubicBezTo>
                  <a:cubicBezTo>
                    <a:pt x="-17" y="4747"/>
                    <a:pt x="-17" y="5243"/>
                    <a:pt x="50" y="5732"/>
                  </a:cubicBezTo>
                  <a:cubicBezTo>
                    <a:pt x="50" y="5732"/>
                    <a:pt x="50" y="5732"/>
                    <a:pt x="50" y="5732"/>
                  </a:cubicBezTo>
                  <a:lnTo>
                    <a:pt x="50" y="101645"/>
                  </a:lnTo>
                  <a:cubicBezTo>
                    <a:pt x="50" y="101645"/>
                    <a:pt x="184" y="103252"/>
                    <a:pt x="184" y="103520"/>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sp>
          <p:nvSpPr>
            <p:cNvPr id="945" name="Freeform: Shape 1901">
              <a:extLst>
                <a:ext uri="{FF2B5EF4-FFF2-40B4-BE49-F238E27FC236}">
                  <a16:creationId xmlns:a16="http://schemas.microsoft.com/office/drawing/2014/main" id="{0B036271-35C8-39DF-9814-DF7B28F3EBE0}"/>
                </a:ext>
              </a:extLst>
            </p:cNvPr>
            <p:cNvSpPr>
              <a:spLocks/>
            </p:cNvSpPr>
            <p:nvPr/>
          </p:nvSpPr>
          <p:spPr bwMode="auto">
            <a:xfrm>
              <a:off x="306571" y="6105146"/>
              <a:ext cx="14707" cy="23459"/>
            </a:xfrm>
            <a:custGeom>
              <a:avLst/>
              <a:gdLst>
                <a:gd name="T0" fmla="*/ 13233 w 14707"/>
                <a:gd name="T1" fmla="*/ 4303 h 23459"/>
                <a:gd name="T2" fmla="*/ 11090 w 14707"/>
                <a:gd name="T3" fmla="*/ 1758 h 23459"/>
                <a:gd name="T4" fmla="*/ 2247 w 14707"/>
                <a:gd name="T5" fmla="*/ 1758 h 23459"/>
                <a:gd name="T6" fmla="*/ 103 w 14707"/>
                <a:gd name="T7" fmla="*/ 4303 h 23459"/>
                <a:gd name="T8" fmla="*/ 103 w 14707"/>
                <a:gd name="T9" fmla="*/ 6715 h 23459"/>
                <a:gd name="T10" fmla="*/ 103 w 14707"/>
                <a:gd name="T11" fmla="*/ 16092 h 23459"/>
                <a:gd name="T12" fmla="*/ 7338 w 14707"/>
                <a:gd name="T13" fmla="*/ 23459 h 23459"/>
                <a:gd name="T14" fmla="*/ 14707 w 14707"/>
                <a:gd name="T15" fmla="*/ 16092 h 23459"/>
                <a:gd name="T16" fmla="*/ 14707 w 14707"/>
                <a:gd name="T17" fmla="*/ 7652 h 23459"/>
                <a:gd name="T18" fmla="*/ 13233 w 14707"/>
                <a:gd name="T19" fmla="*/ 4303 h 2345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07" h="23459">
                  <a:moveTo>
                    <a:pt x="13233" y="4303"/>
                  </a:moveTo>
                  <a:cubicBezTo>
                    <a:pt x="12791" y="3259"/>
                    <a:pt x="12045" y="2374"/>
                    <a:pt x="11090" y="1758"/>
                  </a:cubicBezTo>
                  <a:cubicBezTo>
                    <a:pt x="8610" y="-586"/>
                    <a:pt x="4727" y="-586"/>
                    <a:pt x="2247" y="1758"/>
                  </a:cubicBezTo>
                  <a:cubicBezTo>
                    <a:pt x="1325" y="2415"/>
                    <a:pt x="587" y="3285"/>
                    <a:pt x="103" y="4303"/>
                  </a:cubicBezTo>
                  <a:cubicBezTo>
                    <a:pt x="-34" y="5107"/>
                    <a:pt x="-34" y="5911"/>
                    <a:pt x="103" y="6715"/>
                  </a:cubicBezTo>
                  <a:lnTo>
                    <a:pt x="103" y="16092"/>
                  </a:lnTo>
                  <a:cubicBezTo>
                    <a:pt x="102" y="20110"/>
                    <a:pt x="3322" y="23392"/>
                    <a:pt x="7338" y="23459"/>
                  </a:cubicBezTo>
                  <a:cubicBezTo>
                    <a:pt x="11409" y="23459"/>
                    <a:pt x="14707" y="20164"/>
                    <a:pt x="14707" y="16092"/>
                  </a:cubicBezTo>
                  <a:lnTo>
                    <a:pt x="14707" y="7652"/>
                  </a:lnTo>
                  <a:cubicBezTo>
                    <a:pt x="14479" y="6433"/>
                    <a:pt x="13976" y="5295"/>
                    <a:pt x="13233" y="4303"/>
                  </a:cubicBezTo>
                  <a:close/>
                </a:path>
              </a:pathLst>
            </a:custGeom>
            <a:solidFill>
              <a:srgbClr val="000000"/>
            </a:solidFill>
            <a:ln>
              <a:noFill/>
            </a:ln>
            <a:extLst>
              <a:ext uri="{91240B29-F687-4F45-9708-019B960494DF}">
                <a14:hiddenLine xmlns:a14="http://schemas.microsoft.com/office/drawing/2010/main" w="12700" cap="flat">
                  <a:solidFill>
                    <a:srgbClr val="000000"/>
                  </a:solidFill>
                  <a:prstDash val="solid"/>
                  <a:miter lim="800000"/>
                  <a:headEnd/>
                  <a:tailEnd/>
                </a14:hiddenLine>
              </a:ext>
            </a:extLst>
          </p:spPr>
          <p:txBody>
            <a:bodyPr anchor="ctr"/>
            <a:lstStyle/>
            <a:p>
              <a:endParaRPr lang="en-GB"/>
            </a:p>
          </p:txBody>
        </p:sp>
      </p:grpSp>
      <p:sp>
        <p:nvSpPr>
          <p:cNvPr id="21" name="Text Placeholder 9"/>
          <p:cNvSpPr>
            <a:spLocks noGrp="1"/>
          </p:cNvSpPr>
          <p:nvPr>
            <p:ph type="body" sz="quarter" idx="15"/>
          </p:nvPr>
        </p:nvSpPr>
        <p:spPr>
          <a:xfrm>
            <a:off x="514349" y="2450593"/>
            <a:ext cx="2400300" cy="2567007"/>
          </a:xfrm>
          <a:noFill/>
          <a:ln w="22225">
            <a:noFill/>
          </a:ln>
        </p:spPr>
        <p:txBody>
          <a:bodyPr tIns="420624">
            <a:noAutofit/>
          </a:bodyPr>
          <a:lstStyle>
            <a:lvl1pPr marL="0" indent="0" algn="ctr">
              <a:lnSpc>
                <a:spcPts val="1950"/>
              </a:lnSpc>
              <a:spcBef>
                <a:spcPts val="0"/>
              </a:spcBef>
              <a:buNone/>
              <a:defRPr sz="1350">
                <a:solidFill>
                  <a:schemeClr val="tx1"/>
                </a:solidFill>
                <a:latin typeface="+mj-lt"/>
              </a:defRPr>
            </a:lvl1pPr>
            <a:lvl2pPr marL="342900" indent="0">
              <a:lnSpc>
                <a:spcPts val="1950"/>
              </a:lnSpc>
              <a:buNone/>
              <a:defRPr sz="1200"/>
            </a:lvl2pPr>
            <a:lvl3pPr marL="685800" indent="0">
              <a:lnSpc>
                <a:spcPts val="1950"/>
              </a:lnSpc>
              <a:buNone/>
              <a:defRPr sz="1200"/>
            </a:lvl3pPr>
            <a:lvl4pPr marL="1028700" indent="0">
              <a:lnSpc>
                <a:spcPts val="1950"/>
              </a:lnSpc>
              <a:buNone/>
              <a:defRPr sz="1200"/>
            </a:lvl4pPr>
            <a:lvl5pPr marL="1371600" indent="0">
              <a:lnSpc>
                <a:spcPts val="1950"/>
              </a:lnSpc>
              <a:buNone/>
              <a:defRPr sz="1200"/>
            </a:lvl5pPr>
          </a:lstStyle>
          <a:p>
            <a:pPr lvl="0"/>
            <a:r>
              <a:rPr lang="en-US"/>
              <a:t>Click to edit Master text styles</a:t>
            </a:r>
          </a:p>
        </p:txBody>
      </p:sp>
      <p:sp>
        <p:nvSpPr>
          <p:cNvPr id="32" name="Text Placeholder 9"/>
          <p:cNvSpPr>
            <a:spLocks noGrp="1"/>
          </p:cNvSpPr>
          <p:nvPr>
            <p:ph type="body" sz="quarter" idx="17"/>
          </p:nvPr>
        </p:nvSpPr>
        <p:spPr>
          <a:xfrm>
            <a:off x="3374482" y="2450592"/>
            <a:ext cx="2400300" cy="2567009"/>
          </a:xfrm>
          <a:noFill/>
          <a:ln w="22225">
            <a:noFill/>
          </a:ln>
        </p:spPr>
        <p:txBody>
          <a:bodyPr tIns="420624">
            <a:noAutofit/>
          </a:bodyPr>
          <a:lstStyle>
            <a:lvl1pPr marL="0" indent="0" algn="ctr">
              <a:lnSpc>
                <a:spcPts val="1950"/>
              </a:lnSpc>
              <a:spcBef>
                <a:spcPts val="0"/>
              </a:spcBef>
              <a:buNone/>
              <a:defRPr sz="1350">
                <a:solidFill>
                  <a:schemeClr val="tx1"/>
                </a:solidFill>
                <a:latin typeface="+mj-lt"/>
              </a:defRPr>
            </a:lvl1pPr>
            <a:lvl2pPr marL="342900" indent="0">
              <a:lnSpc>
                <a:spcPts val="1950"/>
              </a:lnSpc>
              <a:buNone/>
              <a:defRPr sz="1200"/>
            </a:lvl2pPr>
            <a:lvl3pPr marL="685800" indent="0">
              <a:lnSpc>
                <a:spcPts val="1950"/>
              </a:lnSpc>
              <a:buNone/>
              <a:defRPr sz="1200"/>
            </a:lvl3pPr>
            <a:lvl4pPr marL="1028700" indent="0">
              <a:lnSpc>
                <a:spcPts val="1950"/>
              </a:lnSpc>
              <a:buNone/>
              <a:defRPr sz="1200"/>
            </a:lvl4pPr>
            <a:lvl5pPr marL="1371600" indent="0">
              <a:lnSpc>
                <a:spcPts val="1950"/>
              </a:lnSpc>
              <a:buNone/>
              <a:defRPr sz="1200"/>
            </a:lvl5pPr>
          </a:lstStyle>
          <a:p>
            <a:pPr lvl="0"/>
            <a:r>
              <a:rPr lang="en-US"/>
              <a:t>Click to edit Master text styles</a:t>
            </a:r>
          </a:p>
        </p:txBody>
      </p:sp>
      <p:sp>
        <p:nvSpPr>
          <p:cNvPr id="34" name="Text Placeholder 9"/>
          <p:cNvSpPr>
            <a:spLocks noGrp="1"/>
          </p:cNvSpPr>
          <p:nvPr>
            <p:ph type="body" sz="quarter" idx="19"/>
          </p:nvPr>
        </p:nvSpPr>
        <p:spPr>
          <a:xfrm>
            <a:off x="6249872" y="2450592"/>
            <a:ext cx="2400300" cy="2567009"/>
          </a:xfrm>
          <a:noFill/>
          <a:ln w="22225">
            <a:noFill/>
          </a:ln>
        </p:spPr>
        <p:txBody>
          <a:bodyPr tIns="420624">
            <a:noAutofit/>
          </a:bodyPr>
          <a:lstStyle>
            <a:lvl1pPr marL="0" indent="0" algn="ctr">
              <a:lnSpc>
                <a:spcPts val="1950"/>
              </a:lnSpc>
              <a:spcBef>
                <a:spcPts val="0"/>
              </a:spcBef>
              <a:buNone/>
              <a:defRPr sz="1350">
                <a:solidFill>
                  <a:schemeClr val="tx1"/>
                </a:solidFill>
                <a:latin typeface="+mj-lt"/>
              </a:defRPr>
            </a:lvl1pPr>
            <a:lvl2pPr marL="342900" indent="0">
              <a:lnSpc>
                <a:spcPts val="1950"/>
              </a:lnSpc>
              <a:buNone/>
              <a:defRPr sz="1200"/>
            </a:lvl2pPr>
            <a:lvl3pPr marL="685800" indent="0">
              <a:lnSpc>
                <a:spcPts val="1950"/>
              </a:lnSpc>
              <a:buNone/>
              <a:defRPr sz="1200"/>
            </a:lvl3pPr>
            <a:lvl4pPr marL="1028700" indent="0">
              <a:lnSpc>
                <a:spcPts val="1950"/>
              </a:lnSpc>
              <a:buNone/>
              <a:defRPr sz="1200"/>
            </a:lvl4pPr>
            <a:lvl5pPr marL="1371600" indent="0">
              <a:lnSpc>
                <a:spcPts val="1950"/>
              </a:lnSpc>
              <a:buNone/>
              <a:defRPr sz="1200"/>
            </a:lvl5pPr>
          </a:lstStyle>
          <a:p>
            <a:pPr lvl="0"/>
            <a:r>
              <a:rPr lang="en-US"/>
              <a:t>Click to edit Master text styles</a:t>
            </a:r>
          </a:p>
        </p:txBody>
      </p:sp>
      <p:sp>
        <p:nvSpPr>
          <p:cNvPr id="10" name="Text Placeholder 9"/>
          <p:cNvSpPr>
            <a:spLocks noGrp="1"/>
          </p:cNvSpPr>
          <p:nvPr>
            <p:ph type="body" sz="quarter" idx="13"/>
          </p:nvPr>
        </p:nvSpPr>
        <p:spPr>
          <a:xfrm>
            <a:off x="704894" y="3392424"/>
            <a:ext cx="2057400" cy="1463040"/>
          </a:xfrm>
        </p:spPr>
        <p:txBody>
          <a:bodyPr>
            <a:normAutofit/>
          </a:bodyPr>
          <a:lstStyle>
            <a:lvl1pPr marL="0" indent="0" algn="ctr">
              <a:lnSpc>
                <a:spcPts val="1500"/>
              </a:lnSpc>
              <a:spcBef>
                <a:spcPts val="0"/>
              </a:spcBef>
              <a:buNone/>
              <a:defRPr sz="1050"/>
            </a:lvl1pPr>
            <a:lvl2pPr marL="342900" indent="0">
              <a:lnSpc>
                <a:spcPts val="1950"/>
              </a:lnSpc>
              <a:buNone/>
              <a:defRPr sz="1200"/>
            </a:lvl2pPr>
            <a:lvl3pPr marL="685800" indent="0">
              <a:lnSpc>
                <a:spcPts val="1950"/>
              </a:lnSpc>
              <a:buNone/>
              <a:defRPr sz="1200"/>
            </a:lvl3pPr>
            <a:lvl4pPr marL="1028700" indent="0">
              <a:lnSpc>
                <a:spcPts val="1950"/>
              </a:lnSpc>
              <a:buNone/>
              <a:defRPr sz="1200"/>
            </a:lvl4pPr>
            <a:lvl5pPr marL="1371600" indent="0">
              <a:lnSpc>
                <a:spcPts val="1950"/>
              </a:lnSpc>
              <a:buNone/>
              <a:defRPr sz="1200"/>
            </a:lvl5pPr>
          </a:lstStyle>
          <a:p>
            <a:pPr lvl="0"/>
            <a:r>
              <a:rPr lang="en-US"/>
              <a:t>Click to edit Master text styles</a:t>
            </a:r>
          </a:p>
        </p:txBody>
      </p:sp>
      <p:sp>
        <p:nvSpPr>
          <p:cNvPr id="2" name="Title 1"/>
          <p:cNvSpPr>
            <a:spLocks noGrp="1"/>
          </p:cNvSpPr>
          <p:nvPr>
            <p:ph type="title"/>
          </p:nvPr>
        </p:nvSpPr>
        <p:spPr>
          <a:xfrm>
            <a:off x="1178156" y="704088"/>
            <a:ext cx="6787690" cy="640080"/>
          </a:xfrm>
          <a:noFill/>
        </p:spPr>
        <p:txBody>
          <a:bodyPr/>
          <a:lstStyle>
            <a:lvl1pPr algn="ctr">
              <a:defRPr baseline="0"/>
            </a:lvl1pPr>
          </a:lstStyle>
          <a:p>
            <a:r>
              <a:rPr lang="en-US"/>
              <a:t>Click to edit Master title style</a:t>
            </a:r>
            <a:endParaRPr lang="en-US" dirty="0"/>
          </a:p>
        </p:txBody>
      </p:sp>
      <p:sp>
        <p:nvSpPr>
          <p:cNvPr id="20" name="Text Placeholder 9"/>
          <p:cNvSpPr>
            <a:spLocks noGrp="1"/>
          </p:cNvSpPr>
          <p:nvPr>
            <p:ph type="body" sz="quarter" idx="14"/>
          </p:nvPr>
        </p:nvSpPr>
        <p:spPr>
          <a:xfrm>
            <a:off x="1179576" y="1389889"/>
            <a:ext cx="6789420" cy="395859"/>
          </a:xfrm>
        </p:spPr>
        <p:txBody>
          <a:bodyPr>
            <a:noAutofit/>
          </a:bodyPr>
          <a:lstStyle>
            <a:lvl1pPr marL="0" indent="0" algn="ctr">
              <a:lnSpc>
                <a:spcPts val="1950"/>
              </a:lnSpc>
              <a:spcBef>
                <a:spcPts val="0"/>
              </a:spcBef>
              <a:buNone/>
              <a:defRPr sz="1350" b="0">
                <a:solidFill>
                  <a:schemeClr val="tx1"/>
                </a:solidFill>
                <a:latin typeface="+mj-lt"/>
              </a:defRPr>
            </a:lvl1pPr>
            <a:lvl2pPr marL="342900" indent="0">
              <a:lnSpc>
                <a:spcPts val="1950"/>
              </a:lnSpc>
              <a:buNone/>
              <a:defRPr sz="1200"/>
            </a:lvl2pPr>
            <a:lvl3pPr marL="685800" indent="0">
              <a:lnSpc>
                <a:spcPts val="1950"/>
              </a:lnSpc>
              <a:buNone/>
              <a:defRPr sz="1200"/>
            </a:lvl3pPr>
            <a:lvl4pPr marL="1028700" indent="0">
              <a:lnSpc>
                <a:spcPts val="1950"/>
              </a:lnSpc>
              <a:buNone/>
              <a:defRPr sz="1200"/>
            </a:lvl4pPr>
            <a:lvl5pPr marL="1371600" indent="0">
              <a:lnSpc>
                <a:spcPts val="1950"/>
              </a:lnSpc>
              <a:buNone/>
              <a:defRPr sz="1200"/>
            </a:lvl5pPr>
          </a:lstStyle>
          <a:p>
            <a:pPr lvl="0"/>
            <a:r>
              <a:rPr lang="en-US"/>
              <a:t>Click to edit Master text styles</a:t>
            </a:r>
          </a:p>
        </p:txBody>
      </p:sp>
      <p:sp>
        <p:nvSpPr>
          <p:cNvPr id="31" name="Text Placeholder 9"/>
          <p:cNvSpPr>
            <a:spLocks noGrp="1"/>
          </p:cNvSpPr>
          <p:nvPr>
            <p:ph type="body" sz="quarter" idx="16"/>
          </p:nvPr>
        </p:nvSpPr>
        <p:spPr>
          <a:xfrm>
            <a:off x="3548723" y="3392424"/>
            <a:ext cx="2057400" cy="1463040"/>
          </a:xfrm>
        </p:spPr>
        <p:txBody>
          <a:bodyPr>
            <a:normAutofit/>
          </a:bodyPr>
          <a:lstStyle>
            <a:lvl1pPr marL="0" indent="0" algn="ctr">
              <a:lnSpc>
                <a:spcPts val="1500"/>
              </a:lnSpc>
              <a:spcBef>
                <a:spcPts val="0"/>
              </a:spcBef>
              <a:buNone/>
              <a:defRPr sz="1050"/>
            </a:lvl1pPr>
            <a:lvl2pPr marL="342900" indent="0">
              <a:lnSpc>
                <a:spcPts val="1950"/>
              </a:lnSpc>
              <a:buNone/>
              <a:defRPr sz="1200"/>
            </a:lvl2pPr>
            <a:lvl3pPr marL="685800" indent="0">
              <a:lnSpc>
                <a:spcPts val="1950"/>
              </a:lnSpc>
              <a:buNone/>
              <a:defRPr sz="1200"/>
            </a:lvl3pPr>
            <a:lvl4pPr marL="1028700" indent="0">
              <a:lnSpc>
                <a:spcPts val="1950"/>
              </a:lnSpc>
              <a:buNone/>
              <a:defRPr sz="1200"/>
            </a:lvl4pPr>
            <a:lvl5pPr marL="1371600" indent="0">
              <a:lnSpc>
                <a:spcPts val="1950"/>
              </a:lnSpc>
              <a:buNone/>
              <a:defRPr sz="1200"/>
            </a:lvl5pPr>
          </a:lstStyle>
          <a:p>
            <a:pPr lvl="0"/>
            <a:r>
              <a:rPr lang="en-US"/>
              <a:t>Click to edit Master text styles</a:t>
            </a:r>
          </a:p>
        </p:txBody>
      </p:sp>
      <p:sp>
        <p:nvSpPr>
          <p:cNvPr id="33" name="Text Placeholder 9"/>
          <p:cNvSpPr>
            <a:spLocks noGrp="1"/>
          </p:cNvSpPr>
          <p:nvPr>
            <p:ph type="body" sz="quarter" idx="18"/>
          </p:nvPr>
        </p:nvSpPr>
        <p:spPr>
          <a:xfrm>
            <a:off x="6430079" y="3392424"/>
            <a:ext cx="2057400" cy="1463040"/>
          </a:xfrm>
        </p:spPr>
        <p:txBody>
          <a:bodyPr>
            <a:normAutofit/>
          </a:bodyPr>
          <a:lstStyle>
            <a:lvl1pPr marL="0" indent="0" algn="ctr">
              <a:lnSpc>
                <a:spcPts val="1500"/>
              </a:lnSpc>
              <a:spcBef>
                <a:spcPts val="0"/>
              </a:spcBef>
              <a:buNone/>
              <a:defRPr sz="1050"/>
            </a:lvl1pPr>
            <a:lvl2pPr marL="342900" indent="0">
              <a:lnSpc>
                <a:spcPts val="1950"/>
              </a:lnSpc>
              <a:buNone/>
              <a:defRPr sz="1200"/>
            </a:lvl2pPr>
            <a:lvl3pPr marL="685800" indent="0">
              <a:lnSpc>
                <a:spcPts val="1950"/>
              </a:lnSpc>
              <a:buNone/>
              <a:defRPr sz="1200"/>
            </a:lvl3pPr>
            <a:lvl4pPr marL="1028700" indent="0">
              <a:lnSpc>
                <a:spcPts val="1950"/>
              </a:lnSpc>
              <a:buNone/>
              <a:defRPr sz="1200"/>
            </a:lvl4pPr>
            <a:lvl5pPr marL="1371600" indent="0">
              <a:lnSpc>
                <a:spcPts val="1950"/>
              </a:lnSpc>
              <a:buNone/>
              <a:defRPr sz="1200"/>
            </a:lvl5pPr>
          </a:lstStyle>
          <a:p>
            <a:pPr lvl="0"/>
            <a:r>
              <a:rPr lang="en-US"/>
              <a:t>Click to edit Master text styles</a:t>
            </a:r>
          </a:p>
        </p:txBody>
      </p:sp>
      <p:sp>
        <p:nvSpPr>
          <p:cNvPr id="946" name="Footer Placeholder 4">
            <a:extLst>
              <a:ext uri="{FF2B5EF4-FFF2-40B4-BE49-F238E27FC236}">
                <a16:creationId xmlns:a16="http://schemas.microsoft.com/office/drawing/2014/main" id="{D17CF702-A32E-D315-9F40-E3860111643D}"/>
              </a:ext>
            </a:extLst>
          </p:cNvPr>
          <p:cNvSpPr>
            <a:spLocks noGrp="1"/>
          </p:cNvSpPr>
          <p:nvPr>
            <p:ph type="ftr" sz="quarter" idx="20"/>
          </p:nvPr>
        </p:nvSpPr>
        <p:spPr>
          <a:xfrm>
            <a:off x="3028950" y="6356350"/>
            <a:ext cx="3086100" cy="365125"/>
          </a:xfrm>
        </p:spPr>
        <p:txBody>
          <a:bodyPr/>
          <a:lstStyle>
            <a:lvl1pPr>
              <a:defRPr>
                <a:solidFill>
                  <a:schemeClr val="bg1"/>
                </a:solidFill>
              </a:defRPr>
            </a:lvl1pPr>
          </a:lstStyle>
          <a:p>
            <a:pPr>
              <a:defRPr/>
            </a:pPr>
            <a:r>
              <a:rPr lang="en-US"/>
              <a:t>Pitch deck title</a:t>
            </a:r>
          </a:p>
        </p:txBody>
      </p:sp>
      <p:sp>
        <p:nvSpPr>
          <p:cNvPr id="947" name="Date Placeholder 3">
            <a:extLst>
              <a:ext uri="{FF2B5EF4-FFF2-40B4-BE49-F238E27FC236}">
                <a16:creationId xmlns:a16="http://schemas.microsoft.com/office/drawing/2014/main" id="{D56F40EA-3204-828F-603D-74CB15D13831}"/>
              </a:ext>
            </a:extLst>
          </p:cNvPr>
          <p:cNvSpPr>
            <a:spLocks noGrp="1"/>
          </p:cNvSpPr>
          <p:nvPr>
            <p:ph type="dt" sz="half" idx="21"/>
          </p:nvPr>
        </p:nvSpPr>
        <p:spPr/>
        <p:txBody>
          <a:bodyPr/>
          <a:lstStyle>
            <a:lvl1pPr>
              <a:defRPr>
                <a:solidFill>
                  <a:schemeClr val="bg1"/>
                </a:solidFill>
              </a:defRPr>
            </a:lvl1pPr>
          </a:lstStyle>
          <a:p>
            <a:pPr>
              <a:defRPr/>
            </a:pPr>
            <a:r>
              <a:rPr lang="en-US"/>
              <a:t>7/1/20XX</a:t>
            </a:r>
          </a:p>
        </p:txBody>
      </p:sp>
      <p:sp>
        <p:nvSpPr>
          <p:cNvPr id="948" name="Slide Number Placeholder 5">
            <a:extLst>
              <a:ext uri="{FF2B5EF4-FFF2-40B4-BE49-F238E27FC236}">
                <a16:creationId xmlns:a16="http://schemas.microsoft.com/office/drawing/2014/main" id="{529E5BE8-3672-B029-8E29-DCA709ECEF2B}"/>
              </a:ext>
            </a:extLst>
          </p:cNvPr>
          <p:cNvSpPr>
            <a:spLocks noGrp="1"/>
          </p:cNvSpPr>
          <p:nvPr>
            <p:ph type="sldNum" sz="quarter" idx="22"/>
          </p:nvPr>
        </p:nvSpPr>
        <p:spPr/>
        <p:txBody>
          <a:bodyPr/>
          <a:lstStyle>
            <a:lvl1pPr>
              <a:defRPr>
                <a:solidFill>
                  <a:schemeClr val="bg1"/>
                </a:solidFill>
              </a:defRPr>
            </a:lvl1pPr>
          </a:lstStyle>
          <a:p>
            <a:pPr>
              <a:defRPr/>
            </a:pPr>
            <a:fld id="{8504FE8C-3783-420B-892C-B0F96A25FB22}" type="slidenum">
              <a:rPr lang="en-US"/>
              <a:pPr>
                <a:defRPr/>
              </a:pPr>
              <a:t>‹#›</a:t>
            </a:fld>
            <a:endParaRPr lang="en-US" dirty="0"/>
          </a:p>
        </p:txBody>
      </p:sp>
    </p:spTree>
    <p:extLst>
      <p:ext uri="{BB962C8B-B14F-4D97-AF65-F5344CB8AC3E}">
        <p14:creationId xmlns:p14="http://schemas.microsoft.com/office/powerpoint/2010/main" val="3205336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4_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79576" y="704088"/>
            <a:ext cx="6789420" cy="640080"/>
          </a:xfrm>
        </p:spPr>
        <p:txBody>
          <a:bodyPr/>
          <a:lstStyle>
            <a:lvl1pPr algn="ctr">
              <a:defRPr baseline="0"/>
            </a:lvl1pPr>
          </a:lstStyle>
          <a:p>
            <a:r>
              <a:rPr lang="en-US"/>
              <a:t>Click to edit Master title style</a:t>
            </a:r>
            <a:endParaRPr lang="en-US" dirty="0"/>
          </a:p>
        </p:txBody>
      </p:sp>
      <p:sp>
        <p:nvSpPr>
          <p:cNvPr id="3" name="Text Placeholder 2"/>
          <p:cNvSpPr>
            <a:spLocks noGrp="1"/>
          </p:cNvSpPr>
          <p:nvPr>
            <p:ph type="body" idx="1"/>
          </p:nvPr>
        </p:nvSpPr>
        <p:spPr>
          <a:xfrm>
            <a:off x="692658" y="2002536"/>
            <a:ext cx="3675888" cy="393192"/>
          </a:xfrm>
        </p:spPr>
        <p:txBody>
          <a:bodyPr anchor="b">
            <a:normAutofit/>
          </a:bodyPr>
          <a:lstStyle>
            <a:lvl1pPr marL="0" indent="0">
              <a:buNone/>
              <a:defRPr sz="1050" b="0">
                <a:solidFill>
                  <a:schemeClr val="bg1">
                    <a:lumMod val="50000"/>
                  </a:schemeClr>
                </a:solidFill>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92658" y="2670048"/>
            <a:ext cx="3675888"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73168" y="2002536"/>
            <a:ext cx="3874770" cy="393192"/>
          </a:xfrm>
        </p:spPr>
        <p:txBody>
          <a:bodyPr anchor="b">
            <a:normAutofit/>
          </a:bodyPr>
          <a:lstStyle>
            <a:lvl1pPr marL="0" indent="0">
              <a:buNone/>
              <a:defRPr sz="1050" b="0">
                <a:solidFill>
                  <a:schemeClr val="bg1">
                    <a:lumMod val="50000"/>
                  </a:schemeClr>
                </a:solidFill>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773168" y="2532888"/>
            <a:ext cx="3874770"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4"/>
          </p:nvPr>
        </p:nvSpPr>
        <p:spPr>
          <a:xfrm>
            <a:off x="1179576" y="1389889"/>
            <a:ext cx="6789420" cy="395859"/>
          </a:xfrm>
        </p:spPr>
        <p:txBody>
          <a:bodyPr>
            <a:noAutofit/>
          </a:bodyPr>
          <a:lstStyle>
            <a:lvl1pPr marL="0" indent="0" algn="ctr">
              <a:lnSpc>
                <a:spcPts val="1950"/>
              </a:lnSpc>
              <a:spcBef>
                <a:spcPts val="0"/>
              </a:spcBef>
              <a:buNone/>
              <a:defRPr sz="1350" b="0">
                <a:solidFill>
                  <a:schemeClr val="tx1"/>
                </a:solidFill>
                <a:latin typeface="+mj-lt"/>
              </a:defRPr>
            </a:lvl1pPr>
            <a:lvl2pPr marL="342900" indent="0">
              <a:lnSpc>
                <a:spcPts val="1950"/>
              </a:lnSpc>
              <a:buNone/>
              <a:defRPr sz="1200"/>
            </a:lvl2pPr>
            <a:lvl3pPr marL="685800" indent="0">
              <a:lnSpc>
                <a:spcPts val="1950"/>
              </a:lnSpc>
              <a:buNone/>
              <a:defRPr sz="1200"/>
            </a:lvl3pPr>
            <a:lvl4pPr marL="1028700" indent="0">
              <a:lnSpc>
                <a:spcPts val="1950"/>
              </a:lnSpc>
              <a:buNone/>
              <a:defRPr sz="1200"/>
            </a:lvl4pPr>
            <a:lvl5pPr marL="1371600" indent="0">
              <a:lnSpc>
                <a:spcPts val="1950"/>
              </a:lnSpc>
              <a:buNone/>
              <a:defRPr sz="1200"/>
            </a:lvl5pPr>
          </a:lstStyle>
          <a:p>
            <a:pPr lvl="0"/>
            <a:r>
              <a:rPr lang="en-US"/>
              <a:t>Click to edit Master text styles</a:t>
            </a:r>
          </a:p>
        </p:txBody>
      </p:sp>
      <p:sp>
        <p:nvSpPr>
          <p:cNvPr id="7" name="Date Placeholder 6">
            <a:extLst>
              <a:ext uri="{FF2B5EF4-FFF2-40B4-BE49-F238E27FC236}">
                <a16:creationId xmlns:a16="http://schemas.microsoft.com/office/drawing/2014/main" id="{6A828E70-C678-8E63-D559-4D70C8F9A1E6}"/>
              </a:ext>
            </a:extLst>
          </p:cNvPr>
          <p:cNvSpPr>
            <a:spLocks noGrp="1"/>
          </p:cNvSpPr>
          <p:nvPr>
            <p:ph type="dt" sz="half" idx="15"/>
          </p:nvPr>
        </p:nvSpPr>
        <p:spPr/>
        <p:txBody>
          <a:bodyPr/>
          <a:lstStyle>
            <a:lvl1pPr>
              <a:defRPr/>
            </a:lvl1pPr>
          </a:lstStyle>
          <a:p>
            <a:pPr>
              <a:defRPr/>
            </a:pPr>
            <a:r>
              <a:rPr lang="en-US"/>
              <a:t>7/1/20XX</a:t>
            </a:r>
          </a:p>
        </p:txBody>
      </p:sp>
      <p:sp>
        <p:nvSpPr>
          <p:cNvPr id="8" name="Footer Placeholder 7">
            <a:extLst>
              <a:ext uri="{FF2B5EF4-FFF2-40B4-BE49-F238E27FC236}">
                <a16:creationId xmlns:a16="http://schemas.microsoft.com/office/drawing/2014/main" id="{F3D30F1A-4C41-C344-B140-4AF04FF56588}"/>
              </a:ext>
            </a:extLst>
          </p:cNvPr>
          <p:cNvSpPr>
            <a:spLocks noGrp="1"/>
          </p:cNvSpPr>
          <p:nvPr>
            <p:ph type="ftr" sz="quarter" idx="16"/>
          </p:nvPr>
        </p:nvSpPr>
        <p:spPr/>
        <p:txBody>
          <a:bodyPr/>
          <a:lstStyle>
            <a:lvl1pPr>
              <a:defRPr/>
            </a:lvl1pPr>
          </a:lstStyle>
          <a:p>
            <a:pPr>
              <a:defRPr/>
            </a:pPr>
            <a:r>
              <a:rPr lang="en-US"/>
              <a:t>Pitch deck title</a:t>
            </a:r>
          </a:p>
        </p:txBody>
      </p:sp>
      <p:sp>
        <p:nvSpPr>
          <p:cNvPr id="9" name="Slide Number Placeholder 8">
            <a:extLst>
              <a:ext uri="{FF2B5EF4-FFF2-40B4-BE49-F238E27FC236}">
                <a16:creationId xmlns:a16="http://schemas.microsoft.com/office/drawing/2014/main" id="{9F107640-7F2D-5CC5-523D-AD74F9639AC2}"/>
              </a:ext>
            </a:extLst>
          </p:cNvPr>
          <p:cNvSpPr>
            <a:spLocks noGrp="1"/>
          </p:cNvSpPr>
          <p:nvPr>
            <p:ph type="sldNum" sz="quarter" idx="17"/>
          </p:nvPr>
        </p:nvSpPr>
        <p:spPr/>
        <p:txBody>
          <a:bodyPr/>
          <a:lstStyle>
            <a:lvl1pPr>
              <a:defRPr/>
            </a:lvl1pPr>
          </a:lstStyle>
          <a:p>
            <a:pPr>
              <a:defRPr/>
            </a:pPr>
            <a:fld id="{120AE379-BF17-46A4-844F-4403BEE97822}" type="slidenum">
              <a:rPr lang="en-US"/>
              <a:pPr>
                <a:defRPr/>
              </a:pPr>
              <a:t>‹#›</a:t>
            </a:fld>
            <a:endParaRPr lang="en-US" dirty="0"/>
          </a:p>
        </p:txBody>
      </p:sp>
    </p:spTree>
    <p:extLst>
      <p:ext uri="{BB962C8B-B14F-4D97-AF65-F5344CB8AC3E}">
        <p14:creationId xmlns:p14="http://schemas.microsoft.com/office/powerpoint/2010/main" val="33779006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5" name="Content Placeholder 4"/>
          <p:cNvSpPr>
            <a:spLocks noGrp="1"/>
          </p:cNvSpPr>
          <p:nvPr>
            <p:ph sz="quarter" idx="10"/>
          </p:nvPr>
        </p:nvSpPr>
        <p:spPr>
          <a:xfrm>
            <a:off x="457200" y="1371600"/>
            <a:ext cx="8229600" cy="4755600"/>
          </a:xfrm>
        </p:spPr>
        <p:txBody>
          <a:bodyPr/>
          <a:lstStyle>
            <a:lvl3pPr>
              <a:defRPr lang="en-GB" sz="1600" dirty="0" smtClean="0">
                <a:solidFill>
                  <a:schemeClr val="tx1"/>
                </a:solidFill>
                <a:latin typeface="+mn-lt"/>
                <a:ea typeface="ＭＳ Ｐゴシック" charset="-128"/>
                <a:cs typeface="ＭＳ Ｐゴシック" charset="-128"/>
              </a:defRPr>
            </a:lvl3pPr>
            <a:lvl4pPr marL="447675" indent="-215900">
              <a:defRPr/>
            </a:lvl4pPr>
          </a:lstStyle>
          <a:p>
            <a:pPr lvl="0"/>
            <a:r>
              <a:rPr lang="en-GB" dirty="0"/>
              <a:t>Click to edit Master text styles</a:t>
            </a:r>
          </a:p>
          <a:p>
            <a:pPr lvl="1"/>
            <a:r>
              <a:rPr lang="en-GB" dirty="0"/>
              <a:t>Second level</a:t>
            </a:r>
          </a:p>
          <a:p>
            <a:pPr lvl="3"/>
            <a:r>
              <a:rPr lang="en-GB" dirty="0"/>
              <a:t>Third level</a:t>
            </a:r>
          </a:p>
          <a:p>
            <a:pPr lvl="4"/>
            <a:r>
              <a:rPr lang="en-GB" dirty="0"/>
              <a:t>Fourth level</a:t>
            </a:r>
          </a:p>
          <a:p>
            <a:pPr lvl="4"/>
            <a:r>
              <a:rPr lang="en-GB" dirty="0"/>
              <a:t>Fifth level</a:t>
            </a:r>
          </a:p>
        </p:txBody>
      </p:sp>
      <p:sp>
        <p:nvSpPr>
          <p:cNvPr id="2" name="Title 1"/>
          <p:cNvSpPr>
            <a:spLocks noGrp="1"/>
          </p:cNvSpPr>
          <p:nvPr>
            <p:ph type="title"/>
          </p:nvPr>
        </p:nvSpPr>
        <p:spPr/>
        <p:txBody>
          <a:bodyPr/>
          <a:lstStyle/>
          <a:p>
            <a:r>
              <a:rPr lang="en-US" dirty="0"/>
              <a:t>Click to edit Master title style</a:t>
            </a:r>
            <a:endParaRPr lang="en-GB" dirty="0"/>
          </a:p>
        </p:txBody>
      </p:sp>
    </p:spTree>
    <p:extLst>
      <p:ext uri="{BB962C8B-B14F-4D97-AF65-F5344CB8AC3E}">
        <p14:creationId xmlns:p14="http://schemas.microsoft.com/office/powerpoint/2010/main" val="39395509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2_Title and Content">
    <p:spTree>
      <p:nvGrpSpPr>
        <p:cNvPr id="1" name=""/>
        <p:cNvGrpSpPr/>
        <p:nvPr/>
      </p:nvGrpSpPr>
      <p:grpSpPr>
        <a:xfrm>
          <a:off x="0" y="0"/>
          <a:ext cx="0" cy="0"/>
          <a:chOff x="0" y="0"/>
          <a:chExt cx="0" cy="0"/>
        </a:xfrm>
      </p:grpSpPr>
      <p:sp>
        <p:nvSpPr>
          <p:cNvPr id="5" name="Content Placeholder 4"/>
          <p:cNvSpPr>
            <a:spLocks noGrp="1"/>
          </p:cNvSpPr>
          <p:nvPr>
            <p:ph sz="quarter" idx="10"/>
          </p:nvPr>
        </p:nvSpPr>
        <p:spPr>
          <a:xfrm>
            <a:off x="457200" y="1371600"/>
            <a:ext cx="8229600" cy="4755600"/>
          </a:xfrm>
        </p:spPr>
        <p:txBody>
          <a:bodyPr/>
          <a:lstStyle>
            <a:lvl3pPr>
              <a:defRPr lang="en-GB" sz="1600" dirty="0" smtClean="0">
                <a:solidFill>
                  <a:schemeClr val="tx1"/>
                </a:solidFill>
                <a:latin typeface="+mn-lt"/>
                <a:ea typeface="ＭＳ Ｐゴシック" charset="-128"/>
                <a:cs typeface="ＭＳ Ｐゴシック" charset="-128"/>
              </a:defRPr>
            </a:lvl3pPr>
            <a:lvl4pPr marL="447675" indent="-215900">
              <a:defRPr/>
            </a:lvl4pPr>
          </a:lstStyle>
          <a:p>
            <a:pPr lvl="0"/>
            <a:r>
              <a:rPr lang="en-GB" dirty="0"/>
              <a:t>Click to edit Master text styles</a:t>
            </a:r>
          </a:p>
          <a:p>
            <a:pPr lvl="1"/>
            <a:r>
              <a:rPr lang="en-GB" dirty="0"/>
              <a:t>Second level</a:t>
            </a:r>
          </a:p>
          <a:p>
            <a:pPr lvl="3"/>
            <a:r>
              <a:rPr lang="en-GB" dirty="0"/>
              <a:t>Third level</a:t>
            </a:r>
          </a:p>
          <a:p>
            <a:pPr lvl="4"/>
            <a:r>
              <a:rPr lang="en-GB" dirty="0"/>
              <a:t>Fourth level</a:t>
            </a:r>
          </a:p>
          <a:p>
            <a:pPr lvl="4"/>
            <a:r>
              <a:rPr lang="en-GB" dirty="0"/>
              <a:t>Fifth level</a:t>
            </a:r>
          </a:p>
        </p:txBody>
      </p:sp>
      <p:sp>
        <p:nvSpPr>
          <p:cNvPr id="2" name="Title 1"/>
          <p:cNvSpPr>
            <a:spLocks noGrp="1"/>
          </p:cNvSpPr>
          <p:nvPr>
            <p:ph type="title"/>
          </p:nvPr>
        </p:nvSpPr>
        <p:spPr/>
        <p:txBody>
          <a:bodyPr/>
          <a:lstStyle/>
          <a:p>
            <a:r>
              <a:rPr lang="en-US" dirty="0"/>
              <a:t>Click to edit Master title style</a:t>
            </a:r>
            <a:endParaRPr lang="en-GB" dirty="0"/>
          </a:p>
        </p:txBody>
      </p:sp>
    </p:spTree>
    <p:extLst>
      <p:ext uri="{BB962C8B-B14F-4D97-AF65-F5344CB8AC3E}">
        <p14:creationId xmlns:p14="http://schemas.microsoft.com/office/powerpoint/2010/main" val="34034424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3_Title and Content">
    <p:spTree>
      <p:nvGrpSpPr>
        <p:cNvPr id="1" name=""/>
        <p:cNvGrpSpPr/>
        <p:nvPr/>
      </p:nvGrpSpPr>
      <p:grpSpPr>
        <a:xfrm>
          <a:off x="0" y="0"/>
          <a:ext cx="0" cy="0"/>
          <a:chOff x="0" y="0"/>
          <a:chExt cx="0" cy="0"/>
        </a:xfrm>
      </p:grpSpPr>
      <p:sp>
        <p:nvSpPr>
          <p:cNvPr id="5" name="Content Placeholder 4"/>
          <p:cNvSpPr>
            <a:spLocks noGrp="1"/>
          </p:cNvSpPr>
          <p:nvPr>
            <p:ph sz="quarter" idx="10"/>
          </p:nvPr>
        </p:nvSpPr>
        <p:spPr>
          <a:xfrm>
            <a:off x="457200" y="1371600"/>
            <a:ext cx="8229600" cy="4755600"/>
          </a:xfrm>
        </p:spPr>
        <p:txBody>
          <a:bodyPr/>
          <a:lstStyle>
            <a:lvl3pPr>
              <a:defRPr lang="en-GB" sz="1600" dirty="0" smtClean="0">
                <a:solidFill>
                  <a:schemeClr val="tx1"/>
                </a:solidFill>
                <a:latin typeface="+mn-lt"/>
                <a:ea typeface="ＭＳ Ｐゴシック" charset="-128"/>
                <a:cs typeface="ＭＳ Ｐゴシック" charset="-128"/>
              </a:defRPr>
            </a:lvl3pPr>
            <a:lvl4pPr marL="447675" indent="-215900">
              <a:defRPr/>
            </a:lvl4pPr>
          </a:lstStyle>
          <a:p>
            <a:pPr lvl="0"/>
            <a:r>
              <a:rPr lang="en-GB" dirty="0"/>
              <a:t>Click to edit Master text styles</a:t>
            </a:r>
          </a:p>
          <a:p>
            <a:pPr lvl="1"/>
            <a:r>
              <a:rPr lang="en-GB" dirty="0"/>
              <a:t>Second level</a:t>
            </a:r>
          </a:p>
          <a:p>
            <a:pPr lvl="3"/>
            <a:r>
              <a:rPr lang="en-GB" dirty="0"/>
              <a:t>Third level</a:t>
            </a:r>
          </a:p>
          <a:p>
            <a:pPr lvl="4"/>
            <a:r>
              <a:rPr lang="en-GB" dirty="0"/>
              <a:t>Fourth level</a:t>
            </a:r>
          </a:p>
          <a:p>
            <a:pPr lvl="4"/>
            <a:r>
              <a:rPr lang="en-GB" dirty="0"/>
              <a:t>Fifth level</a:t>
            </a:r>
          </a:p>
        </p:txBody>
      </p:sp>
      <p:sp>
        <p:nvSpPr>
          <p:cNvPr id="2" name="Title 1"/>
          <p:cNvSpPr>
            <a:spLocks noGrp="1"/>
          </p:cNvSpPr>
          <p:nvPr>
            <p:ph type="title"/>
          </p:nvPr>
        </p:nvSpPr>
        <p:spPr/>
        <p:txBody>
          <a:bodyPr/>
          <a:lstStyle/>
          <a:p>
            <a:r>
              <a:rPr lang="en-US" dirty="0"/>
              <a:t>Click to edit Master title style</a:t>
            </a:r>
            <a:endParaRPr lang="en-GB" dirty="0"/>
          </a:p>
        </p:txBody>
      </p:sp>
    </p:spTree>
    <p:extLst>
      <p:ext uri="{BB962C8B-B14F-4D97-AF65-F5344CB8AC3E}">
        <p14:creationId xmlns:p14="http://schemas.microsoft.com/office/powerpoint/2010/main" val="42470696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8CF1AFA-BA24-495F-661F-4BAEEFB0F2DD}"/>
              </a:ext>
            </a:extLst>
          </p:cNvPr>
          <p:cNvSpPr>
            <a:spLocks noGrp="1"/>
          </p:cNvSpPr>
          <p:nvPr>
            <p:ph type="dt" sz="half" idx="10"/>
          </p:nvPr>
        </p:nvSpPr>
        <p:spPr/>
        <p:txBody>
          <a:bodyPr/>
          <a:lstStyle>
            <a:lvl1pPr>
              <a:defRPr/>
            </a:lvl1pPr>
          </a:lstStyle>
          <a:p>
            <a:pPr>
              <a:defRPr/>
            </a:pPr>
            <a:fld id="{C99EFC96-74C9-44C3-89C9-862FFAD9CD9F}" type="datetimeFigureOut">
              <a:rPr lang="en-GB"/>
              <a:pPr>
                <a:defRPr/>
              </a:pPr>
              <a:t>30/10/2025</a:t>
            </a:fld>
            <a:endParaRPr lang="en-GB"/>
          </a:p>
        </p:txBody>
      </p:sp>
      <p:sp>
        <p:nvSpPr>
          <p:cNvPr id="5" name="Footer Placeholder 4">
            <a:extLst>
              <a:ext uri="{FF2B5EF4-FFF2-40B4-BE49-F238E27FC236}">
                <a16:creationId xmlns:a16="http://schemas.microsoft.com/office/drawing/2014/main" id="{8F413227-FBFD-F67B-0D89-18F110C175E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B934537-DE35-5ED7-36C2-29C7AC4E35B0}"/>
              </a:ext>
            </a:extLst>
          </p:cNvPr>
          <p:cNvSpPr>
            <a:spLocks noGrp="1"/>
          </p:cNvSpPr>
          <p:nvPr>
            <p:ph type="sldNum" sz="quarter" idx="12"/>
          </p:nvPr>
        </p:nvSpPr>
        <p:spPr/>
        <p:txBody>
          <a:bodyPr/>
          <a:lstStyle>
            <a:lvl1pPr>
              <a:defRPr/>
            </a:lvl1pPr>
          </a:lstStyle>
          <a:p>
            <a:pPr>
              <a:defRPr/>
            </a:pPr>
            <a:fld id="{8FFC0BF7-B72E-49B8-B60B-0CC17FE8BC10}" type="slidenum">
              <a:rPr lang="en-GB"/>
              <a:pPr>
                <a:defRPr/>
              </a:pPr>
              <a:t>‹#›</a:t>
            </a:fld>
            <a:endParaRPr lang="en-GB"/>
          </a:p>
        </p:txBody>
      </p:sp>
    </p:spTree>
    <p:extLst>
      <p:ext uri="{BB962C8B-B14F-4D97-AF65-F5344CB8AC3E}">
        <p14:creationId xmlns:p14="http://schemas.microsoft.com/office/powerpoint/2010/main" val="12634706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E927EA-6681-5FB6-CDAD-76232F35038A}"/>
              </a:ext>
            </a:extLst>
          </p:cNvPr>
          <p:cNvSpPr>
            <a:spLocks noGrp="1"/>
          </p:cNvSpPr>
          <p:nvPr>
            <p:ph type="dt" sz="half" idx="10"/>
          </p:nvPr>
        </p:nvSpPr>
        <p:spPr/>
        <p:txBody>
          <a:bodyPr/>
          <a:lstStyle>
            <a:lvl1pPr>
              <a:defRPr/>
            </a:lvl1pPr>
          </a:lstStyle>
          <a:p>
            <a:pPr>
              <a:defRPr/>
            </a:pPr>
            <a:fld id="{7871EC3A-DD0C-4B65-A6D9-B628866ABF0B}" type="datetimeFigureOut">
              <a:rPr lang="en-GB"/>
              <a:pPr>
                <a:defRPr/>
              </a:pPr>
              <a:t>30/10/2025</a:t>
            </a:fld>
            <a:endParaRPr lang="en-GB"/>
          </a:p>
        </p:txBody>
      </p:sp>
      <p:sp>
        <p:nvSpPr>
          <p:cNvPr id="5" name="Footer Placeholder 4">
            <a:extLst>
              <a:ext uri="{FF2B5EF4-FFF2-40B4-BE49-F238E27FC236}">
                <a16:creationId xmlns:a16="http://schemas.microsoft.com/office/drawing/2014/main" id="{AECE3D09-A46B-5DEB-9A8E-B351557C3D4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3762EE0-CBAF-E073-4862-BF1CAB8D1642}"/>
              </a:ext>
            </a:extLst>
          </p:cNvPr>
          <p:cNvSpPr>
            <a:spLocks noGrp="1"/>
          </p:cNvSpPr>
          <p:nvPr>
            <p:ph type="sldNum" sz="quarter" idx="12"/>
          </p:nvPr>
        </p:nvSpPr>
        <p:spPr/>
        <p:txBody>
          <a:bodyPr/>
          <a:lstStyle>
            <a:lvl1pPr>
              <a:defRPr/>
            </a:lvl1pPr>
          </a:lstStyle>
          <a:p>
            <a:pPr>
              <a:defRPr/>
            </a:pPr>
            <a:fld id="{A8E67375-8A49-404E-958F-C598AFB94893}" type="slidenum">
              <a:rPr lang="en-GB"/>
              <a:pPr>
                <a:defRPr/>
              </a:pPr>
              <a:t>‹#›</a:t>
            </a:fld>
            <a:endParaRPr lang="en-GB"/>
          </a:p>
        </p:txBody>
      </p:sp>
    </p:spTree>
    <p:extLst>
      <p:ext uri="{BB962C8B-B14F-4D97-AF65-F5344CB8AC3E}">
        <p14:creationId xmlns:p14="http://schemas.microsoft.com/office/powerpoint/2010/main" val="33820370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C7FACB3-5EC1-E2CD-CC60-4C9369E90879}"/>
              </a:ext>
            </a:extLst>
          </p:cNvPr>
          <p:cNvSpPr>
            <a:spLocks noGrp="1"/>
          </p:cNvSpPr>
          <p:nvPr>
            <p:ph type="dt" sz="half" idx="10"/>
          </p:nvPr>
        </p:nvSpPr>
        <p:spPr/>
        <p:txBody>
          <a:bodyPr/>
          <a:lstStyle>
            <a:lvl1pPr>
              <a:defRPr/>
            </a:lvl1pPr>
          </a:lstStyle>
          <a:p>
            <a:pPr>
              <a:defRPr/>
            </a:pPr>
            <a:fld id="{DFBB3165-CC99-4788-9ED4-1756212C78BA}" type="datetimeFigureOut">
              <a:rPr lang="en-GB"/>
              <a:pPr>
                <a:defRPr/>
              </a:pPr>
              <a:t>30/10/2025</a:t>
            </a:fld>
            <a:endParaRPr lang="en-GB"/>
          </a:p>
        </p:txBody>
      </p:sp>
      <p:sp>
        <p:nvSpPr>
          <p:cNvPr id="5" name="Footer Placeholder 4">
            <a:extLst>
              <a:ext uri="{FF2B5EF4-FFF2-40B4-BE49-F238E27FC236}">
                <a16:creationId xmlns:a16="http://schemas.microsoft.com/office/drawing/2014/main" id="{88FF6EAE-6C47-73A3-B8D8-CE9F140EFE5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63A6918-CC34-1864-6405-E1A811B9352F}"/>
              </a:ext>
            </a:extLst>
          </p:cNvPr>
          <p:cNvSpPr>
            <a:spLocks noGrp="1"/>
          </p:cNvSpPr>
          <p:nvPr>
            <p:ph type="sldNum" sz="quarter" idx="12"/>
          </p:nvPr>
        </p:nvSpPr>
        <p:spPr/>
        <p:txBody>
          <a:bodyPr/>
          <a:lstStyle>
            <a:lvl1pPr>
              <a:defRPr/>
            </a:lvl1pPr>
          </a:lstStyle>
          <a:p>
            <a:pPr>
              <a:defRPr/>
            </a:pPr>
            <a:fld id="{87FA8271-89BF-4521-AD10-B81142A22D64}" type="slidenum">
              <a:rPr lang="en-GB"/>
              <a:pPr>
                <a:defRPr/>
              </a:pPr>
              <a:t>‹#›</a:t>
            </a:fld>
            <a:endParaRPr lang="en-GB"/>
          </a:p>
        </p:txBody>
      </p:sp>
    </p:spTree>
    <p:extLst>
      <p:ext uri="{BB962C8B-B14F-4D97-AF65-F5344CB8AC3E}">
        <p14:creationId xmlns:p14="http://schemas.microsoft.com/office/powerpoint/2010/main" val="10293290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B849766-56FA-79D6-28B9-281E38FF6B2E}"/>
              </a:ext>
            </a:extLst>
          </p:cNvPr>
          <p:cNvSpPr>
            <a:spLocks noGrp="1"/>
          </p:cNvSpPr>
          <p:nvPr>
            <p:ph type="dt" sz="half" idx="10"/>
          </p:nvPr>
        </p:nvSpPr>
        <p:spPr/>
        <p:txBody>
          <a:bodyPr/>
          <a:lstStyle>
            <a:lvl1pPr>
              <a:defRPr/>
            </a:lvl1pPr>
          </a:lstStyle>
          <a:p>
            <a:pPr>
              <a:defRPr/>
            </a:pPr>
            <a:fld id="{70311E2B-6C59-4EE0-AA2B-F30879ACF772}" type="datetimeFigureOut">
              <a:rPr lang="en-GB"/>
              <a:pPr>
                <a:defRPr/>
              </a:pPr>
              <a:t>30/10/2025</a:t>
            </a:fld>
            <a:endParaRPr lang="en-GB"/>
          </a:p>
        </p:txBody>
      </p:sp>
      <p:sp>
        <p:nvSpPr>
          <p:cNvPr id="6" name="Footer Placeholder 4">
            <a:extLst>
              <a:ext uri="{FF2B5EF4-FFF2-40B4-BE49-F238E27FC236}">
                <a16:creationId xmlns:a16="http://schemas.microsoft.com/office/drawing/2014/main" id="{7F86A9CF-61B0-D7AE-0045-85F736DB407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13535C1B-A2C8-A3F7-6C2B-870553E6E944}"/>
              </a:ext>
            </a:extLst>
          </p:cNvPr>
          <p:cNvSpPr>
            <a:spLocks noGrp="1"/>
          </p:cNvSpPr>
          <p:nvPr>
            <p:ph type="sldNum" sz="quarter" idx="12"/>
          </p:nvPr>
        </p:nvSpPr>
        <p:spPr/>
        <p:txBody>
          <a:bodyPr/>
          <a:lstStyle>
            <a:lvl1pPr>
              <a:defRPr/>
            </a:lvl1pPr>
          </a:lstStyle>
          <a:p>
            <a:pPr>
              <a:defRPr/>
            </a:pPr>
            <a:fld id="{0BD8B711-ECCB-47B7-BEE3-A14EAE6A0F7D}" type="slidenum">
              <a:rPr lang="en-GB"/>
              <a:pPr>
                <a:defRPr/>
              </a:pPr>
              <a:t>‹#›</a:t>
            </a:fld>
            <a:endParaRPr lang="en-GB"/>
          </a:p>
        </p:txBody>
      </p:sp>
    </p:spTree>
    <p:extLst>
      <p:ext uri="{BB962C8B-B14F-4D97-AF65-F5344CB8AC3E}">
        <p14:creationId xmlns:p14="http://schemas.microsoft.com/office/powerpoint/2010/main" val="6888718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950B659-4202-A036-DA3D-DE32C2EA875E}"/>
              </a:ext>
            </a:extLst>
          </p:cNvPr>
          <p:cNvSpPr>
            <a:spLocks noGrp="1"/>
          </p:cNvSpPr>
          <p:nvPr>
            <p:ph type="dt" sz="half" idx="10"/>
          </p:nvPr>
        </p:nvSpPr>
        <p:spPr/>
        <p:txBody>
          <a:bodyPr/>
          <a:lstStyle>
            <a:lvl1pPr>
              <a:defRPr/>
            </a:lvl1pPr>
          </a:lstStyle>
          <a:p>
            <a:pPr>
              <a:defRPr/>
            </a:pPr>
            <a:fld id="{B6EA5C39-6FE5-4E7F-8AD7-F7746E20465B}" type="datetimeFigureOut">
              <a:rPr lang="en-GB"/>
              <a:pPr>
                <a:defRPr/>
              </a:pPr>
              <a:t>30/10/2025</a:t>
            </a:fld>
            <a:endParaRPr lang="en-GB"/>
          </a:p>
        </p:txBody>
      </p:sp>
      <p:sp>
        <p:nvSpPr>
          <p:cNvPr id="8" name="Footer Placeholder 4">
            <a:extLst>
              <a:ext uri="{FF2B5EF4-FFF2-40B4-BE49-F238E27FC236}">
                <a16:creationId xmlns:a16="http://schemas.microsoft.com/office/drawing/2014/main" id="{28CF6960-FF9F-DFDC-10B0-A8DF43D9A2CE}"/>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BCAF2AD-1026-D4DF-4EB7-B0D612790BD8}"/>
              </a:ext>
            </a:extLst>
          </p:cNvPr>
          <p:cNvSpPr>
            <a:spLocks noGrp="1"/>
          </p:cNvSpPr>
          <p:nvPr>
            <p:ph type="sldNum" sz="quarter" idx="12"/>
          </p:nvPr>
        </p:nvSpPr>
        <p:spPr/>
        <p:txBody>
          <a:bodyPr/>
          <a:lstStyle>
            <a:lvl1pPr>
              <a:defRPr/>
            </a:lvl1pPr>
          </a:lstStyle>
          <a:p>
            <a:pPr>
              <a:defRPr/>
            </a:pPr>
            <a:fld id="{B5D948CF-FEFB-46EB-81A4-19B14D4C60A5}" type="slidenum">
              <a:rPr lang="en-GB"/>
              <a:pPr>
                <a:defRPr/>
              </a:pPr>
              <a:t>‹#›</a:t>
            </a:fld>
            <a:endParaRPr lang="en-GB"/>
          </a:p>
        </p:txBody>
      </p:sp>
    </p:spTree>
    <p:extLst>
      <p:ext uri="{BB962C8B-B14F-4D97-AF65-F5344CB8AC3E}">
        <p14:creationId xmlns:p14="http://schemas.microsoft.com/office/powerpoint/2010/main" val="22856109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0F402B02-DE14-3AD6-5FD3-775D548BF2B2}"/>
              </a:ext>
            </a:extLst>
          </p:cNvPr>
          <p:cNvSpPr>
            <a:spLocks noGrp="1"/>
          </p:cNvSpPr>
          <p:nvPr>
            <p:ph type="dt" sz="half" idx="10"/>
          </p:nvPr>
        </p:nvSpPr>
        <p:spPr/>
        <p:txBody>
          <a:bodyPr/>
          <a:lstStyle>
            <a:lvl1pPr>
              <a:defRPr/>
            </a:lvl1pPr>
          </a:lstStyle>
          <a:p>
            <a:pPr>
              <a:defRPr/>
            </a:pPr>
            <a:fld id="{945AA7B6-CA6A-4651-BD58-3ABF1485FE32}" type="datetimeFigureOut">
              <a:rPr lang="en-GB"/>
              <a:pPr>
                <a:defRPr/>
              </a:pPr>
              <a:t>30/10/2025</a:t>
            </a:fld>
            <a:endParaRPr lang="en-GB"/>
          </a:p>
        </p:txBody>
      </p:sp>
      <p:sp>
        <p:nvSpPr>
          <p:cNvPr id="4" name="Footer Placeholder 4">
            <a:extLst>
              <a:ext uri="{FF2B5EF4-FFF2-40B4-BE49-F238E27FC236}">
                <a16:creationId xmlns:a16="http://schemas.microsoft.com/office/drawing/2014/main" id="{72BB4C0E-C8C6-B67D-87FE-E76962658E3D}"/>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02188645-1502-5AF9-3F21-42F06FE58035}"/>
              </a:ext>
            </a:extLst>
          </p:cNvPr>
          <p:cNvSpPr>
            <a:spLocks noGrp="1"/>
          </p:cNvSpPr>
          <p:nvPr>
            <p:ph type="sldNum" sz="quarter" idx="12"/>
          </p:nvPr>
        </p:nvSpPr>
        <p:spPr/>
        <p:txBody>
          <a:bodyPr/>
          <a:lstStyle>
            <a:lvl1pPr>
              <a:defRPr/>
            </a:lvl1pPr>
          </a:lstStyle>
          <a:p>
            <a:pPr>
              <a:defRPr/>
            </a:pPr>
            <a:fld id="{B68AB2F3-E303-4EC4-B989-E212DFB3CACB}" type="slidenum">
              <a:rPr lang="en-GB"/>
              <a:pPr>
                <a:defRPr/>
              </a:pPr>
              <a:t>‹#›</a:t>
            </a:fld>
            <a:endParaRPr lang="en-GB"/>
          </a:p>
        </p:txBody>
      </p:sp>
    </p:spTree>
    <p:extLst>
      <p:ext uri="{BB962C8B-B14F-4D97-AF65-F5344CB8AC3E}">
        <p14:creationId xmlns:p14="http://schemas.microsoft.com/office/powerpoint/2010/main" val="933779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2FF8E6E-50EE-F2BC-81F8-89370B33F977}"/>
              </a:ext>
            </a:extLst>
          </p:cNvPr>
          <p:cNvSpPr>
            <a:spLocks noGrp="1"/>
          </p:cNvSpPr>
          <p:nvPr>
            <p:ph type="dt" sz="half" idx="10"/>
          </p:nvPr>
        </p:nvSpPr>
        <p:spPr/>
        <p:txBody>
          <a:bodyPr/>
          <a:lstStyle>
            <a:lvl1pPr>
              <a:defRPr/>
            </a:lvl1pPr>
          </a:lstStyle>
          <a:p>
            <a:pPr>
              <a:defRPr/>
            </a:pPr>
            <a:fld id="{125D673D-DD87-444B-B1E8-37C9E0D7CF64}" type="datetimeFigureOut">
              <a:rPr lang="en-GB"/>
              <a:pPr>
                <a:defRPr/>
              </a:pPr>
              <a:t>30/10/2025</a:t>
            </a:fld>
            <a:endParaRPr lang="en-GB"/>
          </a:p>
        </p:txBody>
      </p:sp>
      <p:sp>
        <p:nvSpPr>
          <p:cNvPr id="3" name="Footer Placeholder 4">
            <a:extLst>
              <a:ext uri="{FF2B5EF4-FFF2-40B4-BE49-F238E27FC236}">
                <a16:creationId xmlns:a16="http://schemas.microsoft.com/office/drawing/2014/main" id="{85460CA8-0EF8-CEBC-5BEA-218D94D727C6}"/>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603F55A0-9F6A-3080-09D7-A4FABB8FC159}"/>
              </a:ext>
            </a:extLst>
          </p:cNvPr>
          <p:cNvSpPr>
            <a:spLocks noGrp="1"/>
          </p:cNvSpPr>
          <p:nvPr>
            <p:ph type="sldNum" sz="quarter" idx="12"/>
          </p:nvPr>
        </p:nvSpPr>
        <p:spPr/>
        <p:txBody>
          <a:bodyPr/>
          <a:lstStyle>
            <a:lvl1pPr>
              <a:defRPr/>
            </a:lvl1pPr>
          </a:lstStyle>
          <a:p>
            <a:pPr>
              <a:defRPr/>
            </a:pPr>
            <a:fld id="{0740E369-DAA6-49E6-A6B9-5417183891AB}" type="slidenum">
              <a:rPr lang="en-GB"/>
              <a:pPr>
                <a:defRPr/>
              </a:pPr>
              <a:t>‹#›</a:t>
            </a:fld>
            <a:endParaRPr lang="en-GB"/>
          </a:p>
        </p:txBody>
      </p:sp>
    </p:spTree>
    <p:extLst>
      <p:ext uri="{BB962C8B-B14F-4D97-AF65-F5344CB8AC3E}">
        <p14:creationId xmlns:p14="http://schemas.microsoft.com/office/powerpoint/2010/main" val="27006391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16:creationId xmlns:a16="http://schemas.microsoft.com/office/drawing/2014/main" id="{EE610801-645E-9209-B402-E9A378B004ED}"/>
              </a:ext>
            </a:extLst>
          </p:cNvPr>
          <p:cNvSpPr>
            <a:spLocks noGrp="1"/>
          </p:cNvSpPr>
          <p:nvPr>
            <p:ph type="dt" sz="half" idx="10"/>
          </p:nvPr>
        </p:nvSpPr>
        <p:spPr/>
        <p:txBody>
          <a:bodyPr/>
          <a:lstStyle>
            <a:lvl1pPr>
              <a:defRPr/>
            </a:lvl1pPr>
          </a:lstStyle>
          <a:p>
            <a:pPr>
              <a:defRPr/>
            </a:pPr>
            <a:fld id="{97D5EE14-7A25-4649-B570-C38B7D2C2280}" type="datetimeFigureOut">
              <a:rPr lang="en-GB"/>
              <a:pPr>
                <a:defRPr/>
              </a:pPr>
              <a:t>30/10/2025</a:t>
            </a:fld>
            <a:endParaRPr lang="en-GB"/>
          </a:p>
        </p:txBody>
      </p:sp>
      <p:sp>
        <p:nvSpPr>
          <p:cNvPr id="6" name="Footer Placeholder 4">
            <a:extLst>
              <a:ext uri="{FF2B5EF4-FFF2-40B4-BE49-F238E27FC236}">
                <a16:creationId xmlns:a16="http://schemas.microsoft.com/office/drawing/2014/main" id="{1D3D3A7C-2694-F44B-3348-38F9A415D845}"/>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EE7E9E5-469E-4FE5-5FE8-E8BFA74A54FD}"/>
              </a:ext>
            </a:extLst>
          </p:cNvPr>
          <p:cNvSpPr>
            <a:spLocks noGrp="1"/>
          </p:cNvSpPr>
          <p:nvPr>
            <p:ph type="sldNum" sz="quarter" idx="12"/>
          </p:nvPr>
        </p:nvSpPr>
        <p:spPr/>
        <p:txBody>
          <a:bodyPr/>
          <a:lstStyle>
            <a:lvl1pPr>
              <a:defRPr/>
            </a:lvl1pPr>
          </a:lstStyle>
          <a:p>
            <a:pPr>
              <a:defRPr/>
            </a:pPr>
            <a:fld id="{E51BC8B4-26CE-41DF-A6B5-380B9447536A}" type="slidenum">
              <a:rPr lang="en-GB"/>
              <a:pPr>
                <a:defRPr/>
              </a:pPr>
              <a:t>‹#›</a:t>
            </a:fld>
            <a:endParaRPr lang="en-GB"/>
          </a:p>
        </p:txBody>
      </p:sp>
    </p:spTree>
    <p:extLst>
      <p:ext uri="{BB962C8B-B14F-4D97-AF65-F5344CB8AC3E}">
        <p14:creationId xmlns:p14="http://schemas.microsoft.com/office/powerpoint/2010/main" val="41426798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16:creationId xmlns:a16="http://schemas.microsoft.com/office/drawing/2014/main" id="{2DF62163-517C-0A41-3650-D7C05F08B490}"/>
              </a:ext>
            </a:extLst>
          </p:cNvPr>
          <p:cNvSpPr>
            <a:spLocks noGrp="1"/>
          </p:cNvSpPr>
          <p:nvPr>
            <p:ph type="dt" sz="half" idx="10"/>
          </p:nvPr>
        </p:nvSpPr>
        <p:spPr/>
        <p:txBody>
          <a:bodyPr/>
          <a:lstStyle>
            <a:lvl1pPr>
              <a:defRPr/>
            </a:lvl1pPr>
          </a:lstStyle>
          <a:p>
            <a:pPr>
              <a:defRPr/>
            </a:pPr>
            <a:fld id="{67B86FD8-6303-4B93-BF74-EEF273CA8E86}" type="datetimeFigureOut">
              <a:rPr lang="en-GB"/>
              <a:pPr>
                <a:defRPr/>
              </a:pPr>
              <a:t>30/10/2025</a:t>
            </a:fld>
            <a:endParaRPr lang="en-GB"/>
          </a:p>
        </p:txBody>
      </p:sp>
      <p:sp>
        <p:nvSpPr>
          <p:cNvPr id="6" name="Footer Placeholder 4">
            <a:extLst>
              <a:ext uri="{FF2B5EF4-FFF2-40B4-BE49-F238E27FC236}">
                <a16:creationId xmlns:a16="http://schemas.microsoft.com/office/drawing/2014/main" id="{0B0DB6F1-6A6D-9FDF-C85F-46575EF3B39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F5788B2-8265-4548-DF7E-D80B1AB4A75B}"/>
              </a:ext>
            </a:extLst>
          </p:cNvPr>
          <p:cNvSpPr>
            <a:spLocks noGrp="1"/>
          </p:cNvSpPr>
          <p:nvPr>
            <p:ph type="sldNum" sz="quarter" idx="12"/>
          </p:nvPr>
        </p:nvSpPr>
        <p:spPr/>
        <p:txBody>
          <a:bodyPr/>
          <a:lstStyle>
            <a:lvl1pPr>
              <a:defRPr/>
            </a:lvl1pPr>
          </a:lstStyle>
          <a:p>
            <a:pPr>
              <a:defRPr/>
            </a:pPr>
            <a:fld id="{9F272DA8-A018-4315-92B5-BF4ECB338D0B}" type="slidenum">
              <a:rPr lang="en-GB"/>
              <a:pPr>
                <a:defRPr/>
              </a:pPr>
              <a:t>‹#›</a:t>
            </a:fld>
            <a:endParaRPr lang="en-GB"/>
          </a:p>
        </p:txBody>
      </p:sp>
    </p:spTree>
    <p:extLst>
      <p:ext uri="{BB962C8B-B14F-4D97-AF65-F5344CB8AC3E}">
        <p14:creationId xmlns:p14="http://schemas.microsoft.com/office/powerpoint/2010/main" val="8126839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7E1164-2217-6236-5FEE-E3B84D0C01B6}"/>
              </a:ext>
            </a:extLst>
          </p:cNvPr>
          <p:cNvSpPr>
            <a:spLocks noGrp="1"/>
          </p:cNvSpPr>
          <p:nvPr>
            <p:ph type="dt" sz="half" idx="10"/>
          </p:nvPr>
        </p:nvSpPr>
        <p:spPr/>
        <p:txBody>
          <a:bodyPr/>
          <a:lstStyle>
            <a:lvl1pPr>
              <a:defRPr/>
            </a:lvl1pPr>
          </a:lstStyle>
          <a:p>
            <a:pPr>
              <a:defRPr/>
            </a:pPr>
            <a:fld id="{1AB48686-F4EB-4EDA-A257-F4B8A7055126}" type="datetimeFigureOut">
              <a:rPr lang="en-GB"/>
              <a:pPr>
                <a:defRPr/>
              </a:pPr>
              <a:t>30/10/2025</a:t>
            </a:fld>
            <a:endParaRPr lang="en-GB"/>
          </a:p>
        </p:txBody>
      </p:sp>
      <p:sp>
        <p:nvSpPr>
          <p:cNvPr id="5" name="Footer Placeholder 4">
            <a:extLst>
              <a:ext uri="{FF2B5EF4-FFF2-40B4-BE49-F238E27FC236}">
                <a16:creationId xmlns:a16="http://schemas.microsoft.com/office/drawing/2014/main" id="{345BC2A1-3BE3-7A08-D145-73D6D12C2F6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7947BEC-D0EF-DE3C-F0A4-0BBFE0E9AAB8}"/>
              </a:ext>
            </a:extLst>
          </p:cNvPr>
          <p:cNvSpPr>
            <a:spLocks noGrp="1"/>
          </p:cNvSpPr>
          <p:nvPr>
            <p:ph type="sldNum" sz="quarter" idx="12"/>
          </p:nvPr>
        </p:nvSpPr>
        <p:spPr/>
        <p:txBody>
          <a:bodyPr/>
          <a:lstStyle>
            <a:lvl1pPr>
              <a:defRPr/>
            </a:lvl1pPr>
          </a:lstStyle>
          <a:p>
            <a:pPr>
              <a:defRPr/>
            </a:pPr>
            <a:fld id="{0E7D1621-44DE-4237-AD24-1C6AFFB1819F}" type="slidenum">
              <a:rPr lang="en-GB"/>
              <a:pPr>
                <a:defRPr/>
              </a:pPr>
              <a:t>‹#›</a:t>
            </a:fld>
            <a:endParaRPr lang="en-GB"/>
          </a:p>
        </p:txBody>
      </p:sp>
    </p:spTree>
    <p:extLst>
      <p:ext uri="{BB962C8B-B14F-4D97-AF65-F5344CB8AC3E}">
        <p14:creationId xmlns:p14="http://schemas.microsoft.com/office/powerpoint/2010/main" val="27983406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4A8003-A98A-E995-F487-564DFC7ADB33}"/>
              </a:ext>
            </a:extLst>
          </p:cNvPr>
          <p:cNvSpPr>
            <a:spLocks noGrp="1"/>
          </p:cNvSpPr>
          <p:nvPr>
            <p:ph type="dt" sz="half" idx="10"/>
          </p:nvPr>
        </p:nvSpPr>
        <p:spPr/>
        <p:txBody>
          <a:bodyPr/>
          <a:lstStyle>
            <a:lvl1pPr>
              <a:defRPr/>
            </a:lvl1pPr>
          </a:lstStyle>
          <a:p>
            <a:pPr>
              <a:defRPr/>
            </a:pPr>
            <a:fld id="{F70F7385-27FC-4860-9682-7400948E23DD}" type="datetimeFigureOut">
              <a:rPr lang="en-GB"/>
              <a:pPr>
                <a:defRPr/>
              </a:pPr>
              <a:t>30/10/2025</a:t>
            </a:fld>
            <a:endParaRPr lang="en-GB"/>
          </a:p>
        </p:txBody>
      </p:sp>
      <p:sp>
        <p:nvSpPr>
          <p:cNvPr id="5" name="Footer Placeholder 4">
            <a:extLst>
              <a:ext uri="{FF2B5EF4-FFF2-40B4-BE49-F238E27FC236}">
                <a16:creationId xmlns:a16="http://schemas.microsoft.com/office/drawing/2014/main" id="{58D81A00-EA68-603D-3611-5B912461FB7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1DC81B2-5BE5-CF9C-8401-AC04CACA05A9}"/>
              </a:ext>
            </a:extLst>
          </p:cNvPr>
          <p:cNvSpPr>
            <a:spLocks noGrp="1"/>
          </p:cNvSpPr>
          <p:nvPr>
            <p:ph type="sldNum" sz="quarter" idx="12"/>
          </p:nvPr>
        </p:nvSpPr>
        <p:spPr/>
        <p:txBody>
          <a:bodyPr/>
          <a:lstStyle>
            <a:lvl1pPr>
              <a:defRPr/>
            </a:lvl1pPr>
          </a:lstStyle>
          <a:p>
            <a:pPr>
              <a:defRPr/>
            </a:pPr>
            <a:fld id="{03F6F3D6-B177-4D5C-B1EF-29611E6DC928}" type="slidenum">
              <a:rPr lang="en-GB"/>
              <a:pPr>
                <a:defRPr/>
              </a:pPr>
              <a:t>‹#›</a:t>
            </a:fld>
            <a:endParaRPr lang="en-GB"/>
          </a:p>
        </p:txBody>
      </p:sp>
    </p:spTree>
    <p:extLst>
      <p:ext uri="{BB962C8B-B14F-4D97-AF65-F5344CB8AC3E}">
        <p14:creationId xmlns:p14="http://schemas.microsoft.com/office/powerpoint/2010/main" val="17114384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5" name="Content Placeholder 4"/>
          <p:cNvSpPr>
            <a:spLocks noGrp="1"/>
          </p:cNvSpPr>
          <p:nvPr>
            <p:ph sz="quarter" idx="10"/>
          </p:nvPr>
        </p:nvSpPr>
        <p:spPr>
          <a:xfrm>
            <a:off x="457200" y="1371600"/>
            <a:ext cx="8229600" cy="4755600"/>
          </a:xfrm>
        </p:spPr>
        <p:txBody>
          <a:bodyPr/>
          <a:lstStyle>
            <a:lvl3pPr>
              <a:defRPr lang="en-GB" sz="1600" dirty="0" smtClean="0">
                <a:solidFill>
                  <a:schemeClr val="tx1"/>
                </a:solidFill>
                <a:latin typeface="+mn-lt"/>
                <a:ea typeface="ＭＳ Ｐゴシック" charset="-128"/>
                <a:cs typeface="ＭＳ Ｐゴシック" charset="-128"/>
              </a:defRPr>
            </a:lvl3pPr>
            <a:lvl4pPr marL="447675" indent="-215900">
              <a:defRPr/>
            </a:lvl4pPr>
          </a:lstStyle>
          <a:p>
            <a:pPr lvl="0"/>
            <a:r>
              <a:rPr lang="en-GB" dirty="0"/>
              <a:t>Click to edit Master text styles</a:t>
            </a:r>
          </a:p>
          <a:p>
            <a:pPr lvl="1"/>
            <a:r>
              <a:rPr lang="en-GB" dirty="0"/>
              <a:t>Second level</a:t>
            </a:r>
          </a:p>
          <a:p>
            <a:pPr lvl="3"/>
            <a:r>
              <a:rPr lang="en-GB" dirty="0"/>
              <a:t>Third level</a:t>
            </a:r>
          </a:p>
          <a:p>
            <a:pPr lvl="4"/>
            <a:r>
              <a:rPr lang="en-GB" dirty="0"/>
              <a:t>Fourth level</a:t>
            </a:r>
          </a:p>
          <a:p>
            <a:pPr lvl="4"/>
            <a:r>
              <a:rPr lang="en-GB" dirty="0"/>
              <a:t>Fifth level</a:t>
            </a:r>
          </a:p>
        </p:txBody>
      </p:sp>
      <p:sp>
        <p:nvSpPr>
          <p:cNvPr id="2" name="Title 1"/>
          <p:cNvSpPr>
            <a:spLocks noGrp="1"/>
          </p:cNvSpPr>
          <p:nvPr>
            <p:ph type="title"/>
          </p:nvPr>
        </p:nvSpPr>
        <p:spPr/>
        <p:txBody>
          <a:bodyPr/>
          <a:lstStyle/>
          <a:p>
            <a:r>
              <a:rPr lang="en-US" dirty="0"/>
              <a:t>Click to edit Master title style</a:t>
            </a:r>
            <a:endParaRPr lang="en-GB" dirty="0"/>
          </a:p>
        </p:txBody>
      </p:sp>
    </p:spTree>
    <p:extLst>
      <p:ext uri="{BB962C8B-B14F-4D97-AF65-F5344CB8AC3E}">
        <p14:creationId xmlns:p14="http://schemas.microsoft.com/office/powerpoint/2010/main" val="32807508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2_Title and Content">
    <p:spTree>
      <p:nvGrpSpPr>
        <p:cNvPr id="1" name=""/>
        <p:cNvGrpSpPr/>
        <p:nvPr/>
      </p:nvGrpSpPr>
      <p:grpSpPr>
        <a:xfrm>
          <a:off x="0" y="0"/>
          <a:ext cx="0" cy="0"/>
          <a:chOff x="0" y="0"/>
          <a:chExt cx="0" cy="0"/>
        </a:xfrm>
      </p:grpSpPr>
      <p:sp>
        <p:nvSpPr>
          <p:cNvPr id="5" name="Content Placeholder 4"/>
          <p:cNvSpPr>
            <a:spLocks noGrp="1"/>
          </p:cNvSpPr>
          <p:nvPr>
            <p:ph sz="quarter" idx="10"/>
          </p:nvPr>
        </p:nvSpPr>
        <p:spPr>
          <a:xfrm>
            <a:off x="457200" y="1371600"/>
            <a:ext cx="8229600" cy="4755600"/>
          </a:xfrm>
        </p:spPr>
        <p:txBody>
          <a:bodyPr/>
          <a:lstStyle>
            <a:lvl3pPr>
              <a:defRPr lang="en-GB" sz="1600" dirty="0" smtClean="0">
                <a:solidFill>
                  <a:schemeClr val="tx1"/>
                </a:solidFill>
                <a:latin typeface="+mn-lt"/>
                <a:ea typeface="ＭＳ Ｐゴシック" charset="-128"/>
                <a:cs typeface="ＭＳ Ｐゴシック" charset="-128"/>
              </a:defRPr>
            </a:lvl3pPr>
            <a:lvl4pPr marL="447675" indent="-215900">
              <a:defRPr/>
            </a:lvl4pPr>
          </a:lstStyle>
          <a:p>
            <a:pPr lvl="0"/>
            <a:r>
              <a:rPr lang="en-GB" dirty="0"/>
              <a:t>Click to edit Master text styles</a:t>
            </a:r>
          </a:p>
          <a:p>
            <a:pPr lvl="1"/>
            <a:r>
              <a:rPr lang="en-GB" dirty="0"/>
              <a:t>Second level</a:t>
            </a:r>
          </a:p>
          <a:p>
            <a:pPr lvl="3"/>
            <a:r>
              <a:rPr lang="en-GB" dirty="0"/>
              <a:t>Third level</a:t>
            </a:r>
          </a:p>
          <a:p>
            <a:pPr lvl="4"/>
            <a:r>
              <a:rPr lang="en-GB" dirty="0"/>
              <a:t>Fourth level</a:t>
            </a:r>
          </a:p>
          <a:p>
            <a:pPr lvl="4"/>
            <a:r>
              <a:rPr lang="en-GB" dirty="0"/>
              <a:t>Fifth level</a:t>
            </a:r>
          </a:p>
        </p:txBody>
      </p:sp>
      <p:sp>
        <p:nvSpPr>
          <p:cNvPr id="2" name="Title 1"/>
          <p:cNvSpPr>
            <a:spLocks noGrp="1"/>
          </p:cNvSpPr>
          <p:nvPr>
            <p:ph type="title"/>
          </p:nvPr>
        </p:nvSpPr>
        <p:spPr/>
        <p:txBody>
          <a:bodyPr/>
          <a:lstStyle/>
          <a:p>
            <a:r>
              <a:rPr lang="en-US" dirty="0"/>
              <a:t>Click to edit Master title style</a:t>
            </a:r>
            <a:endParaRPr lang="en-GB" dirty="0"/>
          </a:p>
        </p:txBody>
      </p:sp>
    </p:spTree>
    <p:extLst>
      <p:ext uri="{BB962C8B-B14F-4D97-AF65-F5344CB8AC3E}">
        <p14:creationId xmlns:p14="http://schemas.microsoft.com/office/powerpoint/2010/main" val="1062968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0B329225-8339-BC80-4891-C21C116AC6DD}"/>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7ABD8FE5-FBC4-2BCD-D2DB-24E568B8EA49}"/>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47046517-078A-DAF1-544D-3BEB2FD141FB}"/>
              </a:ext>
            </a:extLst>
          </p:cNvPr>
          <p:cNvSpPr>
            <a:spLocks noGrp="1" noChangeArrowheads="1"/>
          </p:cNvSpPr>
          <p:nvPr>
            <p:ph type="dt" sz="half" idx="2"/>
          </p:nvPr>
        </p:nvSpPr>
        <p:spPr bwMode="auto">
          <a:xfrm>
            <a:off x="6858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ltLang="en-US"/>
          </a:p>
        </p:txBody>
      </p:sp>
      <p:sp>
        <p:nvSpPr>
          <p:cNvPr id="1029" name="Rectangle 5">
            <a:extLst>
              <a:ext uri="{FF2B5EF4-FFF2-40B4-BE49-F238E27FC236}">
                <a16:creationId xmlns:a16="http://schemas.microsoft.com/office/drawing/2014/main" id="{5F34C80D-2757-9337-E62C-124D6A800D93}"/>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ltLang="en-US"/>
          </a:p>
        </p:txBody>
      </p:sp>
      <p:sp>
        <p:nvSpPr>
          <p:cNvPr id="1030" name="Rectangle 6">
            <a:extLst>
              <a:ext uri="{FF2B5EF4-FFF2-40B4-BE49-F238E27FC236}">
                <a16:creationId xmlns:a16="http://schemas.microsoft.com/office/drawing/2014/main" id="{D8689292-6265-A949-0B34-3DFB4A48D1CB}"/>
              </a:ext>
            </a:extLst>
          </p:cNvPr>
          <p:cNvSpPr>
            <a:spLocks noGrp="1" noChangeArrowheads="1"/>
          </p:cNvSpPr>
          <p:nvPr>
            <p:ph type="sldNum" sz="quarter" idx="4"/>
          </p:nvPr>
        </p:nvSpPr>
        <p:spPr bwMode="auto">
          <a:xfrm>
            <a:off x="65532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FC907D69-3369-445F-956A-69DDDAFEEC01}"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 id="2147483823" r:id="rId12"/>
    <p:sldLayoutId id="2147483824" r:id="rId13"/>
    <p:sldLayoutId id="2147483825" r:id="rId14"/>
    <p:sldLayoutId id="2147483826" r:id="rId15"/>
    <p:sldLayoutId id="2147483827" r:id="rId16"/>
  </p:sldLayoutIdLst>
  <p:transition/>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anose="02020603050405020304" pitchFamily="18" charset="0"/>
        </a:defRPr>
      </a:lvl2pPr>
      <a:lvl3pPr algn="ctr" rtl="0" eaLnBrk="0" fontAlgn="base" hangingPunct="0">
        <a:spcBef>
          <a:spcPct val="0"/>
        </a:spcBef>
        <a:spcAft>
          <a:spcPct val="0"/>
        </a:spcAft>
        <a:defRPr sz="4400">
          <a:solidFill>
            <a:schemeClr val="tx2"/>
          </a:solidFill>
          <a:latin typeface="Times New Roman" panose="02020603050405020304" pitchFamily="18" charset="0"/>
        </a:defRPr>
      </a:lvl3pPr>
      <a:lvl4pPr algn="ctr" rtl="0" eaLnBrk="0" fontAlgn="base" hangingPunct="0">
        <a:spcBef>
          <a:spcPct val="0"/>
        </a:spcBef>
        <a:spcAft>
          <a:spcPct val="0"/>
        </a:spcAft>
        <a:defRPr sz="4400">
          <a:solidFill>
            <a:schemeClr val="tx2"/>
          </a:solidFill>
          <a:latin typeface="Times New Roman" panose="02020603050405020304" pitchFamily="18" charset="0"/>
        </a:defRPr>
      </a:lvl4pPr>
      <a:lvl5pPr algn="ctr" rtl="0" eaLnBrk="0" fontAlgn="base" hangingPunct="0">
        <a:spcBef>
          <a:spcPct val="0"/>
        </a:spcBef>
        <a:spcAft>
          <a:spcPct val="0"/>
        </a:spcAft>
        <a:defRPr sz="4400">
          <a:solidFill>
            <a:schemeClr val="tx2"/>
          </a:solidFill>
          <a:latin typeface="Times New Roman" panose="02020603050405020304" pitchFamily="18" charset="0"/>
        </a:defRPr>
      </a:lvl5pPr>
      <a:lvl6pPr marL="457200" algn="ctr" rtl="0" eaLnBrk="0" fontAlgn="base" hangingPunct="0">
        <a:spcBef>
          <a:spcPct val="0"/>
        </a:spcBef>
        <a:spcAft>
          <a:spcPct val="0"/>
        </a:spcAft>
        <a:defRPr sz="4400">
          <a:solidFill>
            <a:schemeClr val="tx2"/>
          </a:solidFill>
          <a:latin typeface="Times New Roman" panose="02020603050405020304" pitchFamily="18" charset="0"/>
        </a:defRPr>
      </a:lvl6pPr>
      <a:lvl7pPr marL="914400" algn="ctr" rtl="0" eaLnBrk="0" fontAlgn="base" hangingPunct="0">
        <a:spcBef>
          <a:spcPct val="0"/>
        </a:spcBef>
        <a:spcAft>
          <a:spcPct val="0"/>
        </a:spcAft>
        <a:defRPr sz="4400">
          <a:solidFill>
            <a:schemeClr val="tx2"/>
          </a:solidFill>
          <a:latin typeface="Times New Roman" panose="02020603050405020304" pitchFamily="18" charset="0"/>
        </a:defRPr>
      </a:lvl7pPr>
      <a:lvl8pPr marL="1371600" algn="ctr" rtl="0" eaLnBrk="0" fontAlgn="base" hangingPunct="0">
        <a:spcBef>
          <a:spcPct val="0"/>
        </a:spcBef>
        <a:spcAft>
          <a:spcPct val="0"/>
        </a:spcAft>
        <a:defRPr sz="4400">
          <a:solidFill>
            <a:schemeClr val="tx2"/>
          </a:solidFill>
          <a:latin typeface="Times New Roman" panose="02020603050405020304" pitchFamily="18" charset="0"/>
        </a:defRPr>
      </a:lvl8pPr>
      <a:lvl9pPr marL="1828800" algn="ctr" rtl="0" eaLnBrk="0" fontAlgn="base" hangingPunct="0">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E0EF5DC8-B6E2-0D1E-1B14-8829CE2C227F}"/>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 name="Text Placeholder 2">
            <a:extLst>
              <a:ext uri="{FF2B5EF4-FFF2-40B4-BE49-F238E27FC236}">
                <a16:creationId xmlns:a16="http://schemas.microsoft.com/office/drawing/2014/main" id="{40E9F57D-B0D3-19F7-DFDF-CE95BBB81D2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C90F7D-6E27-73D8-0EA3-E3D4ABB68D84}"/>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smtClean="0">
                <a:solidFill>
                  <a:schemeClr val="tx1">
                    <a:tint val="75000"/>
                  </a:schemeClr>
                </a:solidFill>
              </a:defRPr>
            </a:lvl1pPr>
          </a:lstStyle>
          <a:p>
            <a:pPr>
              <a:defRPr/>
            </a:pPr>
            <a:fld id="{AFB661EF-70C9-4318-BBAF-A361E1F22BAC}" type="datetimeFigureOut">
              <a:rPr lang="en-GB"/>
              <a:pPr>
                <a:defRPr/>
              </a:pPr>
              <a:t>30/10/2025</a:t>
            </a:fld>
            <a:endParaRPr lang="en-GB"/>
          </a:p>
        </p:txBody>
      </p:sp>
      <p:sp>
        <p:nvSpPr>
          <p:cNvPr id="5" name="Footer Placeholder 4">
            <a:extLst>
              <a:ext uri="{FF2B5EF4-FFF2-40B4-BE49-F238E27FC236}">
                <a16:creationId xmlns:a16="http://schemas.microsoft.com/office/drawing/2014/main" id="{AB4707CD-D943-00E0-2B0B-3A61AF27756B}"/>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9C9D04AE-5FC0-8091-7BF9-E1838E09120C}"/>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900" smtClean="0">
                <a:solidFill>
                  <a:schemeClr val="tx1">
                    <a:tint val="75000"/>
                  </a:schemeClr>
                </a:solidFill>
              </a:defRPr>
            </a:lvl1pPr>
          </a:lstStyle>
          <a:p>
            <a:pPr>
              <a:defRPr/>
            </a:pPr>
            <a:fld id="{E8419ACF-A319-4D70-9C67-DFAD286B79BA}"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28" r:id="rId12"/>
    <p:sldLayoutId id="2147483829" r:id="rId13"/>
  </p:sldLayoutIdLst>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hyperlink" Target="https://www.google.co.uk/url?sa=i&amp;rct=j&amp;q=&amp;esrc=s&amp;source=images&amp;cd=&amp;cad=rja&amp;uact=8&amp;ved=0ahUKEwjru6ub8L3XAhXHGOwKHXJeAd4QjRwIBw&amp;url=http://socialmediaworks.co/standard-brick-size&amp;psig=AOvVaw3b0yqy1pI6U-la50K6Qf8o&amp;ust=1510742378041786" TargetMode="External"/><Relationship Id="rId1" Type="http://schemas.openxmlformats.org/officeDocument/2006/relationships/slideLayout" Target="../slideLayouts/slideLayout1.xml"/><Relationship Id="rId6" Type="http://schemas.openxmlformats.org/officeDocument/2006/relationships/hyperlink" Target="https://www.google.co.uk/url?sa=i&amp;rct=j&amp;q=&amp;esrc=s&amp;source=images&amp;cd=&amp;cad=rja&amp;uact=8&amp;ved=0ahUKEwiN1ZP48L3XAhXIp6QKHbSdD84QjRwIBw&amp;url=http://www.constructiontermsx.com/stretcher-bond-definition/&amp;psig=AOvVaw0qGSSY_2_1J7D8sVC9dY7s&amp;ust=1510742511982028" TargetMode="External"/><Relationship Id="rId5" Type="http://schemas.openxmlformats.org/officeDocument/2006/relationships/image" Target="../media/image3.jpeg"/><Relationship Id="rId4" Type="http://schemas.openxmlformats.org/officeDocument/2006/relationships/hyperlink" Target="https://www.google.co.uk/url?sa=i&amp;rct=j&amp;q=&amp;esrc=s&amp;source=images&amp;cd=&amp;cad=rja&amp;uact=8&amp;ved=0ahUKEwi84e7i8L3XAhVL6KQKHdZ0CLgQjRwIBw&amp;url=http://www.constructiontermsx.com/bricks-definition/&amp;psig=AOvVaw0qGSSY_2_1J7D8sVC9dY7s&amp;ust=1510742511982028"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wmf"/></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hyperlink" Target="https://actionwallties.co.uk/customer-stories/cavity-wall-construction-history"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wmf"/></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w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8.xml"/><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8.xml"/><Relationship Id="rId4" Type="http://schemas.openxmlformats.org/officeDocument/2006/relationships/image" Target="../media/image36.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image" Target="../media/image37.jpeg"/><Relationship Id="rId1" Type="http://schemas.openxmlformats.org/officeDocument/2006/relationships/slideLayout" Target="../slideLayouts/slideLayout1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2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85A90B66-D086-A55D-0D0F-AD24E1F5CBA9}"/>
              </a:ext>
            </a:extLst>
          </p:cNvPr>
          <p:cNvSpPr>
            <a:spLocks noGrp="1" noChangeArrowheads="1"/>
          </p:cNvSpPr>
          <p:nvPr>
            <p:ph type="title"/>
          </p:nvPr>
        </p:nvSpPr>
        <p:spPr>
          <a:xfrm>
            <a:off x="4996545" y="43997"/>
            <a:ext cx="4365170" cy="3923846"/>
          </a:xfrm>
        </p:spPr>
        <p:txBody>
          <a:bodyPr/>
          <a:lstStyle/>
          <a:p>
            <a:r>
              <a:rPr lang="en-GB" altLang="en-US" dirty="0"/>
              <a:t>Modern Walls</a:t>
            </a:r>
            <a:br>
              <a:rPr lang="en-GB" altLang="en-US" dirty="0"/>
            </a:br>
            <a:br>
              <a:rPr lang="en-GB" altLang="en-US" dirty="0"/>
            </a:br>
            <a:br>
              <a:rPr lang="en-GB" altLang="en-US" dirty="0"/>
            </a:br>
            <a:r>
              <a:rPr lang="en-GB" altLang="en-US" dirty="0"/>
              <a:t>and their evolution</a:t>
            </a:r>
          </a:p>
        </p:txBody>
      </p:sp>
      <p:pic>
        <p:nvPicPr>
          <p:cNvPr id="2" name="Picture 1">
            <a:extLst>
              <a:ext uri="{FF2B5EF4-FFF2-40B4-BE49-F238E27FC236}">
                <a16:creationId xmlns:a16="http://schemas.microsoft.com/office/drawing/2014/main" id="{872CD58A-B885-C16D-E497-16D05BABC310}"/>
              </a:ext>
            </a:extLst>
          </p:cNvPr>
          <p:cNvPicPr>
            <a:picLocks noChangeAspect="1"/>
          </p:cNvPicPr>
          <p:nvPr/>
        </p:nvPicPr>
        <p:blipFill>
          <a:blip r:embed="rId2"/>
          <a:stretch>
            <a:fillRect/>
          </a:stretch>
        </p:blipFill>
        <p:spPr>
          <a:xfrm>
            <a:off x="0" y="0"/>
            <a:ext cx="5275385" cy="6858000"/>
          </a:xfrm>
          <a:prstGeom prst="rect">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C7BAB0AE-A78C-B6EA-8B5D-688B063CD6FF}"/>
              </a:ext>
            </a:extLst>
          </p:cNvPr>
          <p:cNvSpPr>
            <a:spLocks noGrp="1" noChangeArrowheads="1"/>
          </p:cNvSpPr>
          <p:nvPr>
            <p:ph type="title"/>
          </p:nvPr>
        </p:nvSpPr>
        <p:spPr>
          <a:xfrm>
            <a:off x="876300" y="1143000"/>
            <a:ext cx="7334250" cy="993775"/>
          </a:xfrm>
        </p:spPr>
        <p:txBody>
          <a:bodyPr/>
          <a:lstStyle/>
          <a:p>
            <a:r>
              <a:rPr lang="en-US" altLang="en-US"/>
              <a:t>2 Types of Walls</a:t>
            </a:r>
          </a:p>
        </p:txBody>
      </p:sp>
      <p:sp>
        <p:nvSpPr>
          <p:cNvPr id="18435" name="Content Placeholder 2">
            <a:extLst>
              <a:ext uri="{FF2B5EF4-FFF2-40B4-BE49-F238E27FC236}">
                <a16:creationId xmlns:a16="http://schemas.microsoft.com/office/drawing/2014/main" id="{CD1619CE-D2CE-6D70-F94C-B7EE7C93A0BF}"/>
              </a:ext>
            </a:extLst>
          </p:cNvPr>
          <p:cNvSpPr>
            <a:spLocks noGrp="1" noChangeArrowheads="1"/>
          </p:cNvSpPr>
          <p:nvPr>
            <p:ph idx="1"/>
          </p:nvPr>
        </p:nvSpPr>
        <p:spPr>
          <a:xfrm>
            <a:off x="2057400" y="2749550"/>
            <a:ext cx="5359400" cy="2525713"/>
          </a:xfrm>
        </p:spPr>
        <p:txBody>
          <a:bodyPr lIns="68580" tIns="34290" rIns="68580" bIns="34290"/>
          <a:lstStyle/>
          <a:p>
            <a:r>
              <a:rPr lang="en-US" altLang="en-US" sz="2800"/>
              <a:t>Structural (Load Bearing)</a:t>
            </a:r>
          </a:p>
          <a:p>
            <a:endParaRPr lang="en-US" altLang="en-US" sz="2800"/>
          </a:p>
          <a:p>
            <a:endParaRPr lang="en-US" altLang="en-US" sz="2800"/>
          </a:p>
          <a:p>
            <a:r>
              <a:rPr lang="en-US" altLang="en-US" sz="2800"/>
              <a:t>Partition (Non Load Bearing)</a:t>
            </a:r>
          </a:p>
          <a:p>
            <a:endParaRPr lang="en-US" altLang="en-US"/>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FC3822A9-FEA7-B64B-0359-B25722922E96}"/>
              </a:ext>
            </a:extLst>
          </p:cNvPr>
          <p:cNvSpPr>
            <a:spLocks noGrp="1" noChangeArrowheads="1"/>
          </p:cNvSpPr>
          <p:nvPr>
            <p:ph type="title"/>
          </p:nvPr>
        </p:nvSpPr>
        <p:spPr>
          <a:xfrm>
            <a:off x="876300" y="1143000"/>
            <a:ext cx="7334250" cy="993775"/>
          </a:xfrm>
        </p:spPr>
        <p:txBody>
          <a:bodyPr/>
          <a:lstStyle/>
          <a:p>
            <a:r>
              <a:rPr lang="en-US" altLang="en-US"/>
              <a:t>Introduction</a:t>
            </a:r>
          </a:p>
        </p:txBody>
      </p:sp>
      <p:sp>
        <p:nvSpPr>
          <p:cNvPr id="3" name="Content Placeholder 2">
            <a:extLst>
              <a:ext uri="{FF2B5EF4-FFF2-40B4-BE49-F238E27FC236}">
                <a16:creationId xmlns:a16="http://schemas.microsoft.com/office/drawing/2014/main" id="{1DD38CF4-957D-C46A-B02A-EB31A31393CF}"/>
              </a:ext>
            </a:extLst>
          </p:cNvPr>
          <p:cNvSpPr>
            <a:spLocks noGrp="1"/>
          </p:cNvSpPr>
          <p:nvPr>
            <p:ph type="body" idx="1"/>
          </p:nvPr>
        </p:nvSpPr>
        <p:spPr>
          <a:xfrm>
            <a:off x="215900" y="2686050"/>
            <a:ext cx="8174038" cy="3105150"/>
          </a:xfrm>
        </p:spPr>
        <p:txBody>
          <a:bodyPr lIns="68580" tIns="34290" rIns="68580" bIns="34290" rtlCol="0">
            <a:normAutofit lnSpcReduction="10000"/>
          </a:bodyPr>
          <a:lstStyle/>
          <a:p>
            <a:pPr>
              <a:defRPr/>
            </a:pPr>
            <a:r>
              <a:rPr lang="en-US" dirty="0"/>
              <a:t>There are many different ways walls can be built, terms like Traditional and Modern can indicate how a wall was built. But care must be taken as these terms can mean different things in different localities.</a:t>
            </a:r>
          </a:p>
          <a:p>
            <a:pPr>
              <a:defRPr/>
            </a:pPr>
            <a:endParaRPr lang="en-US" dirty="0"/>
          </a:p>
          <a:p>
            <a:pPr>
              <a:defRPr/>
            </a:pPr>
            <a:r>
              <a:rPr lang="en-US" dirty="0"/>
              <a:t>In the UK a traditionally built wall would be considered stone or brick, whilst a Timber frame is more common in North America or Northern Europe where wood is more readily available.</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Placeholder 2">
            <a:extLst>
              <a:ext uri="{FF2B5EF4-FFF2-40B4-BE49-F238E27FC236}">
                <a16:creationId xmlns:a16="http://schemas.microsoft.com/office/drawing/2014/main" id="{5C79F45F-80F4-5770-BF01-F00FC5EFE7D5}"/>
              </a:ext>
            </a:extLst>
          </p:cNvPr>
          <p:cNvSpPr>
            <a:spLocks noGrp="1" noChangeArrowheads="1"/>
          </p:cNvSpPr>
          <p:nvPr>
            <p:ph type="body" idx="1"/>
          </p:nvPr>
        </p:nvSpPr>
        <p:spPr>
          <a:xfrm>
            <a:off x="704850" y="2073275"/>
            <a:ext cx="7886700" cy="2711450"/>
          </a:xfrm>
        </p:spPr>
        <p:txBody>
          <a:bodyPr/>
          <a:lstStyle/>
          <a:p>
            <a:r>
              <a:rPr lang="en-GB" altLang="en-US"/>
              <a:t>Somewhat confusingly, while the term</a:t>
            </a:r>
            <a:r>
              <a:rPr lang="ja-JP" altLang="en-GB">
                <a:ea typeface="ＭＳ Ｐゴシック" panose="020B0600070205080204" pitchFamily="34" charset="-128"/>
              </a:rPr>
              <a:t>‘</a:t>
            </a:r>
            <a:r>
              <a:rPr lang="en-GB" altLang="ja-JP">
                <a:ea typeface="ＭＳ Ｐゴシック" panose="020B0600070205080204" pitchFamily="34" charset="-128"/>
              </a:rPr>
              <a:t>traditional build</a:t>
            </a:r>
            <a:r>
              <a:rPr lang="ja-JP" altLang="en-GB">
                <a:ea typeface="ＭＳ Ｐゴシック" panose="020B0600070205080204" pitchFamily="34" charset="-128"/>
              </a:rPr>
              <a:t>’</a:t>
            </a:r>
            <a:r>
              <a:rPr lang="en-GB" altLang="ja-JP">
                <a:ea typeface="ＭＳ Ｐゴシック" panose="020B0600070205080204" pitchFamily="34" charset="-128"/>
              </a:rPr>
              <a:t> can refer to solid masonry walls, it is also sometimes used to describe a structure where the internal load bearing leaf of the walling is of masonry construction and tied with stainless steel ties to an outer leaf of either brick or stone. </a:t>
            </a:r>
          </a:p>
          <a:p>
            <a:endParaRPr lang="en-GB" altLang="en-US"/>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3">
            <a:extLst>
              <a:ext uri="{FF2B5EF4-FFF2-40B4-BE49-F238E27FC236}">
                <a16:creationId xmlns:a16="http://schemas.microsoft.com/office/drawing/2014/main" id="{764E0A59-10C5-F34B-6512-36C820875911}"/>
              </a:ext>
            </a:extLst>
          </p:cNvPr>
          <p:cNvSpPr>
            <a:spLocks noGrp="1" noChangeArrowheads="1"/>
          </p:cNvSpPr>
          <p:nvPr>
            <p:ph type="title"/>
          </p:nvPr>
        </p:nvSpPr>
        <p:spPr>
          <a:xfrm>
            <a:off x="630238" y="1131888"/>
            <a:ext cx="7886700" cy="993775"/>
          </a:xfrm>
        </p:spPr>
        <p:txBody>
          <a:bodyPr/>
          <a:lstStyle/>
          <a:p>
            <a:r>
              <a:rPr lang="en-ZA" altLang="en-US"/>
              <a:t>Cavity wall construction 1920-Present</a:t>
            </a:r>
            <a:endParaRPr lang="en-US" altLang="en-US"/>
          </a:p>
        </p:txBody>
      </p:sp>
      <p:sp>
        <p:nvSpPr>
          <p:cNvPr id="21507" name="TextBox 18">
            <a:extLst>
              <a:ext uri="{FF2B5EF4-FFF2-40B4-BE49-F238E27FC236}">
                <a16:creationId xmlns:a16="http://schemas.microsoft.com/office/drawing/2014/main" id="{E53060FC-296D-690D-5B87-249DC2F6400D}"/>
              </a:ext>
            </a:extLst>
          </p:cNvPr>
          <p:cNvSpPr txBox="1">
            <a:spLocks noChangeArrowheads="1"/>
          </p:cNvSpPr>
          <p:nvPr/>
        </p:nvSpPr>
        <p:spPr bwMode="auto">
          <a:xfrm>
            <a:off x="506413" y="2559050"/>
            <a:ext cx="8008937"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1800">
                <a:solidFill>
                  <a:srgbClr val="000000"/>
                </a:solidFill>
                <a:latin typeface="Verdana" panose="020B0604030504040204" pitchFamily="34" charset="0"/>
              </a:rPr>
              <a:t>In the latter part of the 19th century a number of houses were built with cavity walls. It was not, however, until 1920 that this became the standard form of construction. </a:t>
            </a:r>
          </a:p>
          <a:p>
            <a:pPr>
              <a:spcBef>
                <a:spcPct val="0"/>
              </a:spcBef>
              <a:buFontTx/>
              <a:buNone/>
            </a:pPr>
            <a:endParaRPr lang="en-US" altLang="en-US" sz="1800">
              <a:solidFill>
                <a:srgbClr val="000000"/>
              </a:solidFill>
              <a:latin typeface="Verdana" panose="020B0604030504040204" pitchFamily="34" charset="0"/>
            </a:endParaRPr>
          </a:p>
          <a:p>
            <a:pPr>
              <a:spcBef>
                <a:spcPct val="0"/>
              </a:spcBef>
              <a:buFontTx/>
              <a:buNone/>
            </a:pPr>
            <a:r>
              <a:rPr lang="en-US" altLang="en-US" sz="1800">
                <a:solidFill>
                  <a:srgbClr val="000000"/>
                </a:solidFill>
                <a:latin typeface="Verdana" panose="020B0604030504040204" pitchFamily="34" charset="0"/>
              </a:rPr>
              <a:t>Cavity walls were cheaper to build than their solid wall counterparts. In addition, they offer improved thermal insulation and better weather protection. Most walls comprised two half-brick leaves with a 50mm cavity. The two halves of the wall were tied at regular intervals with steel or wrought iron wall ties.</a:t>
            </a:r>
            <a:endParaRPr lang="en-GB" altLang="en-US" sz="1800"/>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a:extLst>
              <a:ext uri="{FF2B5EF4-FFF2-40B4-BE49-F238E27FC236}">
                <a16:creationId xmlns:a16="http://schemas.microsoft.com/office/drawing/2014/main" id="{71867645-0A13-51A3-8EE3-AE0FE9C7A5BF}"/>
              </a:ext>
            </a:extLst>
          </p:cNvPr>
          <p:cNvSpPr txBox="1"/>
          <p:nvPr/>
        </p:nvSpPr>
        <p:spPr>
          <a:xfrm>
            <a:off x="468313" y="288925"/>
            <a:ext cx="5508625" cy="369888"/>
          </a:xfrm>
          <a:prstGeom prst="rect">
            <a:avLst/>
          </a:prstGeom>
          <a:noFill/>
        </p:spPr>
        <p:txBody>
          <a:bodyPr>
            <a:spAutoFit/>
          </a:bodyPr>
          <a:lstStyle/>
          <a:p>
            <a:pPr defTabSz="685800" eaLnBrk="1" fontAlgn="auto" hangingPunct="1">
              <a:spcBef>
                <a:spcPts val="0"/>
              </a:spcBef>
              <a:spcAft>
                <a:spcPts val="900"/>
              </a:spcAft>
              <a:defRPr/>
            </a:pPr>
            <a:r>
              <a:rPr lang="en-GB" b="1" dirty="0">
                <a:solidFill>
                  <a:srgbClr val="44546A"/>
                </a:solidFill>
                <a:latin typeface="Calibri" panose="020F0502020204030204"/>
                <a:ea typeface="+mn-ea"/>
              </a:rPr>
              <a:t>SOLID WALLS</a:t>
            </a:r>
          </a:p>
        </p:txBody>
      </p:sp>
      <p:sp>
        <p:nvSpPr>
          <p:cNvPr id="12" name="13 CuadroTexto">
            <a:extLst>
              <a:ext uri="{FF2B5EF4-FFF2-40B4-BE49-F238E27FC236}">
                <a16:creationId xmlns:a16="http://schemas.microsoft.com/office/drawing/2014/main" id="{72CEDA6F-36CB-A81A-1DED-2A39BA5930F3}"/>
              </a:ext>
            </a:extLst>
          </p:cNvPr>
          <p:cNvSpPr txBox="1"/>
          <p:nvPr/>
        </p:nvSpPr>
        <p:spPr>
          <a:xfrm>
            <a:off x="468313" y="950913"/>
            <a:ext cx="5022850" cy="461665"/>
          </a:xfrm>
          <a:prstGeom prst="rect">
            <a:avLst/>
          </a:prstGeom>
          <a:noFill/>
        </p:spPr>
        <p:txBody>
          <a:bodyPr>
            <a:spAutoFit/>
          </a:bodyPr>
          <a:lstStyle/>
          <a:p>
            <a:pPr defTabSz="685800" eaLnBrk="1" fontAlgn="auto" hangingPunct="1">
              <a:spcBef>
                <a:spcPts val="450"/>
              </a:spcBef>
              <a:spcAft>
                <a:spcPts val="0"/>
              </a:spcAft>
              <a:defRPr/>
            </a:pPr>
            <a:r>
              <a:rPr lang="es-ES_tradnl" dirty="0" err="1">
                <a:solidFill>
                  <a:prstClr val="black"/>
                </a:solidFill>
                <a:latin typeface="Calibri" panose="020F0502020204030204"/>
                <a:ea typeface="+mn-ea"/>
              </a:rPr>
              <a:t>Brickwork</a:t>
            </a:r>
            <a:r>
              <a:rPr lang="es-ES_tradnl" dirty="0">
                <a:solidFill>
                  <a:prstClr val="black"/>
                </a:solidFill>
                <a:latin typeface="Calibri" panose="020F0502020204030204"/>
                <a:ea typeface="+mn-ea"/>
              </a:rPr>
              <a:t> </a:t>
            </a:r>
            <a:r>
              <a:rPr lang="es-ES_tradnl" dirty="0" err="1">
                <a:solidFill>
                  <a:prstClr val="black"/>
                </a:solidFill>
                <a:latin typeface="Calibri" panose="020F0502020204030204"/>
                <a:ea typeface="+mn-ea"/>
              </a:rPr>
              <a:t>Materials</a:t>
            </a:r>
            <a:endParaRPr lang="es-ES_tradnl" dirty="0">
              <a:solidFill>
                <a:prstClr val="black"/>
              </a:solidFill>
              <a:latin typeface="Calibri" panose="020F0502020204030204"/>
              <a:ea typeface="+mn-ea"/>
            </a:endParaRPr>
          </a:p>
        </p:txBody>
      </p:sp>
      <p:pic>
        <p:nvPicPr>
          <p:cNvPr id="34820" name="Picture 2" descr="Image result for brick sizes">
            <a:hlinkClick r:id="rId2"/>
            <a:extLst>
              <a:ext uri="{FF2B5EF4-FFF2-40B4-BE49-F238E27FC236}">
                <a16:creationId xmlns:a16="http://schemas.microsoft.com/office/drawing/2014/main" id="{06ABFB72-AEF1-BF3F-C1BE-1CEEAD5015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34" t="24809" r="38336" b="2670"/>
          <a:stretch>
            <a:fillRect/>
          </a:stretch>
        </p:blipFill>
        <p:spPr bwMode="auto">
          <a:xfrm>
            <a:off x="468313" y="2058045"/>
            <a:ext cx="3624262" cy="327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4" descr="Image result for brick terms">
            <a:hlinkClick r:id="rId4"/>
            <a:extLst>
              <a:ext uri="{FF2B5EF4-FFF2-40B4-BE49-F238E27FC236}">
                <a16:creationId xmlns:a16="http://schemas.microsoft.com/office/drawing/2014/main" id="{5350C859-7995-0CA4-B29A-90207CADA8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871" t="14706" b="11765"/>
          <a:stretch>
            <a:fillRect/>
          </a:stretch>
        </p:blipFill>
        <p:spPr bwMode="auto">
          <a:xfrm>
            <a:off x="4996202" y="3429000"/>
            <a:ext cx="3392487" cy="226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6" descr="Image result for brick terms">
            <a:hlinkClick r:id="rId6"/>
            <a:extLst>
              <a:ext uri="{FF2B5EF4-FFF2-40B4-BE49-F238E27FC236}">
                <a16:creationId xmlns:a16="http://schemas.microsoft.com/office/drawing/2014/main" id="{D7734131-1E89-4458-CD35-41766B86EB1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b="14851"/>
          <a:stretch>
            <a:fillRect/>
          </a:stretch>
        </p:blipFill>
        <p:spPr bwMode="auto">
          <a:xfrm>
            <a:off x="4956514" y="856570"/>
            <a:ext cx="3432175" cy="226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9F45691B-13E8-4D95-83EF-49E07BF2E626}"/>
              </a:ext>
            </a:extLst>
          </p:cNvPr>
          <p:cNvSpPr txBox="1"/>
          <p:nvPr/>
        </p:nvSpPr>
        <p:spPr>
          <a:xfrm>
            <a:off x="239485" y="6338242"/>
            <a:ext cx="8860971" cy="461665"/>
          </a:xfrm>
          <a:prstGeom prst="rect">
            <a:avLst/>
          </a:prstGeom>
          <a:noFill/>
        </p:spPr>
        <p:txBody>
          <a:bodyPr wrap="square">
            <a:spAutoFit/>
          </a:bodyPr>
          <a:lstStyle/>
          <a:p>
            <a:r>
              <a:rPr lang="en-GB" dirty="0"/>
              <a:t>https://www.scottishbrickhistory.co.uk/brick-frog-origins-of-use/</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a:extLst>
              <a:ext uri="{FF2B5EF4-FFF2-40B4-BE49-F238E27FC236}">
                <a16:creationId xmlns:a16="http://schemas.microsoft.com/office/drawing/2014/main" id="{69071652-4CCC-D6DD-0C93-1EE39721A87F}"/>
              </a:ext>
            </a:extLst>
          </p:cNvPr>
          <p:cNvSpPr>
            <a:spLocks noGrp="1"/>
          </p:cNvSpPr>
          <p:nvPr>
            <p:ph sz="quarter" idx="10"/>
          </p:nvPr>
        </p:nvSpPr>
        <p:spPr>
          <a:xfrm>
            <a:off x="-103415" y="1594757"/>
            <a:ext cx="8986157" cy="4756150"/>
          </a:xfrm>
        </p:spPr>
        <p:txBody>
          <a:bodyPr/>
          <a:lstStyle/>
          <a:p>
            <a:pPr lvl="1">
              <a:lnSpc>
                <a:spcPct val="100000"/>
              </a:lnSpc>
              <a:spcBef>
                <a:spcPct val="0"/>
              </a:spcBef>
              <a:spcAft>
                <a:spcPct val="0"/>
              </a:spcAft>
            </a:pPr>
            <a:r>
              <a:rPr lang="en-GB" altLang="en-US" dirty="0">
                <a:ea typeface="ＭＳ Ｐゴシック" panose="020B0600070205080204" pitchFamily="34" charset="-128"/>
              </a:rPr>
              <a:t>Half-brick walls will need half bricks to create stopped ends.</a:t>
            </a:r>
            <a:endParaRPr lang="en-US" altLang="en-US" dirty="0">
              <a:ea typeface="ＭＳ Ｐゴシック" panose="020B0600070205080204" pitchFamily="34" charset="-128"/>
            </a:endParaRPr>
          </a:p>
          <a:p>
            <a:pPr lvl="1">
              <a:lnSpc>
                <a:spcPct val="100000"/>
              </a:lnSpc>
              <a:spcBef>
                <a:spcPct val="0"/>
              </a:spcBef>
              <a:spcAft>
                <a:spcPct val="0"/>
              </a:spcAft>
            </a:pPr>
            <a:r>
              <a:rPr lang="en-US" altLang="en-US" dirty="0">
                <a:ea typeface="ＭＳ Ｐゴシック" panose="020B0600070205080204" pitchFamily="34" charset="-128"/>
              </a:rPr>
              <a:t>Bricks will need to be cut using a lump </a:t>
            </a:r>
            <a:r>
              <a:rPr altLang="en-US" dirty="0">
                <a:ea typeface="ＭＳ Ｐゴシック" panose="020B0600070205080204" pitchFamily="34" charset="-128"/>
              </a:rPr>
              <a:t>hammer</a:t>
            </a:r>
            <a:r>
              <a:rPr lang="en-US" altLang="en-US" dirty="0">
                <a:ea typeface="ＭＳ Ｐゴシック" panose="020B0600070205080204" pitchFamily="34" charset="-128"/>
              </a:rPr>
              <a:t> and bolster chisel to create half bats. </a:t>
            </a:r>
          </a:p>
          <a:p>
            <a:pPr marL="0" indent="0">
              <a:lnSpc>
                <a:spcPct val="100000"/>
              </a:lnSpc>
              <a:spcBef>
                <a:spcPct val="0"/>
              </a:spcBef>
              <a:spcAft>
                <a:spcPct val="0"/>
              </a:spcAft>
            </a:pPr>
            <a:endParaRPr lang="en-US" altLang="en-US" dirty="0">
              <a:ea typeface="ＭＳ Ｐゴシック" panose="020B0600070205080204" pitchFamily="34" charset="-128"/>
            </a:endParaRPr>
          </a:p>
          <a:p>
            <a:pPr lvl="1">
              <a:lnSpc>
                <a:spcPct val="100000"/>
              </a:lnSpc>
              <a:spcBef>
                <a:spcPct val="0"/>
              </a:spcBef>
              <a:spcAft>
                <a:spcPct val="0"/>
              </a:spcAft>
            </a:pPr>
            <a:endParaRPr lang="en-US" altLang="en-US" dirty="0">
              <a:ea typeface="ＭＳ Ｐゴシック" panose="020B0600070205080204" pitchFamily="34" charset="-128"/>
            </a:endParaRPr>
          </a:p>
          <a:p>
            <a:pPr lvl="1">
              <a:lnSpc>
                <a:spcPct val="100000"/>
              </a:lnSpc>
              <a:spcBef>
                <a:spcPct val="0"/>
              </a:spcBef>
              <a:spcAft>
                <a:spcPct val="0"/>
              </a:spcAft>
            </a:pPr>
            <a:endParaRPr lang="en-US" altLang="en-US" dirty="0">
              <a:ea typeface="ＭＳ Ｐゴシック" panose="020B0600070205080204" pitchFamily="34" charset="-128"/>
            </a:endParaRPr>
          </a:p>
        </p:txBody>
      </p:sp>
      <p:sp>
        <p:nvSpPr>
          <p:cNvPr id="8195" name="Title 1">
            <a:extLst>
              <a:ext uri="{FF2B5EF4-FFF2-40B4-BE49-F238E27FC236}">
                <a16:creationId xmlns:a16="http://schemas.microsoft.com/office/drawing/2014/main" id="{2F05844E-A40C-B911-E737-DFF410D84077}"/>
              </a:ext>
            </a:extLst>
          </p:cNvPr>
          <p:cNvSpPr>
            <a:spLocks noGrp="1"/>
          </p:cNvSpPr>
          <p:nvPr>
            <p:ph type="title"/>
          </p:nvPr>
        </p:nvSpPr>
        <p:spPr>
          <a:xfrm>
            <a:off x="345621" y="0"/>
            <a:ext cx="8452757" cy="1143000"/>
          </a:xfrm>
        </p:spPr>
        <p:txBody>
          <a:bodyPr/>
          <a:lstStyle/>
          <a:p>
            <a:r>
              <a:rPr lang="en-GB" altLang="en-US" sz="3200" dirty="0">
                <a:solidFill>
                  <a:srgbClr val="E90268"/>
                </a:solidFill>
                <a:ea typeface="ＭＳ Ｐゴシック" panose="020B0600070205080204" pitchFamily="34" charset="-128"/>
              </a:rPr>
              <a:t>Materials required to build half brick walls</a:t>
            </a:r>
          </a:p>
        </p:txBody>
      </p:sp>
      <p:pic>
        <p:nvPicPr>
          <p:cNvPr id="8196" name="Picture 1" descr="005.P2_2a.eps">
            <a:extLst>
              <a:ext uri="{FF2B5EF4-FFF2-40B4-BE49-F238E27FC236}">
                <a16:creationId xmlns:a16="http://schemas.microsoft.com/office/drawing/2014/main" id="{BD70676E-5BBA-DED7-8E64-AE1B82901E0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28078" y="3783693"/>
            <a:ext cx="3670300" cy="29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2F5974B-0BD4-180D-A761-709A4DFC528E}"/>
              </a:ext>
            </a:extLst>
          </p:cNvPr>
          <p:cNvSpPr txBox="1"/>
          <p:nvPr/>
        </p:nvSpPr>
        <p:spPr>
          <a:xfrm>
            <a:off x="504372" y="4884785"/>
            <a:ext cx="4623706" cy="1200329"/>
          </a:xfrm>
          <a:prstGeom prst="rect">
            <a:avLst/>
          </a:prstGeom>
          <a:noFill/>
        </p:spPr>
        <p:txBody>
          <a:bodyPr wrap="square">
            <a:spAutoFit/>
          </a:bodyPr>
          <a:lstStyle/>
          <a:p>
            <a:r>
              <a:rPr lang="en-GB" dirty="0"/>
              <a:t>The length of this half will be the same as the width of a brick: </a:t>
            </a:r>
            <a:br>
              <a:rPr lang="en-GB" dirty="0"/>
            </a:br>
            <a:r>
              <a:rPr lang="en-GB" dirty="0"/>
              <a:t>102.5mm.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2">
            <a:extLst>
              <a:ext uri="{FF2B5EF4-FFF2-40B4-BE49-F238E27FC236}">
                <a16:creationId xmlns:a16="http://schemas.microsoft.com/office/drawing/2014/main" id="{CD2ED92D-86DF-9209-F01E-299949D6DC52}"/>
              </a:ext>
            </a:extLst>
          </p:cNvPr>
          <p:cNvSpPr>
            <a:spLocks noGrp="1"/>
          </p:cNvSpPr>
          <p:nvPr>
            <p:ph sz="quarter" idx="10"/>
          </p:nvPr>
        </p:nvSpPr>
        <p:spPr>
          <a:xfrm>
            <a:off x="353786" y="1191986"/>
            <a:ext cx="8229600" cy="4756150"/>
          </a:xfrm>
        </p:spPr>
        <p:txBody>
          <a:bodyPr/>
          <a:lstStyle/>
          <a:p>
            <a:pPr marL="0" indent="0">
              <a:defRPr/>
            </a:pPr>
            <a:r>
              <a:rPr lang="en-US" b="1" dirty="0"/>
              <a:t>Brick types</a:t>
            </a:r>
          </a:p>
          <a:p>
            <a:pPr marL="0" indent="0">
              <a:defRPr/>
            </a:pPr>
            <a:endParaRPr lang="en-US" b="1" dirty="0"/>
          </a:p>
          <a:p>
            <a:pPr marL="0" indent="0">
              <a:buNone/>
              <a:defRPr/>
            </a:pPr>
            <a:r>
              <a:rPr lang="en-US" sz="2400" dirty="0"/>
              <a:t>There are many types of specialists bricks available for a variety of situations, however typically b</a:t>
            </a:r>
            <a:r>
              <a:rPr sz="2400" dirty="0"/>
              <a:t>ricks can be put into the following categories:</a:t>
            </a:r>
            <a:endParaRPr lang="en-GB" sz="2400" dirty="0"/>
          </a:p>
          <a:p>
            <a:pPr marL="0" indent="0">
              <a:buNone/>
              <a:defRPr/>
            </a:pPr>
            <a:endParaRPr sz="2400" dirty="0"/>
          </a:p>
          <a:p>
            <a:pPr marL="447675" lvl="1">
              <a:buFont typeface="Arial" pitchFamily="-105" charset="0"/>
              <a:buChar char="•"/>
              <a:defRPr/>
            </a:pPr>
            <a:r>
              <a:rPr lang="en-GB" dirty="0">
                <a:solidFill>
                  <a:srgbClr val="00B050"/>
                </a:solidFill>
              </a:rPr>
              <a:t>F</a:t>
            </a:r>
            <a:r>
              <a:rPr dirty="0">
                <a:solidFill>
                  <a:srgbClr val="00B050"/>
                </a:solidFill>
              </a:rPr>
              <a:t>acing </a:t>
            </a:r>
            <a:r>
              <a:rPr lang="en-GB" dirty="0">
                <a:solidFill>
                  <a:srgbClr val="00B050"/>
                </a:solidFill>
              </a:rPr>
              <a:t>B</a:t>
            </a:r>
            <a:r>
              <a:rPr dirty="0">
                <a:solidFill>
                  <a:srgbClr val="00B050"/>
                </a:solidFill>
              </a:rPr>
              <a:t>ricks</a:t>
            </a:r>
          </a:p>
          <a:p>
            <a:pPr marL="447675" lvl="1">
              <a:buFont typeface="Arial" pitchFamily="-105" charset="0"/>
              <a:buChar char="•"/>
              <a:defRPr/>
            </a:pPr>
            <a:r>
              <a:rPr lang="en-GB" dirty="0">
                <a:solidFill>
                  <a:srgbClr val="00B050"/>
                </a:solidFill>
              </a:rPr>
              <a:t>C</a:t>
            </a:r>
            <a:r>
              <a:rPr dirty="0" err="1">
                <a:solidFill>
                  <a:srgbClr val="00B050"/>
                </a:solidFill>
              </a:rPr>
              <a:t>ommon</a:t>
            </a:r>
            <a:r>
              <a:rPr dirty="0">
                <a:solidFill>
                  <a:srgbClr val="00B050"/>
                </a:solidFill>
              </a:rPr>
              <a:t> </a:t>
            </a:r>
            <a:r>
              <a:rPr lang="en-GB" dirty="0">
                <a:solidFill>
                  <a:srgbClr val="00B050"/>
                </a:solidFill>
              </a:rPr>
              <a:t>B</a:t>
            </a:r>
            <a:r>
              <a:rPr dirty="0">
                <a:solidFill>
                  <a:srgbClr val="00B050"/>
                </a:solidFill>
              </a:rPr>
              <a:t>ricks</a:t>
            </a:r>
            <a:endParaRPr lang="en-GB" dirty="0">
              <a:solidFill>
                <a:srgbClr val="00B050"/>
              </a:solidFill>
            </a:endParaRPr>
          </a:p>
          <a:p>
            <a:pPr marL="447675" lvl="1">
              <a:buFont typeface="Arial" pitchFamily="-105" charset="0"/>
              <a:buChar char="•"/>
              <a:defRPr/>
            </a:pPr>
            <a:r>
              <a:rPr lang="en-GB" dirty="0">
                <a:solidFill>
                  <a:srgbClr val="00B050"/>
                </a:solidFill>
              </a:rPr>
              <a:t>Engineering Bricks</a:t>
            </a:r>
            <a:endParaRPr dirty="0">
              <a:solidFill>
                <a:srgbClr val="00B050"/>
              </a:solidFill>
            </a:endParaRPr>
          </a:p>
          <a:p>
            <a:pPr marL="0" indent="0">
              <a:defRPr/>
            </a:pPr>
            <a:endParaRPr dirty="0"/>
          </a:p>
        </p:txBody>
      </p:sp>
      <p:sp>
        <p:nvSpPr>
          <p:cNvPr id="10243" name="Title 1">
            <a:extLst>
              <a:ext uri="{FF2B5EF4-FFF2-40B4-BE49-F238E27FC236}">
                <a16:creationId xmlns:a16="http://schemas.microsoft.com/office/drawing/2014/main" id="{C789B54A-E437-6269-CB62-41B917115055}"/>
              </a:ext>
            </a:extLst>
          </p:cNvPr>
          <p:cNvSpPr>
            <a:spLocks noGrp="1"/>
          </p:cNvSpPr>
          <p:nvPr>
            <p:ph type="title"/>
          </p:nvPr>
        </p:nvSpPr>
        <p:spPr>
          <a:xfrm>
            <a:off x="685800" y="0"/>
            <a:ext cx="7772400" cy="1143000"/>
          </a:xfrm>
        </p:spPr>
        <p:txBody>
          <a:bodyPr/>
          <a:lstStyle/>
          <a:p>
            <a:r>
              <a:rPr lang="en-GB" altLang="en-US" sz="3200" dirty="0">
                <a:solidFill>
                  <a:srgbClr val="E90268"/>
                </a:solidFill>
                <a:ea typeface="ＭＳ Ｐゴシック" panose="020B0600070205080204" pitchFamily="34" charset="-128"/>
              </a:rPr>
              <a:t>Materials required to build half brick walls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2">
            <a:extLst>
              <a:ext uri="{FF2B5EF4-FFF2-40B4-BE49-F238E27FC236}">
                <a16:creationId xmlns:a16="http://schemas.microsoft.com/office/drawing/2014/main" id="{CD2ED92D-86DF-9209-F01E-299949D6DC52}"/>
              </a:ext>
            </a:extLst>
          </p:cNvPr>
          <p:cNvSpPr>
            <a:spLocks noGrp="1"/>
          </p:cNvSpPr>
          <p:nvPr>
            <p:ph sz="quarter" idx="10"/>
          </p:nvPr>
        </p:nvSpPr>
        <p:spPr>
          <a:xfrm>
            <a:off x="70757" y="1143000"/>
            <a:ext cx="8387443" cy="5175250"/>
          </a:xfrm>
        </p:spPr>
        <p:txBody>
          <a:bodyPr/>
          <a:lstStyle/>
          <a:p>
            <a:pPr marL="0" indent="0">
              <a:defRPr/>
            </a:pPr>
            <a:r>
              <a:rPr lang="en-GB" b="1" dirty="0"/>
              <a:t>Brick types</a:t>
            </a:r>
          </a:p>
          <a:p>
            <a:pPr marL="0" indent="0">
              <a:defRPr/>
            </a:pPr>
            <a:endParaRPr lang="en-GB" b="1" dirty="0">
              <a:solidFill>
                <a:srgbClr val="00B050"/>
              </a:solidFill>
            </a:endParaRPr>
          </a:p>
          <a:p>
            <a:pPr marL="0" indent="0">
              <a:buNone/>
              <a:defRPr/>
            </a:pPr>
            <a:r>
              <a:rPr lang="en-GB" sz="2800" dirty="0">
                <a:solidFill>
                  <a:srgbClr val="00B050"/>
                </a:solidFill>
              </a:rPr>
              <a:t>Facing Bricks -  </a:t>
            </a:r>
            <a:r>
              <a:rPr lang="en-GB" sz="2800" dirty="0"/>
              <a:t>primarily chosen for their aesthetic qualities and are used for the external walls of buildings.</a:t>
            </a:r>
          </a:p>
          <a:p>
            <a:pPr marL="0" indent="0">
              <a:buNone/>
              <a:defRPr/>
            </a:pPr>
            <a:endParaRPr lang="en-GB" sz="2800" dirty="0"/>
          </a:p>
          <a:p>
            <a:pPr marL="0" indent="0">
              <a:buNone/>
              <a:defRPr/>
            </a:pPr>
            <a:r>
              <a:rPr lang="en-GB" sz="2800" dirty="0"/>
              <a:t> </a:t>
            </a:r>
            <a:endParaRPr lang="en-GB" dirty="0"/>
          </a:p>
        </p:txBody>
      </p:sp>
      <p:sp>
        <p:nvSpPr>
          <p:cNvPr id="10243" name="Title 1">
            <a:extLst>
              <a:ext uri="{FF2B5EF4-FFF2-40B4-BE49-F238E27FC236}">
                <a16:creationId xmlns:a16="http://schemas.microsoft.com/office/drawing/2014/main" id="{C789B54A-E437-6269-CB62-41B917115055}"/>
              </a:ext>
            </a:extLst>
          </p:cNvPr>
          <p:cNvSpPr>
            <a:spLocks noGrp="1"/>
          </p:cNvSpPr>
          <p:nvPr>
            <p:ph type="title"/>
          </p:nvPr>
        </p:nvSpPr>
        <p:spPr>
          <a:xfrm>
            <a:off x="685800" y="0"/>
            <a:ext cx="7772400" cy="1143000"/>
          </a:xfrm>
        </p:spPr>
        <p:txBody>
          <a:bodyPr/>
          <a:lstStyle/>
          <a:p>
            <a:r>
              <a:rPr lang="en-GB" altLang="en-US" sz="3200" dirty="0">
                <a:solidFill>
                  <a:srgbClr val="E90268"/>
                </a:solidFill>
                <a:ea typeface="ＭＳ Ｐゴシック" panose="020B0600070205080204" pitchFamily="34" charset="-128"/>
              </a:rPr>
              <a:t>Materials required to build half brick walls</a:t>
            </a:r>
          </a:p>
        </p:txBody>
      </p:sp>
      <p:pic>
        <p:nvPicPr>
          <p:cNvPr id="2" name="Picture 1">
            <a:extLst>
              <a:ext uri="{FF2B5EF4-FFF2-40B4-BE49-F238E27FC236}">
                <a16:creationId xmlns:a16="http://schemas.microsoft.com/office/drawing/2014/main" id="{12AB5F80-6D35-C0B0-CD3F-B5F4600E197B}"/>
              </a:ext>
            </a:extLst>
          </p:cNvPr>
          <p:cNvPicPr>
            <a:picLocks noChangeAspect="1"/>
          </p:cNvPicPr>
          <p:nvPr/>
        </p:nvPicPr>
        <p:blipFill>
          <a:blip r:embed="rId2"/>
          <a:stretch>
            <a:fillRect/>
          </a:stretch>
        </p:blipFill>
        <p:spPr>
          <a:xfrm>
            <a:off x="5589815" y="3303815"/>
            <a:ext cx="3554186" cy="3554186"/>
          </a:xfrm>
          <a:prstGeom prst="rect">
            <a:avLst/>
          </a:prstGeom>
        </p:spPr>
      </p:pic>
      <p:sp>
        <p:nvSpPr>
          <p:cNvPr id="6" name="TextBox 5">
            <a:extLst>
              <a:ext uri="{FF2B5EF4-FFF2-40B4-BE49-F238E27FC236}">
                <a16:creationId xmlns:a16="http://schemas.microsoft.com/office/drawing/2014/main" id="{F6F8580D-EA2D-6F83-D9BF-4FAF6FC29E4F}"/>
              </a:ext>
            </a:extLst>
          </p:cNvPr>
          <p:cNvSpPr txBox="1"/>
          <p:nvPr/>
        </p:nvSpPr>
        <p:spPr>
          <a:xfrm>
            <a:off x="462644" y="4668717"/>
            <a:ext cx="4604656" cy="1384995"/>
          </a:xfrm>
          <a:prstGeom prst="rect">
            <a:avLst/>
          </a:prstGeom>
          <a:noFill/>
        </p:spPr>
        <p:txBody>
          <a:bodyPr wrap="squar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Times New Roman"/>
                <a:ea typeface="+mn-ea"/>
                <a:cs typeface="+mn-cs"/>
              </a:rPr>
              <a:t>They are available in various styles and manufacturing methods.</a:t>
            </a:r>
          </a:p>
        </p:txBody>
      </p:sp>
    </p:spTree>
    <p:extLst>
      <p:ext uri="{BB962C8B-B14F-4D97-AF65-F5344CB8AC3E}">
        <p14:creationId xmlns:p14="http://schemas.microsoft.com/office/powerpoint/2010/main" val="1283791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2">
            <a:extLst>
              <a:ext uri="{FF2B5EF4-FFF2-40B4-BE49-F238E27FC236}">
                <a16:creationId xmlns:a16="http://schemas.microsoft.com/office/drawing/2014/main" id="{CD2ED92D-86DF-9209-F01E-299949D6DC52}"/>
              </a:ext>
            </a:extLst>
          </p:cNvPr>
          <p:cNvSpPr>
            <a:spLocks noGrp="1"/>
          </p:cNvSpPr>
          <p:nvPr>
            <p:ph sz="quarter" idx="10"/>
          </p:nvPr>
        </p:nvSpPr>
        <p:spPr>
          <a:xfrm>
            <a:off x="353786" y="1191986"/>
            <a:ext cx="8229600" cy="4756150"/>
          </a:xfrm>
        </p:spPr>
        <p:txBody>
          <a:bodyPr/>
          <a:lstStyle/>
          <a:p>
            <a:pPr marL="0" indent="0">
              <a:defRPr/>
            </a:pPr>
            <a:r>
              <a:rPr lang="en-US" b="1" dirty="0"/>
              <a:t>Brick types</a:t>
            </a:r>
          </a:p>
          <a:p>
            <a:pPr marL="0" indent="0">
              <a:defRPr/>
            </a:pPr>
            <a:endParaRPr b="1" dirty="0"/>
          </a:p>
          <a:p>
            <a:pPr marL="161925" lvl="1" indent="0">
              <a:buNone/>
              <a:defRPr/>
            </a:pPr>
            <a:r>
              <a:rPr lang="en-GB" dirty="0">
                <a:solidFill>
                  <a:srgbClr val="00B050"/>
                </a:solidFill>
              </a:rPr>
              <a:t>Common bricks - </a:t>
            </a:r>
            <a:r>
              <a:rPr lang="en-GB" dirty="0"/>
              <a:t>tend to be used where work will not be seen, such as below ground or where surfaces will be finished with plaster. </a:t>
            </a:r>
          </a:p>
          <a:p>
            <a:pPr marL="161925" lvl="1" indent="0">
              <a:buNone/>
              <a:defRPr/>
            </a:pPr>
            <a:endParaRPr lang="en-GB" dirty="0"/>
          </a:p>
          <a:p>
            <a:pPr marL="161925" lvl="1" indent="0">
              <a:buNone/>
              <a:defRPr/>
            </a:pPr>
            <a:r>
              <a:rPr lang="en-GB" dirty="0"/>
              <a:t>They are not usually made as accurately as facing bricks and are usually cheaper to buy.</a:t>
            </a:r>
          </a:p>
          <a:p>
            <a:pPr marL="161925" lvl="1" indent="0">
              <a:buNone/>
              <a:defRPr/>
            </a:pPr>
            <a:endParaRPr dirty="0">
              <a:solidFill>
                <a:srgbClr val="00B050"/>
              </a:solidFill>
            </a:endParaRPr>
          </a:p>
          <a:p>
            <a:pPr marL="0" indent="0">
              <a:defRPr/>
            </a:pPr>
            <a:endParaRPr dirty="0"/>
          </a:p>
        </p:txBody>
      </p:sp>
      <p:sp>
        <p:nvSpPr>
          <p:cNvPr id="10243" name="Title 1">
            <a:extLst>
              <a:ext uri="{FF2B5EF4-FFF2-40B4-BE49-F238E27FC236}">
                <a16:creationId xmlns:a16="http://schemas.microsoft.com/office/drawing/2014/main" id="{C789B54A-E437-6269-CB62-41B917115055}"/>
              </a:ext>
            </a:extLst>
          </p:cNvPr>
          <p:cNvSpPr>
            <a:spLocks noGrp="1"/>
          </p:cNvSpPr>
          <p:nvPr>
            <p:ph type="title"/>
          </p:nvPr>
        </p:nvSpPr>
        <p:spPr>
          <a:xfrm>
            <a:off x="685800" y="0"/>
            <a:ext cx="7772400" cy="1143000"/>
          </a:xfrm>
        </p:spPr>
        <p:txBody>
          <a:bodyPr/>
          <a:lstStyle/>
          <a:p>
            <a:r>
              <a:rPr lang="en-GB" altLang="en-US" sz="3200" dirty="0">
                <a:solidFill>
                  <a:srgbClr val="E90268"/>
                </a:solidFill>
                <a:ea typeface="ＭＳ Ｐゴシック" panose="020B0600070205080204" pitchFamily="34" charset="-128"/>
              </a:rPr>
              <a:t>Materials required to build half brick walls</a:t>
            </a:r>
          </a:p>
        </p:txBody>
      </p:sp>
    </p:spTree>
    <p:extLst>
      <p:ext uri="{BB962C8B-B14F-4D97-AF65-F5344CB8AC3E}">
        <p14:creationId xmlns:p14="http://schemas.microsoft.com/office/powerpoint/2010/main" val="2679302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1DEBDA1-F062-3B0B-E3FC-F368A29ECD31}"/>
              </a:ext>
            </a:extLst>
          </p:cNvPr>
          <p:cNvSpPr>
            <a:spLocks noGrp="1"/>
          </p:cNvSpPr>
          <p:nvPr>
            <p:ph sz="quarter" idx="10"/>
          </p:nvPr>
        </p:nvSpPr>
        <p:spPr>
          <a:xfrm>
            <a:off x="457200" y="1371600"/>
            <a:ext cx="8229600" cy="4756150"/>
          </a:xfrm>
        </p:spPr>
        <p:txBody>
          <a:bodyPr/>
          <a:lstStyle/>
          <a:p>
            <a:pPr marL="0" lvl="1" indent="0">
              <a:buFont typeface="Arial" panose="020B0604020202020204" pitchFamily="34" charset="0"/>
              <a:buNone/>
              <a:defRPr/>
            </a:pPr>
            <a:r>
              <a:rPr lang="en-US" dirty="0"/>
              <a:t>Common bricks are of lower quality than facing bricks </a:t>
            </a:r>
          </a:p>
          <a:p>
            <a:pPr marL="0" lvl="1" indent="0">
              <a:buFont typeface="Arial" panose="020B0604020202020204" pitchFamily="34" charset="0"/>
              <a:buNone/>
              <a:defRPr/>
            </a:pPr>
            <a:r>
              <a:rPr lang="en-US" dirty="0"/>
              <a:t>in terms of:</a:t>
            </a:r>
          </a:p>
          <a:p>
            <a:pPr marL="0" lvl="1" indent="0">
              <a:buFont typeface="Arial" panose="020B0604020202020204" pitchFamily="34" charset="0"/>
              <a:buNone/>
              <a:defRPr/>
            </a:pPr>
            <a:endParaRPr lang="en-US" dirty="0"/>
          </a:p>
          <a:p>
            <a:pPr marL="161925" lvl="1" indent="0">
              <a:buNone/>
              <a:defRPr/>
            </a:pPr>
            <a:r>
              <a:rPr lang="en-US" dirty="0"/>
              <a:t>			Size                Surface</a:t>
            </a:r>
          </a:p>
          <a:p>
            <a:pPr marL="231775" lvl="1" indent="0">
              <a:buNone/>
              <a:defRPr/>
            </a:pPr>
            <a:r>
              <a:rPr lang="en-US" dirty="0"/>
              <a:t>		Shape        Finish         	</a:t>
            </a:r>
            <a:r>
              <a:rPr lang="en-US" dirty="0" err="1"/>
              <a:t>C</a:t>
            </a:r>
            <a:r>
              <a:rPr dirty="0" err="1"/>
              <a:t>olour</a:t>
            </a:r>
            <a:endParaRPr dirty="0"/>
          </a:p>
          <a:p>
            <a:pPr marL="0" indent="0">
              <a:defRPr/>
            </a:pPr>
            <a:endParaRPr dirty="0"/>
          </a:p>
        </p:txBody>
      </p:sp>
      <p:sp>
        <p:nvSpPr>
          <p:cNvPr id="12291" name="Title 1">
            <a:extLst>
              <a:ext uri="{FF2B5EF4-FFF2-40B4-BE49-F238E27FC236}">
                <a16:creationId xmlns:a16="http://schemas.microsoft.com/office/drawing/2014/main" id="{ADDCEE75-5883-BF9D-4050-86AFBD601037}"/>
              </a:ext>
            </a:extLst>
          </p:cNvPr>
          <p:cNvSpPr>
            <a:spLocks noGrp="1"/>
          </p:cNvSpPr>
          <p:nvPr>
            <p:ph type="title"/>
          </p:nvPr>
        </p:nvSpPr>
        <p:spPr>
          <a:xfrm>
            <a:off x="-468086" y="-111918"/>
            <a:ext cx="7772400" cy="1143000"/>
          </a:xfrm>
        </p:spPr>
        <p:txBody>
          <a:bodyPr/>
          <a:lstStyle/>
          <a:p>
            <a:r>
              <a:rPr lang="en-GB" altLang="en-US" sz="2800" dirty="0">
                <a:solidFill>
                  <a:srgbClr val="E90268"/>
                </a:solidFill>
                <a:ea typeface="ＭＳ Ｐゴシック" panose="020B0600070205080204" pitchFamily="34" charset="-128"/>
              </a:rPr>
              <a:t>Materials required to build half brick walls</a:t>
            </a:r>
          </a:p>
        </p:txBody>
      </p:sp>
      <p:sp>
        <p:nvSpPr>
          <p:cNvPr id="5" name="Rectangle 4">
            <a:extLst>
              <a:ext uri="{FF2B5EF4-FFF2-40B4-BE49-F238E27FC236}">
                <a16:creationId xmlns:a16="http://schemas.microsoft.com/office/drawing/2014/main" id="{1E8E195C-00CE-9669-D7BA-F4A769B55CEB}"/>
              </a:ext>
            </a:extLst>
          </p:cNvPr>
          <p:cNvSpPr/>
          <p:nvPr/>
        </p:nvSpPr>
        <p:spPr>
          <a:xfrm>
            <a:off x="1155474" y="6099968"/>
            <a:ext cx="2532062" cy="368300"/>
          </a:xfrm>
          <a:prstGeom prst="rect">
            <a:avLst/>
          </a:prstGeom>
        </p:spPr>
        <p:txBody>
          <a:bodyPr wrap="none">
            <a:spAutoFit/>
          </a:bodyPr>
          <a:lstStyle/>
          <a:p>
            <a:pPr algn="ctr" eaLnBrk="1" hangingPunct="1">
              <a:defRPr/>
            </a:pPr>
            <a:r>
              <a:rPr lang="en-US" sz="1800" kern="0" dirty="0">
                <a:solidFill>
                  <a:srgbClr val="000000"/>
                </a:solidFill>
                <a:latin typeface="Arial"/>
                <a:ea typeface="ＭＳ Ｐゴシック" pitchFamily="-105" charset="-128"/>
                <a:cs typeface="ＭＳ Ｐゴシック" pitchFamily="-105" charset="-128"/>
              </a:rPr>
              <a:t>Common bricks (clay) </a:t>
            </a:r>
            <a:endParaRPr lang="en-GB" dirty="0">
              <a:latin typeface="Arial" pitchFamily="-105" charset="0"/>
              <a:ea typeface="ＭＳ Ｐゴシック" pitchFamily="-105" charset="-128"/>
              <a:cs typeface="ＭＳ Ｐゴシック" pitchFamily="-105" charset="-128"/>
            </a:endParaRPr>
          </a:p>
        </p:txBody>
      </p:sp>
      <p:sp>
        <p:nvSpPr>
          <p:cNvPr id="6" name="Rectangle 5">
            <a:extLst>
              <a:ext uri="{FF2B5EF4-FFF2-40B4-BE49-F238E27FC236}">
                <a16:creationId xmlns:a16="http://schemas.microsoft.com/office/drawing/2014/main" id="{CE7F22B0-E063-5634-58D8-B982CA5E4497}"/>
              </a:ext>
            </a:extLst>
          </p:cNvPr>
          <p:cNvSpPr/>
          <p:nvPr/>
        </p:nvSpPr>
        <p:spPr>
          <a:xfrm>
            <a:off x="4841875" y="6086475"/>
            <a:ext cx="2890838" cy="368300"/>
          </a:xfrm>
          <a:prstGeom prst="rect">
            <a:avLst/>
          </a:prstGeom>
        </p:spPr>
        <p:txBody>
          <a:bodyPr wrap="none">
            <a:spAutoFit/>
          </a:bodyPr>
          <a:lstStyle/>
          <a:p>
            <a:pPr algn="ctr" eaLnBrk="1" hangingPunct="1">
              <a:defRPr/>
            </a:pPr>
            <a:r>
              <a:rPr lang="en-US" sz="1800" kern="0" dirty="0">
                <a:solidFill>
                  <a:srgbClr val="000000"/>
                </a:solidFill>
                <a:latin typeface="Arial"/>
                <a:ea typeface="ＭＳ Ｐゴシック" pitchFamily="-105" charset="-128"/>
                <a:cs typeface="ＭＳ Ｐゴシック" pitchFamily="-105" charset="-128"/>
              </a:rPr>
              <a:t>Common brick (concrete) </a:t>
            </a:r>
            <a:endParaRPr lang="en-GB" dirty="0">
              <a:latin typeface="Arial" pitchFamily="-105" charset="0"/>
              <a:ea typeface="ＭＳ Ｐゴシック" pitchFamily="-105" charset="-128"/>
              <a:cs typeface="ＭＳ Ｐゴシック" pitchFamily="-105" charset="-128"/>
            </a:endParaRPr>
          </a:p>
        </p:txBody>
      </p:sp>
      <p:pic>
        <p:nvPicPr>
          <p:cNvPr id="12294" name="Picture 9">
            <a:extLst>
              <a:ext uri="{FF2B5EF4-FFF2-40B4-BE49-F238E27FC236}">
                <a16:creationId xmlns:a16="http://schemas.microsoft.com/office/drawing/2014/main" id="{DB3B4A45-1839-C116-BA5F-A4CAA6305C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8904" r="507" b="7709"/>
          <a:stretch>
            <a:fillRect/>
          </a:stretch>
        </p:blipFill>
        <p:spPr bwMode="auto">
          <a:xfrm>
            <a:off x="4841875" y="4136232"/>
            <a:ext cx="2794000" cy="175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3">
            <a:extLst>
              <a:ext uri="{FF2B5EF4-FFF2-40B4-BE49-F238E27FC236}">
                <a16:creationId xmlns:a16="http://schemas.microsoft.com/office/drawing/2014/main" id="{64AE09E9-4E9F-2929-2C6C-D99D0829740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5930" y="4062413"/>
            <a:ext cx="285115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2">
            <a:extLst>
              <a:ext uri="{FF2B5EF4-FFF2-40B4-BE49-F238E27FC236}">
                <a16:creationId xmlns:a16="http://schemas.microsoft.com/office/drawing/2014/main" id="{CD2ED92D-86DF-9209-F01E-299949D6DC52}"/>
              </a:ext>
            </a:extLst>
          </p:cNvPr>
          <p:cNvSpPr>
            <a:spLocks noGrp="1"/>
          </p:cNvSpPr>
          <p:nvPr>
            <p:ph sz="quarter" idx="10"/>
          </p:nvPr>
        </p:nvSpPr>
        <p:spPr>
          <a:xfrm>
            <a:off x="87085" y="1006929"/>
            <a:ext cx="8632372" cy="4756150"/>
          </a:xfrm>
        </p:spPr>
        <p:txBody>
          <a:bodyPr/>
          <a:lstStyle/>
          <a:p>
            <a:pPr marL="0" indent="0">
              <a:defRPr/>
            </a:pPr>
            <a:r>
              <a:rPr lang="en-US" b="1" dirty="0"/>
              <a:t>Brick types</a:t>
            </a:r>
          </a:p>
          <a:p>
            <a:pPr marL="0" indent="0">
              <a:defRPr/>
            </a:pPr>
            <a:endParaRPr b="1" dirty="0"/>
          </a:p>
          <a:p>
            <a:pPr marL="161925" lvl="1" indent="0">
              <a:buNone/>
              <a:defRPr/>
            </a:pPr>
            <a:r>
              <a:rPr lang="en-GB" b="0" i="0" dirty="0">
                <a:solidFill>
                  <a:srgbClr val="00B050"/>
                </a:solidFill>
                <a:effectLst/>
                <a:latin typeface="Inter Variable"/>
              </a:rPr>
              <a:t>Engineering bricks - </a:t>
            </a:r>
            <a:r>
              <a:rPr lang="en-GB" b="0" i="0" dirty="0">
                <a:solidFill>
                  <a:srgbClr val="464649"/>
                </a:solidFill>
                <a:effectLst/>
                <a:latin typeface="Inter Variable"/>
              </a:rPr>
              <a:t>are selected for their technical attributes rather than appearance, valued for their high compressive strength and low water absorption.</a:t>
            </a:r>
          </a:p>
          <a:p>
            <a:pPr marL="0" indent="0">
              <a:defRPr/>
            </a:pPr>
            <a:endParaRPr dirty="0"/>
          </a:p>
        </p:txBody>
      </p:sp>
      <p:sp>
        <p:nvSpPr>
          <p:cNvPr id="10243" name="Title 1">
            <a:extLst>
              <a:ext uri="{FF2B5EF4-FFF2-40B4-BE49-F238E27FC236}">
                <a16:creationId xmlns:a16="http://schemas.microsoft.com/office/drawing/2014/main" id="{C789B54A-E437-6269-CB62-41B917115055}"/>
              </a:ext>
            </a:extLst>
          </p:cNvPr>
          <p:cNvSpPr>
            <a:spLocks noGrp="1"/>
          </p:cNvSpPr>
          <p:nvPr>
            <p:ph type="title"/>
          </p:nvPr>
        </p:nvSpPr>
        <p:spPr>
          <a:xfrm>
            <a:off x="685800" y="0"/>
            <a:ext cx="7772400" cy="1143000"/>
          </a:xfrm>
        </p:spPr>
        <p:txBody>
          <a:bodyPr/>
          <a:lstStyle/>
          <a:p>
            <a:r>
              <a:rPr lang="en-GB" altLang="en-US" sz="3200" dirty="0">
                <a:solidFill>
                  <a:srgbClr val="E90268"/>
                </a:solidFill>
                <a:ea typeface="ＭＳ Ｐゴシック" panose="020B0600070205080204" pitchFamily="34" charset="-128"/>
              </a:rPr>
              <a:t>Materials required to build half brick walls</a:t>
            </a:r>
          </a:p>
        </p:txBody>
      </p:sp>
      <p:pic>
        <p:nvPicPr>
          <p:cNvPr id="2" name="Picture 1">
            <a:extLst>
              <a:ext uri="{FF2B5EF4-FFF2-40B4-BE49-F238E27FC236}">
                <a16:creationId xmlns:a16="http://schemas.microsoft.com/office/drawing/2014/main" id="{B99D0FF2-8231-9E39-1E0C-39C71AFEA57D}"/>
              </a:ext>
            </a:extLst>
          </p:cNvPr>
          <p:cNvPicPr>
            <a:picLocks noChangeAspect="1"/>
          </p:cNvPicPr>
          <p:nvPr/>
        </p:nvPicPr>
        <p:blipFill>
          <a:blip r:embed="rId2"/>
          <a:stretch>
            <a:fillRect/>
          </a:stretch>
        </p:blipFill>
        <p:spPr>
          <a:xfrm>
            <a:off x="303" y="4060371"/>
            <a:ext cx="4971952" cy="2797629"/>
          </a:xfrm>
          <a:prstGeom prst="rect">
            <a:avLst/>
          </a:prstGeom>
        </p:spPr>
      </p:pic>
      <p:sp>
        <p:nvSpPr>
          <p:cNvPr id="6" name="TextBox 5">
            <a:extLst>
              <a:ext uri="{FF2B5EF4-FFF2-40B4-BE49-F238E27FC236}">
                <a16:creationId xmlns:a16="http://schemas.microsoft.com/office/drawing/2014/main" id="{60B67D30-A812-D89D-C568-4C40A870D66F}"/>
              </a:ext>
            </a:extLst>
          </p:cNvPr>
          <p:cNvSpPr txBox="1"/>
          <p:nvPr/>
        </p:nvSpPr>
        <p:spPr>
          <a:xfrm>
            <a:off x="4887687" y="3314368"/>
            <a:ext cx="4169228" cy="3625608"/>
          </a:xfrm>
          <a:prstGeom prst="rect">
            <a:avLst/>
          </a:prstGeom>
          <a:noFill/>
        </p:spPr>
        <p:txBody>
          <a:bodyPr wrap="square">
            <a:spAutoFit/>
          </a:bodyPr>
          <a:lstStyle/>
          <a:p>
            <a:pPr marL="161925" marR="0" lvl="1" indent="0" algn="l" defTabSz="914400" rtl="0" eaLnBrk="0" fontAlgn="base" latinLnBrk="0" hangingPunct="0">
              <a:lnSpc>
                <a:spcPct val="100000"/>
              </a:lnSpc>
              <a:spcBef>
                <a:spcPct val="20000"/>
              </a:spcBef>
              <a:spcAft>
                <a:spcPct val="0"/>
              </a:spcAft>
              <a:buClrTx/>
              <a:buSzTx/>
              <a:buFontTx/>
              <a:buNone/>
              <a:tabLst/>
              <a:defRPr/>
            </a:pPr>
            <a:endParaRPr kumimoji="0" lang="en-GB" sz="2800" b="0" i="0" u="none" strike="noStrike" kern="1200" cap="none" spc="0" normalizeH="0" baseline="0" noProof="0" dirty="0">
              <a:ln>
                <a:noFill/>
              </a:ln>
              <a:solidFill>
                <a:srgbClr val="464649"/>
              </a:solidFill>
              <a:effectLst/>
              <a:uLnTx/>
              <a:uFillTx/>
              <a:latin typeface="Inter Variable"/>
              <a:ea typeface="+mn-ea"/>
              <a:cs typeface="+mn-cs"/>
            </a:endParaRPr>
          </a:p>
          <a:p>
            <a:pPr marL="161925" marR="0" lvl="1" indent="0" algn="l" defTabSz="914400" rtl="0" eaLnBrk="0" fontAlgn="base" latinLnBrk="0" hangingPunct="0">
              <a:lnSpc>
                <a:spcPct val="100000"/>
              </a:lnSpc>
              <a:spcBef>
                <a:spcPct val="20000"/>
              </a:spcBef>
              <a:spcAft>
                <a:spcPct val="0"/>
              </a:spcAft>
              <a:buClrTx/>
              <a:buSzTx/>
              <a:buFontTx/>
              <a:buNone/>
              <a:tabLst/>
              <a:defRPr/>
            </a:pPr>
            <a:r>
              <a:rPr kumimoji="0" lang="en-GB" sz="2800" b="0" i="0" u="none" strike="noStrike" kern="1200" cap="none" spc="0" normalizeH="0" baseline="0" noProof="0" dirty="0">
                <a:ln>
                  <a:noFill/>
                </a:ln>
                <a:solidFill>
                  <a:srgbClr val="464649"/>
                </a:solidFill>
                <a:effectLst/>
                <a:uLnTx/>
                <a:uFillTx/>
                <a:latin typeface="Inter Variable"/>
                <a:ea typeface="+mn-ea"/>
                <a:cs typeface="+mn-cs"/>
              </a:rPr>
              <a:t>Used in applications requiring durability and resistance to water, frost, and chemicals, such as sewers, retaining walls, manholes, and ground works.</a:t>
            </a:r>
            <a:endParaRPr kumimoji="0" lang="en-GB" sz="2800" b="0" i="0" u="none" strike="noStrike" kern="1200" cap="none" spc="0" normalizeH="0" baseline="0" noProof="0" dirty="0">
              <a:ln>
                <a:noFill/>
              </a:ln>
              <a:solidFill>
                <a:srgbClr val="00B050"/>
              </a:solidFill>
              <a:effectLst/>
              <a:uLnTx/>
              <a:uFillTx/>
              <a:latin typeface="Times New Roman"/>
              <a:ea typeface="+mn-ea"/>
              <a:cs typeface="+mn-cs"/>
            </a:endParaRPr>
          </a:p>
        </p:txBody>
      </p:sp>
    </p:spTree>
    <p:extLst>
      <p:ext uri="{BB962C8B-B14F-4D97-AF65-F5344CB8AC3E}">
        <p14:creationId xmlns:p14="http://schemas.microsoft.com/office/powerpoint/2010/main" val="2871109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983BCCF-66E9-2C06-220F-5A46440F2CF4}"/>
              </a:ext>
            </a:extLst>
          </p:cNvPr>
          <p:cNvSpPr>
            <a:spLocks noGrp="1"/>
          </p:cNvSpPr>
          <p:nvPr>
            <p:ph type="title"/>
          </p:nvPr>
        </p:nvSpPr>
        <p:spPr>
          <a:xfrm>
            <a:off x="685800" y="609600"/>
            <a:ext cx="7772400" cy="1143000"/>
          </a:xfrm>
        </p:spPr>
        <p:txBody>
          <a:bodyPr/>
          <a:lstStyle/>
          <a:p>
            <a:endParaRPr lang="en-US"/>
          </a:p>
        </p:txBody>
      </p:sp>
      <p:pic>
        <p:nvPicPr>
          <p:cNvPr id="5" name="Picture 4" descr="A water flowing through a brick tunnel&#10;&#10;Description automatically generated">
            <a:extLst>
              <a:ext uri="{FF2B5EF4-FFF2-40B4-BE49-F238E27FC236}">
                <a16:creationId xmlns:a16="http://schemas.microsoft.com/office/drawing/2014/main" id="{9D42DC1F-F23F-D0F7-1C49-D9C232C4E9BB}"/>
              </a:ext>
            </a:extLst>
          </p:cNvPr>
          <p:cNvPicPr>
            <a:picLocks noChangeAspect="1"/>
          </p:cNvPicPr>
          <p:nvPr/>
        </p:nvPicPr>
        <p:blipFill>
          <a:blip r:embed="rId2"/>
          <a:srcRect l="34056" r="17332" b="-1"/>
          <a:stretch>
            <a:fillRect/>
          </a:stretch>
        </p:blipFill>
        <p:spPr>
          <a:xfrm>
            <a:off x="685800" y="1981200"/>
            <a:ext cx="3810000" cy="4114800"/>
          </a:xfrm>
          <a:prstGeom prst="rect">
            <a:avLst/>
          </a:prstGeom>
          <a:noFill/>
        </p:spPr>
      </p:pic>
      <p:pic>
        <p:nvPicPr>
          <p:cNvPr id="4" name="Picture 3" descr="A brick wall with a beam&#10;&#10;Description automatically generated with medium confidence">
            <a:extLst>
              <a:ext uri="{FF2B5EF4-FFF2-40B4-BE49-F238E27FC236}">
                <a16:creationId xmlns:a16="http://schemas.microsoft.com/office/drawing/2014/main" id="{33113FED-1A19-2D5E-9F03-B79719786892}"/>
              </a:ext>
            </a:extLst>
          </p:cNvPr>
          <p:cNvPicPr>
            <a:picLocks noChangeAspect="1"/>
          </p:cNvPicPr>
          <p:nvPr/>
        </p:nvPicPr>
        <p:blipFill>
          <a:blip r:embed="rId3"/>
          <a:srcRect l="27334" r="3221"/>
          <a:stretch>
            <a:fillRect/>
          </a:stretch>
        </p:blipFill>
        <p:spPr>
          <a:xfrm>
            <a:off x="4648200" y="1981200"/>
            <a:ext cx="3810000" cy="4114800"/>
          </a:xfrm>
          <a:prstGeom prst="rect">
            <a:avLst/>
          </a:prstGeom>
          <a:noFill/>
        </p:spPr>
      </p:pic>
    </p:spTree>
    <p:extLst>
      <p:ext uri="{BB962C8B-B14F-4D97-AF65-F5344CB8AC3E}">
        <p14:creationId xmlns:p14="http://schemas.microsoft.com/office/powerpoint/2010/main" val="2405538297"/>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19">
            <a:extLst>
              <a:ext uri="{FF2B5EF4-FFF2-40B4-BE49-F238E27FC236}">
                <a16:creationId xmlns:a16="http://schemas.microsoft.com/office/drawing/2014/main" id="{83CF9170-7F79-06F0-F6F7-E112B3E4F2DF}"/>
              </a:ext>
            </a:extLst>
          </p:cNvPr>
          <p:cNvPicPr>
            <a:picLocks noChangeAspect="1" noChangeArrowheads="1"/>
          </p:cNvPicPr>
          <p:nvPr/>
        </p:nvPicPr>
        <p:blipFill>
          <a:blip r:embed="rId2">
            <a:lum bright="30000" contrast="-78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34" name="Rectangle 38">
            <a:extLst>
              <a:ext uri="{FF2B5EF4-FFF2-40B4-BE49-F238E27FC236}">
                <a16:creationId xmlns:a16="http://schemas.microsoft.com/office/drawing/2014/main" id="{6247B7D4-3D47-5A4A-4109-58DCAD692BEF}"/>
              </a:ext>
            </a:extLst>
          </p:cNvPr>
          <p:cNvSpPr>
            <a:spLocks noChangeArrowheads="1"/>
          </p:cNvSpPr>
          <p:nvPr/>
        </p:nvSpPr>
        <p:spPr bwMode="auto">
          <a:xfrm>
            <a:off x="1277938" y="5392738"/>
            <a:ext cx="2438400" cy="762000"/>
          </a:xfrm>
          <a:prstGeom prst="rect">
            <a:avLst/>
          </a:prstGeom>
          <a:solidFill>
            <a:schemeClr val="bg2"/>
          </a:solidFill>
          <a:ln w="285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GB" altLang="en-US" sz="2400"/>
          </a:p>
        </p:txBody>
      </p:sp>
      <p:sp>
        <p:nvSpPr>
          <p:cNvPr id="4159" name="Line 63">
            <a:extLst>
              <a:ext uri="{FF2B5EF4-FFF2-40B4-BE49-F238E27FC236}">
                <a16:creationId xmlns:a16="http://schemas.microsoft.com/office/drawing/2014/main" id="{A5C30BC8-D32C-5509-4F7D-94192901CA0E}"/>
              </a:ext>
            </a:extLst>
          </p:cNvPr>
          <p:cNvSpPr>
            <a:spLocks noChangeShapeType="1"/>
          </p:cNvSpPr>
          <p:nvPr/>
        </p:nvSpPr>
        <p:spPr bwMode="auto">
          <a:xfrm flipH="1" flipV="1">
            <a:off x="0" y="3224213"/>
            <a:ext cx="1577975"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60" name="Text Box 64">
            <a:extLst>
              <a:ext uri="{FF2B5EF4-FFF2-40B4-BE49-F238E27FC236}">
                <a16:creationId xmlns:a16="http://schemas.microsoft.com/office/drawing/2014/main" id="{4EF2737A-9D7B-8CA6-5F12-2C3787991885}"/>
              </a:ext>
            </a:extLst>
          </p:cNvPr>
          <p:cNvSpPr txBox="1">
            <a:spLocks noChangeArrowheads="1"/>
          </p:cNvSpPr>
          <p:nvPr/>
        </p:nvSpPr>
        <p:spPr bwMode="auto">
          <a:xfrm>
            <a:off x="4437063" y="3463925"/>
            <a:ext cx="4038600" cy="1778000"/>
          </a:xfrm>
          <a:prstGeom prst="rect">
            <a:avLst/>
          </a:prstGeom>
          <a:solidFill>
            <a:schemeClr val="folHlink"/>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800">
                <a:latin typeface="Comic Sans MS" panose="030F0702030302020204" pitchFamily="66" charset="0"/>
              </a:rPr>
              <a:t>This is a cavity wall in Stretcher Bond. It’s made from two leaves, or skins, of brickwork, each a half-brick thick. The internal leaf was usually built from commons rather than facings.  </a:t>
            </a:r>
          </a:p>
        </p:txBody>
      </p:sp>
      <p:sp>
        <p:nvSpPr>
          <p:cNvPr id="4167" name="Text Box 71">
            <a:extLst>
              <a:ext uri="{FF2B5EF4-FFF2-40B4-BE49-F238E27FC236}">
                <a16:creationId xmlns:a16="http://schemas.microsoft.com/office/drawing/2014/main" id="{C81ACC2F-673B-2147-33E9-A8C9DCDB28B5}"/>
              </a:ext>
            </a:extLst>
          </p:cNvPr>
          <p:cNvSpPr txBox="1">
            <a:spLocks noChangeArrowheads="1"/>
          </p:cNvSpPr>
          <p:nvPr/>
        </p:nvSpPr>
        <p:spPr bwMode="auto">
          <a:xfrm>
            <a:off x="0" y="152400"/>
            <a:ext cx="4965700" cy="495300"/>
          </a:xfrm>
          <a:prstGeom prst="rect">
            <a:avLst/>
          </a:prstGeom>
          <a:solidFill>
            <a:schemeClr val="folHlink"/>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a:spcBef>
                <a:spcPct val="50000"/>
              </a:spcBef>
              <a:buFontTx/>
              <a:buNone/>
            </a:pPr>
            <a:r>
              <a:rPr lang="en-US" altLang="en-US" sz="2400">
                <a:latin typeface="Comic Sans MS" panose="030F0702030302020204" pitchFamily="66" charset="0"/>
              </a:rPr>
              <a:t>Early Cavity walls - c1920</a:t>
            </a:r>
            <a:endParaRPr lang="en-US" altLang="en-US" sz="2400"/>
          </a:p>
        </p:txBody>
      </p:sp>
      <p:sp>
        <p:nvSpPr>
          <p:cNvPr id="4170" name="Text Box 74">
            <a:hlinkClick r:id="" action="ppaction://hlinkshowjump?jump=nextslide"/>
            <a:extLst>
              <a:ext uri="{FF2B5EF4-FFF2-40B4-BE49-F238E27FC236}">
                <a16:creationId xmlns:a16="http://schemas.microsoft.com/office/drawing/2014/main" id="{FC7935DD-D5CD-31FB-E43C-0A192680B303}"/>
              </a:ext>
            </a:extLst>
          </p:cNvPr>
          <p:cNvSpPr txBox="1">
            <a:spLocks noChangeArrowheads="1"/>
          </p:cNvSpPr>
          <p:nvPr/>
        </p:nvSpPr>
        <p:spPr bwMode="auto">
          <a:xfrm>
            <a:off x="4856163" y="6027738"/>
            <a:ext cx="4287837" cy="434975"/>
          </a:xfrm>
          <a:prstGeom prst="rect">
            <a:avLst/>
          </a:prstGeom>
          <a:solidFill>
            <a:schemeClr val="folHlink"/>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2000">
                <a:latin typeface="Comic Sans MS" panose="030F0702030302020204" pitchFamily="66" charset="0"/>
              </a:rPr>
              <a:t>Next slide...</a:t>
            </a:r>
          </a:p>
        </p:txBody>
      </p:sp>
      <p:grpSp>
        <p:nvGrpSpPr>
          <p:cNvPr id="4218" name="Group 122">
            <a:extLst>
              <a:ext uri="{FF2B5EF4-FFF2-40B4-BE49-F238E27FC236}">
                <a16:creationId xmlns:a16="http://schemas.microsoft.com/office/drawing/2014/main" id="{67FF3432-F071-7E8F-A14C-1BA31AC7DEE6}"/>
              </a:ext>
            </a:extLst>
          </p:cNvPr>
          <p:cNvGrpSpPr>
            <a:grpSpLocks/>
          </p:cNvGrpSpPr>
          <p:nvPr/>
        </p:nvGrpSpPr>
        <p:grpSpPr bwMode="auto">
          <a:xfrm>
            <a:off x="4349750" y="1028700"/>
            <a:ext cx="4073525" cy="2003425"/>
            <a:chOff x="2575" y="515"/>
            <a:chExt cx="3064" cy="1550"/>
          </a:xfrm>
        </p:grpSpPr>
        <p:pic>
          <p:nvPicPr>
            <p:cNvPr id="22570" name="Picture 44">
              <a:extLst>
                <a:ext uri="{FF2B5EF4-FFF2-40B4-BE49-F238E27FC236}">
                  <a16:creationId xmlns:a16="http://schemas.microsoft.com/office/drawing/2014/main" id="{4BB743C9-3CAE-F0BB-5E22-5F38C08A6A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5" y="1302"/>
              <a:ext cx="485"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2571" name="Group 76">
              <a:extLst>
                <a:ext uri="{FF2B5EF4-FFF2-40B4-BE49-F238E27FC236}">
                  <a16:creationId xmlns:a16="http://schemas.microsoft.com/office/drawing/2014/main" id="{C36E68C0-834D-8B3B-728B-F1199261A2A2}"/>
                </a:ext>
              </a:extLst>
            </p:cNvPr>
            <p:cNvGrpSpPr>
              <a:grpSpLocks/>
            </p:cNvGrpSpPr>
            <p:nvPr/>
          </p:nvGrpSpPr>
          <p:grpSpPr bwMode="auto">
            <a:xfrm>
              <a:off x="2575" y="898"/>
              <a:ext cx="3056" cy="365"/>
              <a:chOff x="2528" y="835"/>
              <a:chExt cx="3056" cy="365"/>
            </a:xfrm>
          </p:grpSpPr>
          <p:pic>
            <p:nvPicPr>
              <p:cNvPr id="22581" name="Picture 77">
                <a:extLst>
                  <a:ext uri="{FF2B5EF4-FFF2-40B4-BE49-F238E27FC236}">
                    <a16:creationId xmlns:a16="http://schemas.microsoft.com/office/drawing/2014/main" id="{E41B246B-FC99-ECA6-225F-DEFDAD7BA1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8" y="835"/>
                <a:ext cx="100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82" name="Picture 78">
                <a:extLst>
                  <a:ext uri="{FF2B5EF4-FFF2-40B4-BE49-F238E27FC236}">
                    <a16:creationId xmlns:a16="http://schemas.microsoft.com/office/drawing/2014/main" id="{44F15132-390B-E62D-E717-3C61A91F46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2" y="835"/>
                <a:ext cx="100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83" name="Picture 79">
                <a:extLst>
                  <a:ext uri="{FF2B5EF4-FFF2-40B4-BE49-F238E27FC236}">
                    <a16:creationId xmlns:a16="http://schemas.microsoft.com/office/drawing/2014/main" id="{168A66DA-EC27-94E5-CAF3-7D4CA526A0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6" y="835"/>
                <a:ext cx="100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2572" name="Group 80">
              <a:extLst>
                <a:ext uri="{FF2B5EF4-FFF2-40B4-BE49-F238E27FC236}">
                  <a16:creationId xmlns:a16="http://schemas.microsoft.com/office/drawing/2014/main" id="{632B68D9-75A1-F19F-1BEC-FB8206702F1A}"/>
                </a:ext>
              </a:extLst>
            </p:cNvPr>
            <p:cNvGrpSpPr>
              <a:grpSpLocks/>
            </p:cNvGrpSpPr>
            <p:nvPr/>
          </p:nvGrpSpPr>
          <p:grpSpPr bwMode="auto">
            <a:xfrm>
              <a:off x="2583" y="1700"/>
              <a:ext cx="3056" cy="365"/>
              <a:chOff x="2528" y="835"/>
              <a:chExt cx="3056" cy="365"/>
            </a:xfrm>
          </p:grpSpPr>
          <p:pic>
            <p:nvPicPr>
              <p:cNvPr id="22578" name="Picture 81">
                <a:extLst>
                  <a:ext uri="{FF2B5EF4-FFF2-40B4-BE49-F238E27FC236}">
                    <a16:creationId xmlns:a16="http://schemas.microsoft.com/office/drawing/2014/main" id="{6525DC20-8512-BBF7-6BBA-17D8CAF9D4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8" y="835"/>
                <a:ext cx="100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79" name="Picture 82">
                <a:extLst>
                  <a:ext uri="{FF2B5EF4-FFF2-40B4-BE49-F238E27FC236}">
                    <a16:creationId xmlns:a16="http://schemas.microsoft.com/office/drawing/2014/main" id="{9A7CB3E2-CEB1-0CCB-1309-148F3A3A69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2" y="835"/>
                <a:ext cx="100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80" name="Picture 83">
                <a:extLst>
                  <a:ext uri="{FF2B5EF4-FFF2-40B4-BE49-F238E27FC236}">
                    <a16:creationId xmlns:a16="http://schemas.microsoft.com/office/drawing/2014/main" id="{80F38DEF-049E-7B95-3B68-83290D1AB8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6" y="835"/>
                <a:ext cx="100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2573" name="Picture 85">
              <a:extLst>
                <a:ext uri="{FF2B5EF4-FFF2-40B4-BE49-F238E27FC236}">
                  <a16:creationId xmlns:a16="http://schemas.microsoft.com/office/drawing/2014/main" id="{4CCD8569-5A84-A0CB-1517-8BFD27BF3F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7" y="1302"/>
              <a:ext cx="100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74" name="Picture 86">
              <a:extLst>
                <a:ext uri="{FF2B5EF4-FFF2-40B4-BE49-F238E27FC236}">
                  <a16:creationId xmlns:a16="http://schemas.microsoft.com/office/drawing/2014/main" id="{5F2420BB-F734-7BE8-8991-8CD27A3FA9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1" y="1302"/>
              <a:ext cx="100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75" name="Picture 88">
              <a:extLst>
                <a:ext uri="{FF2B5EF4-FFF2-40B4-BE49-F238E27FC236}">
                  <a16:creationId xmlns:a16="http://schemas.microsoft.com/office/drawing/2014/main" id="{B95BC975-8028-DA0F-D84B-DF2E741FC8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3" y="515"/>
              <a:ext cx="485" cy="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76" name="Picture 89">
              <a:extLst>
                <a:ext uri="{FF2B5EF4-FFF2-40B4-BE49-F238E27FC236}">
                  <a16:creationId xmlns:a16="http://schemas.microsoft.com/office/drawing/2014/main" id="{6E3E48DB-7889-B862-959D-995658CD0E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5" y="515"/>
              <a:ext cx="100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77" name="Picture 90">
              <a:extLst>
                <a:ext uri="{FF2B5EF4-FFF2-40B4-BE49-F238E27FC236}">
                  <a16:creationId xmlns:a16="http://schemas.microsoft.com/office/drawing/2014/main" id="{8B50EED8-D39F-61ED-B3C4-D393CE8306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9" y="515"/>
              <a:ext cx="100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221" name="Group 125">
            <a:extLst>
              <a:ext uri="{FF2B5EF4-FFF2-40B4-BE49-F238E27FC236}">
                <a16:creationId xmlns:a16="http://schemas.microsoft.com/office/drawing/2014/main" id="{EA9A4312-4D35-2A0D-E36F-DD954AA0BB6D}"/>
              </a:ext>
            </a:extLst>
          </p:cNvPr>
          <p:cNvGrpSpPr>
            <a:grpSpLocks/>
          </p:cNvGrpSpPr>
          <p:nvPr/>
        </p:nvGrpSpPr>
        <p:grpSpPr bwMode="auto">
          <a:xfrm>
            <a:off x="1552575" y="1430338"/>
            <a:ext cx="1928813" cy="3924300"/>
            <a:chOff x="978" y="901"/>
            <a:chExt cx="1215" cy="2472"/>
          </a:xfrm>
        </p:grpSpPr>
        <p:grpSp>
          <p:nvGrpSpPr>
            <p:cNvPr id="22548" name="Group 100">
              <a:extLst>
                <a:ext uri="{FF2B5EF4-FFF2-40B4-BE49-F238E27FC236}">
                  <a16:creationId xmlns:a16="http://schemas.microsoft.com/office/drawing/2014/main" id="{DF20FD46-6C4D-9B69-E8A1-28AA5F67078B}"/>
                </a:ext>
              </a:extLst>
            </p:cNvPr>
            <p:cNvGrpSpPr>
              <a:grpSpLocks/>
            </p:cNvGrpSpPr>
            <p:nvPr/>
          </p:nvGrpSpPr>
          <p:grpSpPr bwMode="auto">
            <a:xfrm>
              <a:off x="978" y="901"/>
              <a:ext cx="490" cy="2472"/>
              <a:chOff x="978" y="901"/>
              <a:chExt cx="490" cy="2472"/>
            </a:xfrm>
          </p:grpSpPr>
          <p:grpSp>
            <p:nvGrpSpPr>
              <p:cNvPr id="22560" name="Group 93">
                <a:extLst>
                  <a:ext uri="{FF2B5EF4-FFF2-40B4-BE49-F238E27FC236}">
                    <a16:creationId xmlns:a16="http://schemas.microsoft.com/office/drawing/2014/main" id="{BF731C8D-8A44-9B6B-176C-3F4F5FA130E7}"/>
                  </a:ext>
                </a:extLst>
              </p:cNvPr>
              <p:cNvGrpSpPr>
                <a:grpSpLocks/>
              </p:cNvGrpSpPr>
              <p:nvPr/>
            </p:nvGrpSpPr>
            <p:grpSpPr bwMode="auto">
              <a:xfrm>
                <a:off x="978" y="2337"/>
                <a:ext cx="485" cy="1036"/>
                <a:chOff x="978" y="2337"/>
                <a:chExt cx="485" cy="1036"/>
              </a:xfrm>
            </p:grpSpPr>
            <p:pic>
              <p:nvPicPr>
                <p:cNvPr id="22567" name="Picture 36">
                  <a:extLst>
                    <a:ext uri="{FF2B5EF4-FFF2-40B4-BE49-F238E27FC236}">
                      <a16:creationId xmlns:a16="http://schemas.microsoft.com/office/drawing/2014/main" id="{9186DB28-9121-BFA6-3A96-E2A8E1BCAC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3037"/>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68" name="Picture 91">
                  <a:extLst>
                    <a:ext uri="{FF2B5EF4-FFF2-40B4-BE49-F238E27FC236}">
                      <a16:creationId xmlns:a16="http://schemas.microsoft.com/office/drawing/2014/main" id="{4269F6EB-1113-A155-7F7E-B36A6BCED3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2686"/>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69" name="Picture 92">
                  <a:extLst>
                    <a:ext uri="{FF2B5EF4-FFF2-40B4-BE49-F238E27FC236}">
                      <a16:creationId xmlns:a16="http://schemas.microsoft.com/office/drawing/2014/main" id="{B5C54EB6-4382-F2A8-19CE-45A1C2F06C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2337"/>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2561" name="Group 94">
                <a:extLst>
                  <a:ext uri="{FF2B5EF4-FFF2-40B4-BE49-F238E27FC236}">
                    <a16:creationId xmlns:a16="http://schemas.microsoft.com/office/drawing/2014/main" id="{ED5C2550-DD82-1471-0208-8441B7210510}"/>
                  </a:ext>
                </a:extLst>
              </p:cNvPr>
              <p:cNvGrpSpPr>
                <a:grpSpLocks/>
              </p:cNvGrpSpPr>
              <p:nvPr/>
            </p:nvGrpSpPr>
            <p:grpSpPr bwMode="auto">
              <a:xfrm>
                <a:off x="978" y="1286"/>
                <a:ext cx="485" cy="1036"/>
                <a:chOff x="978" y="2337"/>
                <a:chExt cx="485" cy="1036"/>
              </a:xfrm>
            </p:grpSpPr>
            <p:pic>
              <p:nvPicPr>
                <p:cNvPr id="22564" name="Picture 95">
                  <a:extLst>
                    <a:ext uri="{FF2B5EF4-FFF2-40B4-BE49-F238E27FC236}">
                      <a16:creationId xmlns:a16="http://schemas.microsoft.com/office/drawing/2014/main" id="{8D925DF3-227D-4123-F283-309AD7E538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3037"/>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65" name="Picture 96">
                  <a:extLst>
                    <a:ext uri="{FF2B5EF4-FFF2-40B4-BE49-F238E27FC236}">
                      <a16:creationId xmlns:a16="http://schemas.microsoft.com/office/drawing/2014/main" id="{BFE34A61-6B8F-3CE2-4E4A-5D618ADE7F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2686"/>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66" name="Picture 97">
                  <a:extLst>
                    <a:ext uri="{FF2B5EF4-FFF2-40B4-BE49-F238E27FC236}">
                      <a16:creationId xmlns:a16="http://schemas.microsoft.com/office/drawing/2014/main" id="{B1559DD6-407B-F16D-7427-47F4FF2AE3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2337"/>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2562" name="Picture 98">
                <a:extLst>
                  <a:ext uri="{FF2B5EF4-FFF2-40B4-BE49-F238E27FC236}">
                    <a16:creationId xmlns:a16="http://schemas.microsoft.com/office/drawing/2014/main" id="{0648C6CC-712B-E5F1-5D79-D3D0141C29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3" y="901"/>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63" name="Line 99">
                <a:extLst>
                  <a:ext uri="{FF2B5EF4-FFF2-40B4-BE49-F238E27FC236}">
                    <a16:creationId xmlns:a16="http://schemas.microsoft.com/office/drawing/2014/main" id="{E6FE7ED9-43A2-DFFB-E09F-751ADA2A68A4}"/>
                  </a:ext>
                </a:extLst>
              </p:cNvPr>
              <p:cNvSpPr>
                <a:spLocks noChangeShapeType="1"/>
              </p:cNvSpPr>
              <p:nvPr/>
            </p:nvSpPr>
            <p:spPr bwMode="auto">
              <a:xfrm flipH="1" flipV="1">
                <a:off x="990" y="1252"/>
                <a:ext cx="448" cy="0"/>
              </a:xfrm>
              <a:prstGeom prst="line">
                <a:avLst/>
              </a:prstGeom>
              <a:noFill/>
              <a:ln w="571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22549" name="Group 101">
              <a:extLst>
                <a:ext uri="{FF2B5EF4-FFF2-40B4-BE49-F238E27FC236}">
                  <a16:creationId xmlns:a16="http://schemas.microsoft.com/office/drawing/2014/main" id="{CE15B91F-A4D3-F6ED-95E7-F5DA5E97AC47}"/>
                </a:ext>
              </a:extLst>
            </p:cNvPr>
            <p:cNvGrpSpPr>
              <a:grpSpLocks/>
            </p:cNvGrpSpPr>
            <p:nvPr/>
          </p:nvGrpSpPr>
          <p:grpSpPr bwMode="auto">
            <a:xfrm>
              <a:off x="1703" y="901"/>
              <a:ext cx="490" cy="2472"/>
              <a:chOff x="978" y="901"/>
              <a:chExt cx="490" cy="2472"/>
            </a:xfrm>
          </p:grpSpPr>
          <p:grpSp>
            <p:nvGrpSpPr>
              <p:cNvPr id="22550" name="Group 102">
                <a:extLst>
                  <a:ext uri="{FF2B5EF4-FFF2-40B4-BE49-F238E27FC236}">
                    <a16:creationId xmlns:a16="http://schemas.microsoft.com/office/drawing/2014/main" id="{B994547C-56CE-59B0-37ED-5430DD4BF461}"/>
                  </a:ext>
                </a:extLst>
              </p:cNvPr>
              <p:cNvGrpSpPr>
                <a:grpSpLocks/>
              </p:cNvGrpSpPr>
              <p:nvPr/>
            </p:nvGrpSpPr>
            <p:grpSpPr bwMode="auto">
              <a:xfrm>
                <a:off x="978" y="2337"/>
                <a:ext cx="485" cy="1036"/>
                <a:chOff x="978" y="2337"/>
                <a:chExt cx="485" cy="1036"/>
              </a:xfrm>
            </p:grpSpPr>
            <p:pic>
              <p:nvPicPr>
                <p:cNvPr id="22557" name="Picture 103">
                  <a:extLst>
                    <a:ext uri="{FF2B5EF4-FFF2-40B4-BE49-F238E27FC236}">
                      <a16:creationId xmlns:a16="http://schemas.microsoft.com/office/drawing/2014/main" id="{3EAB0DF6-CD85-BD8F-5A1C-5048136E46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3037"/>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58" name="Picture 104">
                  <a:extLst>
                    <a:ext uri="{FF2B5EF4-FFF2-40B4-BE49-F238E27FC236}">
                      <a16:creationId xmlns:a16="http://schemas.microsoft.com/office/drawing/2014/main" id="{43B86078-F210-118B-DAC2-DC489D4766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2686"/>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59" name="Picture 105">
                  <a:extLst>
                    <a:ext uri="{FF2B5EF4-FFF2-40B4-BE49-F238E27FC236}">
                      <a16:creationId xmlns:a16="http://schemas.microsoft.com/office/drawing/2014/main" id="{E0534B15-EB1F-478C-25C6-E077BC4915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2337"/>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2551" name="Group 106">
                <a:extLst>
                  <a:ext uri="{FF2B5EF4-FFF2-40B4-BE49-F238E27FC236}">
                    <a16:creationId xmlns:a16="http://schemas.microsoft.com/office/drawing/2014/main" id="{DDA94648-8831-AE53-0CB5-DEE44392500E}"/>
                  </a:ext>
                </a:extLst>
              </p:cNvPr>
              <p:cNvGrpSpPr>
                <a:grpSpLocks/>
              </p:cNvGrpSpPr>
              <p:nvPr/>
            </p:nvGrpSpPr>
            <p:grpSpPr bwMode="auto">
              <a:xfrm>
                <a:off x="978" y="1286"/>
                <a:ext cx="485" cy="1036"/>
                <a:chOff x="978" y="2337"/>
                <a:chExt cx="485" cy="1036"/>
              </a:xfrm>
            </p:grpSpPr>
            <p:pic>
              <p:nvPicPr>
                <p:cNvPr id="22554" name="Picture 107">
                  <a:extLst>
                    <a:ext uri="{FF2B5EF4-FFF2-40B4-BE49-F238E27FC236}">
                      <a16:creationId xmlns:a16="http://schemas.microsoft.com/office/drawing/2014/main" id="{1CBB90EE-16E4-AEB0-42C2-80FD54AE32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3037"/>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55" name="Picture 108">
                  <a:extLst>
                    <a:ext uri="{FF2B5EF4-FFF2-40B4-BE49-F238E27FC236}">
                      <a16:creationId xmlns:a16="http://schemas.microsoft.com/office/drawing/2014/main" id="{89DECFAF-1757-E3CD-524A-19AFD1511C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2686"/>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56" name="Picture 109">
                  <a:extLst>
                    <a:ext uri="{FF2B5EF4-FFF2-40B4-BE49-F238E27FC236}">
                      <a16:creationId xmlns:a16="http://schemas.microsoft.com/office/drawing/2014/main" id="{F3A75E98-FBD7-160A-1A1D-0DB371089C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2337"/>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2552" name="Picture 110">
                <a:extLst>
                  <a:ext uri="{FF2B5EF4-FFF2-40B4-BE49-F238E27FC236}">
                    <a16:creationId xmlns:a16="http://schemas.microsoft.com/office/drawing/2014/main" id="{CFF0E91A-23C0-D910-73EB-4BBEC3AD45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3" y="901"/>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53" name="Line 111">
                <a:extLst>
                  <a:ext uri="{FF2B5EF4-FFF2-40B4-BE49-F238E27FC236}">
                    <a16:creationId xmlns:a16="http://schemas.microsoft.com/office/drawing/2014/main" id="{DC40D1F4-D11E-56FB-5AB4-FE292E575232}"/>
                  </a:ext>
                </a:extLst>
              </p:cNvPr>
              <p:cNvSpPr>
                <a:spLocks noChangeShapeType="1"/>
              </p:cNvSpPr>
              <p:nvPr/>
            </p:nvSpPr>
            <p:spPr bwMode="auto">
              <a:xfrm flipH="1" flipV="1">
                <a:off x="990" y="1252"/>
                <a:ext cx="448" cy="0"/>
              </a:xfrm>
              <a:prstGeom prst="line">
                <a:avLst/>
              </a:prstGeom>
              <a:noFill/>
              <a:ln w="571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grpSp>
        <p:nvGrpSpPr>
          <p:cNvPr id="4214" name="Group 118">
            <a:extLst>
              <a:ext uri="{FF2B5EF4-FFF2-40B4-BE49-F238E27FC236}">
                <a16:creationId xmlns:a16="http://schemas.microsoft.com/office/drawing/2014/main" id="{98667AFE-CDEA-81F4-B531-6E2272D03C46}"/>
              </a:ext>
            </a:extLst>
          </p:cNvPr>
          <p:cNvGrpSpPr>
            <a:grpSpLocks/>
          </p:cNvGrpSpPr>
          <p:nvPr/>
        </p:nvGrpSpPr>
        <p:grpSpPr bwMode="auto">
          <a:xfrm>
            <a:off x="1965325" y="2573338"/>
            <a:ext cx="1125538" cy="136525"/>
            <a:chOff x="1238" y="1621"/>
            <a:chExt cx="709" cy="86"/>
          </a:xfrm>
        </p:grpSpPr>
        <p:sp>
          <p:nvSpPr>
            <p:cNvPr id="22546" name="Line 114">
              <a:extLst>
                <a:ext uri="{FF2B5EF4-FFF2-40B4-BE49-F238E27FC236}">
                  <a16:creationId xmlns:a16="http://schemas.microsoft.com/office/drawing/2014/main" id="{0300258E-6D63-80FE-DAB8-40ABD1B94A3B}"/>
                </a:ext>
              </a:extLst>
            </p:cNvPr>
            <p:cNvSpPr>
              <a:spLocks noChangeShapeType="1"/>
            </p:cNvSpPr>
            <p:nvPr/>
          </p:nvSpPr>
          <p:spPr bwMode="auto">
            <a:xfrm>
              <a:off x="1238" y="1629"/>
              <a:ext cx="709" cy="0"/>
            </a:xfrm>
            <a:prstGeom prst="line">
              <a:avLst/>
            </a:prstGeom>
            <a:noFill/>
            <a:ln w="5715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2547" name="Line 115">
              <a:extLst>
                <a:ext uri="{FF2B5EF4-FFF2-40B4-BE49-F238E27FC236}">
                  <a16:creationId xmlns:a16="http://schemas.microsoft.com/office/drawing/2014/main" id="{8B208AF6-3E0C-42C9-3213-6C2854015577}"/>
                </a:ext>
              </a:extLst>
            </p:cNvPr>
            <p:cNvSpPr>
              <a:spLocks noChangeShapeType="1"/>
            </p:cNvSpPr>
            <p:nvPr/>
          </p:nvSpPr>
          <p:spPr bwMode="auto">
            <a:xfrm>
              <a:off x="1582" y="1621"/>
              <a:ext cx="0" cy="86"/>
            </a:xfrm>
            <a:prstGeom prst="line">
              <a:avLst/>
            </a:prstGeom>
            <a:noFill/>
            <a:ln w="5715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4213" name="Group 117">
            <a:extLst>
              <a:ext uri="{FF2B5EF4-FFF2-40B4-BE49-F238E27FC236}">
                <a16:creationId xmlns:a16="http://schemas.microsoft.com/office/drawing/2014/main" id="{868DF79D-999A-1065-78E7-74CB39389011}"/>
              </a:ext>
            </a:extLst>
          </p:cNvPr>
          <p:cNvGrpSpPr>
            <a:grpSpLocks/>
          </p:cNvGrpSpPr>
          <p:nvPr/>
        </p:nvGrpSpPr>
        <p:grpSpPr bwMode="auto">
          <a:xfrm>
            <a:off x="1941513" y="4256088"/>
            <a:ext cx="1125537" cy="139700"/>
            <a:chOff x="1223" y="2681"/>
            <a:chExt cx="709" cy="88"/>
          </a:xfrm>
        </p:grpSpPr>
        <p:sp>
          <p:nvSpPr>
            <p:cNvPr id="22544" name="Line 113">
              <a:extLst>
                <a:ext uri="{FF2B5EF4-FFF2-40B4-BE49-F238E27FC236}">
                  <a16:creationId xmlns:a16="http://schemas.microsoft.com/office/drawing/2014/main" id="{D6C8049D-F669-482A-124E-1117635C61EC}"/>
                </a:ext>
              </a:extLst>
            </p:cNvPr>
            <p:cNvSpPr>
              <a:spLocks noChangeShapeType="1"/>
            </p:cNvSpPr>
            <p:nvPr/>
          </p:nvSpPr>
          <p:spPr bwMode="auto">
            <a:xfrm>
              <a:off x="1223" y="2681"/>
              <a:ext cx="709" cy="0"/>
            </a:xfrm>
            <a:prstGeom prst="line">
              <a:avLst/>
            </a:prstGeom>
            <a:noFill/>
            <a:ln w="5715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2545" name="Line 116">
              <a:extLst>
                <a:ext uri="{FF2B5EF4-FFF2-40B4-BE49-F238E27FC236}">
                  <a16:creationId xmlns:a16="http://schemas.microsoft.com/office/drawing/2014/main" id="{B6F71145-91E2-460C-8619-6C95D275701C}"/>
                </a:ext>
              </a:extLst>
            </p:cNvPr>
            <p:cNvSpPr>
              <a:spLocks noChangeShapeType="1"/>
            </p:cNvSpPr>
            <p:nvPr/>
          </p:nvSpPr>
          <p:spPr bwMode="auto">
            <a:xfrm>
              <a:off x="1585" y="2683"/>
              <a:ext cx="0" cy="86"/>
            </a:xfrm>
            <a:prstGeom prst="line">
              <a:avLst/>
            </a:prstGeom>
            <a:noFill/>
            <a:ln w="5715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4171" name="Text Box 75">
            <a:extLst>
              <a:ext uri="{FF2B5EF4-FFF2-40B4-BE49-F238E27FC236}">
                <a16:creationId xmlns:a16="http://schemas.microsoft.com/office/drawing/2014/main" id="{DB3D45E6-D9BC-E0B7-812A-0D98ED7F38C7}"/>
              </a:ext>
            </a:extLst>
          </p:cNvPr>
          <p:cNvSpPr txBox="1">
            <a:spLocks noChangeArrowheads="1"/>
          </p:cNvSpPr>
          <p:nvPr/>
        </p:nvSpPr>
        <p:spPr bwMode="auto">
          <a:xfrm>
            <a:off x="0" y="4484688"/>
            <a:ext cx="3067050" cy="660400"/>
          </a:xfrm>
          <a:prstGeom prst="rect">
            <a:avLst/>
          </a:prstGeom>
          <a:solidFill>
            <a:schemeClr val="folHlink"/>
          </a:solidFill>
          <a:ln w="19050">
            <a:solidFill>
              <a:srgbClr val="CC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a:spcBef>
                <a:spcPct val="0"/>
              </a:spcBef>
              <a:buFontTx/>
              <a:buNone/>
            </a:pPr>
            <a:r>
              <a:rPr lang="en-US" altLang="en-US" sz="1800">
                <a:latin typeface="Comic Sans MS" panose="030F0702030302020204" pitchFamily="66" charset="0"/>
              </a:rPr>
              <a:t>Wall 250mm or 10 inches thick</a:t>
            </a:r>
          </a:p>
        </p:txBody>
      </p:sp>
      <p:sp>
        <p:nvSpPr>
          <p:cNvPr id="4216" name="Text Box 120">
            <a:extLst>
              <a:ext uri="{FF2B5EF4-FFF2-40B4-BE49-F238E27FC236}">
                <a16:creationId xmlns:a16="http://schemas.microsoft.com/office/drawing/2014/main" id="{BBDDBD2D-8AEB-0329-DE65-188C7C6B9894}"/>
              </a:ext>
            </a:extLst>
          </p:cNvPr>
          <p:cNvSpPr txBox="1">
            <a:spLocks noChangeArrowheads="1"/>
          </p:cNvSpPr>
          <p:nvPr/>
        </p:nvSpPr>
        <p:spPr bwMode="auto">
          <a:xfrm>
            <a:off x="295275" y="2366963"/>
            <a:ext cx="1285875" cy="396875"/>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28575">
                <a:solidFill>
                  <a:srgbClr val="CC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a:spcBef>
                <a:spcPct val="0"/>
              </a:spcBef>
              <a:buFontTx/>
              <a:buNone/>
            </a:pPr>
            <a:r>
              <a:rPr lang="en-US" altLang="en-US" sz="2000">
                <a:solidFill>
                  <a:srgbClr val="CC3300"/>
                </a:solidFill>
                <a:latin typeface="Comic Sans MS" panose="030F0702030302020204" pitchFamily="66" charset="0"/>
              </a:rPr>
              <a:t>Wall ties</a:t>
            </a:r>
          </a:p>
        </p:txBody>
      </p:sp>
      <p:sp>
        <p:nvSpPr>
          <p:cNvPr id="4219" name="Text Box 123">
            <a:extLst>
              <a:ext uri="{FF2B5EF4-FFF2-40B4-BE49-F238E27FC236}">
                <a16:creationId xmlns:a16="http://schemas.microsoft.com/office/drawing/2014/main" id="{29752BA1-6C7A-72F0-AC5D-CBFE8090373B}"/>
              </a:ext>
            </a:extLst>
          </p:cNvPr>
          <p:cNvSpPr txBox="1">
            <a:spLocks noChangeArrowheads="1"/>
          </p:cNvSpPr>
          <p:nvPr/>
        </p:nvSpPr>
        <p:spPr bwMode="auto">
          <a:xfrm>
            <a:off x="5578475" y="957263"/>
            <a:ext cx="1422400" cy="395287"/>
          </a:xfrm>
          <a:prstGeom prst="rect">
            <a:avLst/>
          </a:prstGeom>
          <a:solidFill>
            <a:schemeClr val="folHlink"/>
          </a:solidFill>
          <a:ln w="28575">
            <a:solidFill>
              <a:srgbClr val="CC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1800">
                <a:latin typeface="Comic Sans MS" panose="030F0702030302020204" pitchFamily="66" charset="0"/>
              </a:rPr>
              <a:t>Elevation</a:t>
            </a:r>
          </a:p>
        </p:txBody>
      </p:sp>
      <p:sp>
        <p:nvSpPr>
          <p:cNvPr id="4220" name="Text Box 124">
            <a:extLst>
              <a:ext uri="{FF2B5EF4-FFF2-40B4-BE49-F238E27FC236}">
                <a16:creationId xmlns:a16="http://schemas.microsoft.com/office/drawing/2014/main" id="{B9ED6B59-A923-3CE7-B4E8-52CFBE3E34C9}"/>
              </a:ext>
            </a:extLst>
          </p:cNvPr>
          <p:cNvSpPr txBox="1">
            <a:spLocks noChangeArrowheads="1"/>
          </p:cNvSpPr>
          <p:nvPr/>
        </p:nvSpPr>
        <p:spPr bwMode="auto">
          <a:xfrm>
            <a:off x="884238" y="1765300"/>
            <a:ext cx="6588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000" b="1">
                <a:solidFill>
                  <a:schemeClr val="accent2"/>
                </a:solidFill>
                <a:latin typeface="Comic Sans MS" panose="030F0702030302020204" pitchFamily="66" charset="0"/>
              </a:rPr>
              <a:t>DPC</a:t>
            </a:r>
          </a:p>
        </p:txBody>
      </p:sp>
    </p:spTree>
  </p:cSld>
  <p:clrMapOvr>
    <a:masterClrMapping/>
  </p:clrMapOvr>
  <p:transition advTm="3328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167"/>
                                        </p:tgtEl>
                                        <p:attrNameLst>
                                          <p:attrName>style.visibility</p:attrName>
                                        </p:attrNameLst>
                                      </p:cBhvr>
                                      <p:to>
                                        <p:strVal val="visible"/>
                                      </p:to>
                                    </p:set>
                                    <p:animEffect transition="in" filter="wipe(left)">
                                      <p:cBhvr>
                                        <p:cTn id="7" dur="500"/>
                                        <p:tgtEl>
                                          <p:spTgt spid="41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4134"/>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1" fill="hold" nodeType="clickEffect">
                                  <p:stCondLst>
                                    <p:cond delay="0"/>
                                  </p:stCondLst>
                                  <p:childTnLst>
                                    <p:set>
                                      <p:cBhvr>
                                        <p:cTn id="15" dur="1" fill="hold">
                                          <p:stCondLst>
                                            <p:cond delay="0"/>
                                          </p:stCondLst>
                                        </p:cTn>
                                        <p:tgtEl>
                                          <p:spTgt spid="4221"/>
                                        </p:tgtEl>
                                        <p:attrNameLst>
                                          <p:attrName>style.visibility</p:attrName>
                                        </p:attrNameLst>
                                      </p:cBhvr>
                                      <p:to>
                                        <p:strVal val="visible"/>
                                      </p:to>
                                    </p:set>
                                    <p:anim calcmode="lin" valueType="num">
                                      <p:cBhvr additive="base">
                                        <p:cTn id="16" dur="500" fill="hold"/>
                                        <p:tgtEl>
                                          <p:spTgt spid="4221"/>
                                        </p:tgtEl>
                                        <p:attrNameLst>
                                          <p:attrName>ppt_x</p:attrName>
                                        </p:attrNameLst>
                                      </p:cBhvr>
                                      <p:tavLst>
                                        <p:tav tm="0">
                                          <p:val>
                                            <p:strVal val="#ppt_x"/>
                                          </p:val>
                                        </p:tav>
                                        <p:tav tm="100000">
                                          <p:val>
                                            <p:strVal val="#ppt_x"/>
                                          </p:val>
                                        </p:tav>
                                      </p:tavLst>
                                    </p:anim>
                                    <p:anim calcmode="lin" valueType="num">
                                      <p:cBhvr additive="base">
                                        <p:cTn id="17" dur="500" fill="hold"/>
                                        <p:tgtEl>
                                          <p:spTgt spid="4221"/>
                                        </p:tgtEl>
                                        <p:attrNameLst>
                                          <p:attrName>ppt_y</p:attrName>
                                        </p:attrNameLst>
                                      </p:cBhvr>
                                      <p:tavLst>
                                        <p:tav tm="0">
                                          <p:val>
                                            <p:strVal val="0-#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499"/>
                                          </p:stCondLst>
                                        </p:cTn>
                                        <p:tgtEl>
                                          <p:spTgt spid="4159"/>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4171"/>
                                        </p:tgtEl>
                                        <p:attrNameLst>
                                          <p:attrName>style.visibility</p:attrName>
                                        </p:attrNameLst>
                                      </p:cBhvr>
                                      <p:to>
                                        <p:strVal val="visible"/>
                                      </p:to>
                                    </p:set>
                                    <p:animEffect transition="in" filter="wipe(left)">
                                      <p:cBhvr>
                                        <p:cTn id="26" dur="500"/>
                                        <p:tgtEl>
                                          <p:spTgt spid="417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4213"/>
                                        </p:tgtEl>
                                        <p:attrNameLst>
                                          <p:attrName>style.visibility</p:attrName>
                                        </p:attrNameLst>
                                      </p:cBhvr>
                                      <p:to>
                                        <p:strVal val="visible"/>
                                      </p:to>
                                    </p:set>
                                    <p:anim calcmode="lin" valueType="num">
                                      <p:cBhvr additive="base">
                                        <p:cTn id="31" dur="500" fill="hold"/>
                                        <p:tgtEl>
                                          <p:spTgt spid="4213"/>
                                        </p:tgtEl>
                                        <p:attrNameLst>
                                          <p:attrName>ppt_x</p:attrName>
                                        </p:attrNameLst>
                                      </p:cBhvr>
                                      <p:tavLst>
                                        <p:tav tm="0">
                                          <p:val>
                                            <p:strVal val="0-#ppt_w/2"/>
                                          </p:val>
                                        </p:tav>
                                        <p:tav tm="100000">
                                          <p:val>
                                            <p:strVal val="#ppt_x"/>
                                          </p:val>
                                        </p:tav>
                                      </p:tavLst>
                                    </p:anim>
                                    <p:anim calcmode="lin" valueType="num">
                                      <p:cBhvr additive="base">
                                        <p:cTn id="32" dur="500" fill="hold"/>
                                        <p:tgtEl>
                                          <p:spTgt spid="4213"/>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4214"/>
                                        </p:tgtEl>
                                        <p:attrNameLst>
                                          <p:attrName>style.visibility</p:attrName>
                                        </p:attrNameLst>
                                      </p:cBhvr>
                                      <p:to>
                                        <p:strVal val="visible"/>
                                      </p:to>
                                    </p:set>
                                    <p:anim calcmode="lin" valueType="num">
                                      <p:cBhvr additive="base">
                                        <p:cTn id="37" dur="500" fill="hold"/>
                                        <p:tgtEl>
                                          <p:spTgt spid="4214"/>
                                        </p:tgtEl>
                                        <p:attrNameLst>
                                          <p:attrName>ppt_x</p:attrName>
                                        </p:attrNameLst>
                                      </p:cBhvr>
                                      <p:tavLst>
                                        <p:tav tm="0">
                                          <p:val>
                                            <p:strVal val="0-#ppt_w/2"/>
                                          </p:val>
                                        </p:tav>
                                        <p:tav tm="100000">
                                          <p:val>
                                            <p:strVal val="#ppt_x"/>
                                          </p:val>
                                        </p:tav>
                                      </p:tavLst>
                                    </p:anim>
                                    <p:anim calcmode="lin" valueType="num">
                                      <p:cBhvr additive="base">
                                        <p:cTn id="38" dur="500" fill="hold"/>
                                        <p:tgtEl>
                                          <p:spTgt spid="4214"/>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216"/>
                                        </p:tgtEl>
                                        <p:attrNameLst>
                                          <p:attrName>style.visibility</p:attrName>
                                        </p:attrNameLst>
                                      </p:cBhvr>
                                      <p:to>
                                        <p:strVal val="visible"/>
                                      </p:to>
                                    </p:set>
                                    <p:anim calcmode="lin" valueType="num">
                                      <p:cBhvr additive="base">
                                        <p:cTn id="43" dur="500" fill="hold"/>
                                        <p:tgtEl>
                                          <p:spTgt spid="4216"/>
                                        </p:tgtEl>
                                        <p:attrNameLst>
                                          <p:attrName>ppt_x</p:attrName>
                                        </p:attrNameLst>
                                      </p:cBhvr>
                                      <p:tavLst>
                                        <p:tav tm="0">
                                          <p:val>
                                            <p:strVal val="0-#ppt_w/2"/>
                                          </p:val>
                                        </p:tav>
                                        <p:tav tm="100000">
                                          <p:val>
                                            <p:strVal val="#ppt_x"/>
                                          </p:val>
                                        </p:tav>
                                      </p:tavLst>
                                    </p:anim>
                                    <p:anim calcmode="lin" valueType="num">
                                      <p:cBhvr additive="base">
                                        <p:cTn id="44" dur="500" fill="hold"/>
                                        <p:tgtEl>
                                          <p:spTgt spid="4216"/>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220"/>
                                        </p:tgtEl>
                                        <p:attrNameLst>
                                          <p:attrName>style.visibility</p:attrName>
                                        </p:attrNameLst>
                                      </p:cBhvr>
                                      <p:to>
                                        <p:strVal val="visible"/>
                                      </p:to>
                                    </p:set>
                                    <p:anim calcmode="lin" valueType="num">
                                      <p:cBhvr additive="base">
                                        <p:cTn id="49" dur="500" fill="hold"/>
                                        <p:tgtEl>
                                          <p:spTgt spid="4220"/>
                                        </p:tgtEl>
                                        <p:attrNameLst>
                                          <p:attrName>ppt_x</p:attrName>
                                        </p:attrNameLst>
                                      </p:cBhvr>
                                      <p:tavLst>
                                        <p:tav tm="0">
                                          <p:val>
                                            <p:strVal val="0-#ppt_w/2"/>
                                          </p:val>
                                        </p:tav>
                                        <p:tav tm="100000">
                                          <p:val>
                                            <p:strVal val="#ppt_x"/>
                                          </p:val>
                                        </p:tav>
                                      </p:tavLst>
                                    </p:anim>
                                    <p:anim calcmode="lin" valueType="num">
                                      <p:cBhvr additive="base">
                                        <p:cTn id="50" dur="500" fill="hold"/>
                                        <p:tgtEl>
                                          <p:spTgt spid="4220"/>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1" fill="hold" nodeType="clickEffect">
                                  <p:stCondLst>
                                    <p:cond delay="0"/>
                                  </p:stCondLst>
                                  <p:childTnLst>
                                    <p:set>
                                      <p:cBhvr>
                                        <p:cTn id="54" dur="1" fill="hold">
                                          <p:stCondLst>
                                            <p:cond delay="0"/>
                                          </p:stCondLst>
                                        </p:cTn>
                                        <p:tgtEl>
                                          <p:spTgt spid="4218"/>
                                        </p:tgtEl>
                                        <p:attrNameLst>
                                          <p:attrName>style.visibility</p:attrName>
                                        </p:attrNameLst>
                                      </p:cBhvr>
                                      <p:to>
                                        <p:strVal val="visible"/>
                                      </p:to>
                                    </p:set>
                                    <p:anim calcmode="lin" valueType="num">
                                      <p:cBhvr additive="base">
                                        <p:cTn id="55" dur="500" fill="hold"/>
                                        <p:tgtEl>
                                          <p:spTgt spid="4218"/>
                                        </p:tgtEl>
                                        <p:attrNameLst>
                                          <p:attrName>ppt_x</p:attrName>
                                        </p:attrNameLst>
                                      </p:cBhvr>
                                      <p:tavLst>
                                        <p:tav tm="0">
                                          <p:val>
                                            <p:strVal val="#ppt_x"/>
                                          </p:val>
                                        </p:tav>
                                        <p:tav tm="100000">
                                          <p:val>
                                            <p:strVal val="#ppt_x"/>
                                          </p:val>
                                        </p:tav>
                                      </p:tavLst>
                                    </p:anim>
                                    <p:anim calcmode="lin" valueType="num">
                                      <p:cBhvr additive="base">
                                        <p:cTn id="56" dur="500" fill="hold"/>
                                        <p:tgtEl>
                                          <p:spTgt spid="4218"/>
                                        </p:tgtEl>
                                        <p:attrNameLst>
                                          <p:attrName>ppt_y</p:attrName>
                                        </p:attrNameLst>
                                      </p:cBhvr>
                                      <p:tavLst>
                                        <p:tav tm="0">
                                          <p:val>
                                            <p:strVal val="0-#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presetSubtype="0" fill="hold" grpId="0" nodeType="clickEffect">
                                  <p:stCondLst>
                                    <p:cond delay="0"/>
                                  </p:stCondLst>
                                  <p:childTnLst>
                                    <p:set>
                                      <p:cBhvr>
                                        <p:cTn id="60" dur="1" fill="hold">
                                          <p:stCondLst>
                                            <p:cond delay="499"/>
                                          </p:stCondLst>
                                        </p:cTn>
                                        <p:tgtEl>
                                          <p:spTgt spid="4219"/>
                                        </p:tgtEl>
                                        <p:attrNameLst>
                                          <p:attrName>style.visibility</p:attrName>
                                        </p:attrNameLst>
                                      </p:cBhvr>
                                      <p:to>
                                        <p:strVal val="visible"/>
                                      </p:to>
                                    </p:set>
                                  </p:childTnLst>
                                </p:cTn>
                              </p:par>
                            </p:childTnLst>
                          </p:cTn>
                        </p:par>
                        <p:par>
                          <p:cTn id="61" fill="hold" nodeType="afterGroup">
                            <p:stCondLst>
                              <p:cond delay="500"/>
                            </p:stCondLst>
                            <p:childTnLst>
                              <p:par>
                                <p:cTn id="62" presetID="22" presetClass="entr" presetSubtype="8" fill="hold" grpId="0" nodeType="afterEffect">
                                  <p:stCondLst>
                                    <p:cond delay="2000"/>
                                  </p:stCondLst>
                                  <p:childTnLst>
                                    <p:set>
                                      <p:cBhvr>
                                        <p:cTn id="63" dur="1" fill="hold">
                                          <p:stCondLst>
                                            <p:cond delay="0"/>
                                          </p:stCondLst>
                                        </p:cTn>
                                        <p:tgtEl>
                                          <p:spTgt spid="4160"/>
                                        </p:tgtEl>
                                        <p:attrNameLst>
                                          <p:attrName>style.visibility</p:attrName>
                                        </p:attrNameLst>
                                      </p:cBhvr>
                                      <p:to>
                                        <p:strVal val="visible"/>
                                      </p:to>
                                    </p:set>
                                    <p:animEffect transition="in" filter="wipe(left)">
                                      <p:cBhvr>
                                        <p:cTn id="64" dur="500"/>
                                        <p:tgtEl>
                                          <p:spTgt spid="4160"/>
                                        </p:tgtEl>
                                      </p:cBhvr>
                                    </p:animEffect>
                                  </p:childTnLst>
                                </p:cTn>
                              </p:par>
                            </p:childTnLst>
                          </p:cTn>
                        </p:par>
                        <p:par>
                          <p:cTn id="65" fill="hold" nodeType="afterGroup">
                            <p:stCondLst>
                              <p:cond delay="3000"/>
                            </p:stCondLst>
                            <p:childTnLst>
                              <p:par>
                                <p:cTn id="66" presetID="22" presetClass="entr" presetSubtype="2" fill="hold" grpId="0" nodeType="afterEffect">
                                  <p:stCondLst>
                                    <p:cond delay="19000"/>
                                  </p:stCondLst>
                                  <p:childTnLst>
                                    <p:set>
                                      <p:cBhvr>
                                        <p:cTn id="67" dur="1" fill="hold">
                                          <p:stCondLst>
                                            <p:cond delay="0"/>
                                          </p:stCondLst>
                                        </p:cTn>
                                        <p:tgtEl>
                                          <p:spTgt spid="4170"/>
                                        </p:tgtEl>
                                        <p:attrNameLst>
                                          <p:attrName>style.visibility</p:attrName>
                                        </p:attrNameLst>
                                      </p:cBhvr>
                                      <p:to>
                                        <p:strVal val="visible"/>
                                      </p:to>
                                    </p:set>
                                    <p:animEffect transition="in" filter="wipe(right)">
                                      <p:cBhvr>
                                        <p:cTn id="68" dur="500"/>
                                        <p:tgtEl>
                                          <p:spTgt spid="4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0" grpId="0" animBg="1" autoUpdateAnimBg="0"/>
      <p:bldP spid="4167" grpId="0" animBg="1" autoUpdateAnimBg="0"/>
      <p:bldP spid="4170" grpId="0" animBg="1" autoUpdateAnimBg="0"/>
      <p:bldP spid="4171" grpId="0" animBg="1" autoUpdateAnimBg="0"/>
      <p:bldP spid="4216" grpId="0" autoUpdateAnimBg="0"/>
      <p:bldP spid="4219" grpId="0" animBg="1" autoUpdateAnimBg="0"/>
      <p:bldP spid="4220"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a:extLst>
              <a:ext uri="{FF2B5EF4-FFF2-40B4-BE49-F238E27FC236}">
                <a16:creationId xmlns:a16="http://schemas.microsoft.com/office/drawing/2014/main" id="{389CA3F5-A407-AFBE-18CE-CF6B238D95C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9915" r="4352" b="24928"/>
          <a:stretch/>
        </p:blipFill>
        <p:spPr bwMode="auto">
          <a:xfrm>
            <a:off x="40481" y="4637996"/>
            <a:ext cx="9063038" cy="2220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AB0C93F9-4D48-DF9D-72A8-4F8AE826DDF7}"/>
              </a:ext>
            </a:extLst>
          </p:cNvPr>
          <p:cNvPicPr>
            <a:picLocks noChangeAspect="1"/>
          </p:cNvPicPr>
          <p:nvPr/>
        </p:nvPicPr>
        <p:blipFill rotWithShape="1">
          <a:blip r:embed="rId3"/>
          <a:srcRect b="16587"/>
          <a:stretch/>
        </p:blipFill>
        <p:spPr>
          <a:xfrm>
            <a:off x="40481" y="2075425"/>
            <a:ext cx="4003221" cy="2504394"/>
          </a:xfrm>
          <a:prstGeom prst="rect">
            <a:avLst/>
          </a:prstGeom>
        </p:spPr>
      </p:pic>
      <p:sp>
        <p:nvSpPr>
          <p:cNvPr id="4" name="TextBox 3">
            <a:extLst>
              <a:ext uri="{FF2B5EF4-FFF2-40B4-BE49-F238E27FC236}">
                <a16:creationId xmlns:a16="http://schemas.microsoft.com/office/drawing/2014/main" id="{D3C13B11-03E8-1E7D-ECC5-832D7EA66232}"/>
              </a:ext>
            </a:extLst>
          </p:cNvPr>
          <p:cNvSpPr txBox="1"/>
          <p:nvPr/>
        </p:nvSpPr>
        <p:spPr>
          <a:xfrm>
            <a:off x="73138" y="44100"/>
            <a:ext cx="8692242" cy="2031325"/>
          </a:xfrm>
          <a:prstGeom prst="rect">
            <a:avLst/>
          </a:prstGeom>
          <a:noFill/>
        </p:spPr>
        <p:txBody>
          <a:bodyPr wrap="square">
            <a:spAutoFit/>
          </a:bodyPr>
          <a:lstStyle/>
          <a:p>
            <a:r>
              <a:rPr lang="en-GB" sz="1800" dirty="0"/>
              <a:t>The corrosion of wall ties was first officially recognised in the 1960s in South Wales. At first, it was thought to be due to a combination of poor tie protection and exposure to the elements. Time has shown that many of the early ties and mortars were just more susceptible to corrosion.</a:t>
            </a:r>
          </a:p>
          <a:p>
            <a:endParaRPr lang="en-GB" sz="1800" dirty="0"/>
          </a:p>
          <a:p>
            <a:r>
              <a:rPr lang="en-GB" sz="1800" dirty="0"/>
              <a:t>Mild steel ties initially were either left unprotected or given a bitumen coating, but in the early 1930s zinc coatings or galvanising became accepted.</a:t>
            </a:r>
          </a:p>
        </p:txBody>
      </p:sp>
      <p:sp>
        <p:nvSpPr>
          <p:cNvPr id="5" name="TextBox 4">
            <a:extLst>
              <a:ext uri="{FF2B5EF4-FFF2-40B4-BE49-F238E27FC236}">
                <a16:creationId xmlns:a16="http://schemas.microsoft.com/office/drawing/2014/main" id="{3F49265B-FA8D-AD2F-3101-A8726526AA60}"/>
              </a:ext>
            </a:extLst>
          </p:cNvPr>
          <p:cNvSpPr txBox="1"/>
          <p:nvPr/>
        </p:nvSpPr>
        <p:spPr>
          <a:xfrm>
            <a:off x="5295900" y="3004457"/>
            <a:ext cx="2824843" cy="646331"/>
          </a:xfrm>
          <a:prstGeom prst="rect">
            <a:avLst/>
          </a:prstGeom>
          <a:noFill/>
        </p:spPr>
        <p:txBody>
          <a:bodyPr wrap="square" rtlCol="0">
            <a:spAutoFit/>
          </a:bodyPr>
          <a:lstStyle/>
          <a:p>
            <a:r>
              <a:rPr lang="en-GB" sz="1800" dirty="0">
                <a:hlinkClick r:id="rId4"/>
              </a:rPr>
              <a:t>More information on early Wall Ties and defects</a:t>
            </a:r>
            <a:endParaRPr lang="en-GB" sz="1800" dirty="0"/>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a:extLst>
              <a:ext uri="{FF2B5EF4-FFF2-40B4-BE49-F238E27FC236}">
                <a16:creationId xmlns:a16="http://schemas.microsoft.com/office/drawing/2014/main" id="{B8F600C3-EC3D-F8F5-CAC9-7A03D239D4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38" y="2959100"/>
            <a:ext cx="4762500"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TextBox 2">
            <a:extLst>
              <a:ext uri="{FF2B5EF4-FFF2-40B4-BE49-F238E27FC236}">
                <a16:creationId xmlns:a16="http://schemas.microsoft.com/office/drawing/2014/main" id="{491B2820-14A9-46D4-A18E-02643B4794B0}"/>
              </a:ext>
            </a:extLst>
          </p:cNvPr>
          <p:cNvSpPr txBox="1">
            <a:spLocks noChangeArrowheads="1"/>
          </p:cNvSpPr>
          <p:nvPr/>
        </p:nvSpPr>
        <p:spPr bwMode="auto">
          <a:xfrm>
            <a:off x="379413" y="222250"/>
            <a:ext cx="3810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GB" altLang="en-US" sz="2400"/>
              <a:t>DPC – Damp Proof Coursing</a:t>
            </a:r>
          </a:p>
        </p:txBody>
      </p:sp>
      <p:pic>
        <p:nvPicPr>
          <p:cNvPr id="25604" name="Picture 3">
            <a:extLst>
              <a:ext uri="{FF2B5EF4-FFF2-40B4-BE49-F238E27FC236}">
                <a16:creationId xmlns:a16="http://schemas.microsoft.com/office/drawing/2014/main" id="{0770FA93-2C31-C891-6EF6-C97461BA16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0938" y="744538"/>
            <a:ext cx="5453062" cy="345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0E9E3FE-3B25-2252-A161-616627004FD1}"/>
              </a:ext>
            </a:extLst>
          </p:cNvPr>
          <p:cNvSpPr txBox="1"/>
          <p:nvPr/>
        </p:nvSpPr>
        <p:spPr>
          <a:xfrm>
            <a:off x="272143" y="289794"/>
            <a:ext cx="8621486" cy="4893647"/>
          </a:xfrm>
          <a:prstGeom prst="rect">
            <a:avLst/>
          </a:prstGeom>
          <a:noFill/>
        </p:spPr>
        <p:txBody>
          <a:bodyPr wrap="square">
            <a:spAutoFit/>
          </a:bodyPr>
          <a:lstStyle/>
          <a:p>
            <a:r>
              <a:rPr lang="en-GB" dirty="0"/>
              <a:t>By 1875, the inclusion of a DPC became compulsory in properties being built in </a:t>
            </a:r>
            <a:r>
              <a:rPr lang="en-GB" dirty="0">
                <a:solidFill>
                  <a:srgbClr val="FF0000"/>
                </a:solidFill>
              </a:rPr>
              <a:t>London</a:t>
            </a:r>
            <a:r>
              <a:rPr lang="en-GB" dirty="0"/>
              <a:t>.  This would generally be a single, or double layer of slate built into the structural walls, at the correct position above external ground level.</a:t>
            </a:r>
          </a:p>
          <a:p>
            <a:r>
              <a:rPr lang="en-GB" dirty="0"/>
              <a:t>Slate is a very effective form of DPC, although could be cracked, or damaged over time (possibly due to structural movement in the property, which could result in areas of rising damp from the ground.</a:t>
            </a:r>
          </a:p>
          <a:p>
            <a:endParaRPr lang="en-GB" dirty="0"/>
          </a:p>
          <a:p>
            <a:endParaRPr lang="en-GB" dirty="0"/>
          </a:p>
          <a:p>
            <a:r>
              <a:rPr lang="en-GB" dirty="0"/>
              <a:t>Edwardian properties (1901 – 1910) tended to still be solid wall construction with the DPC being either bitumen, slate or sometimes engineering bricks.  </a:t>
            </a:r>
          </a:p>
          <a:p>
            <a:endParaRPr lang="en-GB" dirty="0"/>
          </a:p>
        </p:txBody>
      </p:sp>
      <p:sp>
        <p:nvSpPr>
          <p:cNvPr id="5" name="TextBox 4">
            <a:extLst>
              <a:ext uri="{FF2B5EF4-FFF2-40B4-BE49-F238E27FC236}">
                <a16:creationId xmlns:a16="http://schemas.microsoft.com/office/drawing/2014/main" id="{568E1056-BD75-97AF-D5B1-5F7D4E8DB71C}"/>
              </a:ext>
            </a:extLst>
          </p:cNvPr>
          <p:cNvSpPr txBox="1"/>
          <p:nvPr/>
        </p:nvSpPr>
        <p:spPr>
          <a:xfrm>
            <a:off x="353784" y="5328281"/>
            <a:ext cx="8360229" cy="1200329"/>
          </a:xfrm>
          <a:prstGeom prst="rect">
            <a:avLst/>
          </a:prstGeom>
          <a:noFill/>
        </p:spPr>
        <p:txBody>
          <a:bodyPr wrap="square">
            <a:spAutoFit/>
          </a:bodyPr>
          <a:lstStyle/>
          <a:p>
            <a:r>
              <a:rPr lang="en-GB" dirty="0"/>
              <a:t>Between the 1920s and 1980s the most common types of DPC’s being built into walls, were bitumen and felt based, with polypropylene (PP) DPC’s being introduced in the 1960’s – 1970s.</a:t>
            </a:r>
          </a:p>
        </p:txBody>
      </p:sp>
    </p:spTree>
    <p:extLst>
      <p:ext uri="{BB962C8B-B14F-4D97-AF65-F5344CB8AC3E}">
        <p14:creationId xmlns:p14="http://schemas.microsoft.com/office/powerpoint/2010/main" val="4001684483"/>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7A23A94B-1737-A323-C204-6761B0594B25}"/>
              </a:ext>
            </a:extLst>
          </p:cNvPr>
          <p:cNvPicPr>
            <a:picLocks noChangeAspect="1" noChangeArrowheads="1"/>
          </p:cNvPicPr>
          <p:nvPr/>
        </p:nvPicPr>
        <p:blipFill>
          <a:blip r:embed="rId2">
            <a:lum bright="30000" contrast="-78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3" name="Rectangle 3">
            <a:extLst>
              <a:ext uri="{FF2B5EF4-FFF2-40B4-BE49-F238E27FC236}">
                <a16:creationId xmlns:a16="http://schemas.microsoft.com/office/drawing/2014/main" id="{B0867BC3-EAFB-DC1B-87EB-30D1023B0D6C}"/>
              </a:ext>
            </a:extLst>
          </p:cNvPr>
          <p:cNvSpPr>
            <a:spLocks noChangeArrowheads="1"/>
          </p:cNvSpPr>
          <p:nvPr/>
        </p:nvSpPr>
        <p:spPr bwMode="auto">
          <a:xfrm>
            <a:off x="1277938" y="5392738"/>
            <a:ext cx="2438400" cy="762000"/>
          </a:xfrm>
          <a:prstGeom prst="rect">
            <a:avLst/>
          </a:prstGeom>
          <a:solidFill>
            <a:schemeClr val="bg2"/>
          </a:solidFill>
          <a:ln w="285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GB" altLang="en-US" sz="2400"/>
          </a:p>
        </p:txBody>
      </p:sp>
      <p:sp>
        <p:nvSpPr>
          <p:cNvPr id="15364" name="Line 4">
            <a:extLst>
              <a:ext uri="{FF2B5EF4-FFF2-40B4-BE49-F238E27FC236}">
                <a16:creationId xmlns:a16="http://schemas.microsoft.com/office/drawing/2014/main" id="{D71E4939-CE6D-39C9-AB22-45C4310D9E95}"/>
              </a:ext>
            </a:extLst>
          </p:cNvPr>
          <p:cNvSpPr>
            <a:spLocks noChangeShapeType="1"/>
          </p:cNvSpPr>
          <p:nvPr/>
        </p:nvSpPr>
        <p:spPr bwMode="auto">
          <a:xfrm flipH="1" flipV="1">
            <a:off x="0" y="3224213"/>
            <a:ext cx="1577975"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365" name="Text Box 5">
            <a:extLst>
              <a:ext uri="{FF2B5EF4-FFF2-40B4-BE49-F238E27FC236}">
                <a16:creationId xmlns:a16="http://schemas.microsoft.com/office/drawing/2014/main" id="{728DB72F-F015-9342-D1E2-5244BC42B714}"/>
              </a:ext>
            </a:extLst>
          </p:cNvPr>
          <p:cNvSpPr txBox="1">
            <a:spLocks noChangeArrowheads="1"/>
          </p:cNvSpPr>
          <p:nvPr/>
        </p:nvSpPr>
        <p:spPr bwMode="auto">
          <a:xfrm>
            <a:off x="4584700" y="3722688"/>
            <a:ext cx="4038600" cy="2052637"/>
          </a:xfrm>
          <a:prstGeom prst="rect">
            <a:avLst/>
          </a:prstGeom>
          <a:solidFill>
            <a:schemeClr val="folHlink"/>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800">
                <a:latin typeface="Comic Sans MS" panose="030F0702030302020204" pitchFamily="66" charset="0"/>
              </a:rPr>
              <a:t>By the 1930s, or so, some internal leaves were being built in blockwork. This was cheaper than brickwork. A standard block is 3 bricks high. Blocks were made from a variety of aggregates, some of them no longer available.</a:t>
            </a:r>
          </a:p>
        </p:txBody>
      </p:sp>
      <p:sp>
        <p:nvSpPr>
          <p:cNvPr id="15366" name="Text Box 6">
            <a:extLst>
              <a:ext uri="{FF2B5EF4-FFF2-40B4-BE49-F238E27FC236}">
                <a16:creationId xmlns:a16="http://schemas.microsoft.com/office/drawing/2014/main" id="{5BAF2B6A-0733-2ED7-3D29-24D0029EF52B}"/>
              </a:ext>
            </a:extLst>
          </p:cNvPr>
          <p:cNvSpPr txBox="1">
            <a:spLocks noChangeArrowheads="1"/>
          </p:cNvSpPr>
          <p:nvPr/>
        </p:nvSpPr>
        <p:spPr bwMode="auto">
          <a:xfrm>
            <a:off x="0" y="152400"/>
            <a:ext cx="4965700" cy="495300"/>
          </a:xfrm>
          <a:prstGeom prst="rect">
            <a:avLst/>
          </a:prstGeom>
          <a:solidFill>
            <a:schemeClr val="folHlink"/>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a:spcBef>
                <a:spcPct val="50000"/>
              </a:spcBef>
              <a:buFontTx/>
              <a:buNone/>
            </a:pPr>
            <a:r>
              <a:rPr lang="en-US" altLang="en-US" sz="2400">
                <a:latin typeface="Comic Sans MS" panose="030F0702030302020204" pitchFamily="66" charset="0"/>
              </a:rPr>
              <a:t>Early Cavity walls - c1930</a:t>
            </a:r>
            <a:endParaRPr lang="en-US" altLang="en-US" sz="2400"/>
          </a:p>
        </p:txBody>
      </p:sp>
      <p:sp>
        <p:nvSpPr>
          <p:cNvPr id="15367" name="Text Box 7">
            <a:hlinkClick r:id="" action="ppaction://hlinkshowjump?jump=nextslide"/>
            <a:extLst>
              <a:ext uri="{FF2B5EF4-FFF2-40B4-BE49-F238E27FC236}">
                <a16:creationId xmlns:a16="http://schemas.microsoft.com/office/drawing/2014/main" id="{5A63F449-56AC-4347-412F-6CB48F69DF9C}"/>
              </a:ext>
            </a:extLst>
          </p:cNvPr>
          <p:cNvSpPr txBox="1">
            <a:spLocks noChangeArrowheads="1"/>
          </p:cNvSpPr>
          <p:nvPr/>
        </p:nvSpPr>
        <p:spPr bwMode="auto">
          <a:xfrm>
            <a:off x="4619625" y="6053138"/>
            <a:ext cx="4524375" cy="434975"/>
          </a:xfrm>
          <a:prstGeom prst="rect">
            <a:avLst/>
          </a:prstGeom>
          <a:solidFill>
            <a:schemeClr val="folHlink"/>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2000">
                <a:latin typeface="Comic Sans MS" panose="030F0702030302020204" pitchFamily="66" charset="0"/>
              </a:rPr>
              <a:t>Next slide...</a:t>
            </a:r>
          </a:p>
        </p:txBody>
      </p:sp>
      <p:grpSp>
        <p:nvGrpSpPr>
          <p:cNvPr id="15385" name="Group 25">
            <a:extLst>
              <a:ext uri="{FF2B5EF4-FFF2-40B4-BE49-F238E27FC236}">
                <a16:creationId xmlns:a16="http://schemas.microsoft.com/office/drawing/2014/main" id="{6E36B601-1BC0-3981-1213-3A4459B6BE01}"/>
              </a:ext>
            </a:extLst>
          </p:cNvPr>
          <p:cNvGrpSpPr>
            <a:grpSpLocks/>
          </p:cNvGrpSpPr>
          <p:nvPr/>
        </p:nvGrpSpPr>
        <p:grpSpPr bwMode="auto">
          <a:xfrm>
            <a:off x="1552575" y="3709988"/>
            <a:ext cx="769938" cy="1644650"/>
            <a:chOff x="978" y="2337"/>
            <a:chExt cx="485" cy="1036"/>
          </a:xfrm>
        </p:grpSpPr>
        <p:pic>
          <p:nvPicPr>
            <p:cNvPr id="24599" name="Picture 26">
              <a:extLst>
                <a:ext uri="{FF2B5EF4-FFF2-40B4-BE49-F238E27FC236}">
                  <a16:creationId xmlns:a16="http://schemas.microsoft.com/office/drawing/2014/main" id="{15CD89E7-DE30-F4D1-C8A7-1B4FEFAF5E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3037"/>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600" name="Picture 27">
              <a:extLst>
                <a:ext uri="{FF2B5EF4-FFF2-40B4-BE49-F238E27FC236}">
                  <a16:creationId xmlns:a16="http://schemas.microsoft.com/office/drawing/2014/main" id="{12825F8A-05D6-768C-4990-987413800F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2686"/>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601" name="Picture 28">
              <a:extLst>
                <a:ext uri="{FF2B5EF4-FFF2-40B4-BE49-F238E27FC236}">
                  <a16:creationId xmlns:a16="http://schemas.microsoft.com/office/drawing/2014/main" id="{1B04A19E-3E62-5C78-95A0-C61D9F603F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2337"/>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5389" name="Group 29">
            <a:extLst>
              <a:ext uri="{FF2B5EF4-FFF2-40B4-BE49-F238E27FC236}">
                <a16:creationId xmlns:a16="http://schemas.microsoft.com/office/drawing/2014/main" id="{2D7C0344-3000-DB43-1CEE-2FC5EA9B59CD}"/>
              </a:ext>
            </a:extLst>
          </p:cNvPr>
          <p:cNvGrpSpPr>
            <a:grpSpLocks/>
          </p:cNvGrpSpPr>
          <p:nvPr/>
        </p:nvGrpSpPr>
        <p:grpSpPr bwMode="auto">
          <a:xfrm>
            <a:off x="1552575" y="2041525"/>
            <a:ext cx="769938" cy="1644650"/>
            <a:chOff x="978" y="2337"/>
            <a:chExt cx="485" cy="1036"/>
          </a:xfrm>
        </p:grpSpPr>
        <p:pic>
          <p:nvPicPr>
            <p:cNvPr id="24596" name="Picture 30">
              <a:extLst>
                <a:ext uri="{FF2B5EF4-FFF2-40B4-BE49-F238E27FC236}">
                  <a16:creationId xmlns:a16="http://schemas.microsoft.com/office/drawing/2014/main" id="{7B87D5AD-020D-4DC2-7610-10F19394A3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3037"/>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97" name="Picture 31">
              <a:extLst>
                <a:ext uri="{FF2B5EF4-FFF2-40B4-BE49-F238E27FC236}">
                  <a16:creationId xmlns:a16="http://schemas.microsoft.com/office/drawing/2014/main" id="{AA6563F8-A334-43C6-A5D9-A50E1B3FB4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2686"/>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98" name="Picture 32">
              <a:extLst>
                <a:ext uri="{FF2B5EF4-FFF2-40B4-BE49-F238E27FC236}">
                  <a16:creationId xmlns:a16="http://schemas.microsoft.com/office/drawing/2014/main" id="{A6A6811F-1B7A-C4DD-3C23-86C4E49AD7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 y="2337"/>
              <a:ext cx="485"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394" name="Line 34">
            <a:extLst>
              <a:ext uri="{FF2B5EF4-FFF2-40B4-BE49-F238E27FC236}">
                <a16:creationId xmlns:a16="http://schemas.microsoft.com/office/drawing/2014/main" id="{E819C68E-D793-A6AD-1CE7-0F8713A3BA27}"/>
              </a:ext>
            </a:extLst>
          </p:cNvPr>
          <p:cNvSpPr>
            <a:spLocks noChangeShapeType="1"/>
          </p:cNvSpPr>
          <p:nvPr/>
        </p:nvSpPr>
        <p:spPr bwMode="auto">
          <a:xfrm flipH="1" flipV="1">
            <a:off x="1571625" y="1987550"/>
            <a:ext cx="711200" cy="0"/>
          </a:xfrm>
          <a:prstGeom prst="line">
            <a:avLst/>
          </a:prstGeom>
          <a:noFill/>
          <a:ln w="571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nvGrpSpPr>
          <p:cNvPr id="15409" name="Group 49">
            <a:extLst>
              <a:ext uri="{FF2B5EF4-FFF2-40B4-BE49-F238E27FC236}">
                <a16:creationId xmlns:a16="http://schemas.microsoft.com/office/drawing/2014/main" id="{AC4D7E69-940C-417B-D7DA-48FEF462C6C7}"/>
              </a:ext>
            </a:extLst>
          </p:cNvPr>
          <p:cNvGrpSpPr>
            <a:grpSpLocks/>
          </p:cNvGrpSpPr>
          <p:nvPr/>
        </p:nvGrpSpPr>
        <p:grpSpPr bwMode="auto">
          <a:xfrm>
            <a:off x="1941513" y="3697288"/>
            <a:ext cx="1125537" cy="139700"/>
            <a:chOff x="1223" y="2681"/>
            <a:chExt cx="709" cy="88"/>
          </a:xfrm>
        </p:grpSpPr>
        <p:sp>
          <p:nvSpPr>
            <p:cNvPr id="24594" name="Line 50">
              <a:extLst>
                <a:ext uri="{FF2B5EF4-FFF2-40B4-BE49-F238E27FC236}">
                  <a16:creationId xmlns:a16="http://schemas.microsoft.com/office/drawing/2014/main" id="{136CA39A-303F-A071-2EDF-0613783D8424}"/>
                </a:ext>
              </a:extLst>
            </p:cNvPr>
            <p:cNvSpPr>
              <a:spLocks noChangeShapeType="1"/>
            </p:cNvSpPr>
            <p:nvPr/>
          </p:nvSpPr>
          <p:spPr bwMode="auto">
            <a:xfrm>
              <a:off x="1223" y="2681"/>
              <a:ext cx="709" cy="0"/>
            </a:xfrm>
            <a:prstGeom prst="line">
              <a:avLst/>
            </a:prstGeom>
            <a:noFill/>
            <a:ln w="5715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4595" name="Line 51">
              <a:extLst>
                <a:ext uri="{FF2B5EF4-FFF2-40B4-BE49-F238E27FC236}">
                  <a16:creationId xmlns:a16="http://schemas.microsoft.com/office/drawing/2014/main" id="{BA72B287-DD4A-3D8E-8553-497128BC16B4}"/>
                </a:ext>
              </a:extLst>
            </p:cNvPr>
            <p:cNvSpPr>
              <a:spLocks noChangeShapeType="1"/>
            </p:cNvSpPr>
            <p:nvPr/>
          </p:nvSpPr>
          <p:spPr bwMode="auto">
            <a:xfrm>
              <a:off x="1585" y="2683"/>
              <a:ext cx="0" cy="86"/>
            </a:xfrm>
            <a:prstGeom prst="line">
              <a:avLst/>
            </a:prstGeom>
            <a:noFill/>
            <a:ln w="5715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15413" name="Text Box 53">
            <a:extLst>
              <a:ext uri="{FF2B5EF4-FFF2-40B4-BE49-F238E27FC236}">
                <a16:creationId xmlns:a16="http://schemas.microsoft.com/office/drawing/2014/main" id="{1288E251-B113-3F1D-309D-4C49EEE01A1E}"/>
              </a:ext>
            </a:extLst>
          </p:cNvPr>
          <p:cNvSpPr txBox="1">
            <a:spLocks noChangeArrowheads="1"/>
          </p:cNvSpPr>
          <p:nvPr/>
        </p:nvSpPr>
        <p:spPr bwMode="auto">
          <a:xfrm>
            <a:off x="207963" y="3467100"/>
            <a:ext cx="1285875" cy="396875"/>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28575">
                <a:solidFill>
                  <a:srgbClr val="CC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a:spcBef>
                <a:spcPct val="0"/>
              </a:spcBef>
              <a:buFontTx/>
              <a:buNone/>
            </a:pPr>
            <a:r>
              <a:rPr lang="en-US" altLang="en-US" sz="2000">
                <a:solidFill>
                  <a:srgbClr val="CC3300"/>
                </a:solidFill>
                <a:latin typeface="Comic Sans MS" panose="030F0702030302020204" pitchFamily="66" charset="0"/>
              </a:rPr>
              <a:t>Wall ties</a:t>
            </a:r>
          </a:p>
        </p:txBody>
      </p:sp>
      <p:sp>
        <p:nvSpPr>
          <p:cNvPr id="15415" name="Text Box 55">
            <a:extLst>
              <a:ext uri="{FF2B5EF4-FFF2-40B4-BE49-F238E27FC236}">
                <a16:creationId xmlns:a16="http://schemas.microsoft.com/office/drawing/2014/main" id="{0AC7A588-7454-03A7-5C97-DC25B0A7152F}"/>
              </a:ext>
            </a:extLst>
          </p:cNvPr>
          <p:cNvSpPr txBox="1">
            <a:spLocks noChangeArrowheads="1"/>
          </p:cNvSpPr>
          <p:nvPr/>
        </p:nvSpPr>
        <p:spPr bwMode="auto">
          <a:xfrm>
            <a:off x="884238" y="1765300"/>
            <a:ext cx="6588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000" b="1">
                <a:solidFill>
                  <a:schemeClr val="accent2"/>
                </a:solidFill>
                <a:latin typeface="Comic Sans MS" panose="030F0702030302020204" pitchFamily="66" charset="0"/>
              </a:rPr>
              <a:t>DPC</a:t>
            </a:r>
          </a:p>
        </p:txBody>
      </p:sp>
      <p:pic>
        <p:nvPicPr>
          <p:cNvPr id="15416" name="Picture 56">
            <a:extLst>
              <a:ext uri="{FF2B5EF4-FFF2-40B4-BE49-F238E27FC236}">
                <a16:creationId xmlns:a16="http://schemas.microsoft.com/office/drawing/2014/main" id="{F5FEE4FD-BC3C-81F1-DB3A-0B652E8AE40C}"/>
              </a:ext>
            </a:extLst>
          </p:cNvPr>
          <p:cNvPicPr>
            <a:picLocks noChangeAspect="1" noChangeArrowheads="1"/>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a:off x="2708275" y="3730625"/>
            <a:ext cx="792163" cy="163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417" name="Picture 57">
            <a:extLst>
              <a:ext uri="{FF2B5EF4-FFF2-40B4-BE49-F238E27FC236}">
                <a16:creationId xmlns:a16="http://schemas.microsoft.com/office/drawing/2014/main" id="{1C679A40-CA17-7C86-B77B-1584D29EE9A3}"/>
              </a:ext>
            </a:extLst>
          </p:cNvPr>
          <p:cNvPicPr>
            <a:picLocks noChangeAspect="1" noChangeArrowheads="1"/>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a:off x="2706688" y="2035175"/>
            <a:ext cx="792162" cy="163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419" name="Line 59">
            <a:extLst>
              <a:ext uri="{FF2B5EF4-FFF2-40B4-BE49-F238E27FC236}">
                <a16:creationId xmlns:a16="http://schemas.microsoft.com/office/drawing/2014/main" id="{7FA13EC6-4782-BBE0-CCBD-CA517A2F642F}"/>
              </a:ext>
            </a:extLst>
          </p:cNvPr>
          <p:cNvSpPr>
            <a:spLocks noChangeShapeType="1"/>
          </p:cNvSpPr>
          <p:nvPr/>
        </p:nvSpPr>
        <p:spPr bwMode="auto">
          <a:xfrm flipH="1" flipV="1">
            <a:off x="2733675" y="1974850"/>
            <a:ext cx="749300" cy="0"/>
          </a:xfrm>
          <a:prstGeom prst="line">
            <a:avLst/>
          </a:prstGeom>
          <a:noFill/>
          <a:ln w="571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24593" name="Picture 60">
            <a:extLst>
              <a:ext uri="{FF2B5EF4-FFF2-40B4-BE49-F238E27FC236}">
                <a16:creationId xmlns:a16="http://schemas.microsoft.com/office/drawing/2014/main" id="{13EE208C-6506-3A01-ABC3-458FB4B3BD1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5225" y="925513"/>
            <a:ext cx="3036888" cy="2582862"/>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advTm="33872"/>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366"/>
                                        </p:tgtEl>
                                        <p:attrNameLst>
                                          <p:attrName>style.visibility</p:attrName>
                                        </p:attrNameLst>
                                      </p:cBhvr>
                                      <p:to>
                                        <p:strVal val="visible"/>
                                      </p:to>
                                    </p:set>
                                    <p:animEffect transition="in" filter="wipe(left)">
                                      <p:cBhvr>
                                        <p:cTn id="7" dur="500"/>
                                        <p:tgtEl>
                                          <p:spTgt spid="15366"/>
                                        </p:tgtEl>
                                      </p:cBhvr>
                                    </p:animEffect>
                                  </p:childTnLst>
                                </p:cTn>
                              </p:par>
                            </p:childTnLst>
                          </p:cTn>
                        </p:par>
                        <p:par>
                          <p:cTn id="8" fill="hold" nodeType="afterGroup">
                            <p:stCondLst>
                              <p:cond delay="500"/>
                            </p:stCondLst>
                            <p:childTnLst>
                              <p:par>
                                <p:cTn id="9" presetID="22" presetClass="entr" presetSubtype="8" fill="hold" grpId="0" nodeType="afterEffect">
                                  <p:stCondLst>
                                    <p:cond delay="2000"/>
                                  </p:stCondLst>
                                  <p:childTnLst>
                                    <p:set>
                                      <p:cBhvr>
                                        <p:cTn id="10" dur="1" fill="hold">
                                          <p:stCondLst>
                                            <p:cond delay="0"/>
                                          </p:stCondLst>
                                        </p:cTn>
                                        <p:tgtEl>
                                          <p:spTgt spid="15365"/>
                                        </p:tgtEl>
                                        <p:attrNameLst>
                                          <p:attrName>style.visibility</p:attrName>
                                        </p:attrNameLst>
                                      </p:cBhvr>
                                      <p:to>
                                        <p:strVal val="visible"/>
                                      </p:to>
                                    </p:set>
                                    <p:animEffect transition="in" filter="wipe(left)">
                                      <p:cBhvr>
                                        <p:cTn id="11" dur="500"/>
                                        <p:tgtEl>
                                          <p:spTgt spid="1536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499"/>
                                          </p:stCondLst>
                                        </p:cTn>
                                        <p:tgtEl>
                                          <p:spTgt spid="15363"/>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499"/>
                                          </p:stCondLst>
                                        </p:cTn>
                                        <p:tgtEl>
                                          <p:spTgt spid="15364"/>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1" fill="hold" nodeType="clickEffect">
                                  <p:stCondLst>
                                    <p:cond delay="0"/>
                                  </p:stCondLst>
                                  <p:childTnLst>
                                    <p:set>
                                      <p:cBhvr>
                                        <p:cTn id="23" dur="1" fill="hold">
                                          <p:stCondLst>
                                            <p:cond delay="0"/>
                                          </p:stCondLst>
                                        </p:cTn>
                                        <p:tgtEl>
                                          <p:spTgt spid="15385"/>
                                        </p:tgtEl>
                                        <p:attrNameLst>
                                          <p:attrName>style.visibility</p:attrName>
                                        </p:attrNameLst>
                                      </p:cBhvr>
                                      <p:to>
                                        <p:strVal val="visible"/>
                                      </p:to>
                                    </p:set>
                                    <p:anim calcmode="lin" valueType="num">
                                      <p:cBhvr additive="base">
                                        <p:cTn id="24" dur="500" fill="hold"/>
                                        <p:tgtEl>
                                          <p:spTgt spid="15385"/>
                                        </p:tgtEl>
                                        <p:attrNameLst>
                                          <p:attrName>ppt_x</p:attrName>
                                        </p:attrNameLst>
                                      </p:cBhvr>
                                      <p:tavLst>
                                        <p:tav tm="0">
                                          <p:val>
                                            <p:strVal val="#ppt_x"/>
                                          </p:val>
                                        </p:tav>
                                        <p:tav tm="100000">
                                          <p:val>
                                            <p:strVal val="#ppt_x"/>
                                          </p:val>
                                        </p:tav>
                                      </p:tavLst>
                                    </p:anim>
                                    <p:anim calcmode="lin" valueType="num">
                                      <p:cBhvr additive="base">
                                        <p:cTn id="25" dur="500" fill="hold"/>
                                        <p:tgtEl>
                                          <p:spTgt spid="15385"/>
                                        </p:tgtEl>
                                        <p:attrNameLst>
                                          <p:attrName>ppt_y</p:attrName>
                                        </p:attrNameLst>
                                      </p:cBhvr>
                                      <p:tavLst>
                                        <p:tav tm="0">
                                          <p:val>
                                            <p:strVal val="0-#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1" fill="hold" nodeType="clickEffect">
                                  <p:stCondLst>
                                    <p:cond delay="0"/>
                                  </p:stCondLst>
                                  <p:childTnLst>
                                    <p:set>
                                      <p:cBhvr>
                                        <p:cTn id="29" dur="1" fill="hold">
                                          <p:stCondLst>
                                            <p:cond delay="0"/>
                                          </p:stCondLst>
                                        </p:cTn>
                                        <p:tgtEl>
                                          <p:spTgt spid="15416"/>
                                        </p:tgtEl>
                                        <p:attrNameLst>
                                          <p:attrName>style.visibility</p:attrName>
                                        </p:attrNameLst>
                                      </p:cBhvr>
                                      <p:to>
                                        <p:strVal val="visible"/>
                                      </p:to>
                                    </p:set>
                                    <p:anim calcmode="lin" valueType="num">
                                      <p:cBhvr additive="base">
                                        <p:cTn id="30" dur="500" fill="hold"/>
                                        <p:tgtEl>
                                          <p:spTgt spid="15416"/>
                                        </p:tgtEl>
                                        <p:attrNameLst>
                                          <p:attrName>ppt_x</p:attrName>
                                        </p:attrNameLst>
                                      </p:cBhvr>
                                      <p:tavLst>
                                        <p:tav tm="0">
                                          <p:val>
                                            <p:strVal val="#ppt_x"/>
                                          </p:val>
                                        </p:tav>
                                        <p:tav tm="100000">
                                          <p:val>
                                            <p:strVal val="#ppt_x"/>
                                          </p:val>
                                        </p:tav>
                                      </p:tavLst>
                                    </p:anim>
                                    <p:anim calcmode="lin" valueType="num">
                                      <p:cBhvr additive="base">
                                        <p:cTn id="31" dur="500" fill="hold"/>
                                        <p:tgtEl>
                                          <p:spTgt spid="15416"/>
                                        </p:tgtEl>
                                        <p:attrNameLst>
                                          <p:attrName>ppt_y</p:attrName>
                                        </p:attrNameLst>
                                      </p:cBhvr>
                                      <p:tavLst>
                                        <p:tav tm="0">
                                          <p:val>
                                            <p:strVal val="0-#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8" fill="hold" nodeType="clickEffect">
                                  <p:stCondLst>
                                    <p:cond delay="0"/>
                                  </p:stCondLst>
                                  <p:childTnLst>
                                    <p:set>
                                      <p:cBhvr>
                                        <p:cTn id="35" dur="1" fill="hold">
                                          <p:stCondLst>
                                            <p:cond delay="0"/>
                                          </p:stCondLst>
                                        </p:cTn>
                                        <p:tgtEl>
                                          <p:spTgt spid="15409"/>
                                        </p:tgtEl>
                                        <p:attrNameLst>
                                          <p:attrName>style.visibility</p:attrName>
                                        </p:attrNameLst>
                                      </p:cBhvr>
                                      <p:to>
                                        <p:strVal val="visible"/>
                                      </p:to>
                                    </p:set>
                                    <p:anim calcmode="lin" valueType="num">
                                      <p:cBhvr additive="base">
                                        <p:cTn id="36" dur="500" fill="hold"/>
                                        <p:tgtEl>
                                          <p:spTgt spid="15409"/>
                                        </p:tgtEl>
                                        <p:attrNameLst>
                                          <p:attrName>ppt_x</p:attrName>
                                        </p:attrNameLst>
                                      </p:cBhvr>
                                      <p:tavLst>
                                        <p:tav tm="0">
                                          <p:val>
                                            <p:strVal val="0-#ppt_w/2"/>
                                          </p:val>
                                        </p:tav>
                                        <p:tav tm="100000">
                                          <p:val>
                                            <p:strVal val="#ppt_x"/>
                                          </p:val>
                                        </p:tav>
                                      </p:tavLst>
                                    </p:anim>
                                    <p:anim calcmode="lin" valueType="num">
                                      <p:cBhvr additive="base">
                                        <p:cTn id="37" dur="500" fill="hold"/>
                                        <p:tgtEl>
                                          <p:spTgt spid="15409"/>
                                        </p:tgtEl>
                                        <p:attrNameLst>
                                          <p:attrName>ppt_y</p:attrName>
                                        </p:attrNameLst>
                                      </p:cBhvr>
                                      <p:tavLst>
                                        <p:tav tm="0">
                                          <p:val>
                                            <p:strVal val="#ppt_y"/>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15413"/>
                                        </p:tgtEl>
                                        <p:attrNameLst>
                                          <p:attrName>style.visibility</p:attrName>
                                        </p:attrNameLst>
                                      </p:cBhvr>
                                      <p:to>
                                        <p:strVal val="visible"/>
                                      </p:to>
                                    </p:set>
                                    <p:anim calcmode="lin" valueType="num">
                                      <p:cBhvr additive="base">
                                        <p:cTn id="42" dur="500" fill="hold"/>
                                        <p:tgtEl>
                                          <p:spTgt spid="15413"/>
                                        </p:tgtEl>
                                        <p:attrNameLst>
                                          <p:attrName>ppt_x</p:attrName>
                                        </p:attrNameLst>
                                      </p:cBhvr>
                                      <p:tavLst>
                                        <p:tav tm="0">
                                          <p:val>
                                            <p:strVal val="0-#ppt_w/2"/>
                                          </p:val>
                                        </p:tav>
                                        <p:tav tm="100000">
                                          <p:val>
                                            <p:strVal val="#ppt_x"/>
                                          </p:val>
                                        </p:tav>
                                      </p:tavLst>
                                    </p:anim>
                                    <p:anim calcmode="lin" valueType="num">
                                      <p:cBhvr additive="base">
                                        <p:cTn id="43" dur="500" fill="hold"/>
                                        <p:tgtEl>
                                          <p:spTgt spid="15413"/>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1" fill="hold" nodeType="clickEffect">
                                  <p:stCondLst>
                                    <p:cond delay="0"/>
                                  </p:stCondLst>
                                  <p:childTnLst>
                                    <p:set>
                                      <p:cBhvr>
                                        <p:cTn id="47" dur="1" fill="hold">
                                          <p:stCondLst>
                                            <p:cond delay="0"/>
                                          </p:stCondLst>
                                        </p:cTn>
                                        <p:tgtEl>
                                          <p:spTgt spid="15389"/>
                                        </p:tgtEl>
                                        <p:attrNameLst>
                                          <p:attrName>style.visibility</p:attrName>
                                        </p:attrNameLst>
                                      </p:cBhvr>
                                      <p:to>
                                        <p:strVal val="visible"/>
                                      </p:to>
                                    </p:set>
                                    <p:anim calcmode="lin" valueType="num">
                                      <p:cBhvr additive="base">
                                        <p:cTn id="48" dur="500" fill="hold"/>
                                        <p:tgtEl>
                                          <p:spTgt spid="15389"/>
                                        </p:tgtEl>
                                        <p:attrNameLst>
                                          <p:attrName>ppt_x</p:attrName>
                                        </p:attrNameLst>
                                      </p:cBhvr>
                                      <p:tavLst>
                                        <p:tav tm="0">
                                          <p:val>
                                            <p:strVal val="#ppt_x"/>
                                          </p:val>
                                        </p:tav>
                                        <p:tav tm="100000">
                                          <p:val>
                                            <p:strVal val="#ppt_x"/>
                                          </p:val>
                                        </p:tav>
                                      </p:tavLst>
                                    </p:anim>
                                    <p:anim calcmode="lin" valueType="num">
                                      <p:cBhvr additive="base">
                                        <p:cTn id="49" dur="500" fill="hold"/>
                                        <p:tgtEl>
                                          <p:spTgt spid="15389"/>
                                        </p:tgtEl>
                                        <p:attrNameLst>
                                          <p:attrName>ppt_y</p:attrName>
                                        </p:attrNameLst>
                                      </p:cBhvr>
                                      <p:tavLst>
                                        <p:tav tm="0">
                                          <p:val>
                                            <p:strVal val="0-#ppt_h/2"/>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1" fill="hold" nodeType="clickEffect">
                                  <p:stCondLst>
                                    <p:cond delay="0"/>
                                  </p:stCondLst>
                                  <p:childTnLst>
                                    <p:set>
                                      <p:cBhvr>
                                        <p:cTn id="53" dur="1" fill="hold">
                                          <p:stCondLst>
                                            <p:cond delay="0"/>
                                          </p:stCondLst>
                                        </p:cTn>
                                        <p:tgtEl>
                                          <p:spTgt spid="15417"/>
                                        </p:tgtEl>
                                        <p:attrNameLst>
                                          <p:attrName>style.visibility</p:attrName>
                                        </p:attrNameLst>
                                      </p:cBhvr>
                                      <p:to>
                                        <p:strVal val="visible"/>
                                      </p:to>
                                    </p:set>
                                    <p:anim calcmode="lin" valueType="num">
                                      <p:cBhvr additive="base">
                                        <p:cTn id="54" dur="500" fill="hold"/>
                                        <p:tgtEl>
                                          <p:spTgt spid="15417"/>
                                        </p:tgtEl>
                                        <p:attrNameLst>
                                          <p:attrName>ppt_x</p:attrName>
                                        </p:attrNameLst>
                                      </p:cBhvr>
                                      <p:tavLst>
                                        <p:tav tm="0">
                                          <p:val>
                                            <p:strVal val="#ppt_x"/>
                                          </p:val>
                                        </p:tav>
                                        <p:tav tm="100000">
                                          <p:val>
                                            <p:strVal val="#ppt_x"/>
                                          </p:val>
                                        </p:tav>
                                      </p:tavLst>
                                    </p:anim>
                                    <p:anim calcmode="lin" valueType="num">
                                      <p:cBhvr additive="base">
                                        <p:cTn id="55" dur="500" fill="hold"/>
                                        <p:tgtEl>
                                          <p:spTgt spid="15417"/>
                                        </p:tgtEl>
                                        <p:attrNameLst>
                                          <p:attrName>ppt_y</p:attrName>
                                        </p:attrNameLst>
                                      </p:cBhvr>
                                      <p:tavLst>
                                        <p:tav tm="0">
                                          <p:val>
                                            <p:strVal val="0-#ppt_h/2"/>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1" presetClass="entr" presetSubtype="0" fill="hold" grpId="0" nodeType="clickEffect">
                                  <p:stCondLst>
                                    <p:cond delay="0"/>
                                  </p:stCondLst>
                                  <p:childTnLst>
                                    <p:set>
                                      <p:cBhvr>
                                        <p:cTn id="59" dur="1" fill="hold">
                                          <p:stCondLst>
                                            <p:cond delay="499"/>
                                          </p:stCondLst>
                                        </p:cTn>
                                        <p:tgtEl>
                                          <p:spTgt spid="15415"/>
                                        </p:tgtEl>
                                        <p:attrNameLst>
                                          <p:attrName>style.visibility</p:attrName>
                                        </p:attrNameLst>
                                      </p:cBhvr>
                                      <p:to>
                                        <p:strVal val="visible"/>
                                      </p:to>
                                    </p:set>
                                  </p:childTnLst>
                                </p:cTn>
                              </p:par>
                            </p:childTnLst>
                          </p:cTn>
                        </p:par>
                      </p:childTnLst>
                    </p:cTn>
                  </p:par>
                  <p:par>
                    <p:cTn id="60" fill="hold" nodeType="clickPar">
                      <p:stCondLst>
                        <p:cond delay="indefinite"/>
                      </p:stCondLst>
                      <p:childTnLst>
                        <p:par>
                          <p:cTn id="61" fill="hold" nodeType="withGroup">
                            <p:stCondLst>
                              <p:cond delay="0"/>
                            </p:stCondLst>
                            <p:childTnLst>
                              <p:par>
                                <p:cTn id="62" presetID="2" presetClass="entr" presetSubtype="8" fill="hold" nodeType="clickEffect">
                                  <p:stCondLst>
                                    <p:cond delay="0"/>
                                  </p:stCondLst>
                                  <p:childTnLst>
                                    <p:set>
                                      <p:cBhvr>
                                        <p:cTn id="63" dur="1" fill="hold">
                                          <p:stCondLst>
                                            <p:cond delay="0"/>
                                          </p:stCondLst>
                                        </p:cTn>
                                        <p:tgtEl>
                                          <p:spTgt spid="15394"/>
                                        </p:tgtEl>
                                        <p:attrNameLst>
                                          <p:attrName>style.visibility</p:attrName>
                                        </p:attrNameLst>
                                      </p:cBhvr>
                                      <p:to>
                                        <p:strVal val="visible"/>
                                      </p:to>
                                    </p:set>
                                    <p:anim calcmode="lin" valueType="num">
                                      <p:cBhvr additive="base">
                                        <p:cTn id="64" dur="500" fill="hold"/>
                                        <p:tgtEl>
                                          <p:spTgt spid="15394"/>
                                        </p:tgtEl>
                                        <p:attrNameLst>
                                          <p:attrName>ppt_x</p:attrName>
                                        </p:attrNameLst>
                                      </p:cBhvr>
                                      <p:tavLst>
                                        <p:tav tm="0">
                                          <p:val>
                                            <p:strVal val="0-#ppt_w/2"/>
                                          </p:val>
                                        </p:tav>
                                        <p:tav tm="100000">
                                          <p:val>
                                            <p:strVal val="#ppt_x"/>
                                          </p:val>
                                        </p:tav>
                                      </p:tavLst>
                                    </p:anim>
                                    <p:anim calcmode="lin" valueType="num">
                                      <p:cBhvr additive="base">
                                        <p:cTn id="65" dur="500" fill="hold"/>
                                        <p:tgtEl>
                                          <p:spTgt spid="15394"/>
                                        </p:tgtEl>
                                        <p:attrNameLst>
                                          <p:attrName>ppt_y</p:attrName>
                                        </p:attrNameLst>
                                      </p:cBhvr>
                                      <p:tavLst>
                                        <p:tav tm="0">
                                          <p:val>
                                            <p:strVal val="#ppt_y"/>
                                          </p:val>
                                        </p:tav>
                                        <p:tav tm="100000">
                                          <p:val>
                                            <p:strVal val="#ppt_y"/>
                                          </p:val>
                                        </p:tav>
                                      </p:tavLst>
                                    </p:anim>
                                  </p:child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8" fill="hold" nodeType="clickEffect">
                                  <p:stCondLst>
                                    <p:cond delay="0"/>
                                  </p:stCondLst>
                                  <p:childTnLst>
                                    <p:set>
                                      <p:cBhvr>
                                        <p:cTn id="69" dur="1" fill="hold">
                                          <p:stCondLst>
                                            <p:cond delay="0"/>
                                          </p:stCondLst>
                                        </p:cTn>
                                        <p:tgtEl>
                                          <p:spTgt spid="15419"/>
                                        </p:tgtEl>
                                        <p:attrNameLst>
                                          <p:attrName>style.visibility</p:attrName>
                                        </p:attrNameLst>
                                      </p:cBhvr>
                                      <p:to>
                                        <p:strVal val="visible"/>
                                      </p:to>
                                    </p:set>
                                    <p:anim calcmode="lin" valueType="num">
                                      <p:cBhvr additive="base">
                                        <p:cTn id="70" dur="500" fill="hold"/>
                                        <p:tgtEl>
                                          <p:spTgt spid="15419"/>
                                        </p:tgtEl>
                                        <p:attrNameLst>
                                          <p:attrName>ppt_x</p:attrName>
                                        </p:attrNameLst>
                                      </p:cBhvr>
                                      <p:tavLst>
                                        <p:tav tm="0">
                                          <p:val>
                                            <p:strVal val="0-#ppt_w/2"/>
                                          </p:val>
                                        </p:tav>
                                        <p:tav tm="100000">
                                          <p:val>
                                            <p:strVal val="#ppt_x"/>
                                          </p:val>
                                        </p:tav>
                                      </p:tavLst>
                                    </p:anim>
                                    <p:anim calcmode="lin" valueType="num">
                                      <p:cBhvr additive="base">
                                        <p:cTn id="71" dur="500" fill="hold"/>
                                        <p:tgtEl>
                                          <p:spTgt spid="15419"/>
                                        </p:tgtEl>
                                        <p:attrNameLst>
                                          <p:attrName>ppt_y</p:attrName>
                                        </p:attrNameLst>
                                      </p:cBhvr>
                                      <p:tavLst>
                                        <p:tav tm="0">
                                          <p:val>
                                            <p:strVal val="#ppt_y"/>
                                          </p:val>
                                        </p:tav>
                                        <p:tav tm="100000">
                                          <p:val>
                                            <p:strVal val="#ppt_y"/>
                                          </p:val>
                                        </p:tav>
                                      </p:tavLst>
                                    </p:anim>
                                  </p:childTnLst>
                                </p:cTn>
                              </p:par>
                            </p:childTnLst>
                          </p:cTn>
                        </p:par>
                        <p:par>
                          <p:cTn id="72" fill="hold" nodeType="afterGroup">
                            <p:stCondLst>
                              <p:cond delay="500"/>
                            </p:stCondLst>
                            <p:childTnLst>
                              <p:par>
                                <p:cTn id="73" presetID="22" presetClass="entr" presetSubtype="2" fill="hold" grpId="0" nodeType="afterEffect">
                                  <p:stCondLst>
                                    <p:cond delay="19000"/>
                                  </p:stCondLst>
                                  <p:childTnLst>
                                    <p:set>
                                      <p:cBhvr>
                                        <p:cTn id="74" dur="1" fill="hold">
                                          <p:stCondLst>
                                            <p:cond delay="0"/>
                                          </p:stCondLst>
                                        </p:cTn>
                                        <p:tgtEl>
                                          <p:spTgt spid="15367"/>
                                        </p:tgtEl>
                                        <p:attrNameLst>
                                          <p:attrName>style.visibility</p:attrName>
                                        </p:attrNameLst>
                                      </p:cBhvr>
                                      <p:to>
                                        <p:strVal val="visible"/>
                                      </p:to>
                                    </p:set>
                                    <p:animEffect transition="in" filter="wipe(right)">
                                      <p:cBhvr>
                                        <p:cTn id="75" dur="500"/>
                                        <p:tgtEl>
                                          <p:spTgt spid="15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animBg="1" autoUpdateAnimBg="0"/>
      <p:bldP spid="15366" grpId="0" animBg="1" autoUpdateAnimBg="0"/>
      <p:bldP spid="15367" grpId="0" animBg="1" autoUpdateAnimBg="0"/>
      <p:bldP spid="15413" grpId="0" autoUpdateAnimBg="0"/>
      <p:bldP spid="1541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7">
            <a:extLst>
              <a:ext uri="{FF2B5EF4-FFF2-40B4-BE49-F238E27FC236}">
                <a16:creationId xmlns:a16="http://schemas.microsoft.com/office/drawing/2014/main" id="{910BCF56-6AFD-8FE5-5186-4E58249FAC0E}"/>
              </a:ext>
            </a:extLst>
          </p:cNvPr>
          <p:cNvPicPr>
            <a:picLocks noChangeAspect="1" noChangeArrowheads="1"/>
          </p:cNvPicPr>
          <p:nvPr/>
        </p:nvPicPr>
        <p:blipFill>
          <a:blip r:embed="rId2">
            <a:lum bright="48000" contrast="-6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90" name="Text Box 6">
            <a:extLst>
              <a:ext uri="{FF2B5EF4-FFF2-40B4-BE49-F238E27FC236}">
                <a16:creationId xmlns:a16="http://schemas.microsoft.com/office/drawing/2014/main" id="{CC2B496D-1526-D1A3-DAB8-CE1713725591}"/>
              </a:ext>
            </a:extLst>
          </p:cNvPr>
          <p:cNvSpPr txBox="1">
            <a:spLocks noChangeArrowheads="1"/>
          </p:cNvSpPr>
          <p:nvPr/>
        </p:nvSpPr>
        <p:spPr bwMode="auto">
          <a:xfrm>
            <a:off x="0" y="152400"/>
            <a:ext cx="5967413" cy="495300"/>
          </a:xfrm>
          <a:prstGeom prst="rect">
            <a:avLst/>
          </a:prstGeom>
          <a:solidFill>
            <a:schemeClr val="folHlink"/>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a:spcBef>
                <a:spcPct val="50000"/>
              </a:spcBef>
              <a:buFontTx/>
              <a:buNone/>
            </a:pPr>
            <a:r>
              <a:rPr lang="en-US" altLang="en-US" sz="2400">
                <a:latin typeface="Comic Sans MS" panose="030F0702030302020204" pitchFamily="66" charset="0"/>
              </a:rPr>
              <a:t> Cavity walls - c1960s and 1970s</a:t>
            </a:r>
            <a:endParaRPr lang="en-US" altLang="en-US" sz="2400"/>
          </a:p>
        </p:txBody>
      </p:sp>
      <p:sp>
        <p:nvSpPr>
          <p:cNvPr id="16391" name="Text Box 7">
            <a:hlinkClick r:id="" action="ppaction://hlinkshowjump?jump=nextslide"/>
            <a:extLst>
              <a:ext uri="{FF2B5EF4-FFF2-40B4-BE49-F238E27FC236}">
                <a16:creationId xmlns:a16="http://schemas.microsoft.com/office/drawing/2014/main" id="{B019AF75-0C0D-71B6-550E-E18E1EC33718}"/>
              </a:ext>
            </a:extLst>
          </p:cNvPr>
          <p:cNvSpPr txBox="1">
            <a:spLocks noChangeArrowheads="1"/>
          </p:cNvSpPr>
          <p:nvPr/>
        </p:nvSpPr>
        <p:spPr bwMode="auto">
          <a:xfrm>
            <a:off x="4619625" y="6116638"/>
            <a:ext cx="4524375" cy="434975"/>
          </a:xfrm>
          <a:prstGeom prst="rect">
            <a:avLst/>
          </a:prstGeom>
          <a:solidFill>
            <a:schemeClr val="folHlink"/>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2000">
                <a:latin typeface="Comic Sans MS" panose="030F0702030302020204" pitchFamily="66" charset="0"/>
              </a:rPr>
              <a:t>Next slide...</a:t>
            </a:r>
          </a:p>
        </p:txBody>
      </p:sp>
      <p:pic>
        <p:nvPicPr>
          <p:cNvPr id="16410" name="Picture 26">
            <a:extLst>
              <a:ext uri="{FF2B5EF4-FFF2-40B4-BE49-F238E27FC236}">
                <a16:creationId xmlns:a16="http://schemas.microsoft.com/office/drawing/2014/main" id="{D848F4A8-485B-D85F-80CF-05CFC6157D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0600" y="687388"/>
            <a:ext cx="2292350" cy="2927350"/>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413" name="Picture 29">
            <a:extLst>
              <a:ext uri="{FF2B5EF4-FFF2-40B4-BE49-F238E27FC236}">
                <a16:creationId xmlns:a16="http://schemas.microsoft.com/office/drawing/2014/main" id="{A88470D0-F423-BA60-C0C6-106BCC8D59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9463" y="1331913"/>
            <a:ext cx="865187" cy="201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414" name="Picture 30">
            <a:extLst>
              <a:ext uri="{FF2B5EF4-FFF2-40B4-BE49-F238E27FC236}">
                <a16:creationId xmlns:a16="http://schemas.microsoft.com/office/drawing/2014/main" id="{5B955A84-A7A6-E6F9-459E-219B7C20BBA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8825" y="3846513"/>
            <a:ext cx="3159125" cy="2413000"/>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415" name="Text Box 31">
            <a:extLst>
              <a:ext uri="{FF2B5EF4-FFF2-40B4-BE49-F238E27FC236}">
                <a16:creationId xmlns:a16="http://schemas.microsoft.com/office/drawing/2014/main" id="{2EC8D4EE-F27A-4542-075A-9C141E4D925E}"/>
              </a:ext>
            </a:extLst>
          </p:cNvPr>
          <p:cNvSpPr txBox="1">
            <a:spLocks noChangeArrowheads="1"/>
          </p:cNvSpPr>
          <p:nvPr/>
        </p:nvSpPr>
        <p:spPr bwMode="auto">
          <a:xfrm>
            <a:off x="268288" y="1531938"/>
            <a:ext cx="4038600" cy="1352550"/>
          </a:xfrm>
          <a:prstGeom prst="rect">
            <a:avLst/>
          </a:prstGeom>
          <a:solidFill>
            <a:schemeClr val="folHlink"/>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600">
                <a:latin typeface="Comic Sans MS" panose="030F0702030302020204" pitchFamily="66" charset="0"/>
              </a:rPr>
              <a:t>Lightweight blocks were originally made from lightweight aggregates such as clinker or pumice. These were slowly replaced with aerated concrete blocks such as Celcon and Thermalite.</a:t>
            </a:r>
          </a:p>
        </p:txBody>
      </p:sp>
      <p:sp>
        <p:nvSpPr>
          <p:cNvPr id="16389" name="Text Box 5">
            <a:extLst>
              <a:ext uri="{FF2B5EF4-FFF2-40B4-BE49-F238E27FC236}">
                <a16:creationId xmlns:a16="http://schemas.microsoft.com/office/drawing/2014/main" id="{5668C1A9-3FF6-0AA9-64A9-5E7DD3D95BD5}"/>
              </a:ext>
            </a:extLst>
          </p:cNvPr>
          <p:cNvSpPr txBox="1">
            <a:spLocks noChangeArrowheads="1"/>
          </p:cNvSpPr>
          <p:nvPr/>
        </p:nvSpPr>
        <p:spPr bwMode="auto">
          <a:xfrm>
            <a:off x="5341938" y="3844925"/>
            <a:ext cx="3470275" cy="2085975"/>
          </a:xfrm>
          <a:prstGeom prst="rect">
            <a:avLst/>
          </a:prstGeom>
          <a:solidFill>
            <a:schemeClr val="folHlink"/>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600">
                <a:latin typeface="Comic Sans MS" panose="030F0702030302020204" pitchFamily="66" charset="0"/>
              </a:rPr>
              <a:t>By the 1970s, or so, very little had changed. Cavity walls were still basically brickwork in the external leaf and blockwork in the internal leaf. However, lightweight blocks were becoming the norm to provide improved  thermal insulation.</a:t>
            </a:r>
          </a:p>
        </p:txBody>
      </p:sp>
    </p:spTree>
  </p:cSld>
  <p:clrMapOvr>
    <a:masterClrMapping/>
  </p:clrMapOvr>
  <p:transition advTm="3473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390"/>
                                        </p:tgtEl>
                                        <p:attrNameLst>
                                          <p:attrName>style.visibility</p:attrName>
                                        </p:attrNameLst>
                                      </p:cBhvr>
                                      <p:to>
                                        <p:strVal val="visible"/>
                                      </p:to>
                                    </p:set>
                                    <p:animEffect transition="in" filter="wipe(left)">
                                      <p:cBhvr>
                                        <p:cTn id="7" dur="500"/>
                                        <p:tgtEl>
                                          <p:spTgt spid="163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1" fill="hold" nodeType="clickEffect">
                                  <p:stCondLst>
                                    <p:cond delay="0"/>
                                  </p:stCondLst>
                                  <p:childTnLst>
                                    <p:set>
                                      <p:cBhvr>
                                        <p:cTn id="11" dur="1" fill="hold">
                                          <p:stCondLst>
                                            <p:cond delay="0"/>
                                          </p:stCondLst>
                                        </p:cTn>
                                        <p:tgtEl>
                                          <p:spTgt spid="16410"/>
                                        </p:tgtEl>
                                        <p:attrNameLst>
                                          <p:attrName>style.visibility</p:attrName>
                                        </p:attrNameLst>
                                      </p:cBhvr>
                                      <p:to>
                                        <p:strVal val="visible"/>
                                      </p:to>
                                    </p:set>
                                    <p:anim calcmode="lin" valueType="num">
                                      <p:cBhvr additive="base">
                                        <p:cTn id="12" dur="500" fill="hold"/>
                                        <p:tgtEl>
                                          <p:spTgt spid="16410"/>
                                        </p:tgtEl>
                                        <p:attrNameLst>
                                          <p:attrName>ppt_x</p:attrName>
                                        </p:attrNameLst>
                                      </p:cBhvr>
                                      <p:tavLst>
                                        <p:tav tm="0">
                                          <p:val>
                                            <p:strVal val="#ppt_x"/>
                                          </p:val>
                                        </p:tav>
                                        <p:tav tm="100000">
                                          <p:val>
                                            <p:strVal val="#ppt_x"/>
                                          </p:val>
                                        </p:tav>
                                      </p:tavLst>
                                    </p:anim>
                                    <p:anim calcmode="lin" valueType="num">
                                      <p:cBhvr additive="base">
                                        <p:cTn id="13" dur="500" fill="hold"/>
                                        <p:tgtEl>
                                          <p:spTgt spid="16410"/>
                                        </p:tgtEl>
                                        <p:attrNameLst>
                                          <p:attrName>ppt_y</p:attrName>
                                        </p:attrNameLst>
                                      </p:cBhvr>
                                      <p:tavLst>
                                        <p:tav tm="0">
                                          <p:val>
                                            <p:strVal val="0-#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nodeType="clickEffect">
                                  <p:stCondLst>
                                    <p:cond delay="0"/>
                                  </p:stCondLst>
                                  <p:childTnLst>
                                    <p:set>
                                      <p:cBhvr>
                                        <p:cTn id="17" dur="1" fill="hold">
                                          <p:stCondLst>
                                            <p:cond delay="0"/>
                                          </p:stCondLst>
                                        </p:cTn>
                                        <p:tgtEl>
                                          <p:spTgt spid="16414"/>
                                        </p:tgtEl>
                                        <p:attrNameLst>
                                          <p:attrName>style.visibility</p:attrName>
                                        </p:attrNameLst>
                                      </p:cBhvr>
                                      <p:to>
                                        <p:strVal val="visible"/>
                                      </p:to>
                                    </p:set>
                                    <p:anim calcmode="lin" valueType="num">
                                      <p:cBhvr additive="base">
                                        <p:cTn id="18" dur="500" fill="hold"/>
                                        <p:tgtEl>
                                          <p:spTgt spid="16414"/>
                                        </p:tgtEl>
                                        <p:attrNameLst>
                                          <p:attrName>ppt_x</p:attrName>
                                        </p:attrNameLst>
                                      </p:cBhvr>
                                      <p:tavLst>
                                        <p:tav tm="0">
                                          <p:val>
                                            <p:strVal val="0-#ppt_w/2"/>
                                          </p:val>
                                        </p:tav>
                                        <p:tav tm="100000">
                                          <p:val>
                                            <p:strVal val="#ppt_x"/>
                                          </p:val>
                                        </p:tav>
                                      </p:tavLst>
                                    </p:anim>
                                    <p:anim calcmode="lin" valueType="num">
                                      <p:cBhvr additive="base">
                                        <p:cTn id="19" dur="500" fill="hold"/>
                                        <p:tgtEl>
                                          <p:spTgt spid="16414"/>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500"/>
                            </p:stCondLst>
                            <p:childTnLst>
                              <p:par>
                                <p:cTn id="21" presetID="22" presetClass="entr" presetSubtype="8" fill="hold" grpId="0" nodeType="afterEffect">
                                  <p:stCondLst>
                                    <p:cond delay="2000"/>
                                  </p:stCondLst>
                                  <p:childTnLst>
                                    <p:set>
                                      <p:cBhvr>
                                        <p:cTn id="22" dur="1" fill="hold">
                                          <p:stCondLst>
                                            <p:cond delay="0"/>
                                          </p:stCondLst>
                                        </p:cTn>
                                        <p:tgtEl>
                                          <p:spTgt spid="16389"/>
                                        </p:tgtEl>
                                        <p:attrNameLst>
                                          <p:attrName>style.visibility</p:attrName>
                                        </p:attrNameLst>
                                      </p:cBhvr>
                                      <p:to>
                                        <p:strVal val="visible"/>
                                      </p:to>
                                    </p:set>
                                    <p:animEffect transition="in" filter="wipe(left)">
                                      <p:cBhvr>
                                        <p:cTn id="23" dur="500"/>
                                        <p:tgtEl>
                                          <p:spTgt spid="16389"/>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8" fill="hold" nodeType="clickEffect">
                                  <p:stCondLst>
                                    <p:cond delay="0"/>
                                  </p:stCondLst>
                                  <p:childTnLst>
                                    <p:set>
                                      <p:cBhvr>
                                        <p:cTn id="27" dur="1" fill="hold">
                                          <p:stCondLst>
                                            <p:cond delay="0"/>
                                          </p:stCondLst>
                                        </p:cTn>
                                        <p:tgtEl>
                                          <p:spTgt spid="16413"/>
                                        </p:tgtEl>
                                        <p:attrNameLst>
                                          <p:attrName>style.visibility</p:attrName>
                                        </p:attrNameLst>
                                      </p:cBhvr>
                                      <p:to>
                                        <p:strVal val="visible"/>
                                      </p:to>
                                    </p:set>
                                    <p:anim calcmode="lin" valueType="num">
                                      <p:cBhvr additive="base">
                                        <p:cTn id="28" dur="500" fill="hold"/>
                                        <p:tgtEl>
                                          <p:spTgt spid="16413"/>
                                        </p:tgtEl>
                                        <p:attrNameLst>
                                          <p:attrName>ppt_x</p:attrName>
                                        </p:attrNameLst>
                                      </p:cBhvr>
                                      <p:tavLst>
                                        <p:tav tm="0">
                                          <p:val>
                                            <p:strVal val="0-#ppt_w/2"/>
                                          </p:val>
                                        </p:tav>
                                        <p:tav tm="100000">
                                          <p:val>
                                            <p:strVal val="#ppt_x"/>
                                          </p:val>
                                        </p:tav>
                                      </p:tavLst>
                                    </p:anim>
                                    <p:anim calcmode="lin" valueType="num">
                                      <p:cBhvr additive="base">
                                        <p:cTn id="29" dur="500" fill="hold"/>
                                        <p:tgtEl>
                                          <p:spTgt spid="16413"/>
                                        </p:tgtEl>
                                        <p:attrNameLst>
                                          <p:attrName>ppt_y</p:attrName>
                                        </p:attrNameLst>
                                      </p:cBhvr>
                                      <p:tavLst>
                                        <p:tav tm="0">
                                          <p:val>
                                            <p:strVal val="#ppt_y"/>
                                          </p:val>
                                        </p:tav>
                                        <p:tav tm="100000">
                                          <p:val>
                                            <p:strVal val="#ppt_y"/>
                                          </p:val>
                                        </p:tav>
                                      </p:tavLst>
                                    </p:anim>
                                  </p:childTnLst>
                                </p:cTn>
                              </p:par>
                            </p:childTnLst>
                          </p:cTn>
                        </p:par>
                        <p:par>
                          <p:cTn id="30" fill="hold" nodeType="afterGroup">
                            <p:stCondLst>
                              <p:cond delay="500"/>
                            </p:stCondLst>
                            <p:childTnLst>
                              <p:par>
                                <p:cTn id="31" presetID="22" presetClass="entr" presetSubtype="8" fill="hold" grpId="0" nodeType="afterEffect">
                                  <p:stCondLst>
                                    <p:cond delay="2000"/>
                                  </p:stCondLst>
                                  <p:childTnLst>
                                    <p:set>
                                      <p:cBhvr>
                                        <p:cTn id="32" dur="1" fill="hold">
                                          <p:stCondLst>
                                            <p:cond delay="0"/>
                                          </p:stCondLst>
                                        </p:cTn>
                                        <p:tgtEl>
                                          <p:spTgt spid="16415"/>
                                        </p:tgtEl>
                                        <p:attrNameLst>
                                          <p:attrName>style.visibility</p:attrName>
                                        </p:attrNameLst>
                                      </p:cBhvr>
                                      <p:to>
                                        <p:strVal val="visible"/>
                                      </p:to>
                                    </p:set>
                                    <p:animEffect transition="in" filter="wipe(left)">
                                      <p:cBhvr>
                                        <p:cTn id="33" dur="500"/>
                                        <p:tgtEl>
                                          <p:spTgt spid="16415"/>
                                        </p:tgtEl>
                                      </p:cBhvr>
                                    </p:animEffect>
                                  </p:childTnLst>
                                </p:cTn>
                              </p:par>
                            </p:childTnLst>
                          </p:cTn>
                        </p:par>
                        <p:par>
                          <p:cTn id="34" fill="hold" nodeType="afterGroup">
                            <p:stCondLst>
                              <p:cond delay="3000"/>
                            </p:stCondLst>
                            <p:childTnLst>
                              <p:par>
                                <p:cTn id="35" presetID="22" presetClass="entr" presetSubtype="2" fill="hold" grpId="0" nodeType="afterEffect">
                                  <p:stCondLst>
                                    <p:cond delay="19000"/>
                                  </p:stCondLst>
                                  <p:childTnLst>
                                    <p:set>
                                      <p:cBhvr>
                                        <p:cTn id="36" dur="1" fill="hold">
                                          <p:stCondLst>
                                            <p:cond delay="0"/>
                                          </p:stCondLst>
                                        </p:cTn>
                                        <p:tgtEl>
                                          <p:spTgt spid="16391"/>
                                        </p:tgtEl>
                                        <p:attrNameLst>
                                          <p:attrName>style.visibility</p:attrName>
                                        </p:attrNameLst>
                                      </p:cBhvr>
                                      <p:to>
                                        <p:strVal val="visible"/>
                                      </p:to>
                                    </p:set>
                                    <p:animEffect transition="in" filter="wipe(right)">
                                      <p:cBhvr>
                                        <p:cTn id="37" dur="5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autoUpdateAnimBg="0"/>
      <p:bldP spid="16391" grpId="0" animBg="1" autoUpdateAnimBg="0"/>
      <p:bldP spid="16415" grpId="0" animBg="1" autoUpdateAnimBg="0"/>
      <p:bldP spid="16389"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TextBox 29">
            <a:extLst>
              <a:ext uri="{FF2B5EF4-FFF2-40B4-BE49-F238E27FC236}">
                <a16:creationId xmlns:a16="http://schemas.microsoft.com/office/drawing/2014/main" id="{91A252EB-E56A-4FC2-CC75-3D286DF5F92B}"/>
              </a:ext>
            </a:extLst>
          </p:cNvPr>
          <p:cNvSpPr txBox="1">
            <a:spLocks noChangeArrowheads="1"/>
          </p:cNvSpPr>
          <p:nvPr/>
        </p:nvSpPr>
        <p:spPr bwMode="auto">
          <a:xfrm>
            <a:off x="506413" y="1998663"/>
            <a:ext cx="813117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1800" dirty="0">
                <a:solidFill>
                  <a:srgbClr val="000000"/>
                </a:solidFill>
                <a:latin typeface="Verdana" panose="020B0604030504040204" pitchFamily="34" charset="0"/>
              </a:rPr>
              <a:t>In the 1970s insulation standards slowly improved. A maximum 'U' value of 1.70 was introduced in 1972 (a measure of the wall’s ability to transmit heat). Achieving this standard was relatively easy; a brick external leaf, a 50mm cavity, and a dense block inner leaf just made the 1.7 threshold. </a:t>
            </a:r>
          </a:p>
          <a:p>
            <a:pPr>
              <a:spcBef>
                <a:spcPct val="0"/>
              </a:spcBef>
              <a:buFontTx/>
              <a:buNone/>
            </a:pPr>
            <a:endParaRPr lang="en-US" altLang="en-US" sz="1800" dirty="0">
              <a:solidFill>
                <a:srgbClr val="000000"/>
              </a:solidFill>
              <a:latin typeface="Verdana" panose="020B0604030504040204" pitchFamily="34" charset="0"/>
            </a:endParaRPr>
          </a:p>
          <a:p>
            <a:pPr>
              <a:spcBef>
                <a:spcPct val="0"/>
              </a:spcBef>
              <a:buFontTx/>
              <a:buNone/>
            </a:pPr>
            <a:r>
              <a:rPr lang="en-US" altLang="en-US" sz="1800" dirty="0">
                <a:solidFill>
                  <a:srgbClr val="000000"/>
                </a:solidFill>
                <a:latin typeface="Verdana" panose="020B0604030504040204" pitchFamily="34" charset="0"/>
              </a:rPr>
              <a:t>In 1980 the maximum U value dropped to 1; this required lightweight blockwork in the inner leaf. From this period to the present day most lightweight blocks have been made from aerated concrete.</a:t>
            </a:r>
            <a:endParaRPr lang="en-GB" altLang="en-US" sz="1800" dirty="0"/>
          </a:p>
        </p:txBody>
      </p:sp>
      <p:sp>
        <p:nvSpPr>
          <p:cNvPr id="34" name="TextBox 33">
            <a:extLst>
              <a:ext uri="{FF2B5EF4-FFF2-40B4-BE49-F238E27FC236}">
                <a16:creationId xmlns:a16="http://schemas.microsoft.com/office/drawing/2014/main" id="{6DE9A29A-41AE-F73C-64B3-875ADE71A02A}"/>
              </a:ext>
            </a:extLst>
          </p:cNvPr>
          <p:cNvSpPr txBox="1"/>
          <p:nvPr/>
        </p:nvSpPr>
        <p:spPr>
          <a:xfrm>
            <a:off x="3028950" y="1214438"/>
            <a:ext cx="4572000" cy="530225"/>
          </a:xfrm>
          <a:prstGeom prst="rect">
            <a:avLst/>
          </a:prstGeom>
          <a:noFill/>
        </p:spPr>
        <p:txBody>
          <a:bodyPr>
            <a:spAutoFit/>
          </a:bodyPr>
          <a:lstStyle/>
          <a:p>
            <a:pPr>
              <a:defRPr/>
            </a:pPr>
            <a:r>
              <a:rPr lang="en-US" sz="2850" b="1" cap="all" dirty="0">
                <a:solidFill>
                  <a:prstClr val="black"/>
                </a:solidFill>
                <a:latin typeface="Posterama"/>
                <a:ea typeface="+mj-ea"/>
                <a:cs typeface="+mj-cs"/>
              </a:rPr>
              <a:t>1970-80’s</a:t>
            </a:r>
            <a:endParaRPr lang="en-GB" sz="1800" dirty="0"/>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Box 21">
            <a:extLst>
              <a:ext uri="{FF2B5EF4-FFF2-40B4-BE49-F238E27FC236}">
                <a16:creationId xmlns:a16="http://schemas.microsoft.com/office/drawing/2014/main" id="{8A68D7BE-70A7-3434-AA90-8DE25CB8EE36}"/>
              </a:ext>
            </a:extLst>
          </p:cNvPr>
          <p:cNvSpPr txBox="1">
            <a:spLocks noChangeArrowheads="1"/>
          </p:cNvSpPr>
          <p:nvPr/>
        </p:nvSpPr>
        <p:spPr bwMode="auto">
          <a:xfrm>
            <a:off x="449263" y="728663"/>
            <a:ext cx="84201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1800">
                <a:solidFill>
                  <a:srgbClr val="000000"/>
                </a:solidFill>
                <a:latin typeface="Verdana" panose="020B0604030504040204" pitchFamily="34" charset="0"/>
              </a:rPr>
              <a:t>In the 1990s the maximum U value dropped to 0.45; this normally required a very thick lightweight inner leaf or cavity insulation.</a:t>
            </a:r>
            <a:endParaRPr lang="en-GB" altLang="en-US" sz="1800"/>
          </a:p>
        </p:txBody>
      </p:sp>
      <p:pic>
        <p:nvPicPr>
          <p:cNvPr id="29699" name="Picture 2" descr="Ancon TeploTie Basalt Fibre Wall Ties by Ancon | Archello">
            <a:extLst>
              <a:ext uri="{FF2B5EF4-FFF2-40B4-BE49-F238E27FC236}">
                <a16:creationId xmlns:a16="http://schemas.microsoft.com/office/drawing/2014/main" id="{D8929919-E1AE-67E5-2CB3-D03C1B1387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0663" y="1601788"/>
            <a:ext cx="3203575" cy="34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TextBox 27">
            <a:extLst>
              <a:ext uri="{FF2B5EF4-FFF2-40B4-BE49-F238E27FC236}">
                <a16:creationId xmlns:a16="http://schemas.microsoft.com/office/drawing/2014/main" id="{07467F0D-BCD8-23C3-33BD-BFC56251F664}"/>
              </a:ext>
            </a:extLst>
          </p:cNvPr>
          <p:cNvSpPr txBox="1">
            <a:spLocks noChangeArrowheads="1"/>
          </p:cNvSpPr>
          <p:nvPr/>
        </p:nvSpPr>
        <p:spPr bwMode="auto">
          <a:xfrm>
            <a:off x="128588" y="5100638"/>
            <a:ext cx="89487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GB" altLang="en-US" sz="1800">
                <a:latin typeface="Arial" panose="020B0604020202020204" pitchFamily="34" charset="0"/>
                <a:cs typeface="Times New Roman" panose="02020603050405020304" pitchFamily="18" charset="0"/>
              </a:rPr>
              <a:t>By 2006 the U-Value was 0.3 which is 5-6 times more than a 1920’s equivalent cavity wall.</a:t>
            </a:r>
          </a:p>
          <a:p>
            <a:pPr>
              <a:spcBef>
                <a:spcPct val="0"/>
              </a:spcBef>
              <a:buFontTx/>
              <a:buNone/>
            </a:pPr>
            <a:endParaRPr lang="en-GB" altLang="en-US" sz="1800">
              <a:latin typeface="Arial" panose="020B0604020202020204" pitchFamily="34" charset="0"/>
            </a:endParaRPr>
          </a:p>
          <a:p>
            <a:pPr>
              <a:spcBef>
                <a:spcPct val="0"/>
              </a:spcBef>
              <a:buFontTx/>
              <a:buNone/>
            </a:pPr>
            <a:r>
              <a:rPr lang="en-GB" altLang="en-US" sz="1800">
                <a:latin typeface="Arial" panose="020B0604020202020204" pitchFamily="34" charset="0"/>
              </a:rPr>
              <a:t>This type of construction still accounts for around 70% of new build houses in the UK</a:t>
            </a:r>
            <a:endParaRPr lang="en-GB" altLang="en-US" sz="1800"/>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5">
            <a:extLst>
              <a:ext uri="{FF2B5EF4-FFF2-40B4-BE49-F238E27FC236}">
                <a16:creationId xmlns:a16="http://schemas.microsoft.com/office/drawing/2014/main" id="{D58E38D6-17AE-FE11-F755-327D63BA58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3667" b="5420"/>
          <a:stretch>
            <a:fillRect/>
          </a:stretch>
        </p:blipFill>
        <p:spPr bwMode="auto">
          <a:xfrm>
            <a:off x="4487863" y="1109663"/>
            <a:ext cx="4405312" cy="347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7" name="Picture 6">
            <a:extLst>
              <a:ext uri="{FF2B5EF4-FFF2-40B4-BE49-F238E27FC236}">
                <a16:creationId xmlns:a16="http://schemas.microsoft.com/office/drawing/2014/main" id="{9933D8E0-92A1-5C63-D2CD-8E89C18836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24" b="61472"/>
          <a:stretch>
            <a:fillRect/>
          </a:stretch>
        </p:blipFill>
        <p:spPr bwMode="auto">
          <a:xfrm>
            <a:off x="354013" y="1438275"/>
            <a:ext cx="4060825" cy="203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1F936602-24B4-CAA5-851B-1D72870FE917}"/>
              </a:ext>
            </a:extLst>
          </p:cNvPr>
          <p:cNvSpPr txBox="1"/>
          <p:nvPr/>
        </p:nvSpPr>
        <p:spPr>
          <a:xfrm>
            <a:off x="4657725" y="4724400"/>
            <a:ext cx="4362450" cy="715963"/>
          </a:xfrm>
          <a:prstGeom prst="rect">
            <a:avLst/>
          </a:prstGeom>
          <a:noFill/>
        </p:spPr>
        <p:txBody>
          <a:bodyPr>
            <a:spAutoFit/>
          </a:bodyPr>
          <a:lstStyle/>
          <a:p>
            <a:pPr defTabSz="685800" eaLnBrk="1" fontAlgn="auto" hangingPunct="1">
              <a:spcBef>
                <a:spcPts val="0"/>
              </a:spcBef>
              <a:spcAft>
                <a:spcPts val="0"/>
              </a:spcAft>
              <a:defRPr/>
            </a:pPr>
            <a:r>
              <a:rPr lang="en-GB" sz="1350">
                <a:solidFill>
                  <a:prstClr val="black"/>
                </a:solidFill>
                <a:latin typeface="Calibri" panose="020F0502020204030204"/>
              </a:rPr>
              <a:t>To obtain the co-ordinating dimensions add the specified joint thickness (normally 10mm) to the height and length of the block</a:t>
            </a:r>
          </a:p>
        </p:txBody>
      </p:sp>
      <p:pic>
        <p:nvPicPr>
          <p:cNvPr id="31749" name="Picture 9">
            <a:extLst>
              <a:ext uri="{FF2B5EF4-FFF2-40B4-BE49-F238E27FC236}">
                <a16:creationId xmlns:a16="http://schemas.microsoft.com/office/drawing/2014/main" id="{2051C759-FD3A-A57F-69F0-3D80F4C783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6921"/>
          <a:stretch>
            <a:fillRect/>
          </a:stretch>
        </p:blipFill>
        <p:spPr bwMode="auto">
          <a:xfrm>
            <a:off x="292100" y="3429000"/>
            <a:ext cx="4122738"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640164-6937-F56D-7092-78CFB727FBBA}"/>
              </a:ext>
            </a:extLst>
          </p:cNvPr>
          <p:cNvSpPr>
            <a:spLocks noGrp="1"/>
          </p:cNvSpPr>
          <p:nvPr>
            <p:ph type="title"/>
          </p:nvPr>
        </p:nvSpPr>
        <p:spPr>
          <a:xfrm>
            <a:off x="429369" y="238539"/>
            <a:ext cx="8263890" cy="1434415"/>
          </a:xfrm>
        </p:spPr>
        <p:txBody>
          <a:bodyPr anchor="b">
            <a:normAutofit/>
          </a:bodyPr>
          <a:lstStyle/>
          <a:p>
            <a:r>
              <a:rPr lang="en-GB" sz="4700"/>
              <a:t>Blocks</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FB71CA7-FF8C-B3AB-7703-EE62395E62E1}"/>
              </a:ext>
            </a:extLst>
          </p:cNvPr>
          <p:cNvSpPr>
            <a:spLocks noGrp="1"/>
          </p:cNvSpPr>
          <p:nvPr>
            <p:ph idx="1"/>
          </p:nvPr>
        </p:nvSpPr>
        <p:spPr>
          <a:xfrm>
            <a:off x="168729" y="2071316"/>
            <a:ext cx="5295804" cy="4607070"/>
          </a:xfrm>
        </p:spPr>
        <p:txBody>
          <a:bodyPr anchor="t">
            <a:normAutofit/>
          </a:bodyPr>
          <a:lstStyle/>
          <a:p>
            <a:r>
              <a:rPr lang="en-GB" sz="1800" dirty="0"/>
              <a:t>Terminology can vary based on country so be careful when researching.</a:t>
            </a:r>
          </a:p>
          <a:p>
            <a:r>
              <a:rPr lang="en-GB" sz="1800" dirty="0"/>
              <a:t>Concrete block - is a more common modern term</a:t>
            </a:r>
          </a:p>
          <a:p>
            <a:endParaRPr lang="en-GB" sz="1800" dirty="0"/>
          </a:p>
          <a:p>
            <a:r>
              <a:rPr lang="en-GB" sz="1800" dirty="0"/>
              <a:t>Breeze Block – UK term still in use but comes from “</a:t>
            </a:r>
            <a:r>
              <a:rPr lang="en-GB" sz="1800" i="1" dirty="0"/>
              <a:t>breeze</a:t>
            </a:r>
            <a:r>
              <a:rPr lang="en-GB" sz="1800" dirty="0"/>
              <a:t>”, referring to the small cinders and cinder-dust that are created by partially burned coal. This was used as the aggregate for early concrete blocks</a:t>
            </a:r>
          </a:p>
          <a:p>
            <a:endParaRPr lang="en-GB" sz="1800" dirty="0"/>
          </a:p>
          <a:p>
            <a:r>
              <a:rPr lang="en-GB" sz="1800" dirty="0"/>
              <a:t>In the US the term Breeze block refers to decorative blocks which allow shade and airflow</a:t>
            </a:r>
          </a:p>
          <a:p>
            <a:r>
              <a:rPr lang="en-GB" sz="1800" dirty="0"/>
              <a:t>There the more common name for our breeze block would be cinder block</a:t>
            </a:r>
          </a:p>
        </p:txBody>
      </p:sp>
      <p:pic>
        <p:nvPicPr>
          <p:cNvPr id="4" name="Picture 3" descr="A grey stone fence with circular designs&#10;&#10;Description automatically generated with medium confidence">
            <a:extLst>
              <a:ext uri="{FF2B5EF4-FFF2-40B4-BE49-F238E27FC236}">
                <a16:creationId xmlns:a16="http://schemas.microsoft.com/office/drawing/2014/main" id="{7A76D403-BAB3-E939-D66D-E209060574FE}"/>
              </a:ext>
            </a:extLst>
          </p:cNvPr>
          <p:cNvPicPr>
            <a:picLocks noChangeAspect="1"/>
          </p:cNvPicPr>
          <p:nvPr/>
        </p:nvPicPr>
        <p:blipFill>
          <a:blip r:embed="rId2"/>
          <a:srcRect l="3385" r="20159" b="1"/>
          <a:stretch>
            <a:fillRect/>
          </a:stretch>
        </p:blipFill>
        <p:spPr>
          <a:xfrm>
            <a:off x="6351813" y="2918698"/>
            <a:ext cx="2360727" cy="3271789"/>
          </a:xfrm>
          <a:prstGeom prst="rect">
            <a:avLst/>
          </a:prstGeom>
        </p:spPr>
      </p:pic>
      <p:sp>
        <p:nvSpPr>
          <p:cNvPr id="5" name="Arrow: Right 4">
            <a:extLst>
              <a:ext uri="{FF2B5EF4-FFF2-40B4-BE49-F238E27FC236}">
                <a16:creationId xmlns:a16="http://schemas.microsoft.com/office/drawing/2014/main" id="{9FE6CBF1-F83F-0945-70F6-45F529D3F165}"/>
              </a:ext>
            </a:extLst>
          </p:cNvPr>
          <p:cNvSpPr/>
          <p:nvPr/>
        </p:nvSpPr>
        <p:spPr>
          <a:xfrm>
            <a:off x="3934285" y="5089867"/>
            <a:ext cx="2296886" cy="25037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04DBF92-914B-310D-E6B3-699F93F1FD10}"/>
              </a:ext>
            </a:extLst>
          </p:cNvPr>
          <p:cNvPicPr>
            <a:picLocks noChangeAspect="1"/>
          </p:cNvPicPr>
          <p:nvPr/>
        </p:nvPicPr>
        <p:blipFill>
          <a:blip r:embed="rId3"/>
          <a:stretch>
            <a:fillRect/>
          </a:stretch>
        </p:blipFill>
        <p:spPr>
          <a:xfrm>
            <a:off x="6110528" y="320415"/>
            <a:ext cx="2678642" cy="2598283"/>
          </a:xfrm>
          <a:prstGeom prst="rect">
            <a:avLst/>
          </a:prstGeom>
        </p:spPr>
      </p:pic>
    </p:spTree>
    <p:extLst>
      <p:ext uri="{BB962C8B-B14F-4D97-AF65-F5344CB8AC3E}">
        <p14:creationId xmlns:p14="http://schemas.microsoft.com/office/powerpoint/2010/main" val="19671426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3 CuadroTexto">
            <a:extLst>
              <a:ext uri="{FF2B5EF4-FFF2-40B4-BE49-F238E27FC236}">
                <a16:creationId xmlns:a16="http://schemas.microsoft.com/office/drawing/2014/main" id="{DC242E63-2113-E319-94FB-262D325AF4C2}"/>
              </a:ext>
            </a:extLst>
          </p:cNvPr>
          <p:cNvSpPr txBox="1">
            <a:spLocks noChangeArrowheads="1"/>
          </p:cNvSpPr>
          <p:nvPr/>
        </p:nvSpPr>
        <p:spPr bwMode="auto">
          <a:xfrm>
            <a:off x="1817688" y="1749425"/>
            <a:ext cx="5022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sz="2400">
                <a:solidFill>
                  <a:schemeClr val="tx1"/>
                </a:solidFill>
                <a:latin typeface="Times New Roman" panose="02020603050405020304" pitchFamily="18" charset="0"/>
              </a:defRPr>
            </a:lvl1pPr>
            <a:lvl2pPr marL="742950" indent="-285750" defTabSz="685800">
              <a:defRPr sz="2400">
                <a:solidFill>
                  <a:schemeClr val="tx1"/>
                </a:solidFill>
                <a:latin typeface="Times New Roman" panose="02020603050405020304" pitchFamily="18" charset="0"/>
              </a:defRPr>
            </a:lvl2pPr>
            <a:lvl3pPr marL="1143000" indent="-228600" defTabSz="685800">
              <a:defRPr sz="2400">
                <a:solidFill>
                  <a:schemeClr val="tx1"/>
                </a:solidFill>
                <a:latin typeface="Times New Roman" panose="02020603050405020304" pitchFamily="18" charset="0"/>
              </a:defRPr>
            </a:lvl3pPr>
            <a:lvl4pPr marL="1600200" indent="-228600" defTabSz="685800">
              <a:defRPr sz="2400">
                <a:solidFill>
                  <a:schemeClr val="tx1"/>
                </a:solidFill>
                <a:latin typeface="Times New Roman" panose="02020603050405020304" pitchFamily="18" charset="0"/>
              </a:defRPr>
            </a:lvl4pPr>
            <a:lvl5pPr marL="2057400" indent="-228600" defTabSz="685800">
              <a:defRPr sz="2400">
                <a:solidFill>
                  <a:schemeClr val="tx1"/>
                </a:solidFill>
                <a:latin typeface="Times New Roman" panose="02020603050405020304" pitchFamily="18" charset="0"/>
              </a:defRPr>
            </a:lvl5pPr>
            <a:lvl6pPr marL="2514600" indent="-228600" defTabSz="6858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6858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6858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6858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ts val="450"/>
              </a:spcBef>
            </a:pPr>
            <a:r>
              <a:rPr lang="es-ES_tradnl" altLang="en-US" sz="1800">
                <a:solidFill>
                  <a:srgbClr val="000000"/>
                </a:solidFill>
                <a:latin typeface="Calibri" panose="020F0502020204030204" pitchFamily="34" charset="0"/>
              </a:rPr>
              <a:t>Damp Proof Membrane</a:t>
            </a:r>
          </a:p>
        </p:txBody>
      </p:sp>
      <p:sp>
        <p:nvSpPr>
          <p:cNvPr id="2" name="TextBox 1">
            <a:extLst>
              <a:ext uri="{FF2B5EF4-FFF2-40B4-BE49-F238E27FC236}">
                <a16:creationId xmlns:a16="http://schemas.microsoft.com/office/drawing/2014/main" id="{B331DF5E-968B-C064-393F-8480C7DBA026}"/>
              </a:ext>
            </a:extLst>
          </p:cNvPr>
          <p:cNvSpPr txBox="1"/>
          <p:nvPr/>
        </p:nvSpPr>
        <p:spPr>
          <a:xfrm>
            <a:off x="1871663" y="2252663"/>
            <a:ext cx="5238750" cy="300037"/>
          </a:xfrm>
          <a:prstGeom prst="rect">
            <a:avLst/>
          </a:prstGeom>
          <a:noFill/>
        </p:spPr>
        <p:txBody>
          <a:bodyPr>
            <a:spAutoFit/>
          </a:bodyPr>
          <a:lstStyle/>
          <a:p>
            <a:pPr defTabSz="685800" eaLnBrk="1" fontAlgn="auto" hangingPunct="1">
              <a:spcBef>
                <a:spcPts val="0"/>
              </a:spcBef>
              <a:spcAft>
                <a:spcPts val="0"/>
              </a:spcAft>
              <a:defRPr/>
            </a:pPr>
            <a:r>
              <a:rPr lang="en-GB" sz="1350">
                <a:solidFill>
                  <a:prstClr val="black"/>
                </a:solidFill>
                <a:latin typeface="Calibri" panose="020F0502020204030204"/>
              </a:rPr>
              <a:t>Application in floors</a:t>
            </a:r>
          </a:p>
        </p:txBody>
      </p:sp>
      <p:pic>
        <p:nvPicPr>
          <p:cNvPr id="32772" name="Picture 2" descr="Resultado de imagen de DPC">
            <a:extLst>
              <a:ext uri="{FF2B5EF4-FFF2-40B4-BE49-F238E27FC236}">
                <a16:creationId xmlns:a16="http://schemas.microsoft.com/office/drawing/2014/main" id="{734E7807-C2E9-97B6-F228-9A6C6F6F20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2624138"/>
            <a:ext cx="4786312" cy="323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TextBox 1">
            <a:extLst>
              <a:ext uri="{FF2B5EF4-FFF2-40B4-BE49-F238E27FC236}">
                <a16:creationId xmlns:a16="http://schemas.microsoft.com/office/drawing/2014/main" id="{C821DEDF-63FD-2B5C-F196-BF0E419F260F}"/>
              </a:ext>
            </a:extLst>
          </p:cNvPr>
          <p:cNvSpPr txBox="1">
            <a:spLocks noChangeArrowheads="1"/>
          </p:cNvSpPr>
          <p:nvPr/>
        </p:nvSpPr>
        <p:spPr bwMode="auto">
          <a:xfrm>
            <a:off x="1817688" y="1376363"/>
            <a:ext cx="5508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sz="2400">
                <a:solidFill>
                  <a:schemeClr val="tx1"/>
                </a:solidFill>
                <a:latin typeface="Times New Roman" panose="02020603050405020304" pitchFamily="18" charset="0"/>
              </a:defRPr>
            </a:lvl1pPr>
            <a:lvl2pPr marL="742950" indent="-285750" defTabSz="685800">
              <a:defRPr sz="2400">
                <a:solidFill>
                  <a:schemeClr val="tx1"/>
                </a:solidFill>
                <a:latin typeface="Times New Roman" panose="02020603050405020304" pitchFamily="18" charset="0"/>
              </a:defRPr>
            </a:lvl2pPr>
            <a:lvl3pPr marL="1143000" indent="-228600" defTabSz="685800">
              <a:defRPr sz="2400">
                <a:solidFill>
                  <a:schemeClr val="tx1"/>
                </a:solidFill>
                <a:latin typeface="Times New Roman" panose="02020603050405020304" pitchFamily="18" charset="0"/>
              </a:defRPr>
            </a:lvl3pPr>
            <a:lvl4pPr marL="1600200" indent="-228600" defTabSz="685800">
              <a:defRPr sz="2400">
                <a:solidFill>
                  <a:schemeClr val="tx1"/>
                </a:solidFill>
                <a:latin typeface="Times New Roman" panose="02020603050405020304" pitchFamily="18" charset="0"/>
              </a:defRPr>
            </a:lvl4pPr>
            <a:lvl5pPr marL="2057400" indent="-228600" defTabSz="685800">
              <a:defRPr sz="2400">
                <a:solidFill>
                  <a:schemeClr val="tx1"/>
                </a:solidFill>
                <a:latin typeface="Times New Roman" panose="02020603050405020304" pitchFamily="18" charset="0"/>
              </a:defRPr>
            </a:lvl5pPr>
            <a:lvl6pPr marL="2514600" indent="-228600" defTabSz="6858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6858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6858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6858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Aft>
                <a:spcPts val="900"/>
              </a:spcAft>
            </a:pPr>
            <a:r>
              <a:rPr lang="en-GB" altLang="en-US" sz="1800" b="1">
                <a:solidFill>
                  <a:srgbClr val="44546A"/>
                </a:solidFill>
                <a:latin typeface="Calibri" panose="020F0502020204030204" pitchFamily="34" charset="0"/>
              </a:rPr>
              <a:t>CAVITY WALLS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Resultado de imagen de weep vents&quot;">
            <a:extLst>
              <a:ext uri="{FF2B5EF4-FFF2-40B4-BE49-F238E27FC236}">
                <a16:creationId xmlns:a16="http://schemas.microsoft.com/office/drawing/2014/main" id="{3FA4BD62-F543-B61A-F751-32FD7A46B3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950" y="1905000"/>
            <a:ext cx="3025775"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TextBox 1">
            <a:extLst>
              <a:ext uri="{FF2B5EF4-FFF2-40B4-BE49-F238E27FC236}">
                <a16:creationId xmlns:a16="http://schemas.microsoft.com/office/drawing/2014/main" id="{D422881E-3820-23AA-B54A-5A8C2B05DDFF}"/>
              </a:ext>
            </a:extLst>
          </p:cNvPr>
          <p:cNvSpPr txBox="1">
            <a:spLocks noChangeArrowheads="1"/>
          </p:cNvSpPr>
          <p:nvPr/>
        </p:nvSpPr>
        <p:spPr bwMode="auto">
          <a:xfrm>
            <a:off x="488950" y="419100"/>
            <a:ext cx="5508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sz="2400">
                <a:solidFill>
                  <a:schemeClr val="tx1"/>
                </a:solidFill>
                <a:latin typeface="Times New Roman" panose="02020603050405020304" pitchFamily="18" charset="0"/>
              </a:defRPr>
            </a:lvl1pPr>
            <a:lvl2pPr marL="742950" indent="-285750" defTabSz="685800">
              <a:defRPr sz="2400">
                <a:solidFill>
                  <a:schemeClr val="tx1"/>
                </a:solidFill>
                <a:latin typeface="Times New Roman" panose="02020603050405020304" pitchFamily="18" charset="0"/>
              </a:defRPr>
            </a:lvl2pPr>
            <a:lvl3pPr marL="1143000" indent="-228600" defTabSz="685800">
              <a:defRPr sz="2400">
                <a:solidFill>
                  <a:schemeClr val="tx1"/>
                </a:solidFill>
                <a:latin typeface="Times New Roman" panose="02020603050405020304" pitchFamily="18" charset="0"/>
              </a:defRPr>
            </a:lvl3pPr>
            <a:lvl4pPr marL="1600200" indent="-228600" defTabSz="685800">
              <a:defRPr sz="2400">
                <a:solidFill>
                  <a:schemeClr val="tx1"/>
                </a:solidFill>
                <a:latin typeface="Times New Roman" panose="02020603050405020304" pitchFamily="18" charset="0"/>
              </a:defRPr>
            </a:lvl4pPr>
            <a:lvl5pPr marL="2057400" indent="-228600" defTabSz="685800">
              <a:defRPr sz="2400">
                <a:solidFill>
                  <a:schemeClr val="tx1"/>
                </a:solidFill>
                <a:latin typeface="Times New Roman" panose="02020603050405020304" pitchFamily="18" charset="0"/>
              </a:defRPr>
            </a:lvl5pPr>
            <a:lvl6pPr marL="2514600" indent="-228600" defTabSz="6858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6858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6858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6858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Aft>
                <a:spcPts val="900"/>
              </a:spcAft>
            </a:pPr>
            <a:r>
              <a:rPr lang="en-GB" altLang="en-US" sz="1800" b="1">
                <a:solidFill>
                  <a:srgbClr val="44546A"/>
                </a:solidFill>
                <a:latin typeface="Calibri" panose="020F0502020204030204" pitchFamily="34" charset="0"/>
              </a:rPr>
              <a:t>CAVITY WALLS</a:t>
            </a:r>
          </a:p>
        </p:txBody>
      </p:sp>
      <p:sp>
        <p:nvSpPr>
          <p:cNvPr id="38916" name="13 CuadroTexto">
            <a:extLst>
              <a:ext uri="{FF2B5EF4-FFF2-40B4-BE49-F238E27FC236}">
                <a16:creationId xmlns:a16="http://schemas.microsoft.com/office/drawing/2014/main" id="{E6BFBCBD-1336-216A-3679-85F6138E8F6D}"/>
              </a:ext>
            </a:extLst>
          </p:cNvPr>
          <p:cNvSpPr txBox="1">
            <a:spLocks noChangeArrowheads="1"/>
          </p:cNvSpPr>
          <p:nvPr/>
        </p:nvSpPr>
        <p:spPr bwMode="auto">
          <a:xfrm>
            <a:off x="587375" y="787400"/>
            <a:ext cx="5022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sz="2400">
                <a:solidFill>
                  <a:schemeClr val="tx1"/>
                </a:solidFill>
                <a:latin typeface="Times New Roman" panose="02020603050405020304" pitchFamily="18" charset="0"/>
              </a:defRPr>
            </a:lvl1pPr>
            <a:lvl2pPr marL="742950" indent="-285750" defTabSz="685800">
              <a:defRPr sz="2400">
                <a:solidFill>
                  <a:schemeClr val="tx1"/>
                </a:solidFill>
                <a:latin typeface="Times New Roman" panose="02020603050405020304" pitchFamily="18" charset="0"/>
              </a:defRPr>
            </a:lvl2pPr>
            <a:lvl3pPr marL="1143000" indent="-228600" defTabSz="685800">
              <a:defRPr sz="2400">
                <a:solidFill>
                  <a:schemeClr val="tx1"/>
                </a:solidFill>
                <a:latin typeface="Times New Roman" panose="02020603050405020304" pitchFamily="18" charset="0"/>
              </a:defRPr>
            </a:lvl3pPr>
            <a:lvl4pPr marL="1600200" indent="-228600" defTabSz="685800">
              <a:defRPr sz="2400">
                <a:solidFill>
                  <a:schemeClr val="tx1"/>
                </a:solidFill>
                <a:latin typeface="Times New Roman" panose="02020603050405020304" pitchFamily="18" charset="0"/>
              </a:defRPr>
            </a:lvl4pPr>
            <a:lvl5pPr marL="2057400" indent="-228600" defTabSz="685800">
              <a:defRPr sz="2400">
                <a:solidFill>
                  <a:schemeClr val="tx1"/>
                </a:solidFill>
                <a:latin typeface="Times New Roman" panose="02020603050405020304" pitchFamily="18" charset="0"/>
              </a:defRPr>
            </a:lvl5pPr>
            <a:lvl6pPr marL="2514600" indent="-228600" defTabSz="6858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6858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6858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6858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ts val="450"/>
              </a:spcBef>
            </a:pPr>
            <a:r>
              <a:rPr lang="es-ES_tradnl" altLang="en-US" sz="1800">
                <a:solidFill>
                  <a:srgbClr val="000000"/>
                </a:solidFill>
                <a:latin typeface="Calibri" panose="020F0502020204030204" pitchFamily="34" charset="0"/>
              </a:rPr>
              <a:t>Cavity drainage</a:t>
            </a:r>
          </a:p>
        </p:txBody>
      </p:sp>
      <p:pic>
        <p:nvPicPr>
          <p:cNvPr id="38917" name="Picture 2" descr="Resultado de imagen de cavity drainage weep vents">
            <a:extLst>
              <a:ext uri="{FF2B5EF4-FFF2-40B4-BE49-F238E27FC236}">
                <a16:creationId xmlns:a16="http://schemas.microsoft.com/office/drawing/2014/main" id="{271C3AF3-B0D5-B949-4FDE-CD77733EFB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7338" y="255588"/>
            <a:ext cx="3025775"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1">
            <a:extLst>
              <a:ext uri="{FF2B5EF4-FFF2-40B4-BE49-F238E27FC236}">
                <a16:creationId xmlns:a16="http://schemas.microsoft.com/office/drawing/2014/main" id="{B073294E-5A99-0B78-0304-01586B3016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45050" y="2528888"/>
            <a:ext cx="4254500" cy="432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descr="C:\Users\Jemma Lough\Downloads\shutterstock_52921243.jpg">
            <a:extLst>
              <a:ext uri="{FF2B5EF4-FFF2-40B4-BE49-F238E27FC236}">
                <a16:creationId xmlns:a16="http://schemas.microsoft.com/office/drawing/2014/main" id="{6706690A-CA4A-3498-373F-64AF1FBDE2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4149725"/>
            <a:ext cx="3079750"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4" descr="C:\Users\Jemma Lough\Downloads\shutterstock_116471683.jpg">
            <a:extLst>
              <a:ext uri="{FF2B5EF4-FFF2-40B4-BE49-F238E27FC236}">
                <a16:creationId xmlns:a16="http://schemas.microsoft.com/office/drawing/2014/main" id="{8D39C046-8990-5C53-09A5-86847350CD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6950" y="4005263"/>
            <a:ext cx="3079750" cy="204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Content Placeholder 1">
            <a:extLst>
              <a:ext uri="{FF2B5EF4-FFF2-40B4-BE49-F238E27FC236}">
                <a16:creationId xmlns:a16="http://schemas.microsoft.com/office/drawing/2014/main" id="{EA57768D-36BC-098C-489C-E2524A9941E0}"/>
              </a:ext>
            </a:extLst>
          </p:cNvPr>
          <p:cNvSpPr>
            <a:spLocks noGrp="1"/>
          </p:cNvSpPr>
          <p:nvPr>
            <p:ph sz="quarter" idx="10"/>
          </p:nvPr>
        </p:nvSpPr>
        <p:spPr>
          <a:xfrm>
            <a:off x="87087" y="1371600"/>
            <a:ext cx="4430484" cy="4756150"/>
          </a:xfrm>
        </p:spPr>
        <p:txBody>
          <a:bodyPr/>
          <a:lstStyle/>
          <a:p>
            <a:pPr marL="342900" lvl="1" indent="0">
              <a:buNone/>
              <a:defRPr/>
            </a:pPr>
            <a:r>
              <a:rPr dirty="0"/>
              <a:t>Mortar is the material used </a:t>
            </a:r>
            <a:br>
              <a:rPr dirty="0"/>
            </a:br>
            <a:r>
              <a:rPr dirty="0"/>
              <a:t>to hold the bricks together</a:t>
            </a:r>
            <a:r>
              <a:rPr lang="en-GB" dirty="0"/>
              <a:t> and is made up of</a:t>
            </a:r>
            <a:r>
              <a:rPr dirty="0"/>
              <a:t>.</a:t>
            </a:r>
          </a:p>
          <a:p>
            <a:pPr marL="342900" lvl="1" indent="0">
              <a:buNone/>
              <a:defRPr/>
            </a:pPr>
            <a:endParaRPr lang="en-GB" dirty="0"/>
          </a:p>
          <a:p>
            <a:pPr marL="447675" lvl="1">
              <a:buFont typeface="Arial" pitchFamily="-105" charset="0"/>
              <a:buChar char="•"/>
              <a:defRPr/>
            </a:pPr>
            <a:r>
              <a:rPr dirty="0"/>
              <a:t>sand (washed)</a:t>
            </a:r>
          </a:p>
          <a:p>
            <a:pPr marL="447675" lvl="1">
              <a:buFont typeface="Arial" pitchFamily="-105" charset="0"/>
              <a:buChar char="•"/>
              <a:defRPr/>
            </a:pPr>
            <a:r>
              <a:rPr dirty="0"/>
              <a:t>cement</a:t>
            </a:r>
          </a:p>
          <a:p>
            <a:pPr marL="447675" lvl="1">
              <a:buFont typeface="Arial" pitchFamily="-105" charset="0"/>
              <a:buChar char="•"/>
              <a:defRPr/>
            </a:pPr>
            <a:r>
              <a:rPr dirty="0"/>
              <a:t>water (clean).</a:t>
            </a:r>
          </a:p>
        </p:txBody>
      </p:sp>
      <p:sp>
        <p:nvSpPr>
          <p:cNvPr id="13317" name="Title 2">
            <a:extLst>
              <a:ext uri="{FF2B5EF4-FFF2-40B4-BE49-F238E27FC236}">
                <a16:creationId xmlns:a16="http://schemas.microsoft.com/office/drawing/2014/main" id="{F512F292-8353-F671-18F4-F14F79B5A31A}"/>
              </a:ext>
            </a:extLst>
          </p:cNvPr>
          <p:cNvSpPr>
            <a:spLocks noGrp="1"/>
          </p:cNvSpPr>
          <p:nvPr>
            <p:ph type="title"/>
          </p:nvPr>
        </p:nvSpPr>
        <p:spPr>
          <a:xfrm>
            <a:off x="12700" y="-26988"/>
            <a:ext cx="7886700" cy="1325563"/>
          </a:xfrm>
        </p:spPr>
        <p:txBody>
          <a:bodyPr/>
          <a:lstStyle/>
          <a:p>
            <a:r>
              <a:rPr lang="en-GB" altLang="en-US" dirty="0">
                <a:solidFill>
                  <a:srgbClr val="E90268"/>
                </a:solidFill>
                <a:ea typeface="ＭＳ Ｐゴシック" panose="020B0600070205080204" pitchFamily="34" charset="-128"/>
              </a:rPr>
              <a:t>Materials required to build half brick walls</a:t>
            </a:r>
          </a:p>
        </p:txBody>
      </p:sp>
      <p:sp>
        <p:nvSpPr>
          <p:cNvPr id="13318" name="TextBox 4">
            <a:extLst>
              <a:ext uri="{FF2B5EF4-FFF2-40B4-BE49-F238E27FC236}">
                <a16:creationId xmlns:a16="http://schemas.microsoft.com/office/drawing/2014/main" id="{819E660B-B3BD-EB4E-DB8C-C425769CA392}"/>
              </a:ext>
            </a:extLst>
          </p:cNvPr>
          <p:cNvSpPr txBox="1">
            <a:spLocks noChangeArrowheads="1"/>
          </p:cNvSpPr>
          <p:nvPr/>
        </p:nvSpPr>
        <p:spPr bwMode="auto">
          <a:xfrm>
            <a:off x="2187575" y="5738813"/>
            <a:ext cx="9366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ts val="2400"/>
              </a:lnSpc>
              <a:spcBef>
                <a:spcPts val="1000"/>
              </a:spcBef>
              <a:spcAft>
                <a:spcPts val="1000"/>
              </a:spcAft>
              <a:defRPr sz="2000">
                <a:solidFill>
                  <a:schemeClr val="tx1"/>
                </a:solidFill>
                <a:latin typeface="Arial" panose="020B0604020202020204" pitchFamily="34" charset="0"/>
                <a:ea typeface="ＭＳ Ｐゴシック" panose="020B0600070205080204" pitchFamily="34" charset="-128"/>
              </a:defRPr>
            </a:lvl1pPr>
            <a:lvl2pPr marL="742950" indent="-285750">
              <a:lnSpc>
                <a:spcPts val="2400"/>
              </a:lnSpc>
              <a:spcBef>
                <a:spcPts val="500"/>
              </a:spcBef>
              <a:spcAft>
                <a:spcPts val="500"/>
              </a:spcAft>
              <a:buClr>
                <a:srgbClr val="E30613"/>
              </a:buClr>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a:lnSpc>
                <a:spcPts val="2000"/>
              </a:lnSpc>
              <a:spcBef>
                <a:spcPts val="500"/>
              </a:spcBef>
              <a:spcAft>
                <a:spcPts val="500"/>
              </a:spcAft>
              <a:buFont typeface="Lucida Grande" pitchFamily="-84" charset="0"/>
              <a:defRPr sz="1600">
                <a:solidFill>
                  <a:schemeClr val="tx1"/>
                </a:solidFill>
                <a:latin typeface="Arial" panose="020B0604020202020204" pitchFamily="34" charset="0"/>
                <a:ea typeface="ＭＳ Ｐゴシック" panose="020B0600070205080204" pitchFamily="34" charset="-128"/>
              </a:defRPr>
            </a:lvl3pPr>
            <a:lvl4pPr marL="1600200" indent="-228600">
              <a:lnSpc>
                <a:spcPts val="2000"/>
              </a:lnSpc>
              <a:spcBef>
                <a:spcPts val="500"/>
              </a:spcBef>
              <a:spcAft>
                <a:spcPts val="500"/>
              </a:spcAft>
              <a:buClr>
                <a:srgbClr val="E30613"/>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a:lnSpc>
                <a:spcPts val="2000"/>
              </a:lnSpc>
              <a:spcAft>
                <a:spcPts val="500"/>
              </a:spcAft>
              <a:buClr>
                <a:srgbClr val="CC0000"/>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ts val="2000"/>
              </a:lnSpc>
              <a:spcBef>
                <a:spcPct val="0"/>
              </a:spcBef>
              <a:spcAft>
                <a:spcPts val="500"/>
              </a:spcAft>
              <a:buClr>
                <a:srgbClr val="CC0000"/>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ts val="2000"/>
              </a:lnSpc>
              <a:spcBef>
                <a:spcPct val="0"/>
              </a:spcBef>
              <a:spcAft>
                <a:spcPts val="500"/>
              </a:spcAft>
              <a:buClr>
                <a:srgbClr val="CC0000"/>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ts val="2000"/>
              </a:lnSpc>
              <a:spcBef>
                <a:spcPct val="0"/>
              </a:spcBef>
              <a:spcAft>
                <a:spcPts val="500"/>
              </a:spcAft>
              <a:buClr>
                <a:srgbClr val="CC0000"/>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ts val="2000"/>
              </a:lnSpc>
              <a:spcBef>
                <a:spcPct val="0"/>
              </a:spcBef>
              <a:spcAft>
                <a:spcPts val="500"/>
              </a:spcAft>
              <a:buClr>
                <a:srgbClr val="CC0000"/>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00000"/>
              </a:lnSpc>
              <a:spcBef>
                <a:spcPct val="0"/>
              </a:spcBef>
              <a:spcAft>
                <a:spcPct val="0"/>
              </a:spcAft>
            </a:pPr>
            <a:r>
              <a:rPr lang="en-GB" altLang="en-US"/>
              <a:t>Sand</a:t>
            </a:r>
          </a:p>
        </p:txBody>
      </p:sp>
      <p:sp>
        <p:nvSpPr>
          <p:cNvPr id="13319" name="TextBox 8">
            <a:extLst>
              <a:ext uri="{FF2B5EF4-FFF2-40B4-BE49-F238E27FC236}">
                <a16:creationId xmlns:a16="http://schemas.microsoft.com/office/drawing/2014/main" id="{7697FA7E-C1DE-89E6-A0BF-7A9AD749576E}"/>
              </a:ext>
            </a:extLst>
          </p:cNvPr>
          <p:cNvSpPr txBox="1">
            <a:spLocks noChangeArrowheads="1"/>
          </p:cNvSpPr>
          <p:nvPr/>
        </p:nvSpPr>
        <p:spPr bwMode="auto">
          <a:xfrm>
            <a:off x="5375275" y="5692775"/>
            <a:ext cx="19431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ts val="2400"/>
              </a:lnSpc>
              <a:spcBef>
                <a:spcPts val="1000"/>
              </a:spcBef>
              <a:spcAft>
                <a:spcPts val="1000"/>
              </a:spcAft>
              <a:defRPr sz="2000">
                <a:solidFill>
                  <a:schemeClr val="tx1"/>
                </a:solidFill>
                <a:latin typeface="Arial" panose="020B0604020202020204" pitchFamily="34" charset="0"/>
                <a:ea typeface="ＭＳ Ｐゴシック" panose="020B0600070205080204" pitchFamily="34" charset="-128"/>
              </a:defRPr>
            </a:lvl1pPr>
            <a:lvl2pPr marL="742950" indent="-285750">
              <a:lnSpc>
                <a:spcPts val="2400"/>
              </a:lnSpc>
              <a:spcBef>
                <a:spcPts val="500"/>
              </a:spcBef>
              <a:spcAft>
                <a:spcPts val="500"/>
              </a:spcAft>
              <a:buClr>
                <a:srgbClr val="E30613"/>
              </a:buClr>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2pPr>
            <a:lvl3pPr marL="1143000" indent="-228600">
              <a:lnSpc>
                <a:spcPts val="2000"/>
              </a:lnSpc>
              <a:spcBef>
                <a:spcPts val="500"/>
              </a:spcBef>
              <a:spcAft>
                <a:spcPts val="500"/>
              </a:spcAft>
              <a:buFont typeface="Lucida Grande" pitchFamily="-84" charset="0"/>
              <a:defRPr sz="1600">
                <a:solidFill>
                  <a:schemeClr val="tx1"/>
                </a:solidFill>
                <a:latin typeface="Arial" panose="020B0604020202020204" pitchFamily="34" charset="0"/>
                <a:ea typeface="ＭＳ Ｐゴシック" panose="020B0600070205080204" pitchFamily="34" charset="-128"/>
              </a:defRPr>
            </a:lvl3pPr>
            <a:lvl4pPr marL="1600200" indent="-228600">
              <a:lnSpc>
                <a:spcPts val="2000"/>
              </a:lnSpc>
              <a:spcBef>
                <a:spcPts val="500"/>
              </a:spcBef>
              <a:spcAft>
                <a:spcPts val="500"/>
              </a:spcAft>
              <a:buClr>
                <a:srgbClr val="E30613"/>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a:lnSpc>
                <a:spcPts val="2000"/>
              </a:lnSpc>
              <a:spcAft>
                <a:spcPts val="500"/>
              </a:spcAft>
              <a:buClr>
                <a:srgbClr val="CC0000"/>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ts val="2000"/>
              </a:lnSpc>
              <a:spcBef>
                <a:spcPct val="0"/>
              </a:spcBef>
              <a:spcAft>
                <a:spcPts val="500"/>
              </a:spcAft>
              <a:buClr>
                <a:srgbClr val="CC0000"/>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ts val="2000"/>
              </a:lnSpc>
              <a:spcBef>
                <a:spcPct val="0"/>
              </a:spcBef>
              <a:spcAft>
                <a:spcPts val="500"/>
              </a:spcAft>
              <a:buClr>
                <a:srgbClr val="CC0000"/>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ts val="2000"/>
              </a:lnSpc>
              <a:spcBef>
                <a:spcPct val="0"/>
              </a:spcBef>
              <a:spcAft>
                <a:spcPts val="500"/>
              </a:spcAft>
              <a:buClr>
                <a:srgbClr val="CC0000"/>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ts val="2000"/>
              </a:lnSpc>
              <a:spcBef>
                <a:spcPct val="0"/>
              </a:spcBef>
              <a:spcAft>
                <a:spcPts val="500"/>
              </a:spcAft>
              <a:buClr>
                <a:srgbClr val="CC0000"/>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00000"/>
              </a:lnSpc>
              <a:spcBef>
                <a:spcPct val="0"/>
              </a:spcBef>
              <a:spcAft>
                <a:spcPct val="0"/>
              </a:spcAft>
            </a:pPr>
            <a:r>
              <a:rPr lang="en-GB" altLang="en-US"/>
              <a:t>Cement</a:t>
            </a:r>
          </a:p>
        </p:txBody>
      </p:sp>
      <p:pic>
        <p:nvPicPr>
          <p:cNvPr id="13320" name="Picture 2" descr="C:\Users\Jemma Lough\Downloads\shutterstock_170057795.jpg">
            <a:extLst>
              <a:ext uri="{FF2B5EF4-FFF2-40B4-BE49-F238E27FC236}">
                <a16:creationId xmlns:a16="http://schemas.microsoft.com/office/drawing/2014/main" id="{4D9542E9-8998-B882-4123-B6059228DF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484313"/>
            <a:ext cx="345598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3AA583D-E8C2-7B4B-CD06-C90A5B9A2B24}"/>
              </a:ext>
            </a:extLst>
          </p:cNvPr>
          <p:cNvSpPr>
            <a:spLocks noGrp="1"/>
          </p:cNvSpPr>
          <p:nvPr>
            <p:ph sz="quarter" idx="10"/>
          </p:nvPr>
        </p:nvSpPr>
        <p:spPr>
          <a:xfrm>
            <a:off x="0" y="925286"/>
            <a:ext cx="8839200" cy="5202464"/>
          </a:xfrm>
        </p:spPr>
        <p:txBody>
          <a:bodyPr>
            <a:normAutofit lnSpcReduction="10000"/>
          </a:bodyPr>
          <a:lstStyle/>
          <a:p>
            <a:pPr lvl="1">
              <a:buFont typeface="Arial" pitchFamily="-105" charset="0"/>
              <a:buChar char="•"/>
              <a:defRPr/>
            </a:pPr>
            <a:endParaRPr sz="2000" dirty="0"/>
          </a:p>
          <a:p>
            <a:pPr lvl="1">
              <a:buFont typeface="Arial" pitchFamily="-105" charset="0"/>
              <a:buChar char="•"/>
              <a:defRPr/>
            </a:pPr>
            <a:r>
              <a:rPr sz="2000" dirty="0"/>
              <a:t>When sand and cement are mixed together, it is important to mix the correct ratio.</a:t>
            </a:r>
          </a:p>
          <a:p>
            <a:pPr marL="538163" lvl="1">
              <a:buFont typeface="Arial" pitchFamily="-105" charset="0"/>
              <a:buChar char="•"/>
              <a:defRPr/>
            </a:pPr>
            <a:r>
              <a:rPr sz="2000" dirty="0"/>
              <a:t>Ratio is the quantity of each material.</a:t>
            </a:r>
          </a:p>
          <a:p>
            <a:pPr marL="538163" lvl="1">
              <a:buFont typeface="Arial" pitchFamily="-105" charset="0"/>
              <a:buChar char="•"/>
              <a:defRPr/>
            </a:pPr>
            <a:r>
              <a:rPr sz="2000" dirty="0"/>
              <a:t>Ratios are used to make sure the strength and </a:t>
            </a:r>
            <a:r>
              <a:rPr sz="2000" dirty="0" err="1"/>
              <a:t>colour</a:t>
            </a:r>
            <a:r>
              <a:rPr sz="2000" dirty="0"/>
              <a:t> are the same throughout the building project.</a:t>
            </a:r>
          </a:p>
          <a:p>
            <a:pPr marL="538163" lvl="1">
              <a:buFont typeface="Arial" pitchFamily="-105" charset="0"/>
              <a:buChar char="•"/>
              <a:defRPr/>
            </a:pPr>
            <a:r>
              <a:rPr sz="2000" dirty="0"/>
              <a:t>A typical mortar mix would use a ratio of:</a:t>
            </a:r>
          </a:p>
          <a:p>
            <a:pPr lvl="1" algn="ctr">
              <a:buFont typeface="Arial" pitchFamily="-105" charset="0"/>
              <a:buNone/>
              <a:defRPr/>
            </a:pPr>
            <a:endParaRPr sz="4000" dirty="0"/>
          </a:p>
          <a:p>
            <a:pPr lvl="1" algn="ctr">
              <a:buFont typeface="Arial" pitchFamily="-105" charset="0"/>
              <a:buNone/>
              <a:defRPr/>
            </a:pPr>
            <a:r>
              <a:rPr sz="4000" dirty="0"/>
              <a:t>  </a:t>
            </a:r>
            <a:r>
              <a:rPr sz="3200" dirty="0"/>
              <a:t>1 : 4 </a:t>
            </a:r>
          </a:p>
          <a:p>
            <a:pPr lvl="1" algn="ctr">
              <a:buFont typeface="Arial" pitchFamily="-105" charset="0"/>
              <a:buNone/>
              <a:defRPr/>
            </a:pPr>
            <a:endParaRPr sz="3200" dirty="0"/>
          </a:p>
          <a:p>
            <a:pPr lvl="1" algn="ctr">
              <a:buFont typeface="Arial" pitchFamily="-105" charset="0"/>
              <a:buNone/>
              <a:defRPr/>
            </a:pPr>
            <a:r>
              <a:rPr sz="3200" dirty="0"/>
              <a:t>1 part cement</a:t>
            </a:r>
            <a:r>
              <a:rPr lang="en-GB" sz="3200" dirty="0"/>
              <a:t> :</a:t>
            </a:r>
            <a:r>
              <a:rPr sz="3200" dirty="0"/>
              <a:t> 4 parts sand</a:t>
            </a:r>
            <a:endParaRPr lang="en-GB" sz="3200" dirty="0"/>
          </a:p>
          <a:p>
            <a:pPr lvl="1" algn="ctr">
              <a:buFont typeface="Arial" pitchFamily="-105" charset="0"/>
              <a:buNone/>
              <a:defRPr/>
            </a:pPr>
            <a:endParaRPr lang="en-GB" sz="4000" dirty="0"/>
          </a:p>
          <a:p>
            <a:pPr lvl="1" algn="ctr">
              <a:buFont typeface="Arial" pitchFamily="-105" charset="0"/>
              <a:buNone/>
              <a:defRPr/>
            </a:pPr>
            <a:r>
              <a:rPr lang="en-GB" dirty="0"/>
              <a:t>*Other ratios are used depending on the characteristics of the blocks/bricks being used</a:t>
            </a:r>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3 CuadroTexto">
            <a:extLst>
              <a:ext uri="{FF2B5EF4-FFF2-40B4-BE49-F238E27FC236}">
                <a16:creationId xmlns:a16="http://schemas.microsoft.com/office/drawing/2014/main" id="{0CEEAA3E-16C6-D6EE-18EE-CC1F877624C9}"/>
              </a:ext>
            </a:extLst>
          </p:cNvPr>
          <p:cNvSpPr txBox="1">
            <a:spLocks noChangeArrowheads="1"/>
          </p:cNvSpPr>
          <p:nvPr/>
        </p:nvSpPr>
        <p:spPr bwMode="auto">
          <a:xfrm>
            <a:off x="1817688" y="1749425"/>
            <a:ext cx="5022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sz="2400">
                <a:solidFill>
                  <a:schemeClr val="tx1"/>
                </a:solidFill>
                <a:latin typeface="Times New Roman" panose="02020603050405020304" pitchFamily="18" charset="0"/>
              </a:defRPr>
            </a:lvl1pPr>
            <a:lvl2pPr marL="742950" indent="-285750" defTabSz="685800">
              <a:defRPr sz="2400">
                <a:solidFill>
                  <a:schemeClr val="tx1"/>
                </a:solidFill>
                <a:latin typeface="Times New Roman" panose="02020603050405020304" pitchFamily="18" charset="0"/>
              </a:defRPr>
            </a:lvl2pPr>
            <a:lvl3pPr marL="1143000" indent="-228600" defTabSz="685800">
              <a:defRPr sz="2400">
                <a:solidFill>
                  <a:schemeClr val="tx1"/>
                </a:solidFill>
                <a:latin typeface="Times New Roman" panose="02020603050405020304" pitchFamily="18" charset="0"/>
              </a:defRPr>
            </a:lvl3pPr>
            <a:lvl4pPr marL="1600200" indent="-228600" defTabSz="685800">
              <a:defRPr sz="2400">
                <a:solidFill>
                  <a:schemeClr val="tx1"/>
                </a:solidFill>
                <a:latin typeface="Times New Roman" panose="02020603050405020304" pitchFamily="18" charset="0"/>
              </a:defRPr>
            </a:lvl4pPr>
            <a:lvl5pPr marL="2057400" indent="-228600" defTabSz="685800">
              <a:defRPr sz="2400">
                <a:solidFill>
                  <a:schemeClr val="tx1"/>
                </a:solidFill>
                <a:latin typeface="Times New Roman" panose="02020603050405020304" pitchFamily="18" charset="0"/>
              </a:defRPr>
            </a:lvl5pPr>
            <a:lvl6pPr marL="2514600" indent="-228600" defTabSz="6858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6858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6858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6858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ts val="450"/>
              </a:spcBef>
            </a:pPr>
            <a:r>
              <a:rPr lang="es-ES_tradnl" altLang="en-US" sz="1800">
                <a:solidFill>
                  <a:srgbClr val="000000"/>
                </a:solidFill>
                <a:latin typeface="Calibri" panose="020F0502020204030204" pitchFamily="34" charset="0"/>
              </a:rPr>
              <a:t>Insulation. Some types</a:t>
            </a:r>
          </a:p>
        </p:txBody>
      </p:sp>
      <p:pic>
        <p:nvPicPr>
          <p:cNvPr id="33795" name="Picture 15" descr="A picture containing cheese, food, indoor, sitting&#10;&#10;Description generated with high confidence">
            <a:extLst>
              <a:ext uri="{FF2B5EF4-FFF2-40B4-BE49-F238E27FC236}">
                <a16:creationId xmlns:a16="http://schemas.microsoft.com/office/drawing/2014/main" id="{689E44A0-BBEA-5EE5-920C-BA945A8260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550" y="2100263"/>
            <a:ext cx="2105025" cy="140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E34629CD-C47A-8921-AE61-44952DFB7DFA}"/>
              </a:ext>
            </a:extLst>
          </p:cNvPr>
          <p:cNvSpPr txBox="1"/>
          <p:nvPr/>
        </p:nvSpPr>
        <p:spPr>
          <a:xfrm>
            <a:off x="1296988" y="3492500"/>
            <a:ext cx="2160587" cy="300038"/>
          </a:xfrm>
          <a:prstGeom prst="rect">
            <a:avLst/>
          </a:prstGeom>
          <a:noFill/>
        </p:spPr>
        <p:txBody>
          <a:bodyPr>
            <a:spAutoFit/>
          </a:bodyPr>
          <a:lstStyle/>
          <a:p>
            <a:pPr algn="ctr" defTabSz="685800" eaLnBrk="1" fontAlgn="auto" hangingPunct="1">
              <a:spcBef>
                <a:spcPts val="0"/>
              </a:spcBef>
              <a:spcAft>
                <a:spcPts val="0"/>
              </a:spcAft>
              <a:defRPr/>
            </a:pPr>
            <a:r>
              <a:rPr lang="en-GB" sz="1350">
                <a:solidFill>
                  <a:prstClr val="black"/>
                </a:solidFill>
                <a:latin typeface="Calibri" panose="020F0502020204030204"/>
              </a:rPr>
              <a:t>Rock mineral wool</a:t>
            </a:r>
          </a:p>
        </p:txBody>
      </p:sp>
      <p:pic>
        <p:nvPicPr>
          <p:cNvPr id="33797" name="Picture 19" descr="A picture containing sitting, seat, indoor, furniture&#10;&#10;Description generated with high confidence">
            <a:extLst>
              <a:ext uri="{FF2B5EF4-FFF2-40B4-BE49-F238E27FC236}">
                <a16:creationId xmlns:a16="http://schemas.microsoft.com/office/drawing/2014/main" id="{0BBCD173-AC83-DC3E-97AB-8B826901DB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6475" y="2155825"/>
            <a:ext cx="2255838"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5">
            <a:extLst>
              <a:ext uri="{FF2B5EF4-FFF2-40B4-BE49-F238E27FC236}">
                <a16:creationId xmlns:a16="http://schemas.microsoft.com/office/drawing/2014/main" id="{CE567486-CE57-CFAA-AB62-74D89B0EB74B}"/>
              </a:ext>
            </a:extLst>
          </p:cNvPr>
          <p:cNvSpPr txBox="1"/>
          <p:nvPr/>
        </p:nvSpPr>
        <p:spPr>
          <a:xfrm>
            <a:off x="3546475" y="3535363"/>
            <a:ext cx="2159000" cy="300037"/>
          </a:xfrm>
          <a:prstGeom prst="rect">
            <a:avLst/>
          </a:prstGeom>
          <a:noFill/>
        </p:spPr>
        <p:txBody>
          <a:bodyPr>
            <a:spAutoFit/>
          </a:bodyPr>
          <a:lstStyle/>
          <a:p>
            <a:pPr algn="ctr" defTabSz="685800" eaLnBrk="1" fontAlgn="auto" hangingPunct="1">
              <a:spcBef>
                <a:spcPts val="0"/>
              </a:spcBef>
              <a:spcAft>
                <a:spcPts val="0"/>
              </a:spcAft>
              <a:defRPr/>
            </a:pPr>
            <a:r>
              <a:rPr lang="en-GB" sz="1350">
                <a:solidFill>
                  <a:prstClr val="black"/>
                </a:solidFill>
                <a:latin typeface="Calibri" panose="020F0502020204030204"/>
              </a:rPr>
              <a:t>Glass mineral wool</a:t>
            </a:r>
          </a:p>
        </p:txBody>
      </p:sp>
      <p:pic>
        <p:nvPicPr>
          <p:cNvPr id="33799" name="Picture 2" descr="Image result for phenolic foam">
            <a:extLst>
              <a:ext uri="{FF2B5EF4-FFF2-40B4-BE49-F238E27FC236}">
                <a16:creationId xmlns:a16="http://schemas.microsoft.com/office/drawing/2014/main" id="{8ECDEDC3-E118-B5F0-F871-03D88F6748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0963" y="3968750"/>
            <a:ext cx="2105025"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9215BC76-2509-296F-7070-CDCB7610FB9D}"/>
              </a:ext>
            </a:extLst>
          </p:cNvPr>
          <p:cNvSpPr txBox="1"/>
          <p:nvPr/>
        </p:nvSpPr>
        <p:spPr>
          <a:xfrm>
            <a:off x="1223963" y="5381625"/>
            <a:ext cx="2160587" cy="300038"/>
          </a:xfrm>
          <a:prstGeom prst="rect">
            <a:avLst/>
          </a:prstGeom>
          <a:noFill/>
        </p:spPr>
        <p:txBody>
          <a:bodyPr>
            <a:spAutoFit/>
          </a:bodyPr>
          <a:lstStyle/>
          <a:p>
            <a:pPr algn="ctr" defTabSz="685800" eaLnBrk="1" fontAlgn="auto" hangingPunct="1">
              <a:spcBef>
                <a:spcPts val="0"/>
              </a:spcBef>
              <a:spcAft>
                <a:spcPts val="0"/>
              </a:spcAft>
              <a:defRPr/>
            </a:pPr>
            <a:r>
              <a:rPr lang="en-GB" sz="1350">
                <a:solidFill>
                  <a:prstClr val="black"/>
                </a:solidFill>
                <a:latin typeface="Calibri" panose="020F0502020204030204"/>
              </a:rPr>
              <a:t>Phenolic foam</a:t>
            </a:r>
          </a:p>
        </p:txBody>
      </p:sp>
      <p:pic>
        <p:nvPicPr>
          <p:cNvPr id="33801" name="Picture 2" descr="Image result for expanded polystyrene">
            <a:extLst>
              <a:ext uri="{FF2B5EF4-FFF2-40B4-BE49-F238E27FC236}">
                <a16:creationId xmlns:a16="http://schemas.microsoft.com/office/drawing/2014/main" id="{21646E36-E2F7-AD90-C10A-6B2A1999C4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91213" y="2117725"/>
            <a:ext cx="18669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a:extLst>
              <a:ext uri="{FF2B5EF4-FFF2-40B4-BE49-F238E27FC236}">
                <a16:creationId xmlns:a16="http://schemas.microsoft.com/office/drawing/2014/main" id="{3AB5B63A-140D-2462-A1B4-1F7D602DC0ED}"/>
              </a:ext>
            </a:extLst>
          </p:cNvPr>
          <p:cNvSpPr txBox="1"/>
          <p:nvPr/>
        </p:nvSpPr>
        <p:spPr>
          <a:xfrm>
            <a:off x="5786438" y="3525838"/>
            <a:ext cx="2160587" cy="300037"/>
          </a:xfrm>
          <a:prstGeom prst="rect">
            <a:avLst/>
          </a:prstGeom>
          <a:noFill/>
        </p:spPr>
        <p:txBody>
          <a:bodyPr>
            <a:spAutoFit/>
          </a:bodyPr>
          <a:lstStyle/>
          <a:p>
            <a:pPr algn="ctr" defTabSz="685800" eaLnBrk="1" fontAlgn="auto" hangingPunct="1">
              <a:spcBef>
                <a:spcPts val="0"/>
              </a:spcBef>
              <a:spcAft>
                <a:spcPts val="0"/>
              </a:spcAft>
              <a:defRPr/>
            </a:pPr>
            <a:r>
              <a:rPr lang="en-GB" sz="1350">
                <a:solidFill>
                  <a:prstClr val="black"/>
                </a:solidFill>
                <a:latin typeface="Calibri" panose="020F0502020204030204"/>
              </a:rPr>
              <a:t>Expanded polystyrene</a:t>
            </a:r>
          </a:p>
        </p:txBody>
      </p:sp>
      <p:pic>
        <p:nvPicPr>
          <p:cNvPr id="33803" name="Picture 2" descr="Image result for extruded polystyrene">
            <a:extLst>
              <a:ext uri="{FF2B5EF4-FFF2-40B4-BE49-F238E27FC236}">
                <a16:creationId xmlns:a16="http://schemas.microsoft.com/office/drawing/2014/main" id="{E917D55A-A673-21D6-15A4-5F123CDAAB2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89625" y="3976688"/>
            <a:ext cx="1901825" cy="135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26">
            <a:extLst>
              <a:ext uri="{FF2B5EF4-FFF2-40B4-BE49-F238E27FC236}">
                <a16:creationId xmlns:a16="http://schemas.microsoft.com/office/drawing/2014/main" id="{3D1C2999-062E-7EE6-0181-9C65A440BE3A}"/>
              </a:ext>
            </a:extLst>
          </p:cNvPr>
          <p:cNvSpPr txBox="1"/>
          <p:nvPr/>
        </p:nvSpPr>
        <p:spPr>
          <a:xfrm>
            <a:off x="5713413" y="5332413"/>
            <a:ext cx="2160587" cy="300037"/>
          </a:xfrm>
          <a:prstGeom prst="rect">
            <a:avLst/>
          </a:prstGeom>
          <a:noFill/>
        </p:spPr>
        <p:txBody>
          <a:bodyPr>
            <a:spAutoFit/>
          </a:bodyPr>
          <a:lstStyle/>
          <a:p>
            <a:pPr algn="ctr" defTabSz="685800" eaLnBrk="1" fontAlgn="auto" hangingPunct="1">
              <a:spcBef>
                <a:spcPts val="0"/>
              </a:spcBef>
              <a:spcAft>
                <a:spcPts val="0"/>
              </a:spcAft>
              <a:defRPr/>
            </a:pPr>
            <a:r>
              <a:rPr lang="en-GB" sz="1350">
                <a:solidFill>
                  <a:prstClr val="black"/>
                </a:solidFill>
                <a:latin typeface="Calibri" panose="020F0502020204030204"/>
              </a:rPr>
              <a:t>Extruded polystyrene</a:t>
            </a:r>
          </a:p>
        </p:txBody>
      </p:sp>
      <p:pic>
        <p:nvPicPr>
          <p:cNvPr id="33805" name="Picture 4" descr="Image result for polyurethane foam">
            <a:extLst>
              <a:ext uri="{FF2B5EF4-FFF2-40B4-BE49-F238E27FC236}">
                <a16:creationId xmlns:a16="http://schemas.microsoft.com/office/drawing/2014/main" id="{009297C6-249A-5B1A-3015-B4C8E95F90D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t="7484"/>
          <a:stretch>
            <a:fillRect/>
          </a:stretch>
        </p:blipFill>
        <p:spPr bwMode="auto">
          <a:xfrm>
            <a:off x="3652838" y="3968750"/>
            <a:ext cx="2030412"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Box 28">
            <a:extLst>
              <a:ext uri="{FF2B5EF4-FFF2-40B4-BE49-F238E27FC236}">
                <a16:creationId xmlns:a16="http://schemas.microsoft.com/office/drawing/2014/main" id="{B54C6551-9CD7-8143-4A20-4A5720967AE1}"/>
              </a:ext>
            </a:extLst>
          </p:cNvPr>
          <p:cNvSpPr txBox="1"/>
          <p:nvPr/>
        </p:nvSpPr>
        <p:spPr>
          <a:xfrm>
            <a:off x="3582988" y="5378450"/>
            <a:ext cx="2159000" cy="300038"/>
          </a:xfrm>
          <a:prstGeom prst="rect">
            <a:avLst/>
          </a:prstGeom>
          <a:noFill/>
        </p:spPr>
        <p:txBody>
          <a:bodyPr>
            <a:spAutoFit/>
          </a:bodyPr>
          <a:lstStyle/>
          <a:p>
            <a:pPr algn="ctr" defTabSz="685800" eaLnBrk="1" fontAlgn="auto" hangingPunct="1">
              <a:spcBef>
                <a:spcPts val="0"/>
              </a:spcBef>
              <a:spcAft>
                <a:spcPts val="0"/>
              </a:spcAft>
              <a:defRPr/>
            </a:pPr>
            <a:r>
              <a:rPr lang="en-GB" sz="1350">
                <a:solidFill>
                  <a:prstClr val="black"/>
                </a:solidFill>
                <a:latin typeface="Calibri" panose="020F0502020204030204"/>
              </a:rPr>
              <a:t>Polyurethane foam</a:t>
            </a:r>
          </a:p>
        </p:txBody>
      </p:sp>
      <p:sp>
        <p:nvSpPr>
          <p:cNvPr id="33807" name="TextBox 1">
            <a:extLst>
              <a:ext uri="{FF2B5EF4-FFF2-40B4-BE49-F238E27FC236}">
                <a16:creationId xmlns:a16="http://schemas.microsoft.com/office/drawing/2014/main" id="{81C2F99B-CF87-E5FE-BB96-779026EF6751}"/>
              </a:ext>
            </a:extLst>
          </p:cNvPr>
          <p:cNvSpPr txBox="1">
            <a:spLocks noChangeArrowheads="1"/>
          </p:cNvSpPr>
          <p:nvPr/>
        </p:nvSpPr>
        <p:spPr bwMode="auto">
          <a:xfrm>
            <a:off x="1817688" y="1376363"/>
            <a:ext cx="5508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sz="2400">
                <a:solidFill>
                  <a:schemeClr val="tx1"/>
                </a:solidFill>
                <a:latin typeface="Times New Roman" panose="02020603050405020304" pitchFamily="18" charset="0"/>
              </a:defRPr>
            </a:lvl1pPr>
            <a:lvl2pPr marL="742950" indent="-285750" defTabSz="685800">
              <a:defRPr sz="2400">
                <a:solidFill>
                  <a:schemeClr val="tx1"/>
                </a:solidFill>
                <a:latin typeface="Times New Roman" panose="02020603050405020304" pitchFamily="18" charset="0"/>
              </a:defRPr>
            </a:lvl2pPr>
            <a:lvl3pPr marL="1143000" indent="-228600" defTabSz="685800">
              <a:defRPr sz="2400">
                <a:solidFill>
                  <a:schemeClr val="tx1"/>
                </a:solidFill>
                <a:latin typeface="Times New Roman" panose="02020603050405020304" pitchFamily="18" charset="0"/>
              </a:defRPr>
            </a:lvl3pPr>
            <a:lvl4pPr marL="1600200" indent="-228600" defTabSz="685800">
              <a:defRPr sz="2400">
                <a:solidFill>
                  <a:schemeClr val="tx1"/>
                </a:solidFill>
                <a:latin typeface="Times New Roman" panose="02020603050405020304" pitchFamily="18" charset="0"/>
              </a:defRPr>
            </a:lvl4pPr>
            <a:lvl5pPr marL="2057400" indent="-228600" defTabSz="685800">
              <a:defRPr sz="2400">
                <a:solidFill>
                  <a:schemeClr val="tx1"/>
                </a:solidFill>
                <a:latin typeface="Times New Roman" panose="02020603050405020304" pitchFamily="18" charset="0"/>
              </a:defRPr>
            </a:lvl5pPr>
            <a:lvl6pPr marL="2514600" indent="-228600" defTabSz="6858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6858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6858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6858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Aft>
                <a:spcPts val="900"/>
              </a:spcAft>
            </a:pPr>
            <a:r>
              <a:rPr lang="en-GB" altLang="en-US" sz="1800" b="1">
                <a:solidFill>
                  <a:srgbClr val="44546A"/>
                </a:solidFill>
                <a:latin typeface="Calibri" panose="020F0502020204030204" pitchFamily="34" charset="0"/>
              </a:rPr>
              <a:t>CAVITY WALLS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
            <a:extLst>
              <a:ext uri="{FF2B5EF4-FFF2-40B4-BE49-F238E27FC236}">
                <a16:creationId xmlns:a16="http://schemas.microsoft.com/office/drawing/2014/main" id="{6FE20617-934D-774C-8A7A-D4E34D0F798E}"/>
              </a:ext>
            </a:extLst>
          </p:cNvPr>
          <p:cNvSpPr>
            <a:spLocks noChangeArrowheads="1"/>
          </p:cNvSpPr>
          <p:nvPr/>
        </p:nvSpPr>
        <p:spPr bwMode="auto">
          <a:xfrm>
            <a:off x="80963" y="3157538"/>
            <a:ext cx="8123237"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a:lnSpc>
                <a:spcPct val="93000"/>
              </a:lnSpc>
              <a:spcBef>
                <a:spcPct val="0"/>
              </a:spcBef>
              <a:buClr>
                <a:srgbClr val="000000"/>
              </a:buClr>
              <a:buFont typeface="Times New Roman" panose="02020603050405020304" pitchFamily="18" charset="0"/>
              <a:buNone/>
            </a:pPr>
            <a:r>
              <a:rPr lang="en-GB" altLang="en-US" sz="2400"/>
              <a:t>The second most popular </a:t>
            </a:r>
            <a:br>
              <a:rPr lang="en-GB" altLang="en-US" sz="2400"/>
            </a:br>
            <a:r>
              <a:rPr lang="en-GB" altLang="en-US" sz="2400"/>
              <a:t>technique for new home </a:t>
            </a:r>
            <a:br>
              <a:rPr lang="en-GB" altLang="en-US" sz="2400"/>
            </a:br>
            <a:r>
              <a:rPr lang="en-GB" altLang="en-US" sz="2400"/>
              <a:t>construction in the UK and, </a:t>
            </a:r>
            <a:br>
              <a:rPr lang="en-GB" altLang="en-US" sz="2400"/>
            </a:br>
            <a:r>
              <a:rPr lang="en-GB" altLang="en-US" sz="2400"/>
              <a:t>according to the UK Timber Frame Association, the fastest growing method of construction in the UK. </a:t>
            </a:r>
          </a:p>
          <a:p>
            <a:pPr eaLnBrk="1">
              <a:lnSpc>
                <a:spcPct val="93000"/>
              </a:lnSpc>
              <a:spcBef>
                <a:spcPct val="0"/>
              </a:spcBef>
              <a:buClr>
                <a:srgbClr val="000000"/>
              </a:buClr>
              <a:buFont typeface="Times New Roman" panose="02020603050405020304" pitchFamily="18" charset="0"/>
              <a:buNone/>
            </a:pPr>
            <a:endParaRPr lang="en-GB" altLang="en-US" sz="2400"/>
          </a:p>
          <a:p>
            <a:pPr eaLnBrk="1">
              <a:lnSpc>
                <a:spcPct val="93000"/>
              </a:lnSpc>
              <a:spcBef>
                <a:spcPct val="0"/>
              </a:spcBef>
              <a:buClr>
                <a:srgbClr val="000000"/>
              </a:buClr>
              <a:buFont typeface="Times New Roman" panose="02020603050405020304" pitchFamily="18" charset="0"/>
              <a:buNone/>
            </a:pPr>
            <a:r>
              <a:rPr lang="en-GB" altLang="en-US" sz="2400"/>
              <a:t>Traditionally used in areas rich in timber resources such as North America and Scandinavia, it comes with some </a:t>
            </a:r>
            <a:r>
              <a:rPr lang="en-GB" altLang="en-US" sz="2400">
                <a:solidFill>
                  <a:srgbClr val="000000"/>
                </a:solidFill>
              </a:rPr>
              <a:t>good environmental credentials.</a:t>
            </a:r>
          </a:p>
          <a:p>
            <a:pPr eaLnBrk="1">
              <a:lnSpc>
                <a:spcPct val="93000"/>
              </a:lnSpc>
              <a:spcBef>
                <a:spcPct val="0"/>
              </a:spcBef>
              <a:buClr>
                <a:srgbClr val="000000"/>
              </a:buClr>
              <a:buFont typeface="Times New Roman" panose="02020603050405020304" pitchFamily="18" charset="0"/>
              <a:buNone/>
            </a:pPr>
            <a:endParaRPr lang="en-GB" altLang="en-US" sz="2400"/>
          </a:p>
        </p:txBody>
      </p:sp>
      <p:sp>
        <p:nvSpPr>
          <p:cNvPr id="34819" name="TextBox 2">
            <a:extLst>
              <a:ext uri="{FF2B5EF4-FFF2-40B4-BE49-F238E27FC236}">
                <a16:creationId xmlns:a16="http://schemas.microsoft.com/office/drawing/2014/main" id="{1274EFF9-0647-1C7D-55E4-15116F659C30}"/>
              </a:ext>
            </a:extLst>
          </p:cNvPr>
          <p:cNvSpPr txBox="1">
            <a:spLocks noChangeArrowheads="1"/>
          </p:cNvSpPr>
          <p:nvPr/>
        </p:nvSpPr>
        <p:spPr bwMode="auto">
          <a:xfrm>
            <a:off x="209550" y="173038"/>
            <a:ext cx="61055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GB" altLang="en-US" sz="2400"/>
              <a:t>Cavity wall with timber frame inner wall</a:t>
            </a:r>
          </a:p>
          <a:p>
            <a:pPr>
              <a:spcBef>
                <a:spcPct val="0"/>
              </a:spcBef>
              <a:buFontTx/>
              <a:buNone/>
            </a:pPr>
            <a:endParaRPr lang="en-GB" altLang="en-US" sz="2400"/>
          </a:p>
          <a:p>
            <a:pPr>
              <a:spcBef>
                <a:spcPct val="0"/>
              </a:spcBef>
              <a:buFontTx/>
              <a:buNone/>
            </a:pPr>
            <a:r>
              <a:rPr lang="en-GB" altLang="en-US" sz="2400"/>
              <a:t>Known as </a:t>
            </a:r>
            <a:r>
              <a:rPr lang="en-GB" altLang="en-US" sz="2400">
                <a:solidFill>
                  <a:srgbClr val="FF0000"/>
                </a:solidFill>
              </a:rPr>
              <a:t>Timber Frame Construction</a:t>
            </a:r>
          </a:p>
        </p:txBody>
      </p:sp>
      <p:pic>
        <p:nvPicPr>
          <p:cNvPr id="34820" name="Picture 3">
            <a:extLst>
              <a:ext uri="{FF2B5EF4-FFF2-40B4-BE49-F238E27FC236}">
                <a16:creationId xmlns:a16="http://schemas.microsoft.com/office/drawing/2014/main" id="{E1A10323-766C-D995-5197-3EFE3134A8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8563" y="1341438"/>
            <a:ext cx="5324475" cy="263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Your Timber Frame Options - Services - Solo Timber Frame">
            <a:extLst>
              <a:ext uri="{FF2B5EF4-FFF2-40B4-BE49-F238E27FC236}">
                <a16:creationId xmlns:a16="http://schemas.microsoft.com/office/drawing/2014/main" id="{A798BC3D-4FFD-A417-C0C1-38149D4E6A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8688"/>
            <a:ext cx="9144000" cy="578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TextBox 1">
            <a:extLst>
              <a:ext uri="{FF2B5EF4-FFF2-40B4-BE49-F238E27FC236}">
                <a16:creationId xmlns:a16="http://schemas.microsoft.com/office/drawing/2014/main" id="{FF914082-4D7F-8596-DF1B-134EBE8DC100}"/>
              </a:ext>
            </a:extLst>
          </p:cNvPr>
          <p:cNvSpPr txBox="1">
            <a:spLocks noChangeArrowheads="1"/>
          </p:cNvSpPr>
          <p:nvPr/>
        </p:nvSpPr>
        <p:spPr bwMode="auto">
          <a:xfrm>
            <a:off x="1727200" y="423863"/>
            <a:ext cx="5219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GB" altLang="en-US" sz="2400"/>
              <a:t>Cavity wall with timber frame inner wall</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descr="C:\Users\rhodri.thomas2.SWANCOLL\Desktop\wall_cutout.gif">
            <a:extLst>
              <a:ext uri="{FF2B5EF4-FFF2-40B4-BE49-F238E27FC236}">
                <a16:creationId xmlns:a16="http://schemas.microsoft.com/office/drawing/2014/main" id="{7CDED07E-EDE2-E9BF-504D-9EA3E4B547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66900"/>
            <a:ext cx="4667250"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TextBox 2">
            <a:extLst>
              <a:ext uri="{FF2B5EF4-FFF2-40B4-BE49-F238E27FC236}">
                <a16:creationId xmlns:a16="http://schemas.microsoft.com/office/drawing/2014/main" id="{ACA5FB55-938B-AF04-7720-F0D219EEC9B2}"/>
              </a:ext>
            </a:extLst>
          </p:cNvPr>
          <p:cNvSpPr txBox="1">
            <a:spLocks noChangeArrowheads="1"/>
          </p:cNvSpPr>
          <p:nvPr/>
        </p:nvSpPr>
        <p:spPr bwMode="auto">
          <a:xfrm>
            <a:off x="328613" y="185738"/>
            <a:ext cx="61055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GB" altLang="en-US" sz="2400"/>
              <a:t>Cavity wall with timber frame inner wall</a:t>
            </a:r>
          </a:p>
        </p:txBody>
      </p:sp>
      <p:pic>
        <p:nvPicPr>
          <p:cNvPr id="36868" name="Picture 2">
            <a:extLst>
              <a:ext uri="{FF2B5EF4-FFF2-40B4-BE49-F238E27FC236}">
                <a16:creationId xmlns:a16="http://schemas.microsoft.com/office/drawing/2014/main" id="{DE633618-239A-41AF-862E-5DE5272A5F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7725" y="1736725"/>
            <a:ext cx="4486275" cy="512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AutoShape 4" descr="Resultado de imagen de dovetail anchor">
            <a:extLst>
              <a:ext uri="{FF2B5EF4-FFF2-40B4-BE49-F238E27FC236}">
                <a16:creationId xmlns:a16="http://schemas.microsoft.com/office/drawing/2014/main" id="{B5772979-36D3-1138-1BC0-FCAAEF520899}"/>
              </a:ext>
            </a:extLst>
          </p:cNvPr>
          <p:cNvSpPr>
            <a:spLocks noChangeAspect="1" noChangeArrowheads="1"/>
          </p:cNvSpPr>
          <p:nvPr/>
        </p:nvSpPr>
        <p:spPr bwMode="auto">
          <a:xfrm>
            <a:off x="1258888" y="749300"/>
            <a:ext cx="228600" cy="228600"/>
          </a:xfrm>
          <a:prstGeom prst="rect">
            <a:avLst/>
          </a:prstGeom>
          <a:noFill/>
        </p:spPr>
        <p:txBody>
          <a:bodyPr lIns="68580" tIns="34290" rIns="68580" bIns="34290"/>
          <a:lstStyle/>
          <a:p>
            <a:pPr defTabSz="685800" eaLnBrk="1" fontAlgn="auto" hangingPunct="1">
              <a:spcBef>
                <a:spcPts val="0"/>
              </a:spcBef>
              <a:spcAft>
                <a:spcPts val="0"/>
              </a:spcAft>
              <a:defRPr/>
            </a:pPr>
            <a:endParaRPr lang="es-ES" sz="1350">
              <a:solidFill>
                <a:prstClr val="black"/>
              </a:solidFill>
              <a:latin typeface="Calibri" panose="020F0502020204030204"/>
            </a:endParaRPr>
          </a:p>
        </p:txBody>
      </p:sp>
      <p:sp>
        <p:nvSpPr>
          <p:cNvPr id="37891" name="6 CuadroTexto">
            <a:extLst>
              <a:ext uri="{FF2B5EF4-FFF2-40B4-BE49-F238E27FC236}">
                <a16:creationId xmlns:a16="http://schemas.microsoft.com/office/drawing/2014/main" id="{9CED4E0C-345A-24BB-6798-F8482495C6BF}"/>
              </a:ext>
            </a:extLst>
          </p:cNvPr>
          <p:cNvSpPr txBox="1">
            <a:spLocks noChangeArrowheads="1"/>
          </p:cNvSpPr>
          <p:nvPr/>
        </p:nvSpPr>
        <p:spPr bwMode="auto">
          <a:xfrm>
            <a:off x="814388" y="677863"/>
            <a:ext cx="54006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sz="2400">
                <a:solidFill>
                  <a:schemeClr val="tx1"/>
                </a:solidFill>
                <a:latin typeface="Times New Roman" panose="02020603050405020304" pitchFamily="18" charset="0"/>
              </a:defRPr>
            </a:lvl1pPr>
            <a:lvl2pPr marL="742950" indent="-285750" defTabSz="685800">
              <a:defRPr sz="2400">
                <a:solidFill>
                  <a:schemeClr val="tx1"/>
                </a:solidFill>
                <a:latin typeface="Times New Roman" panose="02020603050405020304" pitchFamily="18" charset="0"/>
              </a:defRPr>
            </a:lvl2pPr>
            <a:lvl3pPr marL="1143000" indent="-228600" defTabSz="685800">
              <a:defRPr sz="2400">
                <a:solidFill>
                  <a:schemeClr val="tx1"/>
                </a:solidFill>
                <a:latin typeface="Times New Roman" panose="02020603050405020304" pitchFamily="18" charset="0"/>
              </a:defRPr>
            </a:lvl3pPr>
            <a:lvl4pPr marL="1600200" indent="-228600" defTabSz="685800">
              <a:defRPr sz="2400">
                <a:solidFill>
                  <a:schemeClr val="tx1"/>
                </a:solidFill>
                <a:latin typeface="Times New Roman" panose="02020603050405020304" pitchFamily="18" charset="0"/>
              </a:defRPr>
            </a:lvl4pPr>
            <a:lvl5pPr marL="2057400" indent="-228600" defTabSz="685800">
              <a:defRPr sz="2400">
                <a:solidFill>
                  <a:schemeClr val="tx1"/>
                </a:solidFill>
                <a:latin typeface="Times New Roman" panose="02020603050405020304" pitchFamily="18" charset="0"/>
              </a:defRPr>
            </a:lvl5pPr>
            <a:lvl6pPr marL="2514600" indent="-228600" defTabSz="6858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6858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6858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6858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s-ES_tradnl" altLang="en-US" sz="1800" b="1">
                <a:solidFill>
                  <a:srgbClr val="0070C0"/>
                </a:solidFill>
                <a:latin typeface="Calibri" panose="020F0502020204030204" pitchFamily="34" charset="0"/>
              </a:rPr>
              <a:t>VAPOUR CONTROL BARRIER / LAYER  (VAPOUR CHECK)</a:t>
            </a:r>
          </a:p>
        </p:txBody>
      </p:sp>
      <p:sp>
        <p:nvSpPr>
          <p:cNvPr id="37892" name="6 CuadroTexto">
            <a:extLst>
              <a:ext uri="{FF2B5EF4-FFF2-40B4-BE49-F238E27FC236}">
                <a16:creationId xmlns:a16="http://schemas.microsoft.com/office/drawing/2014/main" id="{36E5FA17-5D70-D260-A84B-082949381E73}"/>
              </a:ext>
            </a:extLst>
          </p:cNvPr>
          <p:cNvSpPr txBox="1">
            <a:spLocks noChangeArrowheads="1"/>
          </p:cNvSpPr>
          <p:nvPr/>
        </p:nvSpPr>
        <p:spPr bwMode="auto">
          <a:xfrm>
            <a:off x="538163" y="1566863"/>
            <a:ext cx="8137525"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sz="2400">
                <a:solidFill>
                  <a:schemeClr val="tx1"/>
                </a:solidFill>
                <a:latin typeface="Times New Roman" panose="02020603050405020304" pitchFamily="18" charset="0"/>
              </a:defRPr>
            </a:lvl1pPr>
            <a:lvl2pPr marL="742950" indent="-285750" defTabSz="685800">
              <a:defRPr sz="2400">
                <a:solidFill>
                  <a:schemeClr val="tx1"/>
                </a:solidFill>
                <a:latin typeface="Times New Roman" panose="02020603050405020304" pitchFamily="18" charset="0"/>
              </a:defRPr>
            </a:lvl2pPr>
            <a:lvl3pPr marL="1143000" indent="-228600" defTabSz="685800">
              <a:defRPr sz="2400">
                <a:solidFill>
                  <a:schemeClr val="tx1"/>
                </a:solidFill>
                <a:latin typeface="Times New Roman" panose="02020603050405020304" pitchFamily="18" charset="0"/>
              </a:defRPr>
            </a:lvl3pPr>
            <a:lvl4pPr marL="1600200" indent="-228600" defTabSz="685800">
              <a:defRPr sz="2400">
                <a:solidFill>
                  <a:schemeClr val="tx1"/>
                </a:solidFill>
                <a:latin typeface="Times New Roman" panose="02020603050405020304" pitchFamily="18" charset="0"/>
              </a:defRPr>
            </a:lvl4pPr>
            <a:lvl5pPr marL="2057400" indent="-228600" defTabSz="685800">
              <a:defRPr sz="2400">
                <a:solidFill>
                  <a:schemeClr val="tx1"/>
                </a:solidFill>
                <a:latin typeface="Times New Roman" panose="02020603050405020304" pitchFamily="18" charset="0"/>
              </a:defRPr>
            </a:lvl5pPr>
            <a:lvl6pPr marL="2514600" indent="-228600" defTabSz="6858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6858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6858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6858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s-ES_tradnl" altLang="en-US">
                <a:solidFill>
                  <a:srgbClr val="000000"/>
                </a:solidFill>
                <a:latin typeface="Calibri" panose="020F0502020204030204" pitchFamily="34" charset="0"/>
              </a:rPr>
              <a:t>To stop the warm moisture in a room from entering the wall and affecting insulation and other elements inside (structure frame etc.) </a:t>
            </a:r>
          </a:p>
          <a:p>
            <a:pPr eaLnBrk="1" hangingPunct="1"/>
            <a:endParaRPr lang="es-ES_tradnl" altLang="en-US">
              <a:solidFill>
                <a:srgbClr val="000000"/>
              </a:solidFill>
              <a:latin typeface="Calibri" panose="020F0502020204030204" pitchFamily="34" charset="0"/>
            </a:endParaRPr>
          </a:p>
          <a:p>
            <a:pPr eaLnBrk="1" hangingPunct="1"/>
            <a:r>
              <a:rPr lang="es-ES_tradnl" altLang="en-US">
                <a:solidFill>
                  <a:srgbClr val="000000"/>
                </a:solidFill>
                <a:latin typeface="Calibri" panose="020F0502020204030204" pitchFamily="34" charset="0"/>
              </a:rPr>
              <a:t>Not needed in warm climates</a:t>
            </a:r>
          </a:p>
          <a:p>
            <a:pPr eaLnBrk="1" hangingPunct="1"/>
            <a:endParaRPr lang="es-ES_tradnl" altLang="en-US">
              <a:solidFill>
                <a:srgbClr val="000000"/>
              </a:solidFill>
              <a:latin typeface="Calibri" panose="020F0502020204030204" pitchFamily="34" charset="0"/>
            </a:endParaRPr>
          </a:p>
          <a:p>
            <a:pPr eaLnBrk="1" hangingPunct="1"/>
            <a:r>
              <a:rPr lang="es-ES_tradnl" altLang="en-US" b="1">
                <a:solidFill>
                  <a:srgbClr val="000000"/>
                </a:solidFill>
                <a:latin typeface="Calibri" panose="020F0502020204030204" pitchFamily="34" charset="0"/>
              </a:rPr>
              <a:t>If in the wrong position, it can cause more harm than benefit </a:t>
            </a:r>
          </a:p>
          <a:p>
            <a:pPr eaLnBrk="1" hangingPunct="1"/>
            <a:r>
              <a:rPr lang="es-ES_tradnl" altLang="en-US" b="1">
                <a:solidFill>
                  <a:srgbClr val="000000"/>
                </a:solidFill>
                <a:latin typeface="Calibri" panose="020F0502020204030204" pitchFamily="34" charset="0"/>
              </a:rPr>
              <a:t>Always in the warm side (between insulation and drywall)</a:t>
            </a:r>
          </a:p>
          <a:p>
            <a:pPr eaLnBrk="1" hangingPunct="1"/>
            <a:endParaRPr lang="es-ES_tradnl" altLang="en-US">
              <a:solidFill>
                <a:srgbClr val="000000"/>
              </a:solidFill>
              <a:latin typeface="Calibri" panose="020F0502020204030204" pitchFamily="34" charset="0"/>
            </a:endParaRPr>
          </a:p>
          <a:p>
            <a:pPr eaLnBrk="1" hangingPunct="1"/>
            <a:r>
              <a:rPr lang="es-ES_tradnl" altLang="en-US" u="sng">
                <a:solidFill>
                  <a:srgbClr val="000000"/>
                </a:solidFill>
                <a:latin typeface="Calibri" panose="020F0502020204030204" pitchFamily="34" charset="0"/>
              </a:rPr>
              <a:t>Depending on the type of construction</a:t>
            </a:r>
            <a:r>
              <a:rPr lang="es-ES_tradnl" altLang="en-US">
                <a:solidFill>
                  <a:srgbClr val="000000"/>
                </a:solidFill>
                <a:latin typeface="Calibri" panose="020F0502020204030204" pitchFamily="34" charset="0"/>
              </a:rPr>
              <a:t>, we may to consider a waterproof, breathable layer. </a:t>
            </a:r>
            <a:endParaRPr lang="es-ES" altLang="en-US">
              <a:solidFill>
                <a:srgbClr val="000000"/>
              </a:solidFill>
              <a:latin typeface="Calibri" panose="020F0502020204030204" pitchFamily="34" charset="0"/>
            </a:endParaRPr>
          </a:p>
        </p:txBody>
      </p:sp>
    </p:spTree>
  </p:cSld>
  <p:clrMapOvr>
    <a:masterClrMapping/>
  </p:clrMapOvr>
</p:sld>
</file>

<file path=ppt/theme/theme1.xml><?xml version="1.0" encoding="utf-8"?>
<a:theme xmlns:a="http://schemas.openxmlformats.org/drawingml/2006/main" name="Blank Presentation.pot">
  <a:themeElements>
    <a:clrScheme name="Blank Presentation.po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Blank Presentation.po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0</TotalTime>
  <Words>1568</Words>
  <Application>Microsoft Office PowerPoint</Application>
  <PresentationFormat>On-screen Show (4:3)</PresentationFormat>
  <Paragraphs>153</Paragraphs>
  <Slides>32</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32</vt:i4>
      </vt:variant>
    </vt:vector>
  </HeadingPairs>
  <TitlesOfParts>
    <vt:vector size="42" baseType="lpstr">
      <vt:lpstr>Inter Variable</vt:lpstr>
      <vt:lpstr>Arial</vt:lpstr>
      <vt:lpstr>Calibri</vt:lpstr>
      <vt:lpstr>Calibri Light</vt:lpstr>
      <vt:lpstr>Comic Sans MS</vt:lpstr>
      <vt:lpstr>Posterama</vt:lpstr>
      <vt:lpstr>Times New Roman</vt:lpstr>
      <vt:lpstr>Verdana</vt:lpstr>
      <vt:lpstr>Blank Presentation.pot</vt:lpstr>
      <vt:lpstr>Office Theme</vt:lpstr>
      <vt:lpstr>Modern Walls   and their evolution</vt:lpstr>
      <vt:lpstr>2 Types of Walls</vt:lpstr>
      <vt:lpstr>Introduction</vt:lpstr>
      <vt:lpstr>PowerPoint Presentation</vt:lpstr>
      <vt:lpstr>Cavity wall construction 1920-Present</vt:lpstr>
      <vt:lpstr>PowerPoint Presentation</vt:lpstr>
      <vt:lpstr>Materials required to build half brick walls</vt:lpstr>
      <vt:lpstr>Materials required to build half brick walls</vt:lpstr>
      <vt:lpstr>Materials required to build half brick walls</vt:lpstr>
      <vt:lpstr>Materials required to build half brick walls</vt:lpstr>
      <vt:lpstr>Materials required to build half brick walls</vt:lpstr>
      <vt:lpstr>Materials required to build half brick walls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Blocks</vt:lpstr>
      <vt:lpstr>PowerPoint Presentation</vt:lpstr>
      <vt:lpstr>PowerPoint Presentation</vt:lpstr>
      <vt:lpstr>Materials required to build half brick walls</vt:lpstr>
      <vt:lpstr>PowerPoint Presentation</vt:lpstr>
      <vt:lpstr>PowerPoint Presentation</vt:lpstr>
      <vt:lpstr>PowerPoint Presentation</vt:lpstr>
      <vt:lpstr>PowerPoint Presentation</vt:lpstr>
      <vt:lpstr>PowerPoint Presentation</vt:lpstr>
      <vt:lpstr>PowerPoint Presentation</vt:lpstr>
    </vt:vector>
  </TitlesOfParts>
  <Company>UWE, BRISTOL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IT SERVICES</dc:creator>
  <cp:lastModifiedBy>Rhodri Thomas</cp:lastModifiedBy>
  <cp:revision>68</cp:revision>
  <dcterms:created xsi:type="dcterms:W3CDTF">2000-12-02T16:28:35Z</dcterms:created>
  <dcterms:modified xsi:type="dcterms:W3CDTF">2025-10-30T12:00:56Z</dcterms:modified>
</cp:coreProperties>
</file>