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61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80D79C-5077-416B-AEC6-29D64A8FFBB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19CC2C-5CF9-439B-9B8B-3519678CB157}">
      <dgm:prSet/>
      <dgm:spPr/>
      <dgm:t>
        <a:bodyPr/>
        <a:lstStyle/>
        <a:p>
          <a:r>
            <a:rPr lang="en-GB" b="1" baseline="0"/>
            <a:t>Is an opportunity for each of you to identify where you need to progress next- consider areas which you may need to read about to support comprehension in particular areas.</a:t>
          </a:r>
          <a:endParaRPr lang="en-US"/>
        </a:p>
      </dgm:t>
    </dgm:pt>
    <dgm:pt modelId="{A34197F5-77BA-4340-A5EB-E95FC5E695D6}" type="parTrans" cxnId="{88E8BA28-924C-43F0-B643-D20F31D6B0F9}">
      <dgm:prSet/>
      <dgm:spPr/>
      <dgm:t>
        <a:bodyPr/>
        <a:lstStyle/>
        <a:p>
          <a:endParaRPr lang="en-US"/>
        </a:p>
      </dgm:t>
    </dgm:pt>
    <dgm:pt modelId="{BAAA0B3C-9F62-4DE9-B3E8-E9462C0A84D8}" type="sibTrans" cxnId="{88E8BA28-924C-43F0-B643-D20F31D6B0F9}">
      <dgm:prSet/>
      <dgm:spPr/>
      <dgm:t>
        <a:bodyPr/>
        <a:lstStyle/>
        <a:p>
          <a:endParaRPr lang="en-US"/>
        </a:p>
      </dgm:t>
    </dgm:pt>
    <dgm:pt modelId="{5C954835-ED40-45E5-8B53-B213728DF4F1}">
      <dgm:prSet/>
      <dgm:spPr/>
      <dgm:t>
        <a:bodyPr/>
        <a:lstStyle/>
        <a:p>
          <a:r>
            <a:rPr lang="en-GB" b="1" baseline="0"/>
            <a:t>This maybe accessing resources on Moodle as well as your own independent reading, studying. Don’t forget the UWTSD library.</a:t>
          </a:r>
          <a:endParaRPr lang="en-US"/>
        </a:p>
      </dgm:t>
    </dgm:pt>
    <dgm:pt modelId="{4493A96C-798D-464E-9BBF-676AA760C40D}" type="parTrans" cxnId="{7BA6D516-2783-4B9A-A99E-4CC52734D910}">
      <dgm:prSet/>
      <dgm:spPr/>
      <dgm:t>
        <a:bodyPr/>
        <a:lstStyle/>
        <a:p>
          <a:endParaRPr lang="en-US"/>
        </a:p>
      </dgm:t>
    </dgm:pt>
    <dgm:pt modelId="{33E477C4-2594-4FDD-923E-F44AD28D2DF2}" type="sibTrans" cxnId="{7BA6D516-2783-4B9A-A99E-4CC52734D910}">
      <dgm:prSet/>
      <dgm:spPr/>
      <dgm:t>
        <a:bodyPr/>
        <a:lstStyle/>
        <a:p>
          <a:endParaRPr lang="en-US"/>
        </a:p>
      </dgm:t>
    </dgm:pt>
    <dgm:pt modelId="{A8F7C5C3-CC25-4D19-A5D4-64D2C0FC34D7}">
      <dgm:prSet/>
      <dgm:spPr/>
      <dgm:t>
        <a:bodyPr/>
        <a:lstStyle/>
        <a:p>
          <a:r>
            <a:rPr lang="en-GB" b="1" baseline="0"/>
            <a:t>Remember, each of you will be at various stages within your learning and assignments.</a:t>
          </a:r>
          <a:endParaRPr lang="en-US"/>
        </a:p>
      </dgm:t>
    </dgm:pt>
    <dgm:pt modelId="{6EB38F79-C492-421E-BCFA-6910FB5F563A}" type="parTrans" cxnId="{F81C2534-AC7C-4B83-AF12-413F1C6D5E38}">
      <dgm:prSet/>
      <dgm:spPr/>
      <dgm:t>
        <a:bodyPr/>
        <a:lstStyle/>
        <a:p>
          <a:endParaRPr lang="en-US"/>
        </a:p>
      </dgm:t>
    </dgm:pt>
    <dgm:pt modelId="{D59960FF-50A0-4E77-9387-A3E5FDDB4C02}" type="sibTrans" cxnId="{F81C2534-AC7C-4B83-AF12-413F1C6D5E38}">
      <dgm:prSet/>
      <dgm:spPr/>
      <dgm:t>
        <a:bodyPr/>
        <a:lstStyle/>
        <a:p>
          <a:endParaRPr lang="en-US"/>
        </a:p>
      </dgm:t>
    </dgm:pt>
    <dgm:pt modelId="{BB9DC4F5-FF7E-449D-8A6A-6FB8D3224947}">
      <dgm:prSet/>
      <dgm:spPr/>
      <dgm:t>
        <a:bodyPr/>
        <a:lstStyle/>
        <a:p>
          <a:r>
            <a:rPr lang="en-GB" b="1" baseline="0"/>
            <a:t>Reading week supports academic skills, through independent study you will become more confident in identifying your own needs through reflection, as well as identifying robust reliable resources</a:t>
          </a:r>
          <a:endParaRPr lang="en-US"/>
        </a:p>
      </dgm:t>
    </dgm:pt>
    <dgm:pt modelId="{6618DFE3-A215-4D78-A527-DF466B6FB2D5}" type="parTrans" cxnId="{C0D1DFDC-2D89-417D-AF60-C79379D71764}">
      <dgm:prSet/>
      <dgm:spPr/>
      <dgm:t>
        <a:bodyPr/>
        <a:lstStyle/>
        <a:p>
          <a:endParaRPr lang="en-US"/>
        </a:p>
      </dgm:t>
    </dgm:pt>
    <dgm:pt modelId="{B86BEBA2-A6BB-45E4-9483-6E6EF13112DB}" type="sibTrans" cxnId="{C0D1DFDC-2D89-417D-AF60-C79379D71764}">
      <dgm:prSet/>
      <dgm:spPr/>
      <dgm:t>
        <a:bodyPr/>
        <a:lstStyle/>
        <a:p>
          <a:endParaRPr lang="en-US"/>
        </a:p>
      </dgm:t>
    </dgm:pt>
    <dgm:pt modelId="{34BBE594-07F2-4B57-A921-84A560C79CBE}">
      <dgm:prSet/>
      <dgm:spPr/>
      <dgm:t>
        <a:bodyPr/>
        <a:lstStyle/>
        <a:p>
          <a:r>
            <a:rPr lang="en-GB" b="1" baseline="0"/>
            <a:t>consider where you are getting your information from, is it trustworthy? Is it up to date to reflect current practice?</a:t>
          </a:r>
          <a:endParaRPr lang="en-US"/>
        </a:p>
      </dgm:t>
    </dgm:pt>
    <dgm:pt modelId="{DFA0171F-FD37-453B-B775-8D27F2CB4E4E}" type="parTrans" cxnId="{7802392D-336F-45D0-9D73-3DA04FD984D7}">
      <dgm:prSet/>
      <dgm:spPr/>
      <dgm:t>
        <a:bodyPr/>
        <a:lstStyle/>
        <a:p>
          <a:endParaRPr lang="en-US"/>
        </a:p>
      </dgm:t>
    </dgm:pt>
    <dgm:pt modelId="{BA4F91FC-7EDC-4966-B095-4D0F5FE08BD5}" type="sibTrans" cxnId="{7802392D-336F-45D0-9D73-3DA04FD984D7}">
      <dgm:prSet/>
      <dgm:spPr/>
      <dgm:t>
        <a:bodyPr/>
        <a:lstStyle/>
        <a:p>
          <a:endParaRPr lang="en-US"/>
        </a:p>
      </dgm:t>
    </dgm:pt>
    <dgm:pt modelId="{C857DED7-17AF-49DE-9D90-6C4854D4AABC}" type="pres">
      <dgm:prSet presAssocID="{9B80D79C-5077-416B-AEC6-29D64A8FFBB4}" presName="root" presStyleCnt="0">
        <dgm:presLayoutVars>
          <dgm:dir/>
          <dgm:resizeHandles val="exact"/>
        </dgm:presLayoutVars>
      </dgm:prSet>
      <dgm:spPr/>
    </dgm:pt>
    <dgm:pt modelId="{0B8B0FF7-82E2-45B7-9419-BC8EBCCEA670}" type="pres">
      <dgm:prSet presAssocID="{F619CC2C-5CF9-439B-9B8B-3519678CB157}" presName="compNode" presStyleCnt="0"/>
      <dgm:spPr/>
    </dgm:pt>
    <dgm:pt modelId="{6A92ECEA-5014-4A5F-8871-777B4FEA5A6B}" type="pres">
      <dgm:prSet presAssocID="{F619CC2C-5CF9-439B-9B8B-3519678CB15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0CBC52F-0F5F-47C4-9512-EA22B1254CBE}" type="pres">
      <dgm:prSet presAssocID="{F619CC2C-5CF9-439B-9B8B-3519678CB157}" presName="spaceRect" presStyleCnt="0"/>
      <dgm:spPr/>
    </dgm:pt>
    <dgm:pt modelId="{796EA943-3A05-4184-AA8D-7370801314AF}" type="pres">
      <dgm:prSet presAssocID="{F619CC2C-5CF9-439B-9B8B-3519678CB157}" presName="textRect" presStyleLbl="revTx" presStyleIdx="0" presStyleCnt="5">
        <dgm:presLayoutVars>
          <dgm:chMax val="1"/>
          <dgm:chPref val="1"/>
        </dgm:presLayoutVars>
      </dgm:prSet>
      <dgm:spPr/>
    </dgm:pt>
    <dgm:pt modelId="{9F920066-2AEA-4B8E-9364-E40172864920}" type="pres">
      <dgm:prSet presAssocID="{BAAA0B3C-9F62-4DE9-B3E8-E9462C0A84D8}" presName="sibTrans" presStyleCnt="0"/>
      <dgm:spPr/>
    </dgm:pt>
    <dgm:pt modelId="{EF7CDE2E-1456-4DE7-8B5C-5E36B4A9E7B3}" type="pres">
      <dgm:prSet presAssocID="{5C954835-ED40-45E5-8B53-B213728DF4F1}" presName="compNode" presStyleCnt="0"/>
      <dgm:spPr/>
    </dgm:pt>
    <dgm:pt modelId="{790D63DA-2E69-41BD-AB35-8CA9BCF8E219}" type="pres">
      <dgm:prSet presAssocID="{5C954835-ED40-45E5-8B53-B213728DF4F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C4E626A3-028B-4DD5-8CD2-B47C3A82245B}" type="pres">
      <dgm:prSet presAssocID="{5C954835-ED40-45E5-8B53-B213728DF4F1}" presName="spaceRect" presStyleCnt="0"/>
      <dgm:spPr/>
    </dgm:pt>
    <dgm:pt modelId="{4FAE0576-4DF1-4A14-B04B-2A7CE6EC3333}" type="pres">
      <dgm:prSet presAssocID="{5C954835-ED40-45E5-8B53-B213728DF4F1}" presName="textRect" presStyleLbl="revTx" presStyleIdx="1" presStyleCnt="5">
        <dgm:presLayoutVars>
          <dgm:chMax val="1"/>
          <dgm:chPref val="1"/>
        </dgm:presLayoutVars>
      </dgm:prSet>
      <dgm:spPr/>
    </dgm:pt>
    <dgm:pt modelId="{64D3C272-451E-4943-A7DF-CD435E7448F7}" type="pres">
      <dgm:prSet presAssocID="{33E477C4-2594-4FDD-923E-F44AD28D2DF2}" presName="sibTrans" presStyleCnt="0"/>
      <dgm:spPr/>
    </dgm:pt>
    <dgm:pt modelId="{C6F7C237-FEB9-47B7-9799-E2D52CBECADF}" type="pres">
      <dgm:prSet presAssocID="{A8F7C5C3-CC25-4D19-A5D4-64D2C0FC34D7}" presName="compNode" presStyleCnt="0"/>
      <dgm:spPr/>
    </dgm:pt>
    <dgm:pt modelId="{C24507C5-5F6C-43DE-A310-A44AFF2F273B}" type="pres">
      <dgm:prSet presAssocID="{A8F7C5C3-CC25-4D19-A5D4-64D2C0FC34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02F6FC2-7EF3-4384-9463-255E02D96EF8}" type="pres">
      <dgm:prSet presAssocID="{A8F7C5C3-CC25-4D19-A5D4-64D2C0FC34D7}" presName="spaceRect" presStyleCnt="0"/>
      <dgm:spPr/>
    </dgm:pt>
    <dgm:pt modelId="{B00F1570-3056-495D-BA24-71F53550A43B}" type="pres">
      <dgm:prSet presAssocID="{A8F7C5C3-CC25-4D19-A5D4-64D2C0FC34D7}" presName="textRect" presStyleLbl="revTx" presStyleIdx="2" presStyleCnt="5">
        <dgm:presLayoutVars>
          <dgm:chMax val="1"/>
          <dgm:chPref val="1"/>
        </dgm:presLayoutVars>
      </dgm:prSet>
      <dgm:spPr/>
    </dgm:pt>
    <dgm:pt modelId="{0245FA49-DDBB-42B7-9099-D58E0D8494E7}" type="pres">
      <dgm:prSet presAssocID="{D59960FF-50A0-4E77-9387-A3E5FDDB4C02}" presName="sibTrans" presStyleCnt="0"/>
      <dgm:spPr/>
    </dgm:pt>
    <dgm:pt modelId="{921D9859-B388-4322-A30C-DE587C76C8DB}" type="pres">
      <dgm:prSet presAssocID="{BB9DC4F5-FF7E-449D-8A6A-6FB8D3224947}" presName="compNode" presStyleCnt="0"/>
      <dgm:spPr/>
    </dgm:pt>
    <dgm:pt modelId="{A2B16D33-2F4A-4FB4-8BEC-C7425244B4A2}" type="pres">
      <dgm:prSet presAssocID="{BB9DC4F5-FF7E-449D-8A6A-6FB8D322494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1BD4ACD-5ABA-48B6-8734-663A0D3482B7}" type="pres">
      <dgm:prSet presAssocID="{BB9DC4F5-FF7E-449D-8A6A-6FB8D3224947}" presName="spaceRect" presStyleCnt="0"/>
      <dgm:spPr/>
    </dgm:pt>
    <dgm:pt modelId="{3B347671-6339-4749-ACF5-196A0CCA7BF3}" type="pres">
      <dgm:prSet presAssocID="{BB9DC4F5-FF7E-449D-8A6A-6FB8D3224947}" presName="textRect" presStyleLbl="revTx" presStyleIdx="3" presStyleCnt="5">
        <dgm:presLayoutVars>
          <dgm:chMax val="1"/>
          <dgm:chPref val="1"/>
        </dgm:presLayoutVars>
      </dgm:prSet>
      <dgm:spPr/>
    </dgm:pt>
    <dgm:pt modelId="{A5C43E52-252F-45D3-8530-D81D5AD8B0AE}" type="pres">
      <dgm:prSet presAssocID="{B86BEBA2-A6BB-45E4-9483-6E6EF13112DB}" presName="sibTrans" presStyleCnt="0"/>
      <dgm:spPr/>
    </dgm:pt>
    <dgm:pt modelId="{DC3388D9-C3A1-47D8-910D-64719B7FCD3F}" type="pres">
      <dgm:prSet presAssocID="{34BBE594-07F2-4B57-A921-84A560C79CBE}" presName="compNode" presStyleCnt="0"/>
      <dgm:spPr/>
    </dgm:pt>
    <dgm:pt modelId="{7ADD0C03-818F-4C25-9378-52BF509E8816}" type="pres">
      <dgm:prSet presAssocID="{34BBE594-07F2-4B57-A921-84A560C79CB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22B87B5-68FB-4852-A37F-F523F4B38927}" type="pres">
      <dgm:prSet presAssocID="{34BBE594-07F2-4B57-A921-84A560C79CBE}" presName="spaceRect" presStyleCnt="0"/>
      <dgm:spPr/>
    </dgm:pt>
    <dgm:pt modelId="{9CC445DC-CDFA-4C3E-83EC-C8808A7BC56B}" type="pres">
      <dgm:prSet presAssocID="{34BBE594-07F2-4B57-A921-84A560C79CB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BA6D516-2783-4B9A-A99E-4CC52734D910}" srcId="{9B80D79C-5077-416B-AEC6-29D64A8FFBB4}" destId="{5C954835-ED40-45E5-8B53-B213728DF4F1}" srcOrd="1" destOrd="0" parTransId="{4493A96C-798D-464E-9BBF-676AA760C40D}" sibTransId="{33E477C4-2594-4FDD-923E-F44AD28D2DF2}"/>
    <dgm:cxn modelId="{E2B4DE21-1932-42AE-BDD3-2781C07E028E}" type="presOf" srcId="{34BBE594-07F2-4B57-A921-84A560C79CBE}" destId="{9CC445DC-CDFA-4C3E-83EC-C8808A7BC56B}" srcOrd="0" destOrd="0" presId="urn:microsoft.com/office/officeart/2018/2/layout/IconLabelList"/>
    <dgm:cxn modelId="{88E8BA28-924C-43F0-B643-D20F31D6B0F9}" srcId="{9B80D79C-5077-416B-AEC6-29D64A8FFBB4}" destId="{F619CC2C-5CF9-439B-9B8B-3519678CB157}" srcOrd="0" destOrd="0" parTransId="{A34197F5-77BA-4340-A5EB-E95FC5E695D6}" sibTransId="{BAAA0B3C-9F62-4DE9-B3E8-E9462C0A84D8}"/>
    <dgm:cxn modelId="{7802392D-336F-45D0-9D73-3DA04FD984D7}" srcId="{9B80D79C-5077-416B-AEC6-29D64A8FFBB4}" destId="{34BBE594-07F2-4B57-A921-84A560C79CBE}" srcOrd="4" destOrd="0" parTransId="{DFA0171F-FD37-453B-B775-8D27F2CB4E4E}" sibTransId="{BA4F91FC-7EDC-4966-B095-4D0F5FE08BD5}"/>
    <dgm:cxn modelId="{F81C2534-AC7C-4B83-AF12-413F1C6D5E38}" srcId="{9B80D79C-5077-416B-AEC6-29D64A8FFBB4}" destId="{A8F7C5C3-CC25-4D19-A5D4-64D2C0FC34D7}" srcOrd="2" destOrd="0" parTransId="{6EB38F79-C492-421E-BCFA-6910FB5F563A}" sibTransId="{D59960FF-50A0-4E77-9387-A3E5FDDB4C02}"/>
    <dgm:cxn modelId="{BF09D189-0385-4DDE-844F-01E638C0EDD2}" type="presOf" srcId="{BB9DC4F5-FF7E-449D-8A6A-6FB8D3224947}" destId="{3B347671-6339-4749-ACF5-196A0CCA7BF3}" srcOrd="0" destOrd="0" presId="urn:microsoft.com/office/officeart/2018/2/layout/IconLabelList"/>
    <dgm:cxn modelId="{E974E7A2-0639-430E-B19D-F0268BD4E70B}" type="presOf" srcId="{5C954835-ED40-45E5-8B53-B213728DF4F1}" destId="{4FAE0576-4DF1-4A14-B04B-2A7CE6EC3333}" srcOrd="0" destOrd="0" presId="urn:microsoft.com/office/officeart/2018/2/layout/IconLabelList"/>
    <dgm:cxn modelId="{C0D1DFDC-2D89-417D-AF60-C79379D71764}" srcId="{9B80D79C-5077-416B-AEC6-29D64A8FFBB4}" destId="{BB9DC4F5-FF7E-449D-8A6A-6FB8D3224947}" srcOrd="3" destOrd="0" parTransId="{6618DFE3-A215-4D78-A527-DF466B6FB2D5}" sibTransId="{B86BEBA2-A6BB-45E4-9483-6E6EF13112DB}"/>
    <dgm:cxn modelId="{369ABDDF-8F0D-4AC5-8506-10CB69562B28}" type="presOf" srcId="{A8F7C5C3-CC25-4D19-A5D4-64D2C0FC34D7}" destId="{B00F1570-3056-495D-BA24-71F53550A43B}" srcOrd="0" destOrd="0" presId="urn:microsoft.com/office/officeart/2018/2/layout/IconLabelList"/>
    <dgm:cxn modelId="{9C7E46EB-0C75-4AC8-92EF-6E031387112D}" type="presOf" srcId="{9B80D79C-5077-416B-AEC6-29D64A8FFBB4}" destId="{C857DED7-17AF-49DE-9D90-6C4854D4AABC}" srcOrd="0" destOrd="0" presId="urn:microsoft.com/office/officeart/2018/2/layout/IconLabelList"/>
    <dgm:cxn modelId="{8347FBF8-AB80-4219-963B-7125129C2737}" type="presOf" srcId="{F619CC2C-5CF9-439B-9B8B-3519678CB157}" destId="{796EA943-3A05-4184-AA8D-7370801314AF}" srcOrd="0" destOrd="0" presId="urn:microsoft.com/office/officeart/2018/2/layout/IconLabelList"/>
    <dgm:cxn modelId="{7DCD8C61-A98E-4FBD-B12B-C0A803B0B54A}" type="presParOf" srcId="{C857DED7-17AF-49DE-9D90-6C4854D4AABC}" destId="{0B8B0FF7-82E2-45B7-9419-BC8EBCCEA670}" srcOrd="0" destOrd="0" presId="urn:microsoft.com/office/officeart/2018/2/layout/IconLabelList"/>
    <dgm:cxn modelId="{F350BE0E-757D-40C7-9A7C-74416AD89543}" type="presParOf" srcId="{0B8B0FF7-82E2-45B7-9419-BC8EBCCEA670}" destId="{6A92ECEA-5014-4A5F-8871-777B4FEA5A6B}" srcOrd="0" destOrd="0" presId="urn:microsoft.com/office/officeart/2018/2/layout/IconLabelList"/>
    <dgm:cxn modelId="{49480322-6C0B-473F-A5A5-497248FFE52E}" type="presParOf" srcId="{0B8B0FF7-82E2-45B7-9419-BC8EBCCEA670}" destId="{60CBC52F-0F5F-47C4-9512-EA22B1254CBE}" srcOrd="1" destOrd="0" presId="urn:microsoft.com/office/officeart/2018/2/layout/IconLabelList"/>
    <dgm:cxn modelId="{49E5A6BE-C9DB-4BF3-A528-1A045CCBD204}" type="presParOf" srcId="{0B8B0FF7-82E2-45B7-9419-BC8EBCCEA670}" destId="{796EA943-3A05-4184-AA8D-7370801314AF}" srcOrd="2" destOrd="0" presId="urn:microsoft.com/office/officeart/2018/2/layout/IconLabelList"/>
    <dgm:cxn modelId="{76792BD1-D54D-48E7-A90B-FB855302A09F}" type="presParOf" srcId="{C857DED7-17AF-49DE-9D90-6C4854D4AABC}" destId="{9F920066-2AEA-4B8E-9364-E40172864920}" srcOrd="1" destOrd="0" presId="urn:microsoft.com/office/officeart/2018/2/layout/IconLabelList"/>
    <dgm:cxn modelId="{AB13FEF0-5D45-4A34-A6A8-533C32157FB0}" type="presParOf" srcId="{C857DED7-17AF-49DE-9D90-6C4854D4AABC}" destId="{EF7CDE2E-1456-4DE7-8B5C-5E36B4A9E7B3}" srcOrd="2" destOrd="0" presId="urn:microsoft.com/office/officeart/2018/2/layout/IconLabelList"/>
    <dgm:cxn modelId="{56A209B6-2CAD-4E51-8D54-136EF4046B08}" type="presParOf" srcId="{EF7CDE2E-1456-4DE7-8B5C-5E36B4A9E7B3}" destId="{790D63DA-2E69-41BD-AB35-8CA9BCF8E219}" srcOrd="0" destOrd="0" presId="urn:microsoft.com/office/officeart/2018/2/layout/IconLabelList"/>
    <dgm:cxn modelId="{B99F3C29-08F5-48E1-A3DA-47B5BF7D3ED3}" type="presParOf" srcId="{EF7CDE2E-1456-4DE7-8B5C-5E36B4A9E7B3}" destId="{C4E626A3-028B-4DD5-8CD2-B47C3A82245B}" srcOrd="1" destOrd="0" presId="urn:microsoft.com/office/officeart/2018/2/layout/IconLabelList"/>
    <dgm:cxn modelId="{2978C1C0-1297-4618-8F93-AF7F2A0F4744}" type="presParOf" srcId="{EF7CDE2E-1456-4DE7-8B5C-5E36B4A9E7B3}" destId="{4FAE0576-4DF1-4A14-B04B-2A7CE6EC3333}" srcOrd="2" destOrd="0" presId="urn:microsoft.com/office/officeart/2018/2/layout/IconLabelList"/>
    <dgm:cxn modelId="{11E8454B-8EA0-4529-B6AF-DD21842E1821}" type="presParOf" srcId="{C857DED7-17AF-49DE-9D90-6C4854D4AABC}" destId="{64D3C272-451E-4943-A7DF-CD435E7448F7}" srcOrd="3" destOrd="0" presId="urn:microsoft.com/office/officeart/2018/2/layout/IconLabelList"/>
    <dgm:cxn modelId="{E1479E46-056C-4295-B203-56009894A851}" type="presParOf" srcId="{C857DED7-17AF-49DE-9D90-6C4854D4AABC}" destId="{C6F7C237-FEB9-47B7-9799-E2D52CBECADF}" srcOrd="4" destOrd="0" presId="urn:microsoft.com/office/officeart/2018/2/layout/IconLabelList"/>
    <dgm:cxn modelId="{12A6FCA0-6AC8-4455-868B-0E8D2FCF0CBB}" type="presParOf" srcId="{C6F7C237-FEB9-47B7-9799-E2D52CBECADF}" destId="{C24507C5-5F6C-43DE-A310-A44AFF2F273B}" srcOrd="0" destOrd="0" presId="urn:microsoft.com/office/officeart/2018/2/layout/IconLabelList"/>
    <dgm:cxn modelId="{9E9B659C-FF7C-44CB-A01A-B4C6C92B8E41}" type="presParOf" srcId="{C6F7C237-FEB9-47B7-9799-E2D52CBECADF}" destId="{E02F6FC2-7EF3-4384-9463-255E02D96EF8}" srcOrd="1" destOrd="0" presId="urn:microsoft.com/office/officeart/2018/2/layout/IconLabelList"/>
    <dgm:cxn modelId="{ED489791-D2E9-440D-A09B-CB31BC2516DA}" type="presParOf" srcId="{C6F7C237-FEB9-47B7-9799-E2D52CBECADF}" destId="{B00F1570-3056-495D-BA24-71F53550A43B}" srcOrd="2" destOrd="0" presId="urn:microsoft.com/office/officeart/2018/2/layout/IconLabelList"/>
    <dgm:cxn modelId="{A813DAF8-8DF6-4D73-889D-66521A592AAD}" type="presParOf" srcId="{C857DED7-17AF-49DE-9D90-6C4854D4AABC}" destId="{0245FA49-DDBB-42B7-9099-D58E0D8494E7}" srcOrd="5" destOrd="0" presId="urn:microsoft.com/office/officeart/2018/2/layout/IconLabelList"/>
    <dgm:cxn modelId="{90042D28-8422-4711-A99C-7D02D807F3B5}" type="presParOf" srcId="{C857DED7-17AF-49DE-9D90-6C4854D4AABC}" destId="{921D9859-B388-4322-A30C-DE587C76C8DB}" srcOrd="6" destOrd="0" presId="urn:microsoft.com/office/officeart/2018/2/layout/IconLabelList"/>
    <dgm:cxn modelId="{53EBD671-1365-4D98-9CE9-09B3D0212129}" type="presParOf" srcId="{921D9859-B388-4322-A30C-DE587C76C8DB}" destId="{A2B16D33-2F4A-4FB4-8BEC-C7425244B4A2}" srcOrd="0" destOrd="0" presId="urn:microsoft.com/office/officeart/2018/2/layout/IconLabelList"/>
    <dgm:cxn modelId="{7A86517D-78F4-4D4E-B7F7-B86BA285D564}" type="presParOf" srcId="{921D9859-B388-4322-A30C-DE587C76C8DB}" destId="{A1BD4ACD-5ABA-48B6-8734-663A0D3482B7}" srcOrd="1" destOrd="0" presId="urn:microsoft.com/office/officeart/2018/2/layout/IconLabelList"/>
    <dgm:cxn modelId="{68FFF410-9EDB-4EC3-80B8-91EFA9C725D2}" type="presParOf" srcId="{921D9859-B388-4322-A30C-DE587C76C8DB}" destId="{3B347671-6339-4749-ACF5-196A0CCA7BF3}" srcOrd="2" destOrd="0" presId="urn:microsoft.com/office/officeart/2018/2/layout/IconLabelList"/>
    <dgm:cxn modelId="{ED104A79-0833-4C21-B9AC-FA4BE37DE8E7}" type="presParOf" srcId="{C857DED7-17AF-49DE-9D90-6C4854D4AABC}" destId="{A5C43E52-252F-45D3-8530-D81D5AD8B0AE}" srcOrd="7" destOrd="0" presId="urn:microsoft.com/office/officeart/2018/2/layout/IconLabelList"/>
    <dgm:cxn modelId="{DA799F27-1F79-4861-998A-8F0A4A7A7786}" type="presParOf" srcId="{C857DED7-17AF-49DE-9D90-6C4854D4AABC}" destId="{DC3388D9-C3A1-47D8-910D-64719B7FCD3F}" srcOrd="8" destOrd="0" presId="urn:microsoft.com/office/officeart/2018/2/layout/IconLabelList"/>
    <dgm:cxn modelId="{73F9BAC7-EB42-4CB2-89BD-344F624E3BE3}" type="presParOf" srcId="{DC3388D9-C3A1-47D8-910D-64719B7FCD3F}" destId="{7ADD0C03-818F-4C25-9378-52BF509E8816}" srcOrd="0" destOrd="0" presId="urn:microsoft.com/office/officeart/2018/2/layout/IconLabelList"/>
    <dgm:cxn modelId="{0330AB11-BAAB-4870-9B5F-6C7416B9CBC3}" type="presParOf" srcId="{DC3388D9-C3A1-47D8-910D-64719B7FCD3F}" destId="{922B87B5-68FB-4852-A37F-F523F4B38927}" srcOrd="1" destOrd="0" presId="urn:microsoft.com/office/officeart/2018/2/layout/IconLabelList"/>
    <dgm:cxn modelId="{2A4287D6-EB15-4DD8-B71B-572F153929BD}" type="presParOf" srcId="{DC3388D9-C3A1-47D8-910D-64719B7FCD3F}" destId="{9CC445DC-CDFA-4C3E-83EC-C8808A7BC5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2D9476-8963-494E-A9F2-DB1E7110539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E3A4571-7BB3-495E-B7BE-DA336C513031}">
      <dgm:prSet/>
      <dgm:spPr/>
      <dgm:t>
        <a:bodyPr/>
        <a:lstStyle/>
        <a:p>
          <a:r>
            <a:rPr lang="en-GB" b="1" dirty="0"/>
            <a:t>Use reading week as an opportunity to support assignment building, identify what your next steps maybe to progress and build your work.</a:t>
          </a:r>
          <a:endParaRPr lang="en-US" b="1" dirty="0"/>
        </a:p>
      </dgm:t>
    </dgm:pt>
    <dgm:pt modelId="{62F54ED4-0245-40BD-A5CC-55BB02C2037A}" type="parTrans" cxnId="{85D96B0F-0C09-4BE9-A87C-47A2791DD584}">
      <dgm:prSet/>
      <dgm:spPr/>
      <dgm:t>
        <a:bodyPr/>
        <a:lstStyle/>
        <a:p>
          <a:endParaRPr lang="en-US"/>
        </a:p>
      </dgm:t>
    </dgm:pt>
    <dgm:pt modelId="{10DE10DC-DD1A-4BAD-B718-241B5AE45AB3}" type="sibTrans" cxnId="{85D96B0F-0C09-4BE9-A87C-47A2791DD584}">
      <dgm:prSet/>
      <dgm:spPr/>
      <dgm:t>
        <a:bodyPr/>
        <a:lstStyle/>
        <a:p>
          <a:endParaRPr lang="en-US"/>
        </a:p>
      </dgm:t>
    </dgm:pt>
    <dgm:pt modelId="{8107FA37-0614-4FD8-8229-61641DEA9824}">
      <dgm:prSet/>
      <dgm:spPr/>
      <dgm:t>
        <a:bodyPr/>
        <a:lstStyle/>
        <a:p>
          <a:r>
            <a:rPr lang="en-GB" b="1" dirty="0"/>
            <a:t>Maybe your reading week may include brain storming, ensuring comprehension of assignment briefs to move forward confidently?</a:t>
          </a:r>
          <a:endParaRPr lang="en-US" b="1" dirty="0"/>
        </a:p>
      </dgm:t>
    </dgm:pt>
    <dgm:pt modelId="{F7D74408-6252-4CF1-915A-C72A18A3A1D3}" type="parTrans" cxnId="{B62DCF7E-29A1-47BD-81E8-9C6AF0330A2E}">
      <dgm:prSet/>
      <dgm:spPr/>
      <dgm:t>
        <a:bodyPr/>
        <a:lstStyle/>
        <a:p>
          <a:endParaRPr lang="en-US"/>
        </a:p>
      </dgm:t>
    </dgm:pt>
    <dgm:pt modelId="{6FF484F7-FDCA-40A4-920F-5DBFFB91C0C6}" type="sibTrans" cxnId="{B62DCF7E-29A1-47BD-81E8-9C6AF0330A2E}">
      <dgm:prSet/>
      <dgm:spPr/>
      <dgm:t>
        <a:bodyPr/>
        <a:lstStyle/>
        <a:p>
          <a:endParaRPr lang="en-US"/>
        </a:p>
      </dgm:t>
    </dgm:pt>
    <dgm:pt modelId="{D7F67323-B115-46AF-A49A-B88A2FEFCE97}">
      <dgm:prSet/>
      <dgm:spPr/>
      <dgm:t>
        <a:bodyPr/>
        <a:lstStyle/>
        <a:p>
          <a:r>
            <a:rPr lang="en-GB" b="1" dirty="0"/>
            <a:t>Writing key notes tailored to your assignments, build your assignments</a:t>
          </a:r>
          <a:endParaRPr lang="en-US" b="1" dirty="0"/>
        </a:p>
      </dgm:t>
    </dgm:pt>
    <dgm:pt modelId="{5045A57C-14EE-47B7-BB9B-3173D3F0A782}" type="parTrans" cxnId="{EE3A56B2-E696-4142-A502-BE853911A3A2}">
      <dgm:prSet/>
      <dgm:spPr/>
      <dgm:t>
        <a:bodyPr/>
        <a:lstStyle/>
        <a:p>
          <a:endParaRPr lang="en-US"/>
        </a:p>
      </dgm:t>
    </dgm:pt>
    <dgm:pt modelId="{809EA986-66A8-4840-97BD-F19DF9AD3716}" type="sibTrans" cxnId="{EE3A56B2-E696-4142-A502-BE853911A3A2}">
      <dgm:prSet/>
      <dgm:spPr/>
      <dgm:t>
        <a:bodyPr/>
        <a:lstStyle/>
        <a:p>
          <a:endParaRPr lang="en-US"/>
        </a:p>
      </dgm:t>
    </dgm:pt>
    <dgm:pt modelId="{C55EE518-9CEC-4DA0-8F06-E8B4A0B25460}">
      <dgm:prSet/>
      <dgm:spPr/>
      <dgm:t>
        <a:bodyPr/>
        <a:lstStyle/>
        <a:p>
          <a:r>
            <a:rPr lang="en-GB" b="1" dirty="0"/>
            <a:t>This will help identify where you think you need to read further, or need further guidance from your peers or module lead.</a:t>
          </a:r>
          <a:endParaRPr lang="en-US" b="1" dirty="0"/>
        </a:p>
      </dgm:t>
    </dgm:pt>
    <dgm:pt modelId="{36F22187-7F4D-4869-852A-0100A03E3D06}" type="parTrans" cxnId="{7D3B6C0B-DC9C-4C00-AF22-64DE7D333C5E}">
      <dgm:prSet/>
      <dgm:spPr/>
      <dgm:t>
        <a:bodyPr/>
        <a:lstStyle/>
        <a:p>
          <a:endParaRPr lang="en-US"/>
        </a:p>
      </dgm:t>
    </dgm:pt>
    <dgm:pt modelId="{CB178C98-75B9-4F5E-972C-F019A4F9C84E}" type="sibTrans" cxnId="{7D3B6C0B-DC9C-4C00-AF22-64DE7D333C5E}">
      <dgm:prSet/>
      <dgm:spPr/>
      <dgm:t>
        <a:bodyPr/>
        <a:lstStyle/>
        <a:p>
          <a:endParaRPr lang="en-US"/>
        </a:p>
      </dgm:t>
    </dgm:pt>
    <dgm:pt modelId="{7FD3CF21-A236-40ED-B7E8-29B20275ACAD}" type="pres">
      <dgm:prSet presAssocID="{E82D9476-8963-494E-A9F2-DB1E71105399}" presName="root" presStyleCnt="0">
        <dgm:presLayoutVars>
          <dgm:dir/>
          <dgm:resizeHandles val="exact"/>
        </dgm:presLayoutVars>
      </dgm:prSet>
      <dgm:spPr/>
    </dgm:pt>
    <dgm:pt modelId="{82D59CAB-B878-4C8B-B8B5-E85F6F392C81}" type="pres">
      <dgm:prSet presAssocID="{9E3A4571-7BB3-495E-B7BE-DA336C513031}" presName="compNode" presStyleCnt="0"/>
      <dgm:spPr/>
    </dgm:pt>
    <dgm:pt modelId="{0B0E1672-1554-4AE7-AB35-783B4A78EFA3}" type="pres">
      <dgm:prSet presAssocID="{9E3A4571-7BB3-495E-B7BE-DA336C51303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E17E37-BF30-4453-834A-9B4E55818758}" type="pres">
      <dgm:prSet presAssocID="{9E3A4571-7BB3-495E-B7BE-DA336C513031}" presName="spaceRect" presStyleCnt="0"/>
      <dgm:spPr/>
    </dgm:pt>
    <dgm:pt modelId="{B5EA1BA9-1FAF-4594-A70E-C671A632B790}" type="pres">
      <dgm:prSet presAssocID="{9E3A4571-7BB3-495E-B7BE-DA336C513031}" presName="textRect" presStyleLbl="revTx" presStyleIdx="0" presStyleCnt="4">
        <dgm:presLayoutVars>
          <dgm:chMax val="1"/>
          <dgm:chPref val="1"/>
        </dgm:presLayoutVars>
      </dgm:prSet>
      <dgm:spPr/>
    </dgm:pt>
    <dgm:pt modelId="{BB1D6E68-F916-4EA6-B997-A7B9AF3722E8}" type="pres">
      <dgm:prSet presAssocID="{10DE10DC-DD1A-4BAD-B718-241B5AE45AB3}" presName="sibTrans" presStyleCnt="0"/>
      <dgm:spPr/>
    </dgm:pt>
    <dgm:pt modelId="{06BF74CA-EA4C-49EE-A77D-CC3CB51F3774}" type="pres">
      <dgm:prSet presAssocID="{8107FA37-0614-4FD8-8229-61641DEA9824}" presName="compNode" presStyleCnt="0"/>
      <dgm:spPr/>
    </dgm:pt>
    <dgm:pt modelId="{7E2A5B5E-817A-42FD-AE2B-41B529665728}" type="pres">
      <dgm:prSet presAssocID="{8107FA37-0614-4FD8-8229-61641DEA98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5E7E3228-42D5-4B57-8691-B2277EB2BC72}" type="pres">
      <dgm:prSet presAssocID="{8107FA37-0614-4FD8-8229-61641DEA9824}" presName="spaceRect" presStyleCnt="0"/>
      <dgm:spPr/>
    </dgm:pt>
    <dgm:pt modelId="{F6AC7239-631B-4CBE-B590-1D16B384EA76}" type="pres">
      <dgm:prSet presAssocID="{8107FA37-0614-4FD8-8229-61641DEA9824}" presName="textRect" presStyleLbl="revTx" presStyleIdx="1" presStyleCnt="4">
        <dgm:presLayoutVars>
          <dgm:chMax val="1"/>
          <dgm:chPref val="1"/>
        </dgm:presLayoutVars>
      </dgm:prSet>
      <dgm:spPr/>
    </dgm:pt>
    <dgm:pt modelId="{BF23C3BB-408D-47CD-93FB-B9959EA3DA1F}" type="pres">
      <dgm:prSet presAssocID="{6FF484F7-FDCA-40A4-920F-5DBFFB91C0C6}" presName="sibTrans" presStyleCnt="0"/>
      <dgm:spPr/>
    </dgm:pt>
    <dgm:pt modelId="{2E8896DE-849C-44C5-A446-A9DBC744678D}" type="pres">
      <dgm:prSet presAssocID="{D7F67323-B115-46AF-A49A-B88A2FEFCE97}" presName="compNode" presStyleCnt="0"/>
      <dgm:spPr/>
    </dgm:pt>
    <dgm:pt modelId="{82FC6B74-0DDA-4070-AE8B-C88332982595}" type="pres">
      <dgm:prSet presAssocID="{D7F67323-B115-46AF-A49A-B88A2FEFCE9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24E034D-D9E0-4F70-8363-0E19D14905CE}" type="pres">
      <dgm:prSet presAssocID="{D7F67323-B115-46AF-A49A-B88A2FEFCE97}" presName="spaceRect" presStyleCnt="0"/>
      <dgm:spPr/>
    </dgm:pt>
    <dgm:pt modelId="{7AC8C89E-CD04-45C3-810F-E68900D18255}" type="pres">
      <dgm:prSet presAssocID="{D7F67323-B115-46AF-A49A-B88A2FEFCE97}" presName="textRect" presStyleLbl="revTx" presStyleIdx="2" presStyleCnt="4">
        <dgm:presLayoutVars>
          <dgm:chMax val="1"/>
          <dgm:chPref val="1"/>
        </dgm:presLayoutVars>
      </dgm:prSet>
      <dgm:spPr/>
    </dgm:pt>
    <dgm:pt modelId="{974F49B2-F92C-4F5C-A4D2-15318CF220A8}" type="pres">
      <dgm:prSet presAssocID="{809EA986-66A8-4840-97BD-F19DF9AD3716}" presName="sibTrans" presStyleCnt="0"/>
      <dgm:spPr/>
    </dgm:pt>
    <dgm:pt modelId="{96033601-6C31-446F-836A-EDD61630013B}" type="pres">
      <dgm:prSet presAssocID="{C55EE518-9CEC-4DA0-8F06-E8B4A0B25460}" presName="compNode" presStyleCnt="0"/>
      <dgm:spPr/>
    </dgm:pt>
    <dgm:pt modelId="{9845530E-973E-44FD-9CCE-7A0ED0ACF110}" type="pres">
      <dgm:prSet presAssocID="{C55EE518-9CEC-4DA0-8F06-E8B4A0B2546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4E4E335-C076-435B-8568-1641C9016A77}" type="pres">
      <dgm:prSet presAssocID="{C55EE518-9CEC-4DA0-8F06-E8B4A0B25460}" presName="spaceRect" presStyleCnt="0"/>
      <dgm:spPr/>
    </dgm:pt>
    <dgm:pt modelId="{F28C7333-A9B7-4DA7-9539-7C0A24B1BB6D}" type="pres">
      <dgm:prSet presAssocID="{C55EE518-9CEC-4DA0-8F06-E8B4A0B25460}" presName="textRect" presStyleLbl="revTx" presStyleIdx="3" presStyleCnt="4" custScaleY="169472" custLinFactNeighborX="-5028" custLinFactNeighborY="50101">
        <dgm:presLayoutVars>
          <dgm:chMax val="1"/>
          <dgm:chPref val="1"/>
        </dgm:presLayoutVars>
      </dgm:prSet>
      <dgm:spPr/>
    </dgm:pt>
  </dgm:ptLst>
  <dgm:cxnLst>
    <dgm:cxn modelId="{7D3B6C0B-DC9C-4C00-AF22-64DE7D333C5E}" srcId="{E82D9476-8963-494E-A9F2-DB1E71105399}" destId="{C55EE518-9CEC-4DA0-8F06-E8B4A0B25460}" srcOrd="3" destOrd="0" parTransId="{36F22187-7F4D-4869-852A-0100A03E3D06}" sibTransId="{CB178C98-75B9-4F5E-972C-F019A4F9C84E}"/>
    <dgm:cxn modelId="{85D96B0F-0C09-4BE9-A87C-47A2791DD584}" srcId="{E82D9476-8963-494E-A9F2-DB1E71105399}" destId="{9E3A4571-7BB3-495E-B7BE-DA336C513031}" srcOrd="0" destOrd="0" parTransId="{62F54ED4-0245-40BD-A5CC-55BB02C2037A}" sibTransId="{10DE10DC-DD1A-4BAD-B718-241B5AE45AB3}"/>
    <dgm:cxn modelId="{C5BEE23F-D502-4B41-8DDD-91A093310009}" type="presOf" srcId="{C55EE518-9CEC-4DA0-8F06-E8B4A0B25460}" destId="{F28C7333-A9B7-4DA7-9539-7C0A24B1BB6D}" srcOrd="0" destOrd="0" presId="urn:microsoft.com/office/officeart/2018/2/layout/IconLabelList"/>
    <dgm:cxn modelId="{76ECB14A-478D-4972-9AF2-8DB7665A214D}" type="presOf" srcId="{9E3A4571-7BB3-495E-B7BE-DA336C513031}" destId="{B5EA1BA9-1FAF-4594-A70E-C671A632B790}" srcOrd="0" destOrd="0" presId="urn:microsoft.com/office/officeart/2018/2/layout/IconLabelList"/>
    <dgm:cxn modelId="{B62DCF7E-29A1-47BD-81E8-9C6AF0330A2E}" srcId="{E82D9476-8963-494E-A9F2-DB1E71105399}" destId="{8107FA37-0614-4FD8-8229-61641DEA9824}" srcOrd="1" destOrd="0" parTransId="{F7D74408-6252-4CF1-915A-C72A18A3A1D3}" sibTransId="{6FF484F7-FDCA-40A4-920F-5DBFFB91C0C6}"/>
    <dgm:cxn modelId="{EE3A56B2-E696-4142-A502-BE853911A3A2}" srcId="{E82D9476-8963-494E-A9F2-DB1E71105399}" destId="{D7F67323-B115-46AF-A49A-B88A2FEFCE97}" srcOrd="2" destOrd="0" parTransId="{5045A57C-14EE-47B7-BB9B-3173D3F0A782}" sibTransId="{809EA986-66A8-4840-97BD-F19DF9AD3716}"/>
    <dgm:cxn modelId="{527BB5D4-81E9-4622-919E-CE92F6F38C55}" type="presOf" srcId="{8107FA37-0614-4FD8-8229-61641DEA9824}" destId="{F6AC7239-631B-4CBE-B590-1D16B384EA76}" srcOrd="0" destOrd="0" presId="urn:microsoft.com/office/officeart/2018/2/layout/IconLabelList"/>
    <dgm:cxn modelId="{F8FE81D7-54E0-4A89-85FD-038566D4E66D}" type="presOf" srcId="{D7F67323-B115-46AF-A49A-B88A2FEFCE97}" destId="{7AC8C89E-CD04-45C3-810F-E68900D18255}" srcOrd="0" destOrd="0" presId="urn:microsoft.com/office/officeart/2018/2/layout/IconLabelList"/>
    <dgm:cxn modelId="{950648DD-7BC9-4993-9990-78B7761F4A10}" type="presOf" srcId="{E82D9476-8963-494E-A9F2-DB1E71105399}" destId="{7FD3CF21-A236-40ED-B7E8-29B20275ACAD}" srcOrd="0" destOrd="0" presId="urn:microsoft.com/office/officeart/2018/2/layout/IconLabelList"/>
    <dgm:cxn modelId="{5549AA5C-7F4A-4905-ACA0-6439668181B0}" type="presParOf" srcId="{7FD3CF21-A236-40ED-B7E8-29B20275ACAD}" destId="{82D59CAB-B878-4C8B-B8B5-E85F6F392C81}" srcOrd="0" destOrd="0" presId="urn:microsoft.com/office/officeart/2018/2/layout/IconLabelList"/>
    <dgm:cxn modelId="{027313F1-0668-4ED8-98DE-BFBBB4874A95}" type="presParOf" srcId="{82D59CAB-B878-4C8B-B8B5-E85F6F392C81}" destId="{0B0E1672-1554-4AE7-AB35-783B4A78EFA3}" srcOrd="0" destOrd="0" presId="urn:microsoft.com/office/officeart/2018/2/layout/IconLabelList"/>
    <dgm:cxn modelId="{09B61BE4-0E82-4AE6-9D7D-A08F49E3EA50}" type="presParOf" srcId="{82D59CAB-B878-4C8B-B8B5-E85F6F392C81}" destId="{91E17E37-BF30-4453-834A-9B4E55818758}" srcOrd="1" destOrd="0" presId="urn:microsoft.com/office/officeart/2018/2/layout/IconLabelList"/>
    <dgm:cxn modelId="{FD73CE79-9D07-477D-8EDB-D61D773E0BA1}" type="presParOf" srcId="{82D59CAB-B878-4C8B-B8B5-E85F6F392C81}" destId="{B5EA1BA9-1FAF-4594-A70E-C671A632B790}" srcOrd="2" destOrd="0" presId="urn:microsoft.com/office/officeart/2018/2/layout/IconLabelList"/>
    <dgm:cxn modelId="{650BB784-0717-4BE4-A559-44A26A61C4EC}" type="presParOf" srcId="{7FD3CF21-A236-40ED-B7E8-29B20275ACAD}" destId="{BB1D6E68-F916-4EA6-B997-A7B9AF3722E8}" srcOrd="1" destOrd="0" presId="urn:microsoft.com/office/officeart/2018/2/layout/IconLabelList"/>
    <dgm:cxn modelId="{407D34C5-5969-4EB7-AAB9-ACB93610EB67}" type="presParOf" srcId="{7FD3CF21-A236-40ED-B7E8-29B20275ACAD}" destId="{06BF74CA-EA4C-49EE-A77D-CC3CB51F3774}" srcOrd="2" destOrd="0" presId="urn:microsoft.com/office/officeart/2018/2/layout/IconLabelList"/>
    <dgm:cxn modelId="{29E0DDCF-5856-40CF-837A-D87A9F619C65}" type="presParOf" srcId="{06BF74CA-EA4C-49EE-A77D-CC3CB51F3774}" destId="{7E2A5B5E-817A-42FD-AE2B-41B529665728}" srcOrd="0" destOrd="0" presId="urn:microsoft.com/office/officeart/2018/2/layout/IconLabelList"/>
    <dgm:cxn modelId="{3F0AD469-4222-4873-B4CD-AA365B710884}" type="presParOf" srcId="{06BF74CA-EA4C-49EE-A77D-CC3CB51F3774}" destId="{5E7E3228-42D5-4B57-8691-B2277EB2BC72}" srcOrd="1" destOrd="0" presId="urn:microsoft.com/office/officeart/2018/2/layout/IconLabelList"/>
    <dgm:cxn modelId="{BCC9A0B2-BE4A-4CAE-9F17-D4100F32947B}" type="presParOf" srcId="{06BF74CA-EA4C-49EE-A77D-CC3CB51F3774}" destId="{F6AC7239-631B-4CBE-B590-1D16B384EA76}" srcOrd="2" destOrd="0" presId="urn:microsoft.com/office/officeart/2018/2/layout/IconLabelList"/>
    <dgm:cxn modelId="{E2425611-235C-41C1-9BDD-3195A1C9B423}" type="presParOf" srcId="{7FD3CF21-A236-40ED-B7E8-29B20275ACAD}" destId="{BF23C3BB-408D-47CD-93FB-B9959EA3DA1F}" srcOrd="3" destOrd="0" presId="urn:microsoft.com/office/officeart/2018/2/layout/IconLabelList"/>
    <dgm:cxn modelId="{8281424A-698D-4FC1-B024-74F49EBD61C8}" type="presParOf" srcId="{7FD3CF21-A236-40ED-B7E8-29B20275ACAD}" destId="{2E8896DE-849C-44C5-A446-A9DBC744678D}" srcOrd="4" destOrd="0" presId="urn:microsoft.com/office/officeart/2018/2/layout/IconLabelList"/>
    <dgm:cxn modelId="{AC9E7B3B-C650-46AF-BC95-B3C399970C17}" type="presParOf" srcId="{2E8896DE-849C-44C5-A446-A9DBC744678D}" destId="{82FC6B74-0DDA-4070-AE8B-C88332982595}" srcOrd="0" destOrd="0" presId="urn:microsoft.com/office/officeart/2018/2/layout/IconLabelList"/>
    <dgm:cxn modelId="{55F60D64-7117-4A2D-AFA7-630BA111BD19}" type="presParOf" srcId="{2E8896DE-849C-44C5-A446-A9DBC744678D}" destId="{024E034D-D9E0-4F70-8363-0E19D14905CE}" srcOrd="1" destOrd="0" presId="urn:microsoft.com/office/officeart/2018/2/layout/IconLabelList"/>
    <dgm:cxn modelId="{9FA05D37-8A6F-4B5D-BE01-0F39CE942736}" type="presParOf" srcId="{2E8896DE-849C-44C5-A446-A9DBC744678D}" destId="{7AC8C89E-CD04-45C3-810F-E68900D18255}" srcOrd="2" destOrd="0" presId="urn:microsoft.com/office/officeart/2018/2/layout/IconLabelList"/>
    <dgm:cxn modelId="{C1B7AB74-A32D-40AC-8B9B-755D3274E481}" type="presParOf" srcId="{7FD3CF21-A236-40ED-B7E8-29B20275ACAD}" destId="{974F49B2-F92C-4F5C-A4D2-15318CF220A8}" srcOrd="5" destOrd="0" presId="urn:microsoft.com/office/officeart/2018/2/layout/IconLabelList"/>
    <dgm:cxn modelId="{35E572C9-CF8A-4CB5-A566-CD8166D279EC}" type="presParOf" srcId="{7FD3CF21-A236-40ED-B7E8-29B20275ACAD}" destId="{96033601-6C31-446F-836A-EDD61630013B}" srcOrd="6" destOrd="0" presId="urn:microsoft.com/office/officeart/2018/2/layout/IconLabelList"/>
    <dgm:cxn modelId="{88F3279E-B9DD-4856-864D-023AD8969D65}" type="presParOf" srcId="{96033601-6C31-446F-836A-EDD61630013B}" destId="{9845530E-973E-44FD-9CCE-7A0ED0ACF110}" srcOrd="0" destOrd="0" presId="urn:microsoft.com/office/officeart/2018/2/layout/IconLabelList"/>
    <dgm:cxn modelId="{EB2FC99D-CAB7-4BFD-A5D6-7F585FE505AF}" type="presParOf" srcId="{96033601-6C31-446F-836A-EDD61630013B}" destId="{74E4E335-C076-435B-8568-1641C9016A77}" srcOrd="1" destOrd="0" presId="urn:microsoft.com/office/officeart/2018/2/layout/IconLabelList"/>
    <dgm:cxn modelId="{8ECC4AB6-12F8-4759-9907-2B5C9A9BF5E0}" type="presParOf" srcId="{96033601-6C31-446F-836A-EDD61630013B}" destId="{F28C7333-A9B7-4DA7-9539-7C0A24B1BB6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1513F0-1810-4A28-8D3C-39AD7FA32AA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4D6F9455-017B-4DFB-9551-022B80C21FD4}">
      <dgm:prSet/>
      <dgm:spPr/>
      <dgm:t>
        <a:bodyPr/>
        <a:lstStyle/>
        <a:p>
          <a:pPr>
            <a:defRPr cap="all"/>
          </a:pPr>
          <a:r>
            <a:rPr lang="en-GB" b="1" baseline="0"/>
            <a:t>REFLECT</a:t>
          </a:r>
          <a:endParaRPr lang="en-US"/>
        </a:p>
      </dgm:t>
    </dgm:pt>
    <dgm:pt modelId="{7D8C9793-BD50-497A-8CFE-D6F1461B37C0}" type="parTrans" cxnId="{9AAA0915-A979-47DC-A5C7-BB671B9DD7ED}">
      <dgm:prSet/>
      <dgm:spPr/>
      <dgm:t>
        <a:bodyPr/>
        <a:lstStyle/>
        <a:p>
          <a:endParaRPr lang="en-US"/>
        </a:p>
      </dgm:t>
    </dgm:pt>
    <dgm:pt modelId="{97169E4B-D477-4E69-9ADA-83587165453A}" type="sibTrans" cxnId="{9AAA0915-A979-47DC-A5C7-BB671B9DD7ED}">
      <dgm:prSet/>
      <dgm:spPr/>
      <dgm:t>
        <a:bodyPr/>
        <a:lstStyle/>
        <a:p>
          <a:endParaRPr lang="en-US"/>
        </a:p>
      </dgm:t>
    </dgm:pt>
    <dgm:pt modelId="{D37F2EF4-CEA6-48D9-896B-5ED3359917A4}">
      <dgm:prSet/>
      <dgm:spPr/>
      <dgm:t>
        <a:bodyPr/>
        <a:lstStyle/>
        <a:p>
          <a:pPr>
            <a:defRPr cap="all"/>
          </a:pPr>
          <a:r>
            <a:rPr lang="en-GB" b="1" baseline="0"/>
            <a:t>IDENTIFY</a:t>
          </a:r>
          <a:endParaRPr lang="en-US"/>
        </a:p>
      </dgm:t>
    </dgm:pt>
    <dgm:pt modelId="{2BFB32E7-813F-4657-A1C7-01DBA4F3B3A4}" type="parTrans" cxnId="{C7B2A50D-6F8B-4281-86AB-08CB01B132F3}">
      <dgm:prSet/>
      <dgm:spPr/>
      <dgm:t>
        <a:bodyPr/>
        <a:lstStyle/>
        <a:p>
          <a:endParaRPr lang="en-US"/>
        </a:p>
      </dgm:t>
    </dgm:pt>
    <dgm:pt modelId="{9555FBD2-F7AF-4E96-8306-1102E9B5EC9C}" type="sibTrans" cxnId="{C7B2A50D-6F8B-4281-86AB-08CB01B132F3}">
      <dgm:prSet/>
      <dgm:spPr/>
      <dgm:t>
        <a:bodyPr/>
        <a:lstStyle/>
        <a:p>
          <a:endParaRPr lang="en-US"/>
        </a:p>
      </dgm:t>
    </dgm:pt>
    <dgm:pt modelId="{20C093C7-FAB9-4A84-97FD-170C705B07D2}">
      <dgm:prSet/>
      <dgm:spPr/>
      <dgm:t>
        <a:bodyPr/>
        <a:lstStyle/>
        <a:p>
          <a:pPr>
            <a:defRPr cap="all"/>
          </a:pPr>
          <a:r>
            <a:rPr lang="en-GB" b="1" baseline="0"/>
            <a:t>PROGRESS</a:t>
          </a:r>
          <a:endParaRPr lang="en-US"/>
        </a:p>
      </dgm:t>
    </dgm:pt>
    <dgm:pt modelId="{E9A5FE99-5C5D-46AF-AEEC-C7378E61FCF2}" type="parTrans" cxnId="{973FE399-15BF-4380-AEBC-61801CEEFCE3}">
      <dgm:prSet/>
      <dgm:spPr/>
      <dgm:t>
        <a:bodyPr/>
        <a:lstStyle/>
        <a:p>
          <a:endParaRPr lang="en-US"/>
        </a:p>
      </dgm:t>
    </dgm:pt>
    <dgm:pt modelId="{D8408F65-B5A3-4B11-A5CE-71111E224FC7}" type="sibTrans" cxnId="{973FE399-15BF-4380-AEBC-61801CEEFCE3}">
      <dgm:prSet/>
      <dgm:spPr/>
      <dgm:t>
        <a:bodyPr/>
        <a:lstStyle/>
        <a:p>
          <a:endParaRPr lang="en-US"/>
        </a:p>
      </dgm:t>
    </dgm:pt>
    <dgm:pt modelId="{BA859644-3AFC-44EA-8C94-33770EE6AA91}" type="pres">
      <dgm:prSet presAssocID="{2C1513F0-1810-4A28-8D3C-39AD7FA32AA7}" presName="root" presStyleCnt="0">
        <dgm:presLayoutVars>
          <dgm:dir/>
          <dgm:resizeHandles val="exact"/>
        </dgm:presLayoutVars>
      </dgm:prSet>
      <dgm:spPr/>
    </dgm:pt>
    <dgm:pt modelId="{34FED349-0CEA-4177-BADE-6CA4E5989EE3}" type="pres">
      <dgm:prSet presAssocID="{4D6F9455-017B-4DFB-9551-022B80C21FD4}" presName="compNode" presStyleCnt="0"/>
      <dgm:spPr/>
    </dgm:pt>
    <dgm:pt modelId="{1079FF08-8C6D-40F3-AF23-82DDC7A02A8D}" type="pres">
      <dgm:prSet presAssocID="{4D6F9455-017B-4DFB-9551-022B80C21FD4}" presName="iconBgRect" presStyleLbl="bgShp" presStyleIdx="0" presStyleCnt="3"/>
      <dgm:spPr/>
    </dgm:pt>
    <dgm:pt modelId="{8AE0CC8D-C52F-4ECE-8167-1F09DBA28D0E}" type="pres">
      <dgm:prSet presAssocID="{4D6F9455-017B-4DFB-9551-022B80C21F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03A2138E-D6AA-46BD-AAE8-8E167BC8DE2D}" type="pres">
      <dgm:prSet presAssocID="{4D6F9455-017B-4DFB-9551-022B80C21FD4}" presName="spaceRect" presStyleCnt="0"/>
      <dgm:spPr/>
    </dgm:pt>
    <dgm:pt modelId="{8241A504-E064-49D3-8877-34A414EFEBE1}" type="pres">
      <dgm:prSet presAssocID="{4D6F9455-017B-4DFB-9551-022B80C21FD4}" presName="textRect" presStyleLbl="revTx" presStyleIdx="0" presStyleCnt="3">
        <dgm:presLayoutVars>
          <dgm:chMax val="1"/>
          <dgm:chPref val="1"/>
        </dgm:presLayoutVars>
      </dgm:prSet>
      <dgm:spPr/>
    </dgm:pt>
    <dgm:pt modelId="{22B63A5C-28E3-434A-B5A0-EBD85C52E227}" type="pres">
      <dgm:prSet presAssocID="{97169E4B-D477-4E69-9ADA-83587165453A}" presName="sibTrans" presStyleCnt="0"/>
      <dgm:spPr/>
    </dgm:pt>
    <dgm:pt modelId="{F9F92D08-9B08-480A-80D8-BA04DCF57A0A}" type="pres">
      <dgm:prSet presAssocID="{D37F2EF4-CEA6-48D9-896B-5ED3359917A4}" presName="compNode" presStyleCnt="0"/>
      <dgm:spPr/>
    </dgm:pt>
    <dgm:pt modelId="{39F790DE-DDD1-411B-A86C-C4C53592304E}" type="pres">
      <dgm:prSet presAssocID="{D37F2EF4-CEA6-48D9-896B-5ED3359917A4}" presName="iconBgRect" presStyleLbl="bgShp" presStyleIdx="1" presStyleCnt="3"/>
      <dgm:spPr/>
    </dgm:pt>
    <dgm:pt modelId="{C4FF0712-1C8C-4F90-9D5D-47319946C347}" type="pres">
      <dgm:prSet presAssocID="{D37F2EF4-CEA6-48D9-896B-5ED3359917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82F1FCF-A4E0-499E-945B-F490A61AF20B}" type="pres">
      <dgm:prSet presAssocID="{D37F2EF4-CEA6-48D9-896B-5ED3359917A4}" presName="spaceRect" presStyleCnt="0"/>
      <dgm:spPr/>
    </dgm:pt>
    <dgm:pt modelId="{98D28D96-AC95-44AC-8493-9AC5F499151E}" type="pres">
      <dgm:prSet presAssocID="{D37F2EF4-CEA6-48D9-896B-5ED3359917A4}" presName="textRect" presStyleLbl="revTx" presStyleIdx="1" presStyleCnt="3">
        <dgm:presLayoutVars>
          <dgm:chMax val="1"/>
          <dgm:chPref val="1"/>
        </dgm:presLayoutVars>
      </dgm:prSet>
      <dgm:spPr/>
    </dgm:pt>
    <dgm:pt modelId="{E4E3F385-2554-4A6E-86BF-5EA75A179C90}" type="pres">
      <dgm:prSet presAssocID="{9555FBD2-F7AF-4E96-8306-1102E9B5EC9C}" presName="sibTrans" presStyleCnt="0"/>
      <dgm:spPr/>
    </dgm:pt>
    <dgm:pt modelId="{CC13F89E-72A4-4E1A-8991-648C40547DBE}" type="pres">
      <dgm:prSet presAssocID="{20C093C7-FAB9-4A84-97FD-170C705B07D2}" presName="compNode" presStyleCnt="0"/>
      <dgm:spPr/>
    </dgm:pt>
    <dgm:pt modelId="{AEDAC5CC-BF22-43B0-B064-3BE6C94E1E22}" type="pres">
      <dgm:prSet presAssocID="{20C093C7-FAB9-4A84-97FD-170C705B07D2}" presName="iconBgRect" presStyleLbl="bgShp" presStyleIdx="2" presStyleCnt="3"/>
      <dgm:spPr/>
    </dgm:pt>
    <dgm:pt modelId="{8A103ED9-FB7A-42CF-B451-2AF0821251E3}" type="pres">
      <dgm:prSet presAssocID="{20C093C7-FAB9-4A84-97FD-170C705B07D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9B58C3A-4378-4945-B244-39F0F8BFBB0E}" type="pres">
      <dgm:prSet presAssocID="{20C093C7-FAB9-4A84-97FD-170C705B07D2}" presName="spaceRect" presStyleCnt="0"/>
      <dgm:spPr/>
    </dgm:pt>
    <dgm:pt modelId="{7573B86E-E4F3-4429-98BB-E41751F5DFE5}" type="pres">
      <dgm:prSet presAssocID="{20C093C7-FAB9-4A84-97FD-170C705B07D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7B2A50D-6F8B-4281-86AB-08CB01B132F3}" srcId="{2C1513F0-1810-4A28-8D3C-39AD7FA32AA7}" destId="{D37F2EF4-CEA6-48D9-896B-5ED3359917A4}" srcOrd="1" destOrd="0" parTransId="{2BFB32E7-813F-4657-A1C7-01DBA4F3B3A4}" sibTransId="{9555FBD2-F7AF-4E96-8306-1102E9B5EC9C}"/>
    <dgm:cxn modelId="{64CEE714-08F7-4EDF-96FF-73D00F636DD2}" type="presOf" srcId="{D37F2EF4-CEA6-48D9-896B-5ED3359917A4}" destId="{98D28D96-AC95-44AC-8493-9AC5F499151E}" srcOrd="0" destOrd="0" presId="urn:microsoft.com/office/officeart/2018/5/layout/IconCircleLabelList"/>
    <dgm:cxn modelId="{9AAA0915-A979-47DC-A5C7-BB671B9DD7ED}" srcId="{2C1513F0-1810-4A28-8D3C-39AD7FA32AA7}" destId="{4D6F9455-017B-4DFB-9551-022B80C21FD4}" srcOrd="0" destOrd="0" parTransId="{7D8C9793-BD50-497A-8CFE-D6F1461B37C0}" sibTransId="{97169E4B-D477-4E69-9ADA-83587165453A}"/>
    <dgm:cxn modelId="{5396AA62-B721-40D6-ABFB-03D99089081F}" type="presOf" srcId="{2C1513F0-1810-4A28-8D3C-39AD7FA32AA7}" destId="{BA859644-3AFC-44EA-8C94-33770EE6AA91}" srcOrd="0" destOrd="0" presId="urn:microsoft.com/office/officeart/2018/5/layout/IconCircleLabelList"/>
    <dgm:cxn modelId="{973FE399-15BF-4380-AEBC-61801CEEFCE3}" srcId="{2C1513F0-1810-4A28-8D3C-39AD7FA32AA7}" destId="{20C093C7-FAB9-4A84-97FD-170C705B07D2}" srcOrd="2" destOrd="0" parTransId="{E9A5FE99-5C5D-46AF-AEEC-C7378E61FCF2}" sibTransId="{D8408F65-B5A3-4B11-A5CE-71111E224FC7}"/>
    <dgm:cxn modelId="{E9CE59BD-85BD-4EB2-95EA-1F5D6B00A831}" type="presOf" srcId="{20C093C7-FAB9-4A84-97FD-170C705B07D2}" destId="{7573B86E-E4F3-4429-98BB-E41751F5DFE5}" srcOrd="0" destOrd="0" presId="urn:microsoft.com/office/officeart/2018/5/layout/IconCircleLabelList"/>
    <dgm:cxn modelId="{6DA631EA-4D91-48F8-AE61-76550B02EC1A}" type="presOf" srcId="{4D6F9455-017B-4DFB-9551-022B80C21FD4}" destId="{8241A504-E064-49D3-8877-34A414EFEBE1}" srcOrd="0" destOrd="0" presId="urn:microsoft.com/office/officeart/2018/5/layout/IconCircleLabelList"/>
    <dgm:cxn modelId="{841AE6F5-3FB2-426D-B9D0-7B4807E78C8B}" type="presParOf" srcId="{BA859644-3AFC-44EA-8C94-33770EE6AA91}" destId="{34FED349-0CEA-4177-BADE-6CA4E5989EE3}" srcOrd="0" destOrd="0" presId="urn:microsoft.com/office/officeart/2018/5/layout/IconCircleLabelList"/>
    <dgm:cxn modelId="{E86932F5-315F-4D9C-8F42-DE089D76E3A4}" type="presParOf" srcId="{34FED349-0CEA-4177-BADE-6CA4E5989EE3}" destId="{1079FF08-8C6D-40F3-AF23-82DDC7A02A8D}" srcOrd="0" destOrd="0" presId="urn:microsoft.com/office/officeart/2018/5/layout/IconCircleLabelList"/>
    <dgm:cxn modelId="{A5496AA5-D9CC-4CC0-88C8-D7EA44BA19DE}" type="presParOf" srcId="{34FED349-0CEA-4177-BADE-6CA4E5989EE3}" destId="{8AE0CC8D-C52F-4ECE-8167-1F09DBA28D0E}" srcOrd="1" destOrd="0" presId="urn:microsoft.com/office/officeart/2018/5/layout/IconCircleLabelList"/>
    <dgm:cxn modelId="{98F1A29A-F9A9-4450-925B-2DBFD7B08664}" type="presParOf" srcId="{34FED349-0CEA-4177-BADE-6CA4E5989EE3}" destId="{03A2138E-D6AA-46BD-AAE8-8E167BC8DE2D}" srcOrd="2" destOrd="0" presId="urn:microsoft.com/office/officeart/2018/5/layout/IconCircleLabelList"/>
    <dgm:cxn modelId="{1179E184-9AE6-42D3-9037-E80C9191C10D}" type="presParOf" srcId="{34FED349-0CEA-4177-BADE-6CA4E5989EE3}" destId="{8241A504-E064-49D3-8877-34A414EFEBE1}" srcOrd="3" destOrd="0" presId="urn:microsoft.com/office/officeart/2018/5/layout/IconCircleLabelList"/>
    <dgm:cxn modelId="{97725971-EAC1-4269-8460-FFF56E856204}" type="presParOf" srcId="{BA859644-3AFC-44EA-8C94-33770EE6AA91}" destId="{22B63A5C-28E3-434A-B5A0-EBD85C52E227}" srcOrd="1" destOrd="0" presId="urn:microsoft.com/office/officeart/2018/5/layout/IconCircleLabelList"/>
    <dgm:cxn modelId="{A0B06BB4-EE42-4143-8751-199DC39AE307}" type="presParOf" srcId="{BA859644-3AFC-44EA-8C94-33770EE6AA91}" destId="{F9F92D08-9B08-480A-80D8-BA04DCF57A0A}" srcOrd="2" destOrd="0" presId="urn:microsoft.com/office/officeart/2018/5/layout/IconCircleLabelList"/>
    <dgm:cxn modelId="{ADBC11ED-C6B0-4DEF-B8BF-494B044F24FD}" type="presParOf" srcId="{F9F92D08-9B08-480A-80D8-BA04DCF57A0A}" destId="{39F790DE-DDD1-411B-A86C-C4C53592304E}" srcOrd="0" destOrd="0" presId="urn:microsoft.com/office/officeart/2018/5/layout/IconCircleLabelList"/>
    <dgm:cxn modelId="{1522A66B-4DB0-4A27-BD47-58095E799416}" type="presParOf" srcId="{F9F92D08-9B08-480A-80D8-BA04DCF57A0A}" destId="{C4FF0712-1C8C-4F90-9D5D-47319946C347}" srcOrd="1" destOrd="0" presId="urn:microsoft.com/office/officeart/2018/5/layout/IconCircleLabelList"/>
    <dgm:cxn modelId="{5E8381C9-BDF1-4D91-8829-B75E1B5A5FBB}" type="presParOf" srcId="{F9F92D08-9B08-480A-80D8-BA04DCF57A0A}" destId="{882F1FCF-A4E0-499E-945B-F490A61AF20B}" srcOrd="2" destOrd="0" presId="urn:microsoft.com/office/officeart/2018/5/layout/IconCircleLabelList"/>
    <dgm:cxn modelId="{A22262B0-765D-45D6-B0DB-1520C4600771}" type="presParOf" srcId="{F9F92D08-9B08-480A-80D8-BA04DCF57A0A}" destId="{98D28D96-AC95-44AC-8493-9AC5F499151E}" srcOrd="3" destOrd="0" presId="urn:microsoft.com/office/officeart/2018/5/layout/IconCircleLabelList"/>
    <dgm:cxn modelId="{E36E3C4D-8946-447B-B3DC-2E16A984A71B}" type="presParOf" srcId="{BA859644-3AFC-44EA-8C94-33770EE6AA91}" destId="{E4E3F385-2554-4A6E-86BF-5EA75A179C90}" srcOrd="3" destOrd="0" presId="urn:microsoft.com/office/officeart/2018/5/layout/IconCircleLabelList"/>
    <dgm:cxn modelId="{1CA9B586-9C42-44A0-A5FC-6194800DF897}" type="presParOf" srcId="{BA859644-3AFC-44EA-8C94-33770EE6AA91}" destId="{CC13F89E-72A4-4E1A-8991-648C40547DBE}" srcOrd="4" destOrd="0" presId="urn:microsoft.com/office/officeart/2018/5/layout/IconCircleLabelList"/>
    <dgm:cxn modelId="{91B0D96F-08F9-497E-88B3-E1DC72648B72}" type="presParOf" srcId="{CC13F89E-72A4-4E1A-8991-648C40547DBE}" destId="{AEDAC5CC-BF22-43B0-B064-3BE6C94E1E22}" srcOrd="0" destOrd="0" presId="urn:microsoft.com/office/officeart/2018/5/layout/IconCircleLabelList"/>
    <dgm:cxn modelId="{2935C348-89EB-4C19-BFE9-009C60812B8D}" type="presParOf" srcId="{CC13F89E-72A4-4E1A-8991-648C40547DBE}" destId="{8A103ED9-FB7A-42CF-B451-2AF0821251E3}" srcOrd="1" destOrd="0" presId="urn:microsoft.com/office/officeart/2018/5/layout/IconCircleLabelList"/>
    <dgm:cxn modelId="{F07C9652-BD4D-4072-AE49-78E408237BE4}" type="presParOf" srcId="{CC13F89E-72A4-4E1A-8991-648C40547DBE}" destId="{D9B58C3A-4378-4945-B244-39F0F8BFBB0E}" srcOrd="2" destOrd="0" presId="urn:microsoft.com/office/officeart/2018/5/layout/IconCircleLabelList"/>
    <dgm:cxn modelId="{281C0A94-F151-40B8-8332-81DE42F99732}" type="presParOf" srcId="{CC13F89E-72A4-4E1A-8991-648C40547DBE}" destId="{7573B86E-E4F3-4429-98BB-E41751F5DFE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92ECEA-5014-4A5F-8871-777B4FEA5A6B}">
      <dsp:nvSpPr>
        <dsp:cNvPr id="0" name=""/>
        <dsp:cNvSpPr/>
      </dsp:nvSpPr>
      <dsp:spPr>
        <a:xfrm>
          <a:off x="719382" y="24539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EA943-3A05-4184-AA8D-7370801314AF}">
      <dsp:nvSpPr>
        <dsp:cNvPr id="0" name=""/>
        <dsp:cNvSpPr/>
      </dsp:nvSpPr>
      <dsp:spPr>
        <a:xfrm>
          <a:off x="224382" y="1632720"/>
          <a:ext cx="1800000" cy="24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Is an opportunity for each of you to identify where you need to progress next- consider areas which you may need to read about to support comprehension in particular areas.</a:t>
          </a:r>
          <a:endParaRPr lang="en-US" sz="1100" kern="1200"/>
        </a:p>
      </dsp:txBody>
      <dsp:txXfrm>
        <a:off x="224382" y="1632720"/>
        <a:ext cx="1800000" cy="2459531"/>
      </dsp:txXfrm>
    </dsp:sp>
    <dsp:sp modelId="{790D63DA-2E69-41BD-AB35-8CA9BCF8E219}">
      <dsp:nvSpPr>
        <dsp:cNvPr id="0" name=""/>
        <dsp:cNvSpPr/>
      </dsp:nvSpPr>
      <dsp:spPr>
        <a:xfrm>
          <a:off x="2834382" y="24539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E0576-4DF1-4A14-B04B-2A7CE6EC3333}">
      <dsp:nvSpPr>
        <dsp:cNvPr id="0" name=""/>
        <dsp:cNvSpPr/>
      </dsp:nvSpPr>
      <dsp:spPr>
        <a:xfrm>
          <a:off x="2339382" y="1632720"/>
          <a:ext cx="1800000" cy="24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This maybe accessing resources on Moodle as well as your own independent reading, studying. Don’t forget the UWTSD library.</a:t>
          </a:r>
          <a:endParaRPr lang="en-US" sz="1100" kern="1200"/>
        </a:p>
      </dsp:txBody>
      <dsp:txXfrm>
        <a:off x="2339382" y="1632720"/>
        <a:ext cx="1800000" cy="2459531"/>
      </dsp:txXfrm>
    </dsp:sp>
    <dsp:sp modelId="{C24507C5-5F6C-43DE-A310-A44AFF2F273B}">
      <dsp:nvSpPr>
        <dsp:cNvPr id="0" name=""/>
        <dsp:cNvSpPr/>
      </dsp:nvSpPr>
      <dsp:spPr>
        <a:xfrm>
          <a:off x="4949382" y="24539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F1570-3056-495D-BA24-71F53550A43B}">
      <dsp:nvSpPr>
        <dsp:cNvPr id="0" name=""/>
        <dsp:cNvSpPr/>
      </dsp:nvSpPr>
      <dsp:spPr>
        <a:xfrm>
          <a:off x="4454382" y="1632720"/>
          <a:ext cx="1800000" cy="24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Remember, each of you will be at various stages within your learning and assignments.</a:t>
          </a:r>
          <a:endParaRPr lang="en-US" sz="1100" kern="1200"/>
        </a:p>
      </dsp:txBody>
      <dsp:txXfrm>
        <a:off x="4454382" y="1632720"/>
        <a:ext cx="1800000" cy="2459531"/>
      </dsp:txXfrm>
    </dsp:sp>
    <dsp:sp modelId="{A2B16D33-2F4A-4FB4-8BEC-C7425244B4A2}">
      <dsp:nvSpPr>
        <dsp:cNvPr id="0" name=""/>
        <dsp:cNvSpPr/>
      </dsp:nvSpPr>
      <dsp:spPr>
        <a:xfrm>
          <a:off x="7064382" y="24539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47671-6339-4749-ACF5-196A0CCA7BF3}">
      <dsp:nvSpPr>
        <dsp:cNvPr id="0" name=""/>
        <dsp:cNvSpPr/>
      </dsp:nvSpPr>
      <dsp:spPr>
        <a:xfrm>
          <a:off x="6569382" y="1632720"/>
          <a:ext cx="1800000" cy="24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Reading week supports academic skills, through independent study you will become more confident in identifying your own needs through reflection, as well as identifying robust reliable resources</a:t>
          </a:r>
          <a:endParaRPr lang="en-US" sz="1100" kern="1200"/>
        </a:p>
      </dsp:txBody>
      <dsp:txXfrm>
        <a:off x="6569382" y="1632720"/>
        <a:ext cx="1800000" cy="2459531"/>
      </dsp:txXfrm>
    </dsp:sp>
    <dsp:sp modelId="{7ADD0C03-818F-4C25-9378-52BF509E8816}">
      <dsp:nvSpPr>
        <dsp:cNvPr id="0" name=""/>
        <dsp:cNvSpPr/>
      </dsp:nvSpPr>
      <dsp:spPr>
        <a:xfrm>
          <a:off x="9179382" y="24539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445DC-CDFA-4C3E-83EC-C8808A7BC56B}">
      <dsp:nvSpPr>
        <dsp:cNvPr id="0" name=""/>
        <dsp:cNvSpPr/>
      </dsp:nvSpPr>
      <dsp:spPr>
        <a:xfrm>
          <a:off x="8684382" y="1632720"/>
          <a:ext cx="1800000" cy="245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consider where you are getting your information from, is it trustworthy? Is it up to date to reflect current practice?</a:t>
          </a:r>
          <a:endParaRPr lang="en-US" sz="1100" kern="1200"/>
        </a:p>
      </dsp:txBody>
      <dsp:txXfrm>
        <a:off x="8684382" y="1632720"/>
        <a:ext cx="1800000" cy="24595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0E1672-1554-4AE7-AB35-783B4A78EFA3}">
      <dsp:nvSpPr>
        <dsp:cNvPr id="0" name=""/>
        <dsp:cNvSpPr/>
      </dsp:nvSpPr>
      <dsp:spPr>
        <a:xfrm>
          <a:off x="699669" y="815618"/>
          <a:ext cx="1062761" cy="1062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A1BA9-1FAF-4594-A70E-C671A632B790}">
      <dsp:nvSpPr>
        <dsp:cNvPr id="0" name=""/>
        <dsp:cNvSpPr/>
      </dsp:nvSpPr>
      <dsp:spPr>
        <a:xfrm>
          <a:off x="50204" y="2284524"/>
          <a:ext cx="2361691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Use reading week as an opportunity to support assignment building, identify what your next steps maybe to progress and build your work.</a:t>
          </a:r>
          <a:endParaRPr lang="en-US" sz="1100" b="1" kern="1200" dirty="0"/>
        </a:p>
      </dsp:txBody>
      <dsp:txXfrm>
        <a:off x="50204" y="2284524"/>
        <a:ext cx="2361691" cy="1237500"/>
      </dsp:txXfrm>
    </dsp:sp>
    <dsp:sp modelId="{7E2A5B5E-817A-42FD-AE2B-41B529665728}">
      <dsp:nvSpPr>
        <dsp:cNvPr id="0" name=""/>
        <dsp:cNvSpPr/>
      </dsp:nvSpPr>
      <dsp:spPr>
        <a:xfrm>
          <a:off x="3474657" y="815618"/>
          <a:ext cx="1062761" cy="1062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C7239-631B-4CBE-B590-1D16B384EA76}">
      <dsp:nvSpPr>
        <dsp:cNvPr id="0" name=""/>
        <dsp:cNvSpPr/>
      </dsp:nvSpPr>
      <dsp:spPr>
        <a:xfrm>
          <a:off x="2825192" y="2284524"/>
          <a:ext cx="2361691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Maybe your reading week may include brain storming, ensuring comprehension of assignment briefs to move forward confidently?</a:t>
          </a:r>
          <a:endParaRPr lang="en-US" sz="1100" b="1" kern="1200" dirty="0"/>
        </a:p>
      </dsp:txBody>
      <dsp:txXfrm>
        <a:off x="2825192" y="2284524"/>
        <a:ext cx="2361691" cy="1237500"/>
      </dsp:txXfrm>
    </dsp:sp>
    <dsp:sp modelId="{82FC6B74-0DDA-4070-AE8B-C88332982595}">
      <dsp:nvSpPr>
        <dsp:cNvPr id="0" name=""/>
        <dsp:cNvSpPr/>
      </dsp:nvSpPr>
      <dsp:spPr>
        <a:xfrm>
          <a:off x="6249644" y="815618"/>
          <a:ext cx="1062761" cy="1062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8C89E-CD04-45C3-810F-E68900D18255}">
      <dsp:nvSpPr>
        <dsp:cNvPr id="0" name=""/>
        <dsp:cNvSpPr/>
      </dsp:nvSpPr>
      <dsp:spPr>
        <a:xfrm>
          <a:off x="5600179" y="2284524"/>
          <a:ext cx="2361691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Writing key notes tailored to your assignments, build your assignments</a:t>
          </a:r>
          <a:endParaRPr lang="en-US" sz="1100" b="1" kern="1200" dirty="0"/>
        </a:p>
      </dsp:txBody>
      <dsp:txXfrm>
        <a:off x="5600179" y="2284524"/>
        <a:ext cx="2361691" cy="1237500"/>
      </dsp:txXfrm>
    </dsp:sp>
    <dsp:sp modelId="{9845530E-973E-44FD-9CCE-7A0ED0ACF110}">
      <dsp:nvSpPr>
        <dsp:cNvPr id="0" name=""/>
        <dsp:cNvSpPr/>
      </dsp:nvSpPr>
      <dsp:spPr>
        <a:xfrm>
          <a:off x="9024632" y="600689"/>
          <a:ext cx="1062761" cy="1062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C7333-A9B7-4DA7-9539-7C0A24B1BB6D}">
      <dsp:nvSpPr>
        <dsp:cNvPr id="0" name=""/>
        <dsp:cNvSpPr/>
      </dsp:nvSpPr>
      <dsp:spPr>
        <a:xfrm>
          <a:off x="8256421" y="2240426"/>
          <a:ext cx="2361691" cy="2097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This will help identify where you think you need to read further, or need further guidance from your peers or module lead.</a:t>
          </a:r>
          <a:endParaRPr lang="en-US" sz="1100" b="1" kern="1200" dirty="0"/>
        </a:p>
      </dsp:txBody>
      <dsp:txXfrm>
        <a:off x="8256421" y="2240426"/>
        <a:ext cx="2361691" cy="2097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9FF08-8C6D-40F3-AF23-82DDC7A02A8D}">
      <dsp:nvSpPr>
        <dsp:cNvPr id="0" name=""/>
        <dsp:cNvSpPr/>
      </dsp:nvSpPr>
      <dsp:spPr>
        <a:xfrm>
          <a:off x="588543" y="148793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0CC8D-C52F-4ECE-8167-1F09DBA28D0E}">
      <dsp:nvSpPr>
        <dsp:cNvPr id="0" name=""/>
        <dsp:cNvSpPr/>
      </dsp:nvSpPr>
      <dsp:spPr>
        <a:xfrm>
          <a:off x="968793" y="529043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1A504-E064-49D3-8877-34A414EFEBE1}">
      <dsp:nvSpPr>
        <dsp:cNvPr id="0" name=""/>
        <dsp:cNvSpPr/>
      </dsp:nvSpPr>
      <dsp:spPr>
        <a:xfrm>
          <a:off x="18168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kern="1200" baseline="0"/>
            <a:t>REFLECT</a:t>
          </a:r>
          <a:endParaRPr lang="en-US" sz="3100" kern="1200"/>
        </a:p>
      </dsp:txBody>
      <dsp:txXfrm>
        <a:off x="18168" y="2488794"/>
        <a:ext cx="2925000" cy="720000"/>
      </dsp:txXfrm>
    </dsp:sp>
    <dsp:sp modelId="{39F790DE-DDD1-411B-A86C-C4C53592304E}">
      <dsp:nvSpPr>
        <dsp:cNvPr id="0" name=""/>
        <dsp:cNvSpPr/>
      </dsp:nvSpPr>
      <dsp:spPr>
        <a:xfrm>
          <a:off x="4025418" y="148793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F0712-1C8C-4F90-9D5D-47319946C347}">
      <dsp:nvSpPr>
        <dsp:cNvPr id="0" name=""/>
        <dsp:cNvSpPr/>
      </dsp:nvSpPr>
      <dsp:spPr>
        <a:xfrm>
          <a:off x="4405668" y="529043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28D96-AC95-44AC-8493-9AC5F499151E}">
      <dsp:nvSpPr>
        <dsp:cNvPr id="0" name=""/>
        <dsp:cNvSpPr/>
      </dsp:nvSpPr>
      <dsp:spPr>
        <a:xfrm>
          <a:off x="3455043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kern="1200" baseline="0"/>
            <a:t>IDENTIFY</a:t>
          </a:r>
          <a:endParaRPr lang="en-US" sz="3100" kern="1200"/>
        </a:p>
      </dsp:txBody>
      <dsp:txXfrm>
        <a:off x="3455043" y="2488794"/>
        <a:ext cx="2925000" cy="720000"/>
      </dsp:txXfrm>
    </dsp:sp>
    <dsp:sp modelId="{AEDAC5CC-BF22-43B0-B064-3BE6C94E1E22}">
      <dsp:nvSpPr>
        <dsp:cNvPr id="0" name=""/>
        <dsp:cNvSpPr/>
      </dsp:nvSpPr>
      <dsp:spPr>
        <a:xfrm>
          <a:off x="7462293" y="148793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03ED9-FB7A-42CF-B451-2AF0821251E3}">
      <dsp:nvSpPr>
        <dsp:cNvPr id="0" name=""/>
        <dsp:cNvSpPr/>
      </dsp:nvSpPr>
      <dsp:spPr>
        <a:xfrm>
          <a:off x="7842543" y="529043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3B86E-E4F3-4429-98BB-E41751F5DFE5}">
      <dsp:nvSpPr>
        <dsp:cNvPr id="0" name=""/>
        <dsp:cNvSpPr/>
      </dsp:nvSpPr>
      <dsp:spPr>
        <a:xfrm>
          <a:off x="6891918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kern="1200" baseline="0"/>
            <a:t>PROGRESS</a:t>
          </a:r>
          <a:endParaRPr lang="en-US" sz="3100" kern="1200"/>
        </a:p>
      </dsp:txBody>
      <dsp:txXfrm>
        <a:off x="6891918" y="2488794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602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490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064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98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00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877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61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437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07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6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971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81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3034D-6DB5-40DE-86B5-2A77504D4A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5103" y="1057522"/>
            <a:ext cx="4741843" cy="217343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Welcome to reading week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FC6542-E09D-4669-B699-DBC95C7EE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5104" y="3751119"/>
            <a:ext cx="4797502" cy="160616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October 2023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3" descr="Stack of open books">
            <a:extLst>
              <a:ext uri="{FF2B5EF4-FFF2-40B4-BE49-F238E27FC236}">
                <a16:creationId xmlns:a16="http://schemas.microsoft.com/office/drawing/2014/main" id="{1FF968C1-5639-4003-A400-BB00A2C0B0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84" r="28017" b="-2"/>
          <a:stretch/>
        </p:blipFill>
        <p:spPr>
          <a:xfrm>
            <a:off x="6859936" y="-2"/>
            <a:ext cx="5332064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12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23777-5138-4E59-BEAB-CDFDD9DA0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Reading week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E5E2D32-723E-43EF-BC01-03FB517ED7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865476"/>
              </p:ext>
            </p:extLst>
          </p:nvPr>
        </p:nvGraphicFramePr>
        <p:xfrm>
          <a:off x="1321309" y="2391769"/>
          <a:ext cx="10708765" cy="4337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6535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C818A-3783-4861-A08D-84B3A4372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Reading week</a:t>
            </a:r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56B0860-C0BD-4250-8451-A2FEFE2396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980698"/>
              </p:ext>
            </p:extLst>
          </p:nvPr>
        </p:nvGraphicFramePr>
        <p:xfrm>
          <a:off x="1228725" y="2391769"/>
          <a:ext cx="10787063" cy="4337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8295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77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" name="Rectangle 81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" name="Rectangle 83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8" name="Picture 37" descr="Wall of advesive notes with one standing out">
            <a:extLst>
              <a:ext uri="{FF2B5EF4-FFF2-40B4-BE49-F238E27FC236}">
                <a16:creationId xmlns:a16="http://schemas.microsoft.com/office/drawing/2014/main" id="{DE966A89-0709-4632-B99C-58D1D56BB4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74" b="2256"/>
          <a:stretch/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104" name="Rectangle 85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EAB09-98FB-4514-91D7-19A0A47AD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662" y="926312"/>
            <a:ext cx="10960101" cy="501411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6000" b="0" cap="all" dirty="0">
                <a:solidFill>
                  <a:schemeClr val="bg2">
                    <a:lumMod val="10000"/>
                  </a:schemeClr>
                </a:solidFill>
              </a:rPr>
              <a:t>Ask yourself- What do you need to do next?</a:t>
            </a:r>
          </a:p>
        </p:txBody>
      </p:sp>
    </p:spTree>
    <p:extLst>
      <p:ext uri="{BB962C8B-B14F-4D97-AF65-F5344CB8AC3E}">
        <p14:creationId xmlns:p14="http://schemas.microsoft.com/office/powerpoint/2010/main" val="374393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7235" y="758246"/>
            <a:ext cx="4658480" cy="538631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11682-B7BC-4EF0-AD4B-8980673BE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2" y="827697"/>
            <a:ext cx="4004565" cy="1233979"/>
          </a:xfrm>
        </p:spPr>
        <p:txBody>
          <a:bodyPr>
            <a:normAutofit/>
          </a:bodyPr>
          <a:lstStyle/>
          <a:p>
            <a:r>
              <a:rPr lang="en-GB" dirty="0"/>
              <a:t>Reading week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060C0F7-61A6-4E64-A77E-AFBD8112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84060" y="0"/>
            <a:ext cx="7507940" cy="7652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8DAE1-1258-4EC0-8468-AE0883515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48" y="2390039"/>
            <a:ext cx="4522657" cy="3340261"/>
          </a:xfrm>
        </p:spPr>
        <p:txBody>
          <a:bodyPr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500" dirty="0"/>
              <a:t>Is </a:t>
            </a:r>
            <a:r>
              <a:rPr lang="en-GB" sz="1500" dirty="0">
                <a:solidFill>
                  <a:srgbClr val="00B050"/>
                </a:solidFill>
              </a:rPr>
              <a:t>an opportunity </a:t>
            </a:r>
            <a:r>
              <a:rPr lang="en-GB" sz="1500" dirty="0"/>
              <a:t>for </a:t>
            </a:r>
            <a:r>
              <a:rPr lang="en-GB" sz="1500" dirty="0">
                <a:solidFill>
                  <a:srgbClr val="00B050"/>
                </a:solidFill>
              </a:rPr>
              <a:t>reflection and building</a:t>
            </a:r>
          </a:p>
          <a:p>
            <a:pPr>
              <a:lnSpc>
                <a:spcPct val="130000"/>
              </a:lnSpc>
            </a:pPr>
            <a:endParaRPr lang="en-GB" sz="1500" dirty="0">
              <a:solidFill>
                <a:srgbClr val="00B050"/>
              </a:solidFill>
            </a:endParaRPr>
          </a:p>
          <a:p>
            <a:pPr>
              <a:lnSpc>
                <a:spcPct val="130000"/>
              </a:lnSpc>
            </a:pPr>
            <a:r>
              <a:rPr lang="en-GB" sz="1500" dirty="0"/>
              <a:t>We will </a:t>
            </a:r>
            <a:r>
              <a:rPr lang="en-GB" sz="1500" dirty="0">
                <a:solidFill>
                  <a:schemeClr val="accent2">
                    <a:lumMod val="75000"/>
                  </a:schemeClr>
                </a:solidFill>
              </a:rPr>
              <a:t>have a draft week on return </a:t>
            </a:r>
            <a:r>
              <a:rPr lang="en-GB" sz="1500" dirty="0"/>
              <a:t>for either, or both of your assignment.</a:t>
            </a:r>
          </a:p>
          <a:p>
            <a:pPr>
              <a:lnSpc>
                <a:spcPct val="130000"/>
              </a:lnSpc>
            </a:pPr>
            <a:endParaRPr lang="en-GB" sz="1500" dirty="0"/>
          </a:p>
          <a:p>
            <a:pPr>
              <a:lnSpc>
                <a:spcPct val="130000"/>
              </a:lnSpc>
            </a:pPr>
            <a:r>
              <a:rPr lang="en-GB" sz="1500" dirty="0">
                <a:solidFill>
                  <a:srgbClr val="FF0000"/>
                </a:solidFill>
              </a:rPr>
              <a:t>Remember! </a:t>
            </a:r>
            <a:r>
              <a:rPr lang="en-GB" sz="1500" dirty="0"/>
              <a:t>You will be at </a:t>
            </a:r>
            <a:r>
              <a:rPr lang="en-GB" sz="1500" dirty="0">
                <a:solidFill>
                  <a:srgbClr val="FF0000"/>
                </a:solidFill>
              </a:rPr>
              <a:t>individual stages </a:t>
            </a:r>
            <a:r>
              <a:rPr lang="en-GB" sz="1500" dirty="0"/>
              <a:t>in your learning </a:t>
            </a:r>
          </a:p>
        </p:txBody>
      </p:sp>
      <p:pic>
        <p:nvPicPr>
          <p:cNvPr id="18" name="Picture 17" descr="Glasses on top of a book">
            <a:extLst>
              <a:ext uri="{FF2B5EF4-FFF2-40B4-BE49-F238E27FC236}">
                <a16:creationId xmlns:a16="http://schemas.microsoft.com/office/drawing/2014/main" id="{F6FE6C68-4A85-411E-AB2A-F33011564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509" b="1"/>
          <a:stretch/>
        </p:blipFill>
        <p:spPr>
          <a:xfrm>
            <a:off x="4695713" y="713436"/>
            <a:ext cx="7500472" cy="543112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6" y="6144564"/>
            <a:ext cx="4656246" cy="7134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122" y="6167615"/>
            <a:ext cx="747382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624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71343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06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461B3-8B9F-44FE-BCBE-B71180787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READING WEEK IS TO-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51BA542-6FDC-42EC-98E2-64473AD58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053912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497487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LightSeedRightStep">
      <a:dk1>
        <a:srgbClr val="000000"/>
      </a:dk1>
      <a:lt1>
        <a:srgbClr val="FFFFFF"/>
      </a:lt1>
      <a:dk2>
        <a:srgbClr val="213B38"/>
      </a:dk2>
      <a:lt2>
        <a:srgbClr val="E2E8E2"/>
      </a:lt2>
      <a:accent1>
        <a:srgbClr val="CB90C8"/>
      </a:accent1>
      <a:accent2>
        <a:srgbClr val="C0799F"/>
      </a:accent2>
      <a:accent3>
        <a:srgbClr val="CB9198"/>
      </a:accent3>
      <a:accent4>
        <a:srgbClr val="C08E79"/>
      </a:accent4>
      <a:accent5>
        <a:srgbClr val="B2A27C"/>
      </a:accent5>
      <a:accent6>
        <a:srgbClr val="A1A96A"/>
      </a:accent6>
      <a:hlink>
        <a:srgbClr val="568F59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263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Meiryo</vt:lpstr>
      <vt:lpstr>Corbel</vt:lpstr>
      <vt:lpstr>ShojiVTI</vt:lpstr>
      <vt:lpstr>Welcome to reading week</vt:lpstr>
      <vt:lpstr>Reading week</vt:lpstr>
      <vt:lpstr>Reading week</vt:lpstr>
      <vt:lpstr>Ask yourself- What do you need to do next?</vt:lpstr>
      <vt:lpstr>Reading week</vt:lpstr>
      <vt:lpstr>READING WEEK IS TO-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reading week</dc:title>
  <dc:creator>rach .</dc:creator>
  <cp:lastModifiedBy>Rachael Rivers</cp:lastModifiedBy>
  <cp:revision>2</cp:revision>
  <dcterms:created xsi:type="dcterms:W3CDTF">2021-10-17T09:09:59Z</dcterms:created>
  <dcterms:modified xsi:type="dcterms:W3CDTF">2023-10-11T16:39:53Z</dcterms:modified>
</cp:coreProperties>
</file>