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2"/>
  </p:notesMasterIdLst>
  <p:handoutMasterIdLst>
    <p:handoutMasterId r:id="rId13"/>
  </p:handoutMasterIdLst>
  <p:sldIdLst>
    <p:sldId id="282" r:id="rId5"/>
    <p:sldId id="283" r:id="rId6"/>
    <p:sldId id="285" r:id="rId7"/>
    <p:sldId id="284" r:id="rId8"/>
    <p:sldId id="286" r:id="rId9"/>
    <p:sldId id="287" r:id="rId10"/>
    <p:sldId id="28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7E9639D4-E3E2-4D34-9284-5A2195B3D0D7}">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6" autoAdjust="0"/>
    <p:restoredTop sz="94631" autoAdjust="0"/>
  </p:normalViewPr>
  <p:slideViewPr>
    <p:cSldViewPr snapToGrid="0">
      <p:cViewPr varScale="1">
        <p:scale>
          <a:sx n="81" d="100"/>
          <a:sy n="81" d="100"/>
        </p:scale>
        <p:origin x="744" y="53"/>
      </p:cViewPr>
      <p:guideLst/>
    </p:cSldViewPr>
  </p:slideViewPr>
  <p:outlineViewPr>
    <p:cViewPr>
      <p:scale>
        <a:sx n="33" d="100"/>
        <a:sy n="33" d="100"/>
      </p:scale>
      <p:origin x="0" y="-696"/>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10/15/2019</a:t>
            </a:fld>
            <a:endParaRPr lang="en-US"/>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US" noProof="0" smtClean="0"/>
              <a:t>10/15/2019</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BE77267-9F51-4226-989C-ED57465596ED}"/>
              </a:ext>
            </a:extLst>
          </p:cNvPr>
          <p:cNvSpPr/>
          <p:nvPr userDrawn="1"/>
        </p:nvSpPr>
        <p:spPr>
          <a:xfrm>
            <a:off x="0" y="6714000"/>
            <a:ext cx="12192000" cy="144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0A2CC678-341F-44F8-AE2E-A6C84D75C56A}"/>
              </a:ext>
            </a:extLst>
          </p:cNvPr>
          <p:cNvSpPr/>
          <p:nvPr userDrawn="1"/>
        </p:nvSpPr>
        <p:spPr>
          <a:xfrm>
            <a:off x="0" y="0"/>
            <a:ext cx="12192000" cy="144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A87A001A-FE8B-41CE-AC81-69D4A2339087}"/>
              </a:ext>
            </a:extLst>
          </p:cNvPr>
          <p:cNvSpPr/>
          <p:nvPr userDrawn="1"/>
        </p:nvSpPr>
        <p:spPr>
          <a:xfrm>
            <a:off x="0" y="92074"/>
            <a:ext cx="144000" cy="66294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CB1416AC-94BD-4442-B771-E1ACAA70367E}"/>
              </a:ext>
            </a:extLst>
          </p:cNvPr>
          <p:cNvSpPr/>
          <p:nvPr userDrawn="1"/>
        </p:nvSpPr>
        <p:spPr>
          <a:xfrm>
            <a:off x="12048000" y="92074"/>
            <a:ext cx="144000" cy="66294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Freeform: Shape 12">
            <a:extLst>
              <a:ext uri="{FF2B5EF4-FFF2-40B4-BE49-F238E27FC236}">
                <a16:creationId xmlns:a16="http://schemas.microsoft.com/office/drawing/2014/main" id="{BDB31DC4-A207-4A23-8E7A-40D0ECD04FDD}"/>
              </a:ext>
            </a:extLst>
          </p:cNvPr>
          <p:cNvSpPr/>
          <p:nvPr userDrawn="1"/>
        </p:nvSpPr>
        <p:spPr>
          <a:xfrm>
            <a:off x="0" y="0"/>
            <a:ext cx="12192000" cy="6858000"/>
          </a:xfrm>
          <a:custGeom>
            <a:avLst/>
            <a:gdLst>
              <a:gd name="connsiteX0" fmla="*/ 36000 w 12192000"/>
              <a:gd name="connsiteY0" fmla="*/ 36000 h 6858000"/>
              <a:gd name="connsiteX1" fmla="*/ 36000 w 12192000"/>
              <a:gd name="connsiteY1" fmla="*/ 6822000 h 6858000"/>
              <a:gd name="connsiteX2" fmla="*/ 12156000 w 12192000"/>
              <a:gd name="connsiteY2" fmla="*/ 6822000 h 6858000"/>
              <a:gd name="connsiteX3" fmla="*/ 12156000 w 12192000"/>
              <a:gd name="connsiteY3" fmla="*/ 36000 h 6858000"/>
              <a:gd name="connsiteX4" fmla="*/ 0 w 12192000"/>
              <a:gd name="connsiteY4" fmla="*/ 0 h 6858000"/>
              <a:gd name="connsiteX5" fmla="*/ 36000 w 12192000"/>
              <a:gd name="connsiteY5" fmla="*/ 0 h 6858000"/>
              <a:gd name="connsiteX6" fmla="*/ 12156000 w 12192000"/>
              <a:gd name="connsiteY6" fmla="*/ 0 h 6858000"/>
              <a:gd name="connsiteX7" fmla="*/ 12192000 w 12192000"/>
              <a:gd name="connsiteY7" fmla="*/ 0 h 6858000"/>
              <a:gd name="connsiteX8" fmla="*/ 12192000 w 12192000"/>
              <a:gd name="connsiteY8" fmla="*/ 36000 h 6858000"/>
              <a:gd name="connsiteX9" fmla="*/ 12192000 w 12192000"/>
              <a:gd name="connsiteY9" fmla="*/ 6822000 h 6858000"/>
              <a:gd name="connsiteX10" fmla="*/ 12192000 w 12192000"/>
              <a:gd name="connsiteY10" fmla="*/ 6858000 h 6858000"/>
              <a:gd name="connsiteX11" fmla="*/ 12156000 w 12192000"/>
              <a:gd name="connsiteY11" fmla="*/ 6858000 h 6858000"/>
              <a:gd name="connsiteX12" fmla="*/ 36000 w 12192000"/>
              <a:gd name="connsiteY12" fmla="*/ 6858000 h 6858000"/>
              <a:gd name="connsiteX13" fmla="*/ 0 w 12192000"/>
              <a:gd name="connsiteY13" fmla="*/ 6858000 h 6858000"/>
              <a:gd name="connsiteX14" fmla="*/ 0 w 12192000"/>
              <a:gd name="connsiteY14" fmla="*/ 6822000 h 6858000"/>
              <a:gd name="connsiteX15" fmla="*/ 0 w 12192000"/>
              <a:gd name="connsiteY15" fmla="*/ 36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36000" y="36000"/>
                </a:moveTo>
                <a:lnTo>
                  <a:pt x="36000" y="6822000"/>
                </a:lnTo>
                <a:lnTo>
                  <a:pt x="12156000" y="6822000"/>
                </a:lnTo>
                <a:lnTo>
                  <a:pt x="12156000" y="36000"/>
                </a:lnTo>
                <a:close/>
                <a:moveTo>
                  <a:pt x="0" y="0"/>
                </a:moveTo>
                <a:lnTo>
                  <a:pt x="36000" y="0"/>
                </a:lnTo>
                <a:lnTo>
                  <a:pt x="12156000" y="0"/>
                </a:lnTo>
                <a:lnTo>
                  <a:pt x="12192000" y="0"/>
                </a:lnTo>
                <a:lnTo>
                  <a:pt x="12192000" y="36000"/>
                </a:lnTo>
                <a:lnTo>
                  <a:pt x="12192000" y="6822000"/>
                </a:lnTo>
                <a:lnTo>
                  <a:pt x="12192000" y="6858000"/>
                </a:lnTo>
                <a:lnTo>
                  <a:pt x="12156000" y="6858000"/>
                </a:lnTo>
                <a:lnTo>
                  <a:pt x="36000" y="6858000"/>
                </a:lnTo>
                <a:lnTo>
                  <a:pt x="0" y="6858000"/>
                </a:lnTo>
                <a:lnTo>
                  <a:pt x="0" y="6822000"/>
                </a:lnTo>
                <a:lnTo>
                  <a:pt x="0" y="36000"/>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9" name="Picture Placeholder 1">
            <a:extLst>
              <a:ext uri="{FF2B5EF4-FFF2-40B4-BE49-F238E27FC236}">
                <a16:creationId xmlns:a16="http://schemas.microsoft.com/office/drawing/2014/main" id="{837F9836-5B23-424D-8C60-AC02A8512A4B}"/>
              </a:ext>
            </a:extLst>
          </p:cNvPr>
          <p:cNvSpPr>
            <a:spLocks noGrp="1"/>
          </p:cNvSpPr>
          <p:nvPr>
            <p:ph type="pic" sz="quarter" idx="13" hasCustomPrompt="1"/>
          </p:nvPr>
        </p:nvSpPr>
        <p:spPr>
          <a:xfrm>
            <a:off x="144000" y="144000"/>
            <a:ext cx="11905200" cy="6570000"/>
          </a:xfrm>
          <a:solidFill>
            <a:schemeClr val="bg1">
              <a:lumMod val="95000"/>
            </a:schemeClr>
          </a:solidFill>
        </p:spPr>
        <p:txBody>
          <a:bodyPr lIns="0" rIns="1764000" anchor="ctr"/>
          <a:lstStyle>
            <a:lvl1pPr marL="0" indent="0" algn="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60000" y="359999"/>
            <a:ext cx="4416588" cy="5321927"/>
          </a:xfrm>
          <a:gradFill>
            <a:gsLst>
              <a:gs pos="46000">
                <a:schemeClr val="bg1">
                  <a:alpha val="90000"/>
                </a:schemeClr>
              </a:gs>
              <a:gs pos="0">
                <a:schemeClr val="accent1">
                  <a:lumMod val="20000"/>
                  <a:lumOff val="80000"/>
                  <a:alpha val="50000"/>
                </a:schemeClr>
              </a:gs>
              <a:gs pos="80000">
                <a:schemeClr val="bg1"/>
              </a:gs>
            </a:gsLst>
            <a:lin ang="3600000" scaled="0"/>
          </a:gradFill>
        </p:spPr>
        <p:txBody>
          <a:bodyPr lIns="72000" rIns="180000" bIns="180000" anchor="b"/>
          <a:lstStyle>
            <a:lvl1pPr algn="r">
              <a:lnSpc>
                <a:spcPts val="4700"/>
              </a:lnSpc>
              <a:defRPr sz="4500">
                <a:solidFill>
                  <a:schemeClr val="tx1"/>
                </a:solidFill>
              </a:defRPr>
            </a:lvl1pPr>
          </a:lstStyle>
          <a:p>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59999" y="5681926"/>
            <a:ext cx="4416587" cy="816075"/>
          </a:xfrm>
          <a:solidFill>
            <a:schemeClr val="bg1">
              <a:alpha val="80000"/>
            </a:schemeClr>
          </a:solidFill>
          <a:ln w="3175">
            <a:gradFill>
              <a:gsLst>
                <a:gs pos="0">
                  <a:schemeClr val="bg1"/>
                </a:gs>
                <a:gs pos="100000">
                  <a:schemeClr val="accent1"/>
                </a:gs>
              </a:gsLst>
              <a:lin ang="0" scaled="0"/>
            </a:gradFill>
          </a:ln>
        </p:spPr>
        <p:txBody>
          <a:bodyPr tIns="144000" rIns="180000"/>
          <a:lstStyle>
            <a:lvl1pPr marL="0" indent="0" algn="r">
              <a:buNone/>
              <a:defRPr sz="18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smtClean="0"/>
              <a:t>Click to edit Master subtitle style</a:t>
            </a:r>
            <a:endParaRPr lang="en-US" noProof="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Divider 1">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837F9836-5B23-424D-8C60-AC02A8512A4B}"/>
              </a:ext>
            </a:extLst>
          </p:cNvPr>
          <p:cNvSpPr>
            <a:spLocks noGrp="1"/>
          </p:cNvSpPr>
          <p:nvPr>
            <p:ph type="pic" sz="quarter" idx="13" hasCustomPrompt="1"/>
          </p:nvPr>
        </p:nvSpPr>
        <p:spPr>
          <a:xfrm>
            <a:off x="144000" y="144000"/>
            <a:ext cx="11905200" cy="6060155"/>
          </a:xfrm>
          <a:solidFill>
            <a:schemeClr val="bg1">
              <a:lumMod val="95000"/>
            </a:schemeClr>
          </a:solidFill>
        </p:spPr>
        <p:txBody>
          <a:bodyPr lIns="0" rIns="1764000" anchor="ctr"/>
          <a:lstStyle>
            <a:lvl1pPr marL="0" indent="0" algn="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779100" y="804500"/>
            <a:ext cx="4416588" cy="3818712"/>
          </a:xfrm>
          <a:gradFill>
            <a:gsLst>
              <a:gs pos="46000">
                <a:schemeClr val="bg1">
                  <a:alpha val="90000"/>
                </a:schemeClr>
              </a:gs>
              <a:gs pos="0">
                <a:schemeClr val="accent1">
                  <a:lumMod val="20000"/>
                  <a:lumOff val="80000"/>
                  <a:alpha val="50000"/>
                </a:schemeClr>
              </a:gs>
              <a:gs pos="80000">
                <a:schemeClr val="bg1"/>
              </a:gs>
            </a:gsLst>
            <a:lin ang="3600000" scaled="0"/>
          </a:gradFill>
        </p:spPr>
        <p:txBody>
          <a:bodyPr lIns="72000" rIns="180000" bIns="180000" anchor="b"/>
          <a:lstStyle>
            <a:lvl1pPr algn="r">
              <a:lnSpc>
                <a:spcPts val="4700"/>
              </a:lnSpc>
              <a:defRPr sz="4500">
                <a:solidFill>
                  <a:schemeClr val="tx1"/>
                </a:solidFill>
              </a:defRPr>
            </a:lvl1pPr>
          </a:lstStyle>
          <a:p>
            <a:r>
              <a:rPr lang="en-US" noProof="0"/>
              <a:t>Click to edit segue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79099" y="4623212"/>
            <a:ext cx="4416587" cy="816075"/>
          </a:xfrm>
          <a:solidFill>
            <a:schemeClr val="bg1">
              <a:alpha val="80000"/>
            </a:schemeClr>
          </a:solidFill>
          <a:ln>
            <a:gradFill>
              <a:gsLst>
                <a:gs pos="0">
                  <a:schemeClr val="bg1">
                    <a:lumMod val="75000"/>
                  </a:schemeClr>
                </a:gs>
                <a:gs pos="100000">
                  <a:schemeClr val="accent1"/>
                </a:gs>
              </a:gsLst>
              <a:lin ang="0" scaled="0"/>
            </a:gradFill>
          </a:ln>
        </p:spPr>
        <p:txBody>
          <a:bodyPr tIns="144000" rIns="180000"/>
          <a:lstStyle>
            <a:lvl1pPr marL="0" indent="0" algn="r">
              <a:buNone/>
              <a:defRPr sz="18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smtClean="0"/>
              <a:t>Click to edit Master subtitle style</a:t>
            </a:r>
            <a:endParaRPr lang="en-US" noProof="0"/>
          </a:p>
        </p:txBody>
      </p:sp>
      <p:sp>
        <p:nvSpPr>
          <p:cNvPr id="5" name="Footer Placeholder 4">
            <a:extLst>
              <a:ext uri="{FF2B5EF4-FFF2-40B4-BE49-F238E27FC236}">
                <a16:creationId xmlns:a16="http://schemas.microsoft.com/office/drawing/2014/main" id="{0CB24018-690B-4552-9994-3F090E16014A}"/>
              </a:ext>
            </a:extLst>
          </p:cNvPr>
          <p:cNvSpPr>
            <a:spLocks noGrp="1"/>
          </p:cNvSpPr>
          <p:nvPr>
            <p:ph type="ftr" sz="quarter" idx="12"/>
          </p:nvPr>
        </p:nvSpPr>
        <p:spPr/>
        <p:txBody>
          <a:bodyPr/>
          <a:lstStyle/>
          <a:p>
            <a:r>
              <a:rPr lang="en-US" noProof="0" dirty="0"/>
              <a:t>Add a footer</a:t>
            </a:r>
          </a:p>
        </p:txBody>
      </p:sp>
      <p:sp>
        <p:nvSpPr>
          <p:cNvPr id="10" name="Slide Number Placeholder 9">
            <a:extLst>
              <a:ext uri="{FF2B5EF4-FFF2-40B4-BE49-F238E27FC236}">
                <a16:creationId xmlns:a16="http://schemas.microsoft.com/office/drawing/2014/main" id="{4D8B2323-066D-4AC1-9FC8-A06D7E8B5818}"/>
              </a:ext>
            </a:extLst>
          </p:cNvPr>
          <p:cNvSpPr>
            <a:spLocks noGrp="1"/>
          </p:cNvSpPr>
          <p:nvPr>
            <p:ph type="sldNum" sz="quarter" idx="14"/>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2892051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Divider 2">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837F9836-5B23-424D-8C60-AC02A8512A4B}"/>
              </a:ext>
            </a:extLst>
          </p:cNvPr>
          <p:cNvSpPr>
            <a:spLocks noGrp="1"/>
          </p:cNvSpPr>
          <p:nvPr>
            <p:ph type="pic" sz="quarter" idx="13" hasCustomPrompt="1"/>
          </p:nvPr>
        </p:nvSpPr>
        <p:spPr>
          <a:xfrm>
            <a:off x="144000" y="144000"/>
            <a:ext cx="11905200" cy="6060155"/>
          </a:xfrm>
          <a:solidFill>
            <a:schemeClr val="bg1">
              <a:lumMod val="95000"/>
            </a:schemeClr>
          </a:solidFill>
        </p:spPr>
        <p:txBody>
          <a:bodyPr lIns="0" tIns="180000" rIns="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5943600" y="2438399"/>
            <a:ext cx="5385600" cy="3044399"/>
          </a:xfrm>
          <a:gradFill>
            <a:gsLst>
              <a:gs pos="83186">
                <a:schemeClr val="bg1"/>
              </a:gs>
              <a:gs pos="0">
                <a:schemeClr val="accent1">
                  <a:lumMod val="20000"/>
                  <a:lumOff val="80000"/>
                  <a:alpha val="50000"/>
                </a:schemeClr>
              </a:gs>
              <a:gs pos="46000">
                <a:schemeClr val="bg1">
                  <a:alpha val="90000"/>
                </a:schemeClr>
              </a:gs>
            </a:gsLst>
            <a:lin ang="3600000" scaled="0"/>
          </a:gradFill>
        </p:spPr>
        <p:txBody>
          <a:bodyPr lIns="72000" tIns="180000" rIns="180000" bIns="0" anchor="t"/>
          <a:lstStyle>
            <a:lvl1pPr algn="r">
              <a:lnSpc>
                <a:spcPts val="4700"/>
              </a:lnSpc>
              <a:defRPr sz="4500">
                <a:solidFill>
                  <a:schemeClr val="tx1"/>
                </a:solidFill>
              </a:defRPr>
            </a:lvl1pPr>
          </a:lstStyle>
          <a:p>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8248971" y="4479264"/>
            <a:ext cx="2851629" cy="749534"/>
          </a:xfrm>
          <a:solidFill>
            <a:schemeClr val="bg1">
              <a:alpha val="80000"/>
            </a:schemeClr>
          </a:solidFill>
          <a:ln w="3175">
            <a:gradFill>
              <a:gsLst>
                <a:gs pos="0">
                  <a:schemeClr val="bg1">
                    <a:lumMod val="95000"/>
                  </a:schemeClr>
                </a:gs>
                <a:gs pos="100000">
                  <a:schemeClr val="accent1"/>
                </a:gs>
              </a:gsLst>
              <a:lin ang="10800000" scaled="0"/>
            </a:gradFill>
          </a:ln>
        </p:spPr>
        <p:txBody>
          <a:bodyPr tIns="144000" rIns="180000"/>
          <a:lstStyle>
            <a:lvl1pPr marL="0" indent="0" algn="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smtClean="0"/>
              <a:t>Click to edit Master subtitle style</a:t>
            </a:r>
            <a:endParaRPr lang="en-US" noProof="0"/>
          </a:p>
        </p:txBody>
      </p:sp>
      <p:sp>
        <p:nvSpPr>
          <p:cNvPr id="5" name="Footer Placeholder 4">
            <a:extLst>
              <a:ext uri="{FF2B5EF4-FFF2-40B4-BE49-F238E27FC236}">
                <a16:creationId xmlns:a16="http://schemas.microsoft.com/office/drawing/2014/main" id="{0CB24018-690B-4552-9994-3F090E16014A}"/>
              </a:ext>
            </a:extLst>
          </p:cNvPr>
          <p:cNvSpPr>
            <a:spLocks noGrp="1"/>
          </p:cNvSpPr>
          <p:nvPr>
            <p:ph type="ftr" sz="quarter" idx="12"/>
          </p:nvPr>
        </p:nvSpPr>
        <p:spPr/>
        <p:txBody>
          <a:bodyPr/>
          <a:lstStyle/>
          <a:p>
            <a:r>
              <a:rPr lang="en-US" noProof="0" dirty="0"/>
              <a:t>Add a footer</a:t>
            </a:r>
          </a:p>
        </p:txBody>
      </p:sp>
      <p:sp>
        <p:nvSpPr>
          <p:cNvPr id="10" name="Slide Number Placeholder 9">
            <a:extLst>
              <a:ext uri="{FF2B5EF4-FFF2-40B4-BE49-F238E27FC236}">
                <a16:creationId xmlns:a16="http://schemas.microsoft.com/office/drawing/2014/main" id="{4D8B2323-066D-4AC1-9FC8-A06D7E8B5818}"/>
              </a:ext>
            </a:extLst>
          </p:cNvPr>
          <p:cNvSpPr>
            <a:spLocks noGrp="1"/>
          </p:cNvSpPr>
          <p:nvPr>
            <p:ph type="sldNum" sz="quarter" idx="14"/>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0268157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Photo 1">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837F9836-5B23-424D-8C60-AC02A8512A4B}"/>
              </a:ext>
            </a:extLst>
          </p:cNvPr>
          <p:cNvSpPr>
            <a:spLocks noGrp="1"/>
          </p:cNvSpPr>
          <p:nvPr>
            <p:ph type="pic" sz="quarter" idx="13" hasCustomPrompt="1"/>
          </p:nvPr>
        </p:nvSpPr>
        <p:spPr>
          <a:xfrm>
            <a:off x="6769100" y="144000"/>
            <a:ext cx="5280100" cy="6048000"/>
          </a:xfrm>
          <a:solidFill>
            <a:schemeClr val="bg1">
              <a:lumMod val="95000"/>
            </a:schemeClr>
          </a:solidFill>
        </p:spPr>
        <p:txBody>
          <a:bodyPr lIns="0" tIns="180000" rIns="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7493000" y="2438399"/>
            <a:ext cx="3836200" cy="3044399"/>
          </a:xfrm>
          <a:gradFill>
            <a:gsLst>
              <a:gs pos="83186">
                <a:schemeClr val="bg1"/>
              </a:gs>
              <a:gs pos="0">
                <a:schemeClr val="accent1">
                  <a:lumMod val="20000"/>
                  <a:lumOff val="80000"/>
                  <a:alpha val="50000"/>
                </a:schemeClr>
              </a:gs>
              <a:gs pos="46000">
                <a:schemeClr val="bg1">
                  <a:alpha val="90000"/>
                </a:schemeClr>
              </a:gs>
            </a:gsLst>
            <a:lin ang="3600000" scaled="0"/>
          </a:gradFill>
        </p:spPr>
        <p:txBody>
          <a:bodyPr lIns="432000" tIns="432000" rIns="72000" bIns="1188000" anchor="t"/>
          <a:lstStyle>
            <a:lvl1pPr algn="l">
              <a:lnSpc>
                <a:spcPts val="4700"/>
              </a:lnSpc>
              <a:defRPr sz="4500">
                <a:solidFill>
                  <a:schemeClr val="tx1"/>
                </a:solidFill>
              </a:defRPr>
            </a:lvl1pPr>
          </a:lstStyle>
          <a:p>
            <a:r>
              <a:rPr lang="en-US" noProof="0"/>
              <a:t>Slide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747000" y="4465176"/>
            <a:ext cx="3372329" cy="774934"/>
          </a:xfrm>
          <a:solidFill>
            <a:schemeClr val="bg1">
              <a:alpha val="80000"/>
            </a:schemeClr>
          </a:solidFill>
          <a:ln w="3175">
            <a:gradFill>
              <a:gsLst>
                <a:gs pos="0">
                  <a:schemeClr val="bg1">
                    <a:lumMod val="95000"/>
                  </a:schemeClr>
                </a:gs>
                <a:gs pos="100000">
                  <a:schemeClr val="accent1"/>
                </a:gs>
              </a:gsLst>
              <a:lin ang="10800000" scaled="0"/>
            </a:gradFill>
          </a:ln>
        </p:spPr>
        <p:txBody>
          <a:bodyPr lIns="180000" tIns="144000" rIns="0"/>
          <a:lstStyle>
            <a:lvl1pPr marL="0" indent="0" algn="l">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smtClean="0"/>
              <a:t>Click to edit Master subtitle style</a:t>
            </a:r>
            <a:endParaRPr lang="en-US" noProof="0"/>
          </a:p>
        </p:txBody>
      </p:sp>
      <p:sp>
        <p:nvSpPr>
          <p:cNvPr id="12" name="Content Placeholder 2">
            <a:extLst>
              <a:ext uri="{FF2B5EF4-FFF2-40B4-BE49-F238E27FC236}">
                <a16:creationId xmlns:a16="http://schemas.microsoft.com/office/drawing/2014/main" id="{23D3924F-A5EC-4141-A191-1A110C406AF7}"/>
              </a:ext>
            </a:extLst>
          </p:cNvPr>
          <p:cNvSpPr>
            <a:spLocks noGrp="1"/>
          </p:cNvSpPr>
          <p:nvPr>
            <p:ph sz="half" idx="15"/>
          </p:nvPr>
        </p:nvSpPr>
        <p:spPr>
          <a:xfrm>
            <a:off x="432000" y="2438399"/>
            <a:ext cx="5472000" cy="3044400"/>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5" name="Footer Placeholder 4">
            <a:extLst>
              <a:ext uri="{FF2B5EF4-FFF2-40B4-BE49-F238E27FC236}">
                <a16:creationId xmlns:a16="http://schemas.microsoft.com/office/drawing/2014/main" id="{0CB24018-690B-4552-9994-3F090E16014A}"/>
              </a:ext>
            </a:extLst>
          </p:cNvPr>
          <p:cNvSpPr>
            <a:spLocks noGrp="1"/>
          </p:cNvSpPr>
          <p:nvPr>
            <p:ph type="ftr" sz="quarter" idx="12"/>
          </p:nvPr>
        </p:nvSpPr>
        <p:spPr/>
        <p:txBody>
          <a:bodyPr/>
          <a:lstStyle/>
          <a:p>
            <a:r>
              <a:rPr lang="en-US" noProof="0" dirty="0"/>
              <a:t>Add a footer</a:t>
            </a:r>
          </a:p>
        </p:txBody>
      </p:sp>
      <p:sp>
        <p:nvSpPr>
          <p:cNvPr id="10" name="Slide Number Placeholder 9">
            <a:extLst>
              <a:ext uri="{FF2B5EF4-FFF2-40B4-BE49-F238E27FC236}">
                <a16:creationId xmlns:a16="http://schemas.microsoft.com/office/drawing/2014/main" id="{4D8B2323-066D-4AC1-9FC8-A06D7E8B5818}"/>
              </a:ext>
            </a:extLst>
          </p:cNvPr>
          <p:cNvSpPr>
            <a:spLocks noGrp="1"/>
          </p:cNvSpPr>
          <p:nvPr>
            <p:ph type="sldNum" sz="quarter" idx="14"/>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457081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Photo 2">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837F9836-5B23-424D-8C60-AC02A8512A4B}"/>
              </a:ext>
            </a:extLst>
          </p:cNvPr>
          <p:cNvSpPr>
            <a:spLocks noGrp="1"/>
          </p:cNvSpPr>
          <p:nvPr>
            <p:ph type="pic" sz="quarter" idx="13" hasCustomPrompt="1"/>
          </p:nvPr>
        </p:nvSpPr>
        <p:spPr>
          <a:xfrm>
            <a:off x="144000" y="144000"/>
            <a:ext cx="5280100" cy="6060155"/>
          </a:xfrm>
          <a:solidFill>
            <a:schemeClr val="bg1">
              <a:lumMod val="95000"/>
            </a:schemeClr>
          </a:solidFill>
        </p:spPr>
        <p:txBody>
          <a:bodyPr lIns="0" tIns="1440000" rIns="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12" name="Content Placeholder 2">
            <a:extLst>
              <a:ext uri="{FF2B5EF4-FFF2-40B4-BE49-F238E27FC236}">
                <a16:creationId xmlns:a16="http://schemas.microsoft.com/office/drawing/2014/main" id="{23D3924F-A5EC-4141-A191-1A110C406AF7}"/>
              </a:ext>
            </a:extLst>
          </p:cNvPr>
          <p:cNvSpPr>
            <a:spLocks noGrp="1"/>
          </p:cNvSpPr>
          <p:nvPr>
            <p:ph sz="half" idx="15"/>
          </p:nvPr>
        </p:nvSpPr>
        <p:spPr>
          <a:xfrm>
            <a:off x="6096000" y="3263899"/>
            <a:ext cx="5472000" cy="2442088"/>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5" name="Footer Placeholder 4">
            <a:extLst>
              <a:ext uri="{FF2B5EF4-FFF2-40B4-BE49-F238E27FC236}">
                <a16:creationId xmlns:a16="http://schemas.microsoft.com/office/drawing/2014/main" id="{0CB24018-690B-4552-9994-3F090E16014A}"/>
              </a:ext>
            </a:extLst>
          </p:cNvPr>
          <p:cNvSpPr>
            <a:spLocks noGrp="1"/>
          </p:cNvSpPr>
          <p:nvPr>
            <p:ph type="ftr" sz="quarter" idx="12"/>
          </p:nvPr>
        </p:nvSpPr>
        <p:spPr/>
        <p:txBody>
          <a:bodyPr/>
          <a:lstStyle/>
          <a:p>
            <a:r>
              <a:rPr lang="en-US" noProof="0" dirty="0"/>
              <a:t>Add a footer</a:t>
            </a:r>
          </a:p>
        </p:txBody>
      </p:sp>
      <p:sp>
        <p:nvSpPr>
          <p:cNvPr id="10" name="Slide Number Placeholder 9">
            <a:extLst>
              <a:ext uri="{FF2B5EF4-FFF2-40B4-BE49-F238E27FC236}">
                <a16:creationId xmlns:a16="http://schemas.microsoft.com/office/drawing/2014/main" id="{4D8B2323-066D-4AC1-9FC8-A06D7E8B5818}"/>
              </a:ext>
            </a:extLst>
          </p:cNvPr>
          <p:cNvSpPr>
            <a:spLocks noGrp="1"/>
          </p:cNvSpPr>
          <p:nvPr>
            <p:ph type="sldNum" sz="quarter" idx="14"/>
          </p:nvPr>
        </p:nvSpPr>
        <p:spPr/>
        <p:txBody>
          <a:bodyPr/>
          <a:lstStyle/>
          <a:p>
            <a:fld id="{19B51A1E-902D-48AF-9020-955120F399B6}" type="slidenum">
              <a:rPr lang="en-US" noProof="0" smtClean="0"/>
              <a:pPr/>
              <a:t>‹#›</a:t>
            </a:fld>
            <a:endParaRPr lang="en-US" noProof="0" dirty="0"/>
          </a:p>
        </p:txBody>
      </p:sp>
      <p:sp>
        <p:nvSpPr>
          <p:cNvPr id="8" name="Title 1">
            <a:extLst>
              <a:ext uri="{FF2B5EF4-FFF2-40B4-BE49-F238E27FC236}">
                <a16:creationId xmlns:a16="http://schemas.microsoft.com/office/drawing/2014/main" id="{F30A9B71-A789-4057-B729-15D78CF34E05}"/>
              </a:ext>
            </a:extLst>
          </p:cNvPr>
          <p:cNvSpPr>
            <a:spLocks noGrp="1"/>
          </p:cNvSpPr>
          <p:nvPr>
            <p:ph type="ctrTitle" hasCustomPrompt="1"/>
          </p:nvPr>
        </p:nvSpPr>
        <p:spPr>
          <a:xfrm>
            <a:off x="355601" y="3263898"/>
            <a:ext cx="4840085" cy="1626013"/>
          </a:xfrm>
          <a:gradFill>
            <a:gsLst>
              <a:gs pos="31860">
                <a:schemeClr val="bg1">
                  <a:alpha val="90000"/>
                </a:schemeClr>
              </a:gs>
              <a:gs pos="0">
                <a:schemeClr val="accent1">
                  <a:lumMod val="20000"/>
                  <a:lumOff val="80000"/>
                  <a:alpha val="50000"/>
                </a:schemeClr>
              </a:gs>
              <a:gs pos="59000">
                <a:schemeClr val="bg1"/>
              </a:gs>
            </a:gsLst>
            <a:lin ang="3600000" scaled="0"/>
          </a:gradFill>
        </p:spPr>
        <p:txBody>
          <a:bodyPr lIns="72000" rIns="180000" bIns="180000" anchor="b"/>
          <a:lstStyle>
            <a:lvl1pPr algn="r">
              <a:lnSpc>
                <a:spcPts val="4700"/>
              </a:lnSpc>
              <a:defRPr sz="4500">
                <a:solidFill>
                  <a:schemeClr val="tx1"/>
                </a:solidFill>
              </a:defRPr>
            </a:lvl1pPr>
          </a:lstStyle>
          <a:p>
            <a:r>
              <a:rPr lang="en-US" noProof="0"/>
              <a:t>Click to edit presentation title</a:t>
            </a:r>
          </a:p>
        </p:txBody>
      </p:sp>
      <p:sp>
        <p:nvSpPr>
          <p:cNvPr id="11" name="Subtitle 2">
            <a:extLst>
              <a:ext uri="{FF2B5EF4-FFF2-40B4-BE49-F238E27FC236}">
                <a16:creationId xmlns:a16="http://schemas.microsoft.com/office/drawing/2014/main" id="{499E1708-B7A6-4D6F-9968-5398B335FA88}"/>
              </a:ext>
            </a:extLst>
          </p:cNvPr>
          <p:cNvSpPr>
            <a:spLocks noGrp="1"/>
          </p:cNvSpPr>
          <p:nvPr>
            <p:ph type="subTitle" idx="1"/>
          </p:nvPr>
        </p:nvSpPr>
        <p:spPr>
          <a:xfrm>
            <a:off x="355601" y="4889912"/>
            <a:ext cx="4840085" cy="816075"/>
          </a:xfrm>
          <a:solidFill>
            <a:schemeClr val="bg1">
              <a:alpha val="80000"/>
            </a:schemeClr>
          </a:solidFill>
          <a:ln w="3175">
            <a:gradFill>
              <a:gsLst>
                <a:gs pos="0">
                  <a:schemeClr val="bg1">
                    <a:lumMod val="95000"/>
                  </a:schemeClr>
                </a:gs>
                <a:gs pos="100000">
                  <a:schemeClr val="accent1"/>
                </a:gs>
              </a:gsLst>
              <a:lin ang="0" scaled="0"/>
            </a:gradFill>
          </a:ln>
        </p:spPr>
        <p:txBody>
          <a:bodyPr tIns="144000" rIns="180000"/>
          <a:lstStyle>
            <a:lvl1pPr marL="0" indent="0" algn="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smtClean="0"/>
              <a:t>Click to edit Master subtitle style</a:t>
            </a:r>
            <a:endParaRPr lang="en-US" noProof="0"/>
          </a:p>
        </p:txBody>
      </p:sp>
    </p:spTree>
    <p:extLst>
      <p:ext uri="{BB962C8B-B14F-4D97-AF65-F5344CB8AC3E}">
        <p14:creationId xmlns:p14="http://schemas.microsoft.com/office/powerpoint/2010/main" val="2775291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solidFill>
                  <a:schemeClr val="tx1">
                    <a:lumMod val="75000"/>
                    <a:lumOff val="25000"/>
                  </a:schemeClr>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1515834"/>
            <a:ext cx="5472000" cy="360000"/>
          </a:xfrm>
        </p:spPr>
        <p:txBody>
          <a:bodyPr anchor="t"/>
          <a:lstStyle>
            <a:lvl1pPr marL="0" indent="0">
              <a:buNone/>
              <a:defRPr sz="2400" b="0">
                <a:solidFill>
                  <a:schemeClr val="tx1">
                    <a:lumMod val="75000"/>
                    <a:lumOff val="2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023668"/>
            <a:ext cx="5472000" cy="4168332"/>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1516359"/>
            <a:ext cx="5472000" cy="358775"/>
          </a:xfrm>
        </p:spPr>
        <p:txBody>
          <a:bodyPr/>
          <a:lstStyle>
            <a:lvl1pPr marL="0" indent="0">
              <a:buNone/>
              <a:defRPr sz="2400" b="0">
                <a:solidFill>
                  <a:schemeClr val="tx1">
                    <a:lumMod val="75000"/>
                    <a:lumOff val="25000"/>
                  </a:schemeClr>
                </a:solidFill>
                <a:latin typeface="+mj-lt"/>
              </a:defRPr>
            </a:lvl1pPr>
          </a:lstStyle>
          <a:p>
            <a:pPr lvl="0"/>
            <a:r>
              <a:rPr lang="en-US" noProof="0" smtClean="0"/>
              <a:t>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020359"/>
            <a:ext cx="5472113" cy="417089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8E8FD215-79E5-48E4-95DB-2C5E5A1F8E8F}"/>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7" name="Title 6">
            <a:extLst>
              <a:ext uri="{FF2B5EF4-FFF2-40B4-BE49-F238E27FC236}">
                <a16:creationId xmlns:a16="http://schemas.microsoft.com/office/drawing/2014/main" id="{DF905B34-4C18-4A8D-8167-57B7BF03DE14}"/>
              </a:ext>
            </a:extLst>
          </p:cNvPr>
          <p:cNvSpPr>
            <a:spLocks noGrp="1"/>
          </p:cNvSpPr>
          <p:nvPr>
            <p:ph type="title"/>
          </p:nvPr>
        </p:nvSpPr>
        <p:spPr/>
        <p:txBody>
          <a:bodyPr/>
          <a:lstStyle/>
          <a:p>
            <a:r>
              <a:rPr lang="en-US" noProof="0" smtClean="0"/>
              <a:t>Click to edit Master title style</a:t>
            </a:r>
            <a:endParaRPr lang="en-US" noProof="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10" name="Picture Placeholder 6">
            <a:extLst>
              <a:ext uri="{FF2B5EF4-FFF2-40B4-BE49-F238E27FC236}">
                <a16:creationId xmlns:a16="http://schemas.microsoft.com/office/drawing/2014/main" id="{FDA3C530-12F9-48FC-BC5E-D34BDC504BC6}"/>
              </a:ext>
            </a:extLst>
          </p:cNvPr>
          <p:cNvSpPr>
            <a:spLocks noGrp="1"/>
          </p:cNvSpPr>
          <p:nvPr>
            <p:ph type="pic" sz="quarter" idx="16" hasCustomPrompt="1"/>
          </p:nvPr>
        </p:nvSpPr>
        <p:spPr>
          <a:xfrm>
            <a:off x="144000" y="143999"/>
            <a:ext cx="11905200" cy="6047999"/>
          </a:xfrm>
          <a:solidFill>
            <a:schemeClr val="bg1">
              <a:lumMod val="95000"/>
            </a:schemeClr>
          </a:solidFill>
        </p:spPr>
        <p:txBody>
          <a:bodyPr lIns="0" rIns="0"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64900" y="4910452"/>
            <a:ext cx="4101900" cy="773546"/>
          </a:xfrm>
          <a:solidFill>
            <a:schemeClr val="tx1"/>
          </a:solidFill>
        </p:spPr>
        <p:txBody>
          <a:bodyPr lIns="180000" tIns="72000" rIns="180000" anchor="t"/>
          <a:lstStyle>
            <a:lvl1pPr marL="0" indent="0">
              <a:buNone/>
              <a:defRPr>
                <a:solidFill>
                  <a:schemeClr val="bg1"/>
                </a:solidFill>
                <a:latin typeface="+mj-lt"/>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2" name="Slide Number Placeholder 1">
            <a:extLst>
              <a:ext uri="{FF2B5EF4-FFF2-40B4-BE49-F238E27FC236}">
                <a16:creationId xmlns:a16="http://schemas.microsoft.com/office/drawing/2014/main" id="{3EC14527-4DF5-4A98-AE66-C80F3B8E6D2E}"/>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
        <p:nvSpPr>
          <p:cNvPr id="5" name="Title 4">
            <a:extLst>
              <a:ext uri="{FF2B5EF4-FFF2-40B4-BE49-F238E27FC236}">
                <a16:creationId xmlns:a16="http://schemas.microsoft.com/office/drawing/2014/main" id="{878C031A-1E1B-4E18-9052-CA663975447C}"/>
              </a:ext>
            </a:extLst>
          </p:cNvPr>
          <p:cNvSpPr>
            <a:spLocks noGrp="1"/>
          </p:cNvSpPr>
          <p:nvPr>
            <p:ph type="title"/>
          </p:nvPr>
        </p:nvSpPr>
        <p:spPr/>
        <p:txBody>
          <a:bodyPr/>
          <a:lstStyle/>
          <a:p>
            <a:r>
              <a:rPr lang="en-US" noProof="0" smtClean="0"/>
              <a:t>Click to edit Master title style</a:t>
            </a:r>
            <a:endParaRPr lang="en-US" noProof="0"/>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hank You Slide">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837F9836-5B23-424D-8C60-AC02A8512A4B}"/>
              </a:ext>
            </a:extLst>
          </p:cNvPr>
          <p:cNvSpPr>
            <a:spLocks noGrp="1"/>
          </p:cNvSpPr>
          <p:nvPr>
            <p:ph type="pic" sz="quarter" idx="13" hasCustomPrompt="1"/>
          </p:nvPr>
        </p:nvSpPr>
        <p:spPr>
          <a:xfrm>
            <a:off x="144000" y="144000"/>
            <a:ext cx="11905200" cy="6570000"/>
          </a:xfrm>
          <a:solidFill>
            <a:schemeClr val="bg1">
              <a:lumMod val="95000"/>
            </a:schemeClr>
          </a:solidFill>
        </p:spPr>
        <p:txBody>
          <a:bodyPr lIns="1764000" rIns="0" anchor="ctr"/>
          <a:lstStyle>
            <a:lvl1pPr marL="0" indent="0" algn="l">
              <a:buNone/>
              <a:defRPr sz="1200" i="1">
                <a:latin typeface="Times New Roman" panose="02020603050405020304" pitchFamily="18" charset="0"/>
                <a:cs typeface="Times New Roman" panose="02020603050405020304" pitchFamily="18" charset="0"/>
              </a:defRPr>
            </a:lvl1pPr>
          </a:lstStyle>
          <a:p>
            <a:r>
              <a:rPr lang="en-US" noProof="0" dirty="0"/>
              <a:t>Insert or Drag &amp; Drop your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7415412" y="360000"/>
            <a:ext cx="4416588" cy="4716572"/>
          </a:xfrm>
          <a:gradFill>
            <a:gsLst>
              <a:gs pos="46000">
                <a:schemeClr val="bg1">
                  <a:alpha val="90000"/>
                </a:schemeClr>
              </a:gs>
              <a:gs pos="0">
                <a:schemeClr val="accent1">
                  <a:lumMod val="20000"/>
                  <a:lumOff val="80000"/>
                  <a:alpha val="50000"/>
                </a:schemeClr>
              </a:gs>
              <a:gs pos="80000">
                <a:schemeClr val="bg1"/>
              </a:gs>
            </a:gsLst>
            <a:lin ang="3600000" scaled="0"/>
          </a:gradFill>
        </p:spPr>
        <p:txBody>
          <a:bodyPr lIns="72000" rIns="180000" bIns="180000" anchor="b"/>
          <a:lstStyle>
            <a:lvl1pPr algn="r">
              <a:lnSpc>
                <a:spcPts val="4700"/>
              </a:lnSpc>
              <a:defRPr sz="4500">
                <a:solidFill>
                  <a:schemeClr val="tx1"/>
                </a:solidFill>
              </a:defRPr>
            </a:lvl1pPr>
          </a:lstStyle>
          <a:p>
            <a:r>
              <a:rPr lang="en-US" noProof="0"/>
              <a:t>Thank You</a:t>
            </a:r>
          </a:p>
        </p:txBody>
      </p:sp>
      <p:sp>
        <p:nvSpPr>
          <p:cNvPr id="3" name="Text Placeholder 5">
            <a:extLst>
              <a:ext uri="{FF2B5EF4-FFF2-40B4-BE49-F238E27FC236}">
                <a16:creationId xmlns:a16="http://schemas.microsoft.com/office/drawing/2014/main" id="{C9980B88-3F4A-4688-9ED0-17EF37E62D93}"/>
              </a:ext>
            </a:extLst>
          </p:cNvPr>
          <p:cNvSpPr>
            <a:spLocks noGrp="1"/>
          </p:cNvSpPr>
          <p:nvPr>
            <p:ph type="subTitle" idx="1" hasCustomPrompt="1"/>
          </p:nvPr>
        </p:nvSpPr>
        <p:spPr>
          <a:xfrm>
            <a:off x="7415413" y="5076572"/>
            <a:ext cx="4416587" cy="1421429"/>
          </a:xfrm>
          <a:solidFill>
            <a:schemeClr val="bg1">
              <a:alpha val="80000"/>
            </a:schemeClr>
          </a:solidFill>
          <a:ln w="3175">
            <a:gradFill>
              <a:gsLst>
                <a:gs pos="0">
                  <a:schemeClr val="bg1">
                    <a:lumMod val="95000"/>
                  </a:schemeClr>
                </a:gs>
                <a:gs pos="100000">
                  <a:schemeClr val="accent1"/>
                </a:gs>
              </a:gsLst>
              <a:lin ang="0" scaled="0"/>
            </a:gradFill>
          </a:ln>
        </p:spPr>
        <p:txBody>
          <a:bodyPr tIns="144000" rIns="468000"/>
          <a:lstStyle>
            <a:lvl1pPr marL="0" indent="0" algn="r">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Full Name</a:t>
            </a:r>
          </a:p>
        </p:txBody>
      </p:sp>
      <p:sp>
        <p:nvSpPr>
          <p:cNvPr id="20" name="Text Placeholder 6">
            <a:extLst>
              <a:ext uri="{FF2B5EF4-FFF2-40B4-BE49-F238E27FC236}">
                <a16:creationId xmlns:a16="http://schemas.microsoft.com/office/drawing/2014/main" id="{CEB7A85F-8707-4B62-B299-F53931B8617A}"/>
              </a:ext>
            </a:extLst>
          </p:cNvPr>
          <p:cNvSpPr>
            <a:spLocks noGrp="1"/>
          </p:cNvSpPr>
          <p:nvPr>
            <p:ph type="body" sz="quarter" idx="16" hasCustomPrompt="1"/>
          </p:nvPr>
        </p:nvSpPr>
        <p:spPr>
          <a:xfrm>
            <a:off x="7948708" y="5540135"/>
            <a:ext cx="3396887" cy="196707"/>
          </a:xfrm>
        </p:spPr>
        <p:txBody>
          <a:bodyPr/>
          <a:lstStyle>
            <a:lvl1pPr marL="0" indent="0" algn="r">
              <a:buNone/>
              <a:defRPr sz="1400">
                <a:solidFill>
                  <a:schemeClr val="tx1">
                    <a:lumMod val="75000"/>
                    <a:lumOff val="25000"/>
                  </a:schemeClr>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Phone Number</a:t>
            </a:r>
          </a:p>
        </p:txBody>
      </p:sp>
      <p:sp>
        <p:nvSpPr>
          <p:cNvPr id="21" name="Text Placeholder 7">
            <a:extLst>
              <a:ext uri="{FF2B5EF4-FFF2-40B4-BE49-F238E27FC236}">
                <a16:creationId xmlns:a16="http://schemas.microsoft.com/office/drawing/2014/main" id="{BA4C7E3C-7C17-46E9-928A-D3D505EEAAE5}"/>
              </a:ext>
            </a:extLst>
          </p:cNvPr>
          <p:cNvSpPr>
            <a:spLocks noGrp="1"/>
          </p:cNvSpPr>
          <p:nvPr>
            <p:ph type="body" sz="quarter" idx="17" hasCustomPrompt="1"/>
          </p:nvPr>
        </p:nvSpPr>
        <p:spPr>
          <a:xfrm>
            <a:off x="7948708" y="5809779"/>
            <a:ext cx="3396887" cy="196707"/>
          </a:xfrm>
        </p:spPr>
        <p:txBody>
          <a:bodyPr/>
          <a:lstStyle>
            <a:lvl1pPr marL="0" indent="0" algn="r">
              <a:buNone/>
              <a:defRPr sz="1400">
                <a:solidFill>
                  <a:schemeClr val="tx1">
                    <a:lumMod val="75000"/>
                    <a:lumOff val="25000"/>
                  </a:schemeClr>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Email or Social Media Handle</a:t>
            </a:r>
          </a:p>
        </p:txBody>
      </p:sp>
      <p:sp>
        <p:nvSpPr>
          <p:cNvPr id="22" name="Text Placeholder 8">
            <a:extLst>
              <a:ext uri="{FF2B5EF4-FFF2-40B4-BE49-F238E27FC236}">
                <a16:creationId xmlns:a16="http://schemas.microsoft.com/office/drawing/2014/main" id="{6ADD6EB2-7D8E-4991-87A6-02723731EBE1}"/>
              </a:ext>
            </a:extLst>
          </p:cNvPr>
          <p:cNvSpPr>
            <a:spLocks noGrp="1"/>
          </p:cNvSpPr>
          <p:nvPr>
            <p:ph type="body" sz="quarter" idx="18" hasCustomPrompt="1"/>
          </p:nvPr>
        </p:nvSpPr>
        <p:spPr>
          <a:xfrm>
            <a:off x="7948708" y="6079423"/>
            <a:ext cx="3396887" cy="196707"/>
          </a:xfrm>
        </p:spPr>
        <p:txBody>
          <a:bodyPr/>
          <a:lstStyle>
            <a:lvl1pPr marL="0" indent="0" algn="r">
              <a:buNone/>
              <a:defRPr sz="1400">
                <a:solidFill>
                  <a:schemeClr val="tx1">
                    <a:lumMod val="75000"/>
                    <a:lumOff val="25000"/>
                  </a:schemeClr>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Company Website</a:t>
            </a:r>
          </a:p>
        </p:txBody>
      </p:sp>
      <p:sp>
        <p:nvSpPr>
          <p:cNvPr id="7" name="Rectangle 6">
            <a:extLst>
              <a:ext uri="{FF2B5EF4-FFF2-40B4-BE49-F238E27FC236}">
                <a16:creationId xmlns:a16="http://schemas.microsoft.com/office/drawing/2014/main" id="{DBE77267-9F51-4226-989C-ED57465596ED}"/>
              </a:ext>
            </a:extLst>
          </p:cNvPr>
          <p:cNvSpPr/>
          <p:nvPr userDrawn="1"/>
        </p:nvSpPr>
        <p:spPr>
          <a:xfrm>
            <a:off x="0" y="6714000"/>
            <a:ext cx="12192000" cy="1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0A2CC678-341F-44F8-AE2E-A6C84D75C56A}"/>
              </a:ext>
            </a:extLst>
          </p:cNvPr>
          <p:cNvSpPr/>
          <p:nvPr userDrawn="1"/>
        </p:nvSpPr>
        <p:spPr>
          <a:xfrm>
            <a:off x="0" y="0"/>
            <a:ext cx="12192000" cy="1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A87A001A-FE8B-41CE-AC81-69D4A2339087}"/>
              </a:ext>
            </a:extLst>
          </p:cNvPr>
          <p:cNvSpPr/>
          <p:nvPr userDrawn="1"/>
        </p:nvSpPr>
        <p:spPr>
          <a:xfrm>
            <a:off x="0" y="92074"/>
            <a:ext cx="144000" cy="66294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CB1416AC-94BD-4442-B771-E1ACAA70367E}"/>
              </a:ext>
            </a:extLst>
          </p:cNvPr>
          <p:cNvSpPr/>
          <p:nvPr userDrawn="1"/>
        </p:nvSpPr>
        <p:spPr>
          <a:xfrm>
            <a:off x="12048000" y="92074"/>
            <a:ext cx="144000" cy="66294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Freeform: Shape 12">
            <a:extLst>
              <a:ext uri="{FF2B5EF4-FFF2-40B4-BE49-F238E27FC236}">
                <a16:creationId xmlns:a16="http://schemas.microsoft.com/office/drawing/2014/main" id="{BDB31DC4-A207-4A23-8E7A-40D0ECD04FDD}"/>
              </a:ext>
            </a:extLst>
          </p:cNvPr>
          <p:cNvSpPr/>
          <p:nvPr userDrawn="1"/>
        </p:nvSpPr>
        <p:spPr>
          <a:xfrm>
            <a:off x="0" y="0"/>
            <a:ext cx="12192000" cy="6858000"/>
          </a:xfrm>
          <a:custGeom>
            <a:avLst/>
            <a:gdLst>
              <a:gd name="connsiteX0" fmla="*/ 36000 w 12192000"/>
              <a:gd name="connsiteY0" fmla="*/ 36000 h 6858000"/>
              <a:gd name="connsiteX1" fmla="*/ 36000 w 12192000"/>
              <a:gd name="connsiteY1" fmla="*/ 6822000 h 6858000"/>
              <a:gd name="connsiteX2" fmla="*/ 12156000 w 12192000"/>
              <a:gd name="connsiteY2" fmla="*/ 6822000 h 6858000"/>
              <a:gd name="connsiteX3" fmla="*/ 12156000 w 12192000"/>
              <a:gd name="connsiteY3" fmla="*/ 36000 h 6858000"/>
              <a:gd name="connsiteX4" fmla="*/ 0 w 12192000"/>
              <a:gd name="connsiteY4" fmla="*/ 0 h 6858000"/>
              <a:gd name="connsiteX5" fmla="*/ 36000 w 12192000"/>
              <a:gd name="connsiteY5" fmla="*/ 0 h 6858000"/>
              <a:gd name="connsiteX6" fmla="*/ 12156000 w 12192000"/>
              <a:gd name="connsiteY6" fmla="*/ 0 h 6858000"/>
              <a:gd name="connsiteX7" fmla="*/ 12192000 w 12192000"/>
              <a:gd name="connsiteY7" fmla="*/ 0 h 6858000"/>
              <a:gd name="connsiteX8" fmla="*/ 12192000 w 12192000"/>
              <a:gd name="connsiteY8" fmla="*/ 36000 h 6858000"/>
              <a:gd name="connsiteX9" fmla="*/ 12192000 w 12192000"/>
              <a:gd name="connsiteY9" fmla="*/ 6822000 h 6858000"/>
              <a:gd name="connsiteX10" fmla="*/ 12192000 w 12192000"/>
              <a:gd name="connsiteY10" fmla="*/ 6858000 h 6858000"/>
              <a:gd name="connsiteX11" fmla="*/ 12156000 w 12192000"/>
              <a:gd name="connsiteY11" fmla="*/ 6858000 h 6858000"/>
              <a:gd name="connsiteX12" fmla="*/ 36000 w 12192000"/>
              <a:gd name="connsiteY12" fmla="*/ 6858000 h 6858000"/>
              <a:gd name="connsiteX13" fmla="*/ 0 w 12192000"/>
              <a:gd name="connsiteY13" fmla="*/ 6858000 h 6858000"/>
              <a:gd name="connsiteX14" fmla="*/ 0 w 12192000"/>
              <a:gd name="connsiteY14" fmla="*/ 6822000 h 6858000"/>
              <a:gd name="connsiteX15" fmla="*/ 0 w 12192000"/>
              <a:gd name="connsiteY15" fmla="*/ 36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36000" y="36000"/>
                </a:moveTo>
                <a:lnTo>
                  <a:pt x="36000" y="6822000"/>
                </a:lnTo>
                <a:lnTo>
                  <a:pt x="12156000" y="6822000"/>
                </a:lnTo>
                <a:lnTo>
                  <a:pt x="12156000" y="36000"/>
                </a:lnTo>
                <a:close/>
                <a:moveTo>
                  <a:pt x="0" y="0"/>
                </a:moveTo>
                <a:lnTo>
                  <a:pt x="36000" y="0"/>
                </a:lnTo>
                <a:lnTo>
                  <a:pt x="12156000" y="0"/>
                </a:lnTo>
                <a:lnTo>
                  <a:pt x="12192000" y="0"/>
                </a:lnTo>
                <a:lnTo>
                  <a:pt x="12192000" y="36000"/>
                </a:lnTo>
                <a:lnTo>
                  <a:pt x="12192000" y="6822000"/>
                </a:lnTo>
                <a:lnTo>
                  <a:pt x="12192000" y="6858000"/>
                </a:lnTo>
                <a:lnTo>
                  <a:pt x="12156000" y="6858000"/>
                </a:lnTo>
                <a:lnTo>
                  <a:pt x="36000" y="6858000"/>
                </a:lnTo>
                <a:lnTo>
                  <a:pt x="0" y="6858000"/>
                </a:lnTo>
                <a:lnTo>
                  <a:pt x="0" y="6822000"/>
                </a:lnTo>
                <a:lnTo>
                  <a:pt x="0" y="36000"/>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1606844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BE77267-9F51-4226-989C-ED57465596ED}"/>
              </a:ext>
            </a:extLst>
          </p:cNvPr>
          <p:cNvSpPr/>
          <p:nvPr userDrawn="1"/>
        </p:nvSpPr>
        <p:spPr>
          <a:xfrm>
            <a:off x="0" y="6714000"/>
            <a:ext cx="12192000" cy="144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0A2CC678-341F-44F8-AE2E-A6C84D75C56A}"/>
              </a:ext>
            </a:extLst>
          </p:cNvPr>
          <p:cNvSpPr/>
          <p:nvPr userDrawn="1"/>
        </p:nvSpPr>
        <p:spPr>
          <a:xfrm>
            <a:off x="0" y="0"/>
            <a:ext cx="12192000" cy="144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A87A001A-FE8B-41CE-AC81-69D4A2339087}"/>
              </a:ext>
            </a:extLst>
          </p:cNvPr>
          <p:cNvSpPr/>
          <p:nvPr userDrawn="1"/>
        </p:nvSpPr>
        <p:spPr>
          <a:xfrm>
            <a:off x="0" y="92074"/>
            <a:ext cx="144000" cy="66294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CB1416AC-94BD-4442-B771-E1ACAA70367E}"/>
              </a:ext>
            </a:extLst>
          </p:cNvPr>
          <p:cNvSpPr/>
          <p:nvPr userDrawn="1"/>
        </p:nvSpPr>
        <p:spPr>
          <a:xfrm>
            <a:off x="12048000" y="92074"/>
            <a:ext cx="144000" cy="66294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Freeform: Shape 12">
            <a:extLst>
              <a:ext uri="{FF2B5EF4-FFF2-40B4-BE49-F238E27FC236}">
                <a16:creationId xmlns:a16="http://schemas.microsoft.com/office/drawing/2014/main" id="{BDB31DC4-A207-4A23-8E7A-40D0ECD04FDD}"/>
              </a:ext>
            </a:extLst>
          </p:cNvPr>
          <p:cNvSpPr/>
          <p:nvPr userDrawn="1"/>
        </p:nvSpPr>
        <p:spPr>
          <a:xfrm>
            <a:off x="0" y="0"/>
            <a:ext cx="12192000" cy="6858000"/>
          </a:xfrm>
          <a:custGeom>
            <a:avLst/>
            <a:gdLst>
              <a:gd name="connsiteX0" fmla="*/ 36000 w 12192000"/>
              <a:gd name="connsiteY0" fmla="*/ 36000 h 6858000"/>
              <a:gd name="connsiteX1" fmla="*/ 36000 w 12192000"/>
              <a:gd name="connsiteY1" fmla="*/ 6822000 h 6858000"/>
              <a:gd name="connsiteX2" fmla="*/ 12156000 w 12192000"/>
              <a:gd name="connsiteY2" fmla="*/ 6822000 h 6858000"/>
              <a:gd name="connsiteX3" fmla="*/ 12156000 w 12192000"/>
              <a:gd name="connsiteY3" fmla="*/ 36000 h 6858000"/>
              <a:gd name="connsiteX4" fmla="*/ 0 w 12192000"/>
              <a:gd name="connsiteY4" fmla="*/ 0 h 6858000"/>
              <a:gd name="connsiteX5" fmla="*/ 36000 w 12192000"/>
              <a:gd name="connsiteY5" fmla="*/ 0 h 6858000"/>
              <a:gd name="connsiteX6" fmla="*/ 12156000 w 12192000"/>
              <a:gd name="connsiteY6" fmla="*/ 0 h 6858000"/>
              <a:gd name="connsiteX7" fmla="*/ 12192000 w 12192000"/>
              <a:gd name="connsiteY7" fmla="*/ 0 h 6858000"/>
              <a:gd name="connsiteX8" fmla="*/ 12192000 w 12192000"/>
              <a:gd name="connsiteY8" fmla="*/ 36000 h 6858000"/>
              <a:gd name="connsiteX9" fmla="*/ 12192000 w 12192000"/>
              <a:gd name="connsiteY9" fmla="*/ 6822000 h 6858000"/>
              <a:gd name="connsiteX10" fmla="*/ 12192000 w 12192000"/>
              <a:gd name="connsiteY10" fmla="*/ 6858000 h 6858000"/>
              <a:gd name="connsiteX11" fmla="*/ 12156000 w 12192000"/>
              <a:gd name="connsiteY11" fmla="*/ 6858000 h 6858000"/>
              <a:gd name="connsiteX12" fmla="*/ 36000 w 12192000"/>
              <a:gd name="connsiteY12" fmla="*/ 6858000 h 6858000"/>
              <a:gd name="connsiteX13" fmla="*/ 0 w 12192000"/>
              <a:gd name="connsiteY13" fmla="*/ 6858000 h 6858000"/>
              <a:gd name="connsiteX14" fmla="*/ 0 w 12192000"/>
              <a:gd name="connsiteY14" fmla="*/ 6822000 h 6858000"/>
              <a:gd name="connsiteX15" fmla="*/ 0 w 12192000"/>
              <a:gd name="connsiteY15" fmla="*/ 36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36000" y="36000"/>
                </a:moveTo>
                <a:lnTo>
                  <a:pt x="36000" y="6822000"/>
                </a:lnTo>
                <a:lnTo>
                  <a:pt x="12156000" y="6822000"/>
                </a:lnTo>
                <a:lnTo>
                  <a:pt x="12156000" y="36000"/>
                </a:lnTo>
                <a:close/>
                <a:moveTo>
                  <a:pt x="0" y="0"/>
                </a:moveTo>
                <a:lnTo>
                  <a:pt x="36000" y="0"/>
                </a:lnTo>
                <a:lnTo>
                  <a:pt x="12156000" y="0"/>
                </a:lnTo>
                <a:lnTo>
                  <a:pt x="12192000" y="0"/>
                </a:lnTo>
                <a:lnTo>
                  <a:pt x="12192000" y="36000"/>
                </a:lnTo>
                <a:lnTo>
                  <a:pt x="12192000" y="6822000"/>
                </a:lnTo>
                <a:lnTo>
                  <a:pt x="12192000" y="6858000"/>
                </a:lnTo>
                <a:lnTo>
                  <a:pt x="12156000" y="6858000"/>
                </a:lnTo>
                <a:lnTo>
                  <a:pt x="36000" y="6858000"/>
                </a:lnTo>
                <a:lnTo>
                  <a:pt x="0" y="6858000"/>
                </a:lnTo>
                <a:lnTo>
                  <a:pt x="0" y="6822000"/>
                </a:lnTo>
                <a:lnTo>
                  <a:pt x="0" y="36000"/>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60000" y="359999"/>
            <a:ext cx="4416588" cy="5321927"/>
          </a:xfrm>
          <a:gradFill>
            <a:gsLst>
              <a:gs pos="46000">
                <a:schemeClr val="bg1">
                  <a:alpha val="90000"/>
                </a:schemeClr>
              </a:gs>
              <a:gs pos="0">
                <a:schemeClr val="accent1">
                  <a:lumMod val="20000"/>
                  <a:lumOff val="80000"/>
                  <a:alpha val="50000"/>
                </a:schemeClr>
              </a:gs>
              <a:gs pos="80000">
                <a:schemeClr val="bg1"/>
              </a:gs>
            </a:gsLst>
            <a:lin ang="3600000" scaled="0"/>
          </a:gradFill>
        </p:spPr>
        <p:txBody>
          <a:bodyPr lIns="72000" rIns="180000" bIns="180000" anchor="b"/>
          <a:lstStyle>
            <a:lvl1pPr algn="r">
              <a:lnSpc>
                <a:spcPts val="4700"/>
              </a:lnSpc>
              <a:defRPr sz="4500">
                <a:solidFill>
                  <a:schemeClr val="tx1"/>
                </a:solidFill>
              </a:defRPr>
            </a:lvl1pPr>
          </a:lstStyle>
          <a:p>
            <a:r>
              <a:rPr lang="en-US"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59999" y="5681926"/>
            <a:ext cx="4416587" cy="816075"/>
          </a:xfrm>
          <a:solidFill>
            <a:schemeClr val="bg1">
              <a:alpha val="80000"/>
            </a:schemeClr>
          </a:solidFill>
          <a:ln w="3175">
            <a:gradFill>
              <a:gsLst>
                <a:gs pos="0">
                  <a:schemeClr val="bg1"/>
                </a:gs>
                <a:gs pos="100000">
                  <a:schemeClr val="accent1"/>
                </a:gs>
              </a:gsLst>
              <a:lin ang="0" scaled="0"/>
            </a:gradFill>
          </a:ln>
        </p:spPr>
        <p:txBody>
          <a:bodyPr tIns="144000" rIns="180000"/>
          <a:lstStyle>
            <a:lvl1pPr marL="0" indent="0" algn="r">
              <a:buNone/>
              <a:defRPr sz="18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smtClean="0"/>
              <a:t>Click to edit Master subtitle style</a:t>
            </a:r>
            <a:endParaRPr lang="en-US" noProof="0"/>
          </a:p>
        </p:txBody>
      </p:sp>
    </p:spTree>
    <p:extLst>
      <p:ext uri="{BB962C8B-B14F-4D97-AF65-F5344CB8AC3E}">
        <p14:creationId xmlns:p14="http://schemas.microsoft.com/office/powerpoint/2010/main" val="2847993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779100" y="804500"/>
            <a:ext cx="4416588" cy="3818712"/>
          </a:xfrm>
          <a:gradFill>
            <a:gsLst>
              <a:gs pos="46000">
                <a:schemeClr val="bg1">
                  <a:alpha val="90000"/>
                </a:schemeClr>
              </a:gs>
              <a:gs pos="0">
                <a:schemeClr val="accent1">
                  <a:lumMod val="20000"/>
                  <a:lumOff val="80000"/>
                  <a:alpha val="50000"/>
                </a:schemeClr>
              </a:gs>
              <a:gs pos="80000">
                <a:schemeClr val="bg1"/>
              </a:gs>
            </a:gsLst>
            <a:lin ang="3600000" scaled="0"/>
          </a:gradFill>
        </p:spPr>
        <p:txBody>
          <a:bodyPr lIns="72000" rIns="180000" bIns="180000" anchor="b"/>
          <a:lstStyle>
            <a:lvl1pPr algn="r">
              <a:lnSpc>
                <a:spcPts val="4700"/>
              </a:lnSpc>
              <a:defRPr sz="4500">
                <a:solidFill>
                  <a:schemeClr val="tx1"/>
                </a:solidFill>
              </a:defRPr>
            </a:lvl1pPr>
          </a:lstStyle>
          <a:p>
            <a:r>
              <a:rPr lang="en-US" noProof="0"/>
              <a:t>Click to edit segue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79099" y="4623212"/>
            <a:ext cx="4416587" cy="816075"/>
          </a:xfrm>
          <a:solidFill>
            <a:schemeClr val="bg1">
              <a:alpha val="80000"/>
            </a:schemeClr>
          </a:solidFill>
          <a:ln>
            <a:gradFill>
              <a:gsLst>
                <a:gs pos="0">
                  <a:schemeClr val="bg1">
                    <a:lumMod val="75000"/>
                  </a:schemeClr>
                </a:gs>
                <a:gs pos="100000">
                  <a:schemeClr val="accent1"/>
                </a:gs>
              </a:gsLst>
              <a:lin ang="0" scaled="0"/>
            </a:gradFill>
          </a:ln>
        </p:spPr>
        <p:txBody>
          <a:bodyPr tIns="144000" rIns="180000"/>
          <a:lstStyle>
            <a:lvl1pPr marL="0" indent="0" algn="r">
              <a:buNone/>
              <a:defRPr sz="18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smtClean="0"/>
              <a:t>Click to edit Master subtitle style</a:t>
            </a:r>
            <a:endParaRPr lang="en-US" noProof="0"/>
          </a:p>
        </p:txBody>
      </p:sp>
      <p:sp>
        <p:nvSpPr>
          <p:cNvPr id="5" name="Footer Placeholder 4">
            <a:extLst>
              <a:ext uri="{FF2B5EF4-FFF2-40B4-BE49-F238E27FC236}">
                <a16:creationId xmlns:a16="http://schemas.microsoft.com/office/drawing/2014/main" id="{0CB24018-690B-4552-9994-3F090E16014A}"/>
              </a:ext>
            </a:extLst>
          </p:cNvPr>
          <p:cNvSpPr>
            <a:spLocks noGrp="1"/>
          </p:cNvSpPr>
          <p:nvPr>
            <p:ph type="ftr" sz="quarter" idx="12"/>
          </p:nvPr>
        </p:nvSpPr>
        <p:spPr/>
        <p:txBody>
          <a:bodyPr/>
          <a:lstStyle/>
          <a:p>
            <a:r>
              <a:rPr lang="en-US" noProof="0" dirty="0"/>
              <a:t>Add a footer</a:t>
            </a:r>
          </a:p>
        </p:txBody>
      </p:sp>
      <p:sp>
        <p:nvSpPr>
          <p:cNvPr id="10" name="Slide Number Placeholder 9">
            <a:extLst>
              <a:ext uri="{FF2B5EF4-FFF2-40B4-BE49-F238E27FC236}">
                <a16:creationId xmlns:a16="http://schemas.microsoft.com/office/drawing/2014/main" id="{4D8B2323-066D-4AC1-9FC8-A06D7E8B5818}"/>
              </a:ext>
            </a:extLst>
          </p:cNvPr>
          <p:cNvSpPr>
            <a:spLocks noGrp="1"/>
          </p:cNvSpPr>
          <p:nvPr>
            <p:ph type="sldNum" sz="quarter" idx="14"/>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5546325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7456F629-658F-4B7E-A1D1-2522EA76B0DD}"/>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6" name="Title 5">
            <a:extLst>
              <a:ext uri="{FF2B5EF4-FFF2-40B4-BE49-F238E27FC236}">
                <a16:creationId xmlns:a16="http://schemas.microsoft.com/office/drawing/2014/main" id="{35380A33-49FB-43FC-B60E-34A2E555638E}"/>
              </a:ext>
            </a:extLst>
          </p:cNvPr>
          <p:cNvSpPr>
            <a:spLocks noGrp="1"/>
          </p:cNvSpPr>
          <p:nvPr>
            <p:ph type="title"/>
          </p:nvPr>
        </p:nvSpPr>
        <p:spPr/>
        <p:txBody>
          <a:bodyPr/>
          <a:lstStyle/>
          <a:p>
            <a:r>
              <a:rPr lang="en-US" noProof="0" smtClean="0"/>
              <a:t>Click to edit Master title style</a:t>
            </a:r>
            <a:endParaRPr lang="en-US" noProof="0"/>
          </a:p>
        </p:txBody>
      </p:sp>
    </p:spTree>
    <p:extLst>
      <p:ext uri="{BB962C8B-B14F-4D97-AF65-F5344CB8AC3E}">
        <p14:creationId xmlns:p14="http://schemas.microsoft.com/office/powerpoint/2010/main" val="17345016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F449EF3-C757-4F43-906C-DE0FF6262B2F}"/>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Title 7">
            <a:extLst>
              <a:ext uri="{FF2B5EF4-FFF2-40B4-BE49-F238E27FC236}">
                <a16:creationId xmlns:a16="http://schemas.microsoft.com/office/drawing/2014/main" id="{216924A5-8BD5-4AC6-84B9-2F1A4AFCF252}"/>
              </a:ext>
            </a:extLst>
          </p:cNvPr>
          <p:cNvSpPr>
            <a:spLocks noGrp="1"/>
          </p:cNvSpPr>
          <p:nvPr>
            <p:ph type="title"/>
          </p:nvPr>
        </p:nvSpPr>
        <p:spPr/>
        <p:txBody>
          <a:bodyPr/>
          <a:lstStyle/>
          <a:p>
            <a:r>
              <a:rPr lang="en-US" noProof="0" smtClean="0"/>
              <a:t>Click to edit Master title style</a:t>
            </a:r>
            <a:endParaRPr lang="en-US" noProof="0"/>
          </a:p>
        </p:txBody>
      </p:sp>
      <p:sp>
        <p:nvSpPr>
          <p:cNvPr id="10" name="Content Placeholder 3">
            <a:extLst>
              <a:ext uri="{FF2B5EF4-FFF2-40B4-BE49-F238E27FC236}">
                <a16:creationId xmlns:a16="http://schemas.microsoft.com/office/drawing/2014/main" id="{4C657649-400B-459D-918F-D5C58351DEF3}"/>
              </a:ext>
            </a:extLst>
          </p:cNvPr>
          <p:cNvSpPr>
            <a:spLocks noGrp="1"/>
          </p:cNvSpPr>
          <p:nvPr>
            <p:ph sz="half" idx="2"/>
          </p:nvPr>
        </p:nvSpPr>
        <p:spPr>
          <a:xfrm>
            <a:off x="6299886" y="1512000"/>
            <a:ext cx="5472114" cy="4664963"/>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1" name="Content Placeholder 2">
            <a:extLst>
              <a:ext uri="{FF2B5EF4-FFF2-40B4-BE49-F238E27FC236}">
                <a16:creationId xmlns:a16="http://schemas.microsoft.com/office/drawing/2014/main" id="{F923135C-68B1-4D2B-80D0-318CB859F73B}"/>
              </a:ext>
            </a:extLst>
          </p:cNvPr>
          <p:cNvSpPr>
            <a:spLocks noGrp="1"/>
          </p:cNvSpPr>
          <p:nvPr>
            <p:ph sz="half" idx="1"/>
          </p:nvPr>
        </p:nvSpPr>
        <p:spPr>
          <a:xfrm>
            <a:off x="431886" y="1512000"/>
            <a:ext cx="5472114" cy="4664963"/>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8915521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FF449EF3-C757-4F43-906C-DE0FF6262B2F}"/>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8" name="Title 7">
            <a:extLst>
              <a:ext uri="{FF2B5EF4-FFF2-40B4-BE49-F238E27FC236}">
                <a16:creationId xmlns:a16="http://schemas.microsoft.com/office/drawing/2014/main" id="{216924A5-8BD5-4AC6-84B9-2F1A4AFCF252}"/>
              </a:ext>
            </a:extLst>
          </p:cNvPr>
          <p:cNvSpPr>
            <a:spLocks noGrp="1"/>
          </p:cNvSpPr>
          <p:nvPr>
            <p:ph type="title"/>
          </p:nvPr>
        </p:nvSpPr>
        <p:spPr/>
        <p:txBody>
          <a:bodyPr/>
          <a:lstStyle/>
          <a:p>
            <a:r>
              <a:rPr lang="en-US" noProof="0" smtClean="0"/>
              <a:t>Click to edit Master title style</a:t>
            </a:r>
            <a:endParaRPr lang="en-US" noProof="0"/>
          </a:p>
        </p:txBody>
      </p:sp>
      <p:sp>
        <p:nvSpPr>
          <p:cNvPr id="7" name="Text Placeholder 2">
            <a:extLst>
              <a:ext uri="{FF2B5EF4-FFF2-40B4-BE49-F238E27FC236}">
                <a16:creationId xmlns:a16="http://schemas.microsoft.com/office/drawing/2014/main" id="{6BF39E7D-3145-466A-B07A-D49E661CEFAA}"/>
              </a:ext>
            </a:extLst>
          </p:cNvPr>
          <p:cNvSpPr>
            <a:spLocks noGrp="1"/>
          </p:cNvSpPr>
          <p:nvPr>
            <p:ph type="body" idx="1"/>
          </p:nvPr>
        </p:nvSpPr>
        <p:spPr>
          <a:xfrm>
            <a:off x="431886" y="1512000"/>
            <a:ext cx="5472114"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12" name="Text Placeholder 4">
            <a:extLst>
              <a:ext uri="{FF2B5EF4-FFF2-40B4-BE49-F238E27FC236}">
                <a16:creationId xmlns:a16="http://schemas.microsoft.com/office/drawing/2014/main" id="{D33A71EE-E94D-4F02-B8C5-DC59F4563833}"/>
              </a:ext>
            </a:extLst>
          </p:cNvPr>
          <p:cNvSpPr>
            <a:spLocks noGrp="1"/>
          </p:cNvSpPr>
          <p:nvPr>
            <p:ph type="body" sz="quarter" idx="3"/>
          </p:nvPr>
        </p:nvSpPr>
        <p:spPr>
          <a:xfrm>
            <a:off x="6299886" y="1512000"/>
            <a:ext cx="5472114"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13" name="Content Placeholder 5">
            <a:extLst>
              <a:ext uri="{FF2B5EF4-FFF2-40B4-BE49-F238E27FC236}">
                <a16:creationId xmlns:a16="http://schemas.microsoft.com/office/drawing/2014/main" id="{EF63D731-8A55-4A6C-A975-9B0F1F435646}"/>
              </a:ext>
            </a:extLst>
          </p:cNvPr>
          <p:cNvSpPr>
            <a:spLocks noGrp="1"/>
          </p:cNvSpPr>
          <p:nvPr>
            <p:ph sz="quarter" idx="4"/>
          </p:nvPr>
        </p:nvSpPr>
        <p:spPr>
          <a:xfrm>
            <a:off x="6299886" y="2505075"/>
            <a:ext cx="5472114" cy="3684588"/>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4" name="Content Placeholder 3">
            <a:extLst>
              <a:ext uri="{FF2B5EF4-FFF2-40B4-BE49-F238E27FC236}">
                <a16:creationId xmlns:a16="http://schemas.microsoft.com/office/drawing/2014/main" id="{60CBD79B-0266-4692-9562-0F7706A271D8}"/>
              </a:ext>
            </a:extLst>
          </p:cNvPr>
          <p:cNvSpPr>
            <a:spLocks noGrp="1"/>
          </p:cNvSpPr>
          <p:nvPr>
            <p:ph sz="half" idx="2"/>
          </p:nvPr>
        </p:nvSpPr>
        <p:spPr>
          <a:xfrm>
            <a:off x="431887" y="2505075"/>
            <a:ext cx="5472114" cy="3684588"/>
          </a:xfrm>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22255151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a:lstStyle>
            <a:lvl1pPr marL="0" indent="0">
              <a:buNone/>
              <a:defRPr>
                <a:solidFill>
                  <a:schemeClr val="tx1">
                    <a:lumMod val="75000"/>
                    <a:lumOff val="25000"/>
                  </a:schemeClr>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a:lstStyle/>
          <a:p>
            <a:fld id="{19B51A1E-902D-48AF-9020-955120F399B6}" type="slidenum">
              <a:rPr lang="en-US" noProof="0" smtClean="0"/>
              <a:pPr/>
              <a:t>‹#›</a:t>
            </a:fld>
            <a:endParaRPr lang="en-US" noProof="0" dirty="0"/>
          </a:p>
        </p:txBody>
      </p:sp>
      <p:sp>
        <p:nvSpPr>
          <p:cNvPr id="7" name="Title 6">
            <a:extLst>
              <a:ext uri="{FF2B5EF4-FFF2-40B4-BE49-F238E27FC236}">
                <a16:creationId xmlns:a16="http://schemas.microsoft.com/office/drawing/2014/main" id="{684F2FFD-7164-411A-96A5-A5211A6CAD45}"/>
              </a:ext>
            </a:extLst>
          </p:cNvPr>
          <p:cNvSpPr>
            <a:spLocks noGrp="1"/>
          </p:cNvSpPr>
          <p:nvPr>
            <p:ph type="title"/>
          </p:nvPr>
        </p:nvSpPr>
        <p:spPr/>
        <p:txBody>
          <a:bodyPr/>
          <a:lstStyle/>
          <a:p>
            <a:r>
              <a:rPr lang="en-US" noProof="0" smtClean="0"/>
              <a:t>Click to edit Master title style</a:t>
            </a:r>
            <a:endParaRPr lang="en-US" noProof="0"/>
          </a:p>
        </p:txBody>
      </p:sp>
    </p:spTree>
    <p:extLst>
      <p:ext uri="{BB962C8B-B14F-4D97-AF65-F5344CB8AC3E}">
        <p14:creationId xmlns:p14="http://schemas.microsoft.com/office/powerpoint/2010/main" val="26543880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a:lstStyle>
            <a:lvl1pPr marL="0" indent="0">
              <a:buNone/>
              <a:defRPr>
                <a:solidFill>
                  <a:schemeClr val="tx1">
                    <a:lumMod val="75000"/>
                    <a:lumOff val="25000"/>
                  </a:schemeClr>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ED8B3FD9-234A-4B72-9A91-D7DD23D39CDC}"/>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7" name="Title 6">
            <a:extLst>
              <a:ext uri="{FF2B5EF4-FFF2-40B4-BE49-F238E27FC236}">
                <a16:creationId xmlns:a16="http://schemas.microsoft.com/office/drawing/2014/main" id="{1FDBADDA-AF39-45A0-BBAB-A87608C0A8EB}"/>
              </a:ext>
            </a:extLst>
          </p:cNvPr>
          <p:cNvSpPr>
            <a:spLocks noGrp="1"/>
          </p:cNvSpPr>
          <p:nvPr>
            <p:ph type="title"/>
          </p:nvPr>
        </p:nvSpPr>
        <p:spPr/>
        <p:txBody>
          <a:bodyPr/>
          <a:lstStyle/>
          <a:p>
            <a:r>
              <a:rPr lang="en-US" noProof="0" smtClean="0"/>
              <a:t>Click to edit Master title style</a:t>
            </a:r>
            <a:endParaRPr lang="en-US" noProof="0"/>
          </a:p>
        </p:txBody>
      </p:sp>
    </p:spTree>
    <p:extLst>
      <p:ext uri="{BB962C8B-B14F-4D97-AF65-F5344CB8AC3E}">
        <p14:creationId xmlns:p14="http://schemas.microsoft.com/office/powerpoint/2010/main" val="9748372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0CB24018-690B-4552-9994-3F090E16014A}"/>
              </a:ext>
            </a:extLst>
          </p:cNvPr>
          <p:cNvSpPr>
            <a:spLocks noGrp="1"/>
          </p:cNvSpPr>
          <p:nvPr>
            <p:ph type="ftr" sz="quarter" idx="12"/>
          </p:nvPr>
        </p:nvSpPr>
        <p:spPr/>
        <p:txBody>
          <a:bodyPr/>
          <a:lstStyle/>
          <a:p>
            <a:r>
              <a:rPr lang="en-US" noProof="0" dirty="0"/>
              <a:t>Add a footer</a:t>
            </a:r>
          </a:p>
        </p:txBody>
      </p:sp>
      <p:sp>
        <p:nvSpPr>
          <p:cNvPr id="10" name="Slide Number Placeholder 9">
            <a:extLst>
              <a:ext uri="{FF2B5EF4-FFF2-40B4-BE49-F238E27FC236}">
                <a16:creationId xmlns:a16="http://schemas.microsoft.com/office/drawing/2014/main" id="{4D8B2323-066D-4AC1-9FC8-A06D7E8B5818}"/>
              </a:ext>
            </a:extLst>
          </p:cNvPr>
          <p:cNvSpPr>
            <a:spLocks noGrp="1"/>
          </p:cNvSpPr>
          <p:nvPr>
            <p:ph type="sldNum" sz="quarter" idx="14"/>
          </p:nvPr>
        </p:nvSpPr>
        <p:spPr/>
        <p:txBody>
          <a:bodyPr/>
          <a:lstStyle/>
          <a:p>
            <a:fld id="{19B51A1E-902D-48AF-9020-955120F399B6}" type="slidenum">
              <a:rPr lang="en-US" noProof="0" smtClean="0"/>
              <a:pPr/>
              <a:t>‹#›</a:t>
            </a:fld>
            <a:endParaRPr lang="en-US" noProof="0" dirty="0"/>
          </a:p>
        </p:txBody>
      </p:sp>
      <p:sp>
        <p:nvSpPr>
          <p:cNvPr id="8" name="Title 1">
            <a:extLst>
              <a:ext uri="{FF2B5EF4-FFF2-40B4-BE49-F238E27FC236}">
                <a16:creationId xmlns:a16="http://schemas.microsoft.com/office/drawing/2014/main" id="{F30A9B71-A789-4057-B729-15D78CF34E05}"/>
              </a:ext>
            </a:extLst>
          </p:cNvPr>
          <p:cNvSpPr>
            <a:spLocks noGrp="1"/>
          </p:cNvSpPr>
          <p:nvPr>
            <p:ph type="ctrTitle" hasCustomPrompt="1"/>
          </p:nvPr>
        </p:nvSpPr>
        <p:spPr>
          <a:xfrm>
            <a:off x="355601" y="3263898"/>
            <a:ext cx="4840085" cy="1626013"/>
          </a:xfrm>
          <a:gradFill>
            <a:gsLst>
              <a:gs pos="31860">
                <a:schemeClr val="bg1">
                  <a:alpha val="90000"/>
                </a:schemeClr>
              </a:gs>
              <a:gs pos="0">
                <a:schemeClr val="accent1">
                  <a:lumMod val="20000"/>
                  <a:lumOff val="80000"/>
                  <a:alpha val="50000"/>
                </a:schemeClr>
              </a:gs>
              <a:gs pos="59000">
                <a:schemeClr val="bg1"/>
              </a:gs>
            </a:gsLst>
            <a:lin ang="3600000" scaled="0"/>
          </a:gradFill>
        </p:spPr>
        <p:txBody>
          <a:bodyPr lIns="72000" rIns="180000" bIns="180000" anchor="b"/>
          <a:lstStyle>
            <a:lvl1pPr algn="r">
              <a:lnSpc>
                <a:spcPts val="4700"/>
              </a:lnSpc>
              <a:defRPr sz="4500">
                <a:solidFill>
                  <a:schemeClr val="tx1"/>
                </a:solidFill>
              </a:defRPr>
            </a:lvl1pPr>
          </a:lstStyle>
          <a:p>
            <a:r>
              <a:rPr lang="en-US" noProof="0"/>
              <a:t>Click to edit presentation title</a:t>
            </a:r>
          </a:p>
        </p:txBody>
      </p:sp>
      <p:sp>
        <p:nvSpPr>
          <p:cNvPr id="14" name="Text Placeholder 3">
            <a:extLst>
              <a:ext uri="{FF2B5EF4-FFF2-40B4-BE49-F238E27FC236}">
                <a16:creationId xmlns:a16="http://schemas.microsoft.com/office/drawing/2014/main" id="{8A083984-DDF1-4D26-BB0A-9EE8430AB214}"/>
              </a:ext>
            </a:extLst>
          </p:cNvPr>
          <p:cNvSpPr>
            <a:spLocks noGrp="1"/>
          </p:cNvSpPr>
          <p:nvPr>
            <p:ph type="body" sz="half" idx="2"/>
          </p:nvPr>
        </p:nvSpPr>
        <p:spPr>
          <a:xfrm>
            <a:off x="355601" y="4889910"/>
            <a:ext cx="4840085" cy="816077"/>
          </a:xfrm>
          <a:solidFill>
            <a:schemeClr val="bg1">
              <a:alpha val="80000"/>
            </a:schemeClr>
          </a:solidFill>
          <a:ln w="3175">
            <a:gradFill>
              <a:gsLst>
                <a:gs pos="0">
                  <a:schemeClr val="bg1">
                    <a:lumMod val="95000"/>
                  </a:schemeClr>
                </a:gs>
                <a:gs pos="100000">
                  <a:schemeClr val="accent1"/>
                </a:gs>
              </a:gsLst>
              <a:lin ang="0" scaled="0"/>
            </a:gradFill>
          </a:ln>
        </p:spPr>
        <p:txBody>
          <a:bodyPr vert="horz" lIns="0" tIns="144000" rIns="180000" bIns="0" rtlCol="0">
            <a:noAutofit/>
          </a:bodyPr>
          <a:lstStyle>
            <a:lvl1pPr marL="0" indent="0" algn="r">
              <a:buNone/>
              <a:defRPr lang="en-US">
                <a:solidFill>
                  <a:schemeClr val="tx1"/>
                </a:solidFill>
              </a:defRPr>
            </a:lvl1pPr>
          </a:lstStyle>
          <a:p>
            <a:pPr marL="266700" lvl="0" indent="-266700" algn="r"/>
            <a:r>
              <a:rPr lang="en-US" noProof="0" smtClean="0"/>
              <a:t>Edit Master text styles</a:t>
            </a:r>
          </a:p>
        </p:txBody>
      </p:sp>
      <p:sp>
        <p:nvSpPr>
          <p:cNvPr id="15" name="Content Placeholder 2">
            <a:extLst>
              <a:ext uri="{FF2B5EF4-FFF2-40B4-BE49-F238E27FC236}">
                <a16:creationId xmlns:a16="http://schemas.microsoft.com/office/drawing/2014/main" id="{305EC740-58FD-4D74-B7D7-DA487FC5EC30}"/>
              </a:ext>
            </a:extLst>
          </p:cNvPr>
          <p:cNvSpPr>
            <a:spLocks noGrp="1"/>
          </p:cNvSpPr>
          <p:nvPr>
            <p:ph idx="1"/>
          </p:nvPr>
        </p:nvSpPr>
        <p:spPr>
          <a:xfrm>
            <a:off x="6096000" y="987425"/>
            <a:ext cx="5472000" cy="4718562"/>
          </a:xfrm>
        </p:spPr>
        <p:txBody>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val="13042043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0CB24018-690B-4552-9994-3F090E16014A}"/>
              </a:ext>
            </a:extLst>
          </p:cNvPr>
          <p:cNvSpPr>
            <a:spLocks noGrp="1"/>
          </p:cNvSpPr>
          <p:nvPr>
            <p:ph type="ftr" sz="quarter" idx="12"/>
          </p:nvPr>
        </p:nvSpPr>
        <p:spPr/>
        <p:txBody>
          <a:bodyPr/>
          <a:lstStyle/>
          <a:p>
            <a:r>
              <a:rPr lang="en-US" noProof="0" dirty="0"/>
              <a:t>Add a footer</a:t>
            </a:r>
          </a:p>
        </p:txBody>
      </p:sp>
      <p:sp>
        <p:nvSpPr>
          <p:cNvPr id="10" name="Slide Number Placeholder 9">
            <a:extLst>
              <a:ext uri="{FF2B5EF4-FFF2-40B4-BE49-F238E27FC236}">
                <a16:creationId xmlns:a16="http://schemas.microsoft.com/office/drawing/2014/main" id="{4D8B2323-066D-4AC1-9FC8-A06D7E8B5818}"/>
              </a:ext>
            </a:extLst>
          </p:cNvPr>
          <p:cNvSpPr>
            <a:spLocks noGrp="1"/>
          </p:cNvSpPr>
          <p:nvPr>
            <p:ph type="sldNum" sz="quarter" idx="14"/>
          </p:nvPr>
        </p:nvSpPr>
        <p:spPr/>
        <p:txBody>
          <a:bodyPr/>
          <a:lstStyle/>
          <a:p>
            <a:fld id="{19B51A1E-902D-48AF-9020-955120F399B6}" type="slidenum">
              <a:rPr lang="en-US" noProof="0" smtClean="0"/>
              <a:pPr/>
              <a:t>‹#›</a:t>
            </a:fld>
            <a:endParaRPr lang="en-US" noProof="0" dirty="0"/>
          </a:p>
        </p:txBody>
      </p:sp>
      <p:sp>
        <p:nvSpPr>
          <p:cNvPr id="8" name="Title 1">
            <a:extLst>
              <a:ext uri="{FF2B5EF4-FFF2-40B4-BE49-F238E27FC236}">
                <a16:creationId xmlns:a16="http://schemas.microsoft.com/office/drawing/2014/main" id="{F30A9B71-A789-4057-B729-15D78CF34E05}"/>
              </a:ext>
            </a:extLst>
          </p:cNvPr>
          <p:cNvSpPr>
            <a:spLocks noGrp="1"/>
          </p:cNvSpPr>
          <p:nvPr>
            <p:ph type="ctrTitle" hasCustomPrompt="1"/>
          </p:nvPr>
        </p:nvSpPr>
        <p:spPr>
          <a:xfrm>
            <a:off x="355601" y="3263898"/>
            <a:ext cx="4840085" cy="1626013"/>
          </a:xfrm>
          <a:gradFill>
            <a:gsLst>
              <a:gs pos="31860">
                <a:schemeClr val="bg1">
                  <a:alpha val="90000"/>
                </a:schemeClr>
              </a:gs>
              <a:gs pos="0">
                <a:schemeClr val="accent1">
                  <a:lumMod val="20000"/>
                  <a:lumOff val="80000"/>
                  <a:alpha val="50000"/>
                </a:schemeClr>
              </a:gs>
              <a:gs pos="59000">
                <a:schemeClr val="bg1"/>
              </a:gs>
            </a:gsLst>
            <a:lin ang="3600000" scaled="0"/>
          </a:gradFill>
        </p:spPr>
        <p:txBody>
          <a:bodyPr lIns="72000" rIns="180000" bIns="180000" anchor="b"/>
          <a:lstStyle>
            <a:lvl1pPr algn="r">
              <a:lnSpc>
                <a:spcPts val="4700"/>
              </a:lnSpc>
              <a:defRPr sz="4500">
                <a:solidFill>
                  <a:schemeClr val="tx1"/>
                </a:solidFill>
              </a:defRPr>
            </a:lvl1pPr>
          </a:lstStyle>
          <a:p>
            <a:r>
              <a:rPr lang="en-US" noProof="0"/>
              <a:t>Click to edit presentation title</a:t>
            </a:r>
          </a:p>
        </p:txBody>
      </p:sp>
      <p:sp>
        <p:nvSpPr>
          <p:cNvPr id="14" name="Text Placeholder 3">
            <a:extLst>
              <a:ext uri="{FF2B5EF4-FFF2-40B4-BE49-F238E27FC236}">
                <a16:creationId xmlns:a16="http://schemas.microsoft.com/office/drawing/2014/main" id="{8A083984-DDF1-4D26-BB0A-9EE8430AB214}"/>
              </a:ext>
            </a:extLst>
          </p:cNvPr>
          <p:cNvSpPr>
            <a:spLocks noGrp="1"/>
          </p:cNvSpPr>
          <p:nvPr>
            <p:ph type="body" sz="half" idx="2"/>
          </p:nvPr>
        </p:nvSpPr>
        <p:spPr>
          <a:xfrm>
            <a:off x="355601" y="4889910"/>
            <a:ext cx="4840085" cy="816077"/>
          </a:xfrm>
          <a:solidFill>
            <a:schemeClr val="bg1">
              <a:alpha val="80000"/>
            </a:schemeClr>
          </a:solidFill>
          <a:ln w="3175">
            <a:gradFill>
              <a:gsLst>
                <a:gs pos="0">
                  <a:schemeClr val="bg1">
                    <a:lumMod val="95000"/>
                  </a:schemeClr>
                </a:gs>
                <a:gs pos="100000">
                  <a:schemeClr val="accent1"/>
                </a:gs>
              </a:gsLst>
              <a:lin ang="0" scaled="0"/>
            </a:gradFill>
          </a:ln>
        </p:spPr>
        <p:txBody>
          <a:bodyPr vert="horz" lIns="0" tIns="144000" rIns="180000" bIns="0" rtlCol="0">
            <a:noAutofit/>
          </a:bodyPr>
          <a:lstStyle>
            <a:lvl1pPr marL="0" indent="0" algn="r">
              <a:buNone/>
              <a:defRPr lang="en-US">
                <a:solidFill>
                  <a:schemeClr val="tx1"/>
                </a:solidFill>
              </a:defRPr>
            </a:lvl1pPr>
          </a:lstStyle>
          <a:p>
            <a:pPr marL="266700" lvl="0" indent="-266700" algn="r"/>
            <a:r>
              <a:rPr lang="en-US" noProof="0" smtClean="0"/>
              <a:t>Edit Master text styles</a:t>
            </a:r>
          </a:p>
        </p:txBody>
      </p:sp>
      <p:sp>
        <p:nvSpPr>
          <p:cNvPr id="7" name="Picture Placeholder 2">
            <a:extLst>
              <a:ext uri="{FF2B5EF4-FFF2-40B4-BE49-F238E27FC236}">
                <a16:creationId xmlns:a16="http://schemas.microsoft.com/office/drawing/2014/main" id="{E28466D9-7530-474E-BC12-1642958B7245}"/>
              </a:ext>
            </a:extLst>
          </p:cNvPr>
          <p:cNvSpPr>
            <a:spLocks noGrp="1"/>
          </p:cNvSpPr>
          <p:nvPr>
            <p:ph type="pic" idx="1"/>
          </p:nvPr>
        </p:nvSpPr>
        <p:spPr>
          <a:xfrm>
            <a:off x="6095999" y="987425"/>
            <a:ext cx="5471999" cy="471856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Tree>
    <p:extLst>
      <p:ext uri="{BB962C8B-B14F-4D97-AF65-F5344CB8AC3E}">
        <p14:creationId xmlns:p14="http://schemas.microsoft.com/office/powerpoint/2010/main" val="29605497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6387D291-05F0-4DD7-A728-945B6C9F2382}"/>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6" name="Title 5">
            <a:extLst>
              <a:ext uri="{FF2B5EF4-FFF2-40B4-BE49-F238E27FC236}">
                <a16:creationId xmlns:a16="http://schemas.microsoft.com/office/drawing/2014/main" id="{61A6105F-5309-4A56-AAF2-8D4A0477F00A}"/>
              </a:ext>
            </a:extLst>
          </p:cNvPr>
          <p:cNvSpPr>
            <a:spLocks noGrp="1"/>
          </p:cNvSpPr>
          <p:nvPr>
            <p:ph type="title"/>
          </p:nvPr>
        </p:nvSpPr>
        <p:spPr/>
        <p:txBody>
          <a:bodyPr/>
          <a:lstStyle/>
          <a:p>
            <a:r>
              <a:rPr lang="en-US" noProof="0" smtClean="0"/>
              <a:t>Click to edit Master title style</a:t>
            </a:r>
            <a:endParaRPr lang="en-US" noProof="0"/>
          </a:p>
        </p:txBody>
      </p:sp>
    </p:spTree>
    <p:extLst>
      <p:ext uri="{BB962C8B-B14F-4D97-AF65-F5344CB8AC3E}">
        <p14:creationId xmlns:p14="http://schemas.microsoft.com/office/powerpoint/2010/main" val="15058552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6387D291-05F0-4DD7-A728-945B6C9F2382}"/>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
        <p:nvSpPr>
          <p:cNvPr id="6" name="Title 5">
            <a:extLst>
              <a:ext uri="{FF2B5EF4-FFF2-40B4-BE49-F238E27FC236}">
                <a16:creationId xmlns:a16="http://schemas.microsoft.com/office/drawing/2014/main" id="{61A6105F-5309-4A56-AAF2-8D4A0477F00A}"/>
              </a:ext>
            </a:extLst>
          </p:cNvPr>
          <p:cNvSpPr>
            <a:spLocks noGrp="1"/>
          </p:cNvSpPr>
          <p:nvPr>
            <p:ph type="title"/>
          </p:nvPr>
        </p:nvSpPr>
        <p:spPr/>
        <p:txBody>
          <a:bodyPr/>
          <a:lstStyle/>
          <a:p>
            <a:r>
              <a:rPr lang="en-US" noProof="0" smtClean="0"/>
              <a:t>Click to edit Master title style</a:t>
            </a:r>
            <a:endParaRPr lang="en-US" noProof="0"/>
          </a:p>
        </p:txBody>
      </p:sp>
      <p:sp>
        <p:nvSpPr>
          <p:cNvPr id="5" name="Text Placeholder 4">
            <a:extLst>
              <a:ext uri="{FF2B5EF4-FFF2-40B4-BE49-F238E27FC236}">
                <a16:creationId xmlns:a16="http://schemas.microsoft.com/office/drawing/2014/main" id="{55F7A73E-4A54-4742-8586-DD6DAA3BC61C}"/>
              </a:ext>
            </a:extLst>
          </p:cNvPr>
          <p:cNvSpPr>
            <a:spLocks noGrp="1"/>
          </p:cNvSpPr>
          <p:nvPr>
            <p:ph type="body" sz="quarter" idx="34"/>
          </p:nvPr>
        </p:nvSpPr>
        <p:spPr>
          <a:xfrm>
            <a:off x="1313656" y="1955257"/>
            <a:ext cx="9564688" cy="2947486"/>
          </a:xfrm>
        </p:spPr>
        <p:txBody>
          <a:bodyPr anchor="ctr"/>
          <a:lstStyle>
            <a:lvl1pPr marL="0" indent="0" algn="ctr">
              <a:buNone/>
              <a:defRPr sz="6000"/>
            </a:lvl1pPr>
            <a:lvl2pPr marL="266700" indent="0">
              <a:buNone/>
              <a:defRPr/>
            </a:lvl2pPr>
          </a:lstStyle>
          <a:p>
            <a:pPr lvl="0"/>
            <a:r>
              <a:rPr lang="en-US" noProof="0" smtClean="0"/>
              <a:t>Edit Master text styles</a:t>
            </a:r>
          </a:p>
        </p:txBody>
      </p:sp>
    </p:spTree>
    <p:extLst>
      <p:ext uri="{BB962C8B-B14F-4D97-AF65-F5344CB8AC3E}">
        <p14:creationId xmlns:p14="http://schemas.microsoft.com/office/powerpoint/2010/main" val="32409217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BDA9BE28-009E-4D88-9951-81B453F75A4E}"/>
              </a:ext>
            </a:extLst>
          </p:cNvPr>
          <p:cNvSpPr>
            <a:spLocks noGrp="1"/>
          </p:cNvSpPr>
          <p:nvPr>
            <p:ph type="sldNum" sz="quarter" idx="13"/>
          </p:nvPr>
        </p:nvSpPr>
        <p:spPr>
          <a:solidFill>
            <a:schemeClr val="bg1"/>
          </a:solidFill>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1139767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6726F2C-157B-477E-AD76-8F54126834C2}"/>
              </a:ext>
            </a:extLst>
          </p:cNvPr>
          <p:cNvSpPr/>
          <p:nvPr userDrawn="1"/>
        </p:nvSpPr>
        <p:spPr>
          <a:xfrm>
            <a:off x="0" y="6191250"/>
            <a:ext cx="12192000" cy="66675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40000" cy="432000"/>
          </a:xfrm>
          <a:prstGeom prst="rect">
            <a:avLst/>
          </a:prstGeom>
        </p:spPr>
        <p:txBody>
          <a:bodyPr vert="horz" lIns="0" tIns="0" rIns="0" bIns="0" rtlCol="0" anchor="ctr">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40000" cy="4377523"/>
          </a:xfrm>
          <a:prstGeom prst="rect">
            <a:avLst/>
          </a:prstGeom>
        </p:spPr>
        <p:txBody>
          <a:bodyPr vert="horz" lIns="0" tIns="0" rIns="0" bIns="0" rtlCol="0">
            <a:noAutofit/>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7" name="Rectangle 6">
            <a:extLst>
              <a:ext uri="{FF2B5EF4-FFF2-40B4-BE49-F238E27FC236}">
                <a16:creationId xmlns:a16="http://schemas.microsoft.com/office/drawing/2014/main" id="{474FB90F-5E6B-4508-96BB-939635D11AFF}"/>
              </a:ext>
            </a:extLst>
          </p:cNvPr>
          <p:cNvSpPr/>
          <p:nvPr userDrawn="1"/>
        </p:nvSpPr>
        <p:spPr>
          <a:xfrm>
            <a:off x="0" y="0"/>
            <a:ext cx="12192000" cy="144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774A1CB7-B157-440C-BA82-A62890EF3721}"/>
              </a:ext>
            </a:extLst>
          </p:cNvPr>
          <p:cNvSpPr/>
          <p:nvPr userDrawn="1"/>
        </p:nvSpPr>
        <p:spPr>
          <a:xfrm>
            <a:off x="0" y="92074"/>
            <a:ext cx="144000" cy="66294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EE5B1BAC-5CBE-4B0E-B0AA-1C05EBEE964E}"/>
              </a:ext>
            </a:extLst>
          </p:cNvPr>
          <p:cNvSpPr/>
          <p:nvPr userDrawn="1"/>
        </p:nvSpPr>
        <p:spPr>
          <a:xfrm>
            <a:off x="12048000" y="92074"/>
            <a:ext cx="144000" cy="66294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Freeform: Shape 17">
            <a:extLst>
              <a:ext uri="{FF2B5EF4-FFF2-40B4-BE49-F238E27FC236}">
                <a16:creationId xmlns:a16="http://schemas.microsoft.com/office/drawing/2014/main" id="{168BD16A-5998-4CCA-B0F2-62F67B639AFD}"/>
              </a:ext>
            </a:extLst>
          </p:cNvPr>
          <p:cNvSpPr/>
          <p:nvPr userDrawn="1"/>
        </p:nvSpPr>
        <p:spPr>
          <a:xfrm>
            <a:off x="0" y="0"/>
            <a:ext cx="12192000" cy="6858000"/>
          </a:xfrm>
          <a:custGeom>
            <a:avLst/>
            <a:gdLst>
              <a:gd name="connsiteX0" fmla="*/ 36000 w 12192000"/>
              <a:gd name="connsiteY0" fmla="*/ 36000 h 6858000"/>
              <a:gd name="connsiteX1" fmla="*/ 36000 w 12192000"/>
              <a:gd name="connsiteY1" fmla="*/ 6822000 h 6858000"/>
              <a:gd name="connsiteX2" fmla="*/ 12156000 w 12192000"/>
              <a:gd name="connsiteY2" fmla="*/ 6822000 h 6858000"/>
              <a:gd name="connsiteX3" fmla="*/ 12156000 w 12192000"/>
              <a:gd name="connsiteY3" fmla="*/ 36000 h 6858000"/>
              <a:gd name="connsiteX4" fmla="*/ 0 w 12192000"/>
              <a:gd name="connsiteY4" fmla="*/ 0 h 6858000"/>
              <a:gd name="connsiteX5" fmla="*/ 36000 w 12192000"/>
              <a:gd name="connsiteY5" fmla="*/ 0 h 6858000"/>
              <a:gd name="connsiteX6" fmla="*/ 12156000 w 12192000"/>
              <a:gd name="connsiteY6" fmla="*/ 0 h 6858000"/>
              <a:gd name="connsiteX7" fmla="*/ 12192000 w 12192000"/>
              <a:gd name="connsiteY7" fmla="*/ 0 h 6858000"/>
              <a:gd name="connsiteX8" fmla="*/ 12192000 w 12192000"/>
              <a:gd name="connsiteY8" fmla="*/ 36000 h 6858000"/>
              <a:gd name="connsiteX9" fmla="*/ 12192000 w 12192000"/>
              <a:gd name="connsiteY9" fmla="*/ 6822000 h 6858000"/>
              <a:gd name="connsiteX10" fmla="*/ 12192000 w 12192000"/>
              <a:gd name="connsiteY10" fmla="*/ 6858000 h 6858000"/>
              <a:gd name="connsiteX11" fmla="*/ 12156000 w 12192000"/>
              <a:gd name="connsiteY11" fmla="*/ 6858000 h 6858000"/>
              <a:gd name="connsiteX12" fmla="*/ 36000 w 12192000"/>
              <a:gd name="connsiteY12" fmla="*/ 6858000 h 6858000"/>
              <a:gd name="connsiteX13" fmla="*/ 0 w 12192000"/>
              <a:gd name="connsiteY13" fmla="*/ 6858000 h 6858000"/>
              <a:gd name="connsiteX14" fmla="*/ 0 w 12192000"/>
              <a:gd name="connsiteY14" fmla="*/ 6822000 h 6858000"/>
              <a:gd name="connsiteX15" fmla="*/ 0 w 12192000"/>
              <a:gd name="connsiteY15" fmla="*/ 36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36000" y="36000"/>
                </a:moveTo>
                <a:lnTo>
                  <a:pt x="36000" y="6822000"/>
                </a:lnTo>
                <a:lnTo>
                  <a:pt x="12156000" y="6822000"/>
                </a:lnTo>
                <a:lnTo>
                  <a:pt x="12156000" y="36000"/>
                </a:lnTo>
                <a:close/>
                <a:moveTo>
                  <a:pt x="0" y="0"/>
                </a:moveTo>
                <a:lnTo>
                  <a:pt x="36000" y="0"/>
                </a:lnTo>
                <a:lnTo>
                  <a:pt x="12156000" y="0"/>
                </a:lnTo>
                <a:lnTo>
                  <a:pt x="12192000" y="0"/>
                </a:lnTo>
                <a:lnTo>
                  <a:pt x="12192000" y="36000"/>
                </a:lnTo>
                <a:lnTo>
                  <a:pt x="12192000" y="6822000"/>
                </a:lnTo>
                <a:lnTo>
                  <a:pt x="12192000" y="6858000"/>
                </a:lnTo>
                <a:lnTo>
                  <a:pt x="12156000" y="6858000"/>
                </a:lnTo>
                <a:lnTo>
                  <a:pt x="36000" y="6858000"/>
                </a:lnTo>
                <a:lnTo>
                  <a:pt x="0" y="6858000"/>
                </a:lnTo>
                <a:lnTo>
                  <a:pt x="0" y="6822000"/>
                </a:lnTo>
                <a:lnTo>
                  <a:pt x="0" y="36000"/>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677425" y="6322399"/>
            <a:ext cx="370575" cy="365125"/>
          </a:xfrm>
          <a:prstGeom prst="rect">
            <a:avLst/>
          </a:prstGeom>
          <a:solidFill>
            <a:schemeClr val="bg1"/>
          </a:solidFill>
          <a:ln w="3175">
            <a:solidFill>
              <a:schemeClr val="bg1">
                <a:lumMod val="85000"/>
              </a:schemeClr>
            </a:solidFill>
          </a:ln>
          <a:effectLst/>
        </p:spPr>
        <p:txBody>
          <a:bodyPr vert="horz" lIns="0" tIns="0" rIns="0" bIns="0" rtlCol="0" anchor="ctr"/>
          <a:lstStyle>
            <a:lvl1pPr algn="ctr">
              <a:defRPr sz="1200">
                <a:solidFill>
                  <a:schemeClr val="tx1">
                    <a:lumMod val="75000"/>
                    <a:lumOff val="25000"/>
                  </a:schemeClr>
                </a:solidFill>
              </a:defRPr>
            </a:lvl1pPr>
          </a:lstStyle>
          <a:p>
            <a:fld id="{19B51A1E-902D-48AF-9020-955120F399B6}" type="slidenum">
              <a:rPr lang="en-US" noProof="0" smtClean="0"/>
              <a:pPr/>
              <a:t>‹#›</a:t>
            </a:fld>
            <a:endParaRPr lang="en-US" noProof="0" dirty="0"/>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144000" y="6322399"/>
            <a:ext cx="4114800" cy="365125"/>
          </a:xfrm>
          <a:prstGeom prst="rect">
            <a:avLst/>
          </a:prstGeom>
        </p:spPr>
        <p:txBody>
          <a:bodyPr vert="horz" lIns="0" tIns="0" rIns="0" bIns="0" rtlCol="0" anchor="ctr"/>
          <a:lstStyle>
            <a:lvl1pPr algn="l">
              <a:defRPr sz="1200">
                <a:solidFill>
                  <a:schemeClr val="tx1">
                    <a:lumMod val="75000"/>
                    <a:lumOff val="25000"/>
                  </a:schemeClr>
                </a:solidFill>
              </a:defRPr>
            </a:lvl1pPr>
          </a:lstStyle>
          <a:p>
            <a:r>
              <a:rPr lang="en-US" noProof="0" dirty="0"/>
              <a:t>Add a footer</a:t>
            </a:r>
          </a:p>
        </p:txBody>
      </p:sp>
      <p:sp>
        <p:nvSpPr>
          <p:cNvPr id="21" name="TextBox 20">
            <a:extLst>
              <a:ext uri="{FF2B5EF4-FFF2-40B4-BE49-F238E27FC236}">
                <a16:creationId xmlns:a16="http://schemas.microsoft.com/office/drawing/2014/main" id="{B3839907-C37E-4F37-B9BB-92B4A49360E6}"/>
              </a:ext>
            </a:extLst>
          </p:cNvPr>
          <p:cNvSpPr txBox="1"/>
          <p:nvPr userDrawn="1"/>
        </p:nvSpPr>
        <p:spPr>
          <a:xfrm>
            <a:off x="10194026" y="6258973"/>
            <a:ext cx="1577974" cy="427535"/>
          </a:xfrm>
          <a:prstGeom prst="rect">
            <a:avLst/>
          </a:prstGeom>
          <a:noFill/>
        </p:spPr>
        <p:txBody>
          <a:bodyPr wrap="square" lIns="0" tIns="144000" rIns="0" bIns="0" rtlCol="0">
            <a:spAutoFit/>
          </a:bodyPr>
          <a:lstStyle/>
          <a:p>
            <a:pPr algn="ctr">
              <a:lnSpc>
                <a:spcPts val="1100"/>
              </a:lnSpc>
            </a:pPr>
            <a:r>
              <a:rPr lang="en-US" sz="2000" b="1" spc="0" baseline="0" noProof="0" dirty="0">
                <a:solidFill>
                  <a:schemeClr val="tx1">
                    <a:lumMod val="75000"/>
                    <a:lumOff val="25000"/>
                  </a:schemeClr>
                </a:solidFill>
                <a:latin typeface="+mj-lt"/>
                <a:cs typeface="Times New Roman" panose="02020603050405020304" pitchFamily="18" charset="0"/>
              </a:rPr>
              <a:t>Contoso</a:t>
            </a:r>
            <a:r>
              <a:rPr lang="en-US" sz="2000" b="1" spc="0" baseline="0" noProof="0" dirty="0">
                <a:solidFill>
                  <a:schemeClr val="tx1">
                    <a:lumMod val="75000"/>
                    <a:lumOff val="25000"/>
                  </a:schemeClr>
                </a:solidFill>
                <a:latin typeface="Times New Roman" panose="02020603050405020304" pitchFamily="18" charset="0"/>
                <a:cs typeface="Times New Roman" panose="02020603050405020304" pitchFamily="18" charset="0"/>
              </a:rPr>
              <a:t/>
            </a:r>
            <a:br>
              <a:rPr lang="en-US" sz="2000" b="1" spc="0" baseline="0" noProof="0" dirty="0">
                <a:solidFill>
                  <a:schemeClr val="tx1">
                    <a:lumMod val="75000"/>
                    <a:lumOff val="25000"/>
                  </a:schemeClr>
                </a:solidFill>
                <a:latin typeface="Times New Roman" panose="02020603050405020304" pitchFamily="18" charset="0"/>
                <a:cs typeface="Times New Roman" panose="02020603050405020304" pitchFamily="18" charset="0"/>
              </a:rPr>
            </a:br>
            <a:r>
              <a:rPr lang="en-US" sz="1100" b="0" i="1" spc="600" baseline="0" noProof="0" dirty="0">
                <a:solidFill>
                  <a:schemeClr val="tx1">
                    <a:lumMod val="75000"/>
                    <a:lumOff val="25000"/>
                  </a:schemeClr>
                </a:solidFill>
                <a:latin typeface="Times New Roman" panose="02020603050405020304" pitchFamily="18" charset="0"/>
                <a:cs typeface="Times New Roman" panose="02020603050405020304" pitchFamily="18" charset="0"/>
              </a:rPr>
              <a:t>Suites</a:t>
            </a:r>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65" r:id="rId4"/>
    <p:sldLayoutId id="2147483666" r:id="rId5"/>
    <p:sldLayoutId id="2147483659" r:id="rId6"/>
    <p:sldLayoutId id="2147483660" r:id="rId7"/>
    <p:sldLayoutId id="2147483664" r:id="rId8"/>
    <p:sldLayoutId id="2147483668" r:id="rId9"/>
    <p:sldLayoutId id="2147483669" r:id="rId10"/>
    <p:sldLayoutId id="2147483650" r:id="rId11"/>
    <p:sldLayoutId id="2147483652" r:id="rId12"/>
    <p:sldLayoutId id="2147483667" r:id="rId13"/>
    <p:sldLayoutId id="2147483656" r:id="rId14"/>
    <p:sldLayoutId id="2147483657" r:id="rId15"/>
    <p:sldLayoutId id="2147483671" r:id="rId16"/>
    <p:sldLayoutId id="2147483672" r:id="rId17"/>
    <p:sldLayoutId id="2147483654" r:id="rId18"/>
    <p:sldLayoutId id="2147483673" r:id="rId19"/>
    <p:sldLayoutId id="2147483655" r:id="rId20"/>
  </p:sldLayoutIdLst>
  <p:hf hdr="0" ftr="0" dt="0"/>
  <p:txStyles>
    <p:titleStyle>
      <a:lvl1pPr algn="l" defTabSz="914400" rtl="0" eaLnBrk="1" latinLnBrk="0" hangingPunct="1">
        <a:lnSpc>
          <a:spcPct val="90000"/>
        </a:lnSpc>
        <a:spcBef>
          <a:spcPct val="0"/>
        </a:spcBef>
        <a:buNone/>
        <a:defRPr sz="3200" kern="1200">
          <a:solidFill>
            <a:schemeClr val="tx1"/>
          </a:solidFill>
          <a:latin typeface="Rockwell" panose="02060603020205020403" pitchFamily="18" charset="0"/>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Snowy forrest from top" title="Snowy forrest from top">
            <a:extLst>
              <a:ext uri="{FF2B5EF4-FFF2-40B4-BE49-F238E27FC236}">
                <a16:creationId xmlns:a16="http://schemas.microsoft.com/office/drawing/2014/main" id="{F7C18470-34F4-493A-B338-DAAE751FB656}"/>
              </a:ext>
            </a:extLst>
          </p:cNvPr>
          <p:cNvPicPr>
            <a:picLocks noGrp="1" noChangeAspect="1"/>
          </p:cNvPicPr>
          <p:nvPr>
            <p:ph type="pic" sz="quarter" idx="13"/>
          </p:nvPr>
        </p:nvPicPr>
        <p:blipFill>
          <a:blip r:embed="rId2"/>
          <a:stretch>
            <a:fillRect/>
          </a:stretch>
        </p:blipFill>
        <p:spPr>
          <a:xfrm>
            <a:off x="48878" y="184091"/>
            <a:ext cx="11905200" cy="6565233"/>
          </a:xfrm>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p:txBody>
          <a:bodyPr/>
          <a:lstStyle/>
          <a:p>
            <a:r>
              <a:rPr lang="en-US" dirty="0" smtClean="0"/>
              <a:t>Forensic Case Formulation</a:t>
            </a:r>
            <a:endParaRPr lang="en-US" dirty="0"/>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ln>
            <a:gradFill>
              <a:gsLst>
                <a:gs pos="0">
                  <a:schemeClr val="bg1">
                    <a:lumMod val="95000"/>
                  </a:schemeClr>
                </a:gs>
                <a:gs pos="100000">
                  <a:schemeClr val="accent1"/>
                </a:gs>
              </a:gsLst>
            </a:gradFill>
          </a:ln>
        </p:spPr>
        <p:txBody>
          <a:bodyPr/>
          <a:lstStyle/>
          <a:p>
            <a:r>
              <a:rPr lang="en-US" dirty="0" smtClean="0"/>
              <a:t>Tools for forensic assessment</a:t>
            </a:r>
            <a:endParaRPr lang="en-US" dirty="0"/>
          </a:p>
        </p:txBody>
      </p:sp>
    </p:spTree>
    <p:extLst>
      <p:ext uri="{BB962C8B-B14F-4D97-AF65-F5344CB8AC3E}">
        <p14:creationId xmlns:p14="http://schemas.microsoft.com/office/powerpoint/2010/main" val="38999616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r>
              <a:rPr lang="en-GB" sz="2400" dirty="0"/>
              <a:t>Version 3 of the HCR-20 is the latest version of a comprehensive set of professional guidelines for  violence risk assessment and management based on the Structured Professional Judgement (SPJ) model.</a:t>
            </a:r>
          </a:p>
          <a:p>
            <a:r>
              <a:rPr lang="en-GB" sz="2400" dirty="0"/>
              <a:t>Violence risk </a:t>
            </a:r>
            <a:r>
              <a:rPr lang="en-GB" sz="2400" dirty="0" smtClean="0"/>
              <a:t>assessment is </a:t>
            </a:r>
            <a:r>
              <a:rPr lang="en-GB" sz="2400" dirty="0"/>
              <a:t>a critical part of service delivery in health care, social service, criminal justice, and occupational settings. It is practiced by people from many different backgrounds, including psychologists, psychiatrists, nurses, social workers, occupational and rehabilitation therapists, institutional and community corrections officers, police and public safety officers, human resources managers, and corporate and private security officers. What unites these diverse professionals is the desire to identify cases in which people pose a  risk of violence and determine what steps are  necessary to protect public safety.</a:t>
            </a:r>
          </a:p>
          <a:p>
            <a:pPr marL="0" indent="0">
              <a:buNone/>
            </a:pPr>
            <a:endParaRPr lang="en-GB" sz="2400" dirty="0"/>
          </a:p>
        </p:txBody>
      </p:sp>
      <p:sp>
        <p:nvSpPr>
          <p:cNvPr id="3" name="Title 2"/>
          <p:cNvSpPr>
            <a:spLocks noGrp="1"/>
          </p:cNvSpPr>
          <p:nvPr>
            <p:ph type="title"/>
          </p:nvPr>
        </p:nvSpPr>
        <p:spPr>
          <a:xfrm>
            <a:off x="432000" y="431999"/>
            <a:ext cx="11340000" cy="804393"/>
          </a:xfrm>
        </p:spPr>
        <p:txBody>
          <a:bodyPr/>
          <a:lstStyle/>
          <a:p>
            <a:r>
              <a:rPr lang="en-GB" sz="3600" dirty="0" smtClean="0"/>
              <a:t>Various types of assessment tools – HCR-20 V3.</a:t>
            </a:r>
            <a:endParaRPr lang="en-GB" sz="3600" dirty="0"/>
          </a:p>
        </p:txBody>
      </p:sp>
      <p:sp>
        <p:nvSpPr>
          <p:cNvPr id="5" name="Slide Number Placeholder 4"/>
          <p:cNvSpPr>
            <a:spLocks noGrp="1"/>
          </p:cNvSpPr>
          <p:nvPr>
            <p:ph type="sldNum" sz="quarter" idx="4294967295"/>
          </p:nvPr>
        </p:nvSpPr>
        <p:spPr>
          <a:xfrm>
            <a:off x="11822113" y="6323013"/>
            <a:ext cx="369887" cy="365125"/>
          </a:xfrm>
        </p:spPr>
        <p:txBody>
          <a:bodyPr/>
          <a:lstStyle/>
          <a:p>
            <a:fld id="{19B51A1E-902D-48AF-9020-955120F399B6}" type="slidenum">
              <a:rPr lang="en-US" noProof="0" smtClean="0"/>
              <a:pPr/>
              <a:t>2</a:t>
            </a:fld>
            <a:endParaRPr lang="en-US" noProof="0" dirty="0"/>
          </a:p>
        </p:txBody>
      </p:sp>
      <p:sp>
        <p:nvSpPr>
          <p:cNvPr id="7" name="Rectangle 6"/>
          <p:cNvSpPr/>
          <p:nvPr/>
        </p:nvSpPr>
        <p:spPr>
          <a:xfrm>
            <a:off x="10294069" y="6165130"/>
            <a:ext cx="1300899" cy="564406"/>
          </a:xfrm>
          <a:prstGeom prst="rect">
            <a:avLst/>
          </a:prstGeom>
          <a:solidFill>
            <a:schemeClr val="bg2"/>
          </a:solidFill>
        </p:spPr>
        <p:txBody>
          <a:bodyPr rot="0" spcFirstLastPara="0" vertOverflow="overflow" horzOverflow="overflow" vert="horz" wrap="square" lIns="72000" tIns="0" rIns="180000" bIns="180000" numCol="1" spcCol="0" rtlCol="0" fromWordArt="0" anchor="b" anchorCtr="0" forceAA="0" compatLnSpc="1">
            <a:prstTxWarp prst="textNoShape">
              <a:avLst/>
            </a:prstTxWarp>
            <a:noAutofit/>
          </a:bodyPr>
          <a:lstStyle/>
          <a:p>
            <a:pPr algn="r">
              <a:lnSpc>
                <a:spcPts val="4700"/>
              </a:lnSpc>
              <a:spcBef>
                <a:spcPct val="0"/>
              </a:spcBef>
            </a:pPr>
            <a:endParaRPr lang="en-GB" sz="4500">
              <a:solidFill>
                <a:schemeClr val="tx1"/>
              </a:solidFill>
              <a:latin typeface="Rockwell" panose="02060603020205020403" pitchFamily="18" charset="0"/>
              <a:ea typeface="+mj-ea"/>
              <a:cs typeface="+mj-cs"/>
            </a:endParaRPr>
          </a:p>
        </p:txBody>
      </p:sp>
    </p:spTree>
    <p:extLst>
      <p:ext uri="{BB962C8B-B14F-4D97-AF65-F5344CB8AC3E}">
        <p14:creationId xmlns:p14="http://schemas.microsoft.com/office/powerpoint/2010/main" val="16117489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33"/>
          </p:nvPr>
        </p:nvSpPr>
        <p:spPr/>
        <p:txBody>
          <a:bodyPr/>
          <a:lstStyle/>
          <a:p>
            <a:fld id="{19B51A1E-902D-48AF-9020-955120F399B6}" type="slidenum">
              <a:rPr lang="en-US" noProof="0" smtClean="0"/>
              <a:pPr/>
              <a:t>3</a:t>
            </a:fld>
            <a:endParaRPr lang="en-US" noProof="0" dirty="0"/>
          </a:p>
        </p:txBody>
      </p:sp>
      <p:sp>
        <p:nvSpPr>
          <p:cNvPr id="6" name="Content Placeholder 5"/>
          <p:cNvSpPr>
            <a:spLocks noGrp="1"/>
          </p:cNvSpPr>
          <p:nvPr>
            <p:ph sz="half" idx="2"/>
          </p:nvPr>
        </p:nvSpPr>
        <p:spPr>
          <a:xfrm>
            <a:off x="6205311" y="384494"/>
            <a:ext cx="5472114" cy="4664963"/>
          </a:xfrm>
        </p:spPr>
        <p:txBody>
          <a:bodyPr/>
          <a:lstStyle/>
          <a:p>
            <a:r>
              <a:rPr lang="en-GB" b="1" dirty="0"/>
              <a:t>CLINICAL FACTORS: Recent problems with ...</a:t>
            </a:r>
          </a:p>
          <a:p>
            <a:r>
              <a:rPr lang="en-GB" dirty="0" smtClean="0"/>
              <a:t>C1</a:t>
            </a:r>
            <a:r>
              <a:rPr lang="en-GB" dirty="0"/>
              <a:t>. </a:t>
            </a:r>
            <a:r>
              <a:rPr lang="en-GB" dirty="0" smtClean="0"/>
              <a:t>Insight</a:t>
            </a:r>
            <a:endParaRPr lang="en-GB" dirty="0"/>
          </a:p>
          <a:p>
            <a:r>
              <a:rPr lang="en-GB" dirty="0"/>
              <a:t>C2. Violent ideation or intent </a:t>
            </a:r>
            <a:endParaRPr lang="en-GB" dirty="0" smtClean="0"/>
          </a:p>
          <a:p>
            <a:r>
              <a:rPr lang="en-GB" dirty="0" smtClean="0"/>
              <a:t>C3</a:t>
            </a:r>
            <a:r>
              <a:rPr lang="en-GB" dirty="0"/>
              <a:t>. Symptoms of major mental disorder </a:t>
            </a:r>
            <a:endParaRPr lang="en-GB" dirty="0" smtClean="0"/>
          </a:p>
          <a:p>
            <a:r>
              <a:rPr lang="en-GB" dirty="0" smtClean="0"/>
              <a:t>C4</a:t>
            </a:r>
            <a:r>
              <a:rPr lang="en-GB" dirty="0"/>
              <a:t>. Instability </a:t>
            </a:r>
            <a:endParaRPr lang="en-GB" dirty="0" smtClean="0"/>
          </a:p>
          <a:p>
            <a:r>
              <a:rPr lang="en-GB" dirty="0" smtClean="0"/>
              <a:t>C5</a:t>
            </a:r>
            <a:r>
              <a:rPr lang="en-GB" dirty="0"/>
              <a:t>. Treatment or supervision response </a:t>
            </a:r>
            <a:endParaRPr lang="en-GB" dirty="0" smtClean="0"/>
          </a:p>
          <a:p>
            <a:r>
              <a:rPr lang="en-GB" dirty="0" smtClean="0"/>
              <a:t>Other </a:t>
            </a:r>
            <a:r>
              <a:rPr lang="en-GB" dirty="0"/>
              <a:t>clinical risk factor(s) </a:t>
            </a:r>
          </a:p>
          <a:p>
            <a:r>
              <a:rPr lang="en-GB" b="1" dirty="0"/>
              <a:t>RISK MANAGEMENT FACTORS: Future problems with ...</a:t>
            </a:r>
            <a:r>
              <a:rPr lang="en-GB" b="1" dirty="0" smtClean="0"/>
              <a:t>Context = OUT </a:t>
            </a:r>
            <a:r>
              <a:rPr lang="en-GB" b="1" dirty="0"/>
              <a:t>(community)</a:t>
            </a:r>
          </a:p>
          <a:p>
            <a:r>
              <a:rPr lang="en-GB" dirty="0" smtClean="0"/>
              <a:t>R1</a:t>
            </a:r>
            <a:r>
              <a:rPr lang="en-GB" dirty="0"/>
              <a:t>. Professional services and </a:t>
            </a:r>
            <a:r>
              <a:rPr lang="en-GB" dirty="0" smtClean="0"/>
              <a:t>plans</a:t>
            </a:r>
            <a:endParaRPr lang="en-GB" dirty="0"/>
          </a:p>
          <a:p>
            <a:r>
              <a:rPr lang="en-GB" dirty="0"/>
              <a:t>R2. Living situation </a:t>
            </a:r>
            <a:endParaRPr lang="en-GB" dirty="0" smtClean="0"/>
          </a:p>
          <a:p>
            <a:r>
              <a:rPr lang="en-GB" dirty="0" smtClean="0"/>
              <a:t>R3</a:t>
            </a:r>
            <a:r>
              <a:rPr lang="en-GB" dirty="0"/>
              <a:t>. Personal support </a:t>
            </a:r>
            <a:endParaRPr lang="en-GB" dirty="0" smtClean="0"/>
          </a:p>
          <a:p>
            <a:r>
              <a:rPr lang="en-GB" dirty="0" smtClean="0"/>
              <a:t>R4</a:t>
            </a:r>
            <a:r>
              <a:rPr lang="en-GB" dirty="0"/>
              <a:t>. Treatment or supervision response </a:t>
            </a:r>
            <a:endParaRPr lang="en-GB" dirty="0" smtClean="0"/>
          </a:p>
          <a:p>
            <a:r>
              <a:rPr lang="en-GB" dirty="0" smtClean="0"/>
              <a:t>R5</a:t>
            </a:r>
            <a:r>
              <a:rPr lang="en-GB" dirty="0"/>
              <a:t>. Stress or coping </a:t>
            </a:r>
            <a:endParaRPr lang="en-GB" dirty="0" smtClean="0"/>
          </a:p>
          <a:p>
            <a:r>
              <a:rPr lang="en-GB" dirty="0" smtClean="0"/>
              <a:t>Other </a:t>
            </a:r>
            <a:r>
              <a:rPr lang="en-GB" dirty="0"/>
              <a:t>risk management factor(s) None</a:t>
            </a:r>
          </a:p>
          <a:p>
            <a:endParaRPr lang="en-GB" dirty="0"/>
          </a:p>
        </p:txBody>
      </p:sp>
      <p:sp>
        <p:nvSpPr>
          <p:cNvPr id="2" name="Content Placeholder 1"/>
          <p:cNvSpPr>
            <a:spLocks noGrp="1"/>
          </p:cNvSpPr>
          <p:nvPr>
            <p:ph sz="half" idx="1"/>
          </p:nvPr>
        </p:nvSpPr>
        <p:spPr>
          <a:xfrm>
            <a:off x="318764" y="380783"/>
            <a:ext cx="5472114" cy="4664963"/>
          </a:xfrm>
        </p:spPr>
        <p:txBody>
          <a:bodyPr/>
          <a:lstStyle/>
          <a:p>
            <a:r>
              <a:rPr lang="en-GB" b="1" dirty="0"/>
              <a:t>HISTORICAL FACTORS: History of problems with ...</a:t>
            </a:r>
          </a:p>
          <a:p>
            <a:r>
              <a:rPr lang="en-GB" dirty="0" smtClean="0"/>
              <a:t>H1</a:t>
            </a:r>
            <a:r>
              <a:rPr lang="en-GB" dirty="0"/>
              <a:t>. Violence </a:t>
            </a:r>
            <a:endParaRPr lang="en-GB" dirty="0" smtClean="0"/>
          </a:p>
          <a:p>
            <a:r>
              <a:rPr lang="en-GB" dirty="0" smtClean="0"/>
              <a:t>H2</a:t>
            </a:r>
            <a:r>
              <a:rPr lang="en-GB" dirty="0"/>
              <a:t>. Other antisocial behaviour </a:t>
            </a:r>
            <a:endParaRPr lang="en-GB" dirty="0" smtClean="0"/>
          </a:p>
          <a:p>
            <a:r>
              <a:rPr lang="en-GB" dirty="0" smtClean="0"/>
              <a:t>H3</a:t>
            </a:r>
            <a:r>
              <a:rPr lang="en-GB" dirty="0"/>
              <a:t>. Relationships </a:t>
            </a:r>
            <a:endParaRPr lang="en-GB" dirty="0" smtClean="0"/>
          </a:p>
          <a:p>
            <a:r>
              <a:rPr lang="en-GB" dirty="0" smtClean="0"/>
              <a:t>H4</a:t>
            </a:r>
            <a:r>
              <a:rPr lang="en-GB" dirty="0"/>
              <a:t>. Employment </a:t>
            </a:r>
            <a:endParaRPr lang="en-GB" dirty="0" smtClean="0"/>
          </a:p>
          <a:p>
            <a:r>
              <a:rPr lang="en-GB" dirty="0" smtClean="0"/>
              <a:t>H5</a:t>
            </a:r>
            <a:r>
              <a:rPr lang="en-GB" dirty="0"/>
              <a:t>. Substance use </a:t>
            </a:r>
          </a:p>
          <a:p>
            <a:r>
              <a:rPr lang="en-GB" dirty="0"/>
              <a:t>H6. Major mental disorder </a:t>
            </a:r>
            <a:endParaRPr lang="en-GB" dirty="0" smtClean="0"/>
          </a:p>
          <a:p>
            <a:r>
              <a:rPr lang="en-GB" dirty="0" smtClean="0"/>
              <a:t>H7</a:t>
            </a:r>
            <a:r>
              <a:rPr lang="en-GB" dirty="0"/>
              <a:t>. Personality disorder </a:t>
            </a:r>
            <a:endParaRPr lang="en-GB" dirty="0" smtClean="0"/>
          </a:p>
          <a:p>
            <a:r>
              <a:rPr lang="en-GB" dirty="0" smtClean="0"/>
              <a:t>H8</a:t>
            </a:r>
            <a:r>
              <a:rPr lang="en-GB" dirty="0"/>
              <a:t>. Traumatic experiences </a:t>
            </a:r>
            <a:endParaRPr lang="en-GB" dirty="0" smtClean="0"/>
          </a:p>
          <a:p>
            <a:r>
              <a:rPr lang="en-GB" dirty="0" smtClean="0"/>
              <a:t>H9</a:t>
            </a:r>
            <a:r>
              <a:rPr lang="en-GB" dirty="0"/>
              <a:t>. Violent attitudes </a:t>
            </a:r>
            <a:endParaRPr lang="en-GB" dirty="0" smtClean="0"/>
          </a:p>
          <a:p>
            <a:r>
              <a:rPr lang="en-GB" dirty="0" smtClean="0"/>
              <a:t>H10</a:t>
            </a:r>
            <a:r>
              <a:rPr lang="en-GB" dirty="0"/>
              <a:t>. Treatment or supervision </a:t>
            </a:r>
            <a:r>
              <a:rPr lang="en-GB" dirty="0" smtClean="0"/>
              <a:t>response</a:t>
            </a:r>
            <a:endParaRPr lang="en-GB" dirty="0"/>
          </a:p>
          <a:p>
            <a:r>
              <a:rPr lang="en-GB" dirty="0"/>
              <a:t>Other historical risk factor(s) </a:t>
            </a:r>
            <a:endParaRPr lang="en-GB" dirty="0" smtClean="0"/>
          </a:p>
          <a:p>
            <a:r>
              <a:rPr lang="en-GB" b="1" u="sng" dirty="0"/>
              <a:t>Every item is scored 0, 1, or </a:t>
            </a:r>
            <a:r>
              <a:rPr lang="en-GB" b="1" u="sng" dirty="0" smtClean="0"/>
              <a:t>2. </a:t>
            </a:r>
          </a:p>
          <a:p>
            <a:r>
              <a:rPr lang="en-GB" b="1" dirty="0" smtClean="0"/>
              <a:t>0 - The </a:t>
            </a:r>
            <a:r>
              <a:rPr lang="en-GB" b="1" dirty="0"/>
              <a:t>item is definitely absent </a:t>
            </a:r>
            <a:endParaRPr lang="en-GB" b="1" dirty="0" smtClean="0"/>
          </a:p>
          <a:p>
            <a:r>
              <a:rPr lang="en-GB" b="1" dirty="0" smtClean="0"/>
              <a:t>1 - The </a:t>
            </a:r>
            <a:r>
              <a:rPr lang="en-GB" b="1" dirty="0"/>
              <a:t>item possibly is present, or present to a minor/moderate degree </a:t>
            </a:r>
            <a:endParaRPr lang="en-GB" b="1" dirty="0" smtClean="0"/>
          </a:p>
          <a:p>
            <a:r>
              <a:rPr lang="en-GB" b="1" dirty="0" smtClean="0"/>
              <a:t>2 - The </a:t>
            </a:r>
            <a:r>
              <a:rPr lang="en-GB" b="1" dirty="0"/>
              <a:t>item definitely is present</a:t>
            </a:r>
          </a:p>
          <a:p>
            <a:endParaRPr lang="en-GB" dirty="0"/>
          </a:p>
        </p:txBody>
      </p:sp>
      <p:sp>
        <p:nvSpPr>
          <p:cNvPr id="7" name="Rectangle 6"/>
          <p:cNvSpPr/>
          <p:nvPr/>
        </p:nvSpPr>
        <p:spPr>
          <a:xfrm>
            <a:off x="10341204" y="6322399"/>
            <a:ext cx="1150070" cy="365125"/>
          </a:xfrm>
          <a:prstGeom prst="rect">
            <a:avLst/>
          </a:prstGeom>
          <a:solidFill>
            <a:schemeClr val="bg2"/>
          </a:solidFill>
        </p:spPr>
        <p:txBody>
          <a:bodyPr rot="0" spcFirstLastPara="0" vertOverflow="overflow" horzOverflow="overflow" vert="horz" wrap="square" lIns="72000" tIns="0" rIns="180000" bIns="180000" numCol="1" spcCol="0" rtlCol="0" fromWordArt="0" anchor="b" anchorCtr="0" forceAA="0" compatLnSpc="1">
            <a:prstTxWarp prst="textNoShape">
              <a:avLst/>
            </a:prstTxWarp>
            <a:noAutofit/>
          </a:bodyPr>
          <a:lstStyle/>
          <a:p>
            <a:pPr algn="r">
              <a:lnSpc>
                <a:spcPts val="4700"/>
              </a:lnSpc>
              <a:spcBef>
                <a:spcPct val="0"/>
              </a:spcBef>
            </a:pPr>
            <a:endParaRPr lang="en-GB" sz="4500">
              <a:solidFill>
                <a:schemeClr val="tx1"/>
              </a:solidFill>
              <a:latin typeface="Rockwell" panose="02060603020205020403" pitchFamily="18" charset="0"/>
              <a:ea typeface="+mj-ea"/>
              <a:cs typeface="+mj-cs"/>
            </a:endParaRPr>
          </a:p>
        </p:txBody>
      </p:sp>
    </p:spTree>
    <p:extLst>
      <p:ext uri="{BB962C8B-B14F-4D97-AF65-F5344CB8AC3E}">
        <p14:creationId xmlns:p14="http://schemas.microsoft.com/office/powerpoint/2010/main" val="1386764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r>
              <a:rPr lang="en-GB" sz="2400" dirty="0" smtClean="0"/>
              <a:t>The Static-99R </a:t>
            </a:r>
            <a:r>
              <a:rPr lang="en-GB" sz="2400" dirty="0"/>
              <a:t>is intended to position offenders in terms of their relative degree of risk for sexual </a:t>
            </a:r>
            <a:r>
              <a:rPr lang="en-GB" sz="2400" dirty="0" smtClean="0"/>
              <a:t>recidivism based </a:t>
            </a:r>
            <a:r>
              <a:rPr lang="en-GB" sz="2400" dirty="0"/>
              <a:t>on commonly available demographic and criminal history information that has been found </a:t>
            </a:r>
            <a:r>
              <a:rPr lang="en-GB" sz="2400" dirty="0" smtClean="0"/>
              <a:t>to correlate </a:t>
            </a:r>
            <a:r>
              <a:rPr lang="en-GB" sz="2400" dirty="0"/>
              <a:t>with sexual recidivism in adult male sex offenders. </a:t>
            </a:r>
            <a:endParaRPr lang="en-GB" sz="2400" dirty="0" smtClean="0"/>
          </a:p>
          <a:p>
            <a:r>
              <a:rPr lang="en-GB" sz="2400" dirty="0" smtClean="0"/>
              <a:t>When </a:t>
            </a:r>
            <a:r>
              <a:rPr lang="en-GB" sz="2400" dirty="0"/>
              <a:t>combined with an appropriate table </a:t>
            </a:r>
            <a:r>
              <a:rPr lang="en-GB" sz="2400" dirty="0" smtClean="0"/>
              <a:t>of norms </a:t>
            </a:r>
            <a:r>
              <a:rPr lang="en-GB" sz="2400" dirty="0"/>
              <a:t>(e.g., </a:t>
            </a:r>
            <a:r>
              <a:rPr lang="en-GB" sz="2400" dirty="0" err="1"/>
              <a:t>Phenix</a:t>
            </a:r>
            <a:r>
              <a:rPr lang="en-GB" sz="2400" dirty="0"/>
              <a:t> et al., 2016), Static-99R characterizes the individual’s relative risk for </a:t>
            </a:r>
            <a:r>
              <a:rPr lang="en-GB" sz="2400" dirty="0" smtClean="0"/>
              <a:t>sexual recidivism </a:t>
            </a:r>
            <a:r>
              <a:rPr lang="en-GB" sz="2400" dirty="0"/>
              <a:t>in terms of how unusual it is (using percentiles) and in terms of how it compares to the </a:t>
            </a:r>
            <a:r>
              <a:rPr lang="en-GB" sz="2400" dirty="0" smtClean="0"/>
              <a:t>risk presented </a:t>
            </a:r>
            <a:r>
              <a:rPr lang="en-GB" sz="2400" dirty="0"/>
              <a:t>by the typical sex offender (using risk ratios). </a:t>
            </a:r>
            <a:endParaRPr lang="en-GB" sz="2400" dirty="0" smtClean="0"/>
          </a:p>
          <a:p>
            <a:r>
              <a:rPr lang="en-GB" sz="2400" dirty="0" smtClean="0"/>
              <a:t>Available </a:t>
            </a:r>
            <a:r>
              <a:rPr lang="en-GB" sz="2400" dirty="0"/>
              <a:t>norms also describe estimates </a:t>
            </a:r>
            <a:r>
              <a:rPr lang="en-GB" sz="2400" dirty="0" smtClean="0"/>
              <a:t>of absolute </a:t>
            </a:r>
            <a:r>
              <a:rPr lang="en-GB" sz="2400" dirty="0"/>
              <a:t>recidivism rates over fixed follow up periods. The information provided by Static-99R can </a:t>
            </a:r>
            <a:r>
              <a:rPr lang="en-GB" sz="2400" dirty="0" smtClean="0"/>
              <a:t>be thought </a:t>
            </a:r>
            <a:r>
              <a:rPr lang="en-GB" sz="2400" dirty="0"/>
              <a:t>of as a baseline estimate of risk for new sexual charges and convictions. This baseline </a:t>
            </a:r>
            <a:r>
              <a:rPr lang="en-GB" sz="2400" dirty="0" smtClean="0"/>
              <a:t>assessment can </a:t>
            </a:r>
            <a:r>
              <a:rPr lang="en-GB" sz="2400" dirty="0"/>
              <a:t>be used to guide treatment and supervision strategies designed to reduce the risk of sexual recidivism.</a:t>
            </a:r>
          </a:p>
        </p:txBody>
      </p:sp>
      <p:sp>
        <p:nvSpPr>
          <p:cNvPr id="3" name="Title 2"/>
          <p:cNvSpPr>
            <a:spLocks noGrp="1"/>
          </p:cNvSpPr>
          <p:nvPr>
            <p:ph type="title"/>
          </p:nvPr>
        </p:nvSpPr>
        <p:spPr>
          <a:xfrm>
            <a:off x="432000" y="432000"/>
            <a:ext cx="11340000" cy="718070"/>
          </a:xfrm>
        </p:spPr>
        <p:txBody>
          <a:bodyPr/>
          <a:lstStyle/>
          <a:p>
            <a:r>
              <a:rPr lang="en-GB" sz="3600" dirty="0" smtClean="0"/>
              <a:t>Various types of assessment tools- Static 99R</a:t>
            </a:r>
            <a:endParaRPr lang="en-GB" sz="3600" dirty="0"/>
          </a:p>
        </p:txBody>
      </p:sp>
      <p:sp>
        <p:nvSpPr>
          <p:cNvPr id="5" name="Slide Number Placeholder 4"/>
          <p:cNvSpPr>
            <a:spLocks noGrp="1"/>
          </p:cNvSpPr>
          <p:nvPr>
            <p:ph type="sldNum" sz="quarter" idx="4294967295"/>
          </p:nvPr>
        </p:nvSpPr>
        <p:spPr>
          <a:xfrm>
            <a:off x="11822113" y="6323013"/>
            <a:ext cx="369887" cy="365125"/>
          </a:xfrm>
        </p:spPr>
        <p:txBody>
          <a:bodyPr/>
          <a:lstStyle/>
          <a:p>
            <a:fld id="{19B51A1E-902D-48AF-9020-955120F399B6}" type="slidenum">
              <a:rPr lang="en-US" noProof="0" smtClean="0"/>
              <a:pPr/>
              <a:t>4</a:t>
            </a:fld>
            <a:endParaRPr lang="en-US" noProof="0" dirty="0"/>
          </a:p>
        </p:txBody>
      </p:sp>
      <p:sp>
        <p:nvSpPr>
          <p:cNvPr id="7" name="Rectangle 6"/>
          <p:cNvSpPr/>
          <p:nvPr/>
        </p:nvSpPr>
        <p:spPr>
          <a:xfrm>
            <a:off x="10294069" y="6165130"/>
            <a:ext cx="1300899" cy="564406"/>
          </a:xfrm>
          <a:prstGeom prst="rect">
            <a:avLst/>
          </a:prstGeom>
          <a:solidFill>
            <a:schemeClr val="bg2"/>
          </a:solidFill>
        </p:spPr>
        <p:txBody>
          <a:bodyPr rot="0" spcFirstLastPara="0" vertOverflow="overflow" horzOverflow="overflow" vert="horz" wrap="square" lIns="72000" tIns="0" rIns="180000" bIns="180000" numCol="1" spcCol="0" rtlCol="0" fromWordArt="0" anchor="b" anchorCtr="0" forceAA="0" compatLnSpc="1">
            <a:prstTxWarp prst="textNoShape">
              <a:avLst/>
            </a:prstTxWarp>
            <a:noAutofit/>
          </a:bodyPr>
          <a:lstStyle/>
          <a:p>
            <a:pPr algn="r">
              <a:lnSpc>
                <a:spcPts val="4700"/>
              </a:lnSpc>
              <a:spcBef>
                <a:spcPct val="0"/>
              </a:spcBef>
            </a:pPr>
            <a:endParaRPr lang="en-GB" sz="4500">
              <a:solidFill>
                <a:schemeClr val="tx1"/>
              </a:solidFill>
              <a:latin typeface="Rockwell" panose="02060603020205020403" pitchFamily="18" charset="0"/>
              <a:ea typeface="+mj-ea"/>
              <a:cs typeface="+mj-cs"/>
            </a:endParaRPr>
          </a:p>
        </p:txBody>
      </p:sp>
    </p:spTree>
    <p:extLst>
      <p:ext uri="{BB962C8B-B14F-4D97-AF65-F5344CB8AC3E}">
        <p14:creationId xmlns:p14="http://schemas.microsoft.com/office/powerpoint/2010/main" val="881262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33"/>
          </p:nvPr>
        </p:nvSpPr>
        <p:spPr/>
        <p:txBody>
          <a:bodyPr/>
          <a:lstStyle/>
          <a:p>
            <a:fld id="{19B51A1E-902D-48AF-9020-955120F399B6}" type="slidenum">
              <a:rPr lang="en-US" noProof="0" smtClean="0"/>
              <a:pPr/>
              <a:t>5</a:t>
            </a:fld>
            <a:endParaRPr lang="en-US" noProof="0" dirty="0"/>
          </a:p>
        </p:txBody>
      </p:sp>
      <p:sp>
        <p:nvSpPr>
          <p:cNvPr id="5" name="Title 4"/>
          <p:cNvSpPr>
            <a:spLocks noGrp="1"/>
          </p:cNvSpPr>
          <p:nvPr>
            <p:ph type="title"/>
          </p:nvPr>
        </p:nvSpPr>
        <p:spPr/>
        <p:txBody>
          <a:bodyPr/>
          <a:lstStyle/>
          <a:p>
            <a:r>
              <a:rPr lang="en-GB" dirty="0" smtClean="0"/>
              <a:t>The scale:</a:t>
            </a:r>
            <a:endParaRPr lang="en-GB" dirty="0"/>
          </a:p>
        </p:txBody>
      </p:sp>
      <p:sp>
        <p:nvSpPr>
          <p:cNvPr id="6" name="Content Placeholder 5"/>
          <p:cNvSpPr>
            <a:spLocks noGrp="1"/>
          </p:cNvSpPr>
          <p:nvPr>
            <p:ph sz="half" idx="2"/>
          </p:nvPr>
        </p:nvSpPr>
        <p:spPr>
          <a:xfrm>
            <a:off x="6299886" y="1206632"/>
            <a:ext cx="5472114" cy="4970331"/>
          </a:xfrm>
        </p:spPr>
        <p:txBody>
          <a:bodyPr/>
          <a:lstStyle/>
          <a:p>
            <a:r>
              <a:rPr lang="en-GB" b="1" dirty="0"/>
              <a:t>1 – Age at Release from Index Sex </a:t>
            </a:r>
            <a:r>
              <a:rPr lang="en-GB" b="1" dirty="0" smtClean="0"/>
              <a:t>Offence</a:t>
            </a:r>
          </a:p>
          <a:p>
            <a:r>
              <a:rPr lang="en-GB" dirty="0" smtClean="0"/>
              <a:t>The </a:t>
            </a:r>
            <a:r>
              <a:rPr lang="en-GB" dirty="0"/>
              <a:t>Basic Rule: Score 1 to -3 points depending on the age of the offender when they are released </a:t>
            </a:r>
            <a:r>
              <a:rPr lang="en-GB" dirty="0" smtClean="0"/>
              <a:t>from their </a:t>
            </a:r>
            <a:r>
              <a:rPr lang="en-GB" dirty="0"/>
              <a:t>index sex offence referencing the table below:</a:t>
            </a:r>
          </a:p>
          <a:p>
            <a:r>
              <a:rPr lang="en-GB" dirty="0"/>
              <a:t>Aged 18 to 34.9 </a:t>
            </a:r>
            <a:r>
              <a:rPr lang="en-GB" dirty="0" smtClean="0"/>
              <a:t>- 1</a:t>
            </a:r>
            <a:endParaRPr lang="en-GB" dirty="0"/>
          </a:p>
          <a:p>
            <a:r>
              <a:rPr lang="en-GB" dirty="0"/>
              <a:t>Aged 35 to </a:t>
            </a:r>
            <a:r>
              <a:rPr lang="en-GB" dirty="0" smtClean="0"/>
              <a:t>39.9 -  </a:t>
            </a:r>
            <a:r>
              <a:rPr lang="en-GB" dirty="0"/>
              <a:t>0</a:t>
            </a:r>
          </a:p>
          <a:p>
            <a:r>
              <a:rPr lang="en-GB" dirty="0"/>
              <a:t>Aged 40 to 59.9 -1</a:t>
            </a:r>
          </a:p>
          <a:p>
            <a:r>
              <a:rPr lang="en-GB" dirty="0"/>
              <a:t>Aged 60 or older -</a:t>
            </a:r>
            <a:r>
              <a:rPr lang="en-GB" dirty="0" smtClean="0"/>
              <a:t>3</a:t>
            </a:r>
          </a:p>
          <a:p>
            <a:r>
              <a:rPr lang="en-GB" b="1" dirty="0"/>
              <a:t>2 – Ever Lived with an Intimate Partner – 2 Years</a:t>
            </a:r>
          </a:p>
          <a:p>
            <a:r>
              <a:rPr lang="en-GB" dirty="0" smtClean="0"/>
              <a:t>The </a:t>
            </a:r>
            <a:r>
              <a:rPr lang="en-GB" dirty="0"/>
              <a:t>Basic Rule: If the offender has never had an intimate adult relationship of two years’ duration </a:t>
            </a:r>
            <a:r>
              <a:rPr lang="en-GB" dirty="0" smtClean="0"/>
              <a:t>you score </a:t>
            </a:r>
            <a:r>
              <a:rPr lang="en-GB" dirty="0"/>
              <a:t>the offender a “1” on this item. If the offender has had an intimate adult relationship of two </a:t>
            </a:r>
            <a:r>
              <a:rPr lang="en-GB" dirty="0" smtClean="0"/>
              <a:t>years’ duration </a:t>
            </a:r>
            <a:r>
              <a:rPr lang="en-GB" dirty="0"/>
              <a:t>you score the offender a “0” on this item. </a:t>
            </a:r>
          </a:p>
          <a:p>
            <a:endParaRPr lang="en-GB" dirty="0" smtClean="0"/>
          </a:p>
          <a:p>
            <a:endParaRPr lang="en-GB" dirty="0"/>
          </a:p>
        </p:txBody>
      </p:sp>
      <p:sp>
        <p:nvSpPr>
          <p:cNvPr id="2" name="Content Placeholder 1"/>
          <p:cNvSpPr>
            <a:spLocks noGrp="1"/>
          </p:cNvSpPr>
          <p:nvPr>
            <p:ph sz="half" idx="1"/>
          </p:nvPr>
        </p:nvSpPr>
        <p:spPr>
          <a:xfrm>
            <a:off x="431886" y="1206632"/>
            <a:ext cx="5472114" cy="4970332"/>
          </a:xfrm>
        </p:spPr>
        <p:txBody>
          <a:bodyPr/>
          <a:lstStyle/>
          <a:p>
            <a:r>
              <a:rPr lang="en-GB" b="1" dirty="0"/>
              <a:t>The revised Static-99R risk categories are as follows:</a:t>
            </a:r>
          </a:p>
          <a:p>
            <a:r>
              <a:rPr lang="en-GB" dirty="0"/>
              <a:t>Level I – Very low risk (Scores of -3 to -2)</a:t>
            </a:r>
          </a:p>
          <a:p>
            <a:r>
              <a:rPr lang="en-GB" dirty="0"/>
              <a:t>Level II – Below average risk (Scores of -1 to 0)</a:t>
            </a:r>
          </a:p>
          <a:p>
            <a:r>
              <a:rPr lang="en-GB" dirty="0"/>
              <a:t>Level III – Average risk (Scores of 1 to 3)</a:t>
            </a:r>
          </a:p>
          <a:p>
            <a:r>
              <a:rPr lang="en-GB" dirty="0"/>
              <a:t>Level </a:t>
            </a:r>
            <a:r>
              <a:rPr lang="en-GB" dirty="0" err="1"/>
              <a:t>IVa</a:t>
            </a:r>
            <a:r>
              <a:rPr lang="en-GB" dirty="0"/>
              <a:t> – Above average risk (Scores of 4 to 5)</a:t>
            </a:r>
          </a:p>
          <a:p>
            <a:r>
              <a:rPr lang="en-GB" dirty="0"/>
              <a:t>Level </a:t>
            </a:r>
            <a:r>
              <a:rPr lang="en-GB" dirty="0" err="1"/>
              <a:t>IVb</a:t>
            </a:r>
            <a:r>
              <a:rPr lang="en-GB" dirty="0"/>
              <a:t> – Well above average risk (Scores of 6</a:t>
            </a:r>
            <a:r>
              <a:rPr lang="en-GB" dirty="0" smtClean="0"/>
              <a:t>+)</a:t>
            </a:r>
          </a:p>
          <a:p>
            <a:endParaRPr lang="en-GB" dirty="0"/>
          </a:p>
          <a:p>
            <a:r>
              <a:rPr lang="en-GB" b="1" dirty="0" smtClean="0"/>
              <a:t>Scoring:</a:t>
            </a:r>
          </a:p>
          <a:p>
            <a:r>
              <a:rPr lang="en-GB" dirty="0" smtClean="0"/>
              <a:t>Sum </a:t>
            </a:r>
            <a:r>
              <a:rPr lang="en-GB" dirty="0"/>
              <a:t>all individual item scores for a total risk </a:t>
            </a:r>
            <a:r>
              <a:rPr lang="en-GB" dirty="0" smtClean="0"/>
              <a:t>score based </a:t>
            </a:r>
            <a:r>
              <a:rPr lang="en-GB" dirty="0"/>
              <a:t>upon the ten items. This total score can range from “-3” to “12.” </a:t>
            </a:r>
            <a:endParaRPr lang="en-GB" dirty="0" smtClean="0"/>
          </a:p>
          <a:p>
            <a:endParaRPr lang="en-GB" dirty="0"/>
          </a:p>
        </p:txBody>
      </p:sp>
      <p:pic>
        <p:nvPicPr>
          <p:cNvPr id="7" name="Picture 6"/>
          <p:cNvPicPr>
            <a:picLocks noChangeAspect="1"/>
          </p:cNvPicPr>
          <p:nvPr/>
        </p:nvPicPr>
        <p:blipFill>
          <a:blip r:embed="rId2"/>
          <a:stretch>
            <a:fillRect/>
          </a:stretch>
        </p:blipFill>
        <p:spPr>
          <a:xfrm>
            <a:off x="10402963" y="6322399"/>
            <a:ext cx="1152244" cy="365792"/>
          </a:xfrm>
          <a:prstGeom prst="rect">
            <a:avLst/>
          </a:prstGeom>
        </p:spPr>
      </p:pic>
    </p:spTree>
    <p:extLst>
      <p:ext uri="{BB962C8B-B14F-4D97-AF65-F5344CB8AC3E}">
        <p14:creationId xmlns:p14="http://schemas.microsoft.com/office/powerpoint/2010/main" val="39901840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33"/>
          </p:nvPr>
        </p:nvSpPr>
        <p:spPr/>
        <p:txBody>
          <a:bodyPr/>
          <a:lstStyle/>
          <a:p>
            <a:fld id="{19B51A1E-902D-48AF-9020-955120F399B6}" type="slidenum">
              <a:rPr lang="en-US" noProof="0" smtClean="0"/>
              <a:pPr/>
              <a:t>6</a:t>
            </a:fld>
            <a:endParaRPr lang="en-US" noProof="0" dirty="0"/>
          </a:p>
        </p:txBody>
      </p:sp>
      <p:pic>
        <p:nvPicPr>
          <p:cNvPr id="6" name="Content Placeholder 5"/>
          <p:cNvPicPr>
            <a:picLocks noGrp="1" noChangeAspect="1"/>
          </p:cNvPicPr>
          <p:nvPr>
            <p:ph sz="half" idx="2"/>
          </p:nvPr>
        </p:nvPicPr>
        <p:blipFill>
          <a:blip r:embed="rId2"/>
          <a:stretch>
            <a:fillRect/>
          </a:stretch>
        </p:blipFill>
        <p:spPr>
          <a:xfrm>
            <a:off x="10363348" y="6321732"/>
            <a:ext cx="1152244" cy="365792"/>
          </a:xfrm>
          <a:prstGeom prst="rect">
            <a:avLst/>
          </a:prstGeom>
        </p:spPr>
      </p:pic>
      <p:sp>
        <p:nvSpPr>
          <p:cNvPr id="5" name="Content Placeholder 4"/>
          <p:cNvSpPr>
            <a:spLocks noGrp="1"/>
          </p:cNvSpPr>
          <p:nvPr>
            <p:ph sz="half" idx="1"/>
          </p:nvPr>
        </p:nvSpPr>
        <p:spPr>
          <a:xfrm>
            <a:off x="394179" y="267662"/>
            <a:ext cx="5472114" cy="4664963"/>
          </a:xfrm>
        </p:spPr>
        <p:txBody>
          <a:bodyPr/>
          <a:lstStyle/>
          <a:p>
            <a:r>
              <a:rPr lang="en-GB" dirty="0"/>
              <a:t> </a:t>
            </a:r>
            <a:r>
              <a:rPr lang="en-GB" b="1" dirty="0"/>
              <a:t>3 – Index Non-Sexual Violence (NSV) – Any </a:t>
            </a:r>
            <a:r>
              <a:rPr lang="en-GB" b="1" dirty="0" smtClean="0"/>
              <a:t>Convictions</a:t>
            </a:r>
          </a:p>
          <a:p>
            <a:r>
              <a:rPr lang="en-GB" dirty="0"/>
              <a:t>If the offender’s criminal record shows a conviction for a non-sexual violent </a:t>
            </a:r>
            <a:r>
              <a:rPr lang="en-GB" dirty="0" smtClean="0"/>
              <a:t>offence you </a:t>
            </a:r>
            <a:r>
              <a:rPr lang="en-GB" dirty="0"/>
              <a:t>score the offender a “1” on this item. If </a:t>
            </a:r>
            <a:r>
              <a:rPr lang="en-GB" dirty="0" smtClean="0"/>
              <a:t>the offender’s </a:t>
            </a:r>
            <a:r>
              <a:rPr lang="en-GB" dirty="0"/>
              <a:t>criminal record does not show a conviction for a non-sexual </a:t>
            </a:r>
            <a:r>
              <a:rPr lang="en-GB" dirty="0" smtClean="0"/>
              <a:t>violent offence, </a:t>
            </a:r>
            <a:r>
              <a:rPr lang="en-GB" dirty="0"/>
              <a:t>you score the offender a “0” on this item </a:t>
            </a:r>
            <a:endParaRPr lang="en-GB" dirty="0" smtClean="0"/>
          </a:p>
          <a:p>
            <a:r>
              <a:rPr lang="en-GB" b="1" dirty="0"/>
              <a:t>4 – Prior Non-Sexual Violence – Any </a:t>
            </a:r>
            <a:r>
              <a:rPr lang="en-GB" b="1" dirty="0" smtClean="0"/>
              <a:t>Convictions</a:t>
            </a:r>
          </a:p>
          <a:p>
            <a:r>
              <a:rPr lang="en-GB" dirty="0"/>
              <a:t>If the offender’s criminal record shows a separate conviction for a non-sexual </a:t>
            </a:r>
            <a:r>
              <a:rPr lang="en-GB" dirty="0" smtClean="0"/>
              <a:t>violent offence </a:t>
            </a:r>
            <a:r>
              <a:rPr lang="en-GB" dirty="0"/>
              <a:t>prior to </a:t>
            </a:r>
            <a:r>
              <a:rPr lang="en-GB" dirty="0" smtClean="0"/>
              <a:t>detection, </a:t>
            </a:r>
            <a:r>
              <a:rPr lang="en-GB" dirty="0"/>
              <a:t>you score the offender a “1” on this item. If </a:t>
            </a:r>
            <a:r>
              <a:rPr lang="en-GB" dirty="0" smtClean="0"/>
              <a:t>the offender’s </a:t>
            </a:r>
            <a:r>
              <a:rPr lang="en-GB" dirty="0"/>
              <a:t>criminal record does not show a separate conviction for a non-sexual violent </a:t>
            </a:r>
            <a:r>
              <a:rPr lang="en-GB" dirty="0" smtClean="0"/>
              <a:t>offence, </a:t>
            </a:r>
            <a:r>
              <a:rPr lang="en-GB" dirty="0"/>
              <a:t>you score the offender a “0” on this item</a:t>
            </a:r>
            <a:r>
              <a:rPr lang="en-GB" dirty="0" smtClean="0"/>
              <a:t>.</a:t>
            </a:r>
          </a:p>
          <a:p>
            <a:r>
              <a:rPr lang="en-GB" dirty="0"/>
              <a:t> </a:t>
            </a:r>
            <a:r>
              <a:rPr lang="en-GB" b="1" dirty="0"/>
              <a:t>5 – Prior Sex </a:t>
            </a:r>
            <a:r>
              <a:rPr lang="en-GB" b="1" dirty="0" smtClean="0"/>
              <a:t>Offences</a:t>
            </a:r>
          </a:p>
          <a:p>
            <a:r>
              <a:rPr lang="en-GB" dirty="0"/>
              <a:t>Charges and convictions are summed separately and these totals are then transferred to the </a:t>
            </a:r>
            <a:r>
              <a:rPr lang="en-GB" dirty="0" smtClean="0"/>
              <a:t>chart.</a:t>
            </a:r>
            <a:endParaRPr lang="en-GB" dirty="0"/>
          </a:p>
          <a:p>
            <a:r>
              <a:rPr lang="en-GB" dirty="0"/>
              <a:t>Note: For this item, arrests for a sex offence are counted as “charges</a:t>
            </a:r>
            <a:r>
              <a:rPr lang="en-GB" dirty="0" smtClean="0"/>
              <a:t>.”</a:t>
            </a:r>
          </a:p>
          <a:p>
            <a:r>
              <a:rPr lang="en-GB" dirty="0"/>
              <a:t>Whichever column, charges or convictions, gives the offender the higher final score is the column </a:t>
            </a:r>
            <a:r>
              <a:rPr lang="en-GB" dirty="0" smtClean="0"/>
              <a:t>that determines </a:t>
            </a:r>
            <a:r>
              <a:rPr lang="en-GB" dirty="0"/>
              <a:t>the final score. </a:t>
            </a:r>
          </a:p>
        </p:txBody>
      </p:sp>
      <p:graphicFrame>
        <p:nvGraphicFramePr>
          <p:cNvPr id="10" name="Table 9"/>
          <p:cNvGraphicFramePr>
            <a:graphicFrameLocks noGrp="1"/>
          </p:cNvGraphicFramePr>
          <p:nvPr>
            <p:extLst>
              <p:ext uri="{D42A27DB-BD31-4B8C-83A1-F6EECF244321}">
                <p14:modId xmlns:p14="http://schemas.microsoft.com/office/powerpoint/2010/main" val="1987585136"/>
              </p:ext>
            </p:extLst>
          </p:nvPr>
        </p:nvGraphicFramePr>
        <p:xfrm>
          <a:off x="6014300" y="267662"/>
          <a:ext cx="5740923" cy="2225040"/>
        </p:xfrm>
        <a:graphic>
          <a:graphicData uri="http://schemas.openxmlformats.org/drawingml/2006/table">
            <a:tbl>
              <a:tblPr firstRow="1" bandRow="1">
                <a:tableStyleId>{7E9639D4-E3E2-4D34-9284-5A2195B3D0D7}</a:tableStyleId>
              </a:tblPr>
              <a:tblGrid>
                <a:gridCol w="1913641">
                  <a:extLst>
                    <a:ext uri="{9D8B030D-6E8A-4147-A177-3AD203B41FA5}">
                      <a16:colId xmlns:a16="http://schemas.microsoft.com/office/drawing/2014/main" val="2642970012"/>
                    </a:ext>
                  </a:extLst>
                </a:gridCol>
                <a:gridCol w="1913641">
                  <a:extLst>
                    <a:ext uri="{9D8B030D-6E8A-4147-A177-3AD203B41FA5}">
                      <a16:colId xmlns:a16="http://schemas.microsoft.com/office/drawing/2014/main" val="3792842611"/>
                    </a:ext>
                  </a:extLst>
                </a:gridCol>
                <a:gridCol w="1913641">
                  <a:extLst>
                    <a:ext uri="{9D8B030D-6E8A-4147-A177-3AD203B41FA5}">
                      <a16:colId xmlns:a16="http://schemas.microsoft.com/office/drawing/2014/main" val="4035123167"/>
                    </a:ext>
                  </a:extLst>
                </a:gridCol>
              </a:tblGrid>
              <a:tr h="370840">
                <a:tc gridSpan="3">
                  <a:txBody>
                    <a:bodyPr/>
                    <a:lstStyle/>
                    <a:p>
                      <a:r>
                        <a:rPr lang="en-GB" dirty="0" smtClean="0">
                          <a:solidFill>
                            <a:schemeClr val="tx1"/>
                          </a:solidFill>
                        </a:rPr>
                        <a:t>Prior</a:t>
                      </a:r>
                      <a:r>
                        <a:rPr lang="en-GB" baseline="0" dirty="0" smtClean="0">
                          <a:solidFill>
                            <a:schemeClr val="tx1"/>
                          </a:solidFill>
                        </a:rPr>
                        <a:t> sex offences</a:t>
                      </a:r>
                      <a:endParaRPr lang="en-GB" dirty="0">
                        <a:solidFill>
                          <a:schemeClr val="tx1"/>
                        </a:solidFill>
                      </a:endParaRPr>
                    </a:p>
                  </a:txBody>
                  <a:tcPr>
                    <a:lnB w="12700" cap="flat" cmpd="sng" algn="ctr">
                      <a:solidFill>
                        <a:schemeClr val="tx1"/>
                      </a:solidFill>
                      <a:prstDash val="solid"/>
                      <a:round/>
                      <a:headEnd type="none" w="med" len="med"/>
                      <a:tailEnd type="none" w="med" len="med"/>
                    </a:lnB>
                    <a:solidFill>
                      <a:schemeClr val="bg2"/>
                    </a:solidFill>
                  </a:tcPr>
                </a:tc>
                <a:tc hMerge="1">
                  <a:txBody>
                    <a:bodyPr/>
                    <a:lstStyle/>
                    <a:p>
                      <a:endParaRPr lang="en-GB" dirty="0"/>
                    </a:p>
                  </a:txBody>
                  <a:tcPr>
                    <a:solidFill>
                      <a:schemeClr val="bg2"/>
                    </a:solidFill>
                  </a:tcPr>
                </a:tc>
                <a:tc hMerge="1">
                  <a:txBody>
                    <a:bodyPr/>
                    <a:lstStyle/>
                    <a:p>
                      <a:endParaRPr lang="en-GB" dirty="0"/>
                    </a:p>
                  </a:txBody>
                  <a:tcPr>
                    <a:solidFill>
                      <a:schemeClr val="bg2"/>
                    </a:solidFill>
                  </a:tcPr>
                </a:tc>
                <a:extLst>
                  <a:ext uri="{0D108BD9-81ED-4DB2-BD59-A6C34878D82A}">
                    <a16:rowId xmlns:a16="http://schemas.microsoft.com/office/drawing/2014/main" val="2469094767"/>
                  </a:ext>
                </a:extLst>
              </a:tr>
              <a:tr h="370840">
                <a:tc>
                  <a:txBody>
                    <a:bodyPr/>
                    <a:lstStyle/>
                    <a:p>
                      <a:r>
                        <a:rPr lang="en-GB" dirty="0" smtClean="0"/>
                        <a:t>Charges </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Convictions </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Final item score</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50992127"/>
                  </a:ext>
                </a:extLst>
              </a:tr>
              <a:tr h="370840">
                <a:tc>
                  <a:txBody>
                    <a:bodyPr/>
                    <a:lstStyle/>
                    <a:p>
                      <a:r>
                        <a:rPr lang="en-GB" dirty="0" smtClean="0"/>
                        <a:t>none</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none</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0</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34240314"/>
                  </a:ext>
                </a:extLst>
              </a:tr>
              <a:tr h="370840">
                <a:tc>
                  <a:txBody>
                    <a:bodyPr/>
                    <a:lstStyle/>
                    <a:p>
                      <a:r>
                        <a:rPr lang="en-GB" dirty="0" smtClean="0"/>
                        <a:t>1-2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1</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1</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65515612"/>
                  </a:ext>
                </a:extLst>
              </a:tr>
              <a:tr h="370840">
                <a:tc>
                  <a:txBody>
                    <a:bodyPr/>
                    <a:lstStyle/>
                    <a:p>
                      <a:r>
                        <a:rPr lang="en-GB" dirty="0" smtClean="0"/>
                        <a:t>3-5</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2-3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2</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0783753"/>
                  </a:ext>
                </a:extLst>
              </a:tr>
              <a:tr h="370840">
                <a:tc>
                  <a:txBody>
                    <a:bodyPr/>
                    <a:lstStyle/>
                    <a:p>
                      <a:r>
                        <a:rPr lang="en-GB" dirty="0" smtClean="0"/>
                        <a:t>6+</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3-4</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3</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96503888"/>
                  </a:ext>
                </a:extLst>
              </a:tr>
            </a:tbl>
          </a:graphicData>
        </a:graphic>
      </p:graphicFrame>
      <p:sp>
        <p:nvSpPr>
          <p:cNvPr id="11" name="TextBox 10"/>
          <p:cNvSpPr txBox="1"/>
          <p:nvPr/>
        </p:nvSpPr>
        <p:spPr>
          <a:xfrm>
            <a:off x="6014300" y="2828041"/>
            <a:ext cx="5740923" cy="3970318"/>
          </a:xfrm>
          <a:prstGeom prst="rect">
            <a:avLst/>
          </a:prstGeom>
          <a:noFill/>
        </p:spPr>
        <p:txBody>
          <a:bodyPr wrap="square" rtlCol="0">
            <a:spAutoFit/>
          </a:bodyPr>
          <a:lstStyle/>
          <a:p>
            <a:r>
              <a:rPr lang="en-GB" dirty="0"/>
              <a:t> </a:t>
            </a:r>
            <a:r>
              <a:rPr lang="en-GB" b="1" dirty="0"/>
              <a:t>6 </a:t>
            </a:r>
            <a:r>
              <a:rPr lang="en-GB" b="1" dirty="0" smtClean="0"/>
              <a:t> - Prior </a:t>
            </a:r>
            <a:r>
              <a:rPr lang="en-GB" b="1" dirty="0"/>
              <a:t>Sentencing </a:t>
            </a:r>
            <a:r>
              <a:rPr lang="en-GB" b="1" dirty="0" smtClean="0"/>
              <a:t>Dates</a:t>
            </a:r>
          </a:p>
          <a:p>
            <a:pPr marL="285750" indent="-285750">
              <a:buFont typeface="Arial" panose="020B0604020202020204" pitchFamily="34" charset="0"/>
              <a:buChar char="•"/>
            </a:pPr>
            <a:r>
              <a:rPr lang="en-GB" dirty="0"/>
              <a:t>If the offender’s criminal record indicates </a:t>
            </a:r>
            <a:r>
              <a:rPr lang="en-GB" dirty="0" smtClean="0"/>
              <a:t>4+ </a:t>
            </a:r>
            <a:r>
              <a:rPr lang="en-GB" dirty="0"/>
              <a:t>separate sentencing </a:t>
            </a:r>
            <a:r>
              <a:rPr lang="en-GB" dirty="0" smtClean="0"/>
              <a:t>dates </a:t>
            </a:r>
            <a:r>
              <a:rPr lang="en-GB" dirty="0"/>
              <a:t>the offender is scored </a:t>
            </a:r>
            <a:r>
              <a:rPr lang="en-GB" dirty="0" smtClean="0"/>
              <a:t>1. If the </a:t>
            </a:r>
            <a:r>
              <a:rPr lang="en-GB" dirty="0"/>
              <a:t>offender’s criminal record indicates 3</a:t>
            </a:r>
            <a:r>
              <a:rPr lang="en-GB" dirty="0" smtClean="0"/>
              <a:t> </a:t>
            </a:r>
            <a:r>
              <a:rPr lang="en-GB" dirty="0"/>
              <a:t>sentencing </a:t>
            </a:r>
            <a:r>
              <a:rPr lang="en-GB" dirty="0" smtClean="0"/>
              <a:t>dates </a:t>
            </a:r>
            <a:r>
              <a:rPr lang="en-GB" dirty="0"/>
              <a:t>the offender scores a </a:t>
            </a:r>
            <a:r>
              <a:rPr lang="en-GB" dirty="0" smtClean="0"/>
              <a:t>0.</a:t>
            </a:r>
          </a:p>
          <a:p>
            <a:endParaRPr lang="en-GB" dirty="0" smtClean="0"/>
          </a:p>
          <a:p>
            <a:r>
              <a:rPr lang="en-GB" b="1" dirty="0"/>
              <a:t>7 - Any Convictions for Non-Contact Sex </a:t>
            </a:r>
            <a:r>
              <a:rPr lang="en-GB" b="1" dirty="0" smtClean="0"/>
              <a:t>Offences</a:t>
            </a:r>
          </a:p>
          <a:p>
            <a:pPr marL="285750" indent="-285750">
              <a:buFont typeface="Arial" panose="020B0604020202020204" pitchFamily="34" charset="0"/>
              <a:buChar char="•"/>
            </a:pPr>
            <a:r>
              <a:rPr lang="en-GB" dirty="0" smtClean="0"/>
              <a:t>1 or 0.</a:t>
            </a:r>
          </a:p>
          <a:p>
            <a:endParaRPr lang="en-GB" b="1" dirty="0" smtClean="0"/>
          </a:p>
          <a:p>
            <a:r>
              <a:rPr lang="en-GB" b="1" dirty="0" smtClean="0"/>
              <a:t>8</a:t>
            </a:r>
            <a:r>
              <a:rPr lang="en-GB" b="1" dirty="0"/>
              <a:t>, </a:t>
            </a:r>
            <a:r>
              <a:rPr lang="en-GB" b="1" dirty="0" smtClean="0"/>
              <a:t>9</a:t>
            </a:r>
            <a:r>
              <a:rPr lang="en-GB" b="1" dirty="0"/>
              <a:t>, &amp; </a:t>
            </a:r>
            <a:r>
              <a:rPr lang="en-GB" b="1" dirty="0" smtClean="0"/>
              <a:t>10 </a:t>
            </a:r>
            <a:r>
              <a:rPr lang="en-GB" b="1" dirty="0"/>
              <a:t>– The Three Victim </a:t>
            </a:r>
            <a:r>
              <a:rPr lang="en-GB" b="1" dirty="0" smtClean="0"/>
              <a:t>Questions</a:t>
            </a:r>
          </a:p>
          <a:p>
            <a:pPr marL="285750" indent="-285750">
              <a:buFont typeface="Arial" panose="020B0604020202020204" pitchFamily="34" charset="0"/>
              <a:buChar char="•"/>
            </a:pPr>
            <a:r>
              <a:rPr lang="en-GB" dirty="0"/>
              <a:t>The following three items concern victim characteristics: Unrelated Victims, Stranger Victims, and </a:t>
            </a:r>
            <a:r>
              <a:rPr lang="en-GB" dirty="0" smtClean="0"/>
              <a:t>Male Victims</a:t>
            </a:r>
            <a:r>
              <a:rPr lang="en-GB" dirty="0"/>
              <a:t>. </a:t>
            </a:r>
            <a:endParaRPr lang="en-GB" dirty="0" smtClean="0"/>
          </a:p>
          <a:p>
            <a:pPr marL="285750" indent="-285750">
              <a:buFont typeface="Arial" panose="020B0604020202020204" pitchFamily="34" charset="0"/>
              <a:buChar char="•"/>
            </a:pPr>
            <a:r>
              <a:rPr lang="en-GB" dirty="0" smtClean="0"/>
              <a:t>1 or 0 for each question.</a:t>
            </a: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703430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33"/>
          </p:nvPr>
        </p:nvSpPr>
        <p:spPr/>
        <p:txBody>
          <a:bodyPr/>
          <a:lstStyle/>
          <a:p>
            <a:fld id="{19B51A1E-902D-48AF-9020-955120F399B6}" type="slidenum">
              <a:rPr lang="en-US" noProof="0" smtClean="0"/>
              <a:pPr/>
              <a:t>7</a:t>
            </a:fld>
            <a:endParaRPr lang="en-US" noProof="0" dirty="0"/>
          </a:p>
        </p:txBody>
      </p:sp>
      <p:sp>
        <p:nvSpPr>
          <p:cNvPr id="3" name="Title 2"/>
          <p:cNvSpPr>
            <a:spLocks noGrp="1"/>
          </p:cNvSpPr>
          <p:nvPr>
            <p:ph type="title"/>
          </p:nvPr>
        </p:nvSpPr>
        <p:spPr/>
        <p:txBody>
          <a:bodyPr/>
          <a:lstStyle/>
          <a:p>
            <a:endParaRPr lang="en-GB"/>
          </a:p>
        </p:txBody>
      </p:sp>
      <p:sp>
        <p:nvSpPr>
          <p:cNvPr id="4" name="Content Placeholder 3"/>
          <p:cNvSpPr>
            <a:spLocks noGrp="1"/>
          </p:cNvSpPr>
          <p:nvPr>
            <p:ph sz="half" idx="2"/>
          </p:nvPr>
        </p:nvSpPr>
        <p:spPr/>
        <p:txBody>
          <a:bodyPr/>
          <a:lstStyle/>
          <a:p>
            <a:endParaRPr lang="en-GB"/>
          </a:p>
        </p:txBody>
      </p:sp>
      <p:sp>
        <p:nvSpPr>
          <p:cNvPr id="5" name="Content Placeholder 4"/>
          <p:cNvSpPr>
            <a:spLocks noGrp="1"/>
          </p:cNvSpPr>
          <p:nvPr>
            <p:ph sz="half" idx="1"/>
          </p:nvPr>
        </p:nvSpPr>
        <p:spPr/>
        <p:txBody>
          <a:bodyPr/>
          <a:lstStyle/>
          <a:p>
            <a:endParaRPr lang="en-GB"/>
          </a:p>
        </p:txBody>
      </p:sp>
    </p:spTree>
    <p:extLst>
      <p:ext uri="{BB962C8B-B14F-4D97-AF65-F5344CB8AC3E}">
        <p14:creationId xmlns:p14="http://schemas.microsoft.com/office/powerpoint/2010/main" val="1832869075"/>
      </p:ext>
    </p:extLst>
  </p:cSld>
  <p:clrMapOvr>
    <a:masterClrMapping/>
  </p:clrMapOvr>
</p:sld>
</file>

<file path=ppt/theme/theme1.xml><?xml version="1.0" encoding="utf-8"?>
<a:theme xmlns:a="http://schemas.openxmlformats.org/drawingml/2006/main" name="Office Theme">
  <a:themeElements>
    <a:clrScheme name="Custom 131">
      <a:dk1>
        <a:sysClr val="windowText" lastClr="000000"/>
      </a:dk1>
      <a:lt1>
        <a:srgbClr val="FFFFFF"/>
      </a:lt1>
      <a:dk2>
        <a:srgbClr val="3F3F3F"/>
      </a:dk2>
      <a:lt2>
        <a:srgbClr val="F2F2F2"/>
      </a:lt2>
      <a:accent1>
        <a:srgbClr val="056AFF"/>
      </a:accent1>
      <a:accent2>
        <a:srgbClr val="FF391E"/>
      </a:accent2>
      <a:accent3>
        <a:srgbClr val="A1CC18"/>
      </a:accent3>
      <a:accent4>
        <a:srgbClr val="FFC000"/>
      </a:accent4>
      <a:accent5>
        <a:srgbClr val="1554B2"/>
      </a:accent5>
      <a:accent6>
        <a:srgbClr val="8BB20C"/>
      </a:accent6>
      <a:hlink>
        <a:srgbClr val="056AFF"/>
      </a:hlink>
      <a:folHlink>
        <a:srgbClr val="056AFF"/>
      </a:folHlink>
    </a:clrScheme>
    <a:fontScheme name="Custom 150">
      <a:majorFont>
        <a:latin typeface="Rockwel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46000">
              <a:schemeClr val="bg1">
                <a:alpha val="90000"/>
              </a:schemeClr>
            </a:gs>
            <a:gs pos="0">
              <a:schemeClr val="accent1">
                <a:lumMod val="20000"/>
                <a:lumOff val="80000"/>
                <a:alpha val="50000"/>
              </a:schemeClr>
            </a:gs>
            <a:gs pos="80000">
              <a:schemeClr val="bg1">
                <a:lumMod val="95000"/>
              </a:schemeClr>
            </a:gs>
          </a:gsLst>
          <a:lin ang="3600000" scaled="0"/>
        </a:gradFill>
      </a:spPr>
      <a:bodyPr rot="0" spcFirstLastPara="0" vertOverflow="overflow" horzOverflow="overflow" vert="horz" wrap="square" lIns="72000" tIns="0" rIns="180000" bIns="180000" numCol="1" spcCol="0" rtlCol="0" fromWordArt="0" anchor="b" anchorCtr="0" forceAA="0" compatLnSpc="1">
        <a:prstTxWarp prst="textNoShape">
          <a:avLst/>
        </a:prstTxWarp>
        <a:noAutofit/>
      </a:bodyPr>
      <a:lstStyle>
        <a:defPPr algn="r">
          <a:lnSpc>
            <a:spcPts val="4700"/>
          </a:lnSpc>
          <a:spcBef>
            <a:spcPct val="0"/>
          </a:spcBef>
          <a:defRPr sz="4500">
            <a:solidFill>
              <a:schemeClr val="tx1"/>
            </a:solidFill>
            <a:latin typeface="Rockwell" panose="02060603020205020403" pitchFamily="18" charset="0"/>
            <a:ea typeface="+mj-ea"/>
            <a:cs typeface="+mj-cs"/>
          </a:defRPr>
        </a:defPPr>
      </a:lstStyle>
    </a:spDef>
  </a:objectDefaults>
  <a:extraClrSchemeLst/>
  <a:extLst>
    <a:ext uri="{05A4C25C-085E-4340-85A3-A5531E510DB2}">
      <thm15:themeFamily xmlns:thm15="http://schemas.microsoft.com/office/thememl/2012/main" name="TF44613219_Snowscape presentation_AAS_v3" id="{3F58B2BF-7FCB-4030-95D0-6E1293A51CD9}" vid="{53A5683B-83CA-458E-B89B-61DA222BA63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8D349276-D03C-4504-A5DA-3C2BED60D320}">
  <ds:schemaRefs>
    <ds:schemaRef ds:uri="http://schemas.microsoft.com/sharepoint/v3/contenttype/forms"/>
  </ds:schemaRefs>
</ds:datastoreItem>
</file>

<file path=customXml/itemProps2.xml><?xml version="1.0" encoding="utf-8"?>
<ds:datastoreItem xmlns:ds="http://schemas.openxmlformats.org/officeDocument/2006/customXml" ds:itemID="{F4597FF3-20AC-4CC1-81BE-167C9DD71F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4A1A72F-8D9B-43C2-9EF9-F1EF7B91BE5A}">
  <ds:schemaRef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71af3243-3dd4-4a8d-8c0d-dd76da1f02a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Snowscape presentation(2)</Template>
  <TotalTime>0</TotalTime>
  <Words>920</Words>
  <Application>Microsoft Office PowerPoint</Application>
  <PresentationFormat>Widescreen</PresentationFormat>
  <Paragraphs>96</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Calibri Light</vt:lpstr>
      <vt:lpstr>Rockwell</vt:lpstr>
      <vt:lpstr>Times New Roman</vt:lpstr>
      <vt:lpstr>Office Theme</vt:lpstr>
      <vt:lpstr>Forensic Case Formulation</vt:lpstr>
      <vt:lpstr>Various types of assessment tools – HCR-20 V3.</vt:lpstr>
      <vt:lpstr>PowerPoint Presentation</vt:lpstr>
      <vt:lpstr>Various types of assessment tools- Static 99R</vt:lpstr>
      <vt:lpstr>The scale:</vt:lpstr>
      <vt:lpstr>PowerPoint Presentation</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2019-10-15T10:47:00Z</dcterms:created>
  <dcterms:modified xsi:type="dcterms:W3CDTF">2019-10-15T13:34:08Z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