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4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5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  <p:sldMasterId id="2147483663" r:id="rId7"/>
    <p:sldMasterId id="2147483665" r:id="rId8"/>
    <p:sldMasterId id="2147483666" r:id="rId9"/>
  </p:sldMasterIdLst>
  <p:notesMasterIdLst>
    <p:notesMasterId r:id="rId12"/>
  </p:notesMasterIdLst>
  <p:sldIdLst>
    <p:sldId id="719" r:id="rId10"/>
    <p:sldId id="775" r:id="rId11"/>
  </p:sldIdLst>
  <p:sldSz cx="12192000" cy="6858000"/>
  <p:notesSz cx="6858000" cy="9144000"/>
  <p:custDataLst>
    <p:tags r:id="rId1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4" autoAdjust="0"/>
    <p:restoredTop sz="94660"/>
  </p:normalViewPr>
  <p:slideViewPr>
    <p:cSldViewPr snapToGrid="0">
      <p:cViewPr varScale="1">
        <p:scale>
          <a:sx n="86" d="100"/>
          <a:sy n="86" d="100"/>
        </p:scale>
        <p:origin x="98" y="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tags" Target="tags/tag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delSld modSld delMainMaster">
      <pc:chgData name="Jenifer Prince Devaraj" userId="c3fb109c-09d1-42a6-93f4-69472d709861" providerId="ADAL" clId="{09A26AFE-3578-4143-B1B0-81DF391638B0}" dt="2026-03-24T13:39:56.186" v="15" actId="47"/>
      <pc:docMkLst>
        <pc:docMk/>
      </pc:docMkLst>
      <pc:sldChg chg="modSp mod">
        <pc:chgData name="Jenifer Prince Devaraj" userId="c3fb109c-09d1-42a6-93f4-69472d709861" providerId="ADAL" clId="{09A26AFE-3578-4143-B1B0-81DF391638B0}" dt="2026-03-10T11:57:37.477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10T11:57:37.477" v="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del">
        <pc:chgData name="Jenifer Prince Devaraj" userId="c3fb109c-09d1-42a6-93f4-69472d709861" providerId="ADAL" clId="{09A26AFE-3578-4143-B1B0-81DF391638B0}" dt="2026-03-24T13:39:56.186" v="15" actId="47"/>
        <pc:sldMkLst>
          <pc:docMk/>
          <pc:sldMk cId="2537371817" sldId="732"/>
        </pc:sldMkLst>
      </pc:sldChg>
      <pc:sldChg chg="modSp mod">
        <pc:chgData name="Jenifer Prince Devaraj" userId="c3fb109c-09d1-42a6-93f4-69472d709861" providerId="ADAL" clId="{09A26AFE-3578-4143-B1B0-81DF391638B0}" dt="2026-03-24T13:37:17.201" v="11" actId="20577"/>
        <pc:sldMkLst>
          <pc:docMk/>
          <pc:sldMk cId="516702989" sldId="775"/>
        </pc:sldMkLst>
        <pc:spChg chg="mod">
          <ac:chgData name="Jenifer Prince Devaraj" userId="c3fb109c-09d1-42a6-93f4-69472d709861" providerId="ADAL" clId="{09A26AFE-3578-4143-B1B0-81DF391638B0}" dt="2026-03-24T13:37:17.201" v="11" actId="20577"/>
          <ac:spMkLst>
            <pc:docMk/>
            <pc:sldMk cId="516702989" sldId="775"/>
            <ac:spMk id="4" creationId="{D5A8CBA3-8AC7-410A-5598-3954622EB88B}"/>
          </ac:spMkLst>
        </pc:spChg>
      </pc:sldChg>
      <pc:sldChg chg="del">
        <pc:chgData name="Jenifer Prince Devaraj" userId="c3fb109c-09d1-42a6-93f4-69472d709861" providerId="ADAL" clId="{09A26AFE-3578-4143-B1B0-81DF391638B0}" dt="2026-03-24T13:39:54.769" v="13" actId="47"/>
        <pc:sldMkLst>
          <pc:docMk/>
          <pc:sldMk cId="939960164" sldId="790"/>
        </pc:sldMkLst>
      </pc:sldChg>
      <pc:sldChg chg="del">
        <pc:chgData name="Jenifer Prince Devaraj" userId="c3fb109c-09d1-42a6-93f4-69472d709861" providerId="ADAL" clId="{09A26AFE-3578-4143-B1B0-81DF391638B0}" dt="2026-03-24T13:39:55.130" v="14" actId="47"/>
        <pc:sldMkLst>
          <pc:docMk/>
          <pc:sldMk cId="1624264800" sldId="791"/>
        </pc:sldMkLst>
      </pc:sld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09A26AFE-3578-4143-B1B0-81DF391638B0}" dt="2026-03-24T13:37:22.519" v="12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09A26AFE-3578-4143-B1B0-81DF391638B0}" dt="2026-03-24T13:37:22.519" v="12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5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 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Programs on Chaser,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 Switching &amp; Virtual Terminal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11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Counters using LED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94073" y="2220052"/>
            <a:ext cx="9627388" cy="44487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/>
              </a:rPr>
              <a:t>Demonstrate an LED chaser and motor control sequence by considering the following conditions:</a:t>
            </a:r>
          </a:p>
          <a:p>
            <a:pPr marL="536575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ook Antiqua" panose="02040602050305030304" pitchFamily="18" charset="0"/>
                <a:ea typeface="Cambria"/>
              </a:rPr>
              <a:t>When a push button is pressed, a left-to-right LED chaser pattern should run on pins RC0 to RC3, where each LED turns ON one at a time with a 200 </a:t>
            </a:r>
            <a:r>
              <a:rPr lang="en-GB" dirty="0" err="1">
                <a:latin typeface="Book Antiqua" panose="02040602050305030304" pitchFamily="18" charset="0"/>
                <a:ea typeface="Cambria"/>
              </a:rPr>
              <a:t>ms</a:t>
            </a:r>
            <a:r>
              <a:rPr lang="en-GB" dirty="0">
                <a:latin typeface="Book Antiqua" panose="02040602050305030304" pitchFamily="18" charset="0"/>
                <a:ea typeface="Cambria"/>
              </a:rPr>
              <a:t> delay. The chaser sequence must repeat for two full cycles. </a:t>
            </a:r>
          </a:p>
          <a:p>
            <a:pPr marL="536575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Book Antiqua" panose="02040602050305030304" pitchFamily="18" charset="0"/>
                <a:ea typeface="Cambria"/>
              </a:rPr>
              <a:t>After the LED pattern finishes, a DC motor should turn ON for 3 seconds, then turn OFF, after which the system should wait for the next button press to repeat the entire operation.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8111" y="114688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Chaser Sequence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2572</TotalTime>
  <Words>179</Words>
  <Application>Microsoft Office PowerPoint</Application>
  <PresentationFormat>Widescreen</PresentationFormat>
  <Paragraphs>19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</vt:i4>
      </vt:variant>
    </vt:vector>
  </HeadingPairs>
  <TitlesOfParts>
    <vt:vector size="13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2</vt:lpstr>
      <vt:lpstr>UWTSD 200_Text 4</vt:lpstr>
      <vt:lpstr>UWTSD 200_Text 6</vt:lpstr>
      <vt:lpstr>UWTSD 200_Text 8</vt:lpstr>
      <vt:lpstr>UWTSD Logo Variations with Image Behind</vt:lpstr>
      <vt:lpstr>PowerPoint Presentation</vt:lpstr>
      <vt:lpstr>Counters using LED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2026-03-24T13:39:56Z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