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8" r:id="rId3"/>
    <p:sldId id="260" r:id="rId4"/>
    <p:sldId id="261" r:id="rId5"/>
    <p:sldId id="262" r:id="rId6"/>
    <p:sldId id="263"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69AD85A2-5706-4E8A-BA89-728D65CF0710}" type="datetimeFigureOut">
              <a:rPr lang="en-US" smtClean="0"/>
              <a:t>11/15/2022</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6F581EA-C5D6-465F-A2B5-62A89EF00B3B}"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8589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AD85A2-5706-4E8A-BA89-728D65CF0710}" type="datetimeFigureOut">
              <a:rPr lang="en-US" smtClean="0"/>
              <a:t>11/15/2022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1005893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AD85A2-5706-4E8A-BA89-728D65CF0710}" type="datetimeFigureOut">
              <a:rPr lang="en-US" smtClean="0"/>
              <a:t>11/15/2022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F581EA-C5D6-465F-A2B5-62A89EF00B3B}"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5575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AD85A2-5706-4E8A-BA89-728D65CF0710}" type="datetimeFigureOut">
              <a:rPr lang="en-US" smtClean="0"/>
              <a:t>11/15/2022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3555154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AD85A2-5706-4E8A-BA89-728D65CF0710}" type="datetimeFigureOut">
              <a:rPr lang="en-US" smtClean="0"/>
              <a:t>11/15/2022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3690620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AD85A2-5706-4E8A-BA89-728D65CF0710}" type="datetimeFigureOut">
              <a:rPr lang="en-US" smtClean="0"/>
              <a:t>11/15/2022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2414702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AD85A2-5706-4E8A-BA89-728D65CF0710}" type="datetimeFigureOut">
              <a:rPr lang="en-US" smtClean="0"/>
              <a:t>11/15/2022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977917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AD85A2-5706-4E8A-BA89-728D65CF0710}" type="datetimeFigureOut">
              <a:rPr lang="en-US" smtClean="0"/>
              <a:t>11/15/2022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3300956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AD85A2-5706-4E8A-BA89-728D65CF0710}" type="datetimeFigureOut">
              <a:rPr lang="en-US" smtClean="0"/>
              <a:t>11/15/2022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713810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AD85A2-5706-4E8A-BA89-728D65CF0710}" type="datetimeFigureOut">
              <a:rPr lang="en-US" smtClean="0"/>
              <a:t>11/15/2022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50149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AD85A2-5706-4E8A-BA89-728D65CF0710}" type="datetimeFigureOut">
              <a:rPr lang="en-US" smtClean="0"/>
              <a:t>11/15/2022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2649716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69AD85A2-5706-4E8A-BA89-728D65CF0710}" type="datetimeFigureOut">
              <a:rPr lang="en-US" smtClean="0"/>
              <a:t>11/15/2022</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86F581EA-C5D6-465F-A2B5-62A89EF00B3B}" type="slidenum">
              <a:rPr lang="en-US" smtClean="0"/>
              <a:t>‹#›</a:t>
            </a:fld>
            <a:endParaRPr lang="en-US"/>
          </a:p>
        </p:txBody>
      </p:sp>
    </p:spTree>
    <p:extLst>
      <p:ext uri="{BB962C8B-B14F-4D97-AF65-F5344CB8AC3E}">
        <p14:creationId xmlns:p14="http://schemas.microsoft.com/office/powerpoint/2010/main" val="13448266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14085-5568-5676-47DD-C40A196E3E2E}"/>
              </a:ext>
            </a:extLst>
          </p:cNvPr>
          <p:cNvSpPr>
            <a:spLocks noGrp="1"/>
          </p:cNvSpPr>
          <p:nvPr>
            <p:ph type="ctrTitle"/>
          </p:nvPr>
        </p:nvSpPr>
        <p:spPr/>
        <p:txBody>
          <a:bodyPr/>
          <a:lstStyle/>
          <a:p>
            <a:r>
              <a:rPr lang="en-US" dirty="0"/>
              <a:t>Critical Reflection on this module</a:t>
            </a:r>
          </a:p>
        </p:txBody>
      </p:sp>
      <p:sp>
        <p:nvSpPr>
          <p:cNvPr id="3" name="Subtitle 2">
            <a:extLst>
              <a:ext uri="{FF2B5EF4-FFF2-40B4-BE49-F238E27FC236}">
                <a16:creationId xmlns:a16="http://schemas.microsoft.com/office/drawing/2014/main" id="{92631C8A-C84B-B2EA-9A27-8BA03B676F4B}"/>
              </a:ext>
            </a:extLst>
          </p:cNvPr>
          <p:cNvSpPr>
            <a:spLocks noGrp="1"/>
          </p:cNvSpPr>
          <p:nvPr>
            <p:ph type="subTitle" idx="1"/>
          </p:nvPr>
        </p:nvSpPr>
        <p:spPr>
          <a:xfrm flipV="1">
            <a:off x="1709530" y="3808457"/>
            <a:ext cx="8767860" cy="61178"/>
          </a:xfrm>
        </p:spPr>
        <p:txBody>
          <a:bodyPr>
            <a:normAutofit fontScale="25000" lnSpcReduction="20000"/>
          </a:bodyPr>
          <a:lstStyle/>
          <a:p>
            <a:endParaRPr lang="en-US" dirty="0"/>
          </a:p>
        </p:txBody>
      </p:sp>
    </p:spTree>
    <p:extLst>
      <p:ext uri="{BB962C8B-B14F-4D97-AF65-F5344CB8AC3E}">
        <p14:creationId xmlns:p14="http://schemas.microsoft.com/office/powerpoint/2010/main" val="2556516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AAE6-3067-64C6-A102-707DC3B194F6}"/>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3322904-0EFF-6378-3A54-622411A3C5B6}"/>
              </a:ext>
            </a:extLst>
          </p:cNvPr>
          <p:cNvSpPr>
            <a:spLocks noGrp="1"/>
          </p:cNvSpPr>
          <p:nvPr>
            <p:ph idx="1"/>
          </p:nvPr>
        </p:nvSpPr>
        <p:spPr/>
        <p:txBody>
          <a:bodyPr/>
          <a:lstStyle/>
          <a:p>
            <a:r>
              <a:rPr lang="en-US" dirty="0"/>
              <a:t>My name is </a:t>
            </a:r>
            <a:r>
              <a:rPr lang="en-US" dirty="0" err="1"/>
              <a:t>Rafeul</a:t>
            </a:r>
            <a:r>
              <a:rPr lang="en-US" dirty="0"/>
              <a:t> Kader Chowdhury, and I work in the construction sector as a software engineer. I will give a critical comment on my experience in the Digital Technologies module in this presentation. I'll talk about my IT background at the start of the module, the digital resources and applications used by construction workers, and the five classes I completed through Applied Digital Skills with Google.</a:t>
            </a:r>
          </a:p>
        </p:txBody>
      </p:sp>
    </p:spTree>
    <p:extLst>
      <p:ext uri="{BB962C8B-B14F-4D97-AF65-F5344CB8AC3E}">
        <p14:creationId xmlns:p14="http://schemas.microsoft.com/office/powerpoint/2010/main" val="691709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AAE6-3067-64C6-A102-707DC3B194F6}"/>
              </a:ext>
            </a:extLst>
          </p:cNvPr>
          <p:cNvSpPr>
            <a:spLocks noGrp="1"/>
          </p:cNvSpPr>
          <p:nvPr>
            <p:ph type="title"/>
          </p:nvPr>
        </p:nvSpPr>
        <p:spPr/>
        <p:txBody>
          <a:bodyPr/>
          <a:lstStyle/>
          <a:p>
            <a:r>
              <a:rPr lang="en-US" dirty="0"/>
              <a:t>IT Experience at the Beginning of the Module</a:t>
            </a:r>
          </a:p>
        </p:txBody>
      </p:sp>
      <p:sp>
        <p:nvSpPr>
          <p:cNvPr id="3" name="Content Placeholder 2">
            <a:extLst>
              <a:ext uri="{FF2B5EF4-FFF2-40B4-BE49-F238E27FC236}">
                <a16:creationId xmlns:a16="http://schemas.microsoft.com/office/drawing/2014/main" id="{B3322904-0EFF-6378-3A54-622411A3C5B6}"/>
              </a:ext>
            </a:extLst>
          </p:cNvPr>
          <p:cNvSpPr>
            <a:spLocks noGrp="1"/>
          </p:cNvSpPr>
          <p:nvPr>
            <p:ph idx="1"/>
          </p:nvPr>
        </p:nvSpPr>
        <p:spPr/>
        <p:txBody>
          <a:bodyPr/>
          <a:lstStyle/>
          <a:p>
            <a:r>
              <a:rPr lang="en-US" dirty="0"/>
              <a:t>When I started the Digital Technologies module, I had very little IT experience. I had never programmed before, and I had only used a few basic software applications. However, I quickly learnt the basics of programming and I was able to apply what I learnt to the construction industry. I found that the IT skills I learnt in the module were very helpful in my job.</a:t>
            </a:r>
          </a:p>
        </p:txBody>
      </p:sp>
    </p:spTree>
    <p:extLst>
      <p:ext uri="{BB962C8B-B14F-4D97-AF65-F5344CB8AC3E}">
        <p14:creationId xmlns:p14="http://schemas.microsoft.com/office/powerpoint/2010/main" val="3848214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AAE6-3067-64C6-A102-707DC3B194F6}"/>
              </a:ext>
            </a:extLst>
          </p:cNvPr>
          <p:cNvSpPr>
            <a:spLocks noGrp="1"/>
          </p:cNvSpPr>
          <p:nvPr>
            <p:ph type="title"/>
          </p:nvPr>
        </p:nvSpPr>
        <p:spPr/>
        <p:txBody>
          <a:bodyPr/>
          <a:lstStyle/>
          <a:p>
            <a:r>
              <a:rPr lang="en-US" dirty="0"/>
              <a:t>Digital Resources and Software Used by Professionals in the Construction Industry</a:t>
            </a:r>
          </a:p>
        </p:txBody>
      </p:sp>
      <p:sp>
        <p:nvSpPr>
          <p:cNvPr id="3" name="Content Placeholder 2">
            <a:extLst>
              <a:ext uri="{FF2B5EF4-FFF2-40B4-BE49-F238E27FC236}">
                <a16:creationId xmlns:a16="http://schemas.microsoft.com/office/drawing/2014/main" id="{B3322904-0EFF-6378-3A54-622411A3C5B6}"/>
              </a:ext>
            </a:extLst>
          </p:cNvPr>
          <p:cNvSpPr>
            <a:spLocks noGrp="1"/>
          </p:cNvSpPr>
          <p:nvPr>
            <p:ph idx="1"/>
          </p:nvPr>
        </p:nvSpPr>
        <p:spPr/>
        <p:txBody>
          <a:bodyPr/>
          <a:lstStyle/>
          <a:p>
            <a:r>
              <a:rPr lang="en-US" dirty="0"/>
              <a:t>Professionals in the construction sector employ a number of digital materials and applications. Programming languages, development tools, version control systems, and issue tracking systems are all included. These tools are used in the construction sector to manage projects, communicate with construction teams, and increase safety.</a:t>
            </a:r>
          </a:p>
        </p:txBody>
      </p:sp>
    </p:spTree>
    <p:extLst>
      <p:ext uri="{BB962C8B-B14F-4D97-AF65-F5344CB8AC3E}">
        <p14:creationId xmlns:p14="http://schemas.microsoft.com/office/powerpoint/2010/main" val="1663700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AAE6-3067-64C6-A102-707DC3B194F6}"/>
              </a:ext>
            </a:extLst>
          </p:cNvPr>
          <p:cNvSpPr>
            <a:spLocks noGrp="1"/>
          </p:cNvSpPr>
          <p:nvPr>
            <p:ph type="title"/>
          </p:nvPr>
        </p:nvSpPr>
        <p:spPr/>
        <p:txBody>
          <a:bodyPr/>
          <a:lstStyle/>
          <a:p>
            <a:r>
              <a:rPr lang="en-US" dirty="0"/>
              <a:t>Five Classes I Undertook via Applied Digital Skills with Google</a:t>
            </a:r>
          </a:p>
        </p:txBody>
      </p:sp>
      <p:sp>
        <p:nvSpPr>
          <p:cNvPr id="3" name="Content Placeholder 2">
            <a:extLst>
              <a:ext uri="{FF2B5EF4-FFF2-40B4-BE49-F238E27FC236}">
                <a16:creationId xmlns:a16="http://schemas.microsoft.com/office/drawing/2014/main" id="{B3322904-0EFF-6378-3A54-622411A3C5B6}"/>
              </a:ext>
            </a:extLst>
          </p:cNvPr>
          <p:cNvSpPr>
            <a:spLocks noGrp="1"/>
          </p:cNvSpPr>
          <p:nvPr>
            <p:ph idx="1"/>
          </p:nvPr>
        </p:nvSpPr>
        <p:spPr/>
        <p:txBody>
          <a:bodyPr/>
          <a:lstStyle/>
          <a:p>
            <a:r>
              <a:rPr lang="en-US" dirty="0"/>
              <a:t>I undertook five classes via Applied Digital Skills with Google. These classes were on the topics of connect and collaborate from anywhere with digital tools, structure an argument in a presentation, make a promotional flyer, avoid online scams, and create and safeguard passwords. I found these classes to be very helpful in my job as a software engineer.</a:t>
            </a:r>
          </a:p>
        </p:txBody>
      </p:sp>
    </p:spTree>
    <p:extLst>
      <p:ext uri="{BB962C8B-B14F-4D97-AF65-F5344CB8AC3E}">
        <p14:creationId xmlns:p14="http://schemas.microsoft.com/office/powerpoint/2010/main" val="323682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AAE6-3067-64C6-A102-707DC3B194F6}"/>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3322904-0EFF-6378-3A54-622411A3C5B6}"/>
              </a:ext>
            </a:extLst>
          </p:cNvPr>
          <p:cNvSpPr>
            <a:spLocks noGrp="1"/>
          </p:cNvSpPr>
          <p:nvPr>
            <p:ph idx="1"/>
          </p:nvPr>
        </p:nvSpPr>
        <p:spPr/>
        <p:txBody>
          <a:bodyPr/>
          <a:lstStyle/>
          <a:p>
            <a:r>
              <a:rPr lang="en-US" dirty="0"/>
              <a:t>In conclusion, the Digital Technologies module was a very valuable experience. I learnt a lot of IT skills that I was able to apply to my job. I would recommend this module to anyone who is interested in learning more about IT and its applications to the construction industry.</a:t>
            </a:r>
          </a:p>
        </p:txBody>
      </p:sp>
    </p:spTree>
    <p:extLst>
      <p:ext uri="{BB962C8B-B14F-4D97-AF65-F5344CB8AC3E}">
        <p14:creationId xmlns:p14="http://schemas.microsoft.com/office/powerpoint/2010/main" val="108118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EC3F0-2A17-64DF-5CDA-AA284384640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A0E4FAA-F746-0F69-E2D7-B78E6AEF80AA}"/>
              </a:ext>
            </a:extLst>
          </p:cNvPr>
          <p:cNvSpPr>
            <a:spLocks noGrp="1"/>
          </p:cNvSpPr>
          <p:nvPr>
            <p:ph idx="1"/>
          </p:nvPr>
        </p:nvSpPr>
        <p:spPr/>
        <p:txBody>
          <a:bodyPr>
            <a:normAutofit fontScale="70000" lnSpcReduction="20000"/>
          </a:bodyPr>
          <a:lstStyle/>
          <a:p>
            <a:r>
              <a:rPr lang="en-US" dirty="0"/>
              <a:t>AEC (Architecture, Engineering and Construction) UK Digital Skills Strategy Group (2017). UK Digital Skills Strategy Group report. Available at: https://aecom.com/uk/news/aec-uk-digital-skills-strategy-group-report/ (Accessed: 21 October 2022).</a:t>
            </a:r>
          </a:p>
          <a:p>
            <a:r>
              <a:rPr lang="en-US" dirty="0"/>
              <a:t>Association for Project Management (APM) (2018). The state of project management 2018. Available at: https://www.apm.org.uk/sites/default/files/publications/The-State-of-Project-Management-Report-2018.pdf (Accessed: 22 October 2022).</a:t>
            </a:r>
          </a:p>
          <a:p>
            <a:r>
              <a:rPr lang="en-US" dirty="0"/>
              <a:t>BIS (Department for Business, Innovation and Skills) (2013). Construction 2025: Industrial strategy and technology roadmaps. Available at: https://www.gov.uk/government/publications/construction-2025-industrial-strategy-and-technology-roadmaps (Accessed: 21 October 2022).</a:t>
            </a:r>
          </a:p>
          <a:p>
            <a:r>
              <a:rPr lang="en-US" dirty="0"/>
              <a:t>Construction Industry Council (CIC) (2014). The state of the nation: UK construction skills 2014. London: CIC.</a:t>
            </a:r>
          </a:p>
          <a:p>
            <a:r>
              <a:rPr lang="en-US" dirty="0"/>
              <a:t>CVS (Control Valve Solutions) (2016). What is version control? Available at: https://www.cvsolutions.com/what-is-version-control/ (Accessed: 22 October 2022).</a:t>
            </a:r>
          </a:p>
          <a:p>
            <a:r>
              <a:rPr lang="en-US" dirty="0"/>
              <a:t>JIRA (2018). What is JIRA? Available at: https://www.atlassian.com/software/jira (Accessed: 24 October 2022).</a:t>
            </a:r>
          </a:p>
          <a:p>
            <a:r>
              <a:rPr lang="en-US" dirty="0"/>
              <a:t> </a:t>
            </a:r>
          </a:p>
          <a:p>
            <a:endParaRPr lang="en-US" dirty="0"/>
          </a:p>
        </p:txBody>
      </p:sp>
    </p:spTree>
    <p:extLst>
      <p:ext uri="{BB962C8B-B14F-4D97-AF65-F5344CB8AC3E}">
        <p14:creationId xmlns:p14="http://schemas.microsoft.com/office/powerpoint/2010/main" val="3263685010"/>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Basis</Template>
  <TotalTime>41</TotalTime>
  <Words>580</Words>
  <Application>Microsoft Office PowerPoint</Application>
  <PresentationFormat>Widescreen</PresentationFormat>
  <Paragraphs>19</Paragraphs>
  <Slides>7</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7</vt:i4>
      </vt:variant>
    </vt:vector>
  </HeadingPairs>
  <TitlesOfParts>
    <vt:vector size="9" baseType="lpstr">
      <vt:lpstr>Corbel</vt:lpstr>
      <vt:lpstr>Basis</vt:lpstr>
      <vt:lpstr>Critical Reflection on this module</vt:lpstr>
      <vt:lpstr>Introduction</vt:lpstr>
      <vt:lpstr>IT Experience at the Beginning of the Module</vt:lpstr>
      <vt:lpstr>Digital Resources and Software Used by Professionals in the Construction Industry</vt:lpstr>
      <vt:lpstr>Five Classes I Undertook via Applied Digital Skills with Google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on this module</dc:title>
  <dc:creator>Rofiul</dc:creator>
  <cp:lastModifiedBy>Rofeul Chowdhury</cp:lastModifiedBy>
  <cp:revision>2</cp:revision>
  <dcterms:created xsi:type="dcterms:W3CDTF">2022-10-29T13:30:34Z</dcterms:created>
  <dcterms:modified xsi:type="dcterms:W3CDTF">2022-11-15T13:50:31Z</dcterms:modified>
</cp:coreProperties>
</file>