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6"/>
  </p:notesMasterIdLst>
  <p:handoutMasterIdLst>
    <p:handoutMasterId r:id="rId17"/>
  </p:handoutMasterIdLst>
  <p:sldIdLst>
    <p:sldId id="312" r:id="rId5"/>
    <p:sldId id="319" r:id="rId6"/>
    <p:sldId id="337" r:id="rId7"/>
    <p:sldId id="338" r:id="rId8"/>
    <p:sldId id="339" r:id="rId9"/>
    <p:sldId id="340" r:id="rId10"/>
    <p:sldId id="341" r:id="rId11"/>
    <p:sldId id="342" r:id="rId12"/>
    <p:sldId id="343" r:id="rId13"/>
    <p:sldId id="335" r:id="rId14"/>
    <p:sldId id="336" r:id="rId15"/>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3" orient="horz" pos="2616" userDrawn="1">
          <p15:clr>
            <a:srgbClr val="A4A3A4"/>
          </p15:clr>
        </p15:guide>
        <p15:guide id="4" orient="horz" pos="3264" userDrawn="1">
          <p15:clr>
            <a:srgbClr val="A4A3A4"/>
          </p15:clr>
        </p15:guide>
        <p15:guide id="5" pos="6912" userDrawn="1">
          <p15:clr>
            <a:srgbClr val="A4A3A4"/>
          </p15:clr>
        </p15:guide>
        <p15:guide id="6" orient="horz" userDrawn="1">
          <p15:clr>
            <a:srgbClr val="A4A3A4"/>
          </p15:clr>
        </p15:guide>
        <p15:guide id="7" orient="horz" pos="4008" userDrawn="1">
          <p15:clr>
            <a:srgbClr val="A4A3A4"/>
          </p15:clr>
        </p15:guide>
        <p15:guide id="9" orient="horz" pos="2352" userDrawn="1">
          <p15:clr>
            <a:srgbClr val="A4A3A4"/>
          </p15:clr>
        </p15:guide>
        <p15:guide id="12" pos="6696"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5" pos="5256" userDrawn="1">
          <p15:clr>
            <a:srgbClr val="A4A3A4"/>
          </p15:clr>
        </p15:guide>
        <p15:guide id="26" pos="7261"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5388" autoAdjust="0"/>
  </p:normalViewPr>
  <p:slideViewPr>
    <p:cSldViewPr snapToGrid="0" snapToObjects="1" showGuides="1">
      <p:cViewPr varScale="1">
        <p:scale>
          <a:sx n="105" d="100"/>
          <a:sy n="105" d="100"/>
        </p:scale>
        <p:origin x="834" y="114"/>
      </p:cViewPr>
      <p:guideLst>
        <p:guide orient="horz" pos="2616"/>
        <p:guide orient="horz" pos="3264"/>
        <p:guide pos="6912"/>
        <p:guide orient="horz"/>
        <p:guide orient="horz" pos="4008"/>
        <p:guide orient="horz" pos="2352"/>
        <p:guide pos="6696"/>
        <p:guide pos="2136"/>
        <p:guide pos="2760"/>
        <p:guide pos="3288"/>
        <p:guide pos="4032"/>
        <p:guide pos="4392"/>
        <p:guide pos="4944"/>
        <p:guide pos="5544"/>
        <p:guide pos="6072"/>
        <p:guide orient="horz" pos="2448"/>
        <p:guide pos="5256"/>
        <p:guide pos="7261"/>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25" d="100"/>
          <a:sy n="25" d="100"/>
        </p:scale>
        <p:origin x="348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943600" cy="1222375"/>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7769225" y="0"/>
            <a:ext cx="5943600" cy="1222375"/>
          </a:xfrm>
          <a:prstGeom prst="rect">
            <a:avLst/>
          </a:prstGeom>
        </p:spPr>
        <p:txBody>
          <a:bodyPr vert="horz" lIns="91440" tIns="45720" rIns="91440" bIns="45720" rtlCol="0"/>
          <a:lstStyle>
            <a:lvl1pPr algn="r">
              <a:defRPr sz="1200"/>
            </a:lvl1pPr>
          </a:lstStyle>
          <a:p>
            <a:fld id="{AA970FB6-164E-0840-A35B-09E9F3D45F76}" type="datetimeyyyy">
              <a:rPr lang="en-US" smtClean="0"/>
              <a:t>2024</a:t>
            </a:fld>
            <a:endParaRPr lang="en-US" dirty="0"/>
          </a:p>
        </p:txBody>
      </p:sp>
      <p:sp>
        <p:nvSpPr>
          <p:cNvPr id="4" name="Footer Placeholder 3"/>
          <p:cNvSpPr>
            <a:spLocks noGrp="1"/>
          </p:cNvSpPr>
          <p:nvPr>
            <p:ph type="ftr" sz="quarter" idx="2"/>
          </p:nvPr>
        </p:nvSpPr>
        <p:spPr>
          <a:xfrm>
            <a:off x="0" y="23161625"/>
            <a:ext cx="5943600" cy="1222375"/>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7769225" y="23161625"/>
            <a:ext cx="5943600" cy="1222375"/>
          </a:xfrm>
          <a:prstGeom prst="rect">
            <a:avLst/>
          </a:prstGeom>
        </p:spPr>
        <p:txBody>
          <a:bodyPr vert="horz" lIns="91440" tIns="45720" rIns="91440" bIns="45720" rtlCol="0" anchor="b"/>
          <a:lstStyle>
            <a:lvl1pPr algn="r">
              <a:defRPr sz="1200"/>
            </a:lvl1pPr>
          </a:lstStyle>
          <a:p>
            <a:fld id="{420BD0AB-C59E-4A46-83D3-F07787446BA0}" type="slidenum">
              <a:rPr lang="en-US" smtClean="0"/>
              <a:t>‹#›</a:t>
            </a:fld>
            <a:endParaRPr 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hf hdr="0" ftr="0"/>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gn="just">
              <a:lnSpc>
                <a:spcPct val="150000"/>
              </a:lnSpc>
              <a:spcBef>
                <a:spcPts val="1000"/>
              </a:spcBef>
            </a:pPr>
            <a:r>
              <a:rPr lang="en-GB" sz="1800" dirty="0">
                <a:effectLst/>
                <a:latin typeface="Times New Roman" panose="02020603050405020304" pitchFamily="18" charset="0"/>
                <a:ea typeface="Times New Roman" panose="02020603050405020304" pitchFamily="18" charset="0"/>
              </a:rPr>
              <a:t>The basis of this presentation is an analysis of the conditions and prevalence of obesity in the United Kingdom, as well as the measures taken by the government of the United Kingdom. In contrast to the UK, 2.2 billion people worldwide—as of 2020—are affected by the obesity epidemic. </a:t>
            </a:r>
            <a:endParaRPr lang="en-IN" sz="1800" dirty="0">
              <a:effectLst/>
              <a:latin typeface="Arial" panose="020B0604020202020204" pitchFamily="34" charset="0"/>
              <a:ea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gn="just">
              <a:lnSpc>
                <a:spcPct val="150000"/>
              </a:lnSpc>
              <a:spcBef>
                <a:spcPts val="1000"/>
              </a:spcBef>
            </a:pPr>
            <a:r>
              <a:rPr lang="en-GB" sz="1800" dirty="0">
                <a:effectLst/>
                <a:latin typeface="Times New Roman" panose="02020603050405020304" pitchFamily="18" charset="0"/>
                <a:ea typeface="Times New Roman" panose="02020603050405020304" pitchFamily="18" charset="0"/>
              </a:rPr>
              <a:t>Since obesity contributes to the chronic issues of Type 2 diabetes, cardiovascular disease, and many malignancies, it is considered a research topic. According to the England Health Survey, 37.9% of people are overweight and 25.9% are obese. </a:t>
            </a:r>
            <a:endParaRPr lang="en-IN" sz="1800" dirty="0">
              <a:effectLst/>
              <a:latin typeface="Arial" panose="020B0604020202020204" pitchFamily="34" charset="0"/>
              <a:ea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gn="just">
              <a:lnSpc>
                <a:spcPct val="150000"/>
              </a:lnSpc>
              <a:spcBef>
                <a:spcPts val="1000"/>
              </a:spcBef>
            </a:pPr>
            <a:r>
              <a:rPr lang="en-GB" sz="1800" dirty="0">
                <a:effectLst/>
                <a:latin typeface="Times New Roman" panose="02020603050405020304" pitchFamily="18" charset="0"/>
                <a:ea typeface="Times New Roman" panose="02020603050405020304" pitchFamily="18" charset="0"/>
              </a:rPr>
              <a:t>Because it causes stigma and mental health issues like anxiety and despair, obesity poses a serious threat to society. There are 600,000 obese people in Wales, making obesity a serious public health issue.</a:t>
            </a:r>
            <a:endParaRPr lang="en-IN" sz="1800" dirty="0">
              <a:effectLst/>
              <a:latin typeface="Arial" panose="020B0604020202020204" pitchFamily="34" charset="0"/>
              <a:ea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gn="just">
              <a:lnSpc>
                <a:spcPct val="150000"/>
              </a:lnSpc>
              <a:spcBef>
                <a:spcPts val="1000"/>
              </a:spcBef>
            </a:pPr>
            <a:r>
              <a:rPr lang="en-GB" sz="1800" dirty="0">
                <a:effectLst/>
                <a:latin typeface="Times New Roman" panose="02020603050405020304" pitchFamily="18" charset="0"/>
                <a:ea typeface="Times New Roman" panose="02020603050405020304" pitchFamily="18" charset="0"/>
              </a:rPr>
              <a:t>The UK has incorporated the Childhood Obesity Plan of England into its Action Plan. Change 4 Life is another initiative that the UK has launched to help families be content and healthy in the community.</a:t>
            </a:r>
            <a:endParaRPr lang="en-IN" sz="1800" dirty="0">
              <a:effectLst/>
              <a:latin typeface="Arial" panose="020B0604020202020204" pitchFamily="34" charset="0"/>
              <a:ea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gn="just">
              <a:lnSpc>
                <a:spcPct val="150000"/>
              </a:lnSpc>
              <a:spcBef>
                <a:spcPts val="1000"/>
              </a:spcBef>
            </a:pPr>
            <a:r>
              <a:rPr lang="en-GB" sz="1800" dirty="0">
                <a:effectLst/>
                <a:latin typeface="Times New Roman" panose="02020603050405020304" pitchFamily="18" charset="0"/>
                <a:ea typeface="Times New Roman" panose="02020603050405020304" pitchFamily="18" charset="0"/>
              </a:rPr>
              <a:t>The Welsh government launched the Healthy Weights intervention program to limit the prevalence of obesity and emphasise early detection and prevention. This specific approach supports people in maintaining an appropriate body mass index by providing five delivery points over two years.</a:t>
            </a:r>
            <a:endParaRPr lang="en-IN" sz="1800" dirty="0">
              <a:effectLst/>
              <a:latin typeface="Arial" panose="020B0604020202020204" pitchFamily="34" charset="0"/>
              <a:ea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gn="just">
              <a:lnSpc>
                <a:spcPct val="150000"/>
              </a:lnSpc>
              <a:spcBef>
                <a:spcPts val="1000"/>
              </a:spcBef>
            </a:pPr>
            <a:r>
              <a:rPr lang="en-GB" sz="1800" dirty="0">
                <a:effectLst/>
                <a:latin typeface="Times New Roman" panose="02020603050405020304" pitchFamily="18" charset="0"/>
                <a:ea typeface="Times New Roman" panose="02020603050405020304" pitchFamily="18" charset="0"/>
              </a:rPr>
              <a:t>Strength in case of Change 4 Life initiatives include wide reach with the help of multimedia campaigns. Whereas, the Childhood obesity plan of England has a direct correlation with the food industry and works to reduce sugar in food items. </a:t>
            </a:r>
            <a:endParaRPr lang="en-IN" sz="1800" dirty="0">
              <a:effectLst/>
              <a:latin typeface="Arial" panose="020B0604020202020204" pitchFamily="34" charset="0"/>
              <a:ea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gn="just">
              <a:lnSpc>
                <a:spcPct val="150000"/>
              </a:lnSpc>
              <a:spcBef>
                <a:spcPts val="1000"/>
              </a:spcBef>
            </a:pPr>
            <a:r>
              <a:rPr lang="en-GB" sz="1800" dirty="0">
                <a:effectLst/>
                <a:latin typeface="Times New Roman" panose="02020603050405020304" pitchFamily="18" charset="0"/>
                <a:ea typeface="Times New Roman" panose="02020603050405020304" pitchFamily="18" charset="0"/>
              </a:rPr>
              <a:t>Wales has seen a severe obesity crisis, and the healthy weight program is specifically designed to fit the local situation. Pandemics could, however, result in financial limitations for the program, which could impede its ability to meet its objectives. </a:t>
            </a:r>
            <a:endParaRPr lang="en-IN" sz="1800" dirty="0">
              <a:effectLst/>
              <a:latin typeface="Arial" panose="020B0604020202020204" pitchFamily="34" charset="0"/>
              <a:ea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gn="just">
              <a:lnSpc>
                <a:spcPct val="150000"/>
              </a:lnSpc>
              <a:spcBef>
                <a:spcPts val="1000"/>
              </a:spcBef>
            </a:pPr>
            <a:r>
              <a:rPr lang="en-GB" sz="1800" dirty="0">
                <a:effectLst/>
                <a:latin typeface="Times New Roman" panose="02020603050405020304" pitchFamily="18" charset="0"/>
                <a:ea typeface="Times New Roman" panose="02020603050405020304" pitchFamily="18" charset="0"/>
              </a:rPr>
              <a:t>Due to 37.9% of people in the UK are overweight, the Change 4 Life program was created as an intervention. In contrast, the government of Wales launched the Healthy Weights program because of the 600,000 individuals who suffer from obesity.</a:t>
            </a:r>
            <a:endParaRPr lang="en-IN" sz="1800" dirty="0">
              <a:effectLst/>
              <a:latin typeface="Arial" panose="020B0604020202020204" pitchFamily="34" charset="0"/>
              <a:ea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1.xml"/><Relationship Id="rId5" Type="http://schemas.openxmlformats.org/officeDocument/2006/relationships/image" Target="../media/image9.svg"/><Relationship Id="rId4" Type="http://schemas.openxmlformats.org/officeDocument/2006/relationships/image" Target="../media/image8.png"/></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Master" Target="../slideMasters/slideMaster1.xml"/><Relationship Id="rId5" Type="http://schemas.openxmlformats.org/officeDocument/2006/relationships/image" Target="../media/image15.svg"/><Relationship Id="rId4" Type="http://schemas.openxmlformats.org/officeDocument/2006/relationships/image" Target="../media/image14.png"/></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12/5/2024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12/5/2024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12/5/2024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12/5/2024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12/5/2024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12/5/2024</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
        <p:nvSpPr>
          <p:cNvPr id="3" name="Freeform: Shape 2"/>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sp>
        <p:nvSpPr>
          <p:cNvPr id="4" name="Freeform: Shape 3"/>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12/5/2024</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
        <p:nvSpPr>
          <p:cNvPr id="2" name="Freeform: Shape 1"/>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sp>
        <p:nvSpPr>
          <p:cNvPr id="3" name="Freeform: Shape 2"/>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12/5/2024</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
        <p:nvSpPr>
          <p:cNvPr id="8" name="Freeform: Shape 7"/>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12/5/2024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
        <p:nvSpPr>
          <p:cNvPr id="8" name="Freeform: Shape 7"/>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12/5/2024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panose="020B0604020202020204"/>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panose="020B0604020202020204"/>
                <a:ea typeface="+mj-ea"/>
                <a:cs typeface="+mj-cs"/>
              </a:defRPr>
            </a:lvl1pPr>
          </a:lstStyle>
          <a:p>
            <a:pPr lvl="0"/>
            <a:r>
              <a:rPr lang="en-US" dirty="0"/>
              <a:t>”</a:t>
            </a:r>
          </a:p>
        </p:txBody>
      </p:sp>
    </p:spTree>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12/5/2024</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12/5/2024</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12/5/2024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12/5/2024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bg>
      <p:bgPr>
        <a:solidFill>
          <a:schemeClr val="accent1"/>
        </a:solidFill>
        <a:effectLst/>
      </p:bgPr>
    </p:bg>
    <p:spTree>
      <p:nvGrpSpPr>
        <p:cNvPr id="1" name=""/>
        <p:cNvGrpSpPr/>
        <p:nvPr/>
      </p:nvGrpSpPr>
      <p:grpSpPr>
        <a:xfrm>
          <a:off x="0" y="0"/>
          <a:ext cx="0" cy="0"/>
          <a:chOff x="0" y="0"/>
          <a:chExt cx="0" cy="0"/>
        </a:xfrm>
      </p:grpSpPr>
      <p:sp>
        <p:nvSpPr>
          <p:cNvPr id="15" name="Image 0"/>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p:cNvSpPr/>
          <p:nvPr userDrawn="1"/>
        </p:nvSpPr>
        <p:spPr>
          <a:xfrm>
            <a:off x="1500188" y="1173106"/>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sp>
        <p:nvSpPr>
          <p:cNvPr id="18" name="Freeform: Shape 17"/>
          <p:cNvSpPr/>
          <p:nvPr userDrawn="1"/>
        </p:nvSpPr>
        <p:spPr>
          <a:xfrm>
            <a:off x="2694429"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sp>
        <p:nvSpPr>
          <p:cNvPr id="2" name="Title 1"/>
          <p:cNvSpPr>
            <a:spLocks noGrp="1"/>
          </p:cNvSpPr>
          <p:nvPr>
            <p:ph type="ctrTitle" hasCustomPrompt="1"/>
          </p:nvPr>
        </p:nvSpPr>
        <p:spPr>
          <a:xfrm>
            <a:off x="2899790" y="810227"/>
            <a:ext cx="6392421" cy="3831221"/>
          </a:xfrm>
        </p:spPr>
        <p:txBody>
          <a:bodyPr tIns="0" bIns="0" anchor="ctr" anchorCtr="0">
            <a:noAutofit/>
          </a:bodyPr>
          <a:lstStyle>
            <a:lvl1pPr algn="ctr">
              <a:lnSpc>
                <a:spcPct val="100000"/>
              </a:lnSpc>
              <a:defRPr sz="3600"/>
            </a:lvl1pPr>
          </a:lstStyle>
          <a:p>
            <a:r>
              <a:rPr lang="en-US" dirty="0"/>
              <a:t>Click to add title</a:t>
            </a: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Timeline 3">
    <p:spTree>
      <p:nvGrpSpPr>
        <p:cNvPr id="1" name=""/>
        <p:cNvGrpSpPr/>
        <p:nvPr/>
      </p:nvGrpSpPr>
      <p:grpSpPr>
        <a:xfrm>
          <a:off x="0" y="0"/>
          <a:ext cx="0" cy="0"/>
          <a:chOff x="0" y="0"/>
          <a:chExt cx="0" cy="0"/>
        </a:xfrm>
      </p:grpSpPr>
      <p:sp>
        <p:nvSpPr>
          <p:cNvPr id="12" name="Freeform 11"/>
          <p:cNvSpPr/>
          <p:nvPr userDrawn="1"/>
        </p:nvSpPr>
        <p:spPr>
          <a:xfrm>
            <a:off x="1" y="0"/>
            <a:ext cx="1550562" cy="2545382"/>
          </a:xfrm>
          <a:custGeom>
            <a:avLst/>
            <a:gdLst>
              <a:gd name="connsiteX0" fmla="*/ 683117 w 1550562"/>
              <a:gd name="connsiteY0" fmla="*/ 0 h 2545382"/>
              <a:gd name="connsiteX1" fmla="*/ 1550562 w 1550562"/>
              <a:gd name="connsiteY1" fmla="*/ 0 h 2545382"/>
              <a:gd name="connsiteX2" fmla="*/ 1550562 w 1550562"/>
              <a:gd name="connsiteY2" fmla="*/ 7240 h 2545382"/>
              <a:gd name="connsiteX3" fmla="*/ 221868 w 1550562"/>
              <a:gd name="connsiteY3" fmla="*/ 2418735 h 2545382"/>
              <a:gd name="connsiteX4" fmla="*/ 0 w 1550562"/>
              <a:gd name="connsiteY4" fmla="*/ 2545382 h 2545382"/>
              <a:gd name="connsiteX5" fmla="*/ 0 w 1550562"/>
              <a:gd name="connsiteY5" fmla="*/ 1500516 h 2545382"/>
              <a:gd name="connsiteX6" fmla="*/ 102557 w 1550562"/>
              <a:gd name="connsiteY6" fmla="*/ 1405503 h 2545382"/>
              <a:gd name="connsiteX7" fmla="*/ 673022 w 1550562"/>
              <a:gd name="connsiteY7" fmla="*/ 200390 h 2545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50562" h="2545382">
                <a:moveTo>
                  <a:pt x="683117" y="0"/>
                </a:moveTo>
                <a:lnTo>
                  <a:pt x="1550562" y="0"/>
                </a:lnTo>
                <a:lnTo>
                  <a:pt x="1550562" y="7240"/>
                </a:lnTo>
                <a:cubicBezTo>
                  <a:pt x="1550562" y="1022523"/>
                  <a:pt x="1020469" y="1913556"/>
                  <a:pt x="221868" y="2418735"/>
                </a:cubicBezTo>
                <a:lnTo>
                  <a:pt x="0" y="2545382"/>
                </a:lnTo>
                <a:lnTo>
                  <a:pt x="0" y="1500516"/>
                </a:lnTo>
                <a:lnTo>
                  <a:pt x="102557" y="1405503"/>
                </a:lnTo>
                <a:cubicBezTo>
                  <a:pt x="416582" y="1089274"/>
                  <a:pt x="625660" y="668089"/>
                  <a:pt x="673022" y="200390"/>
                </a:cubicBezTo>
                <a:close/>
              </a:path>
            </a:pathLst>
          </a:custGeom>
          <a:solidFill>
            <a:schemeClr val="accent3"/>
          </a:solidFill>
          <a:ln>
            <a:noFill/>
          </a:ln>
        </p:spPr>
        <p:txBody>
          <a:bodyPr vert="horz" wrap="square" lIns="91440" tIns="45720" rIns="91440" bIns="45720" numCol="1" anchor="t" anchorCtr="0" compatLnSpc="1">
            <a:noAutofit/>
          </a:bodyPr>
          <a:lstStyle/>
          <a:p>
            <a:pPr lvl="0"/>
            <a:endParaRPr lang="en-US" dirty="0"/>
          </a:p>
        </p:txBody>
      </p:sp>
      <p:sp>
        <p:nvSpPr>
          <p:cNvPr id="10" name="Freeform 9"/>
          <p:cNvSpPr/>
          <p:nvPr userDrawn="1"/>
        </p:nvSpPr>
        <p:spPr>
          <a:xfrm>
            <a:off x="1" y="-1"/>
            <a:ext cx="682740" cy="1500050"/>
          </a:xfrm>
          <a:custGeom>
            <a:avLst/>
            <a:gdLst>
              <a:gd name="connsiteX0" fmla="*/ 0 w 682740"/>
              <a:gd name="connsiteY0" fmla="*/ 0 h 1500050"/>
              <a:gd name="connsiteX1" fmla="*/ 682740 w 682740"/>
              <a:gd name="connsiteY1" fmla="*/ 0 h 1500050"/>
              <a:gd name="connsiteX2" fmla="*/ 672647 w 682740"/>
              <a:gd name="connsiteY2" fmla="*/ 200357 h 1500050"/>
              <a:gd name="connsiteX3" fmla="*/ 102290 w 682740"/>
              <a:gd name="connsiteY3" fmla="*/ 1405281 h 1500050"/>
              <a:gd name="connsiteX4" fmla="*/ 0 w 682740"/>
              <a:gd name="connsiteY4" fmla="*/ 1500050 h 1500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2740" h="1500050">
                <a:moveTo>
                  <a:pt x="0" y="0"/>
                </a:moveTo>
                <a:lnTo>
                  <a:pt x="682740" y="0"/>
                </a:lnTo>
                <a:lnTo>
                  <a:pt x="672647" y="200357"/>
                </a:lnTo>
                <a:cubicBezTo>
                  <a:pt x="625294" y="667983"/>
                  <a:pt x="416256" y="1089101"/>
                  <a:pt x="102290" y="1405281"/>
                </a:cubicBezTo>
                <a:lnTo>
                  <a:pt x="0" y="1500050"/>
                </a:lnTo>
                <a:close/>
              </a:path>
            </a:pathLst>
          </a:custGeom>
          <a:solidFill>
            <a:schemeClr val="accent1"/>
          </a:solidFill>
          <a:ln>
            <a:noFill/>
          </a:ln>
        </p:spPr>
        <p:txBody>
          <a:bodyPr vert="horz" wrap="square" lIns="91440" tIns="45720" rIns="91440" bIns="45720" numCol="1" anchor="t" anchorCtr="0" compatLnSpc="1">
            <a:noAutofit/>
          </a:bodyPr>
          <a:lstStyle/>
          <a:p>
            <a:pPr lvl="0"/>
            <a:endParaRPr lang="en-US" dirty="0">
              <a:solidFill>
                <a:schemeClr val="tx1"/>
              </a:solidFill>
            </a:endParaRPr>
          </a:p>
        </p:txBody>
      </p:sp>
      <p:sp>
        <p:nvSpPr>
          <p:cNvPr id="30" name="Image 2"/>
          <p:cNvSpPr/>
          <p:nvPr/>
        </p:nvSpPr>
        <p:spPr>
          <a:xfrm>
            <a:off x="170445" y="314191"/>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6" name="Title 1"/>
          <p:cNvSpPr>
            <a:spLocks noGrp="1"/>
          </p:cNvSpPr>
          <p:nvPr>
            <p:ph type="title" hasCustomPrompt="1"/>
          </p:nvPr>
        </p:nvSpPr>
        <p:spPr>
          <a:xfrm>
            <a:off x="1550563" y="1089213"/>
            <a:ext cx="9879437" cy="980844"/>
          </a:xfrm>
        </p:spPr>
        <p:txBody>
          <a:bodyPr tIns="0" bIns="0"/>
          <a:lstStyle>
            <a:lvl1pPr algn="l">
              <a:lnSpc>
                <a:spcPct val="100000"/>
              </a:lnSpc>
              <a:defRPr sz="3600">
                <a:solidFill>
                  <a:schemeClr val="accent6"/>
                </a:solidFill>
              </a:defRPr>
            </a:lvl1pPr>
          </a:lstStyle>
          <a:p>
            <a:r>
              <a:rPr lang="en-US" dirty="0"/>
              <a:t>Click to add title</a:t>
            </a:r>
          </a:p>
        </p:txBody>
      </p:sp>
      <p:sp>
        <p:nvSpPr>
          <p:cNvPr id="4" name="Text Placeholder 54"/>
          <p:cNvSpPr>
            <a:spLocks noGrp="1"/>
          </p:cNvSpPr>
          <p:nvPr>
            <p:ph type="body" sz="quarter" idx="13" hasCustomPrompt="1"/>
          </p:nvPr>
        </p:nvSpPr>
        <p:spPr>
          <a:xfrm>
            <a:off x="1550564" y="2331958"/>
            <a:ext cx="2975217" cy="3704266"/>
          </a:xfrm>
        </p:spPr>
        <p:txBody>
          <a:bodyPr lIns="91440" tIns="0" rIns="91440" bIns="0" anchor="t" anchorCtr="0">
            <a:noAutofit/>
          </a:bodyPr>
          <a:lstStyle>
            <a:lvl1pPr marL="0" indent="0">
              <a:lnSpc>
                <a:spcPct val="100000"/>
              </a:lnSpc>
              <a:spcBef>
                <a:spcPts val="0"/>
              </a:spcBef>
              <a:spcAft>
                <a:spcPts val="1200"/>
              </a:spcAft>
              <a:buFont typeface="Arial" panose="020B0604020202020204" pitchFamily="34" charset="0"/>
              <a:buNone/>
              <a:defRPr sz="1800"/>
            </a:lvl1pPr>
          </a:lstStyle>
          <a:p>
            <a:r>
              <a:rPr lang="en-US" dirty="0"/>
              <a:t>Click to add subtitle</a:t>
            </a:r>
          </a:p>
        </p:txBody>
      </p:sp>
      <p:sp>
        <p:nvSpPr>
          <p:cNvPr id="9" name="Content Placeholder 2"/>
          <p:cNvSpPr>
            <a:spLocks noGrp="1"/>
          </p:cNvSpPr>
          <p:nvPr>
            <p:ph sz="half" idx="1" hasCustomPrompt="1"/>
          </p:nvPr>
        </p:nvSpPr>
        <p:spPr>
          <a:xfrm>
            <a:off x="5087154" y="2331791"/>
            <a:ext cx="6345893" cy="3721817"/>
          </a:xfrm>
        </p:spPr>
        <p:txBody>
          <a:bodyPr lIns="91440" rIns="91440">
            <a:normAutofit/>
          </a:bodyPr>
          <a:lstStyle>
            <a:lvl1pPr>
              <a:defRPr sz="1800"/>
            </a:lvl1pPr>
            <a:lvl2pPr>
              <a:defRPr sz="1800"/>
            </a:lvl2pPr>
            <a:lvl3pPr>
              <a:defRPr sz="1800"/>
            </a:lvl3pPr>
            <a:lvl4pPr>
              <a:defRPr sz="1800"/>
            </a:lvl4pPr>
            <a:lvl5pPr>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Slide Number Placeholder 2"/>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t>‹#›</a:t>
            </a:fld>
            <a:endParaRPr lang="en-US"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p:cNvGrpSpPr/>
          <p:nvPr userDrawn="1"/>
        </p:nvGrpSpPr>
        <p:grpSpPr>
          <a:xfrm>
            <a:off x="6452303" y="3405019"/>
            <a:ext cx="5739697" cy="3467971"/>
            <a:chOff x="5009037" y="2525712"/>
            <a:chExt cx="7170193" cy="4332288"/>
          </a:xfrm>
        </p:grpSpPr>
        <p:sp>
          <p:nvSpPr>
            <p:cNvPr id="7" name="Freeform 7"/>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noAutofit/>
            </a:bodyPr>
            <a:lstStyle/>
            <a:p>
              <a:endParaRPr lang="en-US" dirty="0"/>
            </a:p>
          </p:txBody>
        </p:sp>
        <p:sp>
          <p:nvSpPr>
            <p:cNvPr id="8" name="Freeform 6"/>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noAutofit/>
            </a:bodyPr>
            <a:lstStyle/>
            <a:p>
              <a:endParaRPr lang="en-US" dirty="0"/>
            </a:p>
          </p:txBody>
        </p:sp>
      </p:grpSp>
      <p:grpSp>
        <p:nvGrpSpPr>
          <p:cNvPr id="9" name="Group 8"/>
          <p:cNvGrpSpPr/>
          <p:nvPr userDrawn="1"/>
        </p:nvGrpSpPr>
        <p:grpSpPr>
          <a:xfrm flipH="1" flipV="1">
            <a:off x="6465610" y="0"/>
            <a:ext cx="5739697" cy="3467971"/>
            <a:chOff x="5183405" y="2678112"/>
            <a:chExt cx="7170193" cy="4332288"/>
          </a:xfrm>
        </p:grpSpPr>
        <p:sp>
          <p:nvSpPr>
            <p:cNvPr id="10" name="Freeform 7"/>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noAutofit/>
            </a:bodyPr>
            <a:lstStyle/>
            <a:p>
              <a:endParaRPr lang="en-US" dirty="0"/>
            </a:p>
          </p:txBody>
        </p:sp>
        <p:sp>
          <p:nvSpPr>
            <p:cNvPr id="11" name="Freeform 6"/>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noAutofit/>
            </a:bodyPr>
            <a:lstStyle/>
            <a:p>
              <a:endParaRPr lang="en-US" dirty="0"/>
            </a:p>
          </p:txBody>
        </p:sp>
      </p:grpSp>
      <p:sp>
        <p:nvSpPr>
          <p:cNvPr id="14" name="Image 2"/>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p:cNvSpPr>
            <a:spLocks noGrp="1"/>
          </p:cNvSpPr>
          <p:nvPr>
            <p:ph type="title" hasCustomPrompt="1"/>
          </p:nvPr>
        </p:nvSpPr>
        <p:spPr>
          <a:xfrm>
            <a:off x="914400" y="1057274"/>
            <a:ext cx="6583680" cy="1531357"/>
          </a:xfrm>
        </p:spPr>
        <p:txBody>
          <a:bodyPr tIns="0" bIns="0">
            <a:noAutofit/>
          </a:bodyPr>
          <a:lstStyle>
            <a:lvl1pPr algn="l">
              <a:lnSpc>
                <a:spcPct val="100000"/>
              </a:lnSpc>
              <a:defRPr sz="3600"/>
            </a:lvl1pPr>
          </a:lstStyle>
          <a:p>
            <a:r>
              <a:rPr lang="en-US" dirty="0"/>
              <a:t>Click to add title</a:t>
            </a:r>
          </a:p>
        </p:txBody>
      </p:sp>
      <p:sp>
        <p:nvSpPr>
          <p:cNvPr id="13" name="Content Placeholder 2"/>
          <p:cNvSpPr>
            <a:spLocks noGrp="1"/>
          </p:cNvSpPr>
          <p:nvPr>
            <p:ph idx="1" hasCustomPrompt="1"/>
          </p:nvPr>
        </p:nvSpPr>
        <p:spPr>
          <a:xfrm>
            <a:off x="914400" y="2834640"/>
            <a:ext cx="6583680" cy="3207344"/>
          </a:xfrm>
        </p:spPr>
        <p:txBody>
          <a:bodyPr lIns="91440" tIns="0" rIns="91440" bIns="0">
            <a:normAutofit/>
          </a:bodyPr>
          <a:lstStyle>
            <a:lvl1pPr marL="0" indent="0">
              <a:lnSpc>
                <a:spcPct val="150000"/>
              </a:lnSpc>
              <a:spcBef>
                <a:spcPts val="0"/>
              </a:spcBef>
              <a:buNone/>
              <a:defRPr sz="2400"/>
            </a:lvl1pPr>
            <a:lvl2pPr marL="347345">
              <a:lnSpc>
                <a:spcPct val="150000"/>
              </a:lnSpc>
              <a:spcBef>
                <a:spcPts val="0"/>
              </a:spcBef>
              <a:defRPr sz="2000"/>
            </a:lvl2pPr>
            <a:lvl3pPr marL="685800">
              <a:lnSpc>
                <a:spcPct val="150000"/>
              </a:lnSpc>
              <a:spcBef>
                <a:spcPts val="0"/>
              </a:spcBef>
              <a:defRPr sz="1800"/>
            </a:lvl3pPr>
          </a:lstStyle>
          <a:p>
            <a:pPr lvl="0"/>
            <a:r>
              <a:rPr lang="en-US" dirty="0"/>
              <a:t>Click to add text</a:t>
            </a:r>
          </a:p>
          <a:p>
            <a:pPr lvl="1"/>
            <a:r>
              <a:rPr lang="en-US" dirty="0"/>
              <a:t>Second level</a:t>
            </a:r>
          </a:p>
          <a:p>
            <a:pPr lvl="2"/>
            <a:r>
              <a:rPr lang="en-US" dirty="0"/>
              <a:t>Third level</a:t>
            </a:r>
          </a:p>
        </p:txBody>
      </p:sp>
      <p:sp>
        <p:nvSpPr>
          <p:cNvPr id="3" name="Slide Number Placeholder 2"/>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t>‹#›</a:t>
            </a:fld>
            <a:endParaRPr lang="en-US"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Introduction 2">
    <p:spTree>
      <p:nvGrpSpPr>
        <p:cNvPr id="1" name=""/>
        <p:cNvGrpSpPr/>
        <p:nvPr/>
      </p:nvGrpSpPr>
      <p:grpSpPr>
        <a:xfrm>
          <a:off x="0" y="0"/>
          <a:ext cx="0" cy="0"/>
          <a:chOff x="0" y="0"/>
          <a:chExt cx="0" cy="0"/>
        </a:xfrm>
      </p:grpSpPr>
      <p:sp>
        <p:nvSpPr>
          <p:cNvPr id="5" name="Rectangle 4"/>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6" name="Rectangle 5"/>
          <p:cNvSpPr/>
          <p:nvPr userDrawn="1"/>
        </p:nvSpPr>
        <p:spPr>
          <a:xfrm>
            <a:off x="443346" y="332509"/>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grpSp>
        <p:nvGrpSpPr>
          <p:cNvPr id="18" name="Group 17"/>
          <p:cNvGrpSpPr/>
          <p:nvPr userDrawn="1"/>
        </p:nvGrpSpPr>
        <p:grpSpPr>
          <a:xfrm flipH="1">
            <a:off x="9353550" y="0"/>
            <a:ext cx="2838450" cy="2857958"/>
            <a:chOff x="0" y="0"/>
            <a:chExt cx="2838450" cy="2857958"/>
          </a:xfrm>
        </p:grpSpPr>
        <p:sp>
          <p:nvSpPr>
            <p:cNvPr id="12" name="Freeform: Shape 28"/>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1"/>
            </a:solidFill>
            <a:ln>
              <a:noFill/>
            </a:ln>
          </p:spPr>
          <p:txBody>
            <a:bodyPr vert="horz" wrap="square" lIns="91440" tIns="45720" rIns="91440" bIns="45720" numCol="1" anchor="t" anchorCtr="0" compatLnSpc="1">
              <a:noAutofit/>
            </a:bodyPr>
            <a:lstStyle/>
            <a:p>
              <a:pPr lvl="0"/>
              <a:endParaRPr lang="en-US" dirty="0"/>
            </a:p>
          </p:txBody>
        </p:sp>
        <p:sp>
          <p:nvSpPr>
            <p:cNvPr id="15" name="Freeform: Shape 15"/>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noAutofit/>
            </a:bodyPr>
            <a:lstStyle/>
            <a:p>
              <a:pPr lvl="0"/>
              <a:endParaRPr lang="en-US" dirty="0">
                <a:solidFill>
                  <a:schemeClr val="tx1"/>
                </a:solidFill>
              </a:endParaRPr>
            </a:p>
          </p:txBody>
        </p:sp>
        <p:sp>
          <p:nvSpPr>
            <p:cNvPr id="16" name="Image 2"/>
            <p:cNvSpPr/>
            <p:nvPr userDrawn="1"/>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grpSp>
      <p:sp>
        <p:nvSpPr>
          <p:cNvPr id="2" name="Title 1"/>
          <p:cNvSpPr>
            <a:spLocks noGrp="1"/>
          </p:cNvSpPr>
          <p:nvPr userDrawn="1">
            <p:ph type="title" hasCustomPrompt="1"/>
          </p:nvPr>
        </p:nvSpPr>
        <p:spPr>
          <a:xfrm>
            <a:off x="5702441" y="1061623"/>
            <a:ext cx="5723586" cy="4739104"/>
          </a:xfrm>
        </p:spPr>
        <p:txBody>
          <a:bodyPr tIns="0" bIns="0" anchor="ctr">
            <a:noAutofit/>
          </a:bodyPr>
          <a:lstStyle>
            <a:lvl1pPr algn="l">
              <a:lnSpc>
                <a:spcPct val="100000"/>
              </a:lnSpc>
              <a:defRPr sz="3600" b="1"/>
            </a:lvl1pPr>
          </a:lstStyle>
          <a:p>
            <a:r>
              <a:rPr lang="en-US" dirty="0"/>
              <a:t>Click to add title</a:t>
            </a:r>
          </a:p>
        </p:txBody>
      </p:sp>
      <p:sp>
        <p:nvSpPr>
          <p:cNvPr id="8" name="Picture Placeholder 7"/>
          <p:cNvSpPr>
            <a:spLocks noGrp="1"/>
          </p:cNvSpPr>
          <p:nvPr>
            <p:ph type="pic" sz="quarter" idx="11" hasCustomPrompt="1"/>
          </p:nvPr>
        </p:nvSpPr>
        <p:spPr>
          <a:xfrm>
            <a:off x="443345" y="0"/>
            <a:ext cx="4344695" cy="6359525"/>
          </a:xfrm>
        </p:spPr>
        <p:txBody>
          <a:bodyPr>
            <a:normAutofit/>
          </a:bodyPr>
          <a:lstStyle>
            <a:lvl1pPr marL="0" indent="0">
              <a:buNone/>
              <a:defRPr sz="1800"/>
            </a:lvl1pPr>
          </a:lstStyle>
          <a:p>
            <a:pPr lvl="0"/>
            <a:r>
              <a:rPr lang="en-US" dirty="0"/>
              <a:t>Click to add picture</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21" name="Rectangle 20"/>
          <p:cNvSpPr/>
          <p:nvPr userDrawn="1"/>
        </p:nvSpPr>
        <p:spPr>
          <a:xfrm>
            <a:off x="-24064" y="-400"/>
            <a:ext cx="12216063" cy="3467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2" name="Rectangle 21"/>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36" name="Freeform 35"/>
          <p:cNvSpPr/>
          <p:nvPr userDrawn="1"/>
        </p:nvSpPr>
        <p:spPr>
          <a:xfrm rot="16200000">
            <a:off x="5760023" y="3764463"/>
            <a:ext cx="2812357" cy="3394143"/>
          </a:xfrm>
          <a:custGeom>
            <a:avLst/>
            <a:gdLst>
              <a:gd name="connsiteX0" fmla="*/ 0 w 2812357"/>
              <a:gd name="connsiteY0" fmla="*/ 0 h 3394143"/>
              <a:gd name="connsiteX1" fmla="*/ 2812357 w 2812357"/>
              <a:gd name="connsiteY1" fmla="*/ 3394143 h 3394143"/>
              <a:gd name="connsiteX2" fmla="*/ 0 w 2812357"/>
              <a:gd name="connsiteY2" fmla="*/ 3394143 h 3394143"/>
            </a:gdLst>
            <a:ahLst/>
            <a:cxnLst>
              <a:cxn ang="0">
                <a:pos x="connsiteX0" y="connsiteY0"/>
              </a:cxn>
              <a:cxn ang="0">
                <a:pos x="connsiteX1" y="connsiteY1"/>
              </a:cxn>
              <a:cxn ang="0">
                <a:pos x="connsiteX2" y="connsiteY2"/>
              </a:cxn>
            </a:cxnLst>
            <a:rect l="l" t="t" r="r" b="b"/>
            <a:pathLst>
              <a:path w="2812357" h="3394143">
                <a:moveTo>
                  <a:pt x="0" y="0"/>
                </a:moveTo>
                <a:lnTo>
                  <a:pt x="2812357" y="3394143"/>
                </a:lnTo>
                <a:lnTo>
                  <a:pt x="0" y="3394143"/>
                </a:lnTo>
                <a:close/>
              </a:path>
            </a:pathLst>
          </a:custGeom>
          <a:solidFill>
            <a:schemeClr val="accent4">
              <a:lumMod val="40000"/>
              <a:lumOff val="60000"/>
              <a:alpha val="50000"/>
            </a:schemeClr>
          </a:solidFill>
          <a:ln>
            <a:noFill/>
          </a:ln>
        </p:spPr>
        <p:txBody>
          <a:bodyPr vert="horz" wrap="square" lIns="91440" tIns="45720" rIns="91440" bIns="45720" numCol="1" anchor="t" anchorCtr="0" compatLnSpc="1">
            <a:noAutofit/>
          </a:bodyPr>
          <a:lstStyle/>
          <a:p>
            <a:pPr lvl="0"/>
            <a:endParaRPr lang="en-US" dirty="0">
              <a:solidFill>
                <a:schemeClr val="tx1"/>
              </a:solidFill>
            </a:endParaRPr>
          </a:p>
        </p:txBody>
      </p:sp>
      <p:sp>
        <p:nvSpPr>
          <p:cNvPr id="33" name="Freeform 32"/>
          <p:cNvSpPr/>
          <p:nvPr userDrawn="1"/>
        </p:nvSpPr>
        <p:spPr>
          <a:xfrm>
            <a:off x="0" y="3463854"/>
            <a:ext cx="435241" cy="3394146"/>
          </a:xfrm>
          <a:custGeom>
            <a:avLst/>
            <a:gdLst>
              <a:gd name="connsiteX0" fmla="*/ 435241 w 435241"/>
              <a:gd name="connsiteY0" fmla="*/ 0 h 3394146"/>
              <a:gd name="connsiteX1" fmla="*/ 435241 w 435241"/>
              <a:gd name="connsiteY1" fmla="*/ 3394146 h 3394146"/>
              <a:gd name="connsiteX2" fmla="*/ 0 w 435241"/>
              <a:gd name="connsiteY2" fmla="*/ 3394146 h 3394146"/>
              <a:gd name="connsiteX3" fmla="*/ 0 w 435241"/>
              <a:gd name="connsiteY3" fmla="*/ 523525 h 3394146"/>
            </a:gdLst>
            <a:ahLst/>
            <a:cxnLst>
              <a:cxn ang="0">
                <a:pos x="connsiteX0" y="connsiteY0"/>
              </a:cxn>
              <a:cxn ang="0">
                <a:pos x="connsiteX1" y="connsiteY1"/>
              </a:cxn>
              <a:cxn ang="0">
                <a:pos x="connsiteX2" y="connsiteY2"/>
              </a:cxn>
              <a:cxn ang="0">
                <a:pos x="connsiteX3" y="connsiteY3"/>
              </a:cxn>
            </a:cxnLst>
            <a:rect l="l" t="t" r="r" b="b"/>
            <a:pathLst>
              <a:path w="435241" h="3394146">
                <a:moveTo>
                  <a:pt x="435241" y="0"/>
                </a:moveTo>
                <a:lnTo>
                  <a:pt x="435241" y="3394146"/>
                </a:lnTo>
                <a:lnTo>
                  <a:pt x="0" y="3394146"/>
                </a:lnTo>
                <a:lnTo>
                  <a:pt x="0" y="523525"/>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4" name="Title 1"/>
          <p:cNvSpPr>
            <a:spLocks noGrp="1"/>
          </p:cNvSpPr>
          <p:nvPr userDrawn="1">
            <p:ph type="title" hasCustomPrompt="1"/>
          </p:nvPr>
        </p:nvSpPr>
        <p:spPr>
          <a:xfrm>
            <a:off x="914400" y="1057275"/>
            <a:ext cx="5259554" cy="2495028"/>
          </a:xfrm>
        </p:spPr>
        <p:txBody>
          <a:bodyPr tIns="0" bIns="0">
            <a:noAutofit/>
          </a:bodyPr>
          <a:lstStyle>
            <a:lvl1pPr algn="l">
              <a:lnSpc>
                <a:spcPct val="100000"/>
              </a:lnSpc>
              <a:defRPr sz="3600"/>
            </a:lvl1pPr>
          </a:lstStyle>
          <a:p>
            <a:r>
              <a:rPr lang="en-US" dirty="0"/>
              <a:t>Click to add text</a:t>
            </a:r>
          </a:p>
        </p:txBody>
      </p:sp>
      <p:sp>
        <p:nvSpPr>
          <p:cNvPr id="5" name="Content Placeholder 2"/>
          <p:cNvSpPr>
            <a:spLocks noGrp="1"/>
          </p:cNvSpPr>
          <p:nvPr userDrawn="1">
            <p:ph idx="1" hasCustomPrompt="1"/>
          </p:nvPr>
        </p:nvSpPr>
        <p:spPr>
          <a:xfrm>
            <a:off x="914400" y="3808750"/>
            <a:ext cx="5259554" cy="2233233"/>
          </a:xfrm>
        </p:spPr>
        <p:txBody>
          <a:bodyPr lIns="91440" tIns="0" rIns="91440" bIns="0">
            <a:normAutofit/>
          </a:bodyPr>
          <a:lstStyle>
            <a:lvl1pPr marL="0" indent="0">
              <a:lnSpc>
                <a:spcPct val="100000"/>
              </a:lnSpc>
              <a:spcBef>
                <a:spcPts val="0"/>
              </a:spcBef>
              <a:buNone/>
              <a:defRPr sz="2400"/>
            </a:lvl1pPr>
            <a:lvl2pPr marL="347345">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
        <p:nvSpPr>
          <p:cNvPr id="52" name="Picture Placeholder 7"/>
          <p:cNvSpPr>
            <a:spLocks noGrp="1"/>
          </p:cNvSpPr>
          <p:nvPr>
            <p:ph type="pic" sz="quarter" idx="11" hasCustomPrompt="1"/>
          </p:nvPr>
        </p:nvSpPr>
        <p:spPr>
          <a:xfrm>
            <a:off x="7414194" y="410780"/>
            <a:ext cx="4344695" cy="6447220"/>
          </a:xfrm>
          <a:solidFill>
            <a:schemeClr val="accent3"/>
          </a:solidFill>
        </p:spPr>
        <p:txBody>
          <a:bodyPr>
            <a:normAutofit/>
          </a:bodyPr>
          <a:lstStyle>
            <a:lvl1pPr marL="0" indent="0">
              <a:buNone/>
              <a:defRPr sz="1800"/>
            </a:lvl1pPr>
          </a:lstStyle>
          <a:p>
            <a:pPr lvl="0"/>
            <a:r>
              <a:rPr lang="en-US" dirty="0"/>
              <a:t>Click to add picture</a:t>
            </a: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32" name="Image 1"/>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29" name="Freeform 70"/>
          <p:cNvSpPr/>
          <p:nvPr userDrawn="1"/>
        </p:nvSpPr>
        <p:spPr bwMode="auto">
          <a:xfrm rot="16200000" flipH="1">
            <a:off x="-9389"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alpha val="50000"/>
            </a:schemeClr>
          </a:solidFill>
          <a:ln>
            <a:noFill/>
          </a:ln>
        </p:spPr>
        <p:txBody>
          <a:bodyPr vert="horz" wrap="square" lIns="91440" tIns="45720" rIns="91440" bIns="45720" numCol="1" anchor="t" anchorCtr="0" compatLnSpc="1">
            <a:noAutofit/>
          </a:bodyPr>
          <a:lstStyle/>
          <a:p>
            <a:endParaRPr lang="en-US" dirty="0"/>
          </a:p>
        </p:txBody>
      </p:sp>
      <p:sp>
        <p:nvSpPr>
          <p:cNvPr id="31" name="Freeform 70"/>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noAutofit/>
          </a:bodyPr>
          <a:lstStyle/>
          <a:p>
            <a:endParaRPr lang="en-US" dirty="0"/>
          </a:p>
        </p:txBody>
      </p:sp>
      <p:sp>
        <p:nvSpPr>
          <p:cNvPr id="33" name="Image 4"/>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lumMod val="40000"/>
              <a:lumOff val="60000"/>
              <a:alpha val="50000"/>
            </a:schemeClr>
          </a:solidFill>
          <a:ln w="7052" cap="flat">
            <a:noFill/>
            <a:prstDash val="solid"/>
            <a:miter/>
          </a:ln>
        </p:spPr>
        <p:txBody>
          <a:bodyPr rtlCol="0" anchor="ctr">
            <a:noAutofit/>
          </a:bodyPr>
          <a:lstStyle/>
          <a:p>
            <a:endParaRPr lang="en-US" dirty="0"/>
          </a:p>
        </p:txBody>
      </p:sp>
      <p:sp>
        <p:nvSpPr>
          <p:cNvPr id="2" name="Title 1"/>
          <p:cNvSpPr>
            <a:spLocks noGrp="1"/>
          </p:cNvSpPr>
          <p:nvPr>
            <p:ph type="title" hasCustomPrompt="1"/>
          </p:nvPr>
        </p:nvSpPr>
        <p:spPr>
          <a:xfrm>
            <a:off x="3460565" y="1057274"/>
            <a:ext cx="7965461" cy="994164"/>
          </a:xfrm>
        </p:spPr>
        <p:txBody>
          <a:bodyPr lIns="91440" tIns="0" rIns="91440" bIns="0" anchor="b" anchorCtr="0">
            <a:noAutofit/>
          </a:bodyPr>
          <a:lstStyle>
            <a:lvl1pPr algn="l">
              <a:lnSpc>
                <a:spcPct val="100000"/>
              </a:lnSpc>
              <a:defRPr sz="3600" b="1">
                <a:latin typeface="+mj-lt"/>
                <a:cs typeface="Arial" panose="020B0604020202020204" pitchFamily="34" charset="0"/>
              </a:defRPr>
            </a:lvl1pPr>
          </a:lstStyle>
          <a:p>
            <a:r>
              <a:rPr lang="en-US" dirty="0"/>
              <a:t>Click to add title</a:t>
            </a:r>
          </a:p>
        </p:txBody>
      </p:sp>
      <p:sp>
        <p:nvSpPr>
          <p:cNvPr id="13" name="Content Placeholder 3"/>
          <p:cNvSpPr>
            <a:spLocks noGrp="1"/>
          </p:cNvSpPr>
          <p:nvPr>
            <p:ph sz="half" idx="2" hasCustomPrompt="1"/>
          </p:nvPr>
        </p:nvSpPr>
        <p:spPr>
          <a:xfrm>
            <a:off x="3460565" y="2303029"/>
            <a:ext cx="7965460" cy="3497698"/>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Slide Number Placeholder 2"/>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t>‹#›</a:t>
            </a:fld>
            <a:endParaRPr lang="en-US" dirty="0"/>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omparison 1">
    <p:spTree>
      <p:nvGrpSpPr>
        <p:cNvPr id="1" name=""/>
        <p:cNvGrpSpPr/>
        <p:nvPr/>
      </p:nvGrpSpPr>
      <p:grpSpPr>
        <a:xfrm>
          <a:off x="0" y="0"/>
          <a:ext cx="0" cy="0"/>
          <a:chOff x="0" y="0"/>
          <a:chExt cx="0" cy="0"/>
        </a:xfrm>
      </p:grpSpPr>
      <p:sp>
        <p:nvSpPr>
          <p:cNvPr id="20" name="Title 19"/>
          <p:cNvSpPr>
            <a:spLocks noGrp="1"/>
          </p:cNvSpPr>
          <p:nvPr>
            <p:ph type="title" hasCustomPrompt="1"/>
          </p:nvPr>
        </p:nvSpPr>
        <p:spPr>
          <a:xfrm>
            <a:off x="4364809" y="1057274"/>
            <a:ext cx="7043617" cy="2520217"/>
          </a:xfrm>
        </p:spPr>
        <p:txBody>
          <a:bodyPr tIns="0" bIns="0">
            <a:noAutofit/>
          </a:bodyPr>
          <a:lstStyle>
            <a:lvl1pPr algn="l">
              <a:lnSpc>
                <a:spcPct val="100000"/>
              </a:lnSpc>
              <a:defRPr sz="3600"/>
            </a:lvl1pPr>
          </a:lstStyle>
          <a:p>
            <a:r>
              <a:rPr lang="en-US" dirty="0"/>
              <a:t>Click to add title</a:t>
            </a:r>
          </a:p>
        </p:txBody>
      </p:sp>
      <p:sp>
        <p:nvSpPr>
          <p:cNvPr id="11" name="Image 0"/>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p:cNvPicPr>
            <a:picLocks noChangeAspect="1"/>
          </p:cNvPicPr>
          <p:nvPr userDrawn="1"/>
        </p:nvPicPr>
        <p:blipFill>
          <a:blip r:embed="rId2" cstate="screen">
            <a:extLst>
              <a:ext uri="{96DAC541-7B7A-43D3-8B79-37D633B846F1}">
                <asvg:svgBlip xmlns:asvg="http://schemas.microsoft.com/office/drawing/2016/SVG/main" r:embed="rId3"/>
              </a:ext>
            </a:extLst>
          </a:blip>
          <a:srcRect/>
          <a:stretch>
            <a:fillRect/>
          </a:stretch>
        </p:blipFill>
        <p:spPr>
          <a:xfrm>
            <a:off x="1703311" y="-2784"/>
            <a:ext cx="1734410" cy="5167313"/>
          </a:xfrm>
          <a:prstGeom prst="rect">
            <a:avLst/>
          </a:prstGeom>
        </p:spPr>
      </p:pic>
      <p:sp>
        <p:nvSpPr>
          <p:cNvPr id="39" name="Freeform: Shape 38"/>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p:cNvPicPr>
            <a:picLocks noChangeAspect="1"/>
          </p:cNvPicPr>
          <p:nvPr userDrawn="1"/>
        </p:nvPicPr>
        <p:blipFill>
          <a:blip r:embed="rId4" cstate="screen">
            <a:extLst>
              <a:ext uri="{96DAC541-7B7A-43D3-8B79-37D633B846F1}">
                <asvg:svgBlip xmlns:asvg="http://schemas.microsoft.com/office/drawing/2016/SVG/main" r:embed="rId5"/>
              </a:ext>
            </a:extLst>
          </a:blip>
          <a:srcRect/>
          <a:stretch>
            <a:fillRect/>
          </a:stretch>
        </p:blipFill>
        <p:spPr>
          <a:xfrm>
            <a:off x="1718457" y="3440504"/>
            <a:ext cx="1719263" cy="1724025"/>
          </a:xfrm>
          <a:prstGeom prst="rect">
            <a:avLst/>
          </a:prstGeom>
        </p:spPr>
      </p:pic>
      <p:sp>
        <p:nvSpPr>
          <p:cNvPr id="16" name="Slide Number Placeholder 2"/>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t>‹#›</a:t>
            </a:fld>
            <a:endParaRPr lang="en-US" dirty="0"/>
          </a:p>
        </p:txBody>
      </p:sp>
      <p:sp>
        <p:nvSpPr>
          <p:cNvPr id="2" name="Content Placeholder 2"/>
          <p:cNvSpPr>
            <a:spLocks noGrp="1"/>
          </p:cNvSpPr>
          <p:nvPr>
            <p:ph idx="11" hasCustomPrompt="1"/>
          </p:nvPr>
        </p:nvSpPr>
        <p:spPr>
          <a:xfrm>
            <a:off x="4364808" y="3808750"/>
            <a:ext cx="7043618" cy="2233233"/>
          </a:xfrm>
        </p:spPr>
        <p:txBody>
          <a:bodyPr lIns="91440" tIns="0" rIns="91440" bIns="0">
            <a:normAutofit/>
          </a:bodyPr>
          <a:lstStyle>
            <a:lvl1pPr marL="0" indent="0">
              <a:lnSpc>
                <a:spcPct val="100000"/>
              </a:lnSpc>
              <a:spcBef>
                <a:spcPts val="0"/>
              </a:spcBef>
              <a:buNone/>
              <a:defRPr sz="2400"/>
            </a:lvl1pPr>
            <a:lvl2pPr marL="347345">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mparison 4">
    <p:spTree>
      <p:nvGrpSpPr>
        <p:cNvPr id="1" name=""/>
        <p:cNvGrpSpPr/>
        <p:nvPr/>
      </p:nvGrpSpPr>
      <p:grpSpPr>
        <a:xfrm>
          <a:off x="0" y="0"/>
          <a:ext cx="0" cy="0"/>
          <a:chOff x="0" y="0"/>
          <a:chExt cx="0" cy="0"/>
        </a:xfrm>
      </p:grpSpPr>
      <p:sp>
        <p:nvSpPr>
          <p:cNvPr id="27" name="Freeform 26"/>
          <p:cNvSpPr/>
          <p:nvPr userDrawn="1"/>
        </p:nvSpPr>
        <p:spPr>
          <a:xfrm>
            <a:off x="8989454" y="3427336"/>
            <a:ext cx="3202546" cy="3430665"/>
          </a:xfrm>
          <a:custGeom>
            <a:avLst/>
            <a:gdLst>
              <a:gd name="connsiteX0" fmla="*/ 0 w 3202546"/>
              <a:gd name="connsiteY0" fmla="*/ 0 h 3430665"/>
              <a:gd name="connsiteX1" fmla="*/ 3202546 w 3202546"/>
              <a:gd name="connsiteY1" fmla="*/ 0 h 3430665"/>
              <a:gd name="connsiteX2" fmla="*/ 3202546 w 3202546"/>
              <a:gd name="connsiteY2" fmla="*/ 3430665 h 3430665"/>
              <a:gd name="connsiteX3" fmla="*/ 0 w 3202546"/>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202546" h="3430665">
                <a:moveTo>
                  <a:pt x="0" y="0"/>
                </a:moveTo>
                <a:lnTo>
                  <a:pt x="3202546" y="0"/>
                </a:lnTo>
                <a:lnTo>
                  <a:pt x="3202546" y="3430665"/>
                </a:lnTo>
                <a:lnTo>
                  <a:pt x="0" y="3430665"/>
                </a:lnTo>
                <a:close/>
              </a:path>
            </a:pathLst>
          </a:custGeom>
          <a:solidFill>
            <a:schemeClr val="accent3"/>
          </a:solidFill>
          <a:ln>
            <a:noFill/>
          </a:ln>
        </p:spPr>
        <p:txBody>
          <a:bodyPr vert="horz" wrap="square" lIns="91440" tIns="45720" rIns="91440" bIns="45720" numCol="1" anchor="t" anchorCtr="0" compatLnSpc="1">
            <a:noAutofit/>
          </a:bodyPr>
          <a:lstStyle/>
          <a:p>
            <a:pPr lvl="0"/>
            <a:endParaRPr lang="en-US" dirty="0">
              <a:solidFill>
                <a:schemeClr val="tx1"/>
              </a:solidFill>
            </a:endParaRPr>
          </a:p>
        </p:txBody>
      </p:sp>
      <p:sp>
        <p:nvSpPr>
          <p:cNvPr id="18" name="Freeform 17"/>
          <p:cNvSpPr/>
          <p:nvPr userDrawn="1"/>
        </p:nvSpPr>
        <p:spPr>
          <a:xfrm>
            <a:off x="8989454" y="3654149"/>
            <a:ext cx="3202546" cy="3203852"/>
          </a:xfrm>
          <a:custGeom>
            <a:avLst/>
            <a:gdLst>
              <a:gd name="connsiteX0" fmla="*/ 3202546 w 3202546"/>
              <a:gd name="connsiteY0" fmla="*/ 0 h 3203852"/>
              <a:gd name="connsiteX1" fmla="*/ 3202546 w 3202546"/>
              <a:gd name="connsiteY1" fmla="*/ 3203852 h 3203852"/>
              <a:gd name="connsiteX2" fmla="*/ 0 w 3202546"/>
              <a:gd name="connsiteY2" fmla="*/ 3203852 h 3203852"/>
              <a:gd name="connsiteX3" fmla="*/ 0 w 3202546"/>
              <a:gd name="connsiteY3" fmla="*/ 3190718 h 3203852"/>
            </a:gdLst>
            <a:ahLst/>
            <a:cxnLst>
              <a:cxn ang="0">
                <a:pos x="connsiteX0" y="connsiteY0"/>
              </a:cxn>
              <a:cxn ang="0">
                <a:pos x="connsiteX1" y="connsiteY1"/>
              </a:cxn>
              <a:cxn ang="0">
                <a:pos x="connsiteX2" y="connsiteY2"/>
              </a:cxn>
              <a:cxn ang="0">
                <a:pos x="connsiteX3" y="connsiteY3"/>
              </a:cxn>
            </a:cxnLst>
            <a:rect l="l" t="t" r="r" b="b"/>
            <a:pathLst>
              <a:path w="3202546" h="3203852">
                <a:moveTo>
                  <a:pt x="3202546" y="0"/>
                </a:moveTo>
                <a:lnTo>
                  <a:pt x="3202546" y="3203852"/>
                </a:lnTo>
                <a:lnTo>
                  <a:pt x="0" y="3203852"/>
                </a:lnTo>
                <a:lnTo>
                  <a:pt x="0" y="3190718"/>
                </a:lnTo>
                <a:close/>
              </a:path>
            </a:pathLst>
          </a:custGeom>
          <a:solidFill>
            <a:schemeClr val="accent1"/>
          </a:solidFill>
          <a:ln>
            <a:noFill/>
          </a:ln>
        </p:spPr>
        <p:txBody>
          <a:bodyPr vert="horz" wrap="square" lIns="91440" tIns="45720" rIns="91440" bIns="45720" numCol="1" anchor="t" anchorCtr="0" compatLnSpc="1">
            <a:noAutofit/>
          </a:bodyPr>
          <a:lstStyle/>
          <a:p>
            <a:pPr lvl="0"/>
            <a:endParaRPr lang="en-US" dirty="0">
              <a:solidFill>
                <a:schemeClr val="tx1"/>
              </a:solidFill>
            </a:endParaRPr>
          </a:p>
        </p:txBody>
      </p:sp>
      <p:sp>
        <p:nvSpPr>
          <p:cNvPr id="14" name="Freeform 13"/>
          <p:cNvSpPr/>
          <p:nvPr userDrawn="1"/>
        </p:nvSpPr>
        <p:spPr>
          <a:xfrm>
            <a:off x="8989455" y="1"/>
            <a:ext cx="3202545" cy="3437345"/>
          </a:xfrm>
          <a:custGeom>
            <a:avLst/>
            <a:gdLst>
              <a:gd name="connsiteX0" fmla="*/ 0 w 3202545"/>
              <a:gd name="connsiteY0" fmla="*/ 0 h 3437345"/>
              <a:gd name="connsiteX1" fmla="*/ 3202545 w 3202545"/>
              <a:gd name="connsiteY1" fmla="*/ 0 h 3437345"/>
              <a:gd name="connsiteX2" fmla="*/ 3202545 w 3202545"/>
              <a:gd name="connsiteY2" fmla="*/ 3437345 h 3437345"/>
              <a:gd name="connsiteX3" fmla="*/ 0 w 320254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202545" h="3437345">
                <a:moveTo>
                  <a:pt x="0" y="0"/>
                </a:moveTo>
                <a:lnTo>
                  <a:pt x="3202545" y="0"/>
                </a:lnTo>
                <a:lnTo>
                  <a:pt x="3202545" y="3437345"/>
                </a:lnTo>
                <a:lnTo>
                  <a:pt x="0" y="3437345"/>
                </a:lnTo>
                <a:close/>
              </a:path>
            </a:pathLst>
          </a:custGeom>
          <a:solidFill>
            <a:schemeClr val="accent5"/>
          </a:solidFill>
          <a:ln>
            <a:noFill/>
          </a:ln>
        </p:spPr>
        <p:txBody>
          <a:bodyPr vert="horz" wrap="square" lIns="91440" tIns="45720" rIns="91440" bIns="45720" numCol="1" anchor="t" anchorCtr="0" compatLnSpc="1">
            <a:noAutofit/>
          </a:bodyPr>
          <a:lstStyle/>
          <a:p>
            <a:pPr lvl="0"/>
            <a:endParaRPr lang="en-US" dirty="0">
              <a:solidFill>
                <a:schemeClr val="tx1"/>
              </a:solidFill>
            </a:endParaRPr>
          </a:p>
        </p:txBody>
      </p:sp>
      <p:sp>
        <p:nvSpPr>
          <p:cNvPr id="16" name="Freeform 15"/>
          <p:cNvSpPr/>
          <p:nvPr userDrawn="1"/>
        </p:nvSpPr>
        <p:spPr>
          <a:xfrm>
            <a:off x="8989454" y="6681"/>
            <a:ext cx="3202546" cy="3436477"/>
          </a:xfrm>
          <a:custGeom>
            <a:avLst/>
            <a:gdLst>
              <a:gd name="connsiteX0" fmla="*/ 0 w 3202546"/>
              <a:gd name="connsiteY0" fmla="*/ 0 h 3436477"/>
              <a:gd name="connsiteX1" fmla="*/ 3202546 w 3202546"/>
              <a:gd name="connsiteY1" fmla="*/ 3214418 h 3436477"/>
              <a:gd name="connsiteX2" fmla="*/ 3202546 w 3202546"/>
              <a:gd name="connsiteY2" fmla="*/ 3436477 h 3436477"/>
              <a:gd name="connsiteX3" fmla="*/ 0 w 3202546"/>
              <a:gd name="connsiteY3" fmla="*/ 3436477 h 3436477"/>
            </a:gdLst>
            <a:ahLst/>
            <a:cxnLst>
              <a:cxn ang="0">
                <a:pos x="connsiteX0" y="connsiteY0"/>
              </a:cxn>
              <a:cxn ang="0">
                <a:pos x="connsiteX1" y="connsiteY1"/>
              </a:cxn>
              <a:cxn ang="0">
                <a:pos x="connsiteX2" y="connsiteY2"/>
              </a:cxn>
              <a:cxn ang="0">
                <a:pos x="connsiteX3" y="connsiteY3"/>
              </a:cxn>
            </a:cxnLst>
            <a:rect l="l" t="t" r="r" b="b"/>
            <a:pathLst>
              <a:path w="3202546" h="3436477">
                <a:moveTo>
                  <a:pt x="0" y="0"/>
                </a:moveTo>
                <a:lnTo>
                  <a:pt x="3202546" y="3214418"/>
                </a:lnTo>
                <a:lnTo>
                  <a:pt x="3202546" y="3436477"/>
                </a:lnTo>
                <a:lnTo>
                  <a:pt x="0" y="3436477"/>
                </a:lnTo>
                <a:close/>
              </a:path>
            </a:pathLst>
          </a:custGeom>
          <a:solidFill>
            <a:schemeClr val="accent1"/>
          </a:solidFill>
          <a:ln>
            <a:noFill/>
          </a:ln>
        </p:spPr>
        <p:txBody>
          <a:bodyPr vert="horz" wrap="square" lIns="91440" tIns="45720" rIns="91440" bIns="45720" numCol="1" anchor="t" anchorCtr="0" compatLnSpc="1">
            <a:noAutofit/>
          </a:bodyPr>
          <a:lstStyle/>
          <a:p>
            <a:pPr lvl="0"/>
            <a:endParaRPr lang="en-US" dirty="0">
              <a:solidFill>
                <a:schemeClr val="tx1"/>
              </a:solidFill>
            </a:endParaRPr>
          </a:p>
        </p:txBody>
      </p:sp>
      <p:sp>
        <p:nvSpPr>
          <p:cNvPr id="20" name="Title 19"/>
          <p:cNvSpPr>
            <a:spLocks noGrp="1"/>
          </p:cNvSpPr>
          <p:nvPr userDrawn="1">
            <p:ph type="title" hasCustomPrompt="1"/>
          </p:nvPr>
        </p:nvSpPr>
        <p:spPr>
          <a:xfrm>
            <a:off x="914399" y="834635"/>
            <a:ext cx="7796464" cy="1222385"/>
          </a:xfrm>
        </p:spPr>
        <p:txBody>
          <a:bodyPr tIns="0" bIns="0">
            <a:noAutofit/>
          </a:bodyPr>
          <a:lstStyle>
            <a:lvl1pPr algn="l">
              <a:lnSpc>
                <a:spcPct val="100000"/>
              </a:lnSpc>
              <a:defRPr sz="3600"/>
            </a:lvl1pPr>
          </a:lstStyle>
          <a:p>
            <a:r>
              <a:rPr lang="en-US" dirty="0"/>
              <a:t>Click to add title</a:t>
            </a:r>
          </a:p>
        </p:txBody>
      </p:sp>
      <p:sp>
        <p:nvSpPr>
          <p:cNvPr id="19" name="Slide Number Placeholder 2"/>
          <p:cNvSpPr>
            <a:spLocks noGrp="1"/>
          </p:cNvSpPr>
          <p:nvPr userDrawn="1">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t>‹#›</a:t>
            </a:fld>
            <a:endParaRPr lang="en-US" dirty="0"/>
          </a:p>
        </p:txBody>
      </p:sp>
      <p:sp>
        <p:nvSpPr>
          <p:cNvPr id="23" name="Content Placeholder 3"/>
          <p:cNvSpPr>
            <a:spLocks noGrp="1"/>
          </p:cNvSpPr>
          <p:nvPr userDrawn="1">
            <p:ph sz="half" idx="2" hasCustomPrompt="1"/>
          </p:nvPr>
        </p:nvSpPr>
        <p:spPr>
          <a:xfrm>
            <a:off x="914400" y="2303028"/>
            <a:ext cx="3283119" cy="3720337"/>
          </a:xfrm>
        </p:spPr>
        <p:txBody>
          <a:bodyPr lIns="91440" tIns="0" rIns="91440" bIns="0">
            <a:normAutofit/>
          </a:bodyPr>
          <a:lstStyle>
            <a:lvl1pPr marL="0" indent="0">
              <a:spcBef>
                <a:spcPts val="1000"/>
              </a:spcBef>
              <a:buNone/>
              <a:defRPr sz="1800"/>
            </a:lvl1pPr>
            <a:lvl2pPr marL="283210" indent="-283210">
              <a:spcBef>
                <a:spcPts val="1000"/>
              </a:spcBef>
              <a:defRPr sz="1800"/>
            </a:lvl2pPr>
            <a:lvl3pPr marL="283210" indent="-283210">
              <a:spcBef>
                <a:spcPts val="1000"/>
              </a:spcBef>
              <a:defRPr sz="1800"/>
            </a:lvl3pPr>
            <a:lvl4pPr marL="283210" indent="-283210">
              <a:spcBef>
                <a:spcPts val="1000"/>
              </a:spcBef>
              <a:defRPr sz="1800"/>
            </a:lvl4pPr>
            <a:lvl5pPr marL="283210" indent="-283210">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5" name="Content Placeholder 5"/>
          <p:cNvSpPr>
            <a:spLocks noGrp="1"/>
          </p:cNvSpPr>
          <p:nvPr userDrawn="1">
            <p:ph sz="quarter" idx="4" hasCustomPrompt="1"/>
          </p:nvPr>
        </p:nvSpPr>
        <p:spPr>
          <a:xfrm>
            <a:off x="4782159" y="2303028"/>
            <a:ext cx="3284951" cy="3720337"/>
          </a:xfrm>
        </p:spPr>
        <p:txBody>
          <a:bodyPr lIns="91440" tIns="0" rIns="91440" bIns="0">
            <a:normAutofit/>
          </a:bodyPr>
          <a:lstStyle>
            <a:lvl1pPr marL="0" indent="0">
              <a:spcBef>
                <a:spcPts val="1000"/>
              </a:spcBef>
              <a:buNone/>
              <a:defRPr sz="1800"/>
            </a:lvl1pPr>
            <a:lvl2pPr marL="283210" indent="-283210">
              <a:spcBef>
                <a:spcPts val="1000"/>
              </a:spcBef>
              <a:defRPr sz="1800"/>
            </a:lvl2pPr>
            <a:lvl3pPr marL="283210" indent="-283210">
              <a:spcBef>
                <a:spcPts val="1000"/>
              </a:spcBef>
              <a:defRPr sz="1800"/>
            </a:lvl3pPr>
            <a:lvl4pPr marL="283210" indent="-283210">
              <a:spcBef>
                <a:spcPts val="1000"/>
              </a:spcBef>
              <a:defRPr sz="1800"/>
            </a:lvl4pPr>
            <a:lvl5pPr marL="283210" indent="-283210">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meline 1">
    <p:spTree>
      <p:nvGrpSpPr>
        <p:cNvPr id="1" name=""/>
        <p:cNvGrpSpPr/>
        <p:nvPr/>
      </p:nvGrpSpPr>
      <p:grpSpPr>
        <a:xfrm>
          <a:off x="0" y="0"/>
          <a:ext cx="0" cy="0"/>
          <a:chOff x="0" y="0"/>
          <a:chExt cx="0" cy="0"/>
        </a:xfrm>
      </p:grpSpPr>
      <p:sp>
        <p:nvSpPr>
          <p:cNvPr id="33" name="Rectangle 32"/>
          <p:cNvSpPr/>
          <p:nvPr userDrawn="1"/>
        </p:nvSpPr>
        <p:spPr>
          <a:xfrm>
            <a:off x="-24064" y="-400"/>
            <a:ext cx="12216063" cy="3467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34" name="Rectangle 33"/>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2" name="Title 1"/>
          <p:cNvSpPr>
            <a:spLocks noGrp="1"/>
          </p:cNvSpPr>
          <p:nvPr>
            <p:ph type="title" hasCustomPrompt="1"/>
          </p:nvPr>
        </p:nvSpPr>
        <p:spPr>
          <a:xfrm>
            <a:off x="914400" y="965393"/>
            <a:ext cx="7631709" cy="1091627"/>
          </a:xfrm>
        </p:spPr>
        <p:txBody>
          <a:bodyPr tIns="0" bIns="0"/>
          <a:lstStyle>
            <a:lvl1pPr algn="l">
              <a:lnSpc>
                <a:spcPct val="100000"/>
              </a:lnSpc>
              <a:defRPr sz="3600">
                <a:solidFill>
                  <a:schemeClr val="accent6"/>
                </a:solidFill>
              </a:defRPr>
            </a:lvl1pPr>
          </a:lstStyle>
          <a:p>
            <a:r>
              <a:rPr lang="en-US" dirty="0"/>
              <a:t>Click to add title</a:t>
            </a:r>
          </a:p>
        </p:txBody>
      </p:sp>
      <p:sp>
        <p:nvSpPr>
          <p:cNvPr id="5" name="Content Placeholder 2"/>
          <p:cNvSpPr>
            <a:spLocks noGrp="1"/>
          </p:cNvSpPr>
          <p:nvPr>
            <p:ph sz="half" idx="15" hasCustomPrompt="1"/>
          </p:nvPr>
        </p:nvSpPr>
        <p:spPr>
          <a:xfrm>
            <a:off x="914400" y="2303028"/>
            <a:ext cx="3283119" cy="4144192"/>
          </a:xfrm>
        </p:spPr>
        <p:txBody>
          <a:bodyPr lIns="91440" tIns="0" rIns="91440" bIns="0">
            <a:normAutofit/>
          </a:bodyPr>
          <a:lstStyle>
            <a:lvl1pPr marL="457200" indent="-457200">
              <a:spcBef>
                <a:spcPts val="1000"/>
              </a:spcBef>
              <a:buFont typeface="+mj-lt"/>
              <a:buAutoNum type="arabicPeriod"/>
              <a:defRPr sz="1800"/>
            </a:lvl1pPr>
            <a:lvl2pPr marL="745490" indent="-342900">
              <a:spcBef>
                <a:spcPts val="1000"/>
              </a:spcBef>
              <a:buFont typeface="+mj-lt"/>
              <a:buAutoNum type="alphaLcPeriod"/>
              <a:defRPr sz="1800"/>
            </a:lvl2pPr>
            <a:lvl3pPr marL="1202690" indent="-342900">
              <a:spcBef>
                <a:spcPts val="1000"/>
              </a:spcBef>
              <a:buFont typeface="+mj-lt"/>
              <a:buAutoNum type="arabicParenR"/>
              <a:defRPr sz="1800"/>
            </a:lvl3pPr>
            <a:lvl4pPr marL="1659890" indent="-342900">
              <a:spcBef>
                <a:spcPts val="1000"/>
              </a:spcBef>
              <a:buFont typeface="+mj-lt"/>
              <a:buAutoNum type="alphaLcParenR"/>
              <a:defRPr sz="1800"/>
            </a:lvl4pPr>
            <a:lvl5pPr indent="-283210">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p:txBody>
      </p:sp>
      <p:sp>
        <p:nvSpPr>
          <p:cNvPr id="3" name="Content Placeholder 2"/>
          <p:cNvSpPr>
            <a:spLocks noGrp="1"/>
          </p:cNvSpPr>
          <p:nvPr>
            <p:ph sz="half" idx="1" hasCustomPrompt="1"/>
          </p:nvPr>
        </p:nvSpPr>
        <p:spPr>
          <a:xfrm>
            <a:off x="4782159" y="2303028"/>
            <a:ext cx="3763950" cy="4144192"/>
          </a:xfrm>
        </p:spPr>
        <p:txBody>
          <a:bodyPr lIns="91440" tIns="0" rIns="91440" bIns="0">
            <a:normAutofit/>
          </a:bodyPr>
          <a:lstStyle>
            <a:lvl1pPr marL="0" indent="0">
              <a:spcBef>
                <a:spcPts val="1000"/>
              </a:spcBef>
              <a:buNone/>
              <a:defRPr sz="1800"/>
            </a:lvl1pPr>
            <a:lvl2pPr indent="-283210">
              <a:spcBef>
                <a:spcPts val="1000"/>
              </a:spcBef>
              <a:defRPr sz="1800"/>
            </a:lvl2pPr>
            <a:lvl3pPr indent="-283210">
              <a:spcBef>
                <a:spcPts val="1000"/>
              </a:spcBef>
              <a:defRPr sz="1800"/>
            </a:lvl3pPr>
            <a:lvl4pPr indent="-283210">
              <a:spcBef>
                <a:spcPts val="1000"/>
              </a:spcBef>
              <a:defRPr sz="1800"/>
            </a:lvl4pPr>
            <a:lvl5pPr indent="-283210">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1" name="Picture Placeholder 30"/>
          <p:cNvSpPr>
            <a:spLocks noGrp="1"/>
          </p:cNvSpPr>
          <p:nvPr>
            <p:ph type="pic" sz="quarter" idx="14" hasCustomPrompt="1"/>
          </p:nvPr>
        </p:nvSpPr>
        <p:spPr>
          <a:xfrm>
            <a:off x="8989454" y="965393"/>
            <a:ext cx="3202545" cy="5892607"/>
          </a:xfrm>
          <a:custGeom>
            <a:avLst/>
            <a:gdLst>
              <a:gd name="connsiteX0" fmla="*/ 0 w 3202545"/>
              <a:gd name="connsiteY0" fmla="*/ 0 h 6023366"/>
              <a:gd name="connsiteX1" fmla="*/ 3202545 w 3202545"/>
              <a:gd name="connsiteY1" fmla="*/ 0 h 6023366"/>
              <a:gd name="connsiteX2" fmla="*/ 3202545 w 3202545"/>
              <a:gd name="connsiteY2" fmla="*/ 3165406 h 6023366"/>
              <a:gd name="connsiteX3" fmla="*/ 2923656 w 3202545"/>
              <a:gd name="connsiteY3" fmla="*/ 3179481 h 6023366"/>
              <a:gd name="connsiteX4" fmla="*/ 364096 w 3202545"/>
              <a:gd name="connsiteY4" fmla="*/ 6016124 h 6023366"/>
              <a:gd name="connsiteX5" fmla="*/ 364096 w 3202545"/>
              <a:gd name="connsiteY5" fmla="*/ 6023364 h 6023366"/>
              <a:gd name="connsiteX6" fmla="*/ 1231541 w 3202545"/>
              <a:gd name="connsiteY6" fmla="*/ 6023364 h 6023366"/>
              <a:gd name="connsiteX7" fmla="*/ 1241636 w 3202545"/>
              <a:gd name="connsiteY7" fmla="*/ 5822974 h 6023366"/>
              <a:gd name="connsiteX8" fmla="*/ 3012253 w 3202545"/>
              <a:gd name="connsiteY8" fmla="*/ 4042481 h 6023366"/>
              <a:gd name="connsiteX9" fmla="*/ 3202545 w 3202545"/>
              <a:gd name="connsiteY9" fmla="*/ 4032784 h 6023366"/>
              <a:gd name="connsiteX10" fmla="*/ 3202545 w 3202545"/>
              <a:gd name="connsiteY10" fmla="*/ 4033098 h 6023366"/>
              <a:gd name="connsiteX11" fmla="*/ 3012291 w 3202545"/>
              <a:gd name="connsiteY11" fmla="*/ 4042794 h 6023366"/>
              <a:gd name="connsiteX12" fmla="*/ 1242011 w 3202545"/>
              <a:gd name="connsiteY12" fmla="*/ 5823008 h 6023366"/>
              <a:gd name="connsiteX13" fmla="*/ 1231918 w 3202545"/>
              <a:gd name="connsiteY13" fmla="*/ 6023365 h 6023366"/>
              <a:gd name="connsiteX14" fmla="*/ 3202545 w 3202545"/>
              <a:gd name="connsiteY14" fmla="*/ 6023365 h 6023366"/>
              <a:gd name="connsiteX15" fmla="*/ 3202545 w 3202545"/>
              <a:gd name="connsiteY15" fmla="*/ 6023366 h 6023366"/>
              <a:gd name="connsiteX16" fmla="*/ 0 w 3202545"/>
              <a:gd name="connsiteY16" fmla="*/ 6023366 h 6023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02545" h="6023366">
                <a:moveTo>
                  <a:pt x="0" y="0"/>
                </a:moveTo>
                <a:lnTo>
                  <a:pt x="3202545" y="0"/>
                </a:lnTo>
                <a:lnTo>
                  <a:pt x="3202545" y="3165406"/>
                </a:lnTo>
                <a:lnTo>
                  <a:pt x="2923656" y="3179481"/>
                </a:lnTo>
                <a:cubicBezTo>
                  <a:pt x="1485615" y="3325450"/>
                  <a:pt x="364096" y="4539349"/>
                  <a:pt x="364096" y="6016124"/>
                </a:cubicBezTo>
                <a:lnTo>
                  <a:pt x="364096" y="6023364"/>
                </a:lnTo>
                <a:lnTo>
                  <a:pt x="1231541" y="6023364"/>
                </a:lnTo>
                <a:lnTo>
                  <a:pt x="1241636" y="5822974"/>
                </a:lnTo>
                <a:cubicBezTo>
                  <a:pt x="1336361" y="4887576"/>
                  <a:pt x="2077946" y="4138236"/>
                  <a:pt x="3012253" y="4042481"/>
                </a:cubicBezTo>
                <a:lnTo>
                  <a:pt x="3202545" y="4032784"/>
                </a:lnTo>
                <a:lnTo>
                  <a:pt x="3202545" y="4033098"/>
                </a:lnTo>
                <a:lnTo>
                  <a:pt x="3012291" y="4042794"/>
                </a:lnTo>
                <a:cubicBezTo>
                  <a:pt x="2078162" y="4138534"/>
                  <a:pt x="1336718" y="4887757"/>
                  <a:pt x="1242011" y="5823008"/>
                </a:cubicBezTo>
                <a:lnTo>
                  <a:pt x="1231918" y="6023365"/>
                </a:lnTo>
                <a:lnTo>
                  <a:pt x="3202545" y="6023365"/>
                </a:lnTo>
                <a:lnTo>
                  <a:pt x="3202545" y="6023366"/>
                </a:lnTo>
                <a:lnTo>
                  <a:pt x="0" y="6023366"/>
                </a:lnTo>
                <a:close/>
              </a:path>
            </a:pathLst>
          </a:custGeom>
          <a:solidFill>
            <a:schemeClr val="accent4"/>
          </a:solidFill>
        </p:spPr>
        <p:txBody>
          <a:bodyPr wrap="square">
            <a:noAutofit/>
          </a:bodyPr>
          <a:lstStyle>
            <a:lvl1pPr marL="0" indent="0">
              <a:buNone/>
              <a:defRPr sz="1800"/>
            </a:lvl1pPr>
          </a:lstStyle>
          <a:p>
            <a:pPr lvl="0"/>
            <a:r>
              <a:rPr lang="en-US" dirty="0"/>
              <a:t>Click to add picture</a:t>
            </a:r>
          </a:p>
        </p:txBody>
      </p:sp>
      <p:grpSp>
        <p:nvGrpSpPr>
          <p:cNvPr id="32" name="Group 31"/>
          <p:cNvGrpSpPr/>
          <p:nvPr userDrawn="1"/>
        </p:nvGrpSpPr>
        <p:grpSpPr>
          <a:xfrm>
            <a:off x="9353550" y="4000041"/>
            <a:ext cx="2838450" cy="2857959"/>
            <a:chOff x="12797096" y="4000041"/>
            <a:chExt cx="2838450" cy="2857959"/>
          </a:xfrm>
        </p:grpSpPr>
        <p:sp>
          <p:nvSpPr>
            <p:cNvPr id="20" name="Freeform: Shape 28"/>
            <p:cNvSpPr/>
            <p:nvPr userDrawn="1"/>
          </p:nvSpPr>
          <p:spPr>
            <a:xfrm rot="10800000">
              <a:off x="12797096" y="4000041"/>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noAutofit/>
            </a:bodyPr>
            <a:lstStyle/>
            <a:p>
              <a:pPr lvl="0"/>
              <a:endParaRPr lang="en-US" dirty="0"/>
            </a:p>
          </p:txBody>
        </p:sp>
        <p:sp>
          <p:nvSpPr>
            <p:cNvPr id="21" name="Freeform: Shape 25"/>
            <p:cNvSpPr/>
            <p:nvPr userDrawn="1"/>
          </p:nvSpPr>
          <p:spPr>
            <a:xfrm rot="10800000">
              <a:off x="13664918" y="4867733"/>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chemeClr val="accent1"/>
            </a:solidFill>
            <a:ln>
              <a:noFill/>
            </a:ln>
          </p:spPr>
          <p:txBody>
            <a:bodyPr vert="horz" wrap="square" lIns="91440" tIns="45720" rIns="91440" bIns="45720" numCol="1" anchor="t" anchorCtr="0" compatLnSpc="1">
              <a:noAutofit/>
            </a:bodyPr>
            <a:lstStyle/>
            <a:p>
              <a:pPr lvl="0"/>
              <a:endParaRPr lang="en-US" dirty="0">
                <a:solidFill>
                  <a:schemeClr val="tx1"/>
                </a:solidFill>
              </a:endParaRPr>
            </a:p>
          </p:txBody>
        </p:sp>
        <p:sp>
          <p:nvSpPr>
            <p:cNvPr id="22" name="Freeform: Shape 15"/>
            <p:cNvSpPr/>
            <p:nvPr userDrawn="1"/>
          </p:nvSpPr>
          <p:spPr>
            <a:xfrm rot="10800000">
              <a:off x="14632096" y="5844983"/>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noAutofit/>
            </a:bodyPr>
            <a:lstStyle/>
            <a:p>
              <a:pPr lvl="0"/>
              <a:endParaRPr lang="en-US" dirty="0">
                <a:solidFill>
                  <a:schemeClr val="tx1"/>
                </a:solidFill>
              </a:endParaRPr>
            </a:p>
          </p:txBody>
        </p:sp>
        <p:sp>
          <p:nvSpPr>
            <p:cNvPr id="23" name="Image 2"/>
            <p:cNvSpPr/>
            <p:nvPr userDrawn="1"/>
          </p:nvSpPr>
          <p:spPr>
            <a:xfrm rot="10800000">
              <a:off x="13402193" y="5492845"/>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grpSp>
      <p:sp>
        <p:nvSpPr>
          <p:cNvPr id="44" name="Slide Number Placeholder 2"/>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t>‹#›</a:t>
            </a:fld>
            <a:endParaRPr lang="en-US" dirty="0"/>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Summary 2">
    <p:spTree>
      <p:nvGrpSpPr>
        <p:cNvPr id="1" name=""/>
        <p:cNvGrpSpPr/>
        <p:nvPr/>
      </p:nvGrpSpPr>
      <p:grpSpPr>
        <a:xfrm>
          <a:off x="0" y="0"/>
          <a:ext cx="0" cy="0"/>
          <a:chOff x="0" y="0"/>
          <a:chExt cx="0" cy="0"/>
        </a:xfrm>
      </p:grpSpPr>
      <p:sp>
        <p:nvSpPr>
          <p:cNvPr id="5" name="Freeform 4"/>
          <p:cNvSpPr/>
          <p:nvPr/>
        </p:nvSpPr>
        <p:spPr>
          <a:xfrm>
            <a:off x="8989454" y="-2546"/>
            <a:ext cx="3202546" cy="3441072"/>
          </a:xfrm>
          <a:custGeom>
            <a:avLst/>
            <a:gdLst>
              <a:gd name="connsiteX0" fmla="*/ 3202546 w 3202546"/>
              <a:gd name="connsiteY0" fmla="*/ 0 h 3441072"/>
              <a:gd name="connsiteX1" fmla="*/ 3202546 w 3202546"/>
              <a:gd name="connsiteY1" fmla="*/ 3441072 h 3441072"/>
              <a:gd name="connsiteX2" fmla="*/ 0 w 3202546"/>
              <a:gd name="connsiteY2" fmla="*/ 3441072 h 3441072"/>
              <a:gd name="connsiteX3" fmla="*/ 3082686 w 3202546"/>
              <a:gd name="connsiteY3" fmla="*/ 6086 h 3441072"/>
            </a:gdLst>
            <a:ahLst/>
            <a:cxnLst>
              <a:cxn ang="0">
                <a:pos x="connsiteX0" y="connsiteY0"/>
              </a:cxn>
              <a:cxn ang="0">
                <a:pos x="connsiteX1" y="connsiteY1"/>
              </a:cxn>
              <a:cxn ang="0">
                <a:pos x="connsiteX2" y="connsiteY2"/>
              </a:cxn>
              <a:cxn ang="0">
                <a:pos x="connsiteX3" y="connsiteY3"/>
              </a:cxn>
            </a:cxnLst>
            <a:rect l="l" t="t" r="r" b="b"/>
            <a:pathLst>
              <a:path w="3202546" h="3441072">
                <a:moveTo>
                  <a:pt x="3202546" y="0"/>
                </a:moveTo>
                <a:lnTo>
                  <a:pt x="3202546" y="3441072"/>
                </a:lnTo>
                <a:lnTo>
                  <a:pt x="0" y="3441072"/>
                </a:lnTo>
                <a:cubicBezTo>
                  <a:pt x="0" y="1653352"/>
                  <a:pt x="1351216" y="182908"/>
                  <a:pt x="3082686" y="6086"/>
                </a:cubicBezTo>
                <a:close/>
              </a:path>
            </a:pathLst>
          </a:custGeom>
          <a:solidFill>
            <a:schemeClr val="accent1"/>
          </a:solidFill>
          <a:ln w="4756" cap="flat">
            <a:noFill/>
            <a:prstDash val="solid"/>
            <a:miter/>
          </a:ln>
        </p:spPr>
        <p:txBody>
          <a:bodyPr wrap="square" rtlCol="0" anchor="ctr">
            <a:noAutofit/>
          </a:bodyPr>
          <a:lstStyle/>
          <a:p>
            <a:endParaRPr lang="en-US" dirty="0"/>
          </a:p>
        </p:txBody>
      </p:sp>
      <p:sp>
        <p:nvSpPr>
          <p:cNvPr id="26" name="Image 4"/>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14" name="Freeform 13"/>
          <p:cNvSpPr/>
          <p:nvPr/>
        </p:nvSpPr>
        <p:spPr>
          <a:xfrm flipV="1">
            <a:off x="-20086" y="5331514"/>
            <a:ext cx="2148416" cy="1526486"/>
          </a:xfrm>
          <a:custGeom>
            <a:avLst/>
            <a:gdLst>
              <a:gd name="connsiteX0" fmla="*/ 0 w 2148416"/>
              <a:gd name="connsiteY0" fmla="*/ 1526486 h 1526486"/>
              <a:gd name="connsiteX1" fmla="*/ 2098930 w 2148416"/>
              <a:gd name="connsiteY1" fmla="*/ 135201 h 1526486"/>
              <a:gd name="connsiteX2" fmla="*/ 2148416 w 2148416"/>
              <a:gd name="connsiteY2" fmla="*/ 0 h 1526486"/>
              <a:gd name="connsiteX3" fmla="*/ 0 w 2148416"/>
              <a:gd name="connsiteY3" fmla="*/ 0 h 1526486"/>
            </a:gdLst>
            <a:ahLst/>
            <a:cxnLst>
              <a:cxn ang="0">
                <a:pos x="connsiteX0" y="connsiteY0"/>
              </a:cxn>
              <a:cxn ang="0">
                <a:pos x="connsiteX1" y="connsiteY1"/>
              </a:cxn>
              <a:cxn ang="0">
                <a:pos x="connsiteX2" y="connsiteY2"/>
              </a:cxn>
              <a:cxn ang="0">
                <a:pos x="connsiteX3" y="connsiteY3"/>
              </a:cxn>
            </a:cxnLst>
            <a:rect l="l" t="t" r="r" b="b"/>
            <a:pathLst>
              <a:path w="2148416" h="1526486">
                <a:moveTo>
                  <a:pt x="0" y="1526486"/>
                </a:moveTo>
                <a:cubicBezTo>
                  <a:pt x="943526" y="1526486"/>
                  <a:pt x="1753109" y="952785"/>
                  <a:pt x="2098930" y="135201"/>
                </a:cubicBezTo>
                <a:lnTo>
                  <a:pt x="2148416" y="0"/>
                </a:lnTo>
                <a:lnTo>
                  <a:pt x="0" y="0"/>
                </a:lnTo>
                <a:close/>
              </a:path>
            </a:pathLst>
          </a:custGeom>
          <a:solidFill>
            <a:schemeClr val="accent4">
              <a:alpha val="50000"/>
            </a:schemeClr>
          </a:solidFill>
          <a:ln w="5083" cap="flat">
            <a:noFill/>
            <a:prstDash val="solid"/>
            <a:miter/>
          </a:ln>
        </p:spPr>
        <p:txBody>
          <a:bodyPr wrap="square" rtlCol="0" anchor="ctr">
            <a:noAutofit/>
          </a:bodyPr>
          <a:lstStyle/>
          <a:p>
            <a:endParaRPr lang="en-US" dirty="0"/>
          </a:p>
        </p:txBody>
      </p:sp>
      <p:pic>
        <p:nvPicPr>
          <p:cNvPr id="21" name="Image 2"/>
          <p:cNvPicPr>
            <a:picLocks noChangeAspect="1"/>
          </p:cNvPicPr>
          <p:nvPr userDrawn="1"/>
        </p:nvPicPr>
        <p:blipFill>
          <a:blip r:embed="rId2" cstate="screen">
            <a:extLst>
              <a:ext uri="{96DAC541-7B7A-43D3-8B79-37D633B846F1}">
                <asvg:svgBlip xmlns:asvg="http://schemas.microsoft.com/office/drawing/2016/SVG/main" r:embed="rId3"/>
              </a:ext>
            </a:extLst>
          </a:blip>
          <a:srcRect/>
          <a:stretch>
            <a:fillRect/>
          </a:stretch>
        </p:blipFill>
        <p:spPr>
          <a:xfrm rot="5400000">
            <a:off x="9991886" y="1247775"/>
            <a:ext cx="2200114" cy="2200114"/>
          </a:xfrm>
          <a:prstGeom prst="rect">
            <a:avLst/>
          </a:prstGeom>
        </p:spPr>
      </p:pic>
      <p:sp>
        <p:nvSpPr>
          <p:cNvPr id="12" name="Freeform 11"/>
          <p:cNvSpPr/>
          <p:nvPr/>
        </p:nvSpPr>
        <p:spPr>
          <a:xfrm>
            <a:off x="1540428" y="6470488"/>
            <a:ext cx="775021" cy="387513"/>
          </a:xfrm>
          <a:custGeom>
            <a:avLst/>
            <a:gdLst>
              <a:gd name="connsiteX0" fmla="*/ 387511 w 775021"/>
              <a:gd name="connsiteY0" fmla="*/ 0 h 387513"/>
              <a:gd name="connsiteX1" fmla="*/ 775021 w 775021"/>
              <a:gd name="connsiteY1" fmla="*/ 387511 h 387513"/>
              <a:gd name="connsiteX2" fmla="*/ 775021 w 775021"/>
              <a:gd name="connsiteY2" fmla="*/ 387513 h 387513"/>
              <a:gd name="connsiteX3" fmla="*/ 1 w 775021"/>
              <a:gd name="connsiteY3" fmla="*/ 387513 h 387513"/>
              <a:gd name="connsiteX4" fmla="*/ 0 w 775021"/>
              <a:gd name="connsiteY4" fmla="*/ 387511 h 387513"/>
              <a:gd name="connsiteX5" fmla="*/ 387511 w 775021"/>
              <a:gd name="connsiteY5" fmla="*/ 0 h 387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5021" h="387513">
                <a:moveTo>
                  <a:pt x="387511" y="0"/>
                </a:moveTo>
                <a:cubicBezTo>
                  <a:pt x="601527" y="0"/>
                  <a:pt x="775021" y="173494"/>
                  <a:pt x="775021" y="387511"/>
                </a:cubicBezTo>
                <a:lnTo>
                  <a:pt x="775021" y="387513"/>
                </a:lnTo>
                <a:lnTo>
                  <a:pt x="1" y="387513"/>
                </a:lnTo>
                <a:lnTo>
                  <a:pt x="0" y="387511"/>
                </a:lnTo>
                <a:cubicBezTo>
                  <a:pt x="0" y="173494"/>
                  <a:pt x="173494" y="0"/>
                  <a:pt x="387511" y="0"/>
                </a:cubicBezTo>
                <a:close/>
              </a:path>
            </a:pathLst>
          </a:custGeom>
          <a:solidFill>
            <a:schemeClr val="accent6"/>
          </a:solidFill>
          <a:ln w="3801" cap="flat">
            <a:noFill/>
            <a:prstDash val="solid"/>
            <a:miter/>
          </a:ln>
        </p:spPr>
        <p:txBody>
          <a:bodyPr wrap="square" rtlCol="0" anchor="ctr">
            <a:noAutofit/>
          </a:bodyPr>
          <a:lstStyle/>
          <a:p>
            <a:endParaRPr lang="en-US" dirty="0"/>
          </a:p>
        </p:txBody>
      </p:sp>
      <p:sp>
        <p:nvSpPr>
          <p:cNvPr id="2" name="Title 1"/>
          <p:cNvSpPr>
            <a:spLocks noGrp="1"/>
          </p:cNvSpPr>
          <p:nvPr>
            <p:ph type="title"/>
          </p:nvPr>
        </p:nvSpPr>
        <p:spPr>
          <a:xfrm>
            <a:off x="914400" y="1057274"/>
            <a:ext cx="7843837" cy="1012782"/>
          </a:xfrm>
        </p:spPr>
        <p:txBody>
          <a:bodyPr tIns="0" bIns="0">
            <a:noAutofit/>
          </a:bodyPr>
          <a:lstStyle>
            <a:lvl1pPr algn="l">
              <a:lnSpc>
                <a:spcPct val="100000"/>
              </a:lnSpc>
              <a:defRPr sz="3600" b="1"/>
            </a:lvl1pPr>
          </a:lstStyle>
          <a:p>
            <a:r>
              <a:rPr lang="en-US"/>
              <a:t>Click to edit Master title style</a:t>
            </a:r>
            <a:endParaRPr lang="en-US" dirty="0"/>
          </a:p>
        </p:txBody>
      </p:sp>
      <p:sp>
        <p:nvSpPr>
          <p:cNvPr id="30" name="Content Placeholder 2"/>
          <p:cNvSpPr>
            <a:spLocks noGrp="1"/>
          </p:cNvSpPr>
          <p:nvPr>
            <p:ph idx="13" hasCustomPrompt="1"/>
          </p:nvPr>
        </p:nvSpPr>
        <p:spPr>
          <a:xfrm>
            <a:off x="914400" y="2331791"/>
            <a:ext cx="6903076" cy="3721817"/>
          </a:xfrm>
        </p:spPr>
        <p:txBody>
          <a:bodyPr tIns="0" bIns="0">
            <a:normAutofit/>
          </a:bodyPr>
          <a:lstStyle>
            <a:lvl1pPr marL="0" indent="0">
              <a:lnSpc>
                <a:spcPct val="100000"/>
              </a:lnSpc>
              <a:spcBef>
                <a:spcPts val="0"/>
              </a:spcBef>
              <a:buNone/>
              <a:defRPr sz="2400"/>
            </a:lvl1pPr>
            <a:lvl2pPr marL="347345">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
        <p:nvSpPr>
          <p:cNvPr id="10" name="Picture Placeholder 9"/>
          <p:cNvSpPr>
            <a:spLocks noGrp="1"/>
          </p:cNvSpPr>
          <p:nvPr>
            <p:ph type="pic" sz="quarter" idx="14"/>
          </p:nvPr>
        </p:nvSpPr>
        <p:spPr>
          <a:xfrm>
            <a:off x="8989454" y="3405189"/>
            <a:ext cx="3202546" cy="3452811"/>
          </a:xfrm>
          <a:solidFill>
            <a:schemeClr val="accent1"/>
          </a:solidFill>
        </p:spPr>
        <p:txBody>
          <a:bodyPr>
            <a:normAutofit/>
          </a:bodyPr>
          <a:lstStyle>
            <a:lvl1pPr marL="0" indent="0">
              <a:buNone/>
              <a:defRPr sz="1800"/>
            </a:lvl1pPr>
          </a:lstStyle>
          <a:p>
            <a:r>
              <a:rPr lang="en-US"/>
              <a:t>Click icon to add picture</a:t>
            </a:r>
            <a:endParaRPr lang="en-US" dirty="0"/>
          </a:p>
        </p:txBody>
      </p:sp>
      <p:sp>
        <p:nvSpPr>
          <p:cNvPr id="20" name="Slide Number Placeholder 2"/>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t>‹#›</a:t>
            </a:fld>
            <a:endParaRPr lang="en-US" dirty="0"/>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ummary 3">
    <p:spTree>
      <p:nvGrpSpPr>
        <p:cNvPr id="1" name=""/>
        <p:cNvGrpSpPr/>
        <p:nvPr/>
      </p:nvGrpSpPr>
      <p:grpSpPr>
        <a:xfrm>
          <a:off x="0" y="0"/>
          <a:ext cx="0" cy="0"/>
          <a:chOff x="0" y="0"/>
          <a:chExt cx="0" cy="0"/>
        </a:xfrm>
      </p:grpSpPr>
      <p:pic>
        <p:nvPicPr>
          <p:cNvPr id="29" name="Graphic 28"/>
          <p:cNvPicPr>
            <a:picLocks noChangeAspect="1"/>
          </p:cNvPicPr>
          <p:nvPr userDrawn="1"/>
        </p:nvPicPr>
        <p:blipFill>
          <a:blip r:embed="rId2" cstate="screen">
            <a:extLst>
              <a:ext uri="{96DAC541-7B7A-43D3-8B79-37D633B846F1}">
                <asvg:svgBlip xmlns:asvg="http://schemas.microsoft.com/office/drawing/2016/SVG/main" r:embed="rId3"/>
              </a:ext>
            </a:extLst>
          </a:blip>
          <a:srcRect t="7193"/>
          <a:stretch>
            <a:fillRect/>
          </a:stretch>
        </p:blipFill>
        <p:spPr>
          <a:xfrm>
            <a:off x="1" y="-1"/>
            <a:ext cx="443344" cy="6856025"/>
          </a:xfrm>
          <a:custGeom>
            <a:avLst/>
            <a:gdLst>
              <a:gd name="connsiteX0" fmla="*/ 0 w 1734410"/>
              <a:gd name="connsiteY0" fmla="*/ 0 h 4795637"/>
              <a:gd name="connsiteX1" fmla="*/ 1734410 w 1734410"/>
              <a:gd name="connsiteY1" fmla="*/ 0 h 4795637"/>
              <a:gd name="connsiteX2" fmla="*/ 1734410 w 1734410"/>
              <a:gd name="connsiteY2" fmla="*/ 4795637 h 4795637"/>
              <a:gd name="connsiteX3" fmla="*/ 0 w 1734410"/>
              <a:gd name="connsiteY3" fmla="*/ 4795637 h 4795637"/>
            </a:gdLst>
            <a:ahLst/>
            <a:cxnLst>
              <a:cxn ang="0">
                <a:pos x="connsiteX0" y="connsiteY0"/>
              </a:cxn>
              <a:cxn ang="0">
                <a:pos x="connsiteX1" y="connsiteY1"/>
              </a:cxn>
              <a:cxn ang="0">
                <a:pos x="connsiteX2" y="connsiteY2"/>
              </a:cxn>
              <a:cxn ang="0">
                <a:pos x="connsiteX3" y="connsiteY3"/>
              </a:cxn>
            </a:cxnLst>
            <a:rect l="l" t="t" r="r" b="b"/>
            <a:pathLst>
              <a:path w="1734410" h="4795637">
                <a:moveTo>
                  <a:pt x="0" y="0"/>
                </a:moveTo>
                <a:lnTo>
                  <a:pt x="1734410" y="0"/>
                </a:lnTo>
                <a:lnTo>
                  <a:pt x="1734410" y="4795637"/>
                </a:lnTo>
                <a:lnTo>
                  <a:pt x="0" y="4795637"/>
                </a:lnTo>
                <a:close/>
              </a:path>
            </a:pathLst>
          </a:custGeom>
        </p:spPr>
      </p:pic>
      <p:sp>
        <p:nvSpPr>
          <p:cNvPr id="2" name="Title 1"/>
          <p:cNvSpPr>
            <a:spLocks noGrp="1"/>
          </p:cNvSpPr>
          <p:nvPr>
            <p:ph type="title" hasCustomPrompt="1"/>
          </p:nvPr>
        </p:nvSpPr>
        <p:spPr>
          <a:xfrm>
            <a:off x="1550564" y="1057274"/>
            <a:ext cx="9875463" cy="999746"/>
          </a:xfrm>
        </p:spPr>
        <p:txBody>
          <a:bodyPr tIns="0" bIns="0">
            <a:noAutofit/>
          </a:bodyPr>
          <a:lstStyle>
            <a:lvl1pPr algn="l">
              <a:lnSpc>
                <a:spcPct val="100000"/>
              </a:lnSpc>
              <a:defRPr sz="3600" b="1"/>
            </a:lvl1pPr>
          </a:lstStyle>
          <a:p>
            <a:r>
              <a:rPr lang="en-US" dirty="0"/>
              <a:t>Click to add title</a:t>
            </a:r>
          </a:p>
        </p:txBody>
      </p:sp>
      <p:sp>
        <p:nvSpPr>
          <p:cNvPr id="49" name="Freeform 48"/>
          <p:cNvSpPr/>
          <p:nvPr userDrawn="1"/>
        </p:nvSpPr>
        <p:spPr>
          <a:xfrm flipH="1" flipV="1">
            <a:off x="-3" y="4420134"/>
            <a:ext cx="1293237" cy="2437866"/>
          </a:xfrm>
          <a:custGeom>
            <a:avLst/>
            <a:gdLst>
              <a:gd name="connsiteX0" fmla="*/ 1293237 w 1293237"/>
              <a:gd name="connsiteY0" fmla="*/ 2437866 h 2437866"/>
              <a:gd name="connsiteX1" fmla="*/ 1292465 w 1293237"/>
              <a:gd name="connsiteY1" fmla="*/ 2437373 h 2437866"/>
              <a:gd name="connsiteX2" fmla="*/ 0 w 1293237"/>
              <a:gd name="connsiteY2" fmla="*/ 0 h 2437866"/>
              <a:gd name="connsiteX3" fmla="*/ 1293237 w 1293237"/>
              <a:gd name="connsiteY3" fmla="*/ 0 h 2437866"/>
            </a:gdLst>
            <a:ahLst/>
            <a:cxnLst>
              <a:cxn ang="0">
                <a:pos x="connsiteX0" y="connsiteY0"/>
              </a:cxn>
              <a:cxn ang="0">
                <a:pos x="connsiteX1" y="connsiteY1"/>
              </a:cxn>
              <a:cxn ang="0">
                <a:pos x="connsiteX2" y="connsiteY2"/>
              </a:cxn>
              <a:cxn ang="0">
                <a:pos x="connsiteX3" y="connsiteY3"/>
              </a:cxn>
            </a:cxnLst>
            <a:rect l="l" t="t" r="r" b="b"/>
            <a:pathLst>
              <a:path w="1293237" h="2437866">
                <a:moveTo>
                  <a:pt x="1293237" y="2437866"/>
                </a:moveTo>
                <a:lnTo>
                  <a:pt x="1292465" y="2437373"/>
                </a:lnTo>
                <a:cubicBezTo>
                  <a:pt x="511725" y="1903845"/>
                  <a:pt x="0" y="1011184"/>
                  <a:pt x="0" y="0"/>
                </a:cubicBezTo>
                <a:lnTo>
                  <a:pt x="1293237" y="0"/>
                </a:lnTo>
                <a:close/>
              </a:path>
            </a:pathLst>
          </a:custGeom>
          <a:solidFill>
            <a:schemeClr val="accent1"/>
          </a:solidFill>
          <a:ln w="4763" cap="flat">
            <a:noFill/>
            <a:prstDash val="solid"/>
            <a:miter/>
          </a:ln>
        </p:spPr>
        <p:txBody>
          <a:bodyPr wrap="square" rtlCol="0" anchor="ctr">
            <a:noAutofit/>
          </a:bodyPr>
          <a:lstStyle/>
          <a:p>
            <a:endParaRPr lang="en-US" dirty="0"/>
          </a:p>
        </p:txBody>
      </p:sp>
      <p:sp>
        <p:nvSpPr>
          <p:cNvPr id="16" name="Content Placeholder 3"/>
          <p:cNvSpPr>
            <a:spLocks noGrp="1"/>
          </p:cNvSpPr>
          <p:nvPr>
            <p:ph sz="half" idx="2" hasCustomPrompt="1"/>
          </p:nvPr>
        </p:nvSpPr>
        <p:spPr>
          <a:xfrm>
            <a:off x="1550564" y="2303028"/>
            <a:ext cx="5829147" cy="3961593"/>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Content Placeholder 3"/>
          <p:cNvSpPr>
            <a:spLocks noGrp="1"/>
          </p:cNvSpPr>
          <p:nvPr>
            <p:ph sz="half" idx="15" hasCustomPrompt="1"/>
          </p:nvPr>
        </p:nvSpPr>
        <p:spPr>
          <a:xfrm>
            <a:off x="7940842" y="2303028"/>
            <a:ext cx="3485184" cy="3961593"/>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7" name="Slide Number Placeholder 2"/>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t>‹#›</a:t>
            </a:fld>
            <a:endParaRPr lang="en-US" dirty="0"/>
          </a:p>
        </p:txBody>
      </p:sp>
      <p:pic>
        <p:nvPicPr>
          <p:cNvPr id="43" name="Graphic 42"/>
          <p:cNvPicPr>
            <a:picLocks noChangeAspect="1"/>
          </p:cNvPicPr>
          <p:nvPr userDrawn="1"/>
        </p:nvPicPr>
        <p:blipFill>
          <a:blip r:embed="rId2" cstate="screen">
            <a:extLst>
              <a:ext uri="{96DAC541-7B7A-43D3-8B79-37D633B846F1}">
                <asvg:svgBlip xmlns:asvg="http://schemas.microsoft.com/office/drawing/2016/SVG/main" r:embed="rId3"/>
              </a:ext>
            </a:extLst>
          </a:blip>
          <a:srcRect t="7193"/>
          <a:stretch>
            <a:fillRect/>
          </a:stretch>
        </p:blipFill>
        <p:spPr>
          <a:xfrm rot="5400000">
            <a:off x="6072641" y="-5676015"/>
            <a:ext cx="443344" cy="11795374"/>
          </a:xfrm>
          <a:custGeom>
            <a:avLst/>
            <a:gdLst>
              <a:gd name="connsiteX0" fmla="*/ 0 w 1734410"/>
              <a:gd name="connsiteY0" fmla="*/ 0 h 4795637"/>
              <a:gd name="connsiteX1" fmla="*/ 1734410 w 1734410"/>
              <a:gd name="connsiteY1" fmla="*/ 0 h 4795637"/>
              <a:gd name="connsiteX2" fmla="*/ 1734410 w 1734410"/>
              <a:gd name="connsiteY2" fmla="*/ 4795637 h 4795637"/>
              <a:gd name="connsiteX3" fmla="*/ 0 w 1734410"/>
              <a:gd name="connsiteY3" fmla="*/ 4795637 h 4795637"/>
            </a:gdLst>
            <a:ahLst/>
            <a:cxnLst>
              <a:cxn ang="0">
                <a:pos x="connsiteX0" y="connsiteY0"/>
              </a:cxn>
              <a:cxn ang="0">
                <a:pos x="connsiteX1" y="connsiteY1"/>
              </a:cxn>
              <a:cxn ang="0">
                <a:pos x="connsiteX2" y="connsiteY2"/>
              </a:cxn>
              <a:cxn ang="0">
                <a:pos x="connsiteX3" y="connsiteY3"/>
              </a:cxn>
            </a:cxnLst>
            <a:rect l="l" t="t" r="r" b="b"/>
            <a:pathLst>
              <a:path w="1734410" h="4795637">
                <a:moveTo>
                  <a:pt x="0" y="0"/>
                </a:moveTo>
                <a:lnTo>
                  <a:pt x="1734410" y="0"/>
                </a:lnTo>
                <a:lnTo>
                  <a:pt x="1734410" y="4795637"/>
                </a:lnTo>
                <a:lnTo>
                  <a:pt x="0" y="4795637"/>
                </a:lnTo>
                <a:close/>
              </a:path>
            </a:pathLst>
          </a:custGeom>
        </p:spPr>
      </p:pic>
      <p:pic>
        <p:nvPicPr>
          <p:cNvPr id="54" name="Graphic 53"/>
          <p:cNvPicPr>
            <a:picLocks noChangeAspect="1"/>
          </p:cNvPicPr>
          <p:nvPr userDrawn="1"/>
        </p:nvPicPr>
        <p:blipFill>
          <a:blip r:embed="rId4" cstate="screen">
            <a:extLst>
              <a:ext uri="{96DAC541-7B7A-43D3-8B79-37D633B846F1}">
                <asvg:svgBlip xmlns:asvg="http://schemas.microsoft.com/office/drawing/2016/SVG/main" r:embed="rId5"/>
              </a:ext>
            </a:extLst>
          </a:blip>
          <a:srcRect t="11443" r="10857"/>
          <a:stretch>
            <a:fillRect/>
          </a:stretch>
        </p:blipFill>
        <p:spPr>
          <a:xfrm rot="16200000">
            <a:off x="-6447" y="6444"/>
            <a:ext cx="1961253" cy="1948364"/>
          </a:xfrm>
          <a:custGeom>
            <a:avLst/>
            <a:gdLst>
              <a:gd name="connsiteX0" fmla="*/ 1961253 w 1961253"/>
              <a:gd name="connsiteY0" fmla="*/ 0 h 1948364"/>
              <a:gd name="connsiteX1" fmla="*/ 1961253 w 1961253"/>
              <a:gd name="connsiteY1" fmla="*/ 1948364 h 1948364"/>
              <a:gd name="connsiteX2" fmla="*/ 0 w 1961253"/>
              <a:gd name="connsiteY2" fmla="*/ 1948364 h 1948364"/>
              <a:gd name="connsiteX3" fmla="*/ 0 w 1961253"/>
              <a:gd name="connsiteY3" fmla="*/ 0 h 1948364"/>
            </a:gdLst>
            <a:ahLst/>
            <a:cxnLst>
              <a:cxn ang="0">
                <a:pos x="connsiteX0" y="connsiteY0"/>
              </a:cxn>
              <a:cxn ang="0">
                <a:pos x="connsiteX1" y="connsiteY1"/>
              </a:cxn>
              <a:cxn ang="0">
                <a:pos x="connsiteX2" y="connsiteY2"/>
              </a:cxn>
              <a:cxn ang="0">
                <a:pos x="connsiteX3" y="connsiteY3"/>
              </a:cxn>
            </a:cxnLst>
            <a:rect l="l" t="t" r="r" b="b"/>
            <a:pathLst>
              <a:path w="1961253" h="1948364">
                <a:moveTo>
                  <a:pt x="1961253" y="0"/>
                </a:moveTo>
                <a:lnTo>
                  <a:pt x="1961253" y="1948364"/>
                </a:lnTo>
                <a:lnTo>
                  <a:pt x="0" y="1948364"/>
                </a:lnTo>
                <a:lnTo>
                  <a:pt x="0" y="0"/>
                </a:lnTo>
                <a:close/>
              </a:path>
            </a:pathLst>
          </a:custGeom>
        </p:spPr>
      </p:pic>
      <p:sp>
        <p:nvSpPr>
          <p:cNvPr id="7" name="Image 2"/>
          <p:cNvSpPr/>
          <p:nvPr userDrawn="1"/>
        </p:nvSpPr>
        <p:spPr>
          <a:xfrm>
            <a:off x="396626" y="4929577"/>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33" name="Rectangle 32"/>
          <p:cNvSpPr/>
          <p:nvPr userDrawn="1"/>
        </p:nvSpPr>
        <p:spPr>
          <a:xfrm>
            <a:off x="-24064" y="0"/>
            <a:ext cx="12216063" cy="34671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34" name="Rectangle 33"/>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2" name="Title 1"/>
          <p:cNvSpPr>
            <a:spLocks noGrp="1"/>
          </p:cNvSpPr>
          <p:nvPr>
            <p:ph type="title" hasCustomPrompt="1"/>
          </p:nvPr>
        </p:nvSpPr>
        <p:spPr>
          <a:xfrm>
            <a:off x="914400" y="1057274"/>
            <a:ext cx="10511627" cy="1012785"/>
          </a:xfrm>
        </p:spPr>
        <p:txBody>
          <a:bodyPr tIns="0" bIns="0"/>
          <a:lstStyle>
            <a:lvl1pPr algn="ctr">
              <a:lnSpc>
                <a:spcPct val="100000"/>
              </a:lnSpc>
              <a:defRPr sz="3600">
                <a:solidFill>
                  <a:schemeClr val="accent6"/>
                </a:solidFill>
              </a:defRPr>
            </a:lvl1pPr>
          </a:lstStyle>
          <a:p>
            <a:r>
              <a:rPr lang="en-US" dirty="0"/>
              <a:t>Click to add title</a:t>
            </a:r>
          </a:p>
        </p:txBody>
      </p:sp>
      <p:sp>
        <p:nvSpPr>
          <p:cNvPr id="14" name="Content Placeholder 5"/>
          <p:cNvSpPr>
            <a:spLocks noGrp="1"/>
          </p:cNvSpPr>
          <p:nvPr userDrawn="1">
            <p:ph sz="quarter" idx="4" hasCustomPrompt="1"/>
          </p:nvPr>
        </p:nvSpPr>
        <p:spPr>
          <a:xfrm>
            <a:off x="914400" y="2316067"/>
            <a:ext cx="10511627" cy="3948557"/>
          </a:xfrm>
        </p:spPr>
        <p:txBody>
          <a:bodyPr lIns="91440" tIns="91440" rIns="91440" bIns="9144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Slide Number Placeholder 2"/>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t>‹#›</a:t>
            </a:fld>
            <a:endParaRPr lang="en-US" dirty="0"/>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sp>
        <p:nvSpPr>
          <p:cNvPr id="19" name="Freeform: Shape 18"/>
          <p:cNvSpPr/>
          <p:nvPr userDrawn="1"/>
        </p:nvSpPr>
        <p:spPr>
          <a:xfrm>
            <a:off x="7527501" y="0"/>
            <a:ext cx="4671276" cy="6857999"/>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p:cNvPicPr>
            <a:picLocks noChangeAspect="1"/>
          </p:cNvPicPr>
          <p:nvPr userDrawn="1"/>
        </p:nvPicPr>
        <p:blipFill>
          <a:blip r:embed="rId2" cstate="screen">
            <a:extLst>
              <a:ext uri="{96DAC541-7B7A-43D3-8B79-37D633B846F1}">
                <asvg:svgBlip xmlns:asvg="http://schemas.microsoft.com/office/drawing/2016/SVG/main" r:embed="rId3"/>
              </a:ext>
            </a:extLst>
          </a:blip>
          <a:srcRect/>
          <a:stretch>
            <a:fillRect/>
          </a:stretch>
        </p:blipFill>
        <p:spPr>
          <a:xfrm>
            <a:off x="8766586" y="0"/>
            <a:ext cx="3432191" cy="3432191"/>
          </a:xfrm>
          <a:prstGeom prst="rect">
            <a:avLst/>
          </a:prstGeom>
        </p:spPr>
      </p:pic>
      <p:sp>
        <p:nvSpPr>
          <p:cNvPr id="2" name="Title 1"/>
          <p:cNvSpPr>
            <a:spLocks noGrp="1"/>
          </p:cNvSpPr>
          <p:nvPr>
            <p:ph type="ctrTitle" hasCustomPrompt="1"/>
          </p:nvPr>
        </p:nvSpPr>
        <p:spPr>
          <a:xfrm>
            <a:off x="914401" y="849782"/>
            <a:ext cx="5715000" cy="2727709"/>
          </a:xfrm>
        </p:spPr>
        <p:txBody>
          <a:bodyPr tIns="0" bIns="0" anchor="b" anchorCtr="0">
            <a:noAutofit/>
          </a:bodyPr>
          <a:lstStyle>
            <a:lvl1pPr algn="l">
              <a:lnSpc>
                <a:spcPct val="100000"/>
              </a:lnSpc>
              <a:defRPr sz="3600"/>
            </a:lvl1pPr>
          </a:lstStyle>
          <a:p>
            <a:r>
              <a:rPr lang="en-US" dirty="0"/>
              <a:t>Click to add title</a:t>
            </a:r>
          </a:p>
        </p:txBody>
      </p:sp>
      <p:sp>
        <p:nvSpPr>
          <p:cNvPr id="6" name="Subtitle 2"/>
          <p:cNvSpPr>
            <a:spLocks noGrp="1"/>
          </p:cNvSpPr>
          <p:nvPr>
            <p:ph type="subTitle" idx="1" hasCustomPrompt="1"/>
          </p:nvPr>
        </p:nvSpPr>
        <p:spPr>
          <a:xfrm>
            <a:off x="914401" y="3813606"/>
            <a:ext cx="5715000" cy="2234642"/>
          </a:xfrm>
        </p:spPr>
        <p:txBody>
          <a:bodyPr lIns="91440" tIns="0" rIns="91440" bIns="0" anchor="t" anchorCtr="0">
            <a:normAutofit/>
          </a:bodyPr>
          <a:lstStyle>
            <a:lvl1pPr marL="0" indent="0" algn="l">
              <a:spcBef>
                <a:spcPts val="575"/>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image" Target="../media/image3.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image" Target="../media/image2.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5.pn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32">
            <a:extLst>
              <a:ext uri="{28A0092B-C50C-407E-A947-70E740481C1C}">
                <a14:useLocalDpi xmlns:a14="http://schemas.microsoft.com/office/drawing/2010/main" val="0"/>
              </a:ext>
            </a:extLst>
          </a:blip>
          <a:srcRect l="3613"/>
          <a:stretch>
            <a:fillRect/>
          </a:stretch>
        </p:blipFill>
        <p:spPr>
          <a:xfrm>
            <a:off x="0" y="2669685"/>
            <a:ext cx="4037012" cy="4188315"/>
          </a:xfrm>
          <a:prstGeom prst="rect">
            <a:avLst/>
          </a:prstGeom>
        </p:spPr>
      </p:pic>
      <p:pic>
        <p:nvPicPr>
          <p:cNvPr id="7" name="Picture 6"/>
          <p:cNvPicPr>
            <a:picLocks noChangeAspect="1"/>
          </p:cNvPicPr>
          <p:nvPr/>
        </p:nvPicPr>
        <p:blipFill rotWithShape="1">
          <a:blip r:embed="rId33">
            <a:extLst>
              <a:ext uri="{28A0092B-C50C-407E-A947-70E740481C1C}">
                <a14:useLocalDpi xmlns:a14="http://schemas.microsoft.com/office/drawing/2010/main" val="0"/>
              </a:ext>
            </a:extLst>
          </a:blip>
          <a:srcRect l="35640"/>
          <a:stretch>
            <a:fillRect/>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34">
            <a:extLst>
              <a:ext uri="{28A0092B-C50C-407E-A947-70E740481C1C}">
                <a14:useLocalDpi xmlns:a14="http://schemas.microsoft.com/office/drawing/2010/main" val="0"/>
              </a:ext>
            </a:extLst>
          </a:blip>
          <a:srcRect t="28813"/>
          <a:stretch>
            <a:fillRect/>
          </a:stretch>
        </p:blipFill>
        <p:spPr>
          <a:xfrm>
            <a:off x="7999412" y="0"/>
            <a:ext cx="1603387" cy="1141407"/>
          </a:xfrm>
          <a:prstGeom prst="rect">
            <a:avLst/>
          </a:prstGeom>
        </p:spPr>
      </p:pic>
      <p:pic>
        <p:nvPicPr>
          <p:cNvPr id="10" name="Picture 9"/>
          <p:cNvPicPr>
            <a:picLocks noChangeAspect="1"/>
          </p:cNvPicPr>
          <p:nvPr/>
        </p:nvPicPr>
        <p:blipFill rotWithShape="1">
          <a:blip r:embed="rId35">
            <a:extLst>
              <a:ext uri="{28A0092B-C50C-407E-A947-70E740481C1C}">
                <a14:useLocalDpi xmlns:a14="http://schemas.microsoft.com/office/drawing/2010/main" val="0"/>
              </a:ext>
            </a:extLst>
          </a:blip>
          <a:srcRect b="23320"/>
          <a:stretch>
            <a:fillRect/>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12/5/2024</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8F63A3B-78C7-47BE-AE5E-E10140E04643}" type="slidenum">
              <a:rPr lang="en-US" smtClean="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Lst>
  <p:hf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5pPr>
      <a:lvl6pPr marL="250571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chor="ctr"/>
          <a:lstStyle/>
          <a:p>
            <a:r>
              <a:rPr lang="en-US" dirty="0">
                <a:latin typeface="Times New Roman" panose="02020603050405020304" pitchFamily="18" charset="0"/>
                <a:cs typeface="Times New Roman" panose="02020603050405020304" pitchFamily="18" charset="0"/>
              </a:rPr>
              <a:t>Issue of </a:t>
            </a:r>
            <a:r>
              <a:rPr lang="en-GB" altLang="en-US" dirty="0">
                <a:latin typeface="Times New Roman" panose="02020603050405020304" pitchFamily="18" charset="0"/>
                <a:cs typeface="Times New Roman" panose="02020603050405020304" pitchFamily="18" charset="0"/>
              </a:rPr>
              <a:t>Obesity In Uk</a:t>
            </a:r>
            <a:br>
              <a:rPr lang="en-US" dirty="0">
                <a:latin typeface="Times New Roman" panose="02020603050405020304" pitchFamily="18" charset="0"/>
                <a:cs typeface="Times New Roman" panose="02020603050405020304" pitchFamily="18" charset="0"/>
              </a:rPr>
            </a:br>
            <a:r>
              <a:rPr lang="en-US" sz="1600" dirty="0">
                <a:latin typeface="Times New Roman" panose="02020603050405020304" pitchFamily="18" charset="0"/>
                <a:cs typeface="Times New Roman" panose="02020603050405020304" pitchFamily="18" charset="0"/>
              </a:rPr>
              <a:t>Student Name: Cristiana I. Roman</a:t>
            </a:r>
            <a:br>
              <a:rPr lang="en-US" sz="1600" dirty="0">
                <a:latin typeface="Times New Roman" panose="02020603050405020304" pitchFamily="18" charset="0"/>
                <a:cs typeface="Times New Roman" panose="02020603050405020304" pitchFamily="18" charset="0"/>
              </a:rPr>
            </a:br>
            <a:r>
              <a:rPr lang="en-US" sz="1600" dirty="0">
                <a:latin typeface="Times New Roman" panose="02020603050405020304" pitchFamily="18" charset="0"/>
                <a:cs typeface="Times New Roman" panose="02020603050405020304" pitchFamily="18" charset="0"/>
              </a:rPr>
              <a:t>Student ID: 1920096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530014" y="354949"/>
            <a:ext cx="9879437" cy="980844"/>
          </a:xfrm>
        </p:spPr>
        <p:txBody>
          <a:bodyPr/>
          <a:lstStyle/>
          <a:p>
            <a:pPr algn="ctr"/>
            <a:r>
              <a:rPr lang="en-GB" sz="32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Introduction </a:t>
            </a:r>
            <a:r>
              <a:rPr lang="en-GB" sz="1800" dirty="0">
                <a:solidFill>
                  <a:schemeClr val="tx1"/>
                </a:solidFill>
                <a:effectLst/>
                <a:latin typeface="Arial" panose="020B0604020202020204" pitchFamily="34" charset="0"/>
                <a:ea typeface="Arial" panose="020B0604020202020204" pitchFamily="34" charset="0"/>
              </a:rPr>
              <a:t> </a:t>
            </a:r>
            <a:endParaRPr lang="en-US" dirty="0">
              <a:solidFill>
                <a:schemeClr val="tx1"/>
              </a:solidFill>
            </a:endParaRPr>
          </a:p>
        </p:txBody>
      </p:sp>
      <p:sp>
        <p:nvSpPr>
          <p:cNvPr id="7" name="Content Placeholder 6"/>
          <p:cNvSpPr>
            <a:spLocks noGrp="1"/>
          </p:cNvSpPr>
          <p:nvPr>
            <p:ph sz="half" idx="1"/>
          </p:nvPr>
        </p:nvSpPr>
        <p:spPr>
          <a:xfrm>
            <a:off x="6096000" y="1379305"/>
            <a:ext cx="5313451" cy="5123746"/>
          </a:xfrm>
        </p:spPr>
        <p:txBody>
          <a:bodyPr>
            <a:normAutofit/>
          </a:bodyPr>
          <a:lstStyle/>
          <a:p>
            <a:pPr marL="342900" lvl="0" indent="-342900" algn="just">
              <a:lnSpc>
                <a:spcPct val="120000"/>
              </a:lnSpc>
              <a:spcBef>
                <a:spcPts val="1000"/>
              </a:spcBef>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This presentation is based on analysing the conditions and prevalence of obesity in the UK and the strategies adopted by the UK government as a part of the action. </a:t>
            </a:r>
            <a:endParaRPr lang="en-IN" sz="1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2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Obesity is a disorder caused by an individual gaining excessive body fat. It can be considered a chronic problem that can affect the quality of life (Cleveland Clinic, 2020). </a:t>
            </a:r>
            <a:endParaRPr lang="en-IN" sz="1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2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Unlike in the UK globally there are a huge number of individuals subjected to the problem of obesity which is 2.2 billion as of 2020 (Elflein, 2024).</a:t>
            </a:r>
            <a:endParaRPr lang="en-IN" sz="1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2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This presentation denotes the critical analysis of all initiatives taken by the government of UK and Wales for treating Obesity.</a:t>
            </a:r>
            <a:endParaRPr lang="en-IN" sz="1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pic>
        <p:nvPicPr>
          <p:cNvPr id="2" name="image5.png"/>
          <p:cNvPicPr/>
          <p:nvPr/>
        </p:nvPicPr>
        <p:blipFill>
          <a:blip r:embed="rId3"/>
          <a:stretch>
            <a:fillRect/>
          </a:stretch>
        </p:blipFill>
        <p:spPr>
          <a:xfrm>
            <a:off x="782549" y="2274495"/>
            <a:ext cx="5022350" cy="3333365"/>
          </a:xfrm>
          <a:prstGeom prst="rect">
            <a:avLst/>
          </a:prstGeom>
          <a:ln w="25400">
            <a:solidFill>
              <a:srgbClr val="000000"/>
            </a:solidFill>
            <a:prstDash val="solid"/>
          </a:ln>
        </p:spPr>
      </p:pic>
      <p:sp>
        <p:nvSpPr>
          <p:cNvPr id="4" name="TextBox 3"/>
          <p:cNvSpPr txBox="1"/>
          <p:nvPr/>
        </p:nvSpPr>
        <p:spPr>
          <a:xfrm>
            <a:off x="0" y="5651372"/>
            <a:ext cx="6097712" cy="457754"/>
          </a:xfrm>
          <a:prstGeom prst="rect">
            <a:avLst/>
          </a:prstGeom>
          <a:noFill/>
        </p:spPr>
        <p:txBody>
          <a:bodyPr wrap="square">
            <a:spAutoFit/>
          </a:bodyPr>
          <a:lstStyle/>
          <a:p>
            <a:pPr algn="ctr">
              <a:lnSpc>
                <a:spcPct val="150000"/>
              </a:lnSpc>
              <a:spcBef>
                <a:spcPts val="1000"/>
              </a:spcBef>
            </a:pPr>
            <a:r>
              <a:rPr lang="en-GB" sz="1800" dirty="0">
                <a:effectLst/>
                <a:latin typeface="Times New Roman" panose="02020603050405020304" pitchFamily="18" charset="0"/>
                <a:ea typeface="Times New Roman" panose="02020603050405020304" pitchFamily="18" charset="0"/>
              </a:rPr>
              <a:t>(Source: Elflein, 2024)</a:t>
            </a:r>
            <a:endParaRPr lang="en-IN" sz="1600" dirty="0">
              <a:effectLst/>
              <a:latin typeface="Arial" panose="020B0604020202020204" pitchFamily="34" charset="0"/>
              <a:ea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530014" y="354949"/>
            <a:ext cx="9879437" cy="980844"/>
          </a:xfrm>
        </p:spPr>
        <p:txBody>
          <a:bodyPr/>
          <a:lstStyle/>
          <a:p>
            <a:pPr algn="ctr"/>
            <a:r>
              <a:rPr lang="en-GB" sz="32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Areas of investigation </a:t>
            </a:r>
            <a:endParaRPr lang="en-US" dirty="0">
              <a:solidFill>
                <a:schemeClr val="tx1"/>
              </a:solidFill>
            </a:endParaRPr>
          </a:p>
        </p:txBody>
      </p:sp>
      <p:sp>
        <p:nvSpPr>
          <p:cNvPr id="7" name="Content Placeholder 6"/>
          <p:cNvSpPr>
            <a:spLocks noGrp="1"/>
          </p:cNvSpPr>
          <p:nvPr>
            <p:ph sz="half" idx="1"/>
          </p:nvPr>
        </p:nvSpPr>
        <p:spPr>
          <a:xfrm>
            <a:off x="6096000" y="1379305"/>
            <a:ext cx="5313451" cy="5123746"/>
          </a:xfrm>
        </p:spPr>
        <p:txBody>
          <a:bodyPr>
            <a:normAutofit/>
          </a:bodyPr>
          <a:lstStyle/>
          <a:p>
            <a:pPr marL="342900" lvl="0" indent="-342900" algn="just">
              <a:spcBef>
                <a:spcPts val="1000"/>
              </a:spcBef>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Obesity is accounted as the area of investigation as this leads to the chronic problem of Type 2 diabetes, Cardiovascular problems and several types of cancers. </a:t>
            </a:r>
            <a:endParaRPr lang="en-IN" sz="1800" u="none" strike="noStrike" dirty="0">
              <a:effectLst/>
              <a:latin typeface="Arial" panose="020B0604020202020204" pitchFamily="34" charset="0"/>
              <a:ea typeface="Arial" panose="020B0604020202020204" pitchFamily="34" charset="0"/>
            </a:endParaRPr>
          </a:p>
          <a:p>
            <a:pPr marL="342900" lvl="0" indent="-342900" algn="jus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Rising prevalence of obesity in the UK and Wales creates substantial strain on the healthcare system. </a:t>
            </a:r>
            <a:endParaRPr lang="en-IN" sz="1800" u="none" strike="noStrike" dirty="0">
              <a:effectLst/>
              <a:latin typeface="Arial" panose="020B0604020202020204" pitchFamily="34" charset="0"/>
              <a:ea typeface="Arial" panose="020B0604020202020204" pitchFamily="34" charset="0"/>
            </a:endParaRPr>
          </a:p>
          <a:p>
            <a:pPr marL="342900" lvl="0" indent="-342900" algn="jus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As per the health survey of England, 25.9% of people are obese and 37.9% of people are overweight, almost three-quarters of people aged from 45 to 75 have been identified as overweight (Baker, 2023).  </a:t>
            </a:r>
            <a:endParaRPr lang="en-IN" sz="1800" u="none" strike="noStrike" dirty="0">
              <a:effectLst/>
              <a:latin typeface="Arial" panose="020B0604020202020204" pitchFamily="34" charset="0"/>
              <a:ea typeface="Arial" panose="020B0604020202020204" pitchFamily="34" charset="0"/>
            </a:endParaRPr>
          </a:p>
          <a:p>
            <a:pPr marL="342900" lvl="0" indent="-342900" algn="jus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Obesity investigation leads to identifying effectiveness of strategies induced in the UK for making further adjustments. </a:t>
            </a:r>
            <a:endParaRPr lang="en-IN" sz="1800" u="none" strike="noStrike" dirty="0">
              <a:effectLst/>
              <a:latin typeface="Arial" panose="020B0604020202020204" pitchFamily="34" charset="0"/>
              <a:ea typeface="Arial" panose="020B0604020202020204" pitchFamily="34" charset="0"/>
            </a:endParaRPr>
          </a:p>
        </p:txBody>
      </p:sp>
      <p:pic>
        <p:nvPicPr>
          <p:cNvPr id="2" name="image7.png"/>
          <p:cNvPicPr/>
          <p:nvPr/>
        </p:nvPicPr>
        <p:blipFill>
          <a:blip r:embed="rId3"/>
          <a:stretch>
            <a:fillRect/>
          </a:stretch>
        </p:blipFill>
        <p:spPr>
          <a:xfrm>
            <a:off x="173240" y="2600083"/>
            <a:ext cx="5683029" cy="2691108"/>
          </a:xfrm>
          <a:prstGeom prst="rect">
            <a:avLst/>
          </a:prstGeom>
        </p:spPr>
      </p:pic>
      <p:sp>
        <p:nvSpPr>
          <p:cNvPr id="4" name="TextBox 3"/>
          <p:cNvSpPr txBox="1"/>
          <p:nvPr/>
        </p:nvSpPr>
        <p:spPr>
          <a:xfrm>
            <a:off x="0" y="5486123"/>
            <a:ext cx="6097712" cy="457754"/>
          </a:xfrm>
          <a:prstGeom prst="rect">
            <a:avLst/>
          </a:prstGeom>
          <a:noFill/>
        </p:spPr>
        <p:txBody>
          <a:bodyPr wrap="square">
            <a:spAutoFit/>
          </a:bodyPr>
          <a:lstStyle/>
          <a:p>
            <a:pPr algn="ctr">
              <a:lnSpc>
                <a:spcPct val="150000"/>
              </a:lnSpc>
              <a:spcBef>
                <a:spcPts val="1000"/>
              </a:spcBef>
            </a:pPr>
            <a:r>
              <a:rPr lang="en-GB" sz="1800" dirty="0">
                <a:effectLst/>
                <a:latin typeface="Times New Roman" panose="02020603050405020304" pitchFamily="18" charset="0"/>
                <a:ea typeface="Times New Roman" panose="02020603050405020304" pitchFamily="18" charset="0"/>
              </a:rPr>
              <a:t>(Source: Baker, 2023)</a:t>
            </a:r>
            <a:endParaRPr lang="en-IN" sz="1600" dirty="0">
              <a:effectLst/>
              <a:latin typeface="Arial" panose="020B0604020202020204" pitchFamily="34" charset="0"/>
              <a:ea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530014" y="354949"/>
            <a:ext cx="9879437" cy="980844"/>
          </a:xfrm>
        </p:spPr>
        <p:txBody>
          <a:bodyPr/>
          <a:lstStyle/>
          <a:p>
            <a:pPr algn="ctr"/>
            <a:r>
              <a:rPr lang="en-GB" sz="32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CONTD…</a:t>
            </a:r>
            <a:endParaRPr lang="en-US" dirty="0">
              <a:solidFill>
                <a:schemeClr val="tx1"/>
              </a:solidFill>
            </a:endParaRPr>
          </a:p>
        </p:txBody>
      </p:sp>
      <p:sp>
        <p:nvSpPr>
          <p:cNvPr id="7" name="Content Placeholder 6"/>
          <p:cNvSpPr>
            <a:spLocks noGrp="1"/>
          </p:cNvSpPr>
          <p:nvPr>
            <p:ph sz="half" idx="1"/>
          </p:nvPr>
        </p:nvSpPr>
        <p:spPr>
          <a:xfrm>
            <a:off x="6096000" y="1379305"/>
            <a:ext cx="5313451" cy="5123746"/>
          </a:xfrm>
        </p:spPr>
        <p:txBody>
          <a:bodyPr>
            <a:normAutofit/>
          </a:bodyPr>
          <a:lstStyle/>
          <a:p>
            <a:pPr marL="342900" lvl="0" indent="-342900" algn="just">
              <a:lnSpc>
                <a:spcPct val="120000"/>
              </a:lnSpc>
              <a:spcBef>
                <a:spcPts val="1000"/>
              </a:spcBef>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Obesity is quite dangerous for society as it leads to stigma and mental health problems such as anxiety and depression.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2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World Health Organization has declared obesity to be a global epidemic which requires urgent intervention.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2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Obesity is a major public health concern in Wales and there are 600,000 cases of obesity in Wales (Public Health Wales, 2019).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2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In 2015 Wales was also subject to a huge number of obesity cases 63% of men and 56% of women were suffering from obesity in this period (Statista Research Department, 2016). </a:t>
            </a:r>
            <a:endParaRPr lang="en-IN" sz="1800" u="none" strike="noStrike" dirty="0">
              <a:effectLst/>
              <a:latin typeface="Arial" panose="020B0604020202020204" pitchFamily="34" charset="0"/>
              <a:ea typeface="Arial" panose="020B0604020202020204" pitchFamily="34" charset="0"/>
            </a:endParaRPr>
          </a:p>
        </p:txBody>
      </p:sp>
      <p:pic>
        <p:nvPicPr>
          <p:cNvPr id="2" name="image3.png"/>
          <p:cNvPicPr/>
          <p:nvPr/>
        </p:nvPicPr>
        <p:blipFill>
          <a:blip r:embed="rId3"/>
          <a:stretch>
            <a:fillRect/>
          </a:stretch>
        </p:blipFill>
        <p:spPr>
          <a:xfrm>
            <a:off x="378135" y="2278165"/>
            <a:ext cx="5313451" cy="3408918"/>
          </a:xfrm>
          <a:prstGeom prst="rect">
            <a:avLst/>
          </a:prstGeom>
          <a:ln w="25400">
            <a:solidFill>
              <a:srgbClr val="000000"/>
            </a:solidFill>
            <a:prstDash val="solid"/>
          </a:ln>
        </p:spPr>
      </p:pic>
      <p:sp>
        <p:nvSpPr>
          <p:cNvPr id="4" name="TextBox 3"/>
          <p:cNvSpPr txBox="1"/>
          <p:nvPr/>
        </p:nvSpPr>
        <p:spPr>
          <a:xfrm>
            <a:off x="-105310" y="5802053"/>
            <a:ext cx="6097712" cy="457754"/>
          </a:xfrm>
          <a:prstGeom prst="rect">
            <a:avLst/>
          </a:prstGeom>
          <a:noFill/>
        </p:spPr>
        <p:txBody>
          <a:bodyPr wrap="square">
            <a:spAutoFit/>
          </a:bodyPr>
          <a:lstStyle/>
          <a:p>
            <a:pPr algn="ctr">
              <a:lnSpc>
                <a:spcPct val="150000"/>
              </a:lnSpc>
              <a:spcBef>
                <a:spcPts val="1000"/>
              </a:spcBef>
            </a:pPr>
            <a:r>
              <a:rPr lang="en-GB" sz="1800" dirty="0">
                <a:effectLst/>
                <a:latin typeface="Times New Roman" panose="02020603050405020304" pitchFamily="18" charset="0"/>
                <a:ea typeface="Times New Roman" panose="02020603050405020304" pitchFamily="18" charset="0"/>
              </a:rPr>
              <a:t>(Source: Statista Research Department, 2016)</a:t>
            </a:r>
            <a:endParaRPr lang="en-IN" sz="1600" dirty="0">
              <a:effectLst/>
              <a:latin typeface="Arial" panose="020B0604020202020204" pitchFamily="34" charset="0"/>
              <a:ea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530014" y="354949"/>
            <a:ext cx="9879437" cy="980844"/>
          </a:xfrm>
        </p:spPr>
        <p:txBody>
          <a:bodyPr/>
          <a:lstStyle/>
          <a:p>
            <a:pPr algn="ctr"/>
            <a:r>
              <a:rPr lang="en-US" sz="32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Public health initiatives and effectiveness in tackling the issue </a:t>
            </a:r>
            <a:endParaRPr lang="en-US" dirty="0">
              <a:solidFill>
                <a:schemeClr val="tx1"/>
              </a:solidFill>
            </a:endParaRPr>
          </a:p>
        </p:txBody>
      </p:sp>
      <p:sp>
        <p:nvSpPr>
          <p:cNvPr id="7" name="Content Placeholder 6"/>
          <p:cNvSpPr>
            <a:spLocks noGrp="1"/>
          </p:cNvSpPr>
          <p:nvPr>
            <p:ph sz="half" idx="1"/>
          </p:nvPr>
        </p:nvSpPr>
        <p:spPr>
          <a:xfrm>
            <a:off x="6527515" y="1736333"/>
            <a:ext cx="5313451" cy="4766718"/>
          </a:xfrm>
        </p:spPr>
        <p:txBody>
          <a:bodyPr>
            <a:normAutofit/>
          </a:bodyPr>
          <a:lstStyle/>
          <a:p>
            <a:pPr marL="342900" lvl="0" indent="-342900" algn="just">
              <a:lnSpc>
                <a:spcPct val="110000"/>
              </a:lnSpc>
              <a:spcBef>
                <a:spcPts val="1000"/>
              </a:spcBef>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As a part of the Action plan, UK has included the Childhood Obesity Plan of England.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1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This action plan was launched by the government of the UK in 2016 to reduce England's rate of childhood obesity in the UK within the coming 10 years (Action on Sugar, 2023).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1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This plan has emerged as a part of reducing sugar from foods, school sports and advertisements.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1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UK has also introduced another program that is Change 4 Life which supports families to remain healthy and happy within the community (Family Action, 2024).  </a:t>
            </a:r>
            <a:endParaRPr lang="en-IN" sz="1800" u="none" strike="noStrike" dirty="0">
              <a:effectLst/>
              <a:latin typeface="Arial" panose="020B0604020202020204" pitchFamily="34" charset="0"/>
              <a:ea typeface="Arial" panose="020B0604020202020204" pitchFamily="34" charset="0"/>
            </a:endParaRPr>
          </a:p>
        </p:txBody>
      </p:sp>
      <p:pic>
        <p:nvPicPr>
          <p:cNvPr id="2" name="image6.png"/>
          <p:cNvPicPr/>
          <p:nvPr/>
        </p:nvPicPr>
        <p:blipFill>
          <a:blip r:embed="rId3"/>
          <a:stretch>
            <a:fillRect/>
          </a:stretch>
        </p:blipFill>
        <p:spPr>
          <a:xfrm>
            <a:off x="972752" y="2175509"/>
            <a:ext cx="4832147" cy="3146503"/>
          </a:xfrm>
          <a:prstGeom prst="rect">
            <a:avLst/>
          </a:prstGeom>
        </p:spPr>
      </p:pic>
      <p:sp>
        <p:nvSpPr>
          <p:cNvPr id="4" name="TextBox 3"/>
          <p:cNvSpPr txBox="1"/>
          <p:nvPr/>
        </p:nvSpPr>
        <p:spPr>
          <a:xfrm>
            <a:off x="372020" y="5421909"/>
            <a:ext cx="6097712" cy="457754"/>
          </a:xfrm>
          <a:prstGeom prst="rect">
            <a:avLst/>
          </a:prstGeom>
          <a:noFill/>
        </p:spPr>
        <p:txBody>
          <a:bodyPr wrap="square">
            <a:spAutoFit/>
          </a:bodyPr>
          <a:lstStyle/>
          <a:p>
            <a:pPr algn="ctr">
              <a:lnSpc>
                <a:spcPct val="150000"/>
              </a:lnSpc>
              <a:spcBef>
                <a:spcPts val="1000"/>
              </a:spcBef>
            </a:pPr>
            <a:r>
              <a:rPr lang="en-GB" sz="1800" dirty="0">
                <a:effectLst/>
                <a:latin typeface="Times New Roman" panose="02020603050405020304" pitchFamily="18" charset="0"/>
                <a:ea typeface="Times New Roman" panose="02020603050405020304" pitchFamily="18" charset="0"/>
              </a:rPr>
              <a:t>(Source: James, 2024)</a:t>
            </a:r>
            <a:endParaRPr lang="en-IN" sz="1600" dirty="0">
              <a:effectLst/>
              <a:latin typeface="Arial" panose="020B0604020202020204" pitchFamily="34" charset="0"/>
              <a:ea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530014" y="354949"/>
            <a:ext cx="9879437" cy="980844"/>
          </a:xfrm>
        </p:spPr>
        <p:txBody>
          <a:bodyPr/>
          <a:lstStyle/>
          <a:p>
            <a:pPr algn="ctr"/>
            <a:r>
              <a:rPr lang="en-GB" sz="32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CONTD… </a:t>
            </a:r>
            <a:endParaRPr lang="en-US" dirty="0">
              <a:solidFill>
                <a:schemeClr val="tx1"/>
              </a:solidFill>
            </a:endParaRPr>
          </a:p>
        </p:txBody>
      </p:sp>
      <p:sp>
        <p:nvSpPr>
          <p:cNvPr id="7" name="Content Placeholder 6"/>
          <p:cNvSpPr>
            <a:spLocks noGrp="1"/>
          </p:cNvSpPr>
          <p:nvPr>
            <p:ph sz="half" idx="1"/>
          </p:nvPr>
        </p:nvSpPr>
        <p:spPr>
          <a:xfrm>
            <a:off x="6322031" y="1458931"/>
            <a:ext cx="5313451" cy="4766718"/>
          </a:xfrm>
        </p:spPr>
        <p:txBody>
          <a:bodyPr>
            <a:normAutofit lnSpcReduction="10000"/>
          </a:bodyPr>
          <a:lstStyle/>
          <a:p>
            <a:pPr marL="342900" lvl="0" indent="-342900" algn="just">
              <a:lnSpc>
                <a:spcPct val="120000"/>
              </a:lnSpc>
              <a:spcBef>
                <a:spcPts val="1000"/>
              </a:spcBef>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Healthy Weights is an intervention program introduced by the government of Wales to reduce the scope of obesity and focus on prevention and early intervention of the problem.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2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It is an ambitious plan of the government to reduce obesity conditions in the region within an accounting period of 10 years (Public Health Wales, 2024).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2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This particular strategy includes 5 delivery policies within 2 years which support individuals with appropriate BMI.</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2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This program is information and following this government initiative is quite easy for the individual living in the region. </a:t>
            </a:r>
            <a:endParaRPr lang="en-IN" sz="1800" u="none" strike="noStrike" dirty="0">
              <a:effectLst/>
              <a:latin typeface="Arial" panose="020B0604020202020204" pitchFamily="34" charset="0"/>
              <a:ea typeface="Arial" panose="020B0604020202020204" pitchFamily="34" charset="0"/>
            </a:endParaRPr>
          </a:p>
        </p:txBody>
      </p:sp>
      <p:pic>
        <p:nvPicPr>
          <p:cNvPr id="2" name="image4.png"/>
          <p:cNvPicPr/>
          <p:nvPr/>
        </p:nvPicPr>
        <p:blipFill>
          <a:blip r:embed="rId3"/>
          <a:stretch>
            <a:fillRect/>
          </a:stretch>
        </p:blipFill>
        <p:spPr>
          <a:xfrm>
            <a:off x="873542" y="1834622"/>
            <a:ext cx="4818342" cy="3631230"/>
          </a:xfrm>
          <a:prstGeom prst="rect">
            <a:avLst/>
          </a:prstGeom>
        </p:spPr>
      </p:pic>
      <p:sp>
        <p:nvSpPr>
          <p:cNvPr id="4" name="TextBox 3"/>
          <p:cNvSpPr txBox="1"/>
          <p:nvPr/>
        </p:nvSpPr>
        <p:spPr>
          <a:xfrm>
            <a:off x="224319" y="5575870"/>
            <a:ext cx="6097712" cy="457754"/>
          </a:xfrm>
          <a:prstGeom prst="rect">
            <a:avLst/>
          </a:prstGeom>
          <a:noFill/>
        </p:spPr>
        <p:txBody>
          <a:bodyPr wrap="square">
            <a:spAutoFit/>
          </a:bodyPr>
          <a:lstStyle/>
          <a:p>
            <a:pPr algn="ctr">
              <a:lnSpc>
                <a:spcPct val="150000"/>
              </a:lnSpc>
              <a:spcBef>
                <a:spcPts val="1000"/>
              </a:spcBef>
            </a:pPr>
            <a:r>
              <a:rPr lang="en-GB" sz="1800" dirty="0">
                <a:effectLst/>
                <a:latin typeface="Times New Roman" panose="02020603050405020304" pitchFamily="18" charset="0"/>
                <a:ea typeface="Times New Roman" panose="02020603050405020304" pitchFamily="18" charset="0"/>
              </a:rPr>
              <a:t>(Source: Cardiff Third Sector Council, 2019)</a:t>
            </a:r>
            <a:endParaRPr lang="en-IN" sz="1600" dirty="0">
              <a:effectLst/>
              <a:latin typeface="Arial" panose="020B0604020202020204" pitchFamily="34" charset="0"/>
              <a:ea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530014" y="354949"/>
            <a:ext cx="9879437" cy="980844"/>
          </a:xfrm>
        </p:spPr>
        <p:txBody>
          <a:bodyPr/>
          <a:lstStyle/>
          <a:p>
            <a:pPr algn="ctr"/>
            <a:r>
              <a:rPr lang="en-US" sz="32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Strength and limitations of this initiative </a:t>
            </a:r>
            <a:endParaRPr lang="en-US" dirty="0">
              <a:solidFill>
                <a:schemeClr val="tx1"/>
              </a:solidFill>
            </a:endParaRPr>
          </a:p>
        </p:txBody>
      </p:sp>
      <p:sp>
        <p:nvSpPr>
          <p:cNvPr id="7" name="Content Placeholder 6"/>
          <p:cNvSpPr>
            <a:spLocks noGrp="1"/>
          </p:cNvSpPr>
          <p:nvPr>
            <p:ph sz="half" idx="1"/>
          </p:nvPr>
        </p:nvSpPr>
        <p:spPr>
          <a:xfrm>
            <a:off x="6589159" y="1787702"/>
            <a:ext cx="5313451" cy="4540687"/>
          </a:xfrm>
        </p:spPr>
        <p:txBody>
          <a:bodyPr>
            <a:normAutofit/>
          </a:bodyPr>
          <a:lstStyle/>
          <a:p>
            <a:pPr marL="342900" lvl="0" indent="-342900" algn="just">
              <a:spcBef>
                <a:spcPts val="1000"/>
              </a:spcBef>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Strength in case of Change 4 Life initiatives include wide reach with the help of multimedia campaigns. </a:t>
            </a:r>
            <a:endParaRPr lang="en-IN" sz="1800" u="none" strike="noStrike" dirty="0">
              <a:effectLst/>
              <a:latin typeface="Arial" panose="020B0604020202020204" pitchFamily="34" charset="0"/>
              <a:ea typeface="Arial" panose="020B0604020202020204" pitchFamily="34" charset="0"/>
            </a:endParaRPr>
          </a:p>
          <a:p>
            <a:pPr marL="342900" lvl="0" indent="-342900" algn="jus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However, in this program, it is difficult to measure the direct impact of the rate of obesity in the UK.  </a:t>
            </a:r>
            <a:endParaRPr lang="en-IN" sz="1800" u="none" strike="noStrike" dirty="0">
              <a:effectLst/>
              <a:latin typeface="Arial" panose="020B0604020202020204" pitchFamily="34" charset="0"/>
              <a:ea typeface="Arial" panose="020B0604020202020204" pitchFamily="34" charset="0"/>
            </a:endParaRPr>
          </a:p>
          <a:p>
            <a:pPr marL="342900" lvl="0" indent="-342900" algn="jus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Whereas, the Childhood obesity plan of England has a direct correlation with the food industry and works to reduce sugar in food items. </a:t>
            </a:r>
            <a:endParaRPr lang="en-IN" sz="1800" u="none" strike="noStrike" dirty="0">
              <a:effectLst/>
              <a:latin typeface="Arial" panose="020B0604020202020204" pitchFamily="34" charset="0"/>
              <a:ea typeface="Arial" panose="020B0604020202020204" pitchFamily="34" charset="0"/>
            </a:endParaRPr>
          </a:p>
          <a:p>
            <a:pPr marL="342900" lvl="0" indent="-342900" algn="jus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However, this program has only limited focus on the social and economic impact caused due to obesity. </a:t>
            </a:r>
            <a:endParaRPr lang="en-IN" sz="1800" u="none" strike="noStrike" dirty="0">
              <a:effectLst/>
              <a:latin typeface="Arial" panose="020B0604020202020204" pitchFamily="34" charset="0"/>
              <a:ea typeface="Arial" panose="020B0604020202020204" pitchFamily="34" charset="0"/>
            </a:endParaRPr>
          </a:p>
        </p:txBody>
      </p:sp>
      <p:pic>
        <p:nvPicPr>
          <p:cNvPr id="1028" name="Picture 4" descr="New Change4Life campaign encourages parents in Leeds to make healthier food  choic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1933" y="3113070"/>
            <a:ext cx="5116530" cy="287804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530014" y="354949"/>
            <a:ext cx="9879437" cy="980844"/>
          </a:xfrm>
        </p:spPr>
        <p:txBody>
          <a:bodyPr/>
          <a:lstStyle/>
          <a:p>
            <a:pPr algn="ctr"/>
            <a:r>
              <a:rPr lang="en-GB" sz="32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CONTD…</a:t>
            </a:r>
            <a:endParaRPr lang="en-US" dirty="0">
              <a:solidFill>
                <a:schemeClr val="tx1"/>
              </a:solidFill>
            </a:endParaRPr>
          </a:p>
        </p:txBody>
      </p:sp>
      <p:sp>
        <p:nvSpPr>
          <p:cNvPr id="7" name="Content Placeholder 6"/>
          <p:cNvSpPr>
            <a:spLocks noGrp="1"/>
          </p:cNvSpPr>
          <p:nvPr>
            <p:ph sz="half" idx="1"/>
          </p:nvPr>
        </p:nvSpPr>
        <p:spPr>
          <a:xfrm>
            <a:off x="7510409" y="2013735"/>
            <a:ext cx="3899042" cy="4489316"/>
          </a:xfrm>
        </p:spPr>
        <p:txBody>
          <a:bodyPr>
            <a:normAutofit/>
          </a:bodyPr>
          <a:lstStyle/>
          <a:p>
            <a:pPr marL="342900" lvl="0" indent="-342900" algn="just">
              <a:spcBef>
                <a:spcPts val="1000"/>
              </a:spcBef>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Wales has been subjected to a huge crisis of obesity and the healthy weight program is directly tailored to the context of the region. </a:t>
            </a:r>
            <a:endParaRPr lang="en-IN" sz="1800" u="none" strike="noStrike" dirty="0">
              <a:effectLst/>
              <a:latin typeface="Arial" panose="020B0604020202020204" pitchFamily="34" charset="0"/>
              <a:ea typeface="Arial" panose="020B0604020202020204" pitchFamily="34" charset="0"/>
            </a:endParaRPr>
          </a:p>
          <a:p>
            <a:pPr marL="342900" lvl="0" indent="-342900" algn="jus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Its major strength is it is commonly emphasized over the interventions at community level. </a:t>
            </a:r>
            <a:endParaRPr lang="en-IN" sz="1800" u="none" strike="noStrike" dirty="0">
              <a:effectLst/>
              <a:latin typeface="Arial" panose="020B0604020202020204" pitchFamily="34" charset="0"/>
              <a:ea typeface="Arial" panose="020B0604020202020204" pitchFamily="34" charset="0"/>
            </a:endParaRPr>
          </a:p>
          <a:p>
            <a:pPr marL="342900" lvl="0" indent="-342900" algn="jus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However, there is a chance that the program can experience funding constraints due to pandemics and this can limit the progress towards achieving goals. </a:t>
            </a:r>
            <a:endParaRPr lang="en-IN" sz="1800" u="none" strike="noStrike" dirty="0">
              <a:effectLst/>
              <a:latin typeface="Arial" panose="020B0604020202020204" pitchFamily="34" charset="0"/>
              <a:ea typeface="Arial" panose="020B0604020202020204" pitchFamily="34" charset="0"/>
            </a:endParaRPr>
          </a:p>
        </p:txBody>
      </p:sp>
      <p:pic>
        <p:nvPicPr>
          <p:cNvPr id="2054" name="Picture 6" descr="Healthy Weight: Healthy Wales Delivery Plan 2020- 202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84270" y="3007193"/>
            <a:ext cx="4448710" cy="250239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530014" y="354949"/>
            <a:ext cx="9879437" cy="980844"/>
          </a:xfrm>
        </p:spPr>
        <p:txBody>
          <a:bodyPr/>
          <a:lstStyle/>
          <a:p>
            <a:pPr algn="ctr"/>
            <a:r>
              <a:rPr lang="en-GB" sz="32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Conclusion </a:t>
            </a:r>
            <a:endParaRPr lang="en-US" dirty="0">
              <a:solidFill>
                <a:schemeClr val="tx1"/>
              </a:solidFill>
            </a:endParaRPr>
          </a:p>
        </p:txBody>
      </p:sp>
      <p:sp>
        <p:nvSpPr>
          <p:cNvPr id="7" name="Content Placeholder 6"/>
          <p:cNvSpPr>
            <a:spLocks noGrp="1"/>
          </p:cNvSpPr>
          <p:nvPr>
            <p:ph sz="half" idx="1"/>
          </p:nvPr>
        </p:nvSpPr>
        <p:spPr>
          <a:xfrm>
            <a:off x="6986427" y="1910993"/>
            <a:ext cx="4423024" cy="4592058"/>
          </a:xfrm>
        </p:spPr>
        <p:txBody>
          <a:bodyPr>
            <a:normAutofit/>
          </a:bodyPr>
          <a:lstStyle/>
          <a:p>
            <a:pPr marL="342900" lvl="0" indent="-342900" algn="just">
              <a:spcBef>
                <a:spcPts val="1000"/>
              </a:spcBef>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This report surrounds the obesity condition in the UK and Wales and intervention taken by the government. </a:t>
            </a:r>
            <a:endParaRPr lang="en-IN" sz="1800" u="none" strike="noStrike" dirty="0">
              <a:effectLst/>
              <a:latin typeface="Arial" panose="020B0604020202020204" pitchFamily="34" charset="0"/>
              <a:ea typeface="Arial" panose="020B0604020202020204" pitchFamily="34" charset="0"/>
            </a:endParaRPr>
          </a:p>
          <a:p>
            <a:pPr marL="342900" lvl="0" indent="-342900" algn="jus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In the UK 37.9% of individuals are overweight for this reason the Change 4 Life program was introduced as a part of intervention. </a:t>
            </a:r>
            <a:endParaRPr lang="en-IN" sz="1800" u="none" strike="noStrike" dirty="0">
              <a:effectLst/>
              <a:latin typeface="Arial" panose="020B0604020202020204" pitchFamily="34" charset="0"/>
              <a:ea typeface="Arial" panose="020B0604020202020204" pitchFamily="34" charset="0"/>
            </a:endParaRPr>
          </a:p>
          <a:p>
            <a:pPr marL="342900" lvl="0" indent="-342900" algn="jus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Whereas in Wales 600,000 people have been subjected to the problem of Obesity for this reason the Healthy Weights program was introduced by the government. </a:t>
            </a:r>
            <a:endParaRPr lang="en-IN" sz="1800" u="none" strike="noStrike" dirty="0">
              <a:effectLst/>
              <a:latin typeface="Arial" panose="020B0604020202020204" pitchFamily="34" charset="0"/>
              <a:ea typeface="Arial" panose="020B0604020202020204" pitchFamily="34" charset="0"/>
            </a:endParaRPr>
          </a:p>
        </p:txBody>
      </p:sp>
      <p:pic>
        <p:nvPicPr>
          <p:cNvPr id="3074" name="Picture 2" descr="Healthy Weight Cymru"/>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8669" y="3597796"/>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095093" y="108369"/>
            <a:ext cx="9879437" cy="980844"/>
          </a:xfrm>
        </p:spPr>
        <p:txBody>
          <a:bodyPr/>
          <a:lstStyle/>
          <a:p>
            <a:pPr algn="ctr"/>
            <a:r>
              <a:rPr lang="en-GB" sz="32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Reference list</a:t>
            </a:r>
            <a:endParaRPr lang="en-US" dirty="0">
              <a:solidFill>
                <a:schemeClr val="tx1"/>
              </a:solidFill>
            </a:endParaRPr>
          </a:p>
        </p:txBody>
      </p:sp>
      <p:sp>
        <p:nvSpPr>
          <p:cNvPr id="7" name="Content Placeholder 6"/>
          <p:cNvSpPr>
            <a:spLocks noGrp="1"/>
          </p:cNvSpPr>
          <p:nvPr>
            <p:ph sz="half" idx="1"/>
          </p:nvPr>
        </p:nvSpPr>
        <p:spPr>
          <a:xfrm>
            <a:off x="371316" y="1325367"/>
            <a:ext cx="11603214" cy="5311740"/>
          </a:xfrm>
        </p:spPr>
        <p:txBody>
          <a:bodyPr>
            <a:normAutofit fontScale="85000" lnSpcReduction="10000"/>
          </a:bodyPr>
          <a:lstStyle/>
          <a:p>
            <a:pPr algn="just">
              <a:lnSpc>
                <a:spcPct val="120000"/>
              </a:lnSpc>
              <a:spcBef>
                <a:spcPts val="0"/>
              </a:spcBef>
            </a:pPr>
            <a:r>
              <a:rPr lang="en-US" sz="1800" dirty="0">
                <a:effectLst/>
                <a:latin typeface="Times New Roman" panose="02020603050405020304" pitchFamily="18" charset="0"/>
                <a:ea typeface="Times New Roman" panose="02020603050405020304" pitchFamily="18" charset="0"/>
              </a:rPr>
              <a:t>Cardiff Third Sector Council (2019). Healthy Weight Healthy Wales Survey | C3SC - Cardiff Third Sector Council. [online] C3SC - Cardiff Third Sector Council. Available at: https://c3sc.org.uk/healthy-weight-healthy-wales-survey/ [Accessed 3 Dec. 2024].</a:t>
            </a:r>
          </a:p>
          <a:p>
            <a:pPr algn="just">
              <a:lnSpc>
                <a:spcPct val="120000"/>
              </a:lnSpc>
              <a:spcBef>
                <a:spcPts val="0"/>
              </a:spcBef>
            </a:pPr>
            <a:r>
              <a:rPr lang="en-US" sz="1800" dirty="0">
                <a:effectLst/>
                <a:latin typeface="Times New Roman" panose="02020603050405020304" pitchFamily="18" charset="0"/>
                <a:ea typeface="Times New Roman" panose="02020603050405020304" pitchFamily="18" charset="0"/>
              </a:rPr>
              <a:t>Action on Sugar (2023). Childhood Obesity Plan - Action on Sugar. [online] www.actiononsugar.org. Available at: https://www.actiononsugar.org/reformulation-/childhood-obesity-plan/ [Accessed 3 Dec. 2024].</a:t>
            </a:r>
          </a:p>
          <a:p>
            <a:pPr algn="just">
              <a:lnSpc>
                <a:spcPct val="120000"/>
              </a:lnSpc>
              <a:spcBef>
                <a:spcPts val="0"/>
              </a:spcBef>
            </a:pPr>
            <a:r>
              <a:rPr lang="en-US" sz="1800" dirty="0">
                <a:effectLst/>
                <a:latin typeface="Times New Roman" panose="02020603050405020304" pitchFamily="18" charset="0"/>
                <a:ea typeface="Times New Roman" panose="02020603050405020304" pitchFamily="18" charset="0"/>
              </a:rPr>
              <a:t>Baker, C. (2023). Obesity Statistics. House of Commons Library, [online] 1(3336). Available at: https://commonslibrary.parliament.uk/research-briefings/sn03336/ [Accessed 3 Dec. 2024].</a:t>
            </a:r>
          </a:p>
          <a:p>
            <a:pPr algn="just">
              <a:lnSpc>
                <a:spcPct val="120000"/>
              </a:lnSpc>
              <a:spcBef>
                <a:spcPts val="0"/>
              </a:spcBef>
            </a:pPr>
            <a:r>
              <a:rPr lang="en-US" sz="1800" dirty="0">
                <a:effectLst/>
                <a:latin typeface="Times New Roman" panose="02020603050405020304" pitchFamily="18" charset="0"/>
                <a:ea typeface="Times New Roman" panose="02020603050405020304" pitchFamily="18" charset="0"/>
              </a:rPr>
              <a:t>Cleveland Clinic (2020). Obesity &amp; Weight Control: Health Risks, Weight Loss &amp; Bariatric Surgery. [online] Cleveland Clinic. Available at: https://</a:t>
            </a:r>
            <a:r>
              <a:rPr lang="en-US" sz="1800" dirty="0" err="1">
                <a:effectLst/>
                <a:latin typeface="Times New Roman" panose="02020603050405020304" pitchFamily="18" charset="0"/>
                <a:ea typeface="Times New Roman" panose="02020603050405020304" pitchFamily="18" charset="0"/>
              </a:rPr>
              <a:t>my.clevelandclinic.org</a:t>
            </a:r>
            <a:r>
              <a:rPr lang="en-US" sz="1800" dirty="0">
                <a:effectLst/>
                <a:latin typeface="Times New Roman" panose="02020603050405020304" pitchFamily="18" charset="0"/>
                <a:ea typeface="Times New Roman" panose="02020603050405020304" pitchFamily="18" charset="0"/>
              </a:rPr>
              <a:t>/health/diseases/11209-weight-control-and-obesity [Accessed 3 Dec. 2024].</a:t>
            </a:r>
          </a:p>
          <a:p>
            <a:pPr algn="just">
              <a:lnSpc>
                <a:spcPct val="120000"/>
              </a:lnSpc>
              <a:spcBef>
                <a:spcPts val="0"/>
              </a:spcBef>
            </a:pPr>
            <a:r>
              <a:rPr lang="en-US" sz="1800" dirty="0">
                <a:effectLst/>
                <a:latin typeface="Times New Roman" panose="02020603050405020304" pitchFamily="18" charset="0"/>
                <a:ea typeface="Times New Roman" panose="02020603050405020304" pitchFamily="18" charset="0"/>
              </a:rPr>
              <a:t>Elflein, J. (2024). Number of overweight or obese people forecasts worldwide 2035. [online] Statista. Available at: https://www.statista.com/statistics/1386134/number-of-overweight-or-obese-people-worldwide-forecasts/ [Accessed 3 Dec. 2024].</a:t>
            </a:r>
          </a:p>
          <a:p>
            <a:pPr algn="just">
              <a:lnSpc>
                <a:spcPct val="120000"/>
              </a:lnSpc>
              <a:spcBef>
                <a:spcPts val="0"/>
              </a:spcBef>
            </a:pPr>
            <a:r>
              <a:rPr lang="en-US" sz="1800" dirty="0">
                <a:effectLst/>
                <a:latin typeface="Times New Roman" panose="02020603050405020304" pitchFamily="18" charset="0"/>
                <a:ea typeface="Times New Roman" panose="02020603050405020304" pitchFamily="18" charset="0"/>
              </a:rPr>
              <a:t>Family Action (2024). Change4Life Service. [online] Family Action. Available at: https://family-action.org.uk/change4life/ [Accessed 3 Dec. 2024].</a:t>
            </a:r>
          </a:p>
          <a:p>
            <a:pPr algn="just">
              <a:lnSpc>
                <a:spcPct val="120000"/>
              </a:lnSpc>
              <a:spcBef>
                <a:spcPts val="0"/>
              </a:spcBef>
            </a:pPr>
            <a:r>
              <a:rPr lang="en-US" sz="1800" dirty="0">
                <a:effectLst/>
                <a:latin typeface="Times New Roman" panose="02020603050405020304" pitchFamily="18" charset="0"/>
                <a:ea typeface="Times New Roman" panose="02020603050405020304" pitchFamily="18" charset="0"/>
              </a:rPr>
              <a:t>James, S. (2024). Change 4 Life Critique. [online] Coastal Health &amp; Wellbeing. Available at: https://coastaltherapiesdevon.co.uk/blog/change-4-life-critique [Accessed 3 Dec. 2024].</a:t>
            </a:r>
          </a:p>
          <a:p>
            <a:pPr algn="just">
              <a:lnSpc>
                <a:spcPct val="120000"/>
              </a:lnSpc>
              <a:spcBef>
                <a:spcPts val="0"/>
              </a:spcBef>
            </a:pPr>
            <a:r>
              <a:rPr lang="en-US" sz="1800" dirty="0">
                <a:effectLst/>
                <a:latin typeface="Times New Roman" panose="02020603050405020304" pitchFamily="18" charset="0"/>
                <a:ea typeface="Times New Roman" panose="02020603050405020304" pitchFamily="18" charset="0"/>
              </a:rPr>
              <a:t>Public Health Wales (2019). Obesity in Wales (2019) - Public Health Wales. [online] Nhs. Wales. Available at: https://phw.nhs.wales/topics/obesity/obesity-in-wales-2019/ [Accessed 3 Dec. 2024].</a:t>
            </a:r>
          </a:p>
          <a:p>
            <a:pPr algn="just">
              <a:lnSpc>
                <a:spcPct val="120000"/>
              </a:lnSpc>
              <a:spcBef>
                <a:spcPts val="0"/>
              </a:spcBef>
            </a:pPr>
            <a:r>
              <a:rPr lang="en-US" sz="1800" dirty="0">
                <a:effectLst/>
                <a:latin typeface="Times New Roman" panose="02020603050405020304" pitchFamily="18" charset="0"/>
                <a:ea typeface="Times New Roman" panose="02020603050405020304" pitchFamily="18" charset="0"/>
              </a:rPr>
              <a:t>Public Health Wales (2024). Healthy Weight. [online] Public Health Wales. Available at: https://phw.nhs.wales/services-and-teams/healthy-working-wales/workplace-guidance/healthy-lifestyles-at-work/healthy-eating/healthy-weight/ [Accessed 3 Dec. 2024].</a:t>
            </a:r>
          </a:p>
          <a:p>
            <a:pPr algn="just">
              <a:lnSpc>
                <a:spcPct val="120000"/>
              </a:lnSpc>
              <a:spcBef>
                <a:spcPts val="0"/>
              </a:spcBef>
            </a:pPr>
            <a:r>
              <a:rPr lang="en-US" sz="1800" dirty="0">
                <a:effectLst/>
                <a:latin typeface="Times New Roman" panose="02020603050405020304" pitchFamily="18" charset="0"/>
                <a:ea typeface="Times New Roman" panose="02020603050405020304" pitchFamily="18" charset="0"/>
              </a:rPr>
              <a:t>Statista Research Department (2016). Overweight or obese adults by gender in Wales 2015 survey | Statista. [online] Statista. Available at: https://www.statista.com/statistics/348005/overweight-or-obese-individuals-by-gender-in-wales/ [Accessed 3 Dec. 2024].</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Thank You Images - Free Download on Freepi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14675" y="447675"/>
            <a:ext cx="5962650" cy="59626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fillRect/>
          </a:stretch>
        </a:blip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6DBB56F-4362-4386-A1A1-3DF898896616}">
  <ds:schemaRefs/>
</ds:datastoreItem>
</file>

<file path=customXml/itemProps2.xml><?xml version="1.0" encoding="utf-8"?>
<ds:datastoreItem xmlns:ds="http://schemas.openxmlformats.org/officeDocument/2006/customXml" ds:itemID="{BA719FA4-954C-4FA8-82CB-206659C3B826}">
  <ds:schemaRefs/>
</ds:datastoreItem>
</file>

<file path=customXml/itemProps3.xml><?xml version="1.0" encoding="utf-8"?>
<ds:datastoreItem xmlns:ds="http://schemas.openxmlformats.org/officeDocument/2006/customXml" ds:itemID="{04948363-B267-4BAC-8655-100FBEC280C1}">
  <ds:schemaRefs/>
</ds:datastoreItem>
</file>

<file path=docProps/app.xml><?xml version="1.0" encoding="utf-8"?>
<Properties xmlns="http://schemas.openxmlformats.org/officeDocument/2006/extended-properties" xmlns:vt="http://schemas.openxmlformats.org/officeDocument/2006/docPropsVTypes">
  <Template>Ion</Template>
  <TotalTime>2</TotalTime>
  <Words>1616</Words>
  <Application>Microsoft Office PowerPoint</Application>
  <PresentationFormat>Ecran lat</PresentationFormat>
  <Paragraphs>63</Paragraphs>
  <Slides>11</Slides>
  <Notes>10</Notes>
  <HiddenSlides>0</HiddenSlides>
  <MMClips>0</MMClips>
  <ScaleCrop>false</ScaleCrop>
  <HeadingPairs>
    <vt:vector size="6" baseType="variant">
      <vt:variant>
        <vt:lpstr>Fonturi utilizate</vt:lpstr>
      </vt:variant>
      <vt:variant>
        <vt:i4>5</vt:i4>
      </vt:variant>
      <vt:variant>
        <vt:lpstr>Temă</vt:lpstr>
      </vt:variant>
      <vt:variant>
        <vt:i4>1</vt:i4>
      </vt:variant>
      <vt:variant>
        <vt:lpstr>Titluri diapozitive</vt:lpstr>
      </vt:variant>
      <vt:variant>
        <vt:i4>11</vt:i4>
      </vt:variant>
    </vt:vector>
  </HeadingPairs>
  <TitlesOfParts>
    <vt:vector size="17" baseType="lpstr">
      <vt:lpstr>Arial</vt:lpstr>
      <vt:lpstr>Calibri</vt:lpstr>
      <vt:lpstr>Century Gothic</vt:lpstr>
      <vt:lpstr>Times New Roman</vt:lpstr>
      <vt:lpstr>Wingdings 3</vt:lpstr>
      <vt:lpstr>Ion</vt:lpstr>
      <vt:lpstr>Issue of Obesity In Uk Student Name: Cristiana I. Roman Student ID: 1920096</vt:lpstr>
      <vt:lpstr>Introduction  </vt:lpstr>
      <vt:lpstr>Areas of investigation </vt:lpstr>
      <vt:lpstr>CONTD…</vt:lpstr>
      <vt:lpstr>Public health initiatives and effectiveness in tackling the issue </vt:lpstr>
      <vt:lpstr>CONTD… </vt:lpstr>
      <vt:lpstr>Strength and limitations of this initiative </vt:lpstr>
      <vt:lpstr>CONTD…</vt:lpstr>
      <vt:lpstr>Conclusion </vt:lpstr>
      <vt:lpstr>Reference list</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Pratik Mukherjee</dc:creator>
  <cp:lastModifiedBy>Christine Roman</cp:lastModifiedBy>
  <cp:revision>12</cp:revision>
  <dcterms:created xsi:type="dcterms:W3CDTF">2024-11-30T12:19:00Z</dcterms:created>
  <dcterms:modified xsi:type="dcterms:W3CDTF">2024-12-05T13:33:01Z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ICV">
    <vt:lpwstr>7540EB8E7B87431595B68040F66E2640_12</vt:lpwstr>
  </property>
  <property fmtid="{D5CDD505-2E9C-101B-9397-08002B2CF9AE}" pid="4" name="KSOProductBuildVer">
    <vt:lpwstr>2057-12.2.0.18911</vt:lpwstr>
  </property>
</Properties>
</file>