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6" r:id="rId2"/>
    <p:sldId id="268" r:id="rId3"/>
    <p:sldId id="267" r:id="rId4"/>
    <p:sldId id="257" r:id="rId5"/>
    <p:sldId id="263" r:id="rId6"/>
    <p:sldId id="258" r:id="rId7"/>
    <p:sldId id="266" r:id="rId8"/>
    <p:sldId id="262" r:id="rId9"/>
    <p:sldId id="260" r:id="rId10"/>
    <p:sldId id="265" r:id="rId11"/>
    <p:sldId id="269" r:id="rId12"/>
    <p:sldId id="261"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057" autoAdjust="0"/>
  </p:normalViewPr>
  <p:slideViewPr>
    <p:cSldViewPr snapToGrid="0">
      <p:cViewPr>
        <p:scale>
          <a:sx n="100" d="100"/>
          <a:sy n="100" d="100"/>
        </p:scale>
        <p:origin x="-95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4A350A-3E38-4E54-A168-3427C97E1239}" type="datetimeFigureOut">
              <a:rPr lang="en-GB" smtClean="0"/>
              <a:t>12/01/2018</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C53F15-F2EF-4D8E-BA12-D928244F03CD}" type="slidenum">
              <a:rPr lang="en-GB" smtClean="0"/>
              <a:t>‹#›</a:t>
            </a:fld>
            <a:endParaRPr lang="en-GB"/>
          </a:p>
        </p:txBody>
      </p:sp>
    </p:spTree>
    <p:extLst>
      <p:ext uri="{BB962C8B-B14F-4D97-AF65-F5344CB8AC3E}">
        <p14:creationId xmlns:p14="http://schemas.microsoft.com/office/powerpoint/2010/main" val="1523814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Keep backups</a:t>
            </a:r>
            <a:r>
              <a:rPr lang="en-GB" baseline="0" dirty="0" smtClean="0"/>
              <a:t> of data from the office computers.</a:t>
            </a:r>
          </a:p>
          <a:p>
            <a:r>
              <a:rPr lang="en-GB" baseline="0" dirty="0" smtClean="0"/>
              <a:t>- Automatic backup depending on if batch program is implemented.</a:t>
            </a:r>
          </a:p>
          <a:p>
            <a:pPr marL="0" indent="0">
              <a:buFontTx/>
              <a:buNone/>
            </a:pPr>
            <a:r>
              <a:rPr lang="en-GB" baseline="0" dirty="0" smtClean="0"/>
              <a:t>- Keeping the data safe and off-site to ensure if any issues happens on site, the data is safe.</a:t>
            </a:r>
          </a:p>
          <a:p>
            <a:pPr marL="0" indent="0">
              <a:buFontTx/>
              <a:buNone/>
            </a:pPr>
            <a:r>
              <a:rPr lang="en-GB" dirty="0" smtClean="0"/>
              <a:t>- Having the data accessible from any location if the internet is present.</a:t>
            </a:r>
          </a:p>
        </p:txBody>
      </p:sp>
      <p:sp>
        <p:nvSpPr>
          <p:cNvPr id="4" name="Slide Number Placeholder 3"/>
          <p:cNvSpPr>
            <a:spLocks noGrp="1"/>
          </p:cNvSpPr>
          <p:nvPr>
            <p:ph type="sldNum" sz="quarter" idx="10"/>
          </p:nvPr>
        </p:nvSpPr>
        <p:spPr/>
        <p:txBody>
          <a:bodyPr/>
          <a:lstStyle/>
          <a:p>
            <a:fld id="{5BC53F15-F2EF-4D8E-BA12-D928244F03CD}" type="slidenum">
              <a:rPr lang="en-GB" smtClean="0"/>
              <a:t>4</a:t>
            </a:fld>
            <a:endParaRPr lang="en-GB"/>
          </a:p>
        </p:txBody>
      </p:sp>
    </p:spTree>
    <p:extLst>
      <p:ext uri="{BB962C8B-B14F-4D97-AF65-F5344CB8AC3E}">
        <p14:creationId xmlns:p14="http://schemas.microsoft.com/office/powerpoint/2010/main" val="1336222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a:t>
            </a:r>
            <a:r>
              <a:rPr lang="en-GB" baseline="0" dirty="0" smtClean="0"/>
              <a:t> cloud applications normally are used form user to user.</a:t>
            </a:r>
          </a:p>
          <a:p>
            <a:r>
              <a:rPr lang="en-GB" baseline="0" dirty="0" smtClean="0"/>
              <a:t>These cloud applications don’t supply the user normally with ease of use for administers roles over other cloud users.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5BC53F15-F2EF-4D8E-BA12-D928244F03CD}" type="slidenum">
              <a:rPr lang="en-GB" smtClean="0"/>
              <a:t>5</a:t>
            </a:fld>
            <a:endParaRPr lang="en-GB"/>
          </a:p>
        </p:txBody>
      </p:sp>
    </p:spTree>
    <p:extLst>
      <p:ext uri="{BB962C8B-B14F-4D97-AF65-F5344CB8AC3E}">
        <p14:creationId xmlns:p14="http://schemas.microsoft.com/office/powerpoint/2010/main" val="1171024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web app will be a admin dashboard setup with custom styles and CSS. This will allow for the best result for user interface with stable compatibility for phone, tablet, monitor etc. </a:t>
            </a:r>
          </a:p>
          <a:p>
            <a:r>
              <a:rPr lang="en-GB" dirty="0" smtClean="0"/>
              <a:t>The Web App will automatically backup, retrieve, send and display the users files and data. </a:t>
            </a:r>
          </a:p>
          <a:p>
            <a:endParaRPr lang="en-GB" dirty="0"/>
          </a:p>
        </p:txBody>
      </p:sp>
      <p:sp>
        <p:nvSpPr>
          <p:cNvPr id="4" name="Slide Number Placeholder 3"/>
          <p:cNvSpPr>
            <a:spLocks noGrp="1"/>
          </p:cNvSpPr>
          <p:nvPr>
            <p:ph type="sldNum" sz="quarter" idx="10"/>
          </p:nvPr>
        </p:nvSpPr>
        <p:spPr/>
        <p:txBody>
          <a:bodyPr/>
          <a:lstStyle/>
          <a:p>
            <a:fld id="{5BC53F15-F2EF-4D8E-BA12-D928244F03CD}" type="slidenum">
              <a:rPr lang="en-GB" smtClean="0"/>
              <a:t>6</a:t>
            </a:fld>
            <a:endParaRPr lang="en-GB"/>
          </a:p>
        </p:txBody>
      </p:sp>
    </p:spTree>
    <p:extLst>
      <p:ext uri="{BB962C8B-B14F-4D97-AF65-F5344CB8AC3E}">
        <p14:creationId xmlns:p14="http://schemas.microsoft.com/office/powerpoint/2010/main" val="1130323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C53F15-F2EF-4D8E-BA12-D928244F03CD}" type="slidenum">
              <a:rPr lang="en-GB" smtClean="0"/>
              <a:t>8</a:t>
            </a:fld>
            <a:endParaRPr lang="en-GB"/>
          </a:p>
        </p:txBody>
      </p:sp>
    </p:spTree>
    <p:extLst>
      <p:ext uri="{BB962C8B-B14F-4D97-AF65-F5344CB8AC3E}">
        <p14:creationId xmlns:p14="http://schemas.microsoft.com/office/powerpoint/2010/main" val="4247075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S3 is a amazon service supplied to developers to use as a backend</a:t>
            </a:r>
            <a:r>
              <a:rPr lang="en-GB" baseline="0" dirty="0" smtClean="0"/>
              <a:t> cloud storage solution. This system is very durable and  “</a:t>
            </a:r>
            <a:r>
              <a:rPr lang="en-GB" sz="1200" b="0" i="0" kern="1200" dirty="0" smtClean="0">
                <a:solidFill>
                  <a:schemeClr val="tx1"/>
                </a:solidFill>
                <a:effectLst/>
                <a:latin typeface="+mn-lt"/>
                <a:ea typeface="+mn-ea"/>
                <a:cs typeface="+mn-cs"/>
              </a:rPr>
              <a:t>It is designed to deliver 99.999999999% durability “(https://aws.amazon.com/s3/).</a:t>
            </a:r>
          </a:p>
          <a:p>
            <a:r>
              <a:rPr lang="en-GB" sz="1200" b="0" i="0" kern="1200" dirty="0" smtClean="0">
                <a:solidFill>
                  <a:schemeClr val="tx1"/>
                </a:solidFill>
                <a:effectLst/>
                <a:latin typeface="+mn-lt"/>
                <a:ea typeface="+mn-ea"/>
                <a:cs typeface="+mn-cs"/>
              </a:rPr>
              <a:t>S3 amazon supplies developers with a cloud solution using a bucket. This is</a:t>
            </a:r>
            <a:r>
              <a:rPr lang="en-GB" sz="1200" b="0" i="0" kern="1200" baseline="0" dirty="0" smtClean="0">
                <a:solidFill>
                  <a:schemeClr val="tx1"/>
                </a:solidFill>
                <a:effectLst/>
                <a:latin typeface="+mn-lt"/>
                <a:ea typeface="+mn-ea"/>
                <a:cs typeface="+mn-cs"/>
              </a:rPr>
              <a:t> a file directory that the developer can store data in. A developer can also setup parameters from S3 to their app or program they have built. This will allow communication between the amazon S3 service and the app/program to send, retrieve, write/read, delete or edit.</a:t>
            </a:r>
            <a:endParaRPr lang="en-GB" sz="1200" b="0" i="0" kern="1200" dirty="0" smtClean="0">
              <a:solidFill>
                <a:schemeClr val="tx1"/>
              </a:solidFill>
              <a:effectLst/>
              <a:latin typeface="+mn-lt"/>
              <a:ea typeface="+mn-ea"/>
              <a:cs typeface="+mn-cs"/>
            </a:endParaRPr>
          </a:p>
          <a:p>
            <a:endParaRPr lang="en-GB" sz="1200" b="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BC53F15-F2EF-4D8E-BA12-D928244F03CD}" type="slidenum">
              <a:rPr lang="en-GB" smtClean="0"/>
              <a:t>9</a:t>
            </a:fld>
            <a:endParaRPr lang="en-GB"/>
          </a:p>
        </p:txBody>
      </p:sp>
    </p:spTree>
    <p:extLst>
      <p:ext uri="{BB962C8B-B14F-4D97-AF65-F5344CB8AC3E}">
        <p14:creationId xmlns:p14="http://schemas.microsoft.com/office/powerpoint/2010/main" val="3861326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C53F15-F2EF-4D8E-BA12-D928244F03CD}" type="slidenum">
              <a:rPr lang="en-GB" smtClean="0"/>
              <a:t>12</a:t>
            </a:fld>
            <a:endParaRPr lang="en-GB"/>
          </a:p>
        </p:txBody>
      </p:sp>
    </p:spTree>
    <p:extLst>
      <p:ext uri="{BB962C8B-B14F-4D97-AF65-F5344CB8AC3E}">
        <p14:creationId xmlns:p14="http://schemas.microsoft.com/office/powerpoint/2010/main" val="1538601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1217794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1013308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91651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DF2AEF-915A-428D-A3CC-66F672B69C42}" type="datetimeFigureOut">
              <a:rPr lang="en-GB" smtClean="0"/>
              <a:t>12/01/2018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572642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4DF2AEF-915A-428D-A3CC-66F672B69C42}" type="datetimeFigureOut">
              <a:rPr lang="en-GB" smtClean="0"/>
              <a:t>12/01/2018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3892774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701259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4198712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569348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4DF2AEF-915A-428D-A3CC-66F672B69C42}" type="datetimeFigureOut">
              <a:rPr lang="en-GB" smtClean="0"/>
              <a:t>12/01/2018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794097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4DF2AEF-915A-428D-A3CC-66F672B69C42}" type="datetimeFigureOut">
              <a:rPr lang="en-GB" smtClean="0"/>
              <a:t>12/01/2018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4025848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1232594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832075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857801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22437436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3971402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4226030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DF2AEF-915A-428D-A3CC-66F672B69C42}" type="datetimeFigureOut">
              <a:rPr lang="en-GB" smtClean="0"/>
              <a:t>12/01/2018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E53B1F-124D-4F68-9188-FD67C388967D}" type="slidenum">
              <a:rPr lang="en-GB" smtClean="0"/>
              <a:t>‹#›</a:t>
            </a:fld>
            <a:endParaRPr lang="en-GB"/>
          </a:p>
        </p:txBody>
      </p:sp>
    </p:spTree>
    <p:extLst>
      <p:ext uri="{BB962C8B-B14F-4D97-AF65-F5344CB8AC3E}">
        <p14:creationId xmlns:p14="http://schemas.microsoft.com/office/powerpoint/2010/main" val="984881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4DF2AEF-915A-428D-A3CC-66F672B69C42}" type="datetimeFigureOut">
              <a:rPr lang="en-GB" smtClean="0"/>
              <a:t>12/01/2018</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7E53B1F-124D-4F68-9188-FD67C388967D}" type="slidenum">
              <a:rPr lang="en-GB" smtClean="0"/>
              <a:t>‹#›</a:t>
            </a:fld>
            <a:endParaRPr lang="en-GB"/>
          </a:p>
        </p:txBody>
      </p:sp>
    </p:spTree>
    <p:extLst>
      <p:ext uri="{BB962C8B-B14F-4D97-AF65-F5344CB8AC3E}">
        <p14:creationId xmlns:p14="http://schemas.microsoft.com/office/powerpoint/2010/main" val="117379669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incapsula.com/blog/top-10-cloud-security-concerns.html" TargetMode="External"/><Relationship Id="rId3" Type="http://schemas.openxmlformats.org/officeDocument/2006/relationships/hyperlink" Target="https://opensource.com/life/14/8/sandstorm-open-source-web-apps" TargetMode="External"/><Relationship Id="rId7" Type="http://schemas.openxmlformats.org/officeDocument/2006/relationships/hyperlink" Target="https://dropbox.com/" TargetMode="External"/><Relationship Id="rId2" Type="http://schemas.openxmlformats.org/officeDocument/2006/relationships/hyperlink" Target="http://www.sussex.ac.uk/ei/internal/forstudents/engineeringdesign/studyguides/techreportwriting" TargetMode="External"/><Relationship Id="rId1" Type="http://schemas.openxmlformats.org/officeDocument/2006/relationships/slideLayout" Target="../slideLayouts/slideLayout2.xml"/><Relationship Id="rId6" Type="http://schemas.openxmlformats.org/officeDocument/2006/relationships/hyperlink" Target="https://cloud.google.com/storage/" TargetMode="External"/><Relationship Id="rId5" Type="http://schemas.openxmlformats.org/officeDocument/2006/relationships/hyperlink" Target="https://www.tecmint.com/free-open-source-cloud-storage-tools-for-linux/" TargetMode="External"/><Relationship Id="rId4" Type="http://schemas.openxmlformats.org/officeDocument/2006/relationships/hyperlink" Target="https://ownclou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b="1" dirty="0" smtClean="0"/>
              <a:t>Private Cloud solution</a:t>
            </a:r>
            <a:endParaRPr lang="en-GB" b="1" dirty="0"/>
          </a:p>
        </p:txBody>
      </p:sp>
      <p:sp>
        <p:nvSpPr>
          <p:cNvPr id="3" name="Subtitle 2"/>
          <p:cNvSpPr>
            <a:spLocks noGrp="1"/>
          </p:cNvSpPr>
          <p:nvPr>
            <p:ph type="subTitle" idx="1"/>
          </p:nvPr>
        </p:nvSpPr>
        <p:spPr>
          <a:xfrm>
            <a:off x="9020908" y="6307242"/>
            <a:ext cx="2971800" cy="330951"/>
          </a:xfrm>
        </p:spPr>
        <p:txBody>
          <a:bodyPr>
            <a:normAutofit fontScale="92500" lnSpcReduction="10000"/>
          </a:bodyPr>
          <a:lstStyle/>
          <a:p>
            <a:r>
              <a:rPr lang="en-GB" sz="1800" b="1" i="1" dirty="0" smtClean="0">
                <a:latin typeface="Arial" panose="020B0604020202020204" pitchFamily="34" charset="0"/>
                <a:cs typeface="Arial" panose="020B0604020202020204" pitchFamily="34" charset="0"/>
              </a:rPr>
              <a:t>	By: Ricky JENKINS</a:t>
            </a:r>
            <a:endParaRPr lang="en-GB" sz="1800"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32544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9255" y="2647950"/>
            <a:ext cx="8825658" cy="1405531"/>
          </a:xfrm>
        </p:spPr>
        <p:txBody>
          <a:bodyPr/>
          <a:lstStyle/>
          <a:p>
            <a:pPr algn="ctr"/>
            <a:r>
              <a:rPr lang="en-GB" b="1" dirty="0" smtClean="0"/>
              <a:t>Lets start!</a:t>
            </a:r>
            <a:endParaRPr lang="en-GB" b="1" dirty="0"/>
          </a:p>
        </p:txBody>
      </p:sp>
    </p:spTree>
    <p:extLst>
      <p:ext uri="{BB962C8B-B14F-4D97-AF65-F5344CB8AC3E}">
        <p14:creationId xmlns:p14="http://schemas.microsoft.com/office/powerpoint/2010/main" val="32063309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Web cloud solution</a:t>
            </a:r>
            <a:endParaRPr lang="en-GB" dirty="0"/>
          </a:p>
        </p:txBody>
      </p:sp>
      <p:sp>
        <p:nvSpPr>
          <p:cNvPr id="3" name="Content Placeholder 2"/>
          <p:cNvSpPr>
            <a:spLocks noGrp="1"/>
          </p:cNvSpPr>
          <p:nvPr>
            <p:ph idx="1"/>
          </p:nvPr>
        </p:nvSpPr>
        <p:spPr/>
        <p:txBody>
          <a:bodyPr/>
          <a:lstStyle/>
          <a:p>
            <a:r>
              <a:rPr lang="en-GB" dirty="0" smtClean="0"/>
              <a:t>A web cloud solution is 3 part puzzle put together to create the system.</a:t>
            </a:r>
          </a:p>
          <a:p>
            <a:r>
              <a:rPr lang="en-GB" dirty="0" smtClean="0"/>
              <a:t>First: I make a website for users to login to access and do what they want with their files.</a:t>
            </a:r>
          </a:p>
          <a:p>
            <a:r>
              <a:rPr lang="en-GB" dirty="0" smtClean="0"/>
              <a:t>Second: I will then link up a cloud solution such as S3 to my website to supply limited/unlimited data with very strong security and encryption.</a:t>
            </a:r>
          </a:p>
          <a:p>
            <a:r>
              <a:rPr lang="en-GB" dirty="0" smtClean="0"/>
              <a:t>Third: ensure both first and second is working correctly and sure the customer is happy with their built web application.</a:t>
            </a:r>
            <a:endParaRPr lang="en-GB" dirty="0"/>
          </a:p>
        </p:txBody>
      </p:sp>
    </p:spTree>
    <p:extLst>
      <p:ext uri="{BB962C8B-B14F-4D97-AF65-F5344CB8AC3E}">
        <p14:creationId xmlns:p14="http://schemas.microsoft.com/office/powerpoint/2010/main" val="800989172"/>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000" dirty="0" smtClean="0">
                <a:latin typeface="Arial" panose="020B0604020202020204" pitchFamily="34" charset="0"/>
                <a:cs typeface="Arial" panose="020B0604020202020204" pitchFamily="34" charset="0"/>
              </a:rPr>
              <a:t>Issues with the current system?</a:t>
            </a:r>
            <a:endParaRPr lang="en-GB" sz="5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GB" dirty="0" smtClean="0"/>
              <a:t>The web app I will be creating is to cater for Jason that needs a private cloud solution to fix the issues.</a:t>
            </a:r>
          </a:p>
          <a:p>
            <a:r>
              <a:rPr lang="en-GB" dirty="0" smtClean="0"/>
              <a:t>The issues are as follow;</a:t>
            </a:r>
          </a:p>
          <a:p>
            <a:r>
              <a:rPr lang="en-GB" dirty="0" smtClean="0"/>
              <a:t>Making backups saved off-site.</a:t>
            </a:r>
          </a:p>
          <a:p>
            <a:r>
              <a:rPr lang="en-GB" dirty="0" smtClean="0"/>
              <a:t>Allowing different computers within his office to be synced up with a administer Account.</a:t>
            </a:r>
          </a:p>
          <a:p>
            <a:r>
              <a:rPr lang="en-GB" dirty="0" smtClean="0"/>
              <a:t>Creating, deleting, editing files online and allow them to be uploaded or downloaded.</a:t>
            </a:r>
          </a:p>
          <a:p>
            <a:r>
              <a:rPr lang="en-GB" dirty="0" smtClean="0"/>
              <a:t>Automatic backup every X amount of time.</a:t>
            </a:r>
          </a:p>
        </p:txBody>
      </p:sp>
    </p:spTree>
    <p:extLst>
      <p:ext uri="{BB962C8B-B14F-4D97-AF65-F5344CB8AC3E}">
        <p14:creationId xmlns:p14="http://schemas.microsoft.com/office/powerpoint/2010/main" val="2636778766"/>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cloud solutions</a:t>
            </a:r>
            <a:endParaRPr lang="en-GB" dirty="0"/>
          </a:p>
        </p:txBody>
      </p:sp>
      <p:sp>
        <p:nvSpPr>
          <p:cNvPr id="3" name="Content Placeholder 2"/>
          <p:cNvSpPr>
            <a:spLocks noGrp="1"/>
          </p:cNvSpPr>
          <p:nvPr>
            <p:ph idx="1"/>
          </p:nvPr>
        </p:nvSpPr>
        <p:spPr>
          <a:xfrm>
            <a:off x="1173651" y="2073015"/>
            <a:ext cx="8946541" cy="4195481"/>
          </a:xfrm>
        </p:spPr>
        <p:txBody>
          <a:bodyPr/>
          <a:lstStyle/>
          <a:p>
            <a:pPr marL="0" indent="0">
              <a:buNone/>
            </a:pPr>
            <a:r>
              <a:rPr lang="en-GB" dirty="0" smtClean="0"/>
              <a:t>There is a number of cloud solutions are as follows;</a:t>
            </a:r>
          </a:p>
          <a:p>
            <a:r>
              <a:rPr lang="en-GB" dirty="0" smtClean="0"/>
              <a:t>One drive</a:t>
            </a:r>
          </a:p>
          <a:p>
            <a:r>
              <a:rPr lang="en-GB" dirty="0" smtClean="0"/>
              <a:t>Drop Box</a:t>
            </a:r>
          </a:p>
          <a:p>
            <a:r>
              <a:rPr lang="en-GB" dirty="0" smtClean="0"/>
              <a:t>Google Cloud</a:t>
            </a:r>
          </a:p>
          <a:p>
            <a:endParaRPr lang="en-GB" dirty="0"/>
          </a:p>
          <a:p>
            <a:endParaRPr lang="en-GB" dirty="0" smtClean="0"/>
          </a:p>
        </p:txBody>
      </p:sp>
    </p:spTree>
    <p:extLst>
      <p:ext uri="{BB962C8B-B14F-4D97-AF65-F5344CB8AC3E}">
        <p14:creationId xmlns:p14="http://schemas.microsoft.com/office/powerpoint/2010/main" val="3645139445"/>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Cloud Web App Setup</a:t>
            </a:r>
            <a:endParaRPr lang="en-GB" dirty="0"/>
          </a:p>
        </p:txBody>
      </p:sp>
      <p:sp>
        <p:nvSpPr>
          <p:cNvPr id="3" name="Content Placeholder 2"/>
          <p:cNvSpPr>
            <a:spLocks noGrp="1"/>
          </p:cNvSpPr>
          <p:nvPr>
            <p:ph idx="1"/>
          </p:nvPr>
        </p:nvSpPr>
        <p:spPr/>
        <p:txBody>
          <a:bodyPr/>
          <a:lstStyle/>
          <a:p>
            <a:r>
              <a:rPr lang="en-GB" dirty="0" smtClean="0"/>
              <a:t>The cloud solution will be a web app to allow Jason to use the app on any system that has a browser and has access to the internet.</a:t>
            </a:r>
          </a:p>
          <a:p>
            <a:r>
              <a:rPr lang="en-GB" dirty="0" smtClean="0"/>
              <a:t>This system will use BOOTSTRAP4, Custom CSS, PHP, </a:t>
            </a:r>
            <a:r>
              <a:rPr lang="en-GB" dirty="0" err="1" smtClean="0"/>
              <a:t>MySql</a:t>
            </a:r>
            <a:r>
              <a:rPr lang="en-GB" dirty="0" smtClean="0"/>
              <a:t>, JavaScript</a:t>
            </a:r>
            <a:r>
              <a:rPr lang="en-GB" dirty="0" smtClean="0"/>
              <a:t>, JQuery, Ajax </a:t>
            </a:r>
            <a:r>
              <a:rPr lang="en-GB" dirty="0" smtClean="0"/>
              <a:t>1and1 web hosting and S3 AWS (amazon storage solution</a:t>
            </a:r>
            <a:r>
              <a:rPr lang="en-GB" dirty="0" smtClean="0"/>
              <a:t>).</a:t>
            </a:r>
          </a:p>
          <a:p>
            <a:endParaRPr lang="en-GB" dirty="0"/>
          </a:p>
          <a:p>
            <a:endParaRPr lang="en-GB" dirty="0" smtClean="0"/>
          </a:p>
        </p:txBody>
      </p:sp>
    </p:spTree>
    <p:extLst>
      <p:ext uri="{BB962C8B-B14F-4D97-AF65-F5344CB8AC3E}">
        <p14:creationId xmlns:p14="http://schemas.microsoft.com/office/powerpoint/2010/main" val="530181183"/>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web?</a:t>
            </a:r>
            <a:endParaRPr lang="en-GB" dirty="0"/>
          </a:p>
        </p:txBody>
      </p:sp>
      <p:sp>
        <p:nvSpPr>
          <p:cNvPr id="3" name="Content Placeholder 2"/>
          <p:cNvSpPr>
            <a:spLocks noGrp="1"/>
          </p:cNvSpPr>
          <p:nvPr>
            <p:ph idx="1"/>
          </p:nvPr>
        </p:nvSpPr>
        <p:spPr/>
        <p:txBody>
          <a:bodyPr/>
          <a:lstStyle/>
          <a:p>
            <a:r>
              <a:rPr lang="en-GB" dirty="0" smtClean="0"/>
              <a:t>I have chosen to use web because of the following;</a:t>
            </a:r>
          </a:p>
          <a:p>
            <a:endParaRPr lang="en-GB" dirty="0"/>
          </a:p>
          <a:p>
            <a:r>
              <a:rPr lang="en-GB" dirty="0" smtClean="0"/>
              <a:t>Web applications can run on any device if they have access to internet and has a browser.</a:t>
            </a:r>
          </a:p>
          <a:p>
            <a:r>
              <a:rPr lang="en-GB" dirty="0" smtClean="0"/>
              <a:t>The user doesn’t need to download any content</a:t>
            </a:r>
          </a:p>
          <a:p>
            <a:r>
              <a:rPr lang="en-GB" dirty="0" smtClean="0"/>
              <a:t>Its all done on the server, less stress on the users devices.</a:t>
            </a:r>
          </a:p>
          <a:p>
            <a:r>
              <a:rPr lang="en-GB" dirty="0" smtClean="0"/>
              <a:t>Easier to manage users accessing and editing/deleting content.</a:t>
            </a:r>
          </a:p>
          <a:p>
            <a:endParaRPr lang="en-GB" dirty="0"/>
          </a:p>
        </p:txBody>
      </p:sp>
    </p:spTree>
    <p:extLst>
      <p:ext uri="{BB962C8B-B14F-4D97-AF65-F5344CB8AC3E}">
        <p14:creationId xmlns:p14="http://schemas.microsoft.com/office/powerpoint/2010/main" val="4285962039"/>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And 1 web hosting</a:t>
            </a:r>
            <a:endParaRPr lang="en-GB" dirty="0"/>
          </a:p>
        </p:txBody>
      </p:sp>
      <p:sp>
        <p:nvSpPr>
          <p:cNvPr id="3" name="Content Placeholder 2"/>
          <p:cNvSpPr>
            <a:spLocks noGrp="1"/>
          </p:cNvSpPr>
          <p:nvPr>
            <p:ph idx="1"/>
          </p:nvPr>
        </p:nvSpPr>
        <p:spPr/>
        <p:txBody>
          <a:bodyPr/>
          <a:lstStyle/>
          <a:p>
            <a:r>
              <a:rPr lang="en-GB" dirty="0" smtClean="0"/>
              <a:t>I have gone with 1 and 1 web hosting as it was suggested to me by other developers I know. 1and1 web hosting allows me to host a domain, store my web files and use server side applications such as PHP, MYSQL and is ran by apache.</a:t>
            </a:r>
          </a:p>
          <a:p>
            <a:endParaRPr lang="en-GB" dirty="0"/>
          </a:p>
          <a:p>
            <a:r>
              <a:rPr lang="en-GB" dirty="0" smtClean="0"/>
              <a:t>1and1 gives me the platform to host and allow my website (web application) to be viewed if searched for with the domain “</a:t>
            </a:r>
            <a:r>
              <a:rPr lang="en-GB" dirty="0"/>
              <a:t>S</a:t>
            </a:r>
            <a:r>
              <a:rPr lang="en-GB" dirty="0" smtClean="0"/>
              <a:t>omeExamplecom”.</a:t>
            </a:r>
          </a:p>
          <a:p>
            <a:endParaRPr lang="en-GB" dirty="0"/>
          </a:p>
          <a:p>
            <a:endParaRPr lang="en-GB" dirty="0"/>
          </a:p>
        </p:txBody>
      </p:sp>
    </p:spTree>
    <p:extLst>
      <p:ext uri="{BB962C8B-B14F-4D97-AF65-F5344CB8AC3E}">
        <p14:creationId xmlns:p14="http://schemas.microsoft.com/office/powerpoint/2010/main" val="1041003283"/>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Services used (S3)</a:t>
            </a:r>
            <a:endParaRPr lang="en-GB" dirty="0"/>
          </a:p>
        </p:txBody>
      </p:sp>
      <p:sp>
        <p:nvSpPr>
          <p:cNvPr id="3" name="Content Placeholder 2"/>
          <p:cNvSpPr>
            <a:spLocks noGrp="1"/>
          </p:cNvSpPr>
          <p:nvPr>
            <p:ph idx="1"/>
          </p:nvPr>
        </p:nvSpPr>
        <p:spPr/>
        <p:txBody>
          <a:bodyPr/>
          <a:lstStyle/>
          <a:p>
            <a:r>
              <a:rPr lang="en-GB" dirty="0" smtClean="0"/>
              <a:t>I will be using the AWS Amazon S3 service.</a:t>
            </a:r>
          </a:p>
          <a:p>
            <a:r>
              <a:rPr lang="en-GB" dirty="0" smtClean="0"/>
              <a:t>The Amazon S3 service is a way for a web server or device to communicate to the server using an API to send and retrieve files and data from a bucket.</a:t>
            </a:r>
          </a:p>
          <a:p>
            <a:endParaRPr lang="en-GB" dirty="0"/>
          </a:p>
          <a:p>
            <a:r>
              <a:rPr lang="en-GB" dirty="0" smtClean="0"/>
              <a:t>This service will be used to store the users files that they upload to the web application.</a:t>
            </a:r>
            <a:endParaRPr lang="en-GB" dirty="0"/>
          </a:p>
        </p:txBody>
      </p:sp>
    </p:spTree>
    <p:extLst>
      <p:ext uri="{BB962C8B-B14F-4D97-AF65-F5344CB8AC3E}">
        <p14:creationId xmlns:p14="http://schemas.microsoft.com/office/powerpoint/2010/main" val="1837601865"/>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Cloud and web security</a:t>
            </a:r>
            <a:endParaRPr lang="en-GB" dirty="0"/>
          </a:p>
        </p:txBody>
      </p:sp>
      <p:sp>
        <p:nvSpPr>
          <p:cNvPr id="3" name="Content Placeholder 2"/>
          <p:cNvSpPr>
            <a:spLocks noGrp="1"/>
          </p:cNvSpPr>
          <p:nvPr>
            <p:ph idx="1"/>
          </p:nvPr>
        </p:nvSpPr>
        <p:spPr/>
        <p:txBody>
          <a:bodyPr/>
          <a:lstStyle/>
          <a:p>
            <a:r>
              <a:rPr lang="en-GB" dirty="0" smtClean="0"/>
              <a:t>It is important to ensure the website is secure.</a:t>
            </a:r>
          </a:p>
          <a:p>
            <a:r>
              <a:rPr lang="en-GB" dirty="0" smtClean="0"/>
              <a:t>The following will be implemented to ensure the app is secure;</a:t>
            </a:r>
          </a:p>
          <a:p>
            <a:endParaRPr lang="en-GB" dirty="0"/>
          </a:p>
          <a:p>
            <a:r>
              <a:rPr lang="en-GB" dirty="0" smtClean="0"/>
              <a:t>HTTPS://</a:t>
            </a:r>
          </a:p>
          <a:p>
            <a:r>
              <a:rPr lang="en-GB" dirty="0" smtClean="0"/>
              <a:t>Encrypted data</a:t>
            </a:r>
          </a:p>
          <a:p>
            <a:r>
              <a:rPr lang="en-GB" dirty="0" smtClean="0"/>
              <a:t>All coding languages and software/firmware is up to date.</a:t>
            </a:r>
          </a:p>
          <a:p>
            <a:r>
              <a:rPr lang="en-GB" dirty="0" smtClean="0"/>
              <a:t>Storing files on S3 and using 1AND1 hosting.</a:t>
            </a:r>
            <a:endParaRPr lang="en-GB" dirty="0"/>
          </a:p>
        </p:txBody>
      </p:sp>
    </p:spTree>
    <p:extLst>
      <p:ext uri="{BB962C8B-B14F-4D97-AF65-F5344CB8AC3E}">
        <p14:creationId xmlns:p14="http://schemas.microsoft.com/office/powerpoint/2010/main" val="4165253205"/>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Legal issues</a:t>
            </a:r>
            <a:endParaRPr lang="en-GB" dirty="0"/>
          </a:p>
        </p:txBody>
      </p:sp>
      <p:sp>
        <p:nvSpPr>
          <p:cNvPr id="3" name="Content Placeholder 2"/>
          <p:cNvSpPr>
            <a:spLocks noGrp="1"/>
          </p:cNvSpPr>
          <p:nvPr>
            <p:ph idx="1"/>
          </p:nvPr>
        </p:nvSpPr>
        <p:spPr/>
        <p:txBody>
          <a:bodyPr/>
          <a:lstStyle/>
          <a:p>
            <a:r>
              <a:rPr lang="en-GB" dirty="0" smtClean="0"/>
              <a:t>There is legal and ethical issues you will need to take into account such as;</a:t>
            </a:r>
          </a:p>
          <a:p>
            <a:r>
              <a:rPr lang="en-GB" dirty="0" smtClean="0"/>
              <a:t>Other users content</a:t>
            </a:r>
          </a:p>
          <a:p>
            <a:r>
              <a:rPr lang="en-GB" dirty="0" smtClean="0"/>
              <a:t>Assets used within the application</a:t>
            </a:r>
          </a:p>
          <a:p>
            <a:r>
              <a:rPr lang="en-GB" dirty="0" smtClean="0"/>
              <a:t>Other coders code</a:t>
            </a:r>
          </a:p>
          <a:p>
            <a:r>
              <a:rPr lang="en-GB" dirty="0" smtClean="0"/>
              <a:t>Data protection act</a:t>
            </a:r>
          </a:p>
          <a:p>
            <a:r>
              <a:rPr lang="en-GB" dirty="0" smtClean="0"/>
              <a:t>EULA Terms &amp; Conditions</a:t>
            </a:r>
          </a:p>
          <a:p>
            <a:endParaRPr lang="en-GB" dirty="0"/>
          </a:p>
          <a:p>
            <a:endParaRPr lang="en-GB" dirty="0" smtClean="0"/>
          </a:p>
          <a:p>
            <a:endParaRPr lang="en-GB" dirty="0" smtClean="0"/>
          </a:p>
        </p:txBody>
      </p:sp>
    </p:spTree>
    <p:extLst>
      <p:ext uri="{BB962C8B-B14F-4D97-AF65-F5344CB8AC3E}">
        <p14:creationId xmlns:p14="http://schemas.microsoft.com/office/powerpoint/2010/main" val="4244987049"/>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372334"/>
            <a:ext cx="9404723" cy="1400530"/>
          </a:xfrm>
        </p:spPr>
        <p:txBody>
          <a:bodyPr/>
          <a:lstStyle/>
          <a:p>
            <a:r>
              <a:rPr lang="en-GB" dirty="0" smtClean="0"/>
              <a:t>Development time.</a:t>
            </a:r>
            <a:endParaRPr lang="en-GB" dirty="0"/>
          </a:p>
        </p:txBody>
      </p:sp>
      <p:sp>
        <p:nvSpPr>
          <p:cNvPr id="3" name="Content Placeholder 2"/>
          <p:cNvSpPr>
            <a:spLocks noGrp="1"/>
          </p:cNvSpPr>
          <p:nvPr>
            <p:ph idx="1"/>
          </p:nvPr>
        </p:nvSpPr>
        <p:spPr>
          <a:xfrm>
            <a:off x="411982" y="2052919"/>
            <a:ext cx="11314444" cy="2810484"/>
          </a:xfrm>
        </p:spPr>
        <p:txBody>
          <a:bodyPr/>
          <a:lstStyle/>
          <a:p>
            <a:r>
              <a:rPr lang="en-GB" dirty="0" smtClean="0"/>
              <a:t>With the time I have to develop, I have created a </a:t>
            </a:r>
            <a:r>
              <a:rPr lang="en-GB" dirty="0" err="1" smtClean="0"/>
              <a:t>gantt</a:t>
            </a:r>
            <a:r>
              <a:rPr lang="en-GB" dirty="0" smtClean="0"/>
              <a:t> </a:t>
            </a:r>
            <a:r>
              <a:rPr lang="en-GB" dirty="0" smtClean="0"/>
              <a:t>chart. This will allow me to monitor my progress within the application and allow me to set goals and achieve tasks I have set. This will also allow me to remove features if I am running out of time to implement these them and ensure the functional part of the website is working.</a:t>
            </a:r>
            <a:endParaRPr lang="en-GB" dirty="0"/>
          </a:p>
        </p:txBody>
      </p:sp>
      <p:pic>
        <p:nvPicPr>
          <p:cNvPr id="1026" name="Picture 2" descr="O:\Year 2\Research Methodologies and Project Management\Assignment 1\gaia_Ch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65" y="4941168"/>
            <a:ext cx="12066313" cy="1848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941409"/>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376518"/>
            <a:ext cx="9404723" cy="1400530"/>
          </a:xfrm>
        </p:spPr>
        <p:txBody>
          <a:bodyPr/>
          <a:lstStyle/>
          <a:p>
            <a:r>
              <a:rPr lang="en-GB" dirty="0" smtClean="0"/>
              <a:t>References</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33993509"/>
              </p:ext>
            </p:extLst>
          </p:nvPr>
        </p:nvGraphicFramePr>
        <p:xfrm>
          <a:off x="209552" y="1866897"/>
          <a:ext cx="11830049" cy="4762502"/>
        </p:xfrm>
        <a:graphic>
          <a:graphicData uri="http://schemas.openxmlformats.org/drawingml/2006/table">
            <a:tbl>
              <a:tblPr>
                <a:tableStyleId>{5C22544A-7EE6-4342-B048-85BDC9FD1C3A}</a:tableStyleId>
              </a:tblPr>
              <a:tblGrid>
                <a:gridCol w="142714"/>
                <a:gridCol w="300720"/>
                <a:gridCol w="3330016"/>
                <a:gridCol w="7208873"/>
                <a:gridCol w="276225"/>
                <a:gridCol w="571501"/>
              </a:tblGrid>
              <a:tr h="516554">
                <a:tc>
                  <a:txBody>
                    <a:bodyPr/>
                    <a:lstStyle/>
                    <a:p>
                      <a:pPr algn="l" fontAlgn="b"/>
                      <a:r>
                        <a:rPr lang="en-GB" sz="800" u="none" strike="noStrike" dirty="0">
                          <a:effectLst/>
                        </a:rPr>
                        <a:t>ID:</a:t>
                      </a:r>
                      <a:endParaRPr lang="en-GB" sz="800" b="0" i="0" u="none" strike="noStrike" dirty="0">
                        <a:solidFill>
                          <a:srgbClr val="FFFFFF"/>
                        </a:solidFill>
                        <a:effectLst/>
                        <a:latin typeface="Calibri"/>
                      </a:endParaRPr>
                    </a:p>
                  </a:txBody>
                  <a:tcPr marL="3857" marR="3857" marT="3857" marB="0" anchor="b"/>
                </a:tc>
                <a:tc>
                  <a:txBody>
                    <a:bodyPr/>
                    <a:lstStyle/>
                    <a:p>
                      <a:pPr algn="l" fontAlgn="b"/>
                      <a:r>
                        <a:rPr lang="en-GB" sz="800" u="none" strike="noStrike">
                          <a:effectLst/>
                        </a:rPr>
                        <a:t>Website</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Link</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dirty="0">
                          <a:effectLst/>
                        </a:rPr>
                        <a:t>Reason</a:t>
                      </a:r>
                      <a:endParaRPr lang="en-GB" sz="800" b="0" i="0" u="none" strike="noStrike" dirty="0">
                        <a:solidFill>
                          <a:srgbClr val="FFFFFF"/>
                        </a:solidFill>
                        <a:effectLst/>
                        <a:latin typeface="Calibri"/>
                      </a:endParaRPr>
                    </a:p>
                  </a:txBody>
                  <a:tcPr marL="3857" marR="3857" marT="3857" marB="0" anchor="b"/>
                </a:tc>
                <a:tc>
                  <a:txBody>
                    <a:bodyPr/>
                    <a:lstStyle/>
                    <a:p>
                      <a:pPr algn="l" fontAlgn="b"/>
                      <a:r>
                        <a:rPr lang="en-GB" sz="800" u="none" strike="noStrike" dirty="0">
                          <a:effectLst/>
                        </a:rPr>
                        <a:t>Useful</a:t>
                      </a:r>
                      <a:endParaRPr lang="en-GB" sz="800" b="0" i="0" u="none" strike="noStrike" dirty="0">
                        <a:solidFill>
                          <a:srgbClr val="FFFFFF"/>
                        </a:solidFill>
                        <a:effectLst/>
                        <a:latin typeface="Calibri"/>
                      </a:endParaRPr>
                    </a:p>
                  </a:txBody>
                  <a:tcPr marL="3857" marR="3857" marT="3857" marB="0" anchor="b"/>
                </a:tc>
                <a:tc>
                  <a:txBody>
                    <a:bodyPr/>
                    <a:lstStyle/>
                    <a:p>
                      <a:pPr algn="l" fontAlgn="b"/>
                      <a:r>
                        <a:rPr lang="en-GB" sz="800" u="none" strike="noStrike">
                          <a:effectLst/>
                        </a:rPr>
                        <a:t>Date</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1</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2"/>
                        </a:rPr>
                        <a:t>http://www.sussex.ac.uk/ei/internal/forstudents/engineeringdesign/studyguides/techreportwriting</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Looking at how you stucture a formal report</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802235">
                <a:tc>
                  <a:txBody>
                    <a:bodyPr/>
                    <a:lstStyle/>
                    <a:p>
                      <a:pPr algn="r" fontAlgn="b"/>
                      <a:r>
                        <a:rPr lang="en-GB" sz="800" u="none" strike="noStrike">
                          <a:effectLst/>
                        </a:rPr>
                        <a:t>2</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2</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dirty="0">
                          <a:effectLst/>
                          <a:hlinkClick r:id="rId3"/>
                        </a:rPr>
                        <a:t>https://opensource.com/life/14/8/sandstorm-open-source-web-apps</a:t>
                      </a:r>
                      <a:endParaRPr lang="en-GB" sz="800" b="0" i="0" u="sng" strike="noStrike" dirty="0">
                        <a:solidFill>
                          <a:srgbClr val="FFFFFF"/>
                        </a:solidFill>
                        <a:effectLst/>
                        <a:latin typeface="Calibri"/>
                      </a:endParaRPr>
                    </a:p>
                  </a:txBody>
                  <a:tcPr marL="3857" marR="3857" marT="3857" marB="0" anchor="b"/>
                </a:tc>
                <a:tc>
                  <a:txBody>
                    <a:bodyPr/>
                    <a:lstStyle/>
                    <a:p>
                      <a:pPr algn="l" fontAlgn="b"/>
                      <a:r>
                        <a:rPr lang="en-GB" sz="800" u="none" strike="noStrike">
                          <a:effectLst/>
                        </a:rPr>
                        <a:t>looking at different types of open source cloud apps, this website explained how difficult and hard it is to find open source web apps because you would have to host it yourself meaning most people don't have the time to do so.</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3</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3</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4"/>
                        </a:rPr>
                        <a:t>https://owncloud.org/</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a paid cloud software for a server that is hosted through a network OS or a virtual machine.</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4</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4</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5"/>
                        </a:rPr>
                        <a:t>https://www.tecmint.com/free-open-source-cloud-storage-tools-for-linux/</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fantastic website explaining different cloud apps that are free to use, open source and allow you to edit, change and add features if you wanted to.</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5</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5</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6"/>
                        </a:rPr>
                        <a:t>https://cloud.google.com/storage/</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This is a built online cloud app that google offers for free and paid versions</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6</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6</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7"/>
                        </a:rPr>
                        <a:t>https://DropBox.com</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Dropbox is a cloud system that is free use to allow users to upload and download files on their personal storage system on the network</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13/10/2017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7</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7</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2"/>
                        </a:rPr>
                        <a:t>http://www.sussex.ac.uk/ei/internal/forstudents/engineeringdesign/studyguides/techreportwriting</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Looking for the formal, correct way to display a report</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16/10/2017</a:t>
                      </a:r>
                      <a:endParaRPr lang="en-GB" sz="800" b="0" i="0" u="none" strike="noStrike">
                        <a:solidFill>
                          <a:srgbClr val="FFFFFF"/>
                        </a:solidFill>
                        <a:effectLst/>
                        <a:latin typeface="Calibri"/>
                      </a:endParaRPr>
                    </a:p>
                  </a:txBody>
                  <a:tcPr marL="3857" marR="3857" marT="3857" marB="0" anchor="b"/>
                </a:tc>
              </a:tr>
              <a:tr h="491959">
                <a:tc>
                  <a:txBody>
                    <a:bodyPr/>
                    <a:lstStyle/>
                    <a:p>
                      <a:pPr algn="r" fontAlgn="b"/>
                      <a:r>
                        <a:rPr lang="en-GB" sz="800" u="none" strike="noStrike">
                          <a:effectLst/>
                        </a:rPr>
                        <a:t>8</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a:effectLst/>
                        </a:rPr>
                        <a:t>8</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sng" strike="noStrike">
                          <a:effectLst/>
                          <a:hlinkClick r:id="rId8"/>
                        </a:rPr>
                        <a:t>https://www.incapsula.com/blog/top-10-cloud-security-concerns.html</a:t>
                      </a:r>
                      <a:endParaRPr lang="en-GB" sz="800" b="0" i="0" u="sng"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Looking for security risks with cloud apps</a:t>
                      </a:r>
                      <a:endParaRPr lang="en-GB" sz="800" b="0" i="0" u="none" strike="noStrike">
                        <a:solidFill>
                          <a:srgbClr val="FFFFFF"/>
                        </a:solidFill>
                        <a:effectLst/>
                        <a:latin typeface="Calibri"/>
                      </a:endParaRPr>
                    </a:p>
                  </a:txBody>
                  <a:tcPr marL="3857" marR="3857" marT="3857" marB="0" anchor="b"/>
                </a:tc>
                <a:tc>
                  <a:txBody>
                    <a:bodyPr/>
                    <a:lstStyle/>
                    <a:p>
                      <a:pPr algn="l" fontAlgn="b"/>
                      <a:r>
                        <a:rPr lang="en-GB" sz="800" u="none" strike="noStrike">
                          <a:effectLst/>
                        </a:rPr>
                        <a:t>Y</a:t>
                      </a:r>
                      <a:endParaRPr lang="en-GB" sz="800" b="0" i="0" u="none" strike="noStrike">
                        <a:solidFill>
                          <a:srgbClr val="FFFFFF"/>
                        </a:solidFill>
                        <a:effectLst/>
                        <a:latin typeface="Calibri"/>
                      </a:endParaRPr>
                    </a:p>
                  </a:txBody>
                  <a:tcPr marL="3857" marR="3857" marT="3857" marB="0" anchor="b"/>
                </a:tc>
                <a:tc>
                  <a:txBody>
                    <a:bodyPr/>
                    <a:lstStyle/>
                    <a:p>
                      <a:pPr algn="r" fontAlgn="b"/>
                      <a:r>
                        <a:rPr lang="en-GB" sz="800" u="none" strike="noStrike" dirty="0">
                          <a:effectLst/>
                        </a:rPr>
                        <a:t>17/10/2017</a:t>
                      </a:r>
                      <a:endParaRPr lang="en-GB" sz="800" b="0" i="0" u="none" strike="noStrike" dirty="0">
                        <a:solidFill>
                          <a:srgbClr val="FFFFFF"/>
                        </a:solidFill>
                        <a:effectLst/>
                        <a:latin typeface="Calibri"/>
                      </a:endParaRPr>
                    </a:p>
                  </a:txBody>
                  <a:tcPr marL="3857" marR="3857" marT="3857" marB="0" anchor="b"/>
                </a:tc>
              </a:tr>
            </a:tbl>
          </a:graphicData>
        </a:graphic>
      </p:graphicFrame>
    </p:spTree>
    <p:extLst>
      <p:ext uri="{BB962C8B-B14F-4D97-AF65-F5344CB8AC3E}">
        <p14:creationId xmlns:p14="http://schemas.microsoft.com/office/powerpoint/2010/main" val="3778347029"/>
      </p:ext>
    </p:extLst>
  </p:cSld>
  <p:clrMapOvr>
    <a:masterClrMapping/>
  </p:clrMapOvr>
  <p:transition spd="slow">
    <p:cove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393</TotalTime>
  <Words>1097</Words>
  <Application>Microsoft Office PowerPoint</Application>
  <PresentationFormat>Custom</PresentationFormat>
  <Paragraphs>128</Paragraphs>
  <Slides>13</Slides>
  <Notes>6</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Ion</vt:lpstr>
      <vt:lpstr>Private Cloud solution</vt:lpstr>
      <vt:lpstr>Lets start!</vt:lpstr>
      <vt:lpstr>Web cloud solution</vt:lpstr>
      <vt:lpstr>Issues with the current system?</vt:lpstr>
      <vt:lpstr>Other cloud solutions</vt:lpstr>
      <vt:lpstr>Cloud Web App Setup</vt:lpstr>
      <vt:lpstr>Why web?</vt:lpstr>
      <vt:lpstr>1 And 1 web hosting</vt:lpstr>
      <vt:lpstr>Services used (S3)</vt:lpstr>
      <vt:lpstr>Cloud and web security</vt:lpstr>
      <vt:lpstr>Legal issues</vt:lpstr>
      <vt:lpstr>Development time.</vt:lpstr>
      <vt:lpstr>References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UserBart</dc:creator>
  <cp:lastModifiedBy>STONENEW</cp:lastModifiedBy>
  <cp:revision>13</cp:revision>
  <dcterms:created xsi:type="dcterms:W3CDTF">2018-01-08T14:03:51Z</dcterms:created>
  <dcterms:modified xsi:type="dcterms:W3CDTF">2018-01-12T13:05:39Z</dcterms:modified>
</cp:coreProperties>
</file>