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Lst>
  <p:notesMasterIdLst>
    <p:notesMasterId r:id="rId31"/>
  </p:notesMasterIdLst>
  <p:handoutMasterIdLst>
    <p:handoutMasterId r:id="rId32"/>
  </p:handoutMasterIdLst>
  <p:sldIdLst>
    <p:sldId id="256" r:id="rId6"/>
    <p:sldId id="276" r:id="rId7"/>
    <p:sldId id="286" r:id="rId8"/>
    <p:sldId id="306" r:id="rId9"/>
    <p:sldId id="287" r:id="rId10"/>
    <p:sldId id="288" r:id="rId11"/>
    <p:sldId id="289" r:id="rId12"/>
    <p:sldId id="290" r:id="rId13"/>
    <p:sldId id="291" r:id="rId14"/>
    <p:sldId id="292" r:id="rId15"/>
    <p:sldId id="293" r:id="rId16"/>
    <p:sldId id="297" r:id="rId17"/>
    <p:sldId id="301" r:id="rId18"/>
    <p:sldId id="257" r:id="rId19"/>
    <p:sldId id="261" r:id="rId20"/>
    <p:sldId id="302" r:id="rId21"/>
    <p:sldId id="264" r:id="rId22"/>
    <p:sldId id="294" r:id="rId23"/>
    <p:sldId id="305" r:id="rId24"/>
    <p:sldId id="304" r:id="rId25"/>
    <p:sldId id="298" r:id="rId26"/>
    <p:sldId id="300" r:id="rId27"/>
    <p:sldId id="299" r:id="rId28"/>
    <p:sldId id="295" r:id="rId29"/>
    <p:sldId id="296"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328" userDrawn="1">
          <p15:clr>
            <a:srgbClr val="A4A3A4"/>
          </p15:clr>
        </p15:guide>
        <p15:guide id="2" pos="3864" userDrawn="1">
          <p15:clr>
            <a:srgbClr val="A4A3A4"/>
          </p15:clr>
        </p15:guide>
        <p15:guide id="3" pos="7512" userDrawn="1">
          <p15:clr>
            <a:srgbClr val="A4A3A4"/>
          </p15:clr>
        </p15:guide>
        <p15:guide id="4" pos="144" userDrawn="1">
          <p15:clr>
            <a:srgbClr val="A4A3A4"/>
          </p15:clr>
        </p15:guide>
        <p15:guide id="5" orient="horz" pos="624" userDrawn="1">
          <p15:clr>
            <a:srgbClr val="A4A3A4"/>
          </p15:clr>
        </p15:guide>
        <p15:guide id="6" orient="horz" pos="4056"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F0BAFD9-E4A5-4367-BF00-8B96858D3945}" v="24" dt="2024-10-31T17:36:59.13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52" autoAdjust="0"/>
  </p:normalViewPr>
  <p:slideViewPr>
    <p:cSldViewPr snapToGrid="0" showGuides="1">
      <p:cViewPr varScale="1">
        <p:scale>
          <a:sx n="74" d="100"/>
          <a:sy n="74" d="100"/>
        </p:scale>
        <p:origin x="318" y="66"/>
      </p:cViewPr>
      <p:guideLst>
        <p:guide orient="horz" pos="2328"/>
        <p:guide pos="3864"/>
        <p:guide pos="7512"/>
        <p:guide pos="144"/>
        <p:guide orient="horz" pos="624"/>
        <p:guide orient="horz" pos="4056"/>
      </p:guideLst>
    </p:cSldViewPr>
  </p:slideViewPr>
  <p:notesTextViewPr>
    <p:cViewPr>
      <p:scale>
        <a:sx n="1" d="1"/>
        <a:sy n="1" d="1"/>
      </p:scale>
      <p:origin x="0" y="0"/>
    </p:cViewPr>
  </p:notesTextViewPr>
  <p:notesViewPr>
    <p:cSldViewPr snapToGrid="0">
      <p:cViewPr varScale="1">
        <p:scale>
          <a:sx n="68" d="100"/>
          <a:sy n="68" d="100"/>
        </p:scale>
        <p:origin x="3288" y="84"/>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21" Type="http://schemas.openxmlformats.org/officeDocument/2006/relationships/slide" Target="slides/slide16.xml"/><Relationship Id="rId34" Type="http://schemas.openxmlformats.org/officeDocument/2006/relationships/viewProps" Target="viewProp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handoutMaster" Target="handoutMasters/handoutMaster1.xml"/><Relationship Id="rId37" Type="http://schemas.microsoft.com/office/2016/11/relationships/changesInfo" Target="changesInfos/changesInfo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tableStyles" Target="tableStyle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theme" Target="theme/theme1.xml"/><Relationship Id="rId8" Type="http://schemas.openxmlformats.org/officeDocument/2006/relationships/slide" Target="slides/slide3.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odri Thomas" userId="97013524-85ec-4bc1-99cf-ee75f81eb8cc" providerId="ADAL" clId="{4F0BAFD9-E4A5-4367-BF00-8B96858D3945}"/>
    <pc:docChg chg="undo custSel addSld delSld modSld sldOrd">
      <pc:chgData name="Rhodri Thomas" userId="97013524-85ec-4bc1-99cf-ee75f81eb8cc" providerId="ADAL" clId="{4F0BAFD9-E4A5-4367-BF00-8B96858D3945}" dt="2024-10-31T17:50:35.191" v="1889" actId="20577"/>
      <pc:docMkLst>
        <pc:docMk/>
      </pc:docMkLst>
      <pc:sldChg chg="addSp modSp mod">
        <pc:chgData name="Rhodri Thomas" userId="97013524-85ec-4bc1-99cf-ee75f81eb8cc" providerId="ADAL" clId="{4F0BAFD9-E4A5-4367-BF00-8B96858D3945}" dt="2024-10-31T17:06:40.250" v="1129" actId="1076"/>
        <pc:sldMkLst>
          <pc:docMk/>
          <pc:sldMk cId="275954295" sldId="257"/>
        </pc:sldMkLst>
        <pc:spChg chg="mod">
          <ac:chgData name="Rhodri Thomas" userId="97013524-85ec-4bc1-99cf-ee75f81eb8cc" providerId="ADAL" clId="{4F0BAFD9-E4A5-4367-BF00-8B96858D3945}" dt="2024-10-31T17:06:40.250" v="1129" actId="1076"/>
          <ac:spMkLst>
            <pc:docMk/>
            <pc:sldMk cId="275954295" sldId="257"/>
            <ac:spMk id="3" creationId="{00000000-0000-0000-0000-000000000000}"/>
          </ac:spMkLst>
        </pc:spChg>
        <pc:spChg chg="add mod">
          <ac:chgData name="Rhodri Thomas" userId="97013524-85ec-4bc1-99cf-ee75f81eb8cc" providerId="ADAL" clId="{4F0BAFD9-E4A5-4367-BF00-8B96858D3945}" dt="2024-10-31T17:06:04.779" v="1092" actId="403"/>
          <ac:spMkLst>
            <pc:docMk/>
            <pc:sldMk cId="275954295" sldId="257"/>
            <ac:spMk id="4" creationId="{1DF79439-CBDF-FEB7-689B-5B46E67C6443}"/>
          </ac:spMkLst>
        </pc:spChg>
        <pc:picChg chg="mod">
          <ac:chgData name="Rhodri Thomas" userId="97013524-85ec-4bc1-99cf-ee75f81eb8cc" providerId="ADAL" clId="{4F0BAFD9-E4A5-4367-BF00-8B96858D3945}" dt="2024-10-31T17:05:18.289" v="1058" actId="1076"/>
          <ac:picMkLst>
            <pc:docMk/>
            <pc:sldMk cId="275954295" sldId="257"/>
            <ac:picMk id="1027" creationId="{00000000-0000-0000-0000-000000000000}"/>
          </ac:picMkLst>
        </pc:picChg>
      </pc:sldChg>
      <pc:sldChg chg="modSp mod">
        <pc:chgData name="Rhodri Thomas" userId="97013524-85ec-4bc1-99cf-ee75f81eb8cc" providerId="ADAL" clId="{4F0BAFD9-E4A5-4367-BF00-8B96858D3945}" dt="2024-10-31T17:09:02.499" v="1178" actId="14100"/>
        <pc:sldMkLst>
          <pc:docMk/>
          <pc:sldMk cId="3832423227" sldId="261"/>
        </pc:sldMkLst>
        <pc:spChg chg="mod">
          <ac:chgData name="Rhodri Thomas" userId="97013524-85ec-4bc1-99cf-ee75f81eb8cc" providerId="ADAL" clId="{4F0BAFD9-E4A5-4367-BF00-8B96858D3945}" dt="2024-10-31T17:09:02.499" v="1178" actId="14100"/>
          <ac:spMkLst>
            <pc:docMk/>
            <pc:sldMk cId="3832423227" sldId="261"/>
            <ac:spMk id="3" creationId="{00000000-0000-0000-0000-000000000000}"/>
          </ac:spMkLst>
        </pc:spChg>
        <pc:picChg chg="mod">
          <ac:chgData name="Rhodri Thomas" userId="97013524-85ec-4bc1-99cf-ee75f81eb8cc" providerId="ADAL" clId="{4F0BAFD9-E4A5-4367-BF00-8B96858D3945}" dt="2024-10-31T16:54:53.503" v="937" actId="1076"/>
          <ac:picMkLst>
            <pc:docMk/>
            <pc:sldMk cId="3832423227" sldId="261"/>
            <ac:picMk id="4098" creationId="{00000000-0000-0000-0000-000000000000}"/>
          </ac:picMkLst>
        </pc:picChg>
      </pc:sldChg>
      <pc:sldChg chg="addSp modSp mod">
        <pc:chgData name="Rhodri Thomas" userId="97013524-85ec-4bc1-99cf-ee75f81eb8cc" providerId="ADAL" clId="{4F0BAFD9-E4A5-4367-BF00-8B96858D3945}" dt="2024-10-31T16:57:27.026" v="967" actId="14100"/>
        <pc:sldMkLst>
          <pc:docMk/>
          <pc:sldMk cId="267245213" sldId="264"/>
        </pc:sldMkLst>
        <pc:spChg chg="mod">
          <ac:chgData name="Rhodri Thomas" userId="97013524-85ec-4bc1-99cf-ee75f81eb8cc" providerId="ADAL" clId="{4F0BAFD9-E4A5-4367-BF00-8B96858D3945}" dt="2024-10-31T16:57:14.360" v="963" actId="21"/>
          <ac:spMkLst>
            <pc:docMk/>
            <pc:sldMk cId="267245213" sldId="264"/>
            <ac:spMk id="3" creationId="{00000000-0000-0000-0000-000000000000}"/>
          </ac:spMkLst>
        </pc:spChg>
        <pc:spChg chg="add mod">
          <ac:chgData name="Rhodri Thomas" userId="97013524-85ec-4bc1-99cf-ee75f81eb8cc" providerId="ADAL" clId="{4F0BAFD9-E4A5-4367-BF00-8B96858D3945}" dt="2024-10-31T16:57:27.026" v="967" actId="14100"/>
          <ac:spMkLst>
            <pc:docMk/>
            <pc:sldMk cId="267245213" sldId="264"/>
            <ac:spMk id="5" creationId="{9EF6D98A-0948-42C8-14D3-555C09D2E289}"/>
          </ac:spMkLst>
        </pc:spChg>
      </pc:sldChg>
      <pc:sldChg chg="modSp mod">
        <pc:chgData name="Rhodri Thomas" userId="97013524-85ec-4bc1-99cf-ee75f81eb8cc" providerId="ADAL" clId="{4F0BAFD9-E4A5-4367-BF00-8B96858D3945}" dt="2024-10-31T17:46:13.649" v="1607" actId="20577"/>
        <pc:sldMkLst>
          <pc:docMk/>
          <pc:sldMk cId="3299715198" sldId="276"/>
        </pc:sldMkLst>
        <pc:spChg chg="mod">
          <ac:chgData name="Rhodri Thomas" userId="97013524-85ec-4bc1-99cf-ee75f81eb8cc" providerId="ADAL" clId="{4F0BAFD9-E4A5-4367-BF00-8B96858D3945}" dt="2024-10-31T17:46:13.649" v="1607" actId="20577"/>
          <ac:spMkLst>
            <pc:docMk/>
            <pc:sldMk cId="3299715198" sldId="276"/>
            <ac:spMk id="7" creationId="{B2E447C3-F869-A8FC-7C47-BA199FA8EE6A}"/>
          </ac:spMkLst>
        </pc:spChg>
      </pc:sldChg>
      <pc:sldChg chg="del">
        <pc:chgData name="Rhodri Thomas" userId="97013524-85ec-4bc1-99cf-ee75f81eb8cc" providerId="ADAL" clId="{4F0BAFD9-E4A5-4367-BF00-8B96858D3945}" dt="2024-10-31T16:06:42.430" v="123" actId="47"/>
        <pc:sldMkLst>
          <pc:docMk/>
          <pc:sldMk cId="1923038163" sldId="285"/>
        </pc:sldMkLst>
      </pc:sldChg>
      <pc:sldChg chg="delSp modSp mod">
        <pc:chgData name="Rhodri Thomas" userId="97013524-85ec-4bc1-99cf-ee75f81eb8cc" providerId="ADAL" clId="{4F0BAFD9-E4A5-4367-BF00-8B96858D3945}" dt="2024-10-31T17:47:52.293" v="1612" actId="478"/>
        <pc:sldMkLst>
          <pc:docMk/>
          <pc:sldMk cId="2545867500" sldId="286"/>
        </pc:sldMkLst>
        <pc:spChg chg="del mod">
          <ac:chgData name="Rhodri Thomas" userId="97013524-85ec-4bc1-99cf-ee75f81eb8cc" providerId="ADAL" clId="{4F0BAFD9-E4A5-4367-BF00-8B96858D3945}" dt="2024-10-31T17:47:52.293" v="1612" actId="478"/>
          <ac:spMkLst>
            <pc:docMk/>
            <pc:sldMk cId="2545867500" sldId="286"/>
            <ac:spMk id="3" creationId="{B5D61682-C570-3476-19CE-5B25FB43E977}"/>
          </ac:spMkLst>
        </pc:spChg>
      </pc:sldChg>
      <pc:sldChg chg="delSp modSp mod">
        <pc:chgData name="Rhodri Thomas" userId="97013524-85ec-4bc1-99cf-ee75f81eb8cc" providerId="ADAL" clId="{4F0BAFD9-E4A5-4367-BF00-8B96858D3945}" dt="2024-10-31T17:08:09.153" v="1175" actId="14100"/>
        <pc:sldMkLst>
          <pc:docMk/>
          <pc:sldMk cId="1064252733" sldId="292"/>
        </pc:sldMkLst>
        <pc:spChg chg="mod">
          <ac:chgData name="Rhodri Thomas" userId="97013524-85ec-4bc1-99cf-ee75f81eb8cc" providerId="ADAL" clId="{4F0BAFD9-E4A5-4367-BF00-8B96858D3945}" dt="2024-10-31T17:08:09.153" v="1175" actId="14100"/>
          <ac:spMkLst>
            <pc:docMk/>
            <pc:sldMk cId="1064252733" sldId="292"/>
            <ac:spMk id="3" creationId="{FEE93890-F63D-C6D3-657E-B1035A16D8FF}"/>
          </ac:spMkLst>
        </pc:spChg>
        <pc:spChg chg="del mod">
          <ac:chgData name="Rhodri Thomas" userId="97013524-85ec-4bc1-99cf-ee75f81eb8cc" providerId="ADAL" clId="{4F0BAFD9-E4A5-4367-BF00-8B96858D3945}" dt="2024-10-31T17:07:59.416" v="1171" actId="478"/>
          <ac:spMkLst>
            <pc:docMk/>
            <pc:sldMk cId="1064252733" sldId="292"/>
            <ac:spMk id="7" creationId="{B2E447C3-F869-A8FC-7C47-BA199FA8EE6A}"/>
          </ac:spMkLst>
        </pc:spChg>
      </pc:sldChg>
      <pc:sldChg chg="addSp modSp add mod">
        <pc:chgData name="Rhodri Thomas" userId="97013524-85ec-4bc1-99cf-ee75f81eb8cc" providerId="ADAL" clId="{4F0BAFD9-E4A5-4367-BF00-8B96858D3945}" dt="2024-10-31T16:26:03.458" v="695" actId="14100"/>
        <pc:sldMkLst>
          <pc:docMk/>
          <pc:sldMk cId="2489276989" sldId="293"/>
        </pc:sldMkLst>
        <pc:spChg chg="mod">
          <ac:chgData name="Rhodri Thomas" userId="97013524-85ec-4bc1-99cf-ee75f81eb8cc" providerId="ADAL" clId="{4F0BAFD9-E4A5-4367-BF00-8B96858D3945}" dt="2024-10-31T16:26:03.458" v="695" actId="14100"/>
          <ac:spMkLst>
            <pc:docMk/>
            <pc:sldMk cId="2489276989" sldId="293"/>
            <ac:spMk id="3" creationId="{FEE93890-F63D-C6D3-657E-B1035A16D8FF}"/>
          </ac:spMkLst>
        </pc:spChg>
        <pc:picChg chg="add mod">
          <ac:chgData name="Rhodri Thomas" userId="97013524-85ec-4bc1-99cf-ee75f81eb8cc" providerId="ADAL" clId="{4F0BAFD9-E4A5-4367-BF00-8B96858D3945}" dt="2024-10-31T16:24:49.719" v="655" actId="1076"/>
          <ac:picMkLst>
            <pc:docMk/>
            <pc:sldMk cId="2489276989" sldId="293"/>
            <ac:picMk id="2" creationId="{0B2756C8-FDF4-E544-98CA-B914D7C4A345}"/>
          </ac:picMkLst>
        </pc:picChg>
      </pc:sldChg>
      <pc:sldChg chg="addSp delSp modSp add mod ord">
        <pc:chgData name="Rhodri Thomas" userId="97013524-85ec-4bc1-99cf-ee75f81eb8cc" providerId="ADAL" clId="{4F0BAFD9-E4A5-4367-BF00-8B96858D3945}" dt="2024-10-31T17:17:12.260" v="1267" actId="1076"/>
        <pc:sldMkLst>
          <pc:docMk/>
          <pc:sldMk cId="164367928" sldId="294"/>
        </pc:sldMkLst>
        <pc:spChg chg="del mod">
          <ac:chgData name="Rhodri Thomas" userId="97013524-85ec-4bc1-99cf-ee75f81eb8cc" providerId="ADAL" clId="{4F0BAFD9-E4A5-4367-BF00-8B96858D3945}" dt="2024-10-31T17:03:56.472" v="1047" actId="478"/>
          <ac:spMkLst>
            <pc:docMk/>
            <pc:sldMk cId="164367928" sldId="294"/>
            <ac:spMk id="3" creationId="{FEE93890-F63D-C6D3-657E-B1035A16D8FF}"/>
          </ac:spMkLst>
        </pc:spChg>
        <pc:spChg chg="add mod">
          <ac:chgData name="Rhodri Thomas" userId="97013524-85ec-4bc1-99cf-ee75f81eb8cc" providerId="ADAL" clId="{4F0BAFD9-E4A5-4367-BF00-8B96858D3945}" dt="2024-10-31T17:15:01.334" v="1199" actId="14100"/>
          <ac:spMkLst>
            <pc:docMk/>
            <pc:sldMk cId="164367928" sldId="294"/>
            <ac:spMk id="6" creationId="{D862847B-3445-01D1-7F2B-11318B325383}"/>
          </ac:spMkLst>
        </pc:spChg>
        <pc:spChg chg="del mod">
          <ac:chgData name="Rhodri Thomas" userId="97013524-85ec-4bc1-99cf-ee75f81eb8cc" providerId="ADAL" clId="{4F0BAFD9-E4A5-4367-BF00-8B96858D3945}" dt="2024-10-31T17:03:54.023" v="1044" actId="478"/>
          <ac:spMkLst>
            <pc:docMk/>
            <pc:sldMk cId="164367928" sldId="294"/>
            <ac:spMk id="7" creationId="{B2E447C3-F869-A8FC-7C47-BA199FA8EE6A}"/>
          </ac:spMkLst>
        </pc:spChg>
        <pc:spChg chg="add mod">
          <ac:chgData name="Rhodri Thomas" userId="97013524-85ec-4bc1-99cf-ee75f81eb8cc" providerId="ADAL" clId="{4F0BAFD9-E4A5-4367-BF00-8B96858D3945}" dt="2024-10-31T17:04:39.603" v="1055" actId="403"/>
          <ac:spMkLst>
            <pc:docMk/>
            <pc:sldMk cId="164367928" sldId="294"/>
            <ac:spMk id="10" creationId="{7A3D550E-7E19-F014-34D5-29F9B7E3E8D2}"/>
          </ac:spMkLst>
        </pc:spChg>
        <pc:spChg chg="add mod">
          <ac:chgData name="Rhodri Thomas" userId="97013524-85ec-4bc1-99cf-ee75f81eb8cc" providerId="ADAL" clId="{4F0BAFD9-E4A5-4367-BF00-8B96858D3945}" dt="2024-10-31T17:17:12.260" v="1267" actId="1076"/>
          <ac:spMkLst>
            <pc:docMk/>
            <pc:sldMk cId="164367928" sldId="294"/>
            <ac:spMk id="13" creationId="{FD8263A1-9026-C802-1B8E-FC224787733B}"/>
          </ac:spMkLst>
        </pc:spChg>
        <pc:spChg chg="add mod">
          <ac:chgData name="Rhodri Thomas" userId="97013524-85ec-4bc1-99cf-ee75f81eb8cc" providerId="ADAL" clId="{4F0BAFD9-E4A5-4367-BF00-8B96858D3945}" dt="2024-10-31T17:17:09.484" v="1266" actId="1076"/>
          <ac:spMkLst>
            <pc:docMk/>
            <pc:sldMk cId="164367928" sldId="294"/>
            <ac:spMk id="17" creationId="{15F8360F-E0F5-95B4-9FAA-BC7F009322F0}"/>
          </ac:spMkLst>
        </pc:spChg>
        <pc:picChg chg="add del mod">
          <ac:chgData name="Rhodri Thomas" userId="97013524-85ec-4bc1-99cf-ee75f81eb8cc" providerId="ADAL" clId="{4F0BAFD9-E4A5-4367-BF00-8B96858D3945}" dt="2024-10-31T17:03:46.761" v="1041" actId="478"/>
          <ac:picMkLst>
            <pc:docMk/>
            <pc:sldMk cId="164367928" sldId="294"/>
            <ac:picMk id="2" creationId="{CCF61B6A-89B3-AB64-2A3C-50C6CE80582F}"/>
          </ac:picMkLst>
        </pc:picChg>
        <pc:picChg chg="add mod">
          <ac:chgData name="Rhodri Thomas" userId="97013524-85ec-4bc1-99cf-ee75f81eb8cc" providerId="ADAL" clId="{4F0BAFD9-E4A5-4367-BF00-8B96858D3945}" dt="2024-10-31T17:14:09.051" v="1191" actId="1076"/>
          <ac:picMkLst>
            <pc:docMk/>
            <pc:sldMk cId="164367928" sldId="294"/>
            <ac:picMk id="15" creationId="{71BA798D-7206-899B-9FD6-0BAABF628463}"/>
          </ac:picMkLst>
        </pc:picChg>
        <pc:picChg chg="add mod">
          <ac:chgData name="Rhodri Thomas" userId="97013524-85ec-4bc1-99cf-ee75f81eb8cc" providerId="ADAL" clId="{4F0BAFD9-E4A5-4367-BF00-8B96858D3945}" dt="2024-10-31T17:14:52.587" v="1197" actId="1076"/>
          <ac:picMkLst>
            <pc:docMk/>
            <pc:sldMk cId="164367928" sldId="294"/>
            <ac:picMk id="16" creationId="{B7F75B5B-C94A-3FCE-C99E-0C525432159D}"/>
          </ac:picMkLst>
        </pc:picChg>
      </pc:sldChg>
      <pc:sldChg chg="addSp delSp modSp add mod ord modAnim">
        <pc:chgData name="Rhodri Thomas" userId="97013524-85ec-4bc1-99cf-ee75f81eb8cc" providerId="ADAL" clId="{4F0BAFD9-E4A5-4367-BF00-8B96858D3945}" dt="2024-10-31T17:50:35.191" v="1889" actId="20577"/>
        <pc:sldMkLst>
          <pc:docMk/>
          <pc:sldMk cId="2012682077" sldId="295"/>
        </pc:sldMkLst>
        <pc:spChg chg="mod">
          <ac:chgData name="Rhodri Thomas" userId="97013524-85ec-4bc1-99cf-ee75f81eb8cc" providerId="ADAL" clId="{4F0BAFD9-E4A5-4367-BF00-8B96858D3945}" dt="2024-10-31T17:50:35.191" v="1889" actId="20577"/>
          <ac:spMkLst>
            <pc:docMk/>
            <pc:sldMk cId="2012682077" sldId="295"/>
            <ac:spMk id="3" creationId="{FEE93890-F63D-C6D3-657E-B1035A16D8FF}"/>
          </ac:spMkLst>
        </pc:spChg>
        <pc:spChg chg="add del mod">
          <ac:chgData name="Rhodri Thomas" userId="97013524-85ec-4bc1-99cf-ee75f81eb8cc" providerId="ADAL" clId="{4F0BAFD9-E4A5-4367-BF00-8B96858D3945}" dt="2024-10-31T17:28:14.351" v="1368" actId="478"/>
          <ac:spMkLst>
            <pc:docMk/>
            <pc:sldMk cId="2012682077" sldId="295"/>
            <ac:spMk id="6" creationId="{AE271B5E-1C42-874C-8C4D-F61FD13E00EA}"/>
          </ac:spMkLst>
        </pc:spChg>
        <pc:spChg chg="del mod">
          <ac:chgData name="Rhodri Thomas" userId="97013524-85ec-4bc1-99cf-ee75f81eb8cc" providerId="ADAL" clId="{4F0BAFD9-E4A5-4367-BF00-8B96858D3945}" dt="2024-10-31T17:48:30.412" v="1618" actId="478"/>
          <ac:spMkLst>
            <pc:docMk/>
            <pc:sldMk cId="2012682077" sldId="295"/>
            <ac:spMk id="7" creationId="{B2E447C3-F869-A8FC-7C47-BA199FA8EE6A}"/>
          </ac:spMkLst>
        </pc:spChg>
        <pc:picChg chg="add mod">
          <ac:chgData name="Rhodri Thomas" userId="97013524-85ec-4bc1-99cf-ee75f81eb8cc" providerId="ADAL" clId="{4F0BAFD9-E4A5-4367-BF00-8B96858D3945}" dt="2024-10-31T17:37:15.530" v="1378" actId="14100"/>
          <ac:picMkLst>
            <pc:docMk/>
            <pc:sldMk cId="2012682077" sldId="295"/>
            <ac:picMk id="2" creationId="{E62164A6-2529-E544-78EE-2C116B1AC33B}"/>
          </ac:picMkLst>
        </pc:picChg>
        <pc:picChg chg="add mod">
          <ac:chgData name="Rhodri Thomas" userId="97013524-85ec-4bc1-99cf-ee75f81eb8cc" providerId="ADAL" clId="{4F0BAFD9-E4A5-4367-BF00-8B96858D3945}" dt="2024-10-31T17:30:07.039" v="1372" actId="1076"/>
          <ac:picMkLst>
            <pc:docMk/>
            <pc:sldMk cId="2012682077" sldId="295"/>
            <ac:picMk id="9" creationId="{A7CE4643-B2ED-DD78-B09A-F5A2EDC8ACC9}"/>
          </ac:picMkLst>
        </pc:picChg>
        <pc:picChg chg="add mod">
          <ac:chgData name="Rhodri Thomas" userId="97013524-85ec-4bc1-99cf-ee75f81eb8cc" providerId="ADAL" clId="{4F0BAFD9-E4A5-4367-BF00-8B96858D3945}" dt="2024-10-31T17:37:10.256" v="1377" actId="14100"/>
          <ac:picMkLst>
            <pc:docMk/>
            <pc:sldMk cId="2012682077" sldId="295"/>
            <ac:picMk id="10" creationId="{D95AB84C-DAF7-3112-96DD-377DB21024F2}"/>
          </ac:picMkLst>
        </pc:picChg>
      </pc:sldChg>
      <pc:sldChg chg="delSp modSp add mod ord">
        <pc:chgData name="Rhodri Thomas" userId="97013524-85ec-4bc1-99cf-ee75f81eb8cc" providerId="ADAL" clId="{4F0BAFD9-E4A5-4367-BF00-8B96858D3945}" dt="2024-10-31T17:48:25.924" v="1616" actId="1076"/>
        <pc:sldMkLst>
          <pc:docMk/>
          <pc:sldMk cId="435089376" sldId="296"/>
        </pc:sldMkLst>
        <pc:spChg chg="mod">
          <ac:chgData name="Rhodri Thomas" userId="97013524-85ec-4bc1-99cf-ee75f81eb8cc" providerId="ADAL" clId="{4F0BAFD9-E4A5-4367-BF00-8B96858D3945}" dt="2024-10-31T17:48:25.924" v="1616" actId="1076"/>
          <ac:spMkLst>
            <pc:docMk/>
            <pc:sldMk cId="435089376" sldId="296"/>
            <ac:spMk id="3" creationId="{FEE93890-F63D-C6D3-657E-B1035A16D8FF}"/>
          </ac:spMkLst>
        </pc:spChg>
        <pc:spChg chg="del mod">
          <ac:chgData name="Rhodri Thomas" userId="97013524-85ec-4bc1-99cf-ee75f81eb8cc" providerId="ADAL" clId="{4F0BAFD9-E4A5-4367-BF00-8B96858D3945}" dt="2024-10-31T17:48:23.715" v="1615" actId="478"/>
          <ac:spMkLst>
            <pc:docMk/>
            <pc:sldMk cId="435089376" sldId="296"/>
            <ac:spMk id="7" creationId="{B2E447C3-F869-A8FC-7C47-BA199FA8EE6A}"/>
          </ac:spMkLst>
        </pc:spChg>
      </pc:sldChg>
      <pc:sldChg chg="delSp modSp add mod">
        <pc:chgData name="Rhodri Thomas" userId="97013524-85ec-4bc1-99cf-ee75f81eb8cc" providerId="ADAL" clId="{4F0BAFD9-E4A5-4367-BF00-8B96858D3945}" dt="2024-10-31T16:15:13.643" v="380" actId="20577"/>
        <pc:sldMkLst>
          <pc:docMk/>
          <pc:sldMk cId="882122882" sldId="297"/>
        </pc:sldMkLst>
        <pc:spChg chg="mod">
          <ac:chgData name="Rhodri Thomas" userId="97013524-85ec-4bc1-99cf-ee75f81eb8cc" providerId="ADAL" clId="{4F0BAFD9-E4A5-4367-BF00-8B96858D3945}" dt="2024-10-31T16:15:13.643" v="380" actId="20577"/>
          <ac:spMkLst>
            <pc:docMk/>
            <pc:sldMk cId="882122882" sldId="297"/>
            <ac:spMk id="3" creationId="{FEE93890-F63D-C6D3-657E-B1035A16D8FF}"/>
          </ac:spMkLst>
        </pc:spChg>
        <pc:spChg chg="del mod">
          <ac:chgData name="Rhodri Thomas" userId="97013524-85ec-4bc1-99cf-ee75f81eb8cc" providerId="ADAL" clId="{4F0BAFD9-E4A5-4367-BF00-8B96858D3945}" dt="2024-10-31T16:14:28.867" v="376" actId="478"/>
          <ac:spMkLst>
            <pc:docMk/>
            <pc:sldMk cId="882122882" sldId="297"/>
            <ac:spMk id="7" creationId="{B2E447C3-F869-A8FC-7C47-BA199FA8EE6A}"/>
          </ac:spMkLst>
        </pc:spChg>
      </pc:sldChg>
      <pc:sldChg chg="addSp delSp modSp add mod">
        <pc:chgData name="Rhodri Thomas" userId="97013524-85ec-4bc1-99cf-ee75f81eb8cc" providerId="ADAL" clId="{4F0BAFD9-E4A5-4367-BF00-8B96858D3945}" dt="2024-10-31T16:35:58.513" v="835" actId="478"/>
        <pc:sldMkLst>
          <pc:docMk/>
          <pc:sldMk cId="503799232" sldId="298"/>
        </pc:sldMkLst>
        <pc:spChg chg="mod">
          <ac:chgData name="Rhodri Thomas" userId="97013524-85ec-4bc1-99cf-ee75f81eb8cc" providerId="ADAL" clId="{4F0BAFD9-E4A5-4367-BF00-8B96858D3945}" dt="2024-10-31T16:35:52.522" v="832" actId="1076"/>
          <ac:spMkLst>
            <pc:docMk/>
            <pc:sldMk cId="503799232" sldId="298"/>
            <ac:spMk id="3" creationId="{FEE93890-F63D-C6D3-657E-B1035A16D8FF}"/>
          </ac:spMkLst>
        </pc:spChg>
        <pc:spChg chg="add mod">
          <ac:chgData name="Rhodri Thomas" userId="97013524-85ec-4bc1-99cf-ee75f81eb8cc" providerId="ADAL" clId="{4F0BAFD9-E4A5-4367-BF00-8B96858D3945}" dt="2024-10-31T16:35:54.962" v="833" actId="1076"/>
          <ac:spMkLst>
            <pc:docMk/>
            <pc:sldMk cId="503799232" sldId="298"/>
            <ac:spMk id="6" creationId="{1EB9C7AC-0FD1-57F9-DFF8-BA1CBA7DAE4B}"/>
          </ac:spMkLst>
        </pc:spChg>
        <pc:spChg chg="del mod">
          <ac:chgData name="Rhodri Thomas" userId="97013524-85ec-4bc1-99cf-ee75f81eb8cc" providerId="ADAL" clId="{4F0BAFD9-E4A5-4367-BF00-8B96858D3945}" dt="2024-10-31T16:16:20.333" v="383" actId="478"/>
          <ac:spMkLst>
            <pc:docMk/>
            <pc:sldMk cId="503799232" sldId="298"/>
            <ac:spMk id="7" creationId="{B2E447C3-F869-A8FC-7C47-BA199FA8EE6A}"/>
          </ac:spMkLst>
        </pc:spChg>
        <pc:spChg chg="mod">
          <ac:chgData name="Rhodri Thomas" userId="97013524-85ec-4bc1-99cf-ee75f81eb8cc" providerId="ADAL" clId="{4F0BAFD9-E4A5-4367-BF00-8B96858D3945}" dt="2024-10-31T16:35:57.877" v="834" actId="14100"/>
          <ac:spMkLst>
            <pc:docMk/>
            <pc:sldMk cId="503799232" sldId="298"/>
            <ac:spMk id="40" creationId="{351831F3-9830-4A23-8B34-11A3FCCA027E}"/>
          </ac:spMkLst>
        </pc:spChg>
        <pc:spChg chg="mod">
          <ac:chgData name="Rhodri Thomas" userId="97013524-85ec-4bc1-99cf-ee75f81eb8cc" providerId="ADAL" clId="{4F0BAFD9-E4A5-4367-BF00-8B96858D3945}" dt="2024-10-31T16:35:57.877" v="834" actId="14100"/>
          <ac:spMkLst>
            <pc:docMk/>
            <pc:sldMk cId="503799232" sldId="298"/>
            <ac:spMk id="41" creationId="{CDB8F87B-81A2-480F-ADA8-BFB5FD890ACD}"/>
          </ac:spMkLst>
        </pc:spChg>
        <pc:grpChg chg="del mod">
          <ac:chgData name="Rhodri Thomas" userId="97013524-85ec-4bc1-99cf-ee75f81eb8cc" providerId="ADAL" clId="{4F0BAFD9-E4A5-4367-BF00-8B96858D3945}" dt="2024-10-31T16:35:58.513" v="835" actId="478"/>
          <ac:grpSpMkLst>
            <pc:docMk/>
            <pc:sldMk cId="503799232" sldId="298"/>
            <ac:grpSpMk id="39" creationId="{5BC0E3F0-447D-4721-AB1F-C8243BA36671}"/>
          </ac:grpSpMkLst>
        </pc:grpChg>
        <pc:picChg chg="add del mod">
          <ac:chgData name="Rhodri Thomas" userId="97013524-85ec-4bc1-99cf-ee75f81eb8cc" providerId="ADAL" clId="{4F0BAFD9-E4A5-4367-BF00-8B96858D3945}" dt="2024-10-31T16:35:34.480" v="827" actId="478"/>
          <ac:picMkLst>
            <pc:docMk/>
            <pc:sldMk cId="503799232" sldId="298"/>
            <ac:picMk id="2" creationId="{CE52DD08-D823-23F1-3C25-E323B676848E}"/>
          </ac:picMkLst>
        </pc:picChg>
        <pc:picChg chg="add mod">
          <ac:chgData name="Rhodri Thomas" userId="97013524-85ec-4bc1-99cf-ee75f81eb8cc" providerId="ADAL" clId="{4F0BAFD9-E4A5-4367-BF00-8B96858D3945}" dt="2024-10-31T16:35:48.194" v="831" actId="14100"/>
          <ac:picMkLst>
            <pc:docMk/>
            <pc:sldMk cId="503799232" sldId="298"/>
            <ac:picMk id="9" creationId="{3431064E-BA32-2E56-7947-2BD3FF3D1522}"/>
          </ac:picMkLst>
        </pc:picChg>
      </pc:sldChg>
      <pc:sldChg chg="addSp delSp modSp add mod">
        <pc:chgData name="Rhodri Thomas" userId="97013524-85ec-4bc1-99cf-ee75f81eb8cc" providerId="ADAL" clId="{4F0BAFD9-E4A5-4367-BF00-8B96858D3945}" dt="2024-10-31T16:33:40.602" v="806" actId="14100"/>
        <pc:sldMkLst>
          <pc:docMk/>
          <pc:sldMk cId="1929895564" sldId="299"/>
        </pc:sldMkLst>
        <pc:spChg chg="mod">
          <ac:chgData name="Rhodri Thomas" userId="97013524-85ec-4bc1-99cf-ee75f81eb8cc" providerId="ADAL" clId="{4F0BAFD9-E4A5-4367-BF00-8B96858D3945}" dt="2024-10-31T16:32:23.816" v="802" actId="207"/>
          <ac:spMkLst>
            <pc:docMk/>
            <pc:sldMk cId="1929895564" sldId="299"/>
            <ac:spMk id="3" creationId="{FEE93890-F63D-C6D3-657E-B1035A16D8FF}"/>
          </ac:spMkLst>
        </pc:spChg>
        <pc:spChg chg="del mod">
          <ac:chgData name="Rhodri Thomas" userId="97013524-85ec-4bc1-99cf-ee75f81eb8cc" providerId="ADAL" clId="{4F0BAFD9-E4A5-4367-BF00-8B96858D3945}" dt="2024-10-31T16:30:33.952" v="706"/>
          <ac:spMkLst>
            <pc:docMk/>
            <pc:sldMk cId="1929895564" sldId="299"/>
            <ac:spMk id="6" creationId="{1EB9C7AC-0FD1-57F9-DFF8-BA1CBA7DAE4B}"/>
          </ac:spMkLst>
        </pc:spChg>
        <pc:picChg chg="del">
          <ac:chgData name="Rhodri Thomas" userId="97013524-85ec-4bc1-99cf-ee75f81eb8cc" providerId="ADAL" clId="{4F0BAFD9-E4A5-4367-BF00-8B96858D3945}" dt="2024-10-31T16:30:08.599" v="701" actId="478"/>
          <ac:picMkLst>
            <pc:docMk/>
            <pc:sldMk cId="1929895564" sldId="299"/>
            <ac:picMk id="2" creationId="{CE52DD08-D823-23F1-3C25-E323B676848E}"/>
          </ac:picMkLst>
        </pc:picChg>
        <pc:picChg chg="add mod">
          <ac:chgData name="Rhodri Thomas" userId="97013524-85ec-4bc1-99cf-ee75f81eb8cc" providerId="ADAL" clId="{4F0BAFD9-E4A5-4367-BF00-8B96858D3945}" dt="2024-10-31T16:33:40.602" v="806" actId="14100"/>
          <ac:picMkLst>
            <pc:docMk/>
            <pc:sldMk cId="1929895564" sldId="299"/>
            <ac:picMk id="5" creationId="{4BD2C0AA-75FA-63BB-2EE6-35F0EA4C4A6A}"/>
          </ac:picMkLst>
        </pc:picChg>
      </pc:sldChg>
      <pc:sldChg chg="addSp delSp modSp new mod setBg">
        <pc:chgData name="Rhodri Thomas" userId="97013524-85ec-4bc1-99cf-ee75f81eb8cc" providerId="ADAL" clId="{4F0BAFD9-E4A5-4367-BF00-8B96858D3945}" dt="2024-10-31T16:43:32.317" v="859" actId="14100"/>
        <pc:sldMkLst>
          <pc:docMk/>
          <pc:sldMk cId="1935022887" sldId="300"/>
        </pc:sldMkLst>
        <pc:spChg chg="add del">
          <ac:chgData name="Rhodri Thomas" userId="97013524-85ec-4bc1-99cf-ee75f81eb8cc" providerId="ADAL" clId="{4F0BAFD9-E4A5-4367-BF00-8B96858D3945}" dt="2024-10-31T16:42:47.161" v="845" actId="26606"/>
          <ac:spMkLst>
            <pc:docMk/>
            <pc:sldMk cId="1935022887" sldId="300"/>
            <ac:spMk id="8" creationId="{542A1125-BEEF-4B06-B7A6-5C89AFBF8026}"/>
          </ac:spMkLst>
        </pc:spChg>
        <pc:spChg chg="add del">
          <ac:chgData name="Rhodri Thomas" userId="97013524-85ec-4bc1-99cf-ee75f81eb8cc" providerId="ADAL" clId="{4F0BAFD9-E4A5-4367-BF00-8B96858D3945}" dt="2024-10-31T16:42:47.161" v="845" actId="26606"/>
          <ac:spMkLst>
            <pc:docMk/>
            <pc:sldMk cId="1935022887" sldId="300"/>
            <ac:spMk id="10" creationId="{341AF29A-C02E-4F6E-AE31-4D61F939D5C3}"/>
          </ac:spMkLst>
        </pc:spChg>
        <pc:spChg chg="add del">
          <ac:chgData name="Rhodri Thomas" userId="97013524-85ec-4bc1-99cf-ee75f81eb8cc" providerId="ADAL" clId="{4F0BAFD9-E4A5-4367-BF00-8B96858D3945}" dt="2024-10-31T16:42:47.161" v="845" actId="26606"/>
          <ac:spMkLst>
            <pc:docMk/>
            <pc:sldMk cId="1935022887" sldId="300"/>
            <ac:spMk id="12" creationId="{64803267-175B-4586-A120-09F386B975F2}"/>
          </ac:spMkLst>
        </pc:spChg>
        <pc:picChg chg="add mod modCrop">
          <ac:chgData name="Rhodri Thomas" userId="97013524-85ec-4bc1-99cf-ee75f81eb8cc" providerId="ADAL" clId="{4F0BAFD9-E4A5-4367-BF00-8B96858D3945}" dt="2024-10-31T16:43:32.317" v="859" actId="14100"/>
          <ac:picMkLst>
            <pc:docMk/>
            <pc:sldMk cId="1935022887" sldId="300"/>
            <ac:picMk id="3" creationId="{222E27B8-5DB0-06A5-E193-4AF5A52A8E68}"/>
          </ac:picMkLst>
        </pc:picChg>
      </pc:sldChg>
      <pc:sldChg chg="addSp modSp new mod setBg">
        <pc:chgData name="Rhodri Thomas" userId="97013524-85ec-4bc1-99cf-ee75f81eb8cc" providerId="ADAL" clId="{4F0BAFD9-E4A5-4367-BF00-8B96858D3945}" dt="2024-10-31T16:59:25.594" v="996" actId="20577"/>
        <pc:sldMkLst>
          <pc:docMk/>
          <pc:sldMk cId="4238207227" sldId="301"/>
        </pc:sldMkLst>
        <pc:spChg chg="add mod ord">
          <ac:chgData name="Rhodri Thomas" userId="97013524-85ec-4bc1-99cf-ee75f81eb8cc" providerId="ADAL" clId="{4F0BAFD9-E4A5-4367-BF00-8B96858D3945}" dt="2024-10-31T16:59:25.594" v="996" actId="20577"/>
          <ac:spMkLst>
            <pc:docMk/>
            <pc:sldMk cId="4238207227" sldId="301"/>
            <ac:spMk id="3" creationId="{4AD623AE-2239-7768-7CF9-359E43325E46}"/>
          </ac:spMkLst>
        </pc:spChg>
        <pc:grpChg chg="add">
          <ac:chgData name="Rhodri Thomas" userId="97013524-85ec-4bc1-99cf-ee75f81eb8cc" providerId="ADAL" clId="{4F0BAFD9-E4A5-4367-BF00-8B96858D3945}" dt="2024-10-31T16:47:56.548" v="913" actId="26606"/>
          <ac:grpSpMkLst>
            <pc:docMk/>
            <pc:sldMk cId="4238207227" sldId="301"/>
            <ac:grpSpMk id="9" creationId="{0884F175-9D23-496E-80AC-F3D2FD541092}"/>
          </ac:grpSpMkLst>
        </pc:grpChg>
        <pc:picChg chg="add mod ord">
          <ac:chgData name="Rhodri Thomas" userId="97013524-85ec-4bc1-99cf-ee75f81eb8cc" providerId="ADAL" clId="{4F0BAFD9-E4A5-4367-BF00-8B96858D3945}" dt="2024-10-31T16:47:59.677" v="914" actId="27614"/>
          <ac:picMkLst>
            <pc:docMk/>
            <pc:sldMk cId="4238207227" sldId="301"/>
            <ac:picMk id="2" creationId="{894A2572-BE87-D2B1-9CF5-B7B8C244E8E6}"/>
          </ac:picMkLst>
        </pc:picChg>
        <pc:picChg chg="add mod">
          <ac:chgData name="Rhodri Thomas" userId="97013524-85ec-4bc1-99cf-ee75f81eb8cc" providerId="ADAL" clId="{4F0BAFD9-E4A5-4367-BF00-8B96858D3945}" dt="2024-10-31T16:47:59.678" v="915" actId="27614"/>
          <ac:picMkLst>
            <pc:docMk/>
            <pc:sldMk cId="4238207227" sldId="301"/>
            <ac:picMk id="4" creationId="{112A1CF2-9169-CFDC-7F41-7A5A240DC8D5}"/>
          </ac:picMkLst>
        </pc:picChg>
        <pc:picChg chg="add mod">
          <ac:chgData name="Rhodri Thomas" userId="97013524-85ec-4bc1-99cf-ee75f81eb8cc" providerId="ADAL" clId="{4F0BAFD9-E4A5-4367-BF00-8B96858D3945}" dt="2024-10-31T16:51:21.926" v="933" actId="1076"/>
          <ac:picMkLst>
            <pc:docMk/>
            <pc:sldMk cId="4238207227" sldId="301"/>
            <ac:picMk id="5" creationId="{AD91B03C-CF80-534F-8EBD-F417CF41E5F7}"/>
          </ac:picMkLst>
        </pc:picChg>
      </pc:sldChg>
      <pc:sldChg chg="addSp modSp mod">
        <pc:chgData name="Rhodri Thomas" userId="97013524-85ec-4bc1-99cf-ee75f81eb8cc" providerId="ADAL" clId="{4F0BAFD9-E4A5-4367-BF00-8B96858D3945}" dt="2024-10-31T17:09:18.154" v="1180" actId="14100"/>
        <pc:sldMkLst>
          <pc:docMk/>
          <pc:sldMk cId="2233138837" sldId="302"/>
        </pc:sldMkLst>
        <pc:spChg chg="mod">
          <ac:chgData name="Rhodri Thomas" userId="97013524-85ec-4bc1-99cf-ee75f81eb8cc" providerId="ADAL" clId="{4F0BAFD9-E4A5-4367-BF00-8B96858D3945}" dt="2024-10-31T17:09:18.154" v="1180" actId="14100"/>
          <ac:spMkLst>
            <pc:docMk/>
            <pc:sldMk cId="2233138837" sldId="302"/>
            <ac:spMk id="3" creationId="{00000000-0000-0000-0000-000000000000}"/>
          </ac:spMkLst>
        </pc:spChg>
        <pc:spChg chg="mod">
          <ac:chgData name="Rhodri Thomas" userId="97013524-85ec-4bc1-99cf-ee75f81eb8cc" providerId="ADAL" clId="{4F0BAFD9-E4A5-4367-BF00-8B96858D3945}" dt="2024-10-31T16:55:44.005" v="942" actId="1076"/>
          <ac:spMkLst>
            <pc:docMk/>
            <pc:sldMk cId="2233138837" sldId="302"/>
            <ac:spMk id="5" creationId="{D0595C09-2600-48C6-0A25-92393949D63A}"/>
          </ac:spMkLst>
        </pc:spChg>
        <pc:picChg chg="mod">
          <ac:chgData name="Rhodri Thomas" userId="97013524-85ec-4bc1-99cf-ee75f81eb8cc" providerId="ADAL" clId="{4F0BAFD9-E4A5-4367-BF00-8B96858D3945}" dt="2024-10-31T16:55:36.591" v="939" actId="1076"/>
          <ac:picMkLst>
            <pc:docMk/>
            <pc:sldMk cId="2233138837" sldId="302"/>
            <ac:picMk id="2" creationId="{A7D90B38-5D6F-48AE-A983-A35097B02856}"/>
          </ac:picMkLst>
        </pc:picChg>
        <pc:picChg chg="add mod">
          <ac:chgData name="Rhodri Thomas" userId="97013524-85ec-4bc1-99cf-ee75f81eb8cc" providerId="ADAL" clId="{4F0BAFD9-E4A5-4367-BF00-8B96858D3945}" dt="2024-10-31T16:56:13.847" v="949" actId="1076"/>
          <ac:picMkLst>
            <pc:docMk/>
            <pc:sldMk cId="2233138837" sldId="302"/>
            <ac:picMk id="4" creationId="{28209432-C9CC-3925-F70E-7911757361BB}"/>
          </ac:picMkLst>
        </pc:picChg>
      </pc:sldChg>
      <pc:sldChg chg="modSp new del mod">
        <pc:chgData name="Rhodri Thomas" userId="97013524-85ec-4bc1-99cf-ee75f81eb8cc" providerId="ADAL" clId="{4F0BAFD9-E4A5-4367-BF00-8B96858D3945}" dt="2024-10-31T17:08:45.368" v="1176" actId="47"/>
        <pc:sldMkLst>
          <pc:docMk/>
          <pc:sldMk cId="2822124259" sldId="303"/>
        </pc:sldMkLst>
        <pc:spChg chg="mod">
          <ac:chgData name="Rhodri Thomas" userId="97013524-85ec-4bc1-99cf-ee75f81eb8cc" providerId="ADAL" clId="{4F0BAFD9-E4A5-4367-BF00-8B96858D3945}" dt="2024-10-31T17:03:41.809" v="1040" actId="21"/>
          <ac:spMkLst>
            <pc:docMk/>
            <pc:sldMk cId="2822124259" sldId="303"/>
            <ac:spMk id="2" creationId="{A602F02B-E0A7-A82B-7A9E-03C61817F67C}"/>
          </ac:spMkLst>
        </pc:spChg>
      </pc:sldChg>
      <pc:sldChg chg="add">
        <pc:chgData name="Rhodri Thomas" userId="97013524-85ec-4bc1-99cf-ee75f81eb8cc" providerId="ADAL" clId="{4F0BAFD9-E4A5-4367-BF00-8B96858D3945}" dt="2024-10-31T17:03:36.233" v="1039" actId="2890"/>
        <pc:sldMkLst>
          <pc:docMk/>
          <pc:sldMk cId="765857878" sldId="304"/>
        </pc:sldMkLst>
      </pc:sldChg>
      <pc:sldChg chg="delSp modSp add mod">
        <pc:chgData name="Rhodri Thomas" userId="97013524-85ec-4bc1-99cf-ee75f81eb8cc" providerId="ADAL" clId="{4F0BAFD9-E4A5-4367-BF00-8B96858D3945}" dt="2024-10-31T17:19:36.484" v="1362" actId="1076"/>
        <pc:sldMkLst>
          <pc:docMk/>
          <pc:sldMk cId="2975958777" sldId="305"/>
        </pc:sldMkLst>
        <pc:spChg chg="mod">
          <ac:chgData name="Rhodri Thomas" userId="97013524-85ec-4bc1-99cf-ee75f81eb8cc" providerId="ADAL" clId="{4F0BAFD9-E4A5-4367-BF00-8B96858D3945}" dt="2024-10-31T17:19:36.484" v="1362" actId="1076"/>
          <ac:spMkLst>
            <pc:docMk/>
            <pc:sldMk cId="2975958777" sldId="305"/>
            <ac:spMk id="6" creationId="{D862847B-3445-01D1-7F2B-11318B325383}"/>
          </ac:spMkLst>
        </pc:spChg>
        <pc:spChg chg="del mod">
          <ac:chgData name="Rhodri Thomas" userId="97013524-85ec-4bc1-99cf-ee75f81eb8cc" providerId="ADAL" clId="{4F0BAFD9-E4A5-4367-BF00-8B96858D3945}" dt="2024-10-31T17:17:51.972" v="1274" actId="478"/>
          <ac:spMkLst>
            <pc:docMk/>
            <pc:sldMk cId="2975958777" sldId="305"/>
            <ac:spMk id="13" creationId="{FD8263A1-9026-C802-1B8E-FC224787733B}"/>
          </ac:spMkLst>
        </pc:spChg>
        <pc:spChg chg="del mod">
          <ac:chgData name="Rhodri Thomas" userId="97013524-85ec-4bc1-99cf-ee75f81eb8cc" providerId="ADAL" clId="{4F0BAFD9-E4A5-4367-BF00-8B96858D3945}" dt="2024-10-31T17:17:49.643" v="1272" actId="478"/>
          <ac:spMkLst>
            <pc:docMk/>
            <pc:sldMk cId="2975958777" sldId="305"/>
            <ac:spMk id="17" creationId="{15F8360F-E0F5-95B4-9FAA-BC7F009322F0}"/>
          </ac:spMkLst>
        </pc:spChg>
        <pc:picChg chg="del">
          <ac:chgData name="Rhodri Thomas" userId="97013524-85ec-4bc1-99cf-ee75f81eb8cc" providerId="ADAL" clId="{4F0BAFD9-E4A5-4367-BF00-8B96858D3945}" dt="2024-10-31T17:17:47.835" v="1270" actId="478"/>
          <ac:picMkLst>
            <pc:docMk/>
            <pc:sldMk cId="2975958777" sldId="305"/>
            <ac:picMk id="15" creationId="{71BA798D-7206-899B-9FD6-0BAABF628463}"/>
          </ac:picMkLst>
        </pc:picChg>
        <pc:picChg chg="del">
          <ac:chgData name="Rhodri Thomas" userId="97013524-85ec-4bc1-99cf-ee75f81eb8cc" providerId="ADAL" clId="{4F0BAFD9-E4A5-4367-BF00-8B96858D3945}" dt="2024-10-31T17:17:47.343" v="1269" actId="478"/>
          <ac:picMkLst>
            <pc:docMk/>
            <pc:sldMk cId="2975958777" sldId="305"/>
            <ac:picMk id="16" creationId="{B7F75B5B-C94A-3FCE-C99E-0C525432159D}"/>
          </ac:picMkLst>
        </pc:picChg>
      </pc:sldChg>
      <pc:sldChg chg="add">
        <pc:chgData name="Rhodri Thomas" userId="97013524-85ec-4bc1-99cf-ee75f81eb8cc" providerId="ADAL" clId="{4F0BAFD9-E4A5-4367-BF00-8B96858D3945}" dt="2024-10-31T17:47:44.535" v="1608" actId="2890"/>
        <pc:sldMkLst>
          <pc:docMk/>
          <pc:sldMk cId="2162528465" sldId="306"/>
        </pc:sldMkLst>
      </pc:sldChg>
    </pc:docChg>
  </pc:docChgLst>
  <pc:docChgLst>
    <pc:chgData name="Rhodri Thomas" userId="97013524-85ec-4bc1-99cf-ee75f81eb8cc" providerId="ADAL" clId="{8CFEDCE9-75B8-4672-BE35-3DD8BDD5DC8B}"/>
    <pc:docChg chg="modSld">
      <pc:chgData name="Rhodri Thomas" userId="97013524-85ec-4bc1-99cf-ee75f81eb8cc" providerId="ADAL" clId="{8CFEDCE9-75B8-4672-BE35-3DD8BDD5DC8B}" dt="2024-11-01T10:02:38.205" v="1" actId="20577"/>
      <pc:docMkLst>
        <pc:docMk/>
      </pc:docMkLst>
      <pc:sldChg chg="modSp mod">
        <pc:chgData name="Rhodri Thomas" userId="97013524-85ec-4bc1-99cf-ee75f81eb8cc" providerId="ADAL" clId="{8CFEDCE9-75B8-4672-BE35-3DD8BDD5DC8B}" dt="2024-11-01T10:02:38.205" v="1" actId="20577"/>
        <pc:sldMkLst>
          <pc:docMk/>
          <pc:sldMk cId="1064252733" sldId="292"/>
        </pc:sldMkLst>
        <pc:spChg chg="mod">
          <ac:chgData name="Rhodri Thomas" userId="97013524-85ec-4bc1-99cf-ee75f81eb8cc" providerId="ADAL" clId="{8CFEDCE9-75B8-4672-BE35-3DD8BDD5DC8B}" dt="2024-11-01T10:02:38.205" v="1" actId="20577"/>
          <ac:spMkLst>
            <pc:docMk/>
            <pc:sldMk cId="1064252733" sldId="292"/>
            <ac:spMk id="3" creationId="{FEE93890-F63D-C6D3-657E-B1035A16D8FF}"/>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4465D3EB-CBDD-4100-83B7-3BFE0A8F411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C72B4595-A79D-4567-9FE1-DCF31A42B3D9}"/>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E5C0719-993D-42E1-80ED-8F01056F36C2}" type="datetimeFigureOut">
              <a:rPr lang="en-US" smtClean="0"/>
              <a:t>11/1/2024</a:t>
            </a:fld>
            <a:endParaRPr lang="en-US" dirty="0"/>
          </a:p>
        </p:txBody>
      </p:sp>
      <p:sp>
        <p:nvSpPr>
          <p:cNvPr id="4" name="Footer Placeholder 3">
            <a:extLst>
              <a:ext uri="{FF2B5EF4-FFF2-40B4-BE49-F238E27FC236}">
                <a16:creationId xmlns:a16="http://schemas.microsoft.com/office/drawing/2014/main" id="{850E452F-E862-4273-987C-980229E53203}"/>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C3EE394C-9AD7-48EA-AB0F-18032A3E097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00421AD-3AC0-48CB-8727-BB447FD2264E}" type="slidenum">
              <a:rPr lang="en-US" smtClean="0"/>
              <a:t>‹#›</a:t>
            </a:fld>
            <a:endParaRPr lang="en-US" dirty="0"/>
          </a:p>
        </p:txBody>
      </p:sp>
    </p:spTree>
    <p:extLst>
      <p:ext uri="{BB962C8B-B14F-4D97-AF65-F5344CB8AC3E}">
        <p14:creationId xmlns:p14="http://schemas.microsoft.com/office/powerpoint/2010/main" val="326815982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1D3BC9C-6C58-464F-B94E-FD73C5FB016E}" type="datetimeFigureOut">
              <a:rPr lang="en-US" smtClean="0"/>
              <a:t>11/1/2024</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E60DC36-8EFA-4378-9855-E019C55AC472}" type="slidenum">
              <a:rPr lang="en-US" smtClean="0"/>
              <a:t>‹#›</a:t>
            </a:fld>
            <a:endParaRPr lang="en-US" dirty="0"/>
          </a:p>
        </p:txBody>
      </p:sp>
    </p:spTree>
    <p:extLst>
      <p:ext uri="{BB962C8B-B14F-4D97-AF65-F5344CB8AC3E}">
        <p14:creationId xmlns:p14="http://schemas.microsoft.com/office/powerpoint/2010/main" val="18770536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E60DC36-8EFA-4378-9855-E019C55AC472}" type="slidenum">
              <a:rPr lang="en-US" smtClean="0"/>
              <a:t>1</a:t>
            </a:fld>
            <a:endParaRPr lang="en-US" dirty="0"/>
          </a:p>
        </p:txBody>
      </p:sp>
    </p:spTree>
    <p:extLst>
      <p:ext uri="{BB962C8B-B14F-4D97-AF65-F5344CB8AC3E}">
        <p14:creationId xmlns:p14="http://schemas.microsoft.com/office/powerpoint/2010/main" val="17735278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E60DC36-8EFA-4378-9855-E019C55AC472}" type="slidenum">
              <a:rPr lang="en-US" smtClean="0"/>
              <a:t>2</a:t>
            </a:fld>
            <a:endParaRPr lang="en-US" dirty="0"/>
          </a:p>
        </p:txBody>
      </p:sp>
    </p:spTree>
    <p:extLst>
      <p:ext uri="{BB962C8B-B14F-4D97-AF65-F5344CB8AC3E}">
        <p14:creationId xmlns:p14="http://schemas.microsoft.com/office/powerpoint/2010/main" val="22686548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E60DC36-8EFA-4378-9855-E019C55AC472}" type="slidenum">
              <a:rPr lang="en-US" smtClean="0"/>
              <a:t>3</a:t>
            </a:fld>
            <a:endParaRPr lang="en-US" dirty="0"/>
          </a:p>
        </p:txBody>
      </p:sp>
    </p:spTree>
    <p:extLst>
      <p:ext uri="{BB962C8B-B14F-4D97-AF65-F5344CB8AC3E}">
        <p14:creationId xmlns:p14="http://schemas.microsoft.com/office/powerpoint/2010/main" val="6515586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E60DC36-8EFA-4378-9855-E019C55AC472}" type="slidenum">
              <a:rPr lang="en-US" smtClean="0"/>
              <a:t>4</a:t>
            </a:fld>
            <a:endParaRPr lang="en-US" dirty="0"/>
          </a:p>
        </p:txBody>
      </p:sp>
    </p:spTree>
    <p:extLst>
      <p:ext uri="{BB962C8B-B14F-4D97-AF65-F5344CB8AC3E}">
        <p14:creationId xmlns:p14="http://schemas.microsoft.com/office/powerpoint/2010/main" val="19163884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E60DC36-8EFA-4378-9855-E019C55AC472}" type="slidenum">
              <a:rPr lang="en-US" smtClean="0"/>
              <a:t>5</a:t>
            </a:fld>
            <a:endParaRPr lang="en-US" dirty="0"/>
          </a:p>
        </p:txBody>
      </p:sp>
    </p:spTree>
    <p:extLst>
      <p:ext uri="{BB962C8B-B14F-4D97-AF65-F5344CB8AC3E}">
        <p14:creationId xmlns:p14="http://schemas.microsoft.com/office/powerpoint/2010/main" val="23909565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E60DC36-8EFA-4378-9855-E019C55AC472}" type="slidenum">
              <a:rPr lang="en-US" smtClean="0"/>
              <a:t>6</a:t>
            </a:fld>
            <a:endParaRPr lang="en-US" dirty="0"/>
          </a:p>
        </p:txBody>
      </p:sp>
    </p:spTree>
    <p:extLst>
      <p:ext uri="{BB962C8B-B14F-4D97-AF65-F5344CB8AC3E}">
        <p14:creationId xmlns:p14="http://schemas.microsoft.com/office/powerpoint/2010/main" val="14771049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E60DC36-8EFA-4378-9855-E019C55AC472}" type="slidenum">
              <a:rPr lang="en-US" smtClean="0"/>
              <a:t>7</a:t>
            </a:fld>
            <a:endParaRPr lang="en-US" dirty="0"/>
          </a:p>
        </p:txBody>
      </p:sp>
    </p:spTree>
    <p:extLst>
      <p:ext uri="{BB962C8B-B14F-4D97-AF65-F5344CB8AC3E}">
        <p14:creationId xmlns:p14="http://schemas.microsoft.com/office/powerpoint/2010/main" val="2320393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E60DC36-8EFA-4378-9855-E019C55AC472}" type="slidenum">
              <a:rPr lang="en-US" smtClean="0"/>
              <a:t>8</a:t>
            </a:fld>
            <a:endParaRPr lang="en-US" dirty="0"/>
          </a:p>
        </p:txBody>
      </p:sp>
    </p:spTree>
    <p:extLst>
      <p:ext uri="{BB962C8B-B14F-4D97-AF65-F5344CB8AC3E}">
        <p14:creationId xmlns:p14="http://schemas.microsoft.com/office/powerpoint/2010/main" val="79560814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E60DC36-8EFA-4378-9855-E019C55AC472}" type="slidenum">
              <a:rPr lang="en-US" smtClean="0"/>
              <a:t>9</a:t>
            </a:fld>
            <a:endParaRPr lang="en-US" dirty="0"/>
          </a:p>
        </p:txBody>
      </p:sp>
    </p:spTree>
    <p:extLst>
      <p:ext uri="{BB962C8B-B14F-4D97-AF65-F5344CB8AC3E}">
        <p14:creationId xmlns:p14="http://schemas.microsoft.com/office/powerpoint/2010/main" val="404276200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E60DC36-8EFA-4378-9855-E019C55AC472}" type="slidenum">
              <a:rPr lang="en-US" smtClean="0"/>
              <a:t>10</a:t>
            </a:fld>
            <a:endParaRPr lang="en-US" dirty="0"/>
          </a:p>
        </p:txBody>
      </p:sp>
    </p:spTree>
    <p:extLst>
      <p:ext uri="{BB962C8B-B14F-4D97-AF65-F5344CB8AC3E}">
        <p14:creationId xmlns:p14="http://schemas.microsoft.com/office/powerpoint/2010/main" val="244407885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E60DC36-8EFA-4378-9855-E019C55AC472}" type="slidenum">
              <a:rPr lang="en-US" smtClean="0"/>
              <a:t>11</a:t>
            </a:fld>
            <a:endParaRPr lang="en-US" dirty="0"/>
          </a:p>
        </p:txBody>
      </p:sp>
    </p:spTree>
    <p:extLst>
      <p:ext uri="{BB962C8B-B14F-4D97-AF65-F5344CB8AC3E}">
        <p14:creationId xmlns:p14="http://schemas.microsoft.com/office/powerpoint/2010/main" val="18219426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E60DC36-8EFA-4378-9855-E019C55AC472}" type="slidenum">
              <a:rPr lang="en-US" smtClean="0"/>
              <a:t>12</a:t>
            </a:fld>
            <a:endParaRPr lang="en-US" dirty="0"/>
          </a:p>
        </p:txBody>
      </p:sp>
    </p:spTree>
    <p:extLst>
      <p:ext uri="{BB962C8B-B14F-4D97-AF65-F5344CB8AC3E}">
        <p14:creationId xmlns:p14="http://schemas.microsoft.com/office/powerpoint/2010/main" val="323240051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E60DC36-8EFA-4378-9855-E019C55AC472}" type="slidenum">
              <a:rPr lang="en-US" smtClean="0"/>
              <a:t>18</a:t>
            </a:fld>
            <a:endParaRPr lang="en-US" dirty="0"/>
          </a:p>
        </p:txBody>
      </p:sp>
    </p:spTree>
    <p:extLst>
      <p:ext uri="{BB962C8B-B14F-4D97-AF65-F5344CB8AC3E}">
        <p14:creationId xmlns:p14="http://schemas.microsoft.com/office/powerpoint/2010/main" val="358953201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E60DC36-8EFA-4378-9855-E019C55AC472}" type="slidenum">
              <a:rPr lang="en-US" smtClean="0"/>
              <a:t>19</a:t>
            </a:fld>
            <a:endParaRPr lang="en-US" dirty="0"/>
          </a:p>
        </p:txBody>
      </p:sp>
    </p:spTree>
    <p:extLst>
      <p:ext uri="{BB962C8B-B14F-4D97-AF65-F5344CB8AC3E}">
        <p14:creationId xmlns:p14="http://schemas.microsoft.com/office/powerpoint/2010/main" val="38228355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E60DC36-8EFA-4378-9855-E019C55AC472}" type="slidenum">
              <a:rPr lang="en-US" smtClean="0"/>
              <a:t>20</a:t>
            </a:fld>
            <a:endParaRPr lang="en-US" dirty="0"/>
          </a:p>
        </p:txBody>
      </p:sp>
    </p:spTree>
    <p:extLst>
      <p:ext uri="{BB962C8B-B14F-4D97-AF65-F5344CB8AC3E}">
        <p14:creationId xmlns:p14="http://schemas.microsoft.com/office/powerpoint/2010/main" val="30757709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E60DC36-8EFA-4378-9855-E019C55AC472}" type="slidenum">
              <a:rPr lang="en-US" smtClean="0"/>
              <a:t>21</a:t>
            </a:fld>
            <a:endParaRPr lang="en-US" dirty="0"/>
          </a:p>
        </p:txBody>
      </p:sp>
    </p:spTree>
    <p:extLst>
      <p:ext uri="{BB962C8B-B14F-4D97-AF65-F5344CB8AC3E}">
        <p14:creationId xmlns:p14="http://schemas.microsoft.com/office/powerpoint/2010/main" val="222407904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E60DC36-8EFA-4378-9855-E019C55AC472}" type="slidenum">
              <a:rPr lang="en-US" smtClean="0"/>
              <a:t>23</a:t>
            </a:fld>
            <a:endParaRPr lang="en-US" dirty="0"/>
          </a:p>
        </p:txBody>
      </p:sp>
    </p:spTree>
    <p:extLst>
      <p:ext uri="{BB962C8B-B14F-4D97-AF65-F5344CB8AC3E}">
        <p14:creationId xmlns:p14="http://schemas.microsoft.com/office/powerpoint/2010/main" val="381756386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E60DC36-8EFA-4378-9855-E019C55AC472}" type="slidenum">
              <a:rPr lang="en-US" smtClean="0"/>
              <a:t>24</a:t>
            </a:fld>
            <a:endParaRPr lang="en-US" dirty="0"/>
          </a:p>
        </p:txBody>
      </p:sp>
    </p:spTree>
    <p:extLst>
      <p:ext uri="{BB962C8B-B14F-4D97-AF65-F5344CB8AC3E}">
        <p14:creationId xmlns:p14="http://schemas.microsoft.com/office/powerpoint/2010/main" val="78416235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E60DC36-8EFA-4378-9855-E019C55AC472}" type="slidenum">
              <a:rPr lang="en-US" smtClean="0"/>
              <a:t>25</a:t>
            </a:fld>
            <a:endParaRPr lang="en-US" dirty="0"/>
          </a:p>
        </p:txBody>
      </p:sp>
    </p:spTree>
    <p:extLst>
      <p:ext uri="{BB962C8B-B14F-4D97-AF65-F5344CB8AC3E}">
        <p14:creationId xmlns:p14="http://schemas.microsoft.com/office/powerpoint/2010/main" val="2639213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0F864C-44C4-4000-952D-01F31BFB3FD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1392E06-C914-467E-9D4F-BD763EDA2DD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FBEFBAF-82E9-49AD-B2CF-7D154E024431}"/>
              </a:ext>
            </a:extLst>
          </p:cNvPr>
          <p:cNvSpPr>
            <a:spLocks noGrp="1"/>
          </p:cNvSpPr>
          <p:nvPr>
            <p:ph type="dt" sz="half" idx="10"/>
          </p:nvPr>
        </p:nvSpPr>
        <p:spPr/>
        <p:txBody>
          <a:bodyPr/>
          <a:lstStyle/>
          <a:p>
            <a:fld id="{40DA1498-92C7-4E4B-8045-C9195F453964}" type="datetimeFigureOut">
              <a:rPr lang="en-US" smtClean="0"/>
              <a:t>11/1/2024</a:t>
            </a:fld>
            <a:endParaRPr lang="en-US" dirty="0"/>
          </a:p>
        </p:txBody>
      </p:sp>
      <p:sp>
        <p:nvSpPr>
          <p:cNvPr id="5" name="Footer Placeholder 4">
            <a:extLst>
              <a:ext uri="{FF2B5EF4-FFF2-40B4-BE49-F238E27FC236}">
                <a16:creationId xmlns:a16="http://schemas.microsoft.com/office/drawing/2014/main" id="{5AD8006A-94B1-44F7-972D-56767EDE3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5E7BFAB-D84B-45E1-A0BD-2516AC14F8AC}"/>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485646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807FBE-061D-452C-A8A6-213063CFD67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33A3535-1708-499D-B5D2-7D8F9FD182D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CB06063-A112-49AB-80C8-504D99ECD771}"/>
              </a:ext>
            </a:extLst>
          </p:cNvPr>
          <p:cNvSpPr>
            <a:spLocks noGrp="1"/>
          </p:cNvSpPr>
          <p:nvPr>
            <p:ph type="dt" sz="half" idx="10"/>
          </p:nvPr>
        </p:nvSpPr>
        <p:spPr/>
        <p:txBody>
          <a:bodyPr/>
          <a:lstStyle/>
          <a:p>
            <a:fld id="{40DA1498-92C7-4E4B-8045-C9195F453964}" type="datetimeFigureOut">
              <a:rPr lang="en-US" smtClean="0"/>
              <a:t>11/1/2024</a:t>
            </a:fld>
            <a:endParaRPr lang="en-US" dirty="0"/>
          </a:p>
        </p:txBody>
      </p:sp>
      <p:sp>
        <p:nvSpPr>
          <p:cNvPr id="5" name="Footer Placeholder 4">
            <a:extLst>
              <a:ext uri="{FF2B5EF4-FFF2-40B4-BE49-F238E27FC236}">
                <a16:creationId xmlns:a16="http://schemas.microsoft.com/office/drawing/2014/main" id="{6344C8D5-F898-4318-A76D-1FBD8732919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2976EC76-E8E8-4FFA-B671-7FA2F3EF5DEF}"/>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27892872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C2CABF-E3C1-431A-A69C-D4881CC43F0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D5584226-69DA-4211-B2C8-C29FD05A4A6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5FF82DB-B518-40FD-8A66-44B874C055FB}"/>
              </a:ext>
            </a:extLst>
          </p:cNvPr>
          <p:cNvSpPr>
            <a:spLocks noGrp="1"/>
          </p:cNvSpPr>
          <p:nvPr>
            <p:ph type="dt" sz="half" idx="10"/>
          </p:nvPr>
        </p:nvSpPr>
        <p:spPr/>
        <p:txBody>
          <a:bodyPr/>
          <a:lstStyle/>
          <a:p>
            <a:fld id="{40DA1498-92C7-4E4B-8045-C9195F453964}" type="datetimeFigureOut">
              <a:rPr lang="en-US" smtClean="0"/>
              <a:t>11/1/2024</a:t>
            </a:fld>
            <a:endParaRPr lang="en-US" dirty="0"/>
          </a:p>
        </p:txBody>
      </p:sp>
      <p:sp>
        <p:nvSpPr>
          <p:cNvPr id="5" name="Footer Placeholder 4">
            <a:extLst>
              <a:ext uri="{FF2B5EF4-FFF2-40B4-BE49-F238E27FC236}">
                <a16:creationId xmlns:a16="http://schemas.microsoft.com/office/drawing/2014/main" id="{FCC1CCEE-725F-4745-837B-87EFB70E71D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561522A-E0E6-406B-BF30-A7C7A57294BE}"/>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12300417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CC9BDC-6F21-4EF5-A8DD-E35E27EACA5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B968D5F-2AB6-42D3-A54E-AB3E6032517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65AB07F-D5F7-402A-AE4E-027BF1CA912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5108EDC-3863-43B9-93C7-37465DC73B28}"/>
              </a:ext>
            </a:extLst>
          </p:cNvPr>
          <p:cNvSpPr>
            <a:spLocks noGrp="1"/>
          </p:cNvSpPr>
          <p:nvPr>
            <p:ph type="dt" sz="half" idx="10"/>
          </p:nvPr>
        </p:nvSpPr>
        <p:spPr/>
        <p:txBody>
          <a:bodyPr/>
          <a:lstStyle/>
          <a:p>
            <a:fld id="{40DA1498-92C7-4E4B-8045-C9195F453964}" type="datetimeFigureOut">
              <a:rPr lang="en-US" smtClean="0"/>
              <a:t>11/1/2024</a:t>
            </a:fld>
            <a:endParaRPr lang="en-US" dirty="0"/>
          </a:p>
        </p:txBody>
      </p:sp>
      <p:sp>
        <p:nvSpPr>
          <p:cNvPr id="6" name="Footer Placeholder 5">
            <a:extLst>
              <a:ext uri="{FF2B5EF4-FFF2-40B4-BE49-F238E27FC236}">
                <a16:creationId xmlns:a16="http://schemas.microsoft.com/office/drawing/2014/main" id="{A777D452-958D-4159-A9A4-16DD29680A04}"/>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289654B6-1460-48B9-AC7E-592F68BAB276}"/>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3974041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E8C848-926A-4FD3-A311-A100A2662BE1}"/>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3C8ECD90-B4F0-4DFB-BB3D-F2310207896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35A6C3A-033E-474B-AB97-D8291A04E7D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A532B928-3A23-4FCA-AD1F-E45A467B54F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BDC8376-6FC6-4A11-B0DB-9A148E9C00E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E80206F-8846-425C-A56E-16FFBA442014}"/>
              </a:ext>
            </a:extLst>
          </p:cNvPr>
          <p:cNvSpPr>
            <a:spLocks noGrp="1"/>
          </p:cNvSpPr>
          <p:nvPr>
            <p:ph type="dt" sz="half" idx="10"/>
          </p:nvPr>
        </p:nvSpPr>
        <p:spPr/>
        <p:txBody>
          <a:bodyPr/>
          <a:lstStyle/>
          <a:p>
            <a:fld id="{40DA1498-92C7-4E4B-8045-C9195F453964}" type="datetimeFigureOut">
              <a:rPr lang="en-US" smtClean="0"/>
              <a:t>11/1/2024</a:t>
            </a:fld>
            <a:endParaRPr lang="en-US" dirty="0"/>
          </a:p>
        </p:txBody>
      </p:sp>
      <p:sp>
        <p:nvSpPr>
          <p:cNvPr id="8" name="Footer Placeholder 7">
            <a:extLst>
              <a:ext uri="{FF2B5EF4-FFF2-40B4-BE49-F238E27FC236}">
                <a16:creationId xmlns:a16="http://schemas.microsoft.com/office/drawing/2014/main" id="{6A45E89F-12CF-4561-A5F2-1E05783A3063}"/>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EB4DFE4-927C-43B1-A061-5CB97FFB33BE}"/>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4690582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60E367-8DA0-4655-BCBC-F4280D8642C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FEF9592-AA3C-4CF8-A5DB-4D010195A438}"/>
              </a:ext>
            </a:extLst>
          </p:cNvPr>
          <p:cNvSpPr>
            <a:spLocks noGrp="1"/>
          </p:cNvSpPr>
          <p:nvPr>
            <p:ph type="dt" sz="half" idx="10"/>
          </p:nvPr>
        </p:nvSpPr>
        <p:spPr/>
        <p:txBody>
          <a:bodyPr/>
          <a:lstStyle/>
          <a:p>
            <a:fld id="{40DA1498-92C7-4E4B-8045-C9195F453964}" type="datetimeFigureOut">
              <a:rPr lang="en-US" smtClean="0"/>
              <a:t>11/1/2024</a:t>
            </a:fld>
            <a:endParaRPr lang="en-US" dirty="0"/>
          </a:p>
        </p:txBody>
      </p:sp>
      <p:sp>
        <p:nvSpPr>
          <p:cNvPr id="4" name="Footer Placeholder 3">
            <a:extLst>
              <a:ext uri="{FF2B5EF4-FFF2-40B4-BE49-F238E27FC236}">
                <a16:creationId xmlns:a16="http://schemas.microsoft.com/office/drawing/2014/main" id="{3C2C9377-F93E-4515-852A-264707755154}"/>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AED076D-476B-42BA-8795-14FE6C1E6974}"/>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36255511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EA599B4-6AB2-4190-82B5-7667EE1E922A}"/>
              </a:ext>
            </a:extLst>
          </p:cNvPr>
          <p:cNvSpPr>
            <a:spLocks noGrp="1"/>
          </p:cNvSpPr>
          <p:nvPr>
            <p:ph type="dt" sz="half" idx="10"/>
          </p:nvPr>
        </p:nvSpPr>
        <p:spPr/>
        <p:txBody>
          <a:bodyPr/>
          <a:lstStyle/>
          <a:p>
            <a:fld id="{40DA1498-92C7-4E4B-8045-C9195F453964}" type="datetimeFigureOut">
              <a:rPr lang="en-US" smtClean="0"/>
              <a:t>11/1/2024</a:t>
            </a:fld>
            <a:endParaRPr lang="en-US" dirty="0"/>
          </a:p>
        </p:txBody>
      </p:sp>
      <p:sp>
        <p:nvSpPr>
          <p:cNvPr id="3" name="Footer Placeholder 2">
            <a:extLst>
              <a:ext uri="{FF2B5EF4-FFF2-40B4-BE49-F238E27FC236}">
                <a16:creationId xmlns:a16="http://schemas.microsoft.com/office/drawing/2014/main" id="{1B8FBFB3-AD86-4E39-B8AE-B4EC14528156}"/>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9A4AF55-C114-4B60-9A20-56B00A11B3BF}"/>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30582002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883DA1-5CB8-405D-9613-8A9B7BC5664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42BB15-A24D-42E9-9CAE-BB827226301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8F0849D-D3C3-462A-9751-4EAB0B9145E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180DD20-7A20-4574-98A4-427795876739}"/>
              </a:ext>
            </a:extLst>
          </p:cNvPr>
          <p:cNvSpPr>
            <a:spLocks noGrp="1"/>
          </p:cNvSpPr>
          <p:nvPr>
            <p:ph type="dt" sz="half" idx="10"/>
          </p:nvPr>
        </p:nvSpPr>
        <p:spPr/>
        <p:txBody>
          <a:bodyPr/>
          <a:lstStyle/>
          <a:p>
            <a:fld id="{40DA1498-92C7-4E4B-8045-C9195F453964}" type="datetimeFigureOut">
              <a:rPr lang="en-US" smtClean="0"/>
              <a:t>11/1/2024</a:t>
            </a:fld>
            <a:endParaRPr lang="en-US" dirty="0"/>
          </a:p>
        </p:txBody>
      </p:sp>
      <p:sp>
        <p:nvSpPr>
          <p:cNvPr id="6" name="Footer Placeholder 5">
            <a:extLst>
              <a:ext uri="{FF2B5EF4-FFF2-40B4-BE49-F238E27FC236}">
                <a16:creationId xmlns:a16="http://schemas.microsoft.com/office/drawing/2014/main" id="{54D0ED2B-71C4-421A-9DB0-676E00C10BD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8C4572A-ADFC-4C53-BCA2-42BDF693BC4D}"/>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32309509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8F5C67-EEEC-4AB0-9653-0F80D6B1094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DD50D6D-5277-4324-AF23-5FAF007834E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75275657-2BF9-4761-96B6-50EE3CFCFAD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C3C3F7B-A4C8-4F9D-8165-BC5186EA0929}"/>
              </a:ext>
            </a:extLst>
          </p:cNvPr>
          <p:cNvSpPr>
            <a:spLocks noGrp="1"/>
          </p:cNvSpPr>
          <p:nvPr>
            <p:ph type="dt" sz="half" idx="10"/>
          </p:nvPr>
        </p:nvSpPr>
        <p:spPr/>
        <p:txBody>
          <a:bodyPr/>
          <a:lstStyle/>
          <a:p>
            <a:fld id="{40DA1498-92C7-4E4B-8045-C9195F453964}" type="datetimeFigureOut">
              <a:rPr lang="en-US" smtClean="0"/>
              <a:t>11/1/2024</a:t>
            </a:fld>
            <a:endParaRPr lang="en-US" dirty="0"/>
          </a:p>
        </p:txBody>
      </p:sp>
      <p:sp>
        <p:nvSpPr>
          <p:cNvPr id="6" name="Footer Placeholder 5">
            <a:extLst>
              <a:ext uri="{FF2B5EF4-FFF2-40B4-BE49-F238E27FC236}">
                <a16:creationId xmlns:a16="http://schemas.microsoft.com/office/drawing/2014/main" id="{DE696EA5-2FA2-464D-982F-C53E6426A84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8911B398-191B-4AB1-86ED-00D0046EACF5}"/>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15866011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F7B869-BFB2-4C20-8AB1-46704BB3D17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9F007DB-4F12-4428-9C48-5120DF07046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6FFA8DA-0E31-4CA6-BBFC-2467AAD1D30B}"/>
              </a:ext>
            </a:extLst>
          </p:cNvPr>
          <p:cNvSpPr>
            <a:spLocks noGrp="1"/>
          </p:cNvSpPr>
          <p:nvPr>
            <p:ph type="dt" sz="half" idx="10"/>
          </p:nvPr>
        </p:nvSpPr>
        <p:spPr/>
        <p:txBody>
          <a:bodyPr/>
          <a:lstStyle/>
          <a:p>
            <a:fld id="{40DA1498-92C7-4E4B-8045-C9195F453964}" type="datetimeFigureOut">
              <a:rPr lang="en-US" smtClean="0"/>
              <a:t>11/1/2024</a:t>
            </a:fld>
            <a:endParaRPr lang="en-US" dirty="0"/>
          </a:p>
        </p:txBody>
      </p:sp>
      <p:sp>
        <p:nvSpPr>
          <p:cNvPr id="5" name="Footer Placeholder 4">
            <a:extLst>
              <a:ext uri="{FF2B5EF4-FFF2-40B4-BE49-F238E27FC236}">
                <a16:creationId xmlns:a16="http://schemas.microsoft.com/office/drawing/2014/main" id="{064974BD-9845-459A-9AAA-12731E2507C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2A71B0A-FDFB-4B2C-A9EC-2334C590013E}"/>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39314092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60B5D73-1652-4A8E-B5A3-101523D729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9B7FB99-7425-444D-B602-01B672BCE8C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0EEA9C5-552A-48A1-AB54-ED54209B3B48}"/>
              </a:ext>
            </a:extLst>
          </p:cNvPr>
          <p:cNvSpPr>
            <a:spLocks noGrp="1"/>
          </p:cNvSpPr>
          <p:nvPr>
            <p:ph type="dt" sz="half" idx="10"/>
          </p:nvPr>
        </p:nvSpPr>
        <p:spPr/>
        <p:txBody>
          <a:bodyPr/>
          <a:lstStyle/>
          <a:p>
            <a:fld id="{40DA1498-92C7-4E4B-8045-C9195F453964}" type="datetimeFigureOut">
              <a:rPr lang="en-US" smtClean="0"/>
              <a:t>11/1/2024</a:t>
            </a:fld>
            <a:endParaRPr lang="en-US" dirty="0"/>
          </a:p>
        </p:txBody>
      </p:sp>
      <p:sp>
        <p:nvSpPr>
          <p:cNvPr id="5" name="Footer Placeholder 4">
            <a:extLst>
              <a:ext uri="{FF2B5EF4-FFF2-40B4-BE49-F238E27FC236}">
                <a16:creationId xmlns:a16="http://schemas.microsoft.com/office/drawing/2014/main" id="{1A83AAA3-4155-48FB-8F00-16DBE0C9C25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D694EAE-CB3C-4DEF-A66D-583C7AAC92D8}"/>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17468042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0DA1498-92C7-4E4B-8045-C9195F453964}" type="datetimeFigureOut">
              <a:rPr lang="en-US" smtClean="0"/>
              <a:t>11/1/2024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280139818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0DA1498-92C7-4E4B-8045-C9195F453964}" type="datetimeFigureOut">
              <a:rPr lang="en-US" smtClean="0"/>
              <a:t>11/1/2024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10417221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0DA1498-92C7-4E4B-8045-C9195F453964}" type="datetimeFigureOut">
              <a:rPr lang="en-US" smtClean="0"/>
              <a:t>11/1/2024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234977060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0DA1498-92C7-4E4B-8045-C9195F453964}" type="datetimeFigureOut">
              <a:rPr lang="en-US" smtClean="0"/>
              <a:t>11/1/2024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379278064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0DA1498-92C7-4E4B-8045-C9195F453964}" type="datetimeFigureOut">
              <a:rPr lang="en-US" smtClean="0"/>
              <a:t>11/1/2024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311789938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0DA1498-92C7-4E4B-8045-C9195F453964}" type="datetimeFigureOut">
              <a:rPr lang="en-US" smtClean="0"/>
              <a:t>11/1/2024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62483399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0DA1498-92C7-4E4B-8045-C9195F453964}" type="datetimeFigureOut">
              <a:rPr lang="en-US" smtClean="0"/>
              <a:t>11/1/2024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381666824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0DA1498-92C7-4E4B-8045-C9195F453964}" type="datetimeFigureOut">
              <a:rPr lang="en-US" smtClean="0"/>
              <a:t>11/1/2024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232265759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0DA1498-92C7-4E4B-8045-C9195F453964}" type="datetimeFigureOut">
              <a:rPr lang="en-US" smtClean="0"/>
              <a:t>11/1/2024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156995188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0DA1498-92C7-4E4B-8045-C9195F453964}" type="datetimeFigureOut">
              <a:rPr lang="en-US" smtClean="0"/>
              <a:t>11/1/2024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171253543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0DA1498-92C7-4E4B-8045-C9195F453964}" type="datetimeFigureOut">
              <a:rPr lang="en-US" smtClean="0"/>
              <a:t>11/1/2024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06FEDF93-2BFD-41CA-ABC7-B039102F3792}" type="slidenum">
              <a:rPr lang="en-US" smtClean="0"/>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83976650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0DA1498-92C7-4E4B-8045-C9195F453964}" type="datetimeFigureOut">
              <a:rPr lang="en-US" smtClean="0"/>
              <a:t>11/1/2024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340508116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0DA1498-92C7-4E4B-8045-C9195F453964}" type="datetimeFigureOut">
              <a:rPr lang="en-US" smtClean="0"/>
              <a:t>11/1/2024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06FEDF93-2BFD-41CA-ABC7-B039102F3792}" type="slidenum">
              <a:rPr lang="en-US" smtClean="0"/>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28987157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0DA1498-92C7-4E4B-8045-C9195F453964}" type="datetimeFigureOut">
              <a:rPr lang="en-US" smtClean="0"/>
              <a:t>11/1/2024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107295647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0DA1498-92C7-4E4B-8045-C9195F453964}" type="datetimeFigureOut">
              <a:rPr lang="en-US" smtClean="0"/>
              <a:t>11/1/2024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366854023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0DA1498-92C7-4E4B-8045-C9195F453964}" type="datetimeFigureOut">
              <a:rPr lang="en-US" smtClean="0"/>
              <a:t>11/1/2024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241987311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5" name="Date Placeholder 4"/>
          <p:cNvSpPr>
            <a:spLocks noGrp="1"/>
          </p:cNvSpPr>
          <p:nvPr>
            <p:ph type="dt" sz="half" idx="10"/>
          </p:nvPr>
        </p:nvSpPr>
        <p:spPr/>
        <p:txBody>
          <a:bodyPr/>
          <a:lstStyle/>
          <a:p>
            <a:fld id="{FF3669E6-4630-424D-AD01-4E8FAD559F50}" type="datetimeFigureOut">
              <a:rPr lang="en-GB" smtClean="0"/>
              <a:t>01/11/2024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C779305-8B92-4F58-BCA0-BEBEA7735EE6}" type="slidenum">
              <a:rPr lang="en-GB" smtClean="0"/>
              <a:t>‹#›</a:t>
            </a:fld>
            <a:endParaRPr lang="en-GB"/>
          </a:p>
        </p:txBody>
      </p:sp>
      <p:sp>
        <p:nvSpPr>
          <p:cNvPr id="9" name="Content Placeholder 8"/>
          <p:cNvSpPr>
            <a:spLocks noGrp="1"/>
          </p:cNvSpPr>
          <p:nvPr>
            <p:ph sz="quarter" idx="13"/>
          </p:nvPr>
        </p:nvSpPr>
        <p:spPr>
          <a:xfrm>
            <a:off x="1389888" y="2313432"/>
            <a:ext cx="4559808" cy="34930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Content Placeholder 10"/>
          <p:cNvSpPr>
            <a:spLocks noGrp="1"/>
          </p:cNvSpPr>
          <p:nvPr>
            <p:ph sz="quarter" idx="14"/>
          </p:nvPr>
        </p:nvSpPr>
        <p:spPr>
          <a:xfrm>
            <a:off x="6193536" y="2313431"/>
            <a:ext cx="4559808" cy="34930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320452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18"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slideLayout" Target="../slideLayouts/slideLayout28.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B3445CA-54C1-4DDE-A216-DD2414E3F59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0306395A-6879-4E93-B24E-067F88AC1D6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50FF5B-A6A6-4F0F-AA5D-3F0F69A43A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0DA1498-92C7-4E4B-8045-C9195F453964}" type="datetimeFigureOut">
              <a:rPr lang="en-US" smtClean="0"/>
              <a:t>11/1/2024</a:t>
            </a:fld>
            <a:endParaRPr lang="en-US" dirty="0"/>
          </a:p>
        </p:txBody>
      </p:sp>
      <p:sp>
        <p:nvSpPr>
          <p:cNvPr id="5" name="Footer Placeholder 4">
            <a:extLst>
              <a:ext uri="{FF2B5EF4-FFF2-40B4-BE49-F238E27FC236}">
                <a16:creationId xmlns:a16="http://schemas.microsoft.com/office/drawing/2014/main" id="{FA798FAA-76CC-42EF-8BE0-466A41BBAB0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5149FF02-6890-4E10-B958-1097AD32C6F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6FEDF93-2BFD-41CA-ABC7-B039102F3792}" type="slidenum">
              <a:rPr lang="en-US" smtClean="0"/>
              <a:t>‹#›</a:t>
            </a:fld>
            <a:endParaRPr lang="en-US" dirty="0"/>
          </a:p>
        </p:txBody>
      </p:sp>
    </p:spTree>
    <p:extLst>
      <p:ext uri="{BB962C8B-B14F-4D97-AF65-F5344CB8AC3E}">
        <p14:creationId xmlns:p14="http://schemas.microsoft.com/office/powerpoint/2010/main" val="260378970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0DA1498-92C7-4E4B-8045-C9195F453964}" type="datetimeFigureOut">
              <a:rPr lang="en-US" smtClean="0"/>
              <a:t>11/1/2024</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06FEDF93-2BFD-41CA-ABC7-B039102F3792}" type="slidenum">
              <a:rPr lang="en-US" smtClean="0"/>
              <a:t>‹#›</a:t>
            </a:fld>
            <a:endParaRPr lang="en-US" dirty="0"/>
          </a:p>
        </p:txBody>
      </p:sp>
    </p:spTree>
    <p:extLst>
      <p:ext uri="{BB962C8B-B14F-4D97-AF65-F5344CB8AC3E}">
        <p14:creationId xmlns:p14="http://schemas.microsoft.com/office/powerpoint/2010/main" val="72808887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1.xml"/><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8.xml"/><Relationship Id="rId4" Type="http://schemas.openxmlformats.org/officeDocument/2006/relationships/image" Target="../media/image4.png"/></Relationships>
</file>

<file path=ppt/slides/_rels/slide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8.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3.xml"/><Relationship Id="rId1" Type="http://schemas.openxmlformats.org/officeDocument/2006/relationships/slideLayout" Target="../slideLayouts/slideLayout18.xml"/><Relationship Id="rId4" Type="http://schemas.openxmlformats.org/officeDocument/2006/relationships/image" Target="../media/image10.pn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5.xml"/><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6.xml"/><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7.xml"/><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8" Type="http://schemas.openxmlformats.org/officeDocument/2006/relationships/image" Target="../media/image17.jpeg"/><Relationship Id="rId3" Type="http://schemas.openxmlformats.org/officeDocument/2006/relationships/video" Target="https://www.youtube.com/embed/LuvjyZ7lasg?feature=oembed" TargetMode="External"/><Relationship Id="rId7" Type="http://schemas.openxmlformats.org/officeDocument/2006/relationships/image" Target="../media/image16.jpeg"/><Relationship Id="rId2" Type="http://schemas.openxmlformats.org/officeDocument/2006/relationships/video" Target="https://www.youtube.com/embed/xktwDfasPGQ?feature=oembed" TargetMode="External"/><Relationship Id="rId1" Type="http://schemas.openxmlformats.org/officeDocument/2006/relationships/video" Target="https://www.youtube.com/embed/ecfXKFo7ifs?feature=oembed" TargetMode="External"/><Relationship Id="rId6" Type="http://schemas.openxmlformats.org/officeDocument/2006/relationships/image" Target="../media/image15.jpeg"/><Relationship Id="rId5" Type="http://schemas.openxmlformats.org/officeDocument/2006/relationships/notesSlide" Target="../notesSlides/notesSlide18.xml"/><Relationship Id="rId4"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bg>
      <p:bgPr>
        <a:pattFill prst="zigZag">
          <a:fgClr>
            <a:schemeClr val="accent3">
              <a:lumMod val="75000"/>
            </a:schemeClr>
          </a:fgClr>
          <a:bgClr>
            <a:schemeClr val="accent3">
              <a:lumMod val="50000"/>
            </a:schemeClr>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300AEF-1595-4419-801B-6E36A33BB8CF}"/>
              </a:ext>
            </a:extLst>
          </p:cNvPr>
          <p:cNvSpPr>
            <a:spLocks noGrp="1"/>
          </p:cNvSpPr>
          <p:nvPr>
            <p:ph type="ctrTitle"/>
          </p:nvPr>
        </p:nvSpPr>
        <p:spPr>
          <a:xfrm>
            <a:off x="1499501" y="2769533"/>
            <a:ext cx="9144000" cy="2326791"/>
          </a:xfrm>
        </p:spPr>
        <p:txBody>
          <a:bodyPr lIns="0" tIns="0" rIns="0" bIns="0" anchor="t">
            <a:spAutoFit/>
          </a:bodyPr>
          <a:lstStyle/>
          <a:p>
            <a:r>
              <a:rPr lang="en-US" b="1" dirty="0">
                <a:solidFill>
                  <a:schemeClr val="bg1"/>
                </a:solidFill>
              </a:rPr>
              <a:t>Off-Site Construction</a:t>
            </a:r>
            <a:br>
              <a:rPr lang="en-US" b="1" dirty="0">
                <a:solidFill>
                  <a:schemeClr val="bg1"/>
                </a:solidFill>
              </a:rPr>
            </a:br>
            <a:br>
              <a:rPr lang="en-US" dirty="0">
                <a:solidFill>
                  <a:schemeClr val="bg1"/>
                </a:solidFill>
              </a:rPr>
            </a:br>
            <a:r>
              <a:rPr lang="en-US" sz="4400" dirty="0">
                <a:solidFill>
                  <a:srgbClr val="FFC000"/>
                </a:solidFill>
              </a:rPr>
              <a:t>R Thomas</a:t>
            </a:r>
            <a:endParaRPr lang="en-US" dirty="0">
              <a:solidFill>
                <a:srgbClr val="FFC000"/>
              </a:solidFill>
            </a:endParaRPr>
          </a:p>
        </p:txBody>
      </p:sp>
      <p:sp>
        <p:nvSpPr>
          <p:cNvPr id="4" name="Diamond 3">
            <a:extLst>
              <a:ext uri="{FF2B5EF4-FFF2-40B4-BE49-F238E27FC236}">
                <a16:creationId xmlns:a16="http://schemas.microsoft.com/office/drawing/2014/main" id="{1C59176D-59A8-4C02-B448-EE01232FB3E7}"/>
              </a:ext>
              <a:ext uri="{C183D7F6-B498-43B3-948B-1728B52AA6E4}">
                <adec:decorative xmlns:adec="http://schemas.microsoft.com/office/drawing/2017/decorative" val="1"/>
              </a:ext>
            </a:extLst>
          </p:cNvPr>
          <p:cNvSpPr/>
          <p:nvPr/>
        </p:nvSpPr>
        <p:spPr>
          <a:xfrm>
            <a:off x="4792319" y="-608242"/>
            <a:ext cx="2607364" cy="2607364"/>
          </a:xfrm>
          <a:prstGeom prst="diamond">
            <a:avLst/>
          </a:prstGeom>
          <a:no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Diamond 4">
            <a:extLst>
              <a:ext uri="{FF2B5EF4-FFF2-40B4-BE49-F238E27FC236}">
                <a16:creationId xmlns:a16="http://schemas.microsoft.com/office/drawing/2014/main" id="{A50B1817-3C7F-41BC-8557-7A00C928EE16}"/>
              </a:ext>
              <a:ext uri="{C183D7F6-B498-43B3-948B-1728B52AA6E4}">
                <adec:decorative xmlns:adec="http://schemas.microsoft.com/office/drawing/2017/decorative" val="1"/>
              </a:ext>
            </a:extLst>
          </p:cNvPr>
          <p:cNvSpPr/>
          <p:nvPr/>
        </p:nvSpPr>
        <p:spPr>
          <a:xfrm>
            <a:off x="4325258" y="-1770743"/>
            <a:ext cx="3541486" cy="3541486"/>
          </a:xfrm>
          <a:prstGeom prst="diamond">
            <a:avLst/>
          </a:pr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 name="Group 6" descr="Icon of chart. ">
            <a:extLst>
              <a:ext uri="{FF2B5EF4-FFF2-40B4-BE49-F238E27FC236}">
                <a16:creationId xmlns:a16="http://schemas.microsoft.com/office/drawing/2014/main" id="{B95DF07A-CE7E-4D89-9AA0-25F4FFF3B9C7}"/>
              </a:ext>
            </a:extLst>
          </p:cNvPr>
          <p:cNvGrpSpPr/>
          <p:nvPr/>
        </p:nvGrpSpPr>
        <p:grpSpPr>
          <a:xfrm>
            <a:off x="5851020" y="612652"/>
            <a:ext cx="489958" cy="492680"/>
            <a:chOff x="2025650" y="4786313"/>
            <a:chExt cx="285750" cy="287338"/>
          </a:xfrm>
          <a:solidFill>
            <a:schemeClr val="bg1"/>
          </a:solidFill>
        </p:grpSpPr>
        <p:sp>
          <p:nvSpPr>
            <p:cNvPr id="8" name="Freeform 565">
              <a:extLst>
                <a:ext uri="{FF2B5EF4-FFF2-40B4-BE49-F238E27FC236}">
                  <a16:creationId xmlns:a16="http://schemas.microsoft.com/office/drawing/2014/main" id="{548FC78B-EF83-4185-A63D-1A5A85640B62}"/>
                </a:ext>
              </a:extLst>
            </p:cNvPr>
            <p:cNvSpPr>
              <a:spLocks noEditPoints="1"/>
            </p:cNvSpPr>
            <p:nvPr/>
          </p:nvSpPr>
          <p:spPr bwMode="auto">
            <a:xfrm>
              <a:off x="2025650" y="4786313"/>
              <a:ext cx="285750" cy="287338"/>
            </a:xfrm>
            <a:custGeom>
              <a:avLst/>
              <a:gdLst>
                <a:gd name="T0" fmla="*/ 812 w 903"/>
                <a:gd name="T1" fmla="*/ 500 h 903"/>
                <a:gd name="T2" fmla="*/ 810 w 903"/>
                <a:gd name="T3" fmla="*/ 505 h 903"/>
                <a:gd name="T4" fmla="*/ 806 w 903"/>
                <a:gd name="T5" fmla="*/ 509 h 903"/>
                <a:gd name="T6" fmla="*/ 800 w 903"/>
                <a:gd name="T7" fmla="*/ 511 h 903"/>
                <a:gd name="T8" fmla="*/ 105 w 903"/>
                <a:gd name="T9" fmla="*/ 511 h 903"/>
                <a:gd name="T10" fmla="*/ 99 w 903"/>
                <a:gd name="T11" fmla="*/ 510 h 903"/>
                <a:gd name="T12" fmla="*/ 95 w 903"/>
                <a:gd name="T13" fmla="*/ 507 h 903"/>
                <a:gd name="T14" fmla="*/ 92 w 903"/>
                <a:gd name="T15" fmla="*/ 502 h 903"/>
                <a:gd name="T16" fmla="*/ 90 w 903"/>
                <a:gd name="T17" fmla="*/ 496 h 903"/>
                <a:gd name="T18" fmla="*/ 90 w 903"/>
                <a:gd name="T19" fmla="*/ 105 h 903"/>
                <a:gd name="T20" fmla="*/ 92 w 903"/>
                <a:gd name="T21" fmla="*/ 100 h 903"/>
                <a:gd name="T22" fmla="*/ 95 w 903"/>
                <a:gd name="T23" fmla="*/ 94 h 903"/>
                <a:gd name="T24" fmla="*/ 99 w 903"/>
                <a:gd name="T25" fmla="*/ 91 h 903"/>
                <a:gd name="T26" fmla="*/ 105 w 903"/>
                <a:gd name="T27" fmla="*/ 90 h 903"/>
                <a:gd name="T28" fmla="*/ 800 w 903"/>
                <a:gd name="T29" fmla="*/ 90 h 903"/>
                <a:gd name="T30" fmla="*/ 806 w 903"/>
                <a:gd name="T31" fmla="*/ 92 h 903"/>
                <a:gd name="T32" fmla="*/ 810 w 903"/>
                <a:gd name="T33" fmla="*/ 96 h 903"/>
                <a:gd name="T34" fmla="*/ 812 w 903"/>
                <a:gd name="T35" fmla="*/ 102 h 903"/>
                <a:gd name="T36" fmla="*/ 813 w 903"/>
                <a:gd name="T37" fmla="*/ 496 h 903"/>
                <a:gd name="T38" fmla="*/ 15 w 903"/>
                <a:gd name="T39" fmla="*/ 0 h 903"/>
                <a:gd name="T40" fmla="*/ 9 w 903"/>
                <a:gd name="T41" fmla="*/ 1 h 903"/>
                <a:gd name="T42" fmla="*/ 5 w 903"/>
                <a:gd name="T43" fmla="*/ 4 h 903"/>
                <a:gd name="T44" fmla="*/ 1 w 903"/>
                <a:gd name="T45" fmla="*/ 8 h 903"/>
                <a:gd name="T46" fmla="*/ 0 w 903"/>
                <a:gd name="T47" fmla="*/ 15 h 903"/>
                <a:gd name="T48" fmla="*/ 0 w 903"/>
                <a:gd name="T49" fmla="*/ 590 h 903"/>
                <a:gd name="T50" fmla="*/ 2 w 903"/>
                <a:gd name="T51" fmla="*/ 595 h 903"/>
                <a:gd name="T52" fmla="*/ 7 w 903"/>
                <a:gd name="T53" fmla="*/ 599 h 903"/>
                <a:gd name="T54" fmla="*/ 12 w 903"/>
                <a:gd name="T55" fmla="*/ 602 h 903"/>
                <a:gd name="T56" fmla="*/ 437 w 903"/>
                <a:gd name="T57" fmla="*/ 602 h 903"/>
                <a:gd name="T58" fmla="*/ 260 w 903"/>
                <a:gd name="T59" fmla="*/ 877 h 903"/>
                <a:gd name="T60" fmla="*/ 257 w 903"/>
                <a:gd name="T61" fmla="*/ 883 h 903"/>
                <a:gd name="T62" fmla="*/ 256 w 903"/>
                <a:gd name="T63" fmla="*/ 888 h 903"/>
                <a:gd name="T64" fmla="*/ 257 w 903"/>
                <a:gd name="T65" fmla="*/ 893 h 903"/>
                <a:gd name="T66" fmla="*/ 260 w 903"/>
                <a:gd name="T67" fmla="*/ 899 h 903"/>
                <a:gd name="T68" fmla="*/ 265 w 903"/>
                <a:gd name="T69" fmla="*/ 902 h 903"/>
                <a:gd name="T70" fmla="*/ 271 w 903"/>
                <a:gd name="T71" fmla="*/ 903 h 903"/>
                <a:gd name="T72" fmla="*/ 277 w 903"/>
                <a:gd name="T73" fmla="*/ 902 h 903"/>
                <a:gd name="T74" fmla="*/ 281 w 903"/>
                <a:gd name="T75" fmla="*/ 899 h 903"/>
                <a:gd name="T76" fmla="*/ 621 w 903"/>
                <a:gd name="T77" fmla="*/ 899 h 903"/>
                <a:gd name="T78" fmla="*/ 627 w 903"/>
                <a:gd name="T79" fmla="*/ 902 h 903"/>
                <a:gd name="T80" fmla="*/ 632 w 903"/>
                <a:gd name="T81" fmla="*/ 903 h 903"/>
                <a:gd name="T82" fmla="*/ 637 w 903"/>
                <a:gd name="T83" fmla="*/ 902 h 903"/>
                <a:gd name="T84" fmla="*/ 643 w 903"/>
                <a:gd name="T85" fmla="*/ 899 h 903"/>
                <a:gd name="T86" fmla="*/ 646 w 903"/>
                <a:gd name="T87" fmla="*/ 893 h 903"/>
                <a:gd name="T88" fmla="*/ 647 w 903"/>
                <a:gd name="T89" fmla="*/ 888 h 903"/>
                <a:gd name="T90" fmla="*/ 646 w 903"/>
                <a:gd name="T91" fmla="*/ 883 h 903"/>
                <a:gd name="T92" fmla="*/ 643 w 903"/>
                <a:gd name="T93" fmla="*/ 877 h 903"/>
                <a:gd name="T94" fmla="*/ 467 w 903"/>
                <a:gd name="T95" fmla="*/ 602 h 903"/>
                <a:gd name="T96" fmla="*/ 892 w 903"/>
                <a:gd name="T97" fmla="*/ 602 h 903"/>
                <a:gd name="T98" fmla="*/ 897 w 903"/>
                <a:gd name="T99" fmla="*/ 599 h 903"/>
                <a:gd name="T100" fmla="*/ 900 w 903"/>
                <a:gd name="T101" fmla="*/ 595 h 903"/>
                <a:gd name="T102" fmla="*/ 902 w 903"/>
                <a:gd name="T103" fmla="*/ 590 h 903"/>
                <a:gd name="T104" fmla="*/ 903 w 903"/>
                <a:gd name="T105" fmla="*/ 15 h 903"/>
                <a:gd name="T106" fmla="*/ 902 w 903"/>
                <a:gd name="T107" fmla="*/ 8 h 903"/>
                <a:gd name="T108" fmla="*/ 899 w 903"/>
                <a:gd name="T109" fmla="*/ 4 h 903"/>
                <a:gd name="T110" fmla="*/ 894 w 903"/>
                <a:gd name="T111" fmla="*/ 1 h 903"/>
                <a:gd name="T112" fmla="*/ 888 w 903"/>
                <a:gd name="T113" fmla="*/ 0 h 90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903" h="903">
                  <a:moveTo>
                    <a:pt x="813" y="496"/>
                  </a:moveTo>
                  <a:lnTo>
                    <a:pt x="812" y="500"/>
                  </a:lnTo>
                  <a:lnTo>
                    <a:pt x="811" y="502"/>
                  </a:lnTo>
                  <a:lnTo>
                    <a:pt x="810" y="505"/>
                  </a:lnTo>
                  <a:lnTo>
                    <a:pt x="808" y="507"/>
                  </a:lnTo>
                  <a:lnTo>
                    <a:pt x="806" y="509"/>
                  </a:lnTo>
                  <a:lnTo>
                    <a:pt x="804" y="510"/>
                  </a:lnTo>
                  <a:lnTo>
                    <a:pt x="800" y="511"/>
                  </a:lnTo>
                  <a:lnTo>
                    <a:pt x="797" y="511"/>
                  </a:lnTo>
                  <a:lnTo>
                    <a:pt x="105" y="511"/>
                  </a:lnTo>
                  <a:lnTo>
                    <a:pt x="102" y="511"/>
                  </a:lnTo>
                  <a:lnTo>
                    <a:pt x="99" y="510"/>
                  </a:lnTo>
                  <a:lnTo>
                    <a:pt x="97" y="509"/>
                  </a:lnTo>
                  <a:lnTo>
                    <a:pt x="95" y="507"/>
                  </a:lnTo>
                  <a:lnTo>
                    <a:pt x="93" y="505"/>
                  </a:lnTo>
                  <a:lnTo>
                    <a:pt x="92" y="502"/>
                  </a:lnTo>
                  <a:lnTo>
                    <a:pt x="90" y="500"/>
                  </a:lnTo>
                  <a:lnTo>
                    <a:pt x="90" y="496"/>
                  </a:lnTo>
                  <a:lnTo>
                    <a:pt x="90" y="316"/>
                  </a:lnTo>
                  <a:lnTo>
                    <a:pt x="90" y="105"/>
                  </a:lnTo>
                  <a:lnTo>
                    <a:pt x="90" y="102"/>
                  </a:lnTo>
                  <a:lnTo>
                    <a:pt x="92" y="100"/>
                  </a:lnTo>
                  <a:lnTo>
                    <a:pt x="93" y="96"/>
                  </a:lnTo>
                  <a:lnTo>
                    <a:pt x="95" y="94"/>
                  </a:lnTo>
                  <a:lnTo>
                    <a:pt x="97" y="92"/>
                  </a:lnTo>
                  <a:lnTo>
                    <a:pt x="99" y="91"/>
                  </a:lnTo>
                  <a:lnTo>
                    <a:pt x="102" y="90"/>
                  </a:lnTo>
                  <a:lnTo>
                    <a:pt x="105" y="90"/>
                  </a:lnTo>
                  <a:lnTo>
                    <a:pt x="798" y="90"/>
                  </a:lnTo>
                  <a:lnTo>
                    <a:pt x="800" y="90"/>
                  </a:lnTo>
                  <a:lnTo>
                    <a:pt x="804" y="91"/>
                  </a:lnTo>
                  <a:lnTo>
                    <a:pt x="806" y="92"/>
                  </a:lnTo>
                  <a:lnTo>
                    <a:pt x="808" y="94"/>
                  </a:lnTo>
                  <a:lnTo>
                    <a:pt x="810" y="96"/>
                  </a:lnTo>
                  <a:lnTo>
                    <a:pt x="811" y="100"/>
                  </a:lnTo>
                  <a:lnTo>
                    <a:pt x="812" y="102"/>
                  </a:lnTo>
                  <a:lnTo>
                    <a:pt x="813" y="105"/>
                  </a:lnTo>
                  <a:lnTo>
                    <a:pt x="813" y="496"/>
                  </a:lnTo>
                  <a:close/>
                  <a:moveTo>
                    <a:pt x="888" y="0"/>
                  </a:moveTo>
                  <a:lnTo>
                    <a:pt x="15" y="0"/>
                  </a:lnTo>
                  <a:lnTo>
                    <a:pt x="12" y="0"/>
                  </a:lnTo>
                  <a:lnTo>
                    <a:pt x="9" y="1"/>
                  </a:lnTo>
                  <a:lnTo>
                    <a:pt x="7" y="2"/>
                  </a:lnTo>
                  <a:lnTo>
                    <a:pt x="5" y="4"/>
                  </a:lnTo>
                  <a:lnTo>
                    <a:pt x="2" y="6"/>
                  </a:lnTo>
                  <a:lnTo>
                    <a:pt x="1" y="8"/>
                  </a:lnTo>
                  <a:lnTo>
                    <a:pt x="0" y="12"/>
                  </a:lnTo>
                  <a:lnTo>
                    <a:pt x="0" y="15"/>
                  </a:lnTo>
                  <a:lnTo>
                    <a:pt x="0" y="587"/>
                  </a:lnTo>
                  <a:lnTo>
                    <a:pt x="0" y="590"/>
                  </a:lnTo>
                  <a:lnTo>
                    <a:pt x="1" y="593"/>
                  </a:lnTo>
                  <a:lnTo>
                    <a:pt x="2" y="595"/>
                  </a:lnTo>
                  <a:lnTo>
                    <a:pt x="5" y="597"/>
                  </a:lnTo>
                  <a:lnTo>
                    <a:pt x="7" y="599"/>
                  </a:lnTo>
                  <a:lnTo>
                    <a:pt x="9" y="601"/>
                  </a:lnTo>
                  <a:lnTo>
                    <a:pt x="12" y="602"/>
                  </a:lnTo>
                  <a:lnTo>
                    <a:pt x="15" y="602"/>
                  </a:lnTo>
                  <a:lnTo>
                    <a:pt x="437" y="602"/>
                  </a:lnTo>
                  <a:lnTo>
                    <a:pt x="437" y="701"/>
                  </a:lnTo>
                  <a:lnTo>
                    <a:pt x="260" y="877"/>
                  </a:lnTo>
                  <a:lnTo>
                    <a:pt x="259" y="879"/>
                  </a:lnTo>
                  <a:lnTo>
                    <a:pt x="257" y="883"/>
                  </a:lnTo>
                  <a:lnTo>
                    <a:pt x="256" y="885"/>
                  </a:lnTo>
                  <a:lnTo>
                    <a:pt x="256" y="888"/>
                  </a:lnTo>
                  <a:lnTo>
                    <a:pt x="256" y="891"/>
                  </a:lnTo>
                  <a:lnTo>
                    <a:pt x="257" y="893"/>
                  </a:lnTo>
                  <a:lnTo>
                    <a:pt x="259" y="897"/>
                  </a:lnTo>
                  <a:lnTo>
                    <a:pt x="260" y="899"/>
                  </a:lnTo>
                  <a:lnTo>
                    <a:pt x="263" y="901"/>
                  </a:lnTo>
                  <a:lnTo>
                    <a:pt x="265" y="902"/>
                  </a:lnTo>
                  <a:lnTo>
                    <a:pt x="268" y="903"/>
                  </a:lnTo>
                  <a:lnTo>
                    <a:pt x="271" y="903"/>
                  </a:lnTo>
                  <a:lnTo>
                    <a:pt x="274" y="903"/>
                  </a:lnTo>
                  <a:lnTo>
                    <a:pt x="277" y="902"/>
                  </a:lnTo>
                  <a:lnTo>
                    <a:pt x="279" y="901"/>
                  </a:lnTo>
                  <a:lnTo>
                    <a:pt x="281" y="899"/>
                  </a:lnTo>
                  <a:lnTo>
                    <a:pt x="452" y="728"/>
                  </a:lnTo>
                  <a:lnTo>
                    <a:pt x="621" y="899"/>
                  </a:lnTo>
                  <a:lnTo>
                    <a:pt x="623" y="901"/>
                  </a:lnTo>
                  <a:lnTo>
                    <a:pt x="627" y="902"/>
                  </a:lnTo>
                  <a:lnTo>
                    <a:pt x="629" y="903"/>
                  </a:lnTo>
                  <a:lnTo>
                    <a:pt x="632" y="903"/>
                  </a:lnTo>
                  <a:lnTo>
                    <a:pt x="635" y="903"/>
                  </a:lnTo>
                  <a:lnTo>
                    <a:pt x="637" y="902"/>
                  </a:lnTo>
                  <a:lnTo>
                    <a:pt x="641" y="901"/>
                  </a:lnTo>
                  <a:lnTo>
                    <a:pt x="643" y="899"/>
                  </a:lnTo>
                  <a:lnTo>
                    <a:pt x="645" y="897"/>
                  </a:lnTo>
                  <a:lnTo>
                    <a:pt x="646" y="893"/>
                  </a:lnTo>
                  <a:lnTo>
                    <a:pt x="647" y="891"/>
                  </a:lnTo>
                  <a:lnTo>
                    <a:pt x="647" y="888"/>
                  </a:lnTo>
                  <a:lnTo>
                    <a:pt x="647" y="885"/>
                  </a:lnTo>
                  <a:lnTo>
                    <a:pt x="646" y="883"/>
                  </a:lnTo>
                  <a:lnTo>
                    <a:pt x="645" y="879"/>
                  </a:lnTo>
                  <a:lnTo>
                    <a:pt x="643" y="877"/>
                  </a:lnTo>
                  <a:lnTo>
                    <a:pt x="467" y="701"/>
                  </a:lnTo>
                  <a:lnTo>
                    <a:pt x="467" y="602"/>
                  </a:lnTo>
                  <a:lnTo>
                    <a:pt x="888" y="602"/>
                  </a:lnTo>
                  <a:lnTo>
                    <a:pt x="892" y="602"/>
                  </a:lnTo>
                  <a:lnTo>
                    <a:pt x="894" y="601"/>
                  </a:lnTo>
                  <a:lnTo>
                    <a:pt x="897" y="599"/>
                  </a:lnTo>
                  <a:lnTo>
                    <a:pt x="899" y="597"/>
                  </a:lnTo>
                  <a:lnTo>
                    <a:pt x="900" y="595"/>
                  </a:lnTo>
                  <a:lnTo>
                    <a:pt x="902" y="593"/>
                  </a:lnTo>
                  <a:lnTo>
                    <a:pt x="902" y="590"/>
                  </a:lnTo>
                  <a:lnTo>
                    <a:pt x="903" y="587"/>
                  </a:lnTo>
                  <a:lnTo>
                    <a:pt x="903" y="15"/>
                  </a:lnTo>
                  <a:lnTo>
                    <a:pt x="902" y="12"/>
                  </a:lnTo>
                  <a:lnTo>
                    <a:pt x="902" y="8"/>
                  </a:lnTo>
                  <a:lnTo>
                    <a:pt x="900" y="6"/>
                  </a:lnTo>
                  <a:lnTo>
                    <a:pt x="899" y="4"/>
                  </a:lnTo>
                  <a:lnTo>
                    <a:pt x="897" y="2"/>
                  </a:lnTo>
                  <a:lnTo>
                    <a:pt x="894" y="1"/>
                  </a:lnTo>
                  <a:lnTo>
                    <a:pt x="892" y="0"/>
                  </a:lnTo>
                  <a:lnTo>
                    <a:pt x="888"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566">
              <a:extLst>
                <a:ext uri="{FF2B5EF4-FFF2-40B4-BE49-F238E27FC236}">
                  <a16:creationId xmlns:a16="http://schemas.microsoft.com/office/drawing/2014/main" id="{B7B50F87-A3AA-4FB6-9692-24BF5512FC5B}"/>
                </a:ext>
              </a:extLst>
            </p:cNvPr>
            <p:cNvSpPr>
              <a:spLocks/>
            </p:cNvSpPr>
            <p:nvPr/>
          </p:nvSpPr>
          <p:spPr bwMode="auto">
            <a:xfrm>
              <a:off x="2054225" y="4843463"/>
              <a:ext cx="200025" cy="73025"/>
            </a:xfrm>
            <a:custGeom>
              <a:avLst/>
              <a:gdLst>
                <a:gd name="T0" fmla="*/ 151 w 632"/>
                <a:gd name="T1" fmla="*/ 151 h 226"/>
                <a:gd name="T2" fmla="*/ 157 w 632"/>
                <a:gd name="T3" fmla="*/ 149 h 226"/>
                <a:gd name="T4" fmla="*/ 161 w 632"/>
                <a:gd name="T5" fmla="*/ 146 h 226"/>
                <a:gd name="T6" fmla="*/ 288 w 632"/>
                <a:gd name="T7" fmla="*/ 217 h 226"/>
                <a:gd name="T8" fmla="*/ 292 w 632"/>
                <a:gd name="T9" fmla="*/ 223 h 226"/>
                <a:gd name="T10" fmla="*/ 299 w 632"/>
                <a:gd name="T11" fmla="*/ 226 h 226"/>
                <a:gd name="T12" fmla="*/ 302 w 632"/>
                <a:gd name="T13" fmla="*/ 226 h 226"/>
                <a:gd name="T14" fmla="*/ 307 w 632"/>
                <a:gd name="T15" fmla="*/ 225 h 226"/>
                <a:gd name="T16" fmla="*/ 313 w 632"/>
                <a:gd name="T17" fmla="*/ 222 h 226"/>
                <a:gd name="T18" fmla="*/ 471 w 632"/>
                <a:gd name="T19" fmla="*/ 191 h 226"/>
                <a:gd name="T20" fmla="*/ 477 w 632"/>
                <a:gd name="T21" fmla="*/ 195 h 226"/>
                <a:gd name="T22" fmla="*/ 483 w 632"/>
                <a:gd name="T23" fmla="*/ 196 h 226"/>
                <a:gd name="T24" fmla="*/ 488 w 632"/>
                <a:gd name="T25" fmla="*/ 194 h 226"/>
                <a:gd name="T26" fmla="*/ 494 w 632"/>
                <a:gd name="T27" fmla="*/ 191 h 226"/>
                <a:gd name="T28" fmla="*/ 631 w 632"/>
                <a:gd name="T29" fmla="*/ 23 h 226"/>
                <a:gd name="T30" fmla="*/ 632 w 632"/>
                <a:gd name="T31" fmla="*/ 16 h 226"/>
                <a:gd name="T32" fmla="*/ 632 w 632"/>
                <a:gd name="T33" fmla="*/ 11 h 226"/>
                <a:gd name="T34" fmla="*/ 629 w 632"/>
                <a:gd name="T35" fmla="*/ 5 h 226"/>
                <a:gd name="T36" fmla="*/ 625 w 632"/>
                <a:gd name="T37" fmla="*/ 2 h 226"/>
                <a:gd name="T38" fmla="*/ 619 w 632"/>
                <a:gd name="T39" fmla="*/ 0 h 226"/>
                <a:gd name="T40" fmla="*/ 613 w 632"/>
                <a:gd name="T41" fmla="*/ 1 h 226"/>
                <a:gd name="T42" fmla="*/ 607 w 632"/>
                <a:gd name="T43" fmla="*/ 3 h 226"/>
                <a:gd name="T44" fmla="*/ 481 w 632"/>
                <a:gd name="T45" fmla="*/ 159 h 226"/>
                <a:gd name="T46" fmla="*/ 415 w 632"/>
                <a:gd name="T47" fmla="*/ 93 h 226"/>
                <a:gd name="T48" fmla="*/ 409 w 632"/>
                <a:gd name="T49" fmla="*/ 91 h 226"/>
                <a:gd name="T50" fmla="*/ 404 w 632"/>
                <a:gd name="T51" fmla="*/ 91 h 226"/>
                <a:gd name="T52" fmla="*/ 398 w 632"/>
                <a:gd name="T53" fmla="*/ 93 h 226"/>
                <a:gd name="T54" fmla="*/ 307 w 632"/>
                <a:gd name="T55" fmla="*/ 185 h 226"/>
                <a:gd name="T56" fmla="*/ 247 w 632"/>
                <a:gd name="T57" fmla="*/ 39 h 226"/>
                <a:gd name="T58" fmla="*/ 242 w 632"/>
                <a:gd name="T59" fmla="*/ 34 h 226"/>
                <a:gd name="T60" fmla="*/ 234 w 632"/>
                <a:gd name="T61" fmla="*/ 33 h 226"/>
                <a:gd name="T62" fmla="*/ 227 w 632"/>
                <a:gd name="T63" fmla="*/ 35 h 226"/>
                <a:gd name="T64" fmla="*/ 144 w 632"/>
                <a:gd name="T65" fmla="*/ 121 h 226"/>
                <a:gd name="T66" fmla="*/ 12 w 632"/>
                <a:gd name="T67" fmla="*/ 121 h 226"/>
                <a:gd name="T68" fmla="*/ 7 w 632"/>
                <a:gd name="T69" fmla="*/ 123 h 226"/>
                <a:gd name="T70" fmla="*/ 3 w 632"/>
                <a:gd name="T71" fmla="*/ 128 h 226"/>
                <a:gd name="T72" fmla="*/ 0 w 632"/>
                <a:gd name="T73" fmla="*/ 133 h 226"/>
                <a:gd name="T74" fmla="*/ 0 w 632"/>
                <a:gd name="T75" fmla="*/ 138 h 226"/>
                <a:gd name="T76" fmla="*/ 3 w 632"/>
                <a:gd name="T77" fmla="*/ 144 h 226"/>
                <a:gd name="T78" fmla="*/ 7 w 632"/>
                <a:gd name="T79" fmla="*/ 148 h 226"/>
                <a:gd name="T80" fmla="*/ 12 w 632"/>
                <a:gd name="T81" fmla="*/ 150 h 226"/>
                <a:gd name="T82" fmla="*/ 15 w 632"/>
                <a:gd name="T83" fmla="*/ 151 h 2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632" h="226">
                  <a:moveTo>
                    <a:pt x="15" y="151"/>
                  </a:moveTo>
                  <a:lnTo>
                    <a:pt x="151" y="151"/>
                  </a:lnTo>
                  <a:lnTo>
                    <a:pt x="154" y="150"/>
                  </a:lnTo>
                  <a:lnTo>
                    <a:pt x="157" y="149"/>
                  </a:lnTo>
                  <a:lnTo>
                    <a:pt x="159" y="148"/>
                  </a:lnTo>
                  <a:lnTo>
                    <a:pt x="161" y="146"/>
                  </a:lnTo>
                  <a:lnTo>
                    <a:pt x="230" y="75"/>
                  </a:lnTo>
                  <a:lnTo>
                    <a:pt x="288" y="217"/>
                  </a:lnTo>
                  <a:lnTo>
                    <a:pt x="289" y="220"/>
                  </a:lnTo>
                  <a:lnTo>
                    <a:pt x="292" y="223"/>
                  </a:lnTo>
                  <a:lnTo>
                    <a:pt x="294" y="224"/>
                  </a:lnTo>
                  <a:lnTo>
                    <a:pt x="299" y="226"/>
                  </a:lnTo>
                  <a:lnTo>
                    <a:pt x="300" y="226"/>
                  </a:lnTo>
                  <a:lnTo>
                    <a:pt x="302" y="226"/>
                  </a:lnTo>
                  <a:lnTo>
                    <a:pt x="304" y="226"/>
                  </a:lnTo>
                  <a:lnTo>
                    <a:pt x="307" y="225"/>
                  </a:lnTo>
                  <a:lnTo>
                    <a:pt x="309" y="223"/>
                  </a:lnTo>
                  <a:lnTo>
                    <a:pt x="313" y="222"/>
                  </a:lnTo>
                  <a:lnTo>
                    <a:pt x="407" y="127"/>
                  </a:lnTo>
                  <a:lnTo>
                    <a:pt x="471" y="191"/>
                  </a:lnTo>
                  <a:lnTo>
                    <a:pt x="473" y="193"/>
                  </a:lnTo>
                  <a:lnTo>
                    <a:pt x="477" y="195"/>
                  </a:lnTo>
                  <a:lnTo>
                    <a:pt x="480" y="196"/>
                  </a:lnTo>
                  <a:lnTo>
                    <a:pt x="483" y="196"/>
                  </a:lnTo>
                  <a:lnTo>
                    <a:pt x="486" y="195"/>
                  </a:lnTo>
                  <a:lnTo>
                    <a:pt x="488" y="194"/>
                  </a:lnTo>
                  <a:lnTo>
                    <a:pt x="492" y="193"/>
                  </a:lnTo>
                  <a:lnTo>
                    <a:pt x="494" y="191"/>
                  </a:lnTo>
                  <a:lnTo>
                    <a:pt x="629" y="25"/>
                  </a:lnTo>
                  <a:lnTo>
                    <a:pt x="631" y="23"/>
                  </a:lnTo>
                  <a:lnTo>
                    <a:pt x="632" y="19"/>
                  </a:lnTo>
                  <a:lnTo>
                    <a:pt x="632" y="16"/>
                  </a:lnTo>
                  <a:lnTo>
                    <a:pt x="632" y="14"/>
                  </a:lnTo>
                  <a:lnTo>
                    <a:pt x="632" y="11"/>
                  </a:lnTo>
                  <a:lnTo>
                    <a:pt x="631" y="9"/>
                  </a:lnTo>
                  <a:lnTo>
                    <a:pt x="629" y="5"/>
                  </a:lnTo>
                  <a:lnTo>
                    <a:pt x="627" y="3"/>
                  </a:lnTo>
                  <a:lnTo>
                    <a:pt x="625" y="2"/>
                  </a:lnTo>
                  <a:lnTo>
                    <a:pt x="621" y="1"/>
                  </a:lnTo>
                  <a:lnTo>
                    <a:pt x="619" y="0"/>
                  </a:lnTo>
                  <a:lnTo>
                    <a:pt x="616" y="0"/>
                  </a:lnTo>
                  <a:lnTo>
                    <a:pt x="613" y="1"/>
                  </a:lnTo>
                  <a:lnTo>
                    <a:pt x="611" y="2"/>
                  </a:lnTo>
                  <a:lnTo>
                    <a:pt x="607" y="3"/>
                  </a:lnTo>
                  <a:lnTo>
                    <a:pt x="605" y="5"/>
                  </a:lnTo>
                  <a:lnTo>
                    <a:pt x="481" y="159"/>
                  </a:lnTo>
                  <a:lnTo>
                    <a:pt x="418" y="95"/>
                  </a:lnTo>
                  <a:lnTo>
                    <a:pt x="415" y="93"/>
                  </a:lnTo>
                  <a:lnTo>
                    <a:pt x="412" y="91"/>
                  </a:lnTo>
                  <a:lnTo>
                    <a:pt x="409" y="91"/>
                  </a:lnTo>
                  <a:lnTo>
                    <a:pt x="407" y="90"/>
                  </a:lnTo>
                  <a:lnTo>
                    <a:pt x="404" y="91"/>
                  </a:lnTo>
                  <a:lnTo>
                    <a:pt x="400" y="91"/>
                  </a:lnTo>
                  <a:lnTo>
                    <a:pt x="398" y="93"/>
                  </a:lnTo>
                  <a:lnTo>
                    <a:pt x="396" y="95"/>
                  </a:lnTo>
                  <a:lnTo>
                    <a:pt x="307" y="185"/>
                  </a:lnTo>
                  <a:lnTo>
                    <a:pt x="249" y="42"/>
                  </a:lnTo>
                  <a:lnTo>
                    <a:pt x="247" y="39"/>
                  </a:lnTo>
                  <a:lnTo>
                    <a:pt x="244" y="36"/>
                  </a:lnTo>
                  <a:lnTo>
                    <a:pt x="242" y="34"/>
                  </a:lnTo>
                  <a:lnTo>
                    <a:pt x="237" y="33"/>
                  </a:lnTo>
                  <a:lnTo>
                    <a:pt x="234" y="33"/>
                  </a:lnTo>
                  <a:lnTo>
                    <a:pt x="230" y="33"/>
                  </a:lnTo>
                  <a:lnTo>
                    <a:pt x="227" y="35"/>
                  </a:lnTo>
                  <a:lnTo>
                    <a:pt x="224" y="38"/>
                  </a:lnTo>
                  <a:lnTo>
                    <a:pt x="144" y="121"/>
                  </a:lnTo>
                  <a:lnTo>
                    <a:pt x="15" y="121"/>
                  </a:lnTo>
                  <a:lnTo>
                    <a:pt x="12" y="121"/>
                  </a:lnTo>
                  <a:lnTo>
                    <a:pt x="9" y="122"/>
                  </a:lnTo>
                  <a:lnTo>
                    <a:pt x="7" y="123"/>
                  </a:lnTo>
                  <a:lnTo>
                    <a:pt x="5" y="126"/>
                  </a:lnTo>
                  <a:lnTo>
                    <a:pt x="3" y="128"/>
                  </a:lnTo>
                  <a:lnTo>
                    <a:pt x="2" y="130"/>
                  </a:lnTo>
                  <a:lnTo>
                    <a:pt x="0" y="133"/>
                  </a:lnTo>
                  <a:lnTo>
                    <a:pt x="0" y="136"/>
                  </a:lnTo>
                  <a:lnTo>
                    <a:pt x="0" y="138"/>
                  </a:lnTo>
                  <a:lnTo>
                    <a:pt x="2" y="142"/>
                  </a:lnTo>
                  <a:lnTo>
                    <a:pt x="3" y="144"/>
                  </a:lnTo>
                  <a:lnTo>
                    <a:pt x="5" y="146"/>
                  </a:lnTo>
                  <a:lnTo>
                    <a:pt x="7" y="148"/>
                  </a:lnTo>
                  <a:lnTo>
                    <a:pt x="9" y="150"/>
                  </a:lnTo>
                  <a:lnTo>
                    <a:pt x="12" y="150"/>
                  </a:lnTo>
                  <a:lnTo>
                    <a:pt x="15" y="151"/>
                  </a:lnTo>
                  <a:lnTo>
                    <a:pt x="15" y="151"/>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23878490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hidden="1">
            <a:extLst>
              <a:ext uri="{FF2B5EF4-FFF2-40B4-BE49-F238E27FC236}">
                <a16:creationId xmlns:a16="http://schemas.microsoft.com/office/drawing/2014/main" id="{B5981CF1-BC08-49F8-B0F9-AAF98EC67450}"/>
              </a:ext>
            </a:extLst>
          </p:cNvPr>
          <p:cNvSpPr>
            <a:spLocks noGrp="1"/>
          </p:cNvSpPr>
          <p:nvPr>
            <p:ph type="title" idx="4294967295"/>
          </p:nvPr>
        </p:nvSpPr>
        <p:spPr>
          <a:xfrm>
            <a:off x="0" y="365125"/>
            <a:ext cx="10515600" cy="1325563"/>
          </a:xfrm>
        </p:spPr>
        <p:txBody>
          <a:bodyPr/>
          <a:lstStyle/>
          <a:p>
            <a:r>
              <a:rPr lang="en-US" dirty="0"/>
              <a:t>Project analysis slide 2</a:t>
            </a:r>
          </a:p>
        </p:txBody>
      </p:sp>
      <p:cxnSp>
        <p:nvCxnSpPr>
          <p:cNvPr id="8" name="Straight Connector 7">
            <a:extLst>
              <a:ext uri="{FF2B5EF4-FFF2-40B4-BE49-F238E27FC236}">
                <a16:creationId xmlns:a16="http://schemas.microsoft.com/office/drawing/2014/main" id="{D0986099-F5F2-4E8B-BE17-81194861A00C}"/>
              </a:ext>
              <a:ext uri="{C183D7F6-B498-43B3-948B-1728B52AA6E4}">
                <adec:decorative xmlns:adec="http://schemas.microsoft.com/office/drawing/2017/decorative" val="1"/>
              </a:ext>
            </a:extLst>
          </p:cNvPr>
          <p:cNvCxnSpPr>
            <a:cxnSpLocks/>
          </p:cNvCxnSpPr>
          <p:nvPr/>
        </p:nvCxnSpPr>
        <p:spPr>
          <a:xfrm>
            <a:off x="8909108" y="522898"/>
            <a:ext cx="3282892" cy="0"/>
          </a:xfrm>
          <a:prstGeom prst="line">
            <a:avLst/>
          </a:prstGeom>
          <a:ln>
            <a:solidFill>
              <a:schemeClr val="accent3">
                <a:lumMod val="50000"/>
              </a:schemeClr>
            </a:solidFill>
            <a:headEnd type="oval"/>
          </a:ln>
        </p:spPr>
        <p:style>
          <a:lnRef idx="1">
            <a:schemeClr val="accent1"/>
          </a:lnRef>
          <a:fillRef idx="0">
            <a:schemeClr val="accent1"/>
          </a:fillRef>
          <a:effectRef idx="0">
            <a:schemeClr val="accent1"/>
          </a:effectRef>
          <a:fontRef idx="minor">
            <a:schemeClr val="tx1"/>
          </a:fontRef>
        </p:style>
      </p:cxnSp>
      <p:sp>
        <p:nvSpPr>
          <p:cNvPr id="11" name="Title 1">
            <a:extLst>
              <a:ext uri="{FF2B5EF4-FFF2-40B4-BE49-F238E27FC236}">
                <a16:creationId xmlns:a16="http://schemas.microsoft.com/office/drawing/2014/main" id="{4E3F5479-058B-4FA8-92E9-18CAB8CDC5C5}"/>
              </a:ext>
            </a:extLst>
          </p:cNvPr>
          <p:cNvSpPr txBox="1">
            <a:spLocks/>
          </p:cNvSpPr>
          <p:nvPr/>
        </p:nvSpPr>
        <p:spPr>
          <a:xfrm>
            <a:off x="228600" y="322168"/>
            <a:ext cx="11734800" cy="775597"/>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2800" b="1" dirty="0">
                <a:solidFill>
                  <a:schemeClr val="tx1">
                    <a:lumMod val="75000"/>
                    <a:lumOff val="25000"/>
                  </a:schemeClr>
                </a:solidFill>
              </a:rPr>
              <a:t>What Is Off-Site Construction?</a:t>
            </a:r>
            <a:br>
              <a:rPr lang="en-US" sz="2800" dirty="0">
                <a:solidFill>
                  <a:schemeClr val="tx1">
                    <a:lumMod val="75000"/>
                    <a:lumOff val="25000"/>
                  </a:schemeClr>
                </a:solidFill>
              </a:rPr>
            </a:br>
            <a:endParaRPr lang="en-US" sz="2800" dirty="0">
              <a:solidFill>
                <a:schemeClr val="tx1">
                  <a:lumMod val="75000"/>
                  <a:lumOff val="25000"/>
                </a:schemeClr>
              </a:solidFill>
            </a:endParaRPr>
          </a:p>
        </p:txBody>
      </p:sp>
      <p:cxnSp>
        <p:nvCxnSpPr>
          <p:cNvPr id="14" name="Straight Connector 13">
            <a:extLst>
              <a:ext uri="{FF2B5EF4-FFF2-40B4-BE49-F238E27FC236}">
                <a16:creationId xmlns:a16="http://schemas.microsoft.com/office/drawing/2014/main" id="{83E690F4-843A-47A5-8620-4FB01C0D8E68}"/>
              </a:ext>
              <a:ext uri="{C183D7F6-B498-43B3-948B-1728B52AA6E4}">
                <adec:decorative xmlns:adec="http://schemas.microsoft.com/office/drawing/2017/decorative" val="1"/>
              </a:ext>
            </a:extLst>
          </p:cNvPr>
          <p:cNvCxnSpPr>
            <a:cxnSpLocks/>
          </p:cNvCxnSpPr>
          <p:nvPr/>
        </p:nvCxnSpPr>
        <p:spPr>
          <a:xfrm>
            <a:off x="0" y="522898"/>
            <a:ext cx="3305262" cy="0"/>
          </a:xfrm>
          <a:prstGeom prst="line">
            <a:avLst/>
          </a:prstGeom>
          <a:ln>
            <a:solidFill>
              <a:schemeClr val="accent3">
                <a:lumMod val="50000"/>
              </a:schemeClr>
            </a:solidFill>
            <a:tailEnd type="oval"/>
          </a:ln>
        </p:spPr>
        <p:style>
          <a:lnRef idx="1">
            <a:schemeClr val="accent1"/>
          </a:lnRef>
          <a:fillRef idx="0">
            <a:schemeClr val="accent1"/>
          </a:fillRef>
          <a:effectRef idx="0">
            <a:schemeClr val="accent1"/>
          </a:effectRef>
          <a:fontRef idx="minor">
            <a:schemeClr val="tx1"/>
          </a:fontRef>
        </p:style>
      </p:cxnSp>
      <p:grpSp>
        <p:nvGrpSpPr>
          <p:cNvPr id="31" name="Group 30" descr="Icons of bar chart and line graph.">
            <a:extLst>
              <a:ext uri="{FF2B5EF4-FFF2-40B4-BE49-F238E27FC236}">
                <a16:creationId xmlns:a16="http://schemas.microsoft.com/office/drawing/2014/main" id="{044C3643-8A0E-47C1-BEB8-C73203B5E58D}"/>
              </a:ext>
            </a:extLst>
          </p:cNvPr>
          <p:cNvGrpSpPr/>
          <p:nvPr/>
        </p:nvGrpSpPr>
        <p:grpSpPr>
          <a:xfrm>
            <a:off x="4715661" y="1810536"/>
            <a:ext cx="347679" cy="347679"/>
            <a:chOff x="4319588" y="2492375"/>
            <a:chExt cx="287338" cy="287338"/>
          </a:xfrm>
          <a:solidFill>
            <a:schemeClr val="bg1"/>
          </a:solidFill>
        </p:grpSpPr>
        <p:sp>
          <p:nvSpPr>
            <p:cNvPr id="32" name="Freeform 372">
              <a:extLst>
                <a:ext uri="{FF2B5EF4-FFF2-40B4-BE49-F238E27FC236}">
                  <a16:creationId xmlns:a16="http://schemas.microsoft.com/office/drawing/2014/main" id="{56E8F5A5-5318-470B-8F42-337C264086AA}"/>
                </a:ext>
              </a:extLst>
            </p:cNvPr>
            <p:cNvSpPr>
              <a:spLocks/>
            </p:cNvSpPr>
            <p:nvPr/>
          </p:nvSpPr>
          <p:spPr bwMode="auto">
            <a:xfrm>
              <a:off x="4319588" y="2587625"/>
              <a:ext cx="287338" cy="192088"/>
            </a:xfrm>
            <a:custGeom>
              <a:avLst/>
              <a:gdLst>
                <a:gd name="T0" fmla="*/ 843 w 904"/>
                <a:gd name="T1" fmla="*/ 572 h 602"/>
                <a:gd name="T2" fmla="*/ 843 w 904"/>
                <a:gd name="T3" fmla="*/ 12 h 602"/>
                <a:gd name="T4" fmla="*/ 841 w 904"/>
                <a:gd name="T5" fmla="*/ 7 h 602"/>
                <a:gd name="T6" fmla="*/ 836 w 904"/>
                <a:gd name="T7" fmla="*/ 3 h 602"/>
                <a:gd name="T8" fmla="*/ 831 w 904"/>
                <a:gd name="T9" fmla="*/ 1 h 602"/>
                <a:gd name="T10" fmla="*/ 708 w 904"/>
                <a:gd name="T11" fmla="*/ 0 h 602"/>
                <a:gd name="T12" fmla="*/ 702 w 904"/>
                <a:gd name="T13" fmla="*/ 2 h 602"/>
                <a:gd name="T14" fmla="*/ 697 w 904"/>
                <a:gd name="T15" fmla="*/ 5 h 602"/>
                <a:gd name="T16" fmla="*/ 694 w 904"/>
                <a:gd name="T17" fmla="*/ 9 h 602"/>
                <a:gd name="T18" fmla="*/ 693 w 904"/>
                <a:gd name="T19" fmla="*/ 16 h 602"/>
                <a:gd name="T20" fmla="*/ 632 w 904"/>
                <a:gd name="T21" fmla="*/ 572 h 602"/>
                <a:gd name="T22" fmla="*/ 632 w 904"/>
                <a:gd name="T23" fmla="*/ 283 h 602"/>
                <a:gd name="T24" fmla="*/ 630 w 904"/>
                <a:gd name="T25" fmla="*/ 277 h 602"/>
                <a:gd name="T26" fmla="*/ 626 w 904"/>
                <a:gd name="T27" fmla="*/ 274 h 602"/>
                <a:gd name="T28" fmla="*/ 621 w 904"/>
                <a:gd name="T29" fmla="*/ 271 h 602"/>
                <a:gd name="T30" fmla="*/ 497 w 904"/>
                <a:gd name="T31" fmla="*/ 271 h 602"/>
                <a:gd name="T32" fmla="*/ 491 w 904"/>
                <a:gd name="T33" fmla="*/ 272 h 602"/>
                <a:gd name="T34" fmla="*/ 487 w 904"/>
                <a:gd name="T35" fmla="*/ 275 h 602"/>
                <a:gd name="T36" fmla="*/ 483 w 904"/>
                <a:gd name="T37" fmla="*/ 281 h 602"/>
                <a:gd name="T38" fmla="*/ 482 w 904"/>
                <a:gd name="T39" fmla="*/ 286 h 602"/>
                <a:gd name="T40" fmla="*/ 421 w 904"/>
                <a:gd name="T41" fmla="*/ 572 h 602"/>
                <a:gd name="T42" fmla="*/ 421 w 904"/>
                <a:gd name="T43" fmla="*/ 193 h 602"/>
                <a:gd name="T44" fmla="*/ 419 w 904"/>
                <a:gd name="T45" fmla="*/ 187 h 602"/>
                <a:gd name="T46" fmla="*/ 415 w 904"/>
                <a:gd name="T47" fmla="*/ 183 h 602"/>
                <a:gd name="T48" fmla="*/ 409 w 904"/>
                <a:gd name="T49" fmla="*/ 181 h 602"/>
                <a:gd name="T50" fmla="*/ 286 w 904"/>
                <a:gd name="T51" fmla="*/ 181 h 602"/>
                <a:gd name="T52" fmla="*/ 281 w 904"/>
                <a:gd name="T53" fmla="*/ 182 h 602"/>
                <a:gd name="T54" fmla="*/ 275 w 904"/>
                <a:gd name="T55" fmla="*/ 185 h 602"/>
                <a:gd name="T56" fmla="*/ 272 w 904"/>
                <a:gd name="T57" fmla="*/ 190 h 602"/>
                <a:gd name="T58" fmla="*/ 271 w 904"/>
                <a:gd name="T59" fmla="*/ 196 h 602"/>
                <a:gd name="T60" fmla="*/ 211 w 904"/>
                <a:gd name="T61" fmla="*/ 572 h 602"/>
                <a:gd name="T62" fmla="*/ 211 w 904"/>
                <a:gd name="T63" fmla="*/ 404 h 602"/>
                <a:gd name="T64" fmla="*/ 209 w 904"/>
                <a:gd name="T65" fmla="*/ 399 h 602"/>
                <a:gd name="T66" fmla="*/ 205 w 904"/>
                <a:gd name="T67" fmla="*/ 394 h 602"/>
                <a:gd name="T68" fmla="*/ 199 w 904"/>
                <a:gd name="T69" fmla="*/ 392 h 602"/>
                <a:gd name="T70" fmla="*/ 76 w 904"/>
                <a:gd name="T71" fmla="*/ 391 h 602"/>
                <a:gd name="T72" fmla="*/ 69 w 904"/>
                <a:gd name="T73" fmla="*/ 392 h 602"/>
                <a:gd name="T74" fmla="*/ 65 w 904"/>
                <a:gd name="T75" fmla="*/ 396 h 602"/>
                <a:gd name="T76" fmla="*/ 62 w 904"/>
                <a:gd name="T77" fmla="*/ 401 h 602"/>
                <a:gd name="T78" fmla="*/ 61 w 904"/>
                <a:gd name="T79" fmla="*/ 406 h 602"/>
                <a:gd name="T80" fmla="*/ 15 w 904"/>
                <a:gd name="T81" fmla="*/ 572 h 602"/>
                <a:gd name="T82" fmla="*/ 9 w 904"/>
                <a:gd name="T83" fmla="*/ 573 h 602"/>
                <a:gd name="T84" fmla="*/ 5 w 904"/>
                <a:gd name="T85" fmla="*/ 577 h 602"/>
                <a:gd name="T86" fmla="*/ 2 w 904"/>
                <a:gd name="T87" fmla="*/ 581 h 602"/>
                <a:gd name="T88" fmla="*/ 0 w 904"/>
                <a:gd name="T89" fmla="*/ 587 h 602"/>
                <a:gd name="T90" fmla="*/ 2 w 904"/>
                <a:gd name="T91" fmla="*/ 593 h 602"/>
                <a:gd name="T92" fmla="*/ 5 w 904"/>
                <a:gd name="T93" fmla="*/ 598 h 602"/>
                <a:gd name="T94" fmla="*/ 9 w 904"/>
                <a:gd name="T95" fmla="*/ 601 h 602"/>
                <a:gd name="T96" fmla="*/ 15 w 904"/>
                <a:gd name="T97" fmla="*/ 602 h 602"/>
                <a:gd name="T98" fmla="*/ 196 w 904"/>
                <a:gd name="T99" fmla="*/ 602 h 602"/>
                <a:gd name="T100" fmla="*/ 406 w 904"/>
                <a:gd name="T101" fmla="*/ 602 h 602"/>
                <a:gd name="T102" fmla="*/ 617 w 904"/>
                <a:gd name="T103" fmla="*/ 602 h 602"/>
                <a:gd name="T104" fmla="*/ 828 w 904"/>
                <a:gd name="T105" fmla="*/ 602 h 602"/>
                <a:gd name="T106" fmla="*/ 891 w 904"/>
                <a:gd name="T107" fmla="*/ 602 h 602"/>
                <a:gd name="T108" fmla="*/ 896 w 904"/>
                <a:gd name="T109" fmla="*/ 600 h 602"/>
                <a:gd name="T110" fmla="*/ 901 w 904"/>
                <a:gd name="T111" fmla="*/ 596 h 602"/>
                <a:gd name="T112" fmla="*/ 903 w 904"/>
                <a:gd name="T113" fmla="*/ 591 h 602"/>
                <a:gd name="T114" fmla="*/ 903 w 904"/>
                <a:gd name="T115" fmla="*/ 584 h 602"/>
                <a:gd name="T116" fmla="*/ 901 w 904"/>
                <a:gd name="T117" fmla="*/ 579 h 602"/>
                <a:gd name="T118" fmla="*/ 896 w 904"/>
                <a:gd name="T119" fmla="*/ 575 h 602"/>
                <a:gd name="T120" fmla="*/ 891 w 904"/>
                <a:gd name="T121" fmla="*/ 572 h 6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904" h="602">
                  <a:moveTo>
                    <a:pt x="889" y="572"/>
                  </a:moveTo>
                  <a:lnTo>
                    <a:pt x="843" y="572"/>
                  </a:lnTo>
                  <a:lnTo>
                    <a:pt x="843" y="16"/>
                  </a:lnTo>
                  <a:lnTo>
                    <a:pt x="843" y="12"/>
                  </a:lnTo>
                  <a:lnTo>
                    <a:pt x="842" y="9"/>
                  </a:lnTo>
                  <a:lnTo>
                    <a:pt x="841" y="7"/>
                  </a:lnTo>
                  <a:lnTo>
                    <a:pt x="838" y="5"/>
                  </a:lnTo>
                  <a:lnTo>
                    <a:pt x="836" y="3"/>
                  </a:lnTo>
                  <a:lnTo>
                    <a:pt x="834" y="2"/>
                  </a:lnTo>
                  <a:lnTo>
                    <a:pt x="831" y="1"/>
                  </a:lnTo>
                  <a:lnTo>
                    <a:pt x="828" y="1"/>
                  </a:lnTo>
                  <a:lnTo>
                    <a:pt x="708" y="0"/>
                  </a:lnTo>
                  <a:lnTo>
                    <a:pt x="704" y="1"/>
                  </a:lnTo>
                  <a:lnTo>
                    <a:pt x="702" y="2"/>
                  </a:lnTo>
                  <a:lnTo>
                    <a:pt x="699" y="3"/>
                  </a:lnTo>
                  <a:lnTo>
                    <a:pt x="697" y="5"/>
                  </a:lnTo>
                  <a:lnTo>
                    <a:pt x="695" y="7"/>
                  </a:lnTo>
                  <a:lnTo>
                    <a:pt x="694" y="9"/>
                  </a:lnTo>
                  <a:lnTo>
                    <a:pt x="693" y="12"/>
                  </a:lnTo>
                  <a:lnTo>
                    <a:pt x="693" y="16"/>
                  </a:lnTo>
                  <a:lnTo>
                    <a:pt x="693" y="572"/>
                  </a:lnTo>
                  <a:lnTo>
                    <a:pt x="632" y="572"/>
                  </a:lnTo>
                  <a:lnTo>
                    <a:pt x="632" y="286"/>
                  </a:lnTo>
                  <a:lnTo>
                    <a:pt x="632" y="283"/>
                  </a:lnTo>
                  <a:lnTo>
                    <a:pt x="631" y="281"/>
                  </a:lnTo>
                  <a:lnTo>
                    <a:pt x="630" y="277"/>
                  </a:lnTo>
                  <a:lnTo>
                    <a:pt x="628" y="275"/>
                  </a:lnTo>
                  <a:lnTo>
                    <a:pt x="626" y="274"/>
                  </a:lnTo>
                  <a:lnTo>
                    <a:pt x="623" y="272"/>
                  </a:lnTo>
                  <a:lnTo>
                    <a:pt x="621" y="271"/>
                  </a:lnTo>
                  <a:lnTo>
                    <a:pt x="617" y="271"/>
                  </a:lnTo>
                  <a:lnTo>
                    <a:pt x="497" y="271"/>
                  </a:lnTo>
                  <a:lnTo>
                    <a:pt x="494" y="271"/>
                  </a:lnTo>
                  <a:lnTo>
                    <a:pt x="491" y="272"/>
                  </a:lnTo>
                  <a:lnTo>
                    <a:pt x="489" y="274"/>
                  </a:lnTo>
                  <a:lnTo>
                    <a:pt x="487" y="275"/>
                  </a:lnTo>
                  <a:lnTo>
                    <a:pt x="484" y="277"/>
                  </a:lnTo>
                  <a:lnTo>
                    <a:pt x="483" y="281"/>
                  </a:lnTo>
                  <a:lnTo>
                    <a:pt x="482" y="283"/>
                  </a:lnTo>
                  <a:lnTo>
                    <a:pt x="482" y="286"/>
                  </a:lnTo>
                  <a:lnTo>
                    <a:pt x="482" y="572"/>
                  </a:lnTo>
                  <a:lnTo>
                    <a:pt x="421" y="572"/>
                  </a:lnTo>
                  <a:lnTo>
                    <a:pt x="421" y="196"/>
                  </a:lnTo>
                  <a:lnTo>
                    <a:pt x="421" y="193"/>
                  </a:lnTo>
                  <a:lnTo>
                    <a:pt x="420" y="190"/>
                  </a:lnTo>
                  <a:lnTo>
                    <a:pt x="419" y="187"/>
                  </a:lnTo>
                  <a:lnTo>
                    <a:pt x="417" y="185"/>
                  </a:lnTo>
                  <a:lnTo>
                    <a:pt x="415" y="183"/>
                  </a:lnTo>
                  <a:lnTo>
                    <a:pt x="413" y="182"/>
                  </a:lnTo>
                  <a:lnTo>
                    <a:pt x="409" y="181"/>
                  </a:lnTo>
                  <a:lnTo>
                    <a:pt x="406" y="181"/>
                  </a:lnTo>
                  <a:lnTo>
                    <a:pt x="286" y="181"/>
                  </a:lnTo>
                  <a:lnTo>
                    <a:pt x="283" y="181"/>
                  </a:lnTo>
                  <a:lnTo>
                    <a:pt x="281" y="182"/>
                  </a:lnTo>
                  <a:lnTo>
                    <a:pt x="277" y="183"/>
                  </a:lnTo>
                  <a:lnTo>
                    <a:pt x="275" y="185"/>
                  </a:lnTo>
                  <a:lnTo>
                    <a:pt x="273" y="187"/>
                  </a:lnTo>
                  <a:lnTo>
                    <a:pt x="272" y="190"/>
                  </a:lnTo>
                  <a:lnTo>
                    <a:pt x="271" y="193"/>
                  </a:lnTo>
                  <a:lnTo>
                    <a:pt x="271" y="196"/>
                  </a:lnTo>
                  <a:lnTo>
                    <a:pt x="271" y="572"/>
                  </a:lnTo>
                  <a:lnTo>
                    <a:pt x="211" y="572"/>
                  </a:lnTo>
                  <a:lnTo>
                    <a:pt x="211" y="406"/>
                  </a:lnTo>
                  <a:lnTo>
                    <a:pt x="211" y="404"/>
                  </a:lnTo>
                  <a:lnTo>
                    <a:pt x="210" y="401"/>
                  </a:lnTo>
                  <a:lnTo>
                    <a:pt x="209" y="399"/>
                  </a:lnTo>
                  <a:lnTo>
                    <a:pt x="207" y="396"/>
                  </a:lnTo>
                  <a:lnTo>
                    <a:pt x="205" y="394"/>
                  </a:lnTo>
                  <a:lnTo>
                    <a:pt x="201" y="393"/>
                  </a:lnTo>
                  <a:lnTo>
                    <a:pt x="199" y="392"/>
                  </a:lnTo>
                  <a:lnTo>
                    <a:pt x="196" y="391"/>
                  </a:lnTo>
                  <a:lnTo>
                    <a:pt x="76" y="391"/>
                  </a:lnTo>
                  <a:lnTo>
                    <a:pt x="73" y="392"/>
                  </a:lnTo>
                  <a:lnTo>
                    <a:pt x="69" y="392"/>
                  </a:lnTo>
                  <a:lnTo>
                    <a:pt x="67" y="394"/>
                  </a:lnTo>
                  <a:lnTo>
                    <a:pt x="65" y="396"/>
                  </a:lnTo>
                  <a:lnTo>
                    <a:pt x="63" y="399"/>
                  </a:lnTo>
                  <a:lnTo>
                    <a:pt x="62" y="401"/>
                  </a:lnTo>
                  <a:lnTo>
                    <a:pt x="61" y="404"/>
                  </a:lnTo>
                  <a:lnTo>
                    <a:pt x="61" y="406"/>
                  </a:lnTo>
                  <a:lnTo>
                    <a:pt x="61" y="572"/>
                  </a:lnTo>
                  <a:lnTo>
                    <a:pt x="15" y="572"/>
                  </a:lnTo>
                  <a:lnTo>
                    <a:pt x="13" y="572"/>
                  </a:lnTo>
                  <a:lnTo>
                    <a:pt x="9" y="573"/>
                  </a:lnTo>
                  <a:lnTo>
                    <a:pt x="7" y="575"/>
                  </a:lnTo>
                  <a:lnTo>
                    <a:pt x="5" y="577"/>
                  </a:lnTo>
                  <a:lnTo>
                    <a:pt x="3" y="579"/>
                  </a:lnTo>
                  <a:lnTo>
                    <a:pt x="2" y="581"/>
                  </a:lnTo>
                  <a:lnTo>
                    <a:pt x="1" y="584"/>
                  </a:lnTo>
                  <a:lnTo>
                    <a:pt x="0" y="587"/>
                  </a:lnTo>
                  <a:lnTo>
                    <a:pt x="1" y="591"/>
                  </a:lnTo>
                  <a:lnTo>
                    <a:pt x="2" y="593"/>
                  </a:lnTo>
                  <a:lnTo>
                    <a:pt x="3" y="596"/>
                  </a:lnTo>
                  <a:lnTo>
                    <a:pt x="5" y="598"/>
                  </a:lnTo>
                  <a:lnTo>
                    <a:pt x="7" y="600"/>
                  </a:lnTo>
                  <a:lnTo>
                    <a:pt x="9" y="601"/>
                  </a:lnTo>
                  <a:lnTo>
                    <a:pt x="13" y="602"/>
                  </a:lnTo>
                  <a:lnTo>
                    <a:pt x="15" y="602"/>
                  </a:lnTo>
                  <a:lnTo>
                    <a:pt x="76" y="602"/>
                  </a:lnTo>
                  <a:lnTo>
                    <a:pt x="196" y="602"/>
                  </a:lnTo>
                  <a:lnTo>
                    <a:pt x="286" y="602"/>
                  </a:lnTo>
                  <a:lnTo>
                    <a:pt x="406" y="602"/>
                  </a:lnTo>
                  <a:lnTo>
                    <a:pt x="497" y="602"/>
                  </a:lnTo>
                  <a:lnTo>
                    <a:pt x="617" y="602"/>
                  </a:lnTo>
                  <a:lnTo>
                    <a:pt x="708" y="602"/>
                  </a:lnTo>
                  <a:lnTo>
                    <a:pt x="828" y="602"/>
                  </a:lnTo>
                  <a:lnTo>
                    <a:pt x="889" y="602"/>
                  </a:lnTo>
                  <a:lnTo>
                    <a:pt x="891" y="602"/>
                  </a:lnTo>
                  <a:lnTo>
                    <a:pt x="894" y="601"/>
                  </a:lnTo>
                  <a:lnTo>
                    <a:pt x="896" y="600"/>
                  </a:lnTo>
                  <a:lnTo>
                    <a:pt x="898" y="598"/>
                  </a:lnTo>
                  <a:lnTo>
                    <a:pt x="901" y="596"/>
                  </a:lnTo>
                  <a:lnTo>
                    <a:pt x="902" y="593"/>
                  </a:lnTo>
                  <a:lnTo>
                    <a:pt x="903" y="591"/>
                  </a:lnTo>
                  <a:lnTo>
                    <a:pt x="904" y="587"/>
                  </a:lnTo>
                  <a:lnTo>
                    <a:pt x="903" y="584"/>
                  </a:lnTo>
                  <a:lnTo>
                    <a:pt x="902" y="581"/>
                  </a:lnTo>
                  <a:lnTo>
                    <a:pt x="901" y="579"/>
                  </a:lnTo>
                  <a:lnTo>
                    <a:pt x="898" y="577"/>
                  </a:lnTo>
                  <a:lnTo>
                    <a:pt x="896" y="575"/>
                  </a:lnTo>
                  <a:lnTo>
                    <a:pt x="894" y="573"/>
                  </a:lnTo>
                  <a:lnTo>
                    <a:pt x="891" y="572"/>
                  </a:lnTo>
                  <a:lnTo>
                    <a:pt x="889" y="57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33" name="Freeform 373">
              <a:extLst>
                <a:ext uri="{FF2B5EF4-FFF2-40B4-BE49-F238E27FC236}">
                  <a16:creationId xmlns:a16="http://schemas.microsoft.com/office/drawing/2014/main" id="{6AA1356D-8F1B-4281-BEC5-5B4EBF7467B1}"/>
                </a:ext>
              </a:extLst>
            </p:cNvPr>
            <p:cNvSpPr>
              <a:spLocks/>
            </p:cNvSpPr>
            <p:nvPr/>
          </p:nvSpPr>
          <p:spPr bwMode="auto">
            <a:xfrm>
              <a:off x="4338638" y="2492375"/>
              <a:ext cx="252413" cy="157163"/>
            </a:xfrm>
            <a:custGeom>
              <a:avLst/>
              <a:gdLst>
                <a:gd name="T0" fmla="*/ 77 w 797"/>
                <a:gd name="T1" fmla="*/ 494 h 497"/>
                <a:gd name="T2" fmla="*/ 97 w 797"/>
                <a:gd name="T3" fmla="*/ 483 h 497"/>
                <a:gd name="T4" fmla="*/ 112 w 797"/>
                <a:gd name="T5" fmla="*/ 466 h 497"/>
                <a:gd name="T6" fmla="*/ 120 w 797"/>
                <a:gd name="T7" fmla="*/ 443 h 497"/>
                <a:gd name="T8" fmla="*/ 116 w 797"/>
                <a:gd name="T9" fmla="*/ 416 h 497"/>
                <a:gd name="T10" fmla="*/ 267 w 797"/>
                <a:gd name="T11" fmla="*/ 298 h 497"/>
                <a:gd name="T12" fmla="*/ 300 w 797"/>
                <a:gd name="T13" fmla="*/ 299 h 497"/>
                <a:gd name="T14" fmla="*/ 325 w 797"/>
                <a:gd name="T15" fmla="*/ 287 h 497"/>
                <a:gd name="T16" fmla="*/ 451 w 797"/>
                <a:gd name="T17" fmla="*/ 327 h 497"/>
                <a:gd name="T18" fmla="*/ 454 w 797"/>
                <a:gd name="T19" fmla="*/ 349 h 497"/>
                <a:gd name="T20" fmla="*/ 464 w 797"/>
                <a:gd name="T21" fmla="*/ 369 h 497"/>
                <a:gd name="T22" fmla="*/ 482 w 797"/>
                <a:gd name="T23" fmla="*/ 384 h 497"/>
                <a:gd name="T24" fmla="*/ 505 w 797"/>
                <a:gd name="T25" fmla="*/ 391 h 497"/>
                <a:gd name="T26" fmla="*/ 529 w 797"/>
                <a:gd name="T27" fmla="*/ 389 h 497"/>
                <a:gd name="T28" fmla="*/ 550 w 797"/>
                <a:gd name="T29" fmla="*/ 378 h 497"/>
                <a:gd name="T30" fmla="*/ 564 w 797"/>
                <a:gd name="T31" fmla="*/ 360 h 497"/>
                <a:gd name="T32" fmla="*/ 571 w 797"/>
                <a:gd name="T33" fmla="*/ 337 h 497"/>
                <a:gd name="T34" fmla="*/ 565 w 797"/>
                <a:gd name="T35" fmla="*/ 304 h 497"/>
                <a:gd name="T36" fmla="*/ 724 w 797"/>
                <a:gd name="T37" fmla="*/ 119 h 497"/>
                <a:gd name="T38" fmla="*/ 750 w 797"/>
                <a:gd name="T39" fmla="*/ 119 h 497"/>
                <a:gd name="T40" fmla="*/ 771 w 797"/>
                <a:gd name="T41" fmla="*/ 110 h 497"/>
                <a:gd name="T42" fmla="*/ 787 w 797"/>
                <a:gd name="T43" fmla="*/ 94 h 497"/>
                <a:gd name="T44" fmla="*/ 796 w 797"/>
                <a:gd name="T45" fmla="*/ 72 h 497"/>
                <a:gd name="T46" fmla="*/ 796 w 797"/>
                <a:gd name="T47" fmla="*/ 48 h 497"/>
                <a:gd name="T48" fmla="*/ 787 w 797"/>
                <a:gd name="T49" fmla="*/ 27 h 497"/>
                <a:gd name="T50" fmla="*/ 771 w 797"/>
                <a:gd name="T51" fmla="*/ 10 h 497"/>
                <a:gd name="T52" fmla="*/ 750 w 797"/>
                <a:gd name="T53" fmla="*/ 1 h 497"/>
                <a:gd name="T54" fmla="*/ 725 w 797"/>
                <a:gd name="T55" fmla="*/ 1 h 497"/>
                <a:gd name="T56" fmla="*/ 703 w 797"/>
                <a:gd name="T57" fmla="*/ 10 h 497"/>
                <a:gd name="T58" fmla="*/ 687 w 797"/>
                <a:gd name="T59" fmla="*/ 27 h 497"/>
                <a:gd name="T60" fmla="*/ 678 w 797"/>
                <a:gd name="T61" fmla="*/ 48 h 497"/>
                <a:gd name="T62" fmla="*/ 680 w 797"/>
                <a:gd name="T63" fmla="*/ 79 h 497"/>
                <a:gd name="T64" fmla="*/ 531 w 797"/>
                <a:gd name="T65" fmla="*/ 275 h 497"/>
                <a:gd name="T66" fmla="*/ 504 w 797"/>
                <a:gd name="T67" fmla="*/ 272 h 497"/>
                <a:gd name="T68" fmla="*/ 478 w 797"/>
                <a:gd name="T69" fmla="*/ 281 h 497"/>
                <a:gd name="T70" fmla="*/ 345 w 797"/>
                <a:gd name="T71" fmla="*/ 248 h 497"/>
                <a:gd name="T72" fmla="*/ 344 w 797"/>
                <a:gd name="T73" fmla="*/ 229 h 497"/>
                <a:gd name="T74" fmla="*/ 336 w 797"/>
                <a:gd name="T75" fmla="*/ 207 h 497"/>
                <a:gd name="T76" fmla="*/ 319 w 797"/>
                <a:gd name="T77" fmla="*/ 191 h 497"/>
                <a:gd name="T78" fmla="*/ 298 w 797"/>
                <a:gd name="T79" fmla="*/ 181 h 497"/>
                <a:gd name="T80" fmla="*/ 273 w 797"/>
                <a:gd name="T81" fmla="*/ 181 h 497"/>
                <a:gd name="T82" fmla="*/ 252 w 797"/>
                <a:gd name="T83" fmla="*/ 191 h 497"/>
                <a:gd name="T84" fmla="*/ 236 w 797"/>
                <a:gd name="T85" fmla="*/ 207 h 497"/>
                <a:gd name="T86" fmla="*/ 226 w 797"/>
                <a:gd name="T87" fmla="*/ 229 h 497"/>
                <a:gd name="T88" fmla="*/ 227 w 797"/>
                <a:gd name="T89" fmla="*/ 254 h 497"/>
                <a:gd name="T90" fmla="*/ 86 w 797"/>
                <a:gd name="T91" fmla="*/ 382 h 497"/>
                <a:gd name="T92" fmla="*/ 53 w 797"/>
                <a:gd name="T93" fmla="*/ 377 h 497"/>
                <a:gd name="T94" fmla="*/ 31 w 797"/>
                <a:gd name="T95" fmla="*/ 383 h 497"/>
                <a:gd name="T96" fmla="*/ 13 w 797"/>
                <a:gd name="T97" fmla="*/ 398 h 497"/>
                <a:gd name="T98" fmla="*/ 2 w 797"/>
                <a:gd name="T99" fmla="*/ 419 h 497"/>
                <a:gd name="T100" fmla="*/ 0 w 797"/>
                <a:gd name="T101" fmla="*/ 443 h 497"/>
                <a:gd name="T102" fmla="*/ 6 w 797"/>
                <a:gd name="T103" fmla="*/ 466 h 497"/>
                <a:gd name="T104" fmla="*/ 21 w 797"/>
                <a:gd name="T105" fmla="*/ 483 h 497"/>
                <a:gd name="T106" fmla="*/ 42 w 797"/>
                <a:gd name="T107" fmla="*/ 494 h 4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797" h="497">
                  <a:moveTo>
                    <a:pt x="60" y="497"/>
                  </a:moveTo>
                  <a:lnTo>
                    <a:pt x="65" y="497"/>
                  </a:lnTo>
                  <a:lnTo>
                    <a:pt x="72" y="496"/>
                  </a:lnTo>
                  <a:lnTo>
                    <a:pt x="77" y="494"/>
                  </a:lnTo>
                  <a:lnTo>
                    <a:pt x="83" y="493"/>
                  </a:lnTo>
                  <a:lnTo>
                    <a:pt x="89" y="489"/>
                  </a:lnTo>
                  <a:lnTo>
                    <a:pt x="93" y="486"/>
                  </a:lnTo>
                  <a:lnTo>
                    <a:pt x="97" y="483"/>
                  </a:lnTo>
                  <a:lnTo>
                    <a:pt x="102" y="480"/>
                  </a:lnTo>
                  <a:lnTo>
                    <a:pt x="106" y="475"/>
                  </a:lnTo>
                  <a:lnTo>
                    <a:pt x="109" y="470"/>
                  </a:lnTo>
                  <a:lnTo>
                    <a:pt x="112" y="466"/>
                  </a:lnTo>
                  <a:lnTo>
                    <a:pt x="115" y="460"/>
                  </a:lnTo>
                  <a:lnTo>
                    <a:pt x="117" y="455"/>
                  </a:lnTo>
                  <a:lnTo>
                    <a:pt x="119" y="449"/>
                  </a:lnTo>
                  <a:lnTo>
                    <a:pt x="120" y="443"/>
                  </a:lnTo>
                  <a:lnTo>
                    <a:pt x="120" y="437"/>
                  </a:lnTo>
                  <a:lnTo>
                    <a:pt x="119" y="429"/>
                  </a:lnTo>
                  <a:lnTo>
                    <a:pt x="118" y="423"/>
                  </a:lnTo>
                  <a:lnTo>
                    <a:pt x="116" y="416"/>
                  </a:lnTo>
                  <a:lnTo>
                    <a:pt x="114" y="410"/>
                  </a:lnTo>
                  <a:lnTo>
                    <a:pt x="251" y="290"/>
                  </a:lnTo>
                  <a:lnTo>
                    <a:pt x="259" y="295"/>
                  </a:lnTo>
                  <a:lnTo>
                    <a:pt x="267" y="298"/>
                  </a:lnTo>
                  <a:lnTo>
                    <a:pt x="277" y="301"/>
                  </a:lnTo>
                  <a:lnTo>
                    <a:pt x="285" y="302"/>
                  </a:lnTo>
                  <a:lnTo>
                    <a:pt x="293" y="301"/>
                  </a:lnTo>
                  <a:lnTo>
                    <a:pt x="300" y="299"/>
                  </a:lnTo>
                  <a:lnTo>
                    <a:pt x="307" y="297"/>
                  </a:lnTo>
                  <a:lnTo>
                    <a:pt x="313" y="294"/>
                  </a:lnTo>
                  <a:lnTo>
                    <a:pt x="318" y="291"/>
                  </a:lnTo>
                  <a:lnTo>
                    <a:pt x="325" y="287"/>
                  </a:lnTo>
                  <a:lnTo>
                    <a:pt x="329" y="282"/>
                  </a:lnTo>
                  <a:lnTo>
                    <a:pt x="333" y="277"/>
                  </a:lnTo>
                  <a:lnTo>
                    <a:pt x="451" y="324"/>
                  </a:lnTo>
                  <a:lnTo>
                    <a:pt x="451" y="327"/>
                  </a:lnTo>
                  <a:lnTo>
                    <a:pt x="451" y="332"/>
                  </a:lnTo>
                  <a:lnTo>
                    <a:pt x="451" y="337"/>
                  </a:lnTo>
                  <a:lnTo>
                    <a:pt x="452" y="343"/>
                  </a:lnTo>
                  <a:lnTo>
                    <a:pt x="454" y="349"/>
                  </a:lnTo>
                  <a:lnTo>
                    <a:pt x="456" y="354"/>
                  </a:lnTo>
                  <a:lnTo>
                    <a:pt x="458" y="360"/>
                  </a:lnTo>
                  <a:lnTo>
                    <a:pt x="461" y="365"/>
                  </a:lnTo>
                  <a:lnTo>
                    <a:pt x="464" y="369"/>
                  </a:lnTo>
                  <a:lnTo>
                    <a:pt x="469" y="374"/>
                  </a:lnTo>
                  <a:lnTo>
                    <a:pt x="473" y="378"/>
                  </a:lnTo>
                  <a:lnTo>
                    <a:pt x="477" y="381"/>
                  </a:lnTo>
                  <a:lnTo>
                    <a:pt x="482" y="384"/>
                  </a:lnTo>
                  <a:lnTo>
                    <a:pt x="488" y="386"/>
                  </a:lnTo>
                  <a:lnTo>
                    <a:pt x="493" y="389"/>
                  </a:lnTo>
                  <a:lnTo>
                    <a:pt x="499" y="391"/>
                  </a:lnTo>
                  <a:lnTo>
                    <a:pt x="505" y="391"/>
                  </a:lnTo>
                  <a:lnTo>
                    <a:pt x="511" y="392"/>
                  </a:lnTo>
                  <a:lnTo>
                    <a:pt x="518" y="391"/>
                  </a:lnTo>
                  <a:lnTo>
                    <a:pt x="523" y="391"/>
                  </a:lnTo>
                  <a:lnTo>
                    <a:pt x="529" y="389"/>
                  </a:lnTo>
                  <a:lnTo>
                    <a:pt x="535" y="386"/>
                  </a:lnTo>
                  <a:lnTo>
                    <a:pt x="540" y="384"/>
                  </a:lnTo>
                  <a:lnTo>
                    <a:pt x="545" y="381"/>
                  </a:lnTo>
                  <a:lnTo>
                    <a:pt x="550" y="378"/>
                  </a:lnTo>
                  <a:lnTo>
                    <a:pt x="553" y="374"/>
                  </a:lnTo>
                  <a:lnTo>
                    <a:pt x="558" y="369"/>
                  </a:lnTo>
                  <a:lnTo>
                    <a:pt x="561" y="365"/>
                  </a:lnTo>
                  <a:lnTo>
                    <a:pt x="564" y="360"/>
                  </a:lnTo>
                  <a:lnTo>
                    <a:pt x="567" y="354"/>
                  </a:lnTo>
                  <a:lnTo>
                    <a:pt x="568" y="349"/>
                  </a:lnTo>
                  <a:lnTo>
                    <a:pt x="570" y="343"/>
                  </a:lnTo>
                  <a:lnTo>
                    <a:pt x="571" y="337"/>
                  </a:lnTo>
                  <a:lnTo>
                    <a:pt x="571" y="332"/>
                  </a:lnTo>
                  <a:lnTo>
                    <a:pt x="570" y="322"/>
                  </a:lnTo>
                  <a:lnTo>
                    <a:pt x="568" y="312"/>
                  </a:lnTo>
                  <a:lnTo>
                    <a:pt x="565" y="304"/>
                  </a:lnTo>
                  <a:lnTo>
                    <a:pt x="560" y="296"/>
                  </a:lnTo>
                  <a:lnTo>
                    <a:pt x="711" y="114"/>
                  </a:lnTo>
                  <a:lnTo>
                    <a:pt x="717" y="117"/>
                  </a:lnTo>
                  <a:lnTo>
                    <a:pt x="724" y="119"/>
                  </a:lnTo>
                  <a:lnTo>
                    <a:pt x="730" y="120"/>
                  </a:lnTo>
                  <a:lnTo>
                    <a:pt x="737" y="120"/>
                  </a:lnTo>
                  <a:lnTo>
                    <a:pt x="743" y="120"/>
                  </a:lnTo>
                  <a:lnTo>
                    <a:pt x="750" y="119"/>
                  </a:lnTo>
                  <a:lnTo>
                    <a:pt x="755" y="118"/>
                  </a:lnTo>
                  <a:lnTo>
                    <a:pt x="760" y="116"/>
                  </a:lnTo>
                  <a:lnTo>
                    <a:pt x="766" y="113"/>
                  </a:lnTo>
                  <a:lnTo>
                    <a:pt x="771" y="110"/>
                  </a:lnTo>
                  <a:lnTo>
                    <a:pt x="775" y="106"/>
                  </a:lnTo>
                  <a:lnTo>
                    <a:pt x="780" y="103"/>
                  </a:lnTo>
                  <a:lnTo>
                    <a:pt x="784" y="99"/>
                  </a:lnTo>
                  <a:lnTo>
                    <a:pt x="787" y="94"/>
                  </a:lnTo>
                  <a:lnTo>
                    <a:pt x="790" y="89"/>
                  </a:lnTo>
                  <a:lnTo>
                    <a:pt x="792" y="84"/>
                  </a:lnTo>
                  <a:lnTo>
                    <a:pt x="795" y="79"/>
                  </a:lnTo>
                  <a:lnTo>
                    <a:pt x="796" y="72"/>
                  </a:lnTo>
                  <a:lnTo>
                    <a:pt x="797" y="67"/>
                  </a:lnTo>
                  <a:lnTo>
                    <a:pt x="797" y="60"/>
                  </a:lnTo>
                  <a:lnTo>
                    <a:pt x="797" y="54"/>
                  </a:lnTo>
                  <a:lnTo>
                    <a:pt x="796" y="48"/>
                  </a:lnTo>
                  <a:lnTo>
                    <a:pt x="795" y="42"/>
                  </a:lnTo>
                  <a:lnTo>
                    <a:pt x="792" y="37"/>
                  </a:lnTo>
                  <a:lnTo>
                    <a:pt x="790" y="31"/>
                  </a:lnTo>
                  <a:lnTo>
                    <a:pt x="787" y="27"/>
                  </a:lnTo>
                  <a:lnTo>
                    <a:pt x="784" y="22"/>
                  </a:lnTo>
                  <a:lnTo>
                    <a:pt x="780" y="17"/>
                  </a:lnTo>
                  <a:lnTo>
                    <a:pt x="775" y="14"/>
                  </a:lnTo>
                  <a:lnTo>
                    <a:pt x="771" y="10"/>
                  </a:lnTo>
                  <a:lnTo>
                    <a:pt x="766" y="8"/>
                  </a:lnTo>
                  <a:lnTo>
                    <a:pt x="760" y="5"/>
                  </a:lnTo>
                  <a:lnTo>
                    <a:pt x="755" y="2"/>
                  </a:lnTo>
                  <a:lnTo>
                    <a:pt x="750" y="1"/>
                  </a:lnTo>
                  <a:lnTo>
                    <a:pt x="743" y="0"/>
                  </a:lnTo>
                  <a:lnTo>
                    <a:pt x="737" y="0"/>
                  </a:lnTo>
                  <a:lnTo>
                    <a:pt x="731" y="0"/>
                  </a:lnTo>
                  <a:lnTo>
                    <a:pt x="725" y="1"/>
                  </a:lnTo>
                  <a:lnTo>
                    <a:pt x="719" y="2"/>
                  </a:lnTo>
                  <a:lnTo>
                    <a:pt x="713" y="5"/>
                  </a:lnTo>
                  <a:lnTo>
                    <a:pt x="709" y="8"/>
                  </a:lnTo>
                  <a:lnTo>
                    <a:pt x="703" y="10"/>
                  </a:lnTo>
                  <a:lnTo>
                    <a:pt x="699" y="14"/>
                  </a:lnTo>
                  <a:lnTo>
                    <a:pt x="695" y="17"/>
                  </a:lnTo>
                  <a:lnTo>
                    <a:pt x="691" y="22"/>
                  </a:lnTo>
                  <a:lnTo>
                    <a:pt x="687" y="27"/>
                  </a:lnTo>
                  <a:lnTo>
                    <a:pt x="684" y="31"/>
                  </a:lnTo>
                  <a:lnTo>
                    <a:pt x="682" y="37"/>
                  </a:lnTo>
                  <a:lnTo>
                    <a:pt x="680" y="42"/>
                  </a:lnTo>
                  <a:lnTo>
                    <a:pt x="678" y="48"/>
                  </a:lnTo>
                  <a:lnTo>
                    <a:pt x="677" y="54"/>
                  </a:lnTo>
                  <a:lnTo>
                    <a:pt x="677" y="60"/>
                  </a:lnTo>
                  <a:lnTo>
                    <a:pt x="678" y="70"/>
                  </a:lnTo>
                  <a:lnTo>
                    <a:pt x="680" y="79"/>
                  </a:lnTo>
                  <a:lnTo>
                    <a:pt x="683" y="87"/>
                  </a:lnTo>
                  <a:lnTo>
                    <a:pt x="688" y="96"/>
                  </a:lnTo>
                  <a:lnTo>
                    <a:pt x="537" y="277"/>
                  </a:lnTo>
                  <a:lnTo>
                    <a:pt x="531" y="275"/>
                  </a:lnTo>
                  <a:lnTo>
                    <a:pt x="524" y="273"/>
                  </a:lnTo>
                  <a:lnTo>
                    <a:pt x="518" y="272"/>
                  </a:lnTo>
                  <a:lnTo>
                    <a:pt x="511" y="271"/>
                  </a:lnTo>
                  <a:lnTo>
                    <a:pt x="504" y="272"/>
                  </a:lnTo>
                  <a:lnTo>
                    <a:pt x="496" y="273"/>
                  </a:lnTo>
                  <a:lnTo>
                    <a:pt x="490" y="275"/>
                  </a:lnTo>
                  <a:lnTo>
                    <a:pt x="484" y="278"/>
                  </a:lnTo>
                  <a:lnTo>
                    <a:pt x="478" y="281"/>
                  </a:lnTo>
                  <a:lnTo>
                    <a:pt x="472" y="286"/>
                  </a:lnTo>
                  <a:lnTo>
                    <a:pt x="467" y="291"/>
                  </a:lnTo>
                  <a:lnTo>
                    <a:pt x="463" y="295"/>
                  </a:lnTo>
                  <a:lnTo>
                    <a:pt x="345" y="248"/>
                  </a:lnTo>
                  <a:lnTo>
                    <a:pt x="345" y="245"/>
                  </a:lnTo>
                  <a:lnTo>
                    <a:pt x="345" y="240"/>
                  </a:lnTo>
                  <a:lnTo>
                    <a:pt x="345" y="235"/>
                  </a:lnTo>
                  <a:lnTo>
                    <a:pt x="344" y="229"/>
                  </a:lnTo>
                  <a:lnTo>
                    <a:pt x="343" y="223"/>
                  </a:lnTo>
                  <a:lnTo>
                    <a:pt x="341" y="218"/>
                  </a:lnTo>
                  <a:lnTo>
                    <a:pt x="339" y="213"/>
                  </a:lnTo>
                  <a:lnTo>
                    <a:pt x="336" y="207"/>
                  </a:lnTo>
                  <a:lnTo>
                    <a:pt x="332" y="203"/>
                  </a:lnTo>
                  <a:lnTo>
                    <a:pt x="328" y="199"/>
                  </a:lnTo>
                  <a:lnTo>
                    <a:pt x="324" y="194"/>
                  </a:lnTo>
                  <a:lnTo>
                    <a:pt x="319" y="191"/>
                  </a:lnTo>
                  <a:lnTo>
                    <a:pt x="314" y="188"/>
                  </a:lnTo>
                  <a:lnTo>
                    <a:pt x="309" y="186"/>
                  </a:lnTo>
                  <a:lnTo>
                    <a:pt x="303" y="184"/>
                  </a:lnTo>
                  <a:lnTo>
                    <a:pt x="298" y="181"/>
                  </a:lnTo>
                  <a:lnTo>
                    <a:pt x="292" y="181"/>
                  </a:lnTo>
                  <a:lnTo>
                    <a:pt x="285" y="180"/>
                  </a:lnTo>
                  <a:lnTo>
                    <a:pt x="280" y="181"/>
                  </a:lnTo>
                  <a:lnTo>
                    <a:pt x="273" y="181"/>
                  </a:lnTo>
                  <a:lnTo>
                    <a:pt x="268" y="184"/>
                  </a:lnTo>
                  <a:lnTo>
                    <a:pt x="262" y="186"/>
                  </a:lnTo>
                  <a:lnTo>
                    <a:pt x="257" y="188"/>
                  </a:lnTo>
                  <a:lnTo>
                    <a:pt x="252" y="191"/>
                  </a:lnTo>
                  <a:lnTo>
                    <a:pt x="248" y="194"/>
                  </a:lnTo>
                  <a:lnTo>
                    <a:pt x="243" y="199"/>
                  </a:lnTo>
                  <a:lnTo>
                    <a:pt x="239" y="203"/>
                  </a:lnTo>
                  <a:lnTo>
                    <a:pt x="236" y="207"/>
                  </a:lnTo>
                  <a:lnTo>
                    <a:pt x="233" y="213"/>
                  </a:lnTo>
                  <a:lnTo>
                    <a:pt x="230" y="218"/>
                  </a:lnTo>
                  <a:lnTo>
                    <a:pt x="228" y="223"/>
                  </a:lnTo>
                  <a:lnTo>
                    <a:pt x="226" y="229"/>
                  </a:lnTo>
                  <a:lnTo>
                    <a:pt x="225" y="235"/>
                  </a:lnTo>
                  <a:lnTo>
                    <a:pt x="225" y="240"/>
                  </a:lnTo>
                  <a:lnTo>
                    <a:pt x="226" y="248"/>
                  </a:lnTo>
                  <a:lnTo>
                    <a:pt x="227" y="254"/>
                  </a:lnTo>
                  <a:lnTo>
                    <a:pt x="229" y="261"/>
                  </a:lnTo>
                  <a:lnTo>
                    <a:pt x="231" y="267"/>
                  </a:lnTo>
                  <a:lnTo>
                    <a:pt x="94" y="387"/>
                  </a:lnTo>
                  <a:lnTo>
                    <a:pt x="86" y="382"/>
                  </a:lnTo>
                  <a:lnTo>
                    <a:pt x="78" y="379"/>
                  </a:lnTo>
                  <a:lnTo>
                    <a:pt x="68" y="377"/>
                  </a:lnTo>
                  <a:lnTo>
                    <a:pt x="60" y="377"/>
                  </a:lnTo>
                  <a:lnTo>
                    <a:pt x="53" y="377"/>
                  </a:lnTo>
                  <a:lnTo>
                    <a:pt x="47" y="378"/>
                  </a:lnTo>
                  <a:lnTo>
                    <a:pt x="42" y="379"/>
                  </a:lnTo>
                  <a:lnTo>
                    <a:pt x="36" y="381"/>
                  </a:lnTo>
                  <a:lnTo>
                    <a:pt x="31" y="383"/>
                  </a:lnTo>
                  <a:lnTo>
                    <a:pt x="26" y="386"/>
                  </a:lnTo>
                  <a:lnTo>
                    <a:pt x="21" y="391"/>
                  </a:lnTo>
                  <a:lnTo>
                    <a:pt x="17" y="394"/>
                  </a:lnTo>
                  <a:lnTo>
                    <a:pt x="13" y="398"/>
                  </a:lnTo>
                  <a:lnTo>
                    <a:pt x="9" y="402"/>
                  </a:lnTo>
                  <a:lnTo>
                    <a:pt x="6" y="408"/>
                  </a:lnTo>
                  <a:lnTo>
                    <a:pt x="4" y="413"/>
                  </a:lnTo>
                  <a:lnTo>
                    <a:pt x="2" y="419"/>
                  </a:lnTo>
                  <a:lnTo>
                    <a:pt x="1" y="425"/>
                  </a:lnTo>
                  <a:lnTo>
                    <a:pt x="0" y="430"/>
                  </a:lnTo>
                  <a:lnTo>
                    <a:pt x="0" y="437"/>
                  </a:lnTo>
                  <a:lnTo>
                    <a:pt x="0" y="443"/>
                  </a:lnTo>
                  <a:lnTo>
                    <a:pt x="1" y="449"/>
                  </a:lnTo>
                  <a:lnTo>
                    <a:pt x="2" y="455"/>
                  </a:lnTo>
                  <a:lnTo>
                    <a:pt x="4" y="460"/>
                  </a:lnTo>
                  <a:lnTo>
                    <a:pt x="6" y="466"/>
                  </a:lnTo>
                  <a:lnTo>
                    <a:pt x="9" y="470"/>
                  </a:lnTo>
                  <a:lnTo>
                    <a:pt x="13" y="475"/>
                  </a:lnTo>
                  <a:lnTo>
                    <a:pt x="17" y="480"/>
                  </a:lnTo>
                  <a:lnTo>
                    <a:pt x="21" y="483"/>
                  </a:lnTo>
                  <a:lnTo>
                    <a:pt x="26" y="486"/>
                  </a:lnTo>
                  <a:lnTo>
                    <a:pt x="31" y="489"/>
                  </a:lnTo>
                  <a:lnTo>
                    <a:pt x="36" y="493"/>
                  </a:lnTo>
                  <a:lnTo>
                    <a:pt x="42" y="494"/>
                  </a:lnTo>
                  <a:lnTo>
                    <a:pt x="47" y="496"/>
                  </a:lnTo>
                  <a:lnTo>
                    <a:pt x="53" y="497"/>
                  </a:lnTo>
                  <a:lnTo>
                    <a:pt x="60" y="49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35" name="Freeform 4665" descr="Icon of graph. ">
            <a:extLst>
              <a:ext uri="{FF2B5EF4-FFF2-40B4-BE49-F238E27FC236}">
                <a16:creationId xmlns:a16="http://schemas.microsoft.com/office/drawing/2014/main" id="{557E39B2-E017-4E5C-B53E-DDE3B9D4C92C}"/>
              </a:ext>
            </a:extLst>
          </p:cNvPr>
          <p:cNvSpPr>
            <a:spLocks/>
          </p:cNvSpPr>
          <p:nvPr/>
        </p:nvSpPr>
        <p:spPr bwMode="auto">
          <a:xfrm>
            <a:off x="7877961" y="3531386"/>
            <a:ext cx="347679" cy="347679"/>
          </a:xfrm>
          <a:custGeom>
            <a:avLst/>
            <a:gdLst>
              <a:gd name="T0" fmla="*/ 761 w 904"/>
              <a:gd name="T1" fmla="*/ 213 h 903"/>
              <a:gd name="T2" fmla="*/ 754 w 904"/>
              <a:gd name="T3" fmla="*/ 225 h 903"/>
              <a:gd name="T4" fmla="*/ 576 w 904"/>
              <a:gd name="T5" fmla="*/ 277 h 903"/>
              <a:gd name="T6" fmla="*/ 498 w 904"/>
              <a:gd name="T7" fmla="*/ 298 h 903"/>
              <a:gd name="T8" fmla="*/ 431 w 904"/>
              <a:gd name="T9" fmla="*/ 329 h 903"/>
              <a:gd name="T10" fmla="*/ 578 w 904"/>
              <a:gd name="T11" fmla="*/ 170 h 903"/>
              <a:gd name="T12" fmla="*/ 618 w 904"/>
              <a:gd name="T13" fmla="*/ 180 h 903"/>
              <a:gd name="T14" fmla="*/ 661 w 904"/>
              <a:gd name="T15" fmla="*/ 169 h 903"/>
              <a:gd name="T16" fmla="*/ 693 w 904"/>
              <a:gd name="T17" fmla="*/ 141 h 903"/>
              <a:gd name="T18" fmla="*/ 707 w 904"/>
              <a:gd name="T19" fmla="*/ 99 h 903"/>
              <a:gd name="T20" fmla="*/ 701 w 904"/>
              <a:gd name="T21" fmla="*/ 55 h 903"/>
              <a:gd name="T22" fmla="*/ 676 w 904"/>
              <a:gd name="T23" fmla="*/ 20 h 903"/>
              <a:gd name="T24" fmla="*/ 636 w 904"/>
              <a:gd name="T25" fmla="*/ 2 h 903"/>
              <a:gd name="T26" fmla="*/ 591 w 904"/>
              <a:gd name="T27" fmla="*/ 4 h 903"/>
              <a:gd name="T28" fmla="*/ 554 w 904"/>
              <a:gd name="T29" fmla="*/ 25 h 903"/>
              <a:gd name="T30" fmla="*/ 531 w 904"/>
              <a:gd name="T31" fmla="*/ 63 h 903"/>
              <a:gd name="T32" fmla="*/ 532 w 904"/>
              <a:gd name="T33" fmla="*/ 118 h 903"/>
              <a:gd name="T34" fmla="*/ 369 w 904"/>
              <a:gd name="T35" fmla="*/ 289 h 903"/>
              <a:gd name="T36" fmla="*/ 325 w 904"/>
              <a:gd name="T37" fmla="*/ 289 h 903"/>
              <a:gd name="T38" fmla="*/ 294 w 904"/>
              <a:gd name="T39" fmla="*/ 308 h 903"/>
              <a:gd name="T40" fmla="*/ 275 w 904"/>
              <a:gd name="T41" fmla="*/ 338 h 903"/>
              <a:gd name="T42" fmla="*/ 275 w 904"/>
              <a:gd name="T43" fmla="*/ 383 h 903"/>
              <a:gd name="T44" fmla="*/ 113 w 904"/>
              <a:gd name="T45" fmla="*/ 545 h 903"/>
              <a:gd name="T46" fmla="*/ 64 w 904"/>
              <a:gd name="T47" fmla="*/ 546 h 903"/>
              <a:gd name="T48" fmla="*/ 26 w 904"/>
              <a:gd name="T49" fmla="*/ 568 h 903"/>
              <a:gd name="T50" fmla="*/ 5 w 904"/>
              <a:gd name="T51" fmla="*/ 605 h 903"/>
              <a:gd name="T52" fmla="*/ 3 w 904"/>
              <a:gd name="T53" fmla="*/ 650 h 903"/>
              <a:gd name="T54" fmla="*/ 21 w 904"/>
              <a:gd name="T55" fmla="*/ 690 h 903"/>
              <a:gd name="T56" fmla="*/ 56 w 904"/>
              <a:gd name="T57" fmla="*/ 716 h 903"/>
              <a:gd name="T58" fmla="*/ 100 w 904"/>
              <a:gd name="T59" fmla="*/ 722 h 903"/>
              <a:gd name="T60" fmla="*/ 142 w 904"/>
              <a:gd name="T61" fmla="*/ 706 h 903"/>
              <a:gd name="T62" fmla="*/ 170 w 904"/>
              <a:gd name="T63" fmla="*/ 675 h 903"/>
              <a:gd name="T64" fmla="*/ 181 w 904"/>
              <a:gd name="T65" fmla="*/ 632 h 903"/>
              <a:gd name="T66" fmla="*/ 171 w 904"/>
              <a:gd name="T67" fmla="*/ 591 h 903"/>
              <a:gd name="T68" fmla="*/ 316 w 904"/>
              <a:gd name="T69" fmla="*/ 430 h 903"/>
              <a:gd name="T70" fmla="*/ 286 w 904"/>
              <a:gd name="T71" fmla="*/ 538 h 903"/>
              <a:gd name="T72" fmla="*/ 271 w 904"/>
              <a:gd name="T73" fmla="*/ 753 h 903"/>
              <a:gd name="T74" fmla="*/ 216 w 904"/>
              <a:gd name="T75" fmla="*/ 757 h 903"/>
              <a:gd name="T76" fmla="*/ 212 w 904"/>
              <a:gd name="T77" fmla="*/ 888 h 903"/>
              <a:gd name="T78" fmla="*/ 218 w 904"/>
              <a:gd name="T79" fmla="*/ 901 h 903"/>
              <a:gd name="T80" fmla="*/ 349 w 904"/>
              <a:gd name="T81" fmla="*/ 903 h 903"/>
              <a:gd name="T82" fmla="*/ 361 w 904"/>
              <a:gd name="T83" fmla="*/ 894 h 903"/>
              <a:gd name="T84" fmla="*/ 361 w 904"/>
              <a:gd name="T85" fmla="*/ 762 h 903"/>
              <a:gd name="T86" fmla="*/ 349 w 904"/>
              <a:gd name="T87" fmla="*/ 753 h 903"/>
              <a:gd name="T88" fmla="*/ 305 w 904"/>
              <a:gd name="T89" fmla="*/ 597 h 903"/>
              <a:gd name="T90" fmla="*/ 343 w 904"/>
              <a:gd name="T91" fmla="*/ 469 h 903"/>
              <a:gd name="T92" fmla="*/ 383 w 904"/>
              <a:gd name="T93" fmla="*/ 426 h 903"/>
              <a:gd name="T94" fmla="*/ 418 w 904"/>
              <a:gd name="T95" fmla="*/ 383 h 903"/>
              <a:gd name="T96" fmla="*/ 471 w 904"/>
              <a:gd name="T97" fmla="*/ 342 h 903"/>
              <a:gd name="T98" fmla="*/ 544 w 904"/>
              <a:gd name="T99" fmla="*/ 315 h 903"/>
              <a:gd name="T100" fmla="*/ 627 w 904"/>
              <a:gd name="T101" fmla="*/ 302 h 903"/>
              <a:gd name="T102" fmla="*/ 754 w 904"/>
              <a:gd name="T103" fmla="*/ 348 h 903"/>
              <a:gd name="T104" fmla="*/ 763 w 904"/>
              <a:gd name="T105" fmla="*/ 360 h 903"/>
              <a:gd name="T106" fmla="*/ 895 w 904"/>
              <a:gd name="T107" fmla="*/ 360 h 903"/>
              <a:gd name="T108" fmla="*/ 904 w 904"/>
              <a:gd name="T109" fmla="*/ 348 h 903"/>
              <a:gd name="T110" fmla="*/ 902 w 904"/>
              <a:gd name="T111" fmla="*/ 217 h 903"/>
              <a:gd name="T112" fmla="*/ 889 w 904"/>
              <a:gd name="T113" fmla="*/ 211 h 90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904" h="903">
                <a:moveTo>
                  <a:pt x="889" y="211"/>
                </a:moveTo>
                <a:lnTo>
                  <a:pt x="768" y="211"/>
                </a:lnTo>
                <a:lnTo>
                  <a:pt x="765" y="211"/>
                </a:lnTo>
                <a:lnTo>
                  <a:pt x="763" y="212"/>
                </a:lnTo>
                <a:lnTo>
                  <a:pt x="761" y="213"/>
                </a:lnTo>
                <a:lnTo>
                  <a:pt x="758" y="215"/>
                </a:lnTo>
                <a:lnTo>
                  <a:pt x="756" y="217"/>
                </a:lnTo>
                <a:lnTo>
                  <a:pt x="755" y="220"/>
                </a:lnTo>
                <a:lnTo>
                  <a:pt x="754" y="222"/>
                </a:lnTo>
                <a:lnTo>
                  <a:pt x="754" y="225"/>
                </a:lnTo>
                <a:lnTo>
                  <a:pt x="754" y="271"/>
                </a:lnTo>
                <a:lnTo>
                  <a:pt x="663" y="271"/>
                </a:lnTo>
                <a:lnTo>
                  <a:pt x="627" y="272"/>
                </a:lnTo>
                <a:lnTo>
                  <a:pt x="593" y="275"/>
                </a:lnTo>
                <a:lnTo>
                  <a:pt x="576" y="277"/>
                </a:lnTo>
                <a:lnTo>
                  <a:pt x="561" y="281"/>
                </a:lnTo>
                <a:lnTo>
                  <a:pt x="545" y="284"/>
                </a:lnTo>
                <a:lnTo>
                  <a:pt x="529" y="287"/>
                </a:lnTo>
                <a:lnTo>
                  <a:pt x="513" y="292"/>
                </a:lnTo>
                <a:lnTo>
                  <a:pt x="498" y="298"/>
                </a:lnTo>
                <a:lnTo>
                  <a:pt x="484" y="302"/>
                </a:lnTo>
                <a:lnTo>
                  <a:pt x="470" y="309"/>
                </a:lnTo>
                <a:lnTo>
                  <a:pt x="457" y="315"/>
                </a:lnTo>
                <a:lnTo>
                  <a:pt x="443" y="323"/>
                </a:lnTo>
                <a:lnTo>
                  <a:pt x="431" y="329"/>
                </a:lnTo>
                <a:lnTo>
                  <a:pt x="418" y="337"/>
                </a:lnTo>
                <a:lnTo>
                  <a:pt x="415" y="328"/>
                </a:lnTo>
                <a:lnTo>
                  <a:pt x="409" y="319"/>
                </a:lnTo>
                <a:lnTo>
                  <a:pt x="565" y="163"/>
                </a:lnTo>
                <a:lnTo>
                  <a:pt x="578" y="170"/>
                </a:lnTo>
                <a:lnTo>
                  <a:pt x="590" y="176"/>
                </a:lnTo>
                <a:lnTo>
                  <a:pt x="597" y="178"/>
                </a:lnTo>
                <a:lnTo>
                  <a:pt x="604" y="179"/>
                </a:lnTo>
                <a:lnTo>
                  <a:pt x="610" y="180"/>
                </a:lnTo>
                <a:lnTo>
                  <a:pt x="618" y="180"/>
                </a:lnTo>
                <a:lnTo>
                  <a:pt x="627" y="180"/>
                </a:lnTo>
                <a:lnTo>
                  <a:pt x="636" y="178"/>
                </a:lnTo>
                <a:lnTo>
                  <a:pt x="644" y="176"/>
                </a:lnTo>
                <a:lnTo>
                  <a:pt x="653" y="173"/>
                </a:lnTo>
                <a:lnTo>
                  <a:pt x="661" y="169"/>
                </a:lnTo>
                <a:lnTo>
                  <a:pt x="668" y="164"/>
                </a:lnTo>
                <a:lnTo>
                  <a:pt x="676" y="160"/>
                </a:lnTo>
                <a:lnTo>
                  <a:pt x="681" y="154"/>
                </a:lnTo>
                <a:lnTo>
                  <a:pt x="687" y="147"/>
                </a:lnTo>
                <a:lnTo>
                  <a:pt x="693" y="141"/>
                </a:lnTo>
                <a:lnTo>
                  <a:pt x="697" y="133"/>
                </a:lnTo>
                <a:lnTo>
                  <a:pt x="701" y="125"/>
                </a:lnTo>
                <a:lnTo>
                  <a:pt x="704" y="117"/>
                </a:lnTo>
                <a:lnTo>
                  <a:pt x="706" y="108"/>
                </a:lnTo>
                <a:lnTo>
                  <a:pt x="707" y="99"/>
                </a:lnTo>
                <a:lnTo>
                  <a:pt x="709" y="90"/>
                </a:lnTo>
                <a:lnTo>
                  <a:pt x="707" y="81"/>
                </a:lnTo>
                <a:lnTo>
                  <a:pt x="706" y="72"/>
                </a:lnTo>
                <a:lnTo>
                  <a:pt x="704" y="63"/>
                </a:lnTo>
                <a:lnTo>
                  <a:pt x="701" y="55"/>
                </a:lnTo>
                <a:lnTo>
                  <a:pt x="697" y="47"/>
                </a:lnTo>
                <a:lnTo>
                  <a:pt x="693" y="39"/>
                </a:lnTo>
                <a:lnTo>
                  <a:pt x="687" y="32"/>
                </a:lnTo>
                <a:lnTo>
                  <a:pt x="681" y="25"/>
                </a:lnTo>
                <a:lnTo>
                  <a:pt x="676" y="20"/>
                </a:lnTo>
                <a:lnTo>
                  <a:pt x="668" y="15"/>
                </a:lnTo>
                <a:lnTo>
                  <a:pt x="661" y="11"/>
                </a:lnTo>
                <a:lnTo>
                  <a:pt x="653" y="6"/>
                </a:lnTo>
                <a:lnTo>
                  <a:pt x="644" y="4"/>
                </a:lnTo>
                <a:lnTo>
                  <a:pt x="636" y="2"/>
                </a:lnTo>
                <a:lnTo>
                  <a:pt x="627" y="0"/>
                </a:lnTo>
                <a:lnTo>
                  <a:pt x="618" y="0"/>
                </a:lnTo>
                <a:lnTo>
                  <a:pt x="609" y="0"/>
                </a:lnTo>
                <a:lnTo>
                  <a:pt x="600" y="2"/>
                </a:lnTo>
                <a:lnTo>
                  <a:pt x="591" y="4"/>
                </a:lnTo>
                <a:lnTo>
                  <a:pt x="583" y="6"/>
                </a:lnTo>
                <a:lnTo>
                  <a:pt x="575" y="11"/>
                </a:lnTo>
                <a:lnTo>
                  <a:pt x="567" y="15"/>
                </a:lnTo>
                <a:lnTo>
                  <a:pt x="561" y="20"/>
                </a:lnTo>
                <a:lnTo>
                  <a:pt x="554" y="25"/>
                </a:lnTo>
                <a:lnTo>
                  <a:pt x="548" y="32"/>
                </a:lnTo>
                <a:lnTo>
                  <a:pt x="543" y="39"/>
                </a:lnTo>
                <a:lnTo>
                  <a:pt x="538" y="47"/>
                </a:lnTo>
                <a:lnTo>
                  <a:pt x="535" y="55"/>
                </a:lnTo>
                <a:lnTo>
                  <a:pt x="531" y="63"/>
                </a:lnTo>
                <a:lnTo>
                  <a:pt x="529" y="72"/>
                </a:lnTo>
                <a:lnTo>
                  <a:pt x="528" y="81"/>
                </a:lnTo>
                <a:lnTo>
                  <a:pt x="528" y="90"/>
                </a:lnTo>
                <a:lnTo>
                  <a:pt x="529" y="105"/>
                </a:lnTo>
                <a:lnTo>
                  <a:pt x="532" y="118"/>
                </a:lnTo>
                <a:lnTo>
                  <a:pt x="537" y="131"/>
                </a:lnTo>
                <a:lnTo>
                  <a:pt x="545" y="142"/>
                </a:lnTo>
                <a:lnTo>
                  <a:pt x="388" y="298"/>
                </a:lnTo>
                <a:lnTo>
                  <a:pt x="379" y="293"/>
                </a:lnTo>
                <a:lnTo>
                  <a:pt x="369" y="289"/>
                </a:lnTo>
                <a:lnTo>
                  <a:pt x="358" y="286"/>
                </a:lnTo>
                <a:lnTo>
                  <a:pt x="347" y="285"/>
                </a:lnTo>
                <a:lnTo>
                  <a:pt x="339" y="286"/>
                </a:lnTo>
                <a:lnTo>
                  <a:pt x="331" y="287"/>
                </a:lnTo>
                <a:lnTo>
                  <a:pt x="325" y="289"/>
                </a:lnTo>
                <a:lnTo>
                  <a:pt x="318" y="292"/>
                </a:lnTo>
                <a:lnTo>
                  <a:pt x="311" y="294"/>
                </a:lnTo>
                <a:lnTo>
                  <a:pt x="304" y="299"/>
                </a:lnTo>
                <a:lnTo>
                  <a:pt x="299" y="303"/>
                </a:lnTo>
                <a:lnTo>
                  <a:pt x="294" y="308"/>
                </a:lnTo>
                <a:lnTo>
                  <a:pt x="288" y="313"/>
                </a:lnTo>
                <a:lnTo>
                  <a:pt x="284" y="319"/>
                </a:lnTo>
                <a:lnTo>
                  <a:pt x="281" y="325"/>
                </a:lnTo>
                <a:lnTo>
                  <a:pt x="277" y="332"/>
                </a:lnTo>
                <a:lnTo>
                  <a:pt x="275" y="338"/>
                </a:lnTo>
                <a:lnTo>
                  <a:pt x="273" y="346"/>
                </a:lnTo>
                <a:lnTo>
                  <a:pt x="271" y="353"/>
                </a:lnTo>
                <a:lnTo>
                  <a:pt x="271" y="361"/>
                </a:lnTo>
                <a:lnTo>
                  <a:pt x="273" y="372"/>
                </a:lnTo>
                <a:lnTo>
                  <a:pt x="275" y="383"/>
                </a:lnTo>
                <a:lnTo>
                  <a:pt x="278" y="393"/>
                </a:lnTo>
                <a:lnTo>
                  <a:pt x="284" y="403"/>
                </a:lnTo>
                <a:lnTo>
                  <a:pt x="134" y="553"/>
                </a:lnTo>
                <a:lnTo>
                  <a:pt x="124" y="547"/>
                </a:lnTo>
                <a:lnTo>
                  <a:pt x="113" y="545"/>
                </a:lnTo>
                <a:lnTo>
                  <a:pt x="102" y="543"/>
                </a:lnTo>
                <a:lnTo>
                  <a:pt x="91" y="542"/>
                </a:lnTo>
                <a:lnTo>
                  <a:pt x="82" y="542"/>
                </a:lnTo>
                <a:lnTo>
                  <a:pt x="73" y="544"/>
                </a:lnTo>
                <a:lnTo>
                  <a:pt x="64" y="546"/>
                </a:lnTo>
                <a:lnTo>
                  <a:pt x="56" y="548"/>
                </a:lnTo>
                <a:lnTo>
                  <a:pt x="48" y="553"/>
                </a:lnTo>
                <a:lnTo>
                  <a:pt x="40" y="557"/>
                </a:lnTo>
                <a:lnTo>
                  <a:pt x="33" y="562"/>
                </a:lnTo>
                <a:lnTo>
                  <a:pt x="26" y="568"/>
                </a:lnTo>
                <a:lnTo>
                  <a:pt x="21" y="574"/>
                </a:lnTo>
                <a:lnTo>
                  <a:pt x="16" y="581"/>
                </a:lnTo>
                <a:lnTo>
                  <a:pt x="12" y="589"/>
                </a:lnTo>
                <a:lnTo>
                  <a:pt x="7" y="597"/>
                </a:lnTo>
                <a:lnTo>
                  <a:pt x="5" y="605"/>
                </a:lnTo>
                <a:lnTo>
                  <a:pt x="3" y="614"/>
                </a:lnTo>
                <a:lnTo>
                  <a:pt x="0" y="623"/>
                </a:lnTo>
                <a:lnTo>
                  <a:pt x="0" y="632"/>
                </a:lnTo>
                <a:lnTo>
                  <a:pt x="0" y="641"/>
                </a:lnTo>
                <a:lnTo>
                  <a:pt x="3" y="650"/>
                </a:lnTo>
                <a:lnTo>
                  <a:pt x="5" y="659"/>
                </a:lnTo>
                <a:lnTo>
                  <a:pt x="7" y="667"/>
                </a:lnTo>
                <a:lnTo>
                  <a:pt x="12" y="675"/>
                </a:lnTo>
                <a:lnTo>
                  <a:pt x="16" y="683"/>
                </a:lnTo>
                <a:lnTo>
                  <a:pt x="21" y="690"/>
                </a:lnTo>
                <a:lnTo>
                  <a:pt x="26" y="696"/>
                </a:lnTo>
                <a:lnTo>
                  <a:pt x="33" y="702"/>
                </a:lnTo>
                <a:lnTo>
                  <a:pt x="40" y="706"/>
                </a:lnTo>
                <a:lnTo>
                  <a:pt x="48" y="711"/>
                </a:lnTo>
                <a:lnTo>
                  <a:pt x="56" y="716"/>
                </a:lnTo>
                <a:lnTo>
                  <a:pt x="64" y="718"/>
                </a:lnTo>
                <a:lnTo>
                  <a:pt x="73" y="720"/>
                </a:lnTo>
                <a:lnTo>
                  <a:pt x="82" y="722"/>
                </a:lnTo>
                <a:lnTo>
                  <a:pt x="91" y="722"/>
                </a:lnTo>
                <a:lnTo>
                  <a:pt x="100" y="722"/>
                </a:lnTo>
                <a:lnTo>
                  <a:pt x="109" y="720"/>
                </a:lnTo>
                <a:lnTo>
                  <a:pt x="118" y="718"/>
                </a:lnTo>
                <a:lnTo>
                  <a:pt x="126" y="716"/>
                </a:lnTo>
                <a:lnTo>
                  <a:pt x="134" y="711"/>
                </a:lnTo>
                <a:lnTo>
                  <a:pt x="142" y="706"/>
                </a:lnTo>
                <a:lnTo>
                  <a:pt x="148" y="702"/>
                </a:lnTo>
                <a:lnTo>
                  <a:pt x="155" y="696"/>
                </a:lnTo>
                <a:lnTo>
                  <a:pt x="161" y="690"/>
                </a:lnTo>
                <a:lnTo>
                  <a:pt x="165" y="683"/>
                </a:lnTo>
                <a:lnTo>
                  <a:pt x="170" y="675"/>
                </a:lnTo>
                <a:lnTo>
                  <a:pt x="174" y="667"/>
                </a:lnTo>
                <a:lnTo>
                  <a:pt x="177" y="659"/>
                </a:lnTo>
                <a:lnTo>
                  <a:pt x="179" y="650"/>
                </a:lnTo>
                <a:lnTo>
                  <a:pt x="181" y="641"/>
                </a:lnTo>
                <a:lnTo>
                  <a:pt x="181" y="632"/>
                </a:lnTo>
                <a:lnTo>
                  <a:pt x="181" y="623"/>
                </a:lnTo>
                <a:lnTo>
                  <a:pt x="180" y="615"/>
                </a:lnTo>
                <a:lnTo>
                  <a:pt x="178" y="607"/>
                </a:lnTo>
                <a:lnTo>
                  <a:pt x="174" y="599"/>
                </a:lnTo>
                <a:lnTo>
                  <a:pt x="171" y="591"/>
                </a:lnTo>
                <a:lnTo>
                  <a:pt x="168" y="585"/>
                </a:lnTo>
                <a:lnTo>
                  <a:pt x="163" y="578"/>
                </a:lnTo>
                <a:lnTo>
                  <a:pt x="157" y="571"/>
                </a:lnTo>
                <a:lnTo>
                  <a:pt x="305" y="424"/>
                </a:lnTo>
                <a:lnTo>
                  <a:pt x="316" y="430"/>
                </a:lnTo>
                <a:lnTo>
                  <a:pt x="328" y="433"/>
                </a:lnTo>
                <a:lnTo>
                  <a:pt x="314" y="457"/>
                </a:lnTo>
                <a:lnTo>
                  <a:pt x="303" y="483"/>
                </a:lnTo>
                <a:lnTo>
                  <a:pt x="294" y="510"/>
                </a:lnTo>
                <a:lnTo>
                  <a:pt x="286" y="538"/>
                </a:lnTo>
                <a:lnTo>
                  <a:pt x="279" y="568"/>
                </a:lnTo>
                <a:lnTo>
                  <a:pt x="275" y="598"/>
                </a:lnTo>
                <a:lnTo>
                  <a:pt x="273" y="630"/>
                </a:lnTo>
                <a:lnTo>
                  <a:pt x="271" y="662"/>
                </a:lnTo>
                <a:lnTo>
                  <a:pt x="271" y="753"/>
                </a:lnTo>
                <a:lnTo>
                  <a:pt x="226" y="753"/>
                </a:lnTo>
                <a:lnTo>
                  <a:pt x="223" y="753"/>
                </a:lnTo>
                <a:lnTo>
                  <a:pt x="221" y="754"/>
                </a:lnTo>
                <a:lnTo>
                  <a:pt x="218" y="755"/>
                </a:lnTo>
                <a:lnTo>
                  <a:pt x="216" y="757"/>
                </a:lnTo>
                <a:lnTo>
                  <a:pt x="214" y="760"/>
                </a:lnTo>
                <a:lnTo>
                  <a:pt x="213" y="762"/>
                </a:lnTo>
                <a:lnTo>
                  <a:pt x="212" y="764"/>
                </a:lnTo>
                <a:lnTo>
                  <a:pt x="212" y="767"/>
                </a:lnTo>
                <a:lnTo>
                  <a:pt x="212" y="888"/>
                </a:lnTo>
                <a:lnTo>
                  <a:pt x="212" y="891"/>
                </a:lnTo>
                <a:lnTo>
                  <a:pt x="213" y="894"/>
                </a:lnTo>
                <a:lnTo>
                  <a:pt x="214" y="896"/>
                </a:lnTo>
                <a:lnTo>
                  <a:pt x="216" y="898"/>
                </a:lnTo>
                <a:lnTo>
                  <a:pt x="218" y="901"/>
                </a:lnTo>
                <a:lnTo>
                  <a:pt x="221" y="902"/>
                </a:lnTo>
                <a:lnTo>
                  <a:pt x="223" y="903"/>
                </a:lnTo>
                <a:lnTo>
                  <a:pt x="226" y="903"/>
                </a:lnTo>
                <a:lnTo>
                  <a:pt x="347" y="903"/>
                </a:lnTo>
                <a:lnTo>
                  <a:pt x="349" y="903"/>
                </a:lnTo>
                <a:lnTo>
                  <a:pt x="353" y="902"/>
                </a:lnTo>
                <a:lnTo>
                  <a:pt x="355" y="901"/>
                </a:lnTo>
                <a:lnTo>
                  <a:pt x="357" y="898"/>
                </a:lnTo>
                <a:lnTo>
                  <a:pt x="360" y="896"/>
                </a:lnTo>
                <a:lnTo>
                  <a:pt x="361" y="894"/>
                </a:lnTo>
                <a:lnTo>
                  <a:pt x="362" y="891"/>
                </a:lnTo>
                <a:lnTo>
                  <a:pt x="362" y="888"/>
                </a:lnTo>
                <a:lnTo>
                  <a:pt x="362" y="767"/>
                </a:lnTo>
                <a:lnTo>
                  <a:pt x="362" y="764"/>
                </a:lnTo>
                <a:lnTo>
                  <a:pt x="361" y="762"/>
                </a:lnTo>
                <a:lnTo>
                  <a:pt x="360" y="760"/>
                </a:lnTo>
                <a:lnTo>
                  <a:pt x="357" y="757"/>
                </a:lnTo>
                <a:lnTo>
                  <a:pt x="355" y="755"/>
                </a:lnTo>
                <a:lnTo>
                  <a:pt x="353" y="754"/>
                </a:lnTo>
                <a:lnTo>
                  <a:pt x="349" y="753"/>
                </a:lnTo>
                <a:lnTo>
                  <a:pt x="347" y="753"/>
                </a:lnTo>
                <a:lnTo>
                  <a:pt x="302" y="753"/>
                </a:lnTo>
                <a:lnTo>
                  <a:pt x="302" y="662"/>
                </a:lnTo>
                <a:lnTo>
                  <a:pt x="303" y="629"/>
                </a:lnTo>
                <a:lnTo>
                  <a:pt x="305" y="597"/>
                </a:lnTo>
                <a:lnTo>
                  <a:pt x="310" y="566"/>
                </a:lnTo>
                <a:lnTo>
                  <a:pt x="317" y="537"/>
                </a:lnTo>
                <a:lnTo>
                  <a:pt x="326" y="509"/>
                </a:lnTo>
                <a:lnTo>
                  <a:pt x="336" y="482"/>
                </a:lnTo>
                <a:lnTo>
                  <a:pt x="343" y="469"/>
                </a:lnTo>
                <a:lnTo>
                  <a:pt x="348" y="457"/>
                </a:lnTo>
                <a:lnTo>
                  <a:pt x="355" y="446"/>
                </a:lnTo>
                <a:lnTo>
                  <a:pt x="363" y="434"/>
                </a:lnTo>
                <a:lnTo>
                  <a:pt x="373" y="431"/>
                </a:lnTo>
                <a:lnTo>
                  <a:pt x="383" y="426"/>
                </a:lnTo>
                <a:lnTo>
                  <a:pt x="393" y="420"/>
                </a:lnTo>
                <a:lnTo>
                  <a:pt x="401" y="413"/>
                </a:lnTo>
                <a:lnTo>
                  <a:pt x="408" y="404"/>
                </a:lnTo>
                <a:lnTo>
                  <a:pt x="414" y="395"/>
                </a:lnTo>
                <a:lnTo>
                  <a:pt x="418" y="383"/>
                </a:lnTo>
                <a:lnTo>
                  <a:pt x="421" y="372"/>
                </a:lnTo>
                <a:lnTo>
                  <a:pt x="433" y="364"/>
                </a:lnTo>
                <a:lnTo>
                  <a:pt x="445" y="356"/>
                </a:lnTo>
                <a:lnTo>
                  <a:pt x="458" y="348"/>
                </a:lnTo>
                <a:lnTo>
                  <a:pt x="471" y="342"/>
                </a:lnTo>
                <a:lnTo>
                  <a:pt x="485" y="335"/>
                </a:lnTo>
                <a:lnTo>
                  <a:pt x="498" y="329"/>
                </a:lnTo>
                <a:lnTo>
                  <a:pt x="513" y="324"/>
                </a:lnTo>
                <a:lnTo>
                  <a:pt x="529" y="319"/>
                </a:lnTo>
                <a:lnTo>
                  <a:pt x="544" y="315"/>
                </a:lnTo>
                <a:lnTo>
                  <a:pt x="559" y="311"/>
                </a:lnTo>
                <a:lnTo>
                  <a:pt x="576" y="308"/>
                </a:lnTo>
                <a:lnTo>
                  <a:pt x="593" y="306"/>
                </a:lnTo>
                <a:lnTo>
                  <a:pt x="610" y="303"/>
                </a:lnTo>
                <a:lnTo>
                  <a:pt x="627" y="302"/>
                </a:lnTo>
                <a:lnTo>
                  <a:pt x="645" y="301"/>
                </a:lnTo>
                <a:lnTo>
                  <a:pt x="663" y="301"/>
                </a:lnTo>
                <a:lnTo>
                  <a:pt x="754" y="301"/>
                </a:lnTo>
                <a:lnTo>
                  <a:pt x="754" y="346"/>
                </a:lnTo>
                <a:lnTo>
                  <a:pt x="754" y="348"/>
                </a:lnTo>
                <a:lnTo>
                  <a:pt x="755" y="352"/>
                </a:lnTo>
                <a:lnTo>
                  <a:pt x="756" y="354"/>
                </a:lnTo>
                <a:lnTo>
                  <a:pt x="758" y="356"/>
                </a:lnTo>
                <a:lnTo>
                  <a:pt x="761" y="359"/>
                </a:lnTo>
                <a:lnTo>
                  <a:pt x="763" y="360"/>
                </a:lnTo>
                <a:lnTo>
                  <a:pt x="765" y="361"/>
                </a:lnTo>
                <a:lnTo>
                  <a:pt x="768" y="361"/>
                </a:lnTo>
                <a:lnTo>
                  <a:pt x="889" y="361"/>
                </a:lnTo>
                <a:lnTo>
                  <a:pt x="892" y="361"/>
                </a:lnTo>
                <a:lnTo>
                  <a:pt x="895" y="360"/>
                </a:lnTo>
                <a:lnTo>
                  <a:pt x="897" y="359"/>
                </a:lnTo>
                <a:lnTo>
                  <a:pt x="899" y="356"/>
                </a:lnTo>
                <a:lnTo>
                  <a:pt x="902" y="354"/>
                </a:lnTo>
                <a:lnTo>
                  <a:pt x="903" y="352"/>
                </a:lnTo>
                <a:lnTo>
                  <a:pt x="904" y="348"/>
                </a:lnTo>
                <a:lnTo>
                  <a:pt x="904" y="346"/>
                </a:lnTo>
                <a:lnTo>
                  <a:pt x="904" y="225"/>
                </a:lnTo>
                <a:lnTo>
                  <a:pt x="904" y="222"/>
                </a:lnTo>
                <a:lnTo>
                  <a:pt x="903" y="220"/>
                </a:lnTo>
                <a:lnTo>
                  <a:pt x="902" y="217"/>
                </a:lnTo>
                <a:lnTo>
                  <a:pt x="899" y="215"/>
                </a:lnTo>
                <a:lnTo>
                  <a:pt x="897" y="213"/>
                </a:lnTo>
                <a:lnTo>
                  <a:pt x="895" y="212"/>
                </a:lnTo>
                <a:lnTo>
                  <a:pt x="892" y="211"/>
                </a:lnTo>
                <a:lnTo>
                  <a:pt x="889" y="211"/>
                </a:ln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dirty="0"/>
          </a:p>
        </p:txBody>
      </p:sp>
      <p:grpSp>
        <p:nvGrpSpPr>
          <p:cNvPr id="39" name="Group 38" descr="Icon of gears. ">
            <a:extLst>
              <a:ext uri="{FF2B5EF4-FFF2-40B4-BE49-F238E27FC236}">
                <a16:creationId xmlns:a16="http://schemas.microsoft.com/office/drawing/2014/main" id="{5BC0E3F0-447D-4721-AB1F-C8243BA36671}"/>
              </a:ext>
            </a:extLst>
          </p:cNvPr>
          <p:cNvGrpSpPr/>
          <p:nvPr/>
        </p:nvGrpSpPr>
        <p:grpSpPr>
          <a:xfrm>
            <a:off x="4717582" y="5353558"/>
            <a:ext cx="343837" cy="343837"/>
            <a:chOff x="7613650" y="1387475"/>
            <a:chExt cx="284163" cy="284163"/>
          </a:xfrm>
          <a:solidFill>
            <a:schemeClr val="bg1"/>
          </a:solidFill>
        </p:grpSpPr>
        <p:sp>
          <p:nvSpPr>
            <p:cNvPr id="40" name="Freeform 4359">
              <a:extLst>
                <a:ext uri="{FF2B5EF4-FFF2-40B4-BE49-F238E27FC236}">
                  <a16:creationId xmlns:a16="http://schemas.microsoft.com/office/drawing/2014/main" id="{351831F3-9830-4A23-8B34-11A3FCCA027E}"/>
                </a:ext>
              </a:extLst>
            </p:cNvPr>
            <p:cNvSpPr>
              <a:spLocks noEditPoints="1"/>
            </p:cNvSpPr>
            <p:nvPr/>
          </p:nvSpPr>
          <p:spPr bwMode="auto">
            <a:xfrm>
              <a:off x="7613650" y="1471613"/>
              <a:ext cx="200025" cy="200025"/>
            </a:xfrm>
            <a:custGeom>
              <a:avLst/>
              <a:gdLst>
                <a:gd name="T0" fmla="*/ 276 w 629"/>
                <a:gd name="T1" fmla="*/ 436 h 629"/>
                <a:gd name="T2" fmla="*/ 233 w 629"/>
                <a:gd name="T3" fmla="*/ 411 h 629"/>
                <a:gd name="T4" fmla="*/ 202 w 629"/>
                <a:gd name="T5" fmla="*/ 374 h 629"/>
                <a:gd name="T6" fmla="*/ 187 w 629"/>
                <a:gd name="T7" fmla="*/ 325 h 629"/>
                <a:gd name="T8" fmla="*/ 192 w 629"/>
                <a:gd name="T9" fmla="*/ 274 h 629"/>
                <a:gd name="T10" fmla="*/ 216 w 629"/>
                <a:gd name="T11" fmla="*/ 231 h 629"/>
                <a:gd name="T12" fmla="*/ 253 w 629"/>
                <a:gd name="T13" fmla="*/ 199 h 629"/>
                <a:gd name="T14" fmla="*/ 301 w 629"/>
                <a:gd name="T15" fmla="*/ 184 h 629"/>
                <a:gd name="T16" fmla="*/ 352 w 629"/>
                <a:gd name="T17" fmla="*/ 190 h 629"/>
                <a:gd name="T18" fmla="*/ 395 w 629"/>
                <a:gd name="T19" fmla="*/ 213 h 629"/>
                <a:gd name="T20" fmla="*/ 426 w 629"/>
                <a:gd name="T21" fmla="*/ 252 h 629"/>
                <a:gd name="T22" fmla="*/ 441 w 629"/>
                <a:gd name="T23" fmla="*/ 300 h 629"/>
                <a:gd name="T24" fmla="*/ 436 w 629"/>
                <a:gd name="T25" fmla="*/ 350 h 629"/>
                <a:gd name="T26" fmla="*/ 413 w 629"/>
                <a:gd name="T27" fmla="*/ 394 h 629"/>
                <a:gd name="T28" fmla="*/ 375 w 629"/>
                <a:gd name="T29" fmla="*/ 425 h 629"/>
                <a:gd name="T30" fmla="*/ 327 w 629"/>
                <a:gd name="T31" fmla="*/ 440 h 629"/>
                <a:gd name="T32" fmla="*/ 572 w 629"/>
                <a:gd name="T33" fmla="*/ 346 h 629"/>
                <a:gd name="T34" fmla="*/ 574 w 629"/>
                <a:gd name="T35" fmla="*/ 302 h 629"/>
                <a:gd name="T36" fmla="*/ 620 w 629"/>
                <a:gd name="T37" fmla="*/ 241 h 629"/>
                <a:gd name="T38" fmla="*/ 628 w 629"/>
                <a:gd name="T39" fmla="*/ 231 h 629"/>
                <a:gd name="T40" fmla="*/ 625 w 629"/>
                <a:gd name="T41" fmla="*/ 219 h 629"/>
                <a:gd name="T42" fmla="*/ 544 w 629"/>
                <a:gd name="T43" fmla="*/ 84 h 629"/>
                <a:gd name="T44" fmla="*/ 532 w 629"/>
                <a:gd name="T45" fmla="*/ 83 h 629"/>
                <a:gd name="T46" fmla="*/ 447 w 629"/>
                <a:gd name="T47" fmla="*/ 88 h 629"/>
                <a:gd name="T48" fmla="*/ 407 w 629"/>
                <a:gd name="T49" fmla="*/ 69 h 629"/>
                <a:gd name="T50" fmla="*/ 404 w 629"/>
                <a:gd name="T51" fmla="*/ 7 h 629"/>
                <a:gd name="T52" fmla="*/ 395 w 629"/>
                <a:gd name="T53" fmla="*/ 0 h 629"/>
                <a:gd name="T54" fmla="*/ 235 w 629"/>
                <a:gd name="T55" fmla="*/ 1 h 629"/>
                <a:gd name="T56" fmla="*/ 227 w 629"/>
                <a:gd name="T57" fmla="*/ 10 h 629"/>
                <a:gd name="T58" fmla="*/ 216 w 629"/>
                <a:gd name="T59" fmla="*/ 72 h 629"/>
                <a:gd name="T60" fmla="*/ 177 w 629"/>
                <a:gd name="T61" fmla="*/ 91 h 629"/>
                <a:gd name="T62" fmla="*/ 98 w 629"/>
                <a:gd name="T63" fmla="*/ 84 h 629"/>
                <a:gd name="T64" fmla="*/ 87 w 629"/>
                <a:gd name="T65" fmla="*/ 83 h 629"/>
                <a:gd name="T66" fmla="*/ 78 w 629"/>
                <a:gd name="T67" fmla="*/ 90 h 629"/>
                <a:gd name="T68" fmla="*/ 1 w 629"/>
                <a:gd name="T69" fmla="*/ 228 h 629"/>
                <a:gd name="T70" fmla="*/ 57 w 629"/>
                <a:gd name="T71" fmla="*/ 269 h 629"/>
                <a:gd name="T72" fmla="*/ 54 w 629"/>
                <a:gd name="T73" fmla="*/ 313 h 629"/>
                <a:gd name="T74" fmla="*/ 57 w 629"/>
                <a:gd name="T75" fmla="*/ 355 h 629"/>
                <a:gd name="T76" fmla="*/ 2 w 629"/>
                <a:gd name="T77" fmla="*/ 391 h 629"/>
                <a:gd name="T78" fmla="*/ 1 w 629"/>
                <a:gd name="T79" fmla="*/ 402 h 629"/>
                <a:gd name="T80" fmla="*/ 86 w 629"/>
                <a:gd name="T81" fmla="*/ 543 h 629"/>
                <a:gd name="T82" fmla="*/ 98 w 629"/>
                <a:gd name="T83" fmla="*/ 542 h 629"/>
                <a:gd name="T84" fmla="*/ 177 w 629"/>
                <a:gd name="T85" fmla="*/ 533 h 629"/>
                <a:gd name="T86" fmla="*/ 216 w 629"/>
                <a:gd name="T87" fmla="*/ 552 h 629"/>
                <a:gd name="T88" fmla="*/ 227 w 629"/>
                <a:gd name="T89" fmla="*/ 620 h 629"/>
                <a:gd name="T90" fmla="*/ 235 w 629"/>
                <a:gd name="T91" fmla="*/ 628 h 629"/>
                <a:gd name="T92" fmla="*/ 395 w 629"/>
                <a:gd name="T93" fmla="*/ 629 h 629"/>
                <a:gd name="T94" fmla="*/ 404 w 629"/>
                <a:gd name="T95" fmla="*/ 623 h 629"/>
                <a:gd name="T96" fmla="*/ 407 w 629"/>
                <a:gd name="T97" fmla="*/ 556 h 629"/>
                <a:gd name="T98" fmla="*/ 447 w 629"/>
                <a:gd name="T99" fmla="*/ 538 h 629"/>
                <a:gd name="T100" fmla="*/ 533 w 629"/>
                <a:gd name="T101" fmla="*/ 543 h 629"/>
                <a:gd name="T102" fmla="*/ 545 w 629"/>
                <a:gd name="T103" fmla="*/ 543 h 629"/>
                <a:gd name="T104" fmla="*/ 627 w 629"/>
                <a:gd name="T105" fmla="*/ 405 h 629"/>
                <a:gd name="T106" fmla="*/ 628 w 629"/>
                <a:gd name="T107" fmla="*/ 394 h 629"/>
                <a:gd name="T108" fmla="*/ 621 w 629"/>
                <a:gd name="T109" fmla="*/ 385 h 6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629" h="629">
                  <a:moveTo>
                    <a:pt x="314" y="441"/>
                  </a:moveTo>
                  <a:lnTo>
                    <a:pt x="301" y="440"/>
                  </a:lnTo>
                  <a:lnTo>
                    <a:pt x="288" y="439"/>
                  </a:lnTo>
                  <a:lnTo>
                    <a:pt x="276" y="436"/>
                  </a:lnTo>
                  <a:lnTo>
                    <a:pt x="264" y="430"/>
                  </a:lnTo>
                  <a:lnTo>
                    <a:pt x="253" y="425"/>
                  </a:lnTo>
                  <a:lnTo>
                    <a:pt x="242" y="418"/>
                  </a:lnTo>
                  <a:lnTo>
                    <a:pt x="233" y="411"/>
                  </a:lnTo>
                  <a:lnTo>
                    <a:pt x="223" y="404"/>
                  </a:lnTo>
                  <a:lnTo>
                    <a:pt x="216" y="394"/>
                  </a:lnTo>
                  <a:lnTo>
                    <a:pt x="208" y="384"/>
                  </a:lnTo>
                  <a:lnTo>
                    <a:pt x="202" y="374"/>
                  </a:lnTo>
                  <a:lnTo>
                    <a:pt x="196" y="362"/>
                  </a:lnTo>
                  <a:lnTo>
                    <a:pt x="192" y="350"/>
                  </a:lnTo>
                  <a:lnTo>
                    <a:pt x="189" y="338"/>
                  </a:lnTo>
                  <a:lnTo>
                    <a:pt x="187" y="325"/>
                  </a:lnTo>
                  <a:lnTo>
                    <a:pt x="186" y="313"/>
                  </a:lnTo>
                  <a:lnTo>
                    <a:pt x="187" y="300"/>
                  </a:lnTo>
                  <a:lnTo>
                    <a:pt x="189" y="287"/>
                  </a:lnTo>
                  <a:lnTo>
                    <a:pt x="192" y="274"/>
                  </a:lnTo>
                  <a:lnTo>
                    <a:pt x="196" y="262"/>
                  </a:lnTo>
                  <a:lnTo>
                    <a:pt x="202" y="252"/>
                  </a:lnTo>
                  <a:lnTo>
                    <a:pt x="208" y="241"/>
                  </a:lnTo>
                  <a:lnTo>
                    <a:pt x="216" y="231"/>
                  </a:lnTo>
                  <a:lnTo>
                    <a:pt x="223" y="222"/>
                  </a:lnTo>
                  <a:lnTo>
                    <a:pt x="233" y="213"/>
                  </a:lnTo>
                  <a:lnTo>
                    <a:pt x="242" y="206"/>
                  </a:lnTo>
                  <a:lnTo>
                    <a:pt x="253" y="199"/>
                  </a:lnTo>
                  <a:lnTo>
                    <a:pt x="264" y="194"/>
                  </a:lnTo>
                  <a:lnTo>
                    <a:pt x="276" y="190"/>
                  </a:lnTo>
                  <a:lnTo>
                    <a:pt x="288" y="186"/>
                  </a:lnTo>
                  <a:lnTo>
                    <a:pt x="301" y="184"/>
                  </a:lnTo>
                  <a:lnTo>
                    <a:pt x="314" y="184"/>
                  </a:lnTo>
                  <a:lnTo>
                    <a:pt x="327" y="184"/>
                  </a:lnTo>
                  <a:lnTo>
                    <a:pt x="340" y="186"/>
                  </a:lnTo>
                  <a:lnTo>
                    <a:pt x="352" y="190"/>
                  </a:lnTo>
                  <a:lnTo>
                    <a:pt x="363" y="194"/>
                  </a:lnTo>
                  <a:lnTo>
                    <a:pt x="375" y="199"/>
                  </a:lnTo>
                  <a:lnTo>
                    <a:pt x="386" y="206"/>
                  </a:lnTo>
                  <a:lnTo>
                    <a:pt x="395" y="213"/>
                  </a:lnTo>
                  <a:lnTo>
                    <a:pt x="404" y="222"/>
                  </a:lnTo>
                  <a:lnTo>
                    <a:pt x="413" y="231"/>
                  </a:lnTo>
                  <a:lnTo>
                    <a:pt x="420" y="241"/>
                  </a:lnTo>
                  <a:lnTo>
                    <a:pt x="426" y="252"/>
                  </a:lnTo>
                  <a:lnTo>
                    <a:pt x="432" y="262"/>
                  </a:lnTo>
                  <a:lnTo>
                    <a:pt x="436" y="274"/>
                  </a:lnTo>
                  <a:lnTo>
                    <a:pt x="439" y="287"/>
                  </a:lnTo>
                  <a:lnTo>
                    <a:pt x="441" y="300"/>
                  </a:lnTo>
                  <a:lnTo>
                    <a:pt x="443" y="313"/>
                  </a:lnTo>
                  <a:lnTo>
                    <a:pt x="441" y="325"/>
                  </a:lnTo>
                  <a:lnTo>
                    <a:pt x="439" y="338"/>
                  </a:lnTo>
                  <a:lnTo>
                    <a:pt x="436" y="350"/>
                  </a:lnTo>
                  <a:lnTo>
                    <a:pt x="432" y="362"/>
                  </a:lnTo>
                  <a:lnTo>
                    <a:pt x="426" y="374"/>
                  </a:lnTo>
                  <a:lnTo>
                    <a:pt x="420" y="384"/>
                  </a:lnTo>
                  <a:lnTo>
                    <a:pt x="413" y="394"/>
                  </a:lnTo>
                  <a:lnTo>
                    <a:pt x="404" y="404"/>
                  </a:lnTo>
                  <a:lnTo>
                    <a:pt x="395" y="411"/>
                  </a:lnTo>
                  <a:lnTo>
                    <a:pt x="386" y="418"/>
                  </a:lnTo>
                  <a:lnTo>
                    <a:pt x="375" y="425"/>
                  </a:lnTo>
                  <a:lnTo>
                    <a:pt x="363" y="430"/>
                  </a:lnTo>
                  <a:lnTo>
                    <a:pt x="352" y="436"/>
                  </a:lnTo>
                  <a:lnTo>
                    <a:pt x="340" y="439"/>
                  </a:lnTo>
                  <a:lnTo>
                    <a:pt x="327" y="440"/>
                  </a:lnTo>
                  <a:lnTo>
                    <a:pt x="314" y="441"/>
                  </a:lnTo>
                  <a:close/>
                  <a:moveTo>
                    <a:pt x="621" y="385"/>
                  </a:moveTo>
                  <a:lnTo>
                    <a:pt x="571" y="355"/>
                  </a:lnTo>
                  <a:lnTo>
                    <a:pt x="572" y="346"/>
                  </a:lnTo>
                  <a:lnTo>
                    <a:pt x="573" y="335"/>
                  </a:lnTo>
                  <a:lnTo>
                    <a:pt x="574" y="323"/>
                  </a:lnTo>
                  <a:lnTo>
                    <a:pt x="574" y="313"/>
                  </a:lnTo>
                  <a:lnTo>
                    <a:pt x="574" y="302"/>
                  </a:lnTo>
                  <a:lnTo>
                    <a:pt x="573" y="291"/>
                  </a:lnTo>
                  <a:lnTo>
                    <a:pt x="572" y="280"/>
                  </a:lnTo>
                  <a:lnTo>
                    <a:pt x="570" y="269"/>
                  </a:lnTo>
                  <a:lnTo>
                    <a:pt x="620" y="241"/>
                  </a:lnTo>
                  <a:lnTo>
                    <a:pt x="623" y="239"/>
                  </a:lnTo>
                  <a:lnTo>
                    <a:pt x="624" y="237"/>
                  </a:lnTo>
                  <a:lnTo>
                    <a:pt x="627" y="234"/>
                  </a:lnTo>
                  <a:lnTo>
                    <a:pt x="628" y="231"/>
                  </a:lnTo>
                  <a:lnTo>
                    <a:pt x="628" y="228"/>
                  </a:lnTo>
                  <a:lnTo>
                    <a:pt x="628" y="226"/>
                  </a:lnTo>
                  <a:lnTo>
                    <a:pt x="628" y="223"/>
                  </a:lnTo>
                  <a:lnTo>
                    <a:pt x="625" y="219"/>
                  </a:lnTo>
                  <a:lnTo>
                    <a:pt x="551" y="90"/>
                  </a:lnTo>
                  <a:lnTo>
                    <a:pt x="548" y="87"/>
                  </a:lnTo>
                  <a:lnTo>
                    <a:pt x="546" y="85"/>
                  </a:lnTo>
                  <a:lnTo>
                    <a:pt x="544" y="84"/>
                  </a:lnTo>
                  <a:lnTo>
                    <a:pt x="541" y="83"/>
                  </a:lnTo>
                  <a:lnTo>
                    <a:pt x="539" y="81"/>
                  </a:lnTo>
                  <a:lnTo>
                    <a:pt x="536" y="81"/>
                  </a:lnTo>
                  <a:lnTo>
                    <a:pt x="532" y="83"/>
                  </a:lnTo>
                  <a:lnTo>
                    <a:pt x="530" y="84"/>
                  </a:lnTo>
                  <a:lnTo>
                    <a:pt x="481" y="113"/>
                  </a:lnTo>
                  <a:lnTo>
                    <a:pt x="465" y="99"/>
                  </a:lnTo>
                  <a:lnTo>
                    <a:pt x="447" y="88"/>
                  </a:lnTo>
                  <a:lnTo>
                    <a:pt x="438" y="83"/>
                  </a:lnTo>
                  <a:lnTo>
                    <a:pt x="429" y="77"/>
                  </a:lnTo>
                  <a:lnTo>
                    <a:pt x="418" y="73"/>
                  </a:lnTo>
                  <a:lnTo>
                    <a:pt x="407" y="69"/>
                  </a:lnTo>
                  <a:lnTo>
                    <a:pt x="407" y="15"/>
                  </a:lnTo>
                  <a:lnTo>
                    <a:pt x="407" y="12"/>
                  </a:lnTo>
                  <a:lnTo>
                    <a:pt x="406" y="10"/>
                  </a:lnTo>
                  <a:lnTo>
                    <a:pt x="404" y="7"/>
                  </a:lnTo>
                  <a:lnTo>
                    <a:pt x="403" y="4"/>
                  </a:lnTo>
                  <a:lnTo>
                    <a:pt x="401" y="2"/>
                  </a:lnTo>
                  <a:lnTo>
                    <a:pt x="398" y="1"/>
                  </a:lnTo>
                  <a:lnTo>
                    <a:pt x="395" y="0"/>
                  </a:lnTo>
                  <a:lnTo>
                    <a:pt x="392" y="0"/>
                  </a:lnTo>
                  <a:lnTo>
                    <a:pt x="241" y="0"/>
                  </a:lnTo>
                  <a:lnTo>
                    <a:pt x="238" y="0"/>
                  </a:lnTo>
                  <a:lnTo>
                    <a:pt x="235" y="1"/>
                  </a:lnTo>
                  <a:lnTo>
                    <a:pt x="233" y="2"/>
                  </a:lnTo>
                  <a:lnTo>
                    <a:pt x="231" y="4"/>
                  </a:lnTo>
                  <a:lnTo>
                    <a:pt x="229" y="7"/>
                  </a:lnTo>
                  <a:lnTo>
                    <a:pt x="227" y="10"/>
                  </a:lnTo>
                  <a:lnTo>
                    <a:pt x="226" y="12"/>
                  </a:lnTo>
                  <a:lnTo>
                    <a:pt x="226" y="15"/>
                  </a:lnTo>
                  <a:lnTo>
                    <a:pt x="226" y="69"/>
                  </a:lnTo>
                  <a:lnTo>
                    <a:pt x="216" y="72"/>
                  </a:lnTo>
                  <a:lnTo>
                    <a:pt x="206" y="76"/>
                  </a:lnTo>
                  <a:lnTo>
                    <a:pt x="196" y="80"/>
                  </a:lnTo>
                  <a:lnTo>
                    <a:pt x="187" y="86"/>
                  </a:lnTo>
                  <a:lnTo>
                    <a:pt x="177" y="91"/>
                  </a:lnTo>
                  <a:lnTo>
                    <a:pt x="168" y="98"/>
                  </a:lnTo>
                  <a:lnTo>
                    <a:pt x="159" y="105"/>
                  </a:lnTo>
                  <a:lnTo>
                    <a:pt x="149" y="113"/>
                  </a:lnTo>
                  <a:lnTo>
                    <a:pt x="98" y="84"/>
                  </a:lnTo>
                  <a:lnTo>
                    <a:pt x="96" y="83"/>
                  </a:lnTo>
                  <a:lnTo>
                    <a:pt x="93" y="81"/>
                  </a:lnTo>
                  <a:lnTo>
                    <a:pt x="90" y="81"/>
                  </a:lnTo>
                  <a:lnTo>
                    <a:pt x="87" y="83"/>
                  </a:lnTo>
                  <a:lnTo>
                    <a:pt x="84" y="84"/>
                  </a:lnTo>
                  <a:lnTo>
                    <a:pt x="82" y="85"/>
                  </a:lnTo>
                  <a:lnTo>
                    <a:pt x="80" y="87"/>
                  </a:lnTo>
                  <a:lnTo>
                    <a:pt x="78" y="90"/>
                  </a:lnTo>
                  <a:lnTo>
                    <a:pt x="3" y="219"/>
                  </a:lnTo>
                  <a:lnTo>
                    <a:pt x="1" y="222"/>
                  </a:lnTo>
                  <a:lnTo>
                    <a:pt x="1" y="225"/>
                  </a:lnTo>
                  <a:lnTo>
                    <a:pt x="1" y="228"/>
                  </a:lnTo>
                  <a:lnTo>
                    <a:pt x="1" y="230"/>
                  </a:lnTo>
                  <a:lnTo>
                    <a:pt x="4" y="236"/>
                  </a:lnTo>
                  <a:lnTo>
                    <a:pt x="8" y="241"/>
                  </a:lnTo>
                  <a:lnTo>
                    <a:pt x="57" y="269"/>
                  </a:lnTo>
                  <a:lnTo>
                    <a:pt x="56" y="280"/>
                  </a:lnTo>
                  <a:lnTo>
                    <a:pt x="55" y="291"/>
                  </a:lnTo>
                  <a:lnTo>
                    <a:pt x="54" y="302"/>
                  </a:lnTo>
                  <a:lnTo>
                    <a:pt x="54" y="313"/>
                  </a:lnTo>
                  <a:lnTo>
                    <a:pt x="54" y="323"/>
                  </a:lnTo>
                  <a:lnTo>
                    <a:pt x="55" y="335"/>
                  </a:lnTo>
                  <a:lnTo>
                    <a:pt x="56" y="346"/>
                  </a:lnTo>
                  <a:lnTo>
                    <a:pt x="57" y="355"/>
                  </a:lnTo>
                  <a:lnTo>
                    <a:pt x="7" y="385"/>
                  </a:lnTo>
                  <a:lnTo>
                    <a:pt x="5" y="387"/>
                  </a:lnTo>
                  <a:lnTo>
                    <a:pt x="3" y="389"/>
                  </a:lnTo>
                  <a:lnTo>
                    <a:pt x="2" y="391"/>
                  </a:lnTo>
                  <a:lnTo>
                    <a:pt x="1" y="394"/>
                  </a:lnTo>
                  <a:lnTo>
                    <a:pt x="0" y="396"/>
                  </a:lnTo>
                  <a:lnTo>
                    <a:pt x="1" y="399"/>
                  </a:lnTo>
                  <a:lnTo>
                    <a:pt x="1" y="402"/>
                  </a:lnTo>
                  <a:lnTo>
                    <a:pt x="2" y="405"/>
                  </a:lnTo>
                  <a:lnTo>
                    <a:pt x="78" y="536"/>
                  </a:lnTo>
                  <a:lnTo>
                    <a:pt x="81" y="540"/>
                  </a:lnTo>
                  <a:lnTo>
                    <a:pt x="86" y="543"/>
                  </a:lnTo>
                  <a:lnTo>
                    <a:pt x="89" y="544"/>
                  </a:lnTo>
                  <a:lnTo>
                    <a:pt x="93" y="544"/>
                  </a:lnTo>
                  <a:lnTo>
                    <a:pt x="95" y="543"/>
                  </a:lnTo>
                  <a:lnTo>
                    <a:pt x="98" y="542"/>
                  </a:lnTo>
                  <a:lnTo>
                    <a:pt x="149" y="513"/>
                  </a:lnTo>
                  <a:lnTo>
                    <a:pt x="159" y="520"/>
                  </a:lnTo>
                  <a:lnTo>
                    <a:pt x="168" y="527"/>
                  </a:lnTo>
                  <a:lnTo>
                    <a:pt x="177" y="533"/>
                  </a:lnTo>
                  <a:lnTo>
                    <a:pt x="187" y="539"/>
                  </a:lnTo>
                  <a:lnTo>
                    <a:pt x="196" y="544"/>
                  </a:lnTo>
                  <a:lnTo>
                    <a:pt x="206" y="549"/>
                  </a:lnTo>
                  <a:lnTo>
                    <a:pt x="216" y="552"/>
                  </a:lnTo>
                  <a:lnTo>
                    <a:pt x="226" y="556"/>
                  </a:lnTo>
                  <a:lnTo>
                    <a:pt x="226" y="614"/>
                  </a:lnTo>
                  <a:lnTo>
                    <a:pt x="226" y="617"/>
                  </a:lnTo>
                  <a:lnTo>
                    <a:pt x="227" y="620"/>
                  </a:lnTo>
                  <a:lnTo>
                    <a:pt x="229" y="623"/>
                  </a:lnTo>
                  <a:lnTo>
                    <a:pt x="231" y="625"/>
                  </a:lnTo>
                  <a:lnTo>
                    <a:pt x="233" y="627"/>
                  </a:lnTo>
                  <a:lnTo>
                    <a:pt x="235" y="628"/>
                  </a:lnTo>
                  <a:lnTo>
                    <a:pt x="238" y="629"/>
                  </a:lnTo>
                  <a:lnTo>
                    <a:pt x="241" y="629"/>
                  </a:lnTo>
                  <a:lnTo>
                    <a:pt x="392" y="629"/>
                  </a:lnTo>
                  <a:lnTo>
                    <a:pt x="395" y="629"/>
                  </a:lnTo>
                  <a:lnTo>
                    <a:pt x="398" y="628"/>
                  </a:lnTo>
                  <a:lnTo>
                    <a:pt x="401" y="627"/>
                  </a:lnTo>
                  <a:lnTo>
                    <a:pt x="403" y="625"/>
                  </a:lnTo>
                  <a:lnTo>
                    <a:pt x="404" y="623"/>
                  </a:lnTo>
                  <a:lnTo>
                    <a:pt x="406" y="620"/>
                  </a:lnTo>
                  <a:lnTo>
                    <a:pt x="407" y="617"/>
                  </a:lnTo>
                  <a:lnTo>
                    <a:pt x="407" y="614"/>
                  </a:lnTo>
                  <a:lnTo>
                    <a:pt x="407" y="556"/>
                  </a:lnTo>
                  <a:lnTo>
                    <a:pt x="418" y="552"/>
                  </a:lnTo>
                  <a:lnTo>
                    <a:pt x="429" y="548"/>
                  </a:lnTo>
                  <a:lnTo>
                    <a:pt x="438" y="544"/>
                  </a:lnTo>
                  <a:lnTo>
                    <a:pt x="447" y="538"/>
                  </a:lnTo>
                  <a:lnTo>
                    <a:pt x="465" y="527"/>
                  </a:lnTo>
                  <a:lnTo>
                    <a:pt x="481" y="513"/>
                  </a:lnTo>
                  <a:lnTo>
                    <a:pt x="530" y="542"/>
                  </a:lnTo>
                  <a:lnTo>
                    <a:pt x="533" y="543"/>
                  </a:lnTo>
                  <a:lnTo>
                    <a:pt x="537" y="544"/>
                  </a:lnTo>
                  <a:lnTo>
                    <a:pt x="539" y="544"/>
                  </a:lnTo>
                  <a:lnTo>
                    <a:pt x="542" y="543"/>
                  </a:lnTo>
                  <a:lnTo>
                    <a:pt x="545" y="543"/>
                  </a:lnTo>
                  <a:lnTo>
                    <a:pt x="547" y="540"/>
                  </a:lnTo>
                  <a:lnTo>
                    <a:pt x="550" y="539"/>
                  </a:lnTo>
                  <a:lnTo>
                    <a:pt x="552" y="536"/>
                  </a:lnTo>
                  <a:lnTo>
                    <a:pt x="627" y="405"/>
                  </a:lnTo>
                  <a:lnTo>
                    <a:pt x="628" y="402"/>
                  </a:lnTo>
                  <a:lnTo>
                    <a:pt x="628" y="399"/>
                  </a:lnTo>
                  <a:lnTo>
                    <a:pt x="629" y="396"/>
                  </a:lnTo>
                  <a:lnTo>
                    <a:pt x="628" y="394"/>
                  </a:lnTo>
                  <a:lnTo>
                    <a:pt x="627" y="391"/>
                  </a:lnTo>
                  <a:lnTo>
                    <a:pt x="625" y="389"/>
                  </a:lnTo>
                  <a:lnTo>
                    <a:pt x="623" y="387"/>
                  </a:lnTo>
                  <a:lnTo>
                    <a:pt x="621" y="38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41" name="Freeform 4360">
              <a:extLst>
                <a:ext uri="{FF2B5EF4-FFF2-40B4-BE49-F238E27FC236}">
                  <a16:creationId xmlns:a16="http://schemas.microsoft.com/office/drawing/2014/main" id="{CDB8F87B-81A2-480F-ADA8-BFB5FD890ACD}"/>
                </a:ext>
              </a:extLst>
            </p:cNvPr>
            <p:cNvSpPr>
              <a:spLocks noEditPoints="1"/>
            </p:cNvSpPr>
            <p:nvPr/>
          </p:nvSpPr>
          <p:spPr bwMode="auto">
            <a:xfrm>
              <a:off x="7781925" y="1387475"/>
              <a:ext cx="115888" cy="117475"/>
            </a:xfrm>
            <a:custGeom>
              <a:avLst/>
              <a:gdLst>
                <a:gd name="T0" fmla="*/ 160 w 362"/>
                <a:gd name="T1" fmla="*/ 252 h 369"/>
                <a:gd name="T2" fmla="*/ 135 w 362"/>
                <a:gd name="T3" fmla="*/ 238 h 369"/>
                <a:gd name="T4" fmla="*/ 118 w 362"/>
                <a:gd name="T5" fmla="*/ 218 h 369"/>
                <a:gd name="T6" fmla="*/ 109 w 362"/>
                <a:gd name="T7" fmla="*/ 190 h 369"/>
                <a:gd name="T8" fmla="*/ 113 w 362"/>
                <a:gd name="T9" fmla="*/ 162 h 369"/>
                <a:gd name="T10" fmla="*/ 125 w 362"/>
                <a:gd name="T11" fmla="*/ 138 h 369"/>
                <a:gd name="T12" fmla="*/ 147 w 362"/>
                <a:gd name="T13" fmla="*/ 121 h 369"/>
                <a:gd name="T14" fmla="*/ 174 w 362"/>
                <a:gd name="T15" fmla="*/ 112 h 369"/>
                <a:gd name="T16" fmla="*/ 202 w 362"/>
                <a:gd name="T17" fmla="*/ 114 h 369"/>
                <a:gd name="T18" fmla="*/ 226 w 362"/>
                <a:gd name="T19" fmla="*/ 128 h 369"/>
                <a:gd name="T20" fmla="*/ 244 w 362"/>
                <a:gd name="T21" fmla="*/ 149 h 369"/>
                <a:gd name="T22" fmla="*/ 252 w 362"/>
                <a:gd name="T23" fmla="*/ 176 h 369"/>
                <a:gd name="T24" fmla="*/ 250 w 362"/>
                <a:gd name="T25" fmla="*/ 205 h 369"/>
                <a:gd name="T26" fmla="*/ 236 w 362"/>
                <a:gd name="T27" fmla="*/ 229 h 369"/>
                <a:gd name="T28" fmla="*/ 215 w 362"/>
                <a:gd name="T29" fmla="*/ 247 h 369"/>
                <a:gd name="T30" fmla="*/ 189 w 362"/>
                <a:gd name="T31" fmla="*/ 254 h 369"/>
                <a:gd name="T32" fmla="*/ 328 w 362"/>
                <a:gd name="T33" fmla="*/ 195 h 369"/>
                <a:gd name="T34" fmla="*/ 354 w 362"/>
                <a:gd name="T35" fmla="*/ 144 h 369"/>
                <a:gd name="T36" fmla="*/ 361 w 362"/>
                <a:gd name="T37" fmla="*/ 136 h 369"/>
                <a:gd name="T38" fmla="*/ 360 w 362"/>
                <a:gd name="T39" fmla="*/ 124 h 369"/>
                <a:gd name="T40" fmla="*/ 316 w 362"/>
                <a:gd name="T41" fmla="*/ 53 h 369"/>
                <a:gd name="T42" fmla="*/ 304 w 362"/>
                <a:gd name="T43" fmla="*/ 52 h 369"/>
                <a:gd name="T44" fmla="*/ 256 w 362"/>
                <a:gd name="T45" fmla="*/ 56 h 369"/>
                <a:gd name="T46" fmla="*/ 236 w 362"/>
                <a:gd name="T47" fmla="*/ 10 h 369"/>
                <a:gd name="T48" fmla="*/ 229 w 362"/>
                <a:gd name="T49" fmla="*/ 2 h 369"/>
                <a:gd name="T50" fmla="*/ 146 w 362"/>
                <a:gd name="T51" fmla="*/ 0 h 369"/>
                <a:gd name="T52" fmla="*/ 135 w 362"/>
                <a:gd name="T53" fmla="*/ 3 h 369"/>
                <a:gd name="T54" fmla="*/ 131 w 362"/>
                <a:gd name="T55" fmla="*/ 14 h 369"/>
                <a:gd name="T56" fmla="*/ 99 w 362"/>
                <a:gd name="T57" fmla="*/ 63 h 369"/>
                <a:gd name="T58" fmla="*/ 55 w 362"/>
                <a:gd name="T59" fmla="*/ 51 h 369"/>
                <a:gd name="T60" fmla="*/ 44 w 362"/>
                <a:gd name="T61" fmla="*/ 54 h 369"/>
                <a:gd name="T62" fmla="*/ 1 w 362"/>
                <a:gd name="T63" fmla="*/ 126 h 369"/>
                <a:gd name="T64" fmla="*/ 2 w 362"/>
                <a:gd name="T65" fmla="*/ 139 h 369"/>
                <a:gd name="T66" fmla="*/ 36 w 362"/>
                <a:gd name="T67" fmla="*/ 160 h 369"/>
                <a:gd name="T68" fmla="*/ 36 w 362"/>
                <a:gd name="T69" fmla="*/ 207 h 369"/>
                <a:gd name="T70" fmla="*/ 1 w 362"/>
                <a:gd name="T71" fmla="*/ 230 h 369"/>
                <a:gd name="T72" fmla="*/ 1 w 362"/>
                <a:gd name="T73" fmla="*/ 240 h 369"/>
                <a:gd name="T74" fmla="*/ 44 w 362"/>
                <a:gd name="T75" fmla="*/ 313 h 369"/>
                <a:gd name="T76" fmla="*/ 60 w 362"/>
                <a:gd name="T77" fmla="*/ 314 h 369"/>
                <a:gd name="T78" fmla="*/ 120 w 362"/>
                <a:gd name="T79" fmla="*/ 316 h 369"/>
                <a:gd name="T80" fmla="*/ 132 w 362"/>
                <a:gd name="T81" fmla="*/ 359 h 369"/>
                <a:gd name="T82" fmla="*/ 140 w 362"/>
                <a:gd name="T83" fmla="*/ 368 h 369"/>
                <a:gd name="T84" fmla="*/ 225 w 362"/>
                <a:gd name="T85" fmla="*/ 368 h 369"/>
                <a:gd name="T86" fmla="*/ 233 w 362"/>
                <a:gd name="T87" fmla="*/ 361 h 369"/>
                <a:gd name="T88" fmla="*/ 237 w 362"/>
                <a:gd name="T89" fmla="*/ 321 h 369"/>
                <a:gd name="T90" fmla="*/ 274 w 362"/>
                <a:gd name="T91" fmla="*/ 298 h 369"/>
                <a:gd name="T92" fmla="*/ 310 w 362"/>
                <a:gd name="T93" fmla="*/ 316 h 369"/>
                <a:gd name="T94" fmla="*/ 360 w 362"/>
                <a:gd name="T95" fmla="*/ 243 h 369"/>
                <a:gd name="T96" fmla="*/ 362 w 362"/>
                <a:gd name="T97" fmla="*/ 232 h 369"/>
                <a:gd name="T98" fmla="*/ 354 w 362"/>
                <a:gd name="T99" fmla="*/ 223 h 3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362" h="369">
                  <a:moveTo>
                    <a:pt x="181" y="255"/>
                  </a:moveTo>
                  <a:lnTo>
                    <a:pt x="174" y="254"/>
                  </a:lnTo>
                  <a:lnTo>
                    <a:pt x="166" y="253"/>
                  </a:lnTo>
                  <a:lnTo>
                    <a:pt x="160" y="252"/>
                  </a:lnTo>
                  <a:lnTo>
                    <a:pt x="153" y="249"/>
                  </a:lnTo>
                  <a:lnTo>
                    <a:pt x="147" y="247"/>
                  </a:lnTo>
                  <a:lnTo>
                    <a:pt x="141" y="243"/>
                  </a:lnTo>
                  <a:lnTo>
                    <a:pt x="135" y="238"/>
                  </a:lnTo>
                  <a:lnTo>
                    <a:pt x="131" y="234"/>
                  </a:lnTo>
                  <a:lnTo>
                    <a:pt x="125" y="229"/>
                  </a:lnTo>
                  <a:lnTo>
                    <a:pt x="122" y="223"/>
                  </a:lnTo>
                  <a:lnTo>
                    <a:pt x="118" y="218"/>
                  </a:lnTo>
                  <a:lnTo>
                    <a:pt x="115" y="212"/>
                  </a:lnTo>
                  <a:lnTo>
                    <a:pt x="113" y="205"/>
                  </a:lnTo>
                  <a:lnTo>
                    <a:pt x="110" y="198"/>
                  </a:lnTo>
                  <a:lnTo>
                    <a:pt x="109" y="190"/>
                  </a:lnTo>
                  <a:lnTo>
                    <a:pt x="109" y="183"/>
                  </a:lnTo>
                  <a:lnTo>
                    <a:pt x="109" y="176"/>
                  </a:lnTo>
                  <a:lnTo>
                    <a:pt x="110" y="169"/>
                  </a:lnTo>
                  <a:lnTo>
                    <a:pt x="113" y="162"/>
                  </a:lnTo>
                  <a:lnTo>
                    <a:pt x="115" y="156"/>
                  </a:lnTo>
                  <a:lnTo>
                    <a:pt x="118" y="149"/>
                  </a:lnTo>
                  <a:lnTo>
                    <a:pt x="122" y="143"/>
                  </a:lnTo>
                  <a:lnTo>
                    <a:pt x="125" y="138"/>
                  </a:lnTo>
                  <a:lnTo>
                    <a:pt x="131" y="132"/>
                  </a:lnTo>
                  <a:lnTo>
                    <a:pt x="135" y="128"/>
                  </a:lnTo>
                  <a:lnTo>
                    <a:pt x="141" y="124"/>
                  </a:lnTo>
                  <a:lnTo>
                    <a:pt x="147" y="121"/>
                  </a:lnTo>
                  <a:lnTo>
                    <a:pt x="153" y="117"/>
                  </a:lnTo>
                  <a:lnTo>
                    <a:pt x="160" y="114"/>
                  </a:lnTo>
                  <a:lnTo>
                    <a:pt x="166" y="113"/>
                  </a:lnTo>
                  <a:lnTo>
                    <a:pt x="174" y="112"/>
                  </a:lnTo>
                  <a:lnTo>
                    <a:pt x="181" y="111"/>
                  </a:lnTo>
                  <a:lnTo>
                    <a:pt x="189" y="112"/>
                  </a:lnTo>
                  <a:lnTo>
                    <a:pt x="195" y="113"/>
                  </a:lnTo>
                  <a:lnTo>
                    <a:pt x="202" y="114"/>
                  </a:lnTo>
                  <a:lnTo>
                    <a:pt x="209" y="117"/>
                  </a:lnTo>
                  <a:lnTo>
                    <a:pt x="215" y="121"/>
                  </a:lnTo>
                  <a:lnTo>
                    <a:pt x="221" y="124"/>
                  </a:lnTo>
                  <a:lnTo>
                    <a:pt x="226" y="128"/>
                  </a:lnTo>
                  <a:lnTo>
                    <a:pt x="231" y="132"/>
                  </a:lnTo>
                  <a:lnTo>
                    <a:pt x="236" y="138"/>
                  </a:lnTo>
                  <a:lnTo>
                    <a:pt x="240" y="143"/>
                  </a:lnTo>
                  <a:lnTo>
                    <a:pt x="244" y="149"/>
                  </a:lnTo>
                  <a:lnTo>
                    <a:pt x="247" y="156"/>
                  </a:lnTo>
                  <a:lnTo>
                    <a:pt x="250" y="162"/>
                  </a:lnTo>
                  <a:lnTo>
                    <a:pt x="251" y="169"/>
                  </a:lnTo>
                  <a:lnTo>
                    <a:pt x="252" y="176"/>
                  </a:lnTo>
                  <a:lnTo>
                    <a:pt x="253" y="183"/>
                  </a:lnTo>
                  <a:lnTo>
                    <a:pt x="252" y="190"/>
                  </a:lnTo>
                  <a:lnTo>
                    <a:pt x="251" y="198"/>
                  </a:lnTo>
                  <a:lnTo>
                    <a:pt x="250" y="205"/>
                  </a:lnTo>
                  <a:lnTo>
                    <a:pt x="247" y="212"/>
                  </a:lnTo>
                  <a:lnTo>
                    <a:pt x="244" y="218"/>
                  </a:lnTo>
                  <a:lnTo>
                    <a:pt x="240" y="223"/>
                  </a:lnTo>
                  <a:lnTo>
                    <a:pt x="236" y="229"/>
                  </a:lnTo>
                  <a:lnTo>
                    <a:pt x="231" y="234"/>
                  </a:lnTo>
                  <a:lnTo>
                    <a:pt x="226" y="238"/>
                  </a:lnTo>
                  <a:lnTo>
                    <a:pt x="221" y="243"/>
                  </a:lnTo>
                  <a:lnTo>
                    <a:pt x="215" y="247"/>
                  </a:lnTo>
                  <a:lnTo>
                    <a:pt x="209" y="249"/>
                  </a:lnTo>
                  <a:lnTo>
                    <a:pt x="202" y="252"/>
                  </a:lnTo>
                  <a:lnTo>
                    <a:pt x="195" y="253"/>
                  </a:lnTo>
                  <a:lnTo>
                    <a:pt x="189" y="254"/>
                  </a:lnTo>
                  <a:lnTo>
                    <a:pt x="181" y="255"/>
                  </a:lnTo>
                  <a:close/>
                  <a:moveTo>
                    <a:pt x="354" y="223"/>
                  </a:moveTo>
                  <a:lnTo>
                    <a:pt x="327" y="207"/>
                  </a:lnTo>
                  <a:lnTo>
                    <a:pt x="328" y="195"/>
                  </a:lnTo>
                  <a:lnTo>
                    <a:pt x="328" y="183"/>
                  </a:lnTo>
                  <a:lnTo>
                    <a:pt x="328" y="172"/>
                  </a:lnTo>
                  <a:lnTo>
                    <a:pt x="327" y="160"/>
                  </a:lnTo>
                  <a:lnTo>
                    <a:pt x="354" y="144"/>
                  </a:lnTo>
                  <a:lnTo>
                    <a:pt x="357" y="143"/>
                  </a:lnTo>
                  <a:lnTo>
                    <a:pt x="359" y="141"/>
                  </a:lnTo>
                  <a:lnTo>
                    <a:pt x="360" y="139"/>
                  </a:lnTo>
                  <a:lnTo>
                    <a:pt x="361" y="136"/>
                  </a:lnTo>
                  <a:lnTo>
                    <a:pt x="362" y="132"/>
                  </a:lnTo>
                  <a:lnTo>
                    <a:pt x="362" y="129"/>
                  </a:lnTo>
                  <a:lnTo>
                    <a:pt x="361" y="126"/>
                  </a:lnTo>
                  <a:lnTo>
                    <a:pt x="360" y="124"/>
                  </a:lnTo>
                  <a:lnTo>
                    <a:pt x="322" y="59"/>
                  </a:lnTo>
                  <a:lnTo>
                    <a:pt x="320" y="56"/>
                  </a:lnTo>
                  <a:lnTo>
                    <a:pt x="318" y="54"/>
                  </a:lnTo>
                  <a:lnTo>
                    <a:pt x="316" y="53"/>
                  </a:lnTo>
                  <a:lnTo>
                    <a:pt x="313" y="51"/>
                  </a:lnTo>
                  <a:lnTo>
                    <a:pt x="309" y="51"/>
                  </a:lnTo>
                  <a:lnTo>
                    <a:pt x="307" y="51"/>
                  </a:lnTo>
                  <a:lnTo>
                    <a:pt x="304" y="52"/>
                  </a:lnTo>
                  <a:lnTo>
                    <a:pt x="301" y="53"/>
                  </a:lnTo>
                  <a:lnTo>
                    <a:pt x="274" y="69"/>
                  </a:lnTo>
                  <a:lnTo>
                    <a:pt x="266" y="63"/>
                  </a:lnTo>
                  <a:lnTo>
                    <a:pt x="256" y="56"/>
                  </a:lnTo>
                  <a:lnTo>
                    <a:pt x="246" y="51"/>
                  </a:lnTo>
                  <a:lnTo>
                    <a:pt x="237" y="47"/>
                  </a:lnTo>
                  <a:lnTo>
                    <a:pt x="237" y="14"/>
                  </a:lnTo>
                  <a:lnTo>
                    <a:pt x="236" y="10"/>
                  </a:lnTo>
                  <a:lnTo>
                    <a:pt x="236" y="8"/>
                  </a:lnTo>
                  <a:lnTo>
                    <a:pt x="233" y="5"/>
                  </a:lnTo>
                  <a:lnTo>
                    <a:pt x="232" y="3"/>
                  </a:lnTo>
                  <a:lnTo>
                    <a:pt x="229" y="2"/>
                  </a:lnTo>
                  <a:lnTo>
                    <a:pt x="227" y="1"/>
                  </a:lnTo>
                  <a:lnTo>
                    <a:pt x="224" y="0"/>
                  </a:lnTo>
                  <a:lnTo>
                    <a:pt x="222" y="0"/>
                  </a:lnTo>
                  <a:lnTo>
                    <a:pt x="146" y="0"/>
                  </a:lnTo>
                  <a:lnTo>
                    <a:pt x="143" y="0"/>
                  </a:lnTo>
                  <a:lnTo>
                    <a:pt x="140" y="1"/>
                  </a:lnTo>
                  <a:lnTo>
                    <a:pt x="137" y="2"/>
                  </a:lnTo>
                  <a:lnTo>
                    <a:pt x="135" y="3"/>
                  </a:lnTo>
                  <a:lnTo>
                    <a:pt x="134" y="5"/>
                  </a:lnTo>
                  <a:lnTo>
                    <a:pt x="132" y="8"/>
                  </a:lnTo>
                  <a:lnTo>
                    <a:pt x="132" y="10"/>
                  </a:lnTo>
                  <a:lnTo>
                    <a:pt x="131" y="14"/>
                  </a:lnTo>
                  <a:lnTo>
                    <a:pt x="131" y="47"/>
                  </a:lnTo>
                  <a:lnTo>
                    <a:pt x="120" y="52"/>
                  </a:lnTo>
                  <a:lnTo>
                    <a:pt x="109" y="57"/>
                  </a:lnTo>
                  <a:lnTo>
                    <a:pt x="99" y="63"/>
                  </a:lnTo>
                  <a:lnTo>
                    <a:pt x="90" y="69"/>
                  </a:lnTo>
                  <a:lnTo>
                    <a:pt x="61" y="53"/>
                  </a:lnTo>
                  <a:lnTo>
                    <a:pt x="58" y="52"/>
                  </a:lnTo>
                  <a:lnTo>
                    <a:pt x="55" y="51"/>
                  </a:lnTo>
                  <a:lnTo>
                    <a:pt x="53" y="51"/>
                  </a:lnTo>
                  <a:lnTo>
                    <a:pt x="49" y="51"/>
                  </a:lnTo>
                  <a:lnTo>
                    <a:pt x="47" y="52"/>
                  </a:lnTo>
                  <a:lnTo>
                    <a:pt x="44" y="54"/>
                  </a:lnTo>
                  <a:lnTo>
                    <a:pt x="42" y="56"/>
                  </a:lnTo>
                  <a:lnTo>
                    <a:pt x="41" y="59"/>
                  </a:lnTo>
                  <a:lnTo>
                    <a:pt x="2" y="124"/>
                  </a:lnTo>
                  <a:lnTo>
                    <a:pt x="1" y="126"/>
                  </a:lnTo>
                  <a:lnTo>
                    <a:pt x="0" y="129"/>
                  </a:lnTo>
                  <a:lnTo>
                    <a:pt x="0" y="132"/>
                  </a:lnTo>
                  <a:lnTo>
                    <a:pt x="1" y="136"/>
                  </a:lnTo>
                  <a:lnTo>
                    <a:pt x="2" y="139"/>
                  </a:lnTo>
                  <a:lnTo>
                    <a:pt x="3" y="141"/>
                  </a:lnTo>
                  <a:lnTo>
                    <a:pt x="6" y="143"/>
                  </a:lnTo>
                  <a:lnTo>
                    <a:pt x="8" y="144"/>
                  </a:lnTo>
                  <a:lnTo>
                    <a:pt x="36" y="160"/>
                  </a:lnTo>
                  <a:lnTo>
                    <a:pt x="34" y="172"/>
                  </a:lnTo>
                  <a:lnTo>
                    <a:pt x="34" y="183"/>
                  </a:lnTo>
                  <a:lnTo>
                    <a:pt x="34" y="195"/>
                  </a:lnTo>
                  <a:lnTo>
                    <a:pt x="36" y="207"/>
                  </a:lnTo>
                  <a:lnTo>
                    <a:pt x="8" y="223"/>
                  </a:lnTo>
                  <a:lnTo>
                    <a:pt x="6" y="224"/>
                  </a:lnTo>
                  <a:lnTo>
                    <a:pt x="3" y="227"/>
                  </a:lnTo>
                  <a:lnTo>
                    <a:pt x="1" y="230"/>
                  </a:lnTo>
                  <a:lnTo>
                    <a:pt x="0" y="233"/>
                  </a:lnTo>
                  <a:lnTo>
                    <a:pt x="0" y="235"/>
                  </a:lnTo>
                  <a:lnTo>
                    <a:pt x="0" y="237"/>
                  </a:lnTo>
                  <a:lnTo>
                    <a:pt x="1" y="240"/>
                  </a:lnTo>
                  <a:lnTo>
                    <a:pt x="2" y="243"/>
                  </a:lnTo>
                  <a:lnTo>
                    <a:pt x="40" y="309"/>
                  </a:lnTo>
                  <a:lnTo>
                    <a:pt x="42" y="311"/>
                  </a:lnTo>
                  <a:lnTo>
                    <a:pt x="44" y="313"/>
                  </a:lnTo>
                  <a:lnTo>
                    <a:pt x="46" y="314"/>
                  </a:lnTo>
                  <a:lnTo>
                    <a:pt x="48" y="315"/>
                  </a:lnTo>
                  <a:lnTo>
                    <a:pt x="55" y="316"/>
                  </a:lnTo>
                  <a:lnTo>
                    <a:pt x="60" y="314"/>
                  </a:lnTo>
                  <a:lnTo>
                    <a:pt x="90" y="297"/>
                  </a:lnTo>
                  <a:lnTo>
                    <a:pt x="99" y="304"/>
                  </a:lnTo>
                  <a:lnTo>
                    <a:pt x="109" y="310"/>
                  </a:lnTo>
                  <a:lnTo>
                    <a:pt x="120" y="316"/>
                  </a:lnTo>
                  <a:lnTo>
                    <a:pt x="131" y="321"/>
                  </a:lnTo>
                  <a:lnTo>
                    <a:pt x="131" y="354"/>
                  </a:lnTo>
                  <a:lnTo>
                    <a:pt x="132" y="356"/>
                  </a:lnTo>
                  <a:lnTo>
                    <a:pt x="132" y="359"/>
                  </a:lnTo>
                  <a:lnTo>
                    <a:pt x="134" y="361"/>
                  </a:lnTo>
                  <a:lnTo>
                    <a:pt x="135" y="363"/>
                  </a:lnTo>
                  <a:lnTo>
                    <a:pt x="137" y="366"/>
                  </a:lnTo>
                  <a:lnTo>
                    <a:pt x="140" y="368"/>
                  </a:lnTo>
                  <a:lnTo>
                    <a:pt x="143" y="368"/>
                  </a:lnTo>
                  <a:lnTo>
                    <a:pt x="146" y="369"/>
                  </a:lnTo>
                  <a:lnTo>
                    <a:pt x="222" y="369"/>
                  </a:lnTo>
                  <a:lnTo>
                    <a:pt x="225" y="368"/>
                  </a:lnTo>
                  <a:lnTo>
                    <a:pt x="227" y="368"/>
                  </a:lnTo>
                  <a:lnTo>
                    <a:pt x="229" y="366"/>
                  </a:lnTo>
                  <a:lnTo>
                    <a:pt x="232" y="363"/>
                  </a:lnTo>
                  <a:lnTo>
                    <a:pt x="233" y="361"/>
                  </a:lnTo>
                  <a:lnTo>
                    <a:pt x="236" y="359"/>
                  </a:lnTo>
                  <a:lnTo>
                    <a:pt x="236" y="356"/>
                  </a:lnTo>
                  <a:lnTo>
                    <a:pt x="237" y="354"/>
                  </a:lnTo>
                  <a:lnTo>
                    <a:pt x="237" y="321"/>
                  </a:lnTo>
                  <a:lnTo>
                    <a:pt x="246" y="316"/>
                  </a:lnTo>
                  <a:lnTo>
                    <a:pt x="256" y="311"/>
                  </a:lnTo>
                  <a:lnTo>
                    <a:pt x="266" y="305"/>
                  </a:lnTo>
                  <a:lnTo>
                    <a:pt x="274" y="298"/>
                  </a:lnTo>
                  <a:lnTo>
                    <a:pt x="302" y="313"/>
                  </a:lnTo>
                  <a:lnTo>
                    <a:pt x="305" y="315"/>
                  </a:lnTo>
                  <a:lnTo>
                    <a:pt x="307" y="315"/>
                  </a:lnTo>
                  <a:lnTo>
                    <a:pt x="310" y="316"/>
                  </a:lnTo>
                  <a:lnTo>
                    <a:pt x="314" y="316"/>
                  </a:lnTo>
                  <a:lnTo>
                    <a:pt x="319" y="313"/>
                  </a:lnTo>
                  <a:lnTo>
                    <a:pt x="322" y="309"/>
                  </a:lnTo>
                  <a:lnTo>
                    <a:pt x="360" y="243"/>
                  </a:lnTo>
                  <a:lnTo>
                    <a:pt x="362" y="240"/>
                  </a:lnTo>
                  <a:lnTo>
                    <a:pt x="362" y="237"/>
                  </a:lnTo>
                  <a:lnTo>
                    <a:pt x="362" y="234"/>
                  </a:lnTo>
                  <a:lnTo>
                    <a:pt x="362" y="232"/>
                  </a:lnTo>
                  <a:lnTo>
                    <a:pt x="361" y="229"/>
                  </a:lnTo>
                  <a:lnTo>
                    <a:pt x="359" y="227"/>
                  </a:lnTo>
                  <a:lnTo>
                    <a:pt x="357" y="224"/>
                  </a:lnTo>
                  <a:lnTo>
                    <a:pt x="354" y="22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7" name="TextBox 6">
            <a:extLst>
              <a:ext uri="{FF2B5EF4-FFF2-40B4-BE49-F238E27FC236}">
                <a16:creationId xmlns:a16="http://schemas.microsoft.com/office/drawing/2014/main" id="{B2E447C3-F869-A8FC-7C47-BA199FA8EE6A}"/>
              </a:ext>
            </a:extLst>
          </p:cNvPr>
          <p:cNvSpPr txBox="1"/>
          <p:nvPr/>
        </p:nvSpPr>
        <p:spPr>
          <a:xfrm>
            <a:off x="421793" y="1905619"/>
            <a:ext cx="9443660" cy="3139321"/>
          </a:xfrm>
          <a:prstGeom prst="rect">
            <a:avLst/>
          </a:prstGeom>
          <a:noFill/>
        </p:spPr>
        <p:txBody>
          <a:bodyPr wrap="square" rtlCol="0">
            <a:spAutoFit/>
          </a:bodyPr>
          <a:lstStyle/>
          <a:p>
            <a:r>
              <a:rPr lang="en-GB" sz="2000" dirty="0"/>
              <a:t>Quite a broad term – But it can be summarised as</a:t>
            </a:r>
            <a:r>
              <a:rPr lang="en-GB" dirty="0"/>
              <a:t>:</a:t>
            </a:r>
          </a:p>
          <a:p>
            <a:endParaRPr lang="en-GB" dirty="0"/>
          </a:p>
          <a:p>
            <a:endParaRPr lang="en-GB" sz="2000" dirty="0"/>
          </a:p>
          <a:p>
            <a:pPr marL="285750" indent="-285750">
              <a:buFont typeface="Trebuchet MS" panose="020B0603020202020204" pitchFamily="34" charset="0"/>
              <a:buChar char="—"/>
            </a:pPr>
            <a:r>
              <a:rPr lang="en-GB" sz="2000" dirty="0"/>
              <a:t>The manufacture of</a:t>
            </a:r>
            <a:r>
              <a:rPr lang="en-GB" sz="2000" dirty="0">
                <a:solidFill>
                  <a:srgbClr val="00B050"/>
                </a:solidFill>
              </a:rPr>
              <a:t> </a:t>
            </a:r>
            <a:r>
              <a:rPr lang="en-GB" sz="2000" dirty="0"/>
              <a:t>parts or sections of a building away from the site location. Manufactured items are transported to site, where they’re assembled to complete a building.</a:t>
            </a:r>
          </a:p>
          <a:p>
            <a:pPr marL="285750" indent="-285750">
              <a:buFont typeface="Trebuchet MS" panose="020B0603020202020204" pitchFamily="34" charset="0"/>
              <a:buChar char="—"/>
            </a:pPr>
            <a:endParaRPr lang="en-GB" sz="2000" dirty="0"/>
          </a:p>
          <a:p>
            <a:pPr marL="285750" indent="-285750">
              <a:buFont typeface="Trebuchet MS" panose="020B0603020202020204" pitchFamily="34" charset="0"/>
              <a:buChar char="—"/>
            </a:pPr>
            <a:endParaRPr lang="en-GB" sz="2000" dirty="0"/>
          </a:p>
          <a:p>
            <a:pPr marL="285750" indent="-285750">
              <a:buFont typeface="Trebuchet MS" panose="020B0603020202020204" pitchFamily="34" charset="0"/>
              <a:buChar char="—"/>
            </a:pPr>
            <a:r>
              <a:rPr lang="en-GB" sz="2000" dirty="0"/>
              <a:t>Often referred to as ‘Prefabrication’ and it  may involve </a:t>
            </a:r>
            <a:r>
              <a:rPr lang="en-GB" sz="2000" dirty="0">
                <a:solidFill>
                  <a:srgbClr val="00B050"/>
                </a:solidFill>
              </a:rPr>
              <a:t>Modular Construction </a:t>
            </a:r>
            <a:r>
              <a:rPr lang="en-GB" sz="2000" dirty="0"/>
              <a:t>(although this name can sometimes be quite broad or even misused)</a:t>
            </a:r>
          </a:p>
        </p:txBody>
      </p:sp>
    </p:spTree>
    <p:extLst>
      <p:ext uri="{BB962C8B-B14F-4D97-AF65-F5344CB8AC3E}">
        <p14:creationId xmlns:p14="http://schemas.microsoft.com/office/powerpoint/2010/main" val="32997151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hidden="1">
            <a:extLst>
              <a:ext uri="{FF2B5EF4-FFF2-40B4-BE49-F238E27FC236}">
                <a16:creationId xmlns:a16="http://schemas.microsoft.com/office/drawing/2014/main" id="{B5981CF1-BC08-49F8-B0F9-AAF98EC67450}"/>
              </a:ext>
            </a:extLst>
          </p:cNvPr>
          <p:cNvSpPr>
            <a:spLocks noGrp="1"/>
          </p:cNvSpPr>
          <p:nvPr>
            <p:ph type="title" idx="4294967295"/>
          </p:nvPr>
        </p:nvSpPr>
        <p:spPr>
          <a:xfrm>
            <a:off x="0" y="365125"/>
            <a:ext cx="10515600" cy="1325563"/>
          </a:xfrm>
        </p:spPr>
        <p:txBody>
          <a:bodyPr/>
          <a:lstStyle/>
          <a:p>
            <a:r>
              <a:rPr lang="en-US" dirty="0"/>
              <a:t>Project analysis slide 2</a:t>
            </a:r>
          </a:p>
        </p:txBody>
      </p:sp>
      <p:cxnSp>
        <p:nvCxnSpPr>
          <p:cNvPr id="8" name="Straight Connector 7">
            <a:extLst>
              <a:ext uri="{FF2B5EF4-FFF2-40B4-BE49-F238E27FC236}">
                <a16:creationId xmlns:a16="http://schemas.microsoft.com/office/drawing/2014/main" id="{D0986099-F5F2-4E8B-BE17-81194861A00C}"/>
              </a:ext>
              <a:ext uri="{C183D7F6-B498-43B3-948B-1728B52AA6E4}">
                <adec:decorative xmlns:adec="http://schemas.microsoft.com/office/drawing/2017/decorative" val="1"/>
              </a:ext>
            </a:extLst>
          </p:cNvPr>
          <p:cNvCxnSpPr>
            <a:cxnSpLocks/>
          </p:cNvCxnSpPr>
          <p:nvPr/>
        </p:nvCxnSpPr>
        <p:spPr>
          <a:xfrm>
            <a:off x="8909108" y="522898"/>
            <a:ext cx="3282892" cy="0"/>
          </a:xfrm>
          <a:prstGeom prst="line">
            <a:avLst/>
          </a:prstGeom>
          <a:ln>
            <a:solidFill>
              <a:schemeClr val="accent3">
                <a:lumMod val="50000"/>
              </a:schemeClr>
            </a:solidFill>
            <a:headEnd type="oval"/>
          </a:ln>
        </p:spPr>
        <p:style>
          <a:lnRef idx="1">
            <a:schemeClr val="accent1"/>
          </a:lnRef>
          <a:fillRef idx="0">
            <a:schemeClr val="accent1"/>
          </a:fillRef>
          <a:effectRef idx="0">
            <a:schemeClr val="accent1"/>
          </a:effectRef>
          <a:fontRef idx="minor">
            <a:schemeClr val="tx1"/>
          </a:fontRef>
        </p:style>
      </p:cxnSp>
      <p:sp>
        <p:nvSpPr>
          <p:cNvPr id="11" name="Title 1">
            <a:extLst>
              <a:ext uri="{FF2B5EF4-FFF2-40B4-BE49-F238E27FC236}">
                <a16:creationId xmlns:a16="http://schemas.microsoft.com/office/drawing/2014/main" id="{4E3F5479-058B-4FA8-92E9-18CAB8CDC5C5}"/>
              </a:ext>
            </a:extLst>
          </p:cNvPr>
          <p:cNvSpPr txBox="1">
            <a:spLocks/>
          </p:cNvSpPr>
          <p:nvPr/>
        </p:nvSpPr>
        <p:spPr>
          <a:xfrm>
            <a:off x="228600" y="322168"/>
            <a:ext cx="11734800" cy="775597"/>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2800" b="1" dirty="0">
                <a:solidFill>
                  <a:schemeClr val="tx1">
                    <a:lumMod val="75000"/>
                    <a:lumOff val="25000"/>
                  </a:schemeClr>
                </a:solidFill>
              </a:rPr>
              <a:t>Off-Site Construction</a:t>
            </a:r>
            <a:br>
              <a:rPr lang="en-US" sz="2800" dirty="0">
                <a:solidFill>
                  <a:schemeClr val="tx1">
                    <a:lumMod val="75000"/>
                    <a:lumOff val="25000"/>
                  </a:schemeClr>
                </a:solidFill>
              </a:rPr>
            </a:br>
            <a:endParaRPr lang="en-US" sz="2800" dirty="0">
              <a:solidFill>
                <a:schemeClr val="tx1">
                  <a:lumMod val="75000"/>
                  <a:lumOff val="25000"/>
                </a:schemeClr>
              </a:solidFill>
            </a:endParaRPr>
          </a:p>
        </p:txBody>
      </p:sp>
      <p:cxnSp>
        <p:nvCxnSpPr>
          <p:cNvPr id="14" name="Straight Connector 13">
            <a:extLst>
              <a:ext uri="{FF2B5EF4-FFF2-40B4-BE49-F238E27FC236}">
                <a16:creationId xmlns:a16="http://schemas.microsoft.com/office/drawing/2014/main" id="{83E690F4-843A-47A5-8620-4FB01C0D8E68}"/>
              </a:ext>
              <a:ext uri="{C183D7F6-B498-43B3-948B-1728B52AA6E4}">
                <adec:decorative xmlns:adec="http://schemas.microsoft.com/office/drawing/2017/decorative" val="1"/>
              </a:ext>
            </a:extLst>
          </p:cNvPr>
          <p:cNvCxnSpPr>
            <a:cxnSpLocks/>
          </p:cNvCxnSpPr>
          <p:nvPr/>
        </p:nvCxnSpPr>
        <p:spPr>
          <a:xfrm>
            <a:off x="0" y="522898"/>
            <a:ext cx="3305262" cy="0"/>
          </a:xfrm>
          <a:prstGeom prst="line">
            <a:avLst/>
          </a:prstGeom>
          <a:ln>
            <a:solidFill>
              <a:schemeClr val="accent3">
                <a:lumMod val="50000"/>
              </a:schemeClr>
            </a:solidFill>
            <a:tailEnd type="oval"/>
          </a:ln>
        </p:spPr>
        <p:style>
          <a:lnRef idx="1">
            <a:schemeClr val="accent1"/>
          </a:lnRef>
          <a:fillRef idx="0">
            <a:schemeClr val="accent1"/>
          </a:fillRef>
          <a:effectRef idx="0">
            <a:schemeClr val="accent1"/>
          </a:effectRef>
          <a:fontRef idx="minor">
            <a:schemeClr val="tx1"/>
          </a:fontRef>
        </p:style>
      </p:cxnSp>
      <p:grpSp>
        <p:nvGrpSpPr>
          <p:cNvPr id="31" name="Group 30" descr="Icons of bar chart and line graph.">
            <a:extLst>
              <a:ext uri="{FF2B5EF4-FFF2-40B4-BE49-F238E27FC236}">
                <a16:creationId xmlns:a16="http://schemas.microsoft.com/office/drawing/2014/main" id="{044C3643-8A0E-47C1-BEB8-C73203B5E58D}"/>
              </a:ext>
            </a:extLst>
          </p:cNvPr>
          <p:cNvGrpSpPr/>
          <p:nvPr/>
        </p:nvGrpSpPr>
        <p:grpSpPr>
          <a:xfrm>
            <a:off x="4715661" y="1810536"/>
            <a:ext cx="347679" cy="347679"/>
            <a:chOff x="4319588" y="2492375"/>
            <a:chExt cx="287338" cy="287338"/>
          </a:xfrm>
          <a:solidFill>
            <a:schemeClr val="bg1"/>
          </a:solidFill>
        </p:grpSpPr>
        <p:sp>
          <p:nvSpPr>
            <p:cNvPr id="32" name="Freeform 372">
              <a:extLst>
                <a:ext uri="{FF2B5EF4-FFF2-40B4-BE49-F238E27FC236}">
                  <a16:creationId xmlns:a16="http://schemas.microsoft.com/office/drawing/2014/main" id="{56E8F5A5-5318-470B-8F42-337C264086AA}"/>
                </a:ext>
              </a:extLst>
            </p:cNvPr>
            <p:cNvSpPr>
              <a:spLocks/>
            </p:cNvSpPr>
            <p:nvPr/>
          </p:nvSpPr>
          <p:spPr bwMode="auto">
            <a:xfrm>
              <a:off x="4319588" y="2587625"/>
              <a:ext cx="287338" cy="192088"/>
            </a:xfrm>
            <a:custGeom>
              <a:avLst/>
              <a:gdLst>
                <a:gd name="T0" fmla="*/ 843 w 904"/>
                <a:gd name="T1" fmla="*/ 572 h 602"/>
                <a:gd name="T2" fmla="*/ 843 w 904"/>
                <a:gd name="T3" fmla="*/ 12 h 602"/>
                <a:gd name="T4" fmla="*/ 841 w 904"/>
                <a:gd name="T5" fmla="*/ 7 h 602"/>
                <a:gd name="T6" fmla="*/ 836 w 904"/>
                <a:gd name="T7" fmla="*/ 3 h 602"/>
                <a:gd name="T8" fmla="*/ 831 w 904"/>
                <a:gd name="T9" fmla="*/ 1 h 602"/>
                <a:gd name="T10" fmla="*/ 708 w 904"/>
                <a:gd name="T11" fmla="*/ 0 h 602"/>
                <a:gd name="T12" fmla="*/ 702 w 904"/>
                <a:gd name="T13" fmla="*/ 2 h 602"/>
                <a:gd name="T14" fmla="*/ 697 w 904"/>
                <a:gd name="T15" fmla="*/ 5 h 602"/>
                <a:gd name="T16" fmla="*/ 694 w 904"/>
                <a:gd name="T17" fmla="*/ 9 h 602"/>
                <a:gd name="T18" fmla="*/ 693 w 904"/>
                <a:gd name="T19" fmla="*/ 16 h 602"/>
                <a:gd name="T20" fmla="*/ 632 w 904"/>
                <a:gd name="T21" fmla="*/ 572 h 602"/>
                <a:gd name="T22" fmla="*/ 632 w 904"/>
                <a:gd name="T23" fmla="*/ 283 h 602"/>
                <a:gd name="T24" fmla="*/ 630 w 904"/>
                <a:gd name="T25" fmla="*/ 277 h 602"/>
                <a:gd name="T26" fmla="*/ 626 w 904"/>
                <a:gd name="T27" fmla="*/ 274 h 602"/>
                <a:gd name="T28" fmla="*/ 621 w 904"/>
                <a:gd name="T29" fmla="*/ 271 h 602"/>
                <a:gd name="T30" fmla="*/ 497 w 904"/>
                <a:gd name="T31" fmla="*/ 271 h 602"/>
                <a:gd name="T32" fmla="*/ 491 w 904"/>
                <a:gd name="T33" fmla="*/ 272 h 602"/>
                <a:gd name="T34" fmla="*/ 487 w 904"/>
                <a:gd name="T35" fmla="*/ 275 h 602"/>
                <a:gd name="T36" fmla="*/ 483 w 904"/>
                <a:gd name="T37" fmla="*/ 281 h 602"/>
                <a:gd name="T38" fmla="*/ 482 w 904"/>
                <a:gd name="T39" fmla="*/ 286 h 602"/>
                <a:gd name="T40" fmla="*/ 421 w 904"/>
                <a:gd name="T41" fmla="*/ 572 h 602"/>
                <a:gd name="T42" fmla="*/ 421 w 904"/>
                <a:gd name="T43" fmla="*/ 193 h 602"/>
                <a:gd name="T44" fmla="*/ 419 w 904"/>
                <a:gd name="T45" fmla="*/ 187 h 602"/>
                <a:gd name="T46" fmla="*/ 415 w 904"/>
                <a:gd name="T47" fmla="*/ 183 h 602"/>
                <a:gd name="T48" fmla="*/ 409 w 904"/>
                <a:gd name="T49" fmla="*/ 181 h 602"/>
                <a:gd name="T50" fmla="*/ 286 w 904"/>
                <a:gd name="T51" fmla="*/ 181 h 602"/>
                <a:gd name="T52" fmla="*/ 281 w 904"/>
                <a:gd name="T53" fmla="*/ 182 h 602"/>
                <a:gd name="T54" fmla="*/ 275 w 904"/>
                <a:gd name="T55" fmla="*/ 185 h 602"/>
                <a:gd name="T56" fmla="*/ 272 w 904"/>
                <a:gd name="T57" fmla="*/ 190 h 602"/>
                <a:gd name="T58" fmla="*/ 271 w 904"/>
                <a:gd name="T59" fmla="*/ 196 h 602"/>
                <a:gd name="T60" fmla="*/ 211 w 904"/>
                <a:gd name="T61" fmla="*/ 572 h 602"/>
                <a:gd name="T62" fmla="*/ 211 w 904"/>
                <a:gd name="T63" fmla="*/ 404 h 602"/>
                <a:gd name="T64" fmla="*/ 209 w 904"/>
                <a:gd name="T65" fmla="*/ 399 h 602"/>
                <a:gd name="T66" fmla="*/ 205 w 904"/>
                <a:gd name="T67" fmla="*/ 394 h 602"/>
                <a:gd name="T68" fmla="*/ 199 w 904"/>
                <a:gd name="T69" fmla="*/ 392 h 602"/>
                <a:gd name="T70" fmla="*/ 76 w 904"/>
                <a:gd name="T71" fmla="*/ 391 h 602"/>
                <a:gd name="T72" fmla="*/ 69 w 904"/>
                <a:gd name="T73" fmla="*/ 392 h 602"/>
                <a:gd name="T74" fmla="*/ 65 w 904"/>
                <a:gd name="T75" fmla="*/ 396 h 602"/>
                <a:gd name="T76" fmla="*/ 62 w 904"/>
                <a:gd name="T77" fmla="*/ 401 h 602"/>
                <a:gd name="T78" fmla="*/ 61 w 904"/>
                <a:gd name="T79" fmla="*/ 406 h 602"/>
                <a:gd name="T80" fmla="*/ 15 w 904"/>
                <a:gd name="T81" fmla="*/ 572 h 602"/>
                <a:gd name="T82" fmla="*/ 9 w 904"/>
                <a:gd name="T83" fmla="*/ 573 h 602"/>
                <a:gd name="T84" fmla="*/ 5 w 904"/>
                <a:gd name="T85" fmla="*/ 577 h 602"/>
                <a:gd name="T86" fmla="*/ 2 w 904"/>
                <a:gd name="T87" fmla="*/ 581 h 602"/>
                <a:gd name="T88" fmla="*/ 0 w 904"/>
                <a:gd name="T89" fmla="*/ 587 h 602"/>
                <a:gd name="T90" fmla="*/ 2 w 904"/>
                <a:gd name="T91" fmla="*/ 593 h 602"/>
                <a:gd name="T92" fmla="*/ 5 w 904"/>
                <a:gd name="T93" fmla="*/ 598 h 602"/>
                <a:gd name="T94" fmla="*/ 9 w 904"/>
                <a:gd name="T95" fmla="*/ 601 h 602"/>
                <a:gd name="T96" fmla="*/ 15 w 904"/>
                <a:gd name="T97" fmla="*/ 602 h 602"/>
                <a:gd name="T98" fmla="*/ 196 w 904"/>
                <a:gd name="T99" fmla="*/ 602 h 602"/>
                <a:gd name="T100" fmla="*/ 406 w 904"/>
                <a:gd name="T101" fmla="*/ 602 h 602"/>
                <a:gd name="T102" fmla="*/ 617 w 904"/>
                <a:gd name="T103" fmla="*/ 602 h 602"/>
                <a:gd name="T104" fmla="*/ 828 w 904"/>
                <a:gd name="T105" fmla="*/ 602 h 602"/>
                <a:gd name="T106" fmla="*/ 891 w 904"/>
                <a:gd name="T107" fmla="*/ 602 h 602"/>
                <a:gd name="T108" fmla="*/ 896 w 904"/>
                <a:gd name="T109" fmla="*/ 600 h 602"/>
                <a:gd name="T110" fmla="*/ 901 w 904"/>
                <a:gd name="T111" fmla="*/ 596 h 602"/>
                <a:gd name="T112" fmla="*/ 903 w 904"/>
                <a:gd name="T113" fmla="*/ 591 h 602"/>
                <a:gd name="T114" fmla="*/ 903 w 904"/>
                <a:gd name="T115" fmla="*/ 584 h 602"/>
                <a:gd name="T116" fmla="*/ 901 w 904"/>
                <a:gd name="T117" fmla="*/ 579 h 602"/>
                <a:gd name="T118" fmla="*/ 896 w 904"/>
                <a:gd name="T119" fmla="*/ 575 h 602"/>
                <a:gd name="T120" fmla="*/ 891 w 904"/>
                <a:gd name="T121" fmla="*/ 572 h 6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904" h="602">
                  <a:moveTo>
                    <a:pt x="889" y="572"/>
                  </a:moveTo>
                  <a:lnTo>
                    <a:pt x="843" y="572"/>
                  </a:lnTo>
                  <a:lnTo>
                    <a:pt x="843" y="16"/>
                  </a:lnTo>
                  <a:lnTo>
                    <a:pt x="843" y="12"/>
                  </a:lnTo>
                  <a:lnTo>
                    <a:pt x="842" y="9"/>
                  </a:lnTo>
                  <a:lnTo>
                    <a:pt x="841" y="7"/>
                  </a:lnTo>
                  <a:lnTo>
                    <a:pt x="838" y="5"/>
                  </a:lnTo>
                  <a:lnTo>
                    <a:pt x="836" y="3"/>
                  </a:lnTo>
                  <a:lnTo>
                    <a:pt x="834" y="2"/>
                  </a:lnTo>
                  <a:lnTo>
                    <a:pt x="831" y="1"/>
                  </a:lnTo>
                  <a:lnTo>
                    <a:pt x="828" y="1"/>
                  </a:lnTo>
                  <a:lnTo>
                    <a:pt x="708" y="0"/>
                  </a:lnTo>
                  <a:lnTo>
                    <a:pt x="704" y="1"/>
                  </a:lnTo>
                  <a:lnTo>
                    <a:pt x="702" y="2"/>
                  </a:lnTo>
                  <a:lnTo>
                    <a:pt x="699" y="3"/>
                  </a:lnTo>
                  <a:lnTo>
                    <a:pt x="697" y="5"/>
                  </a:lnTo>
                  <a:lnTo>
                    <a:pt x="695" y="7"/>
                  </a:lnTo>
                  <a:lnTo>
                    <a:pt x="694" y="9"/>
                  </a:lnTo>
                  <a:lnTo>
                    <a:pt x="693" y="12"/>
                  </a:lnTo>
                  <a:lnTo>
                    <a:pt x="693" y="16"/>
                  </a:lnTo>
                  <a:lnTo>
                    <a:pt x="693" y="572"/>
                  </a:lnTo>
                  <a:lnTo>
                    <a:pt x="632" y="572"/>
                  </a:lnTo>
                  <a:lnTo>
                    <a:pt x="632" y="286"/>
                  </a:lnTo>
                  <a:lnTo>
                    <a:pt x="632" y="283"/>
                  </a:lnTo>
                  <a:lnTo>
                    <a:pt x="631" y="281"/>
                  </a:lnTo>
                  <a:lnTo>
                    <a:pt x="630" y="277"/>
                  </a:lnTo>
                  <a:lnTo>
                    <a:pt x="628" y="275"/>
                  </a:lnTo>
                  <a:lnTo>
                    <a:pt x="626" y="274"/>
                  </a:lnTo>
                  <a:lnTo>
                    <a:pt x="623" y="272"/>
                  </a:lnTo>
                  <a:lnTo>
                    <a:pt x="621" y="271"/>
                  </a:lnTo>
                  <a:lnTo>
                    <a:pt x="617" y="271"/>
                  </a:lnTo>
                  <a:lnTo>
                    <a:pt x="497" y="271"/>
                  </a:lnTo>
                  <a:lnTo>
                    <a:pt x="494" y="271"/>
                  </a:lnTo>
                  <a:lnTo>
                    <a:pt x="491" y="272"/>
                  </a:lnTo>
                  <a:lnTo>
                    <a:pt x="489" y="274"/>
                  </a:lnTo>
                  <a:lnTo>
                    <a:pt x="487" y="275"/>
                  </a:lnTo>
                  <a:lnTo>
                    <a:pt x="484" y="277"/>
                  </a:lnTo>
                  <a:lnTo>
                    <a:pt x="483" y="281"/>
                  </a:lnTo>
                  <a:lnTo>
                    <a:pt x="482" y="283"/>
                  </a:lnTo>
                  <a:lnTo>
                    <a:pt x="482" y="286"/>
                  </a:lnTo>
                  <a:lnTo>
                    <a:pt x="482" y="572"/>
                  </a:lnTo>
                  <a:lnTo>
                    <a:pt x="421" y="572"/>
                  </a:lnTo>
                  <a:lnTo>
                    <a:pt x="421" y="196"/>
                  </a:lnTo>
                  <a:lnTo>
                    <a:pt x="421" y="193"/>
                  </a:lnTo>
                  <a:lnTo>
                    <a:pt x="420" y="190"/>
                  </a:lnTo>
                  <a:lnTo>
                    <a:pt x="419" y="187"/>
                  </a:lnTo>
                  <a:lnTo>
                    <a:pt x="417" y="185"/>
                  </a:lnTo>
                  <a:lnTo>
                    <a:pt x="415" y="183"/>
                  </a:lnTo>
                  <a:lnTo>
                    <a:pt x="413" y="182"/>
                  </a:lnTo>
                  <a:lnTo>
                    <a:pt x="409" y="181"/>
                  </a:lnTo>
                  <a:lnTo>
                    <a:pt x="406" y="181"/>
                  </a:lnTo>
                  <a:lnTo>
                    <a:pt x="286" y="181"/>
                  </a:lnTo>
                  <a:lnTo>
                    <a:pt x="283" y="181"/>
                  </a:lnTo>
                  <a:lnTo>
                    <a:pt x="281" y="182"/>
                  </a:lnTo>
                  <a:lnTo>
                    <a:pt x="277" y="183"/>
                  </a:lnTo>
                  <a:lnTo>
                    <a:pt x="275" y="185"/>
                  </a:lnTo>
                  <a:lnTo>
                    <a:pt x="273" y="187"/>
                  </a:lnTo>
                  <a:lnTo>
                    <a:pt x="272" y="190"/>
                  </a:lnTo>
                  <a:lnTo>
                    <a:pt x="271" y="193"/>
                  </a:lnTo>
                  <a:lnTo>
                    <a:pt x="271" y="196"/>
                  </a:lnTo>
                  <a:lnTo>
                    <a:pt x="271" y="572"/>
                  </a:lnTo>
                  <a:lnTo>
                    <a:pt x="211" y="572"/>
                  </a:lnTo>
                  <a:lnTo>
                    <a:pt x="211" y="406"/>
                  </a:lnTo>
                  <a:lnTo>
                    <a:pt x="211" y="404"/>
                  </a:lnTo>
                  <a:lnTo>
                    <a:pt x="210" y="401"/>
                  </a:lnTo>
                  <a:lnTo>
                    <a:pt x="209" y="399"/>
                  </a:lnTo>
                  <a:lnTo>
                    <a:pt x="207" y="396"/>
                  </a:lnTo>
                  <a:lnTo>
                    <a:pt x="205" y="394"/>
                  </a:lnTo>
                  <a:lnTo>
                    <a:pt x="201" y="393"/>
                  </a:lnTo>
                  <a:lnTo>
                    <a:pt x="199" y="392"/>
                  </a:lnTo>
                  <a:lnTo>
                    <a:pt x="196" y="391"/>
                  </a:lnTo>
                  <a:lnTo>
                    <a:pt x="76" y="391"/>
                  </a:lnTo>
                  <a:lnTo>
                    <a:pt x="73" y="392"/>
                  </a:lnTo>
                  <a:lnTo>
                    <a:pt x="69" y="392"/>
                  </a:lnTo>
                  <a:lnTo>
                    <a:pt x="67" y="394"/>
                  </a:lnTo>
                  <a:lnTo>
                    <a:pt x="65" y="396"/>
                  </a:lnTo>
                  <a:lnTo>
                    <a:pt x="63" y="399"/>
                  </a:lnTo>
                  <a:lnTo>
                    <a:pt x="62" y="401"/>
                  </a:lnTo>
                  <a:lnTo>
                    <a:pt x="61" y="404"/>
                  </a:lnTo>
                  <a:lnTo>
                    <a:pt x="61" y="406"/>
                  </a:lnTo>
                  <a:lnTo>
                    <a:pt x="61" y="572"/>
                  </a:lnTo>
                  <a:lnTo>
                    <a:pt x="15" y="572"/>
                  </a:lnTo>
                  <a:lnTo>
                    <a:pt x="13" y="572"/>
                  </a:lnTo>
                  <a:lnTo>
                    <a:pt x="9" y="573"/>
                  </a:lnTo>
                  <a:lnTo>
                    <a:pt x="7" y="575"/>
                  </a:lnTo>
                  <a:lnTo>
                    <a:pt x="5" y="577"/>
                  </a:lnTo>
                  <a:lnTo>
                    <a:pt x="3" y="579"/>
                  </a:lnTo>
                  <a:lnTo>
                    <a:pt x="2" y="581"/>
                  </a:lnTo>
                  <a:lnTo>
                    <a:pt x="1" y="584"/>
                  </a:lnTo>
                  <a:lnTo>
                    <a:pt x="0" y="587"/>
                  </a:lnTo>
                  <a:lnTo>
                    <a:pt x="1" y="591"/>
                  </a:lnTo>
                  <a:lnTo>
                    <a:pt x="2" y="593"/>
                  </a:lnTo>
                  <a:lnTo>
                    <a:pt x="3" y="596"/>
                  </a:lnTo>
                  <a:lnTo>
                    <a:pt x="5" y="598"/>
                  </a:lnTo>
                  <a:lnTo>
                    <a:pt x="7" y="600"/>
                  </a:lnTo>
                  <a:lnTo>
                    <a:pt x="9" y="601"/>
                  </a:lnTo>
                  <a:lnTo>
                    <a:pt x="13" y="602"/>
                  </a:lnTo>
                  <a:lnTo>
                    <a:pt x="15" y="602"/>
                  </a:lnTo>
                  <a:lnTo>
                    <a:pt x="76" y="602"/>
                  </a:lnTo>
                  <a:lnTo>
                    <a:pt x="196" y="602"/>
                  </a:lnTo>
                  <a:lnTo>
                    <a:pt x="286" y="602"/>
                  </a:lnTo>
                  <a:lnTo>
                    <a:pt x="406" y="602"/>
                  </a:lnTo>
                  <a:lnTo>
                    <a:pt x="497" y="602"/>
                  </a:lnTo>
                  <a:lnTo>
                    <a:pt x="617" y="602"/>
                  </a:lnTo>
                  <a:lnTo>
                    <a:pt x="708" y="602"/>
                  </a:lnTo>
                  <a:lnTo>
                    <a:pt x="828" y="602"/>
                  </a:lnTo>
                  <a:lnTo>
                    <a:pt x="889" y="602"/>
                  </a:lnTo>
                  <a:lnTo>
                    <a:pt x="891" y="602"/>
                  </a:lnTo>
                  <a:lnTo>
                    <a:pt x="894" y="601"/>
                  </a:lnTo>
                  <a:lnTo>
                    <a:pt x="896" y="600"/>
                  </a:lnTo>
                  <a:lnTo>
                    <a:pt x="898" y="598"/>
                  </a:lnTo>
                  <a:lnTo>
                    <a:pt x="901" y="596"/>
                  </a:lnTo>
                  <a:lnTo>
                    <a:pt x="902" y="593"/>
                  </a:lnTo>
                  <a:lnTo>
                    <a:pt x="903" y="591"/>
                  </a:lnTo>
                  <a:lnTo>
                    <a:pt x="904" y="587"/>
                  </a:lnTo>
                  <a:lnTo>
                    <a:pt x="903" y="584"/>
                  </a:lnTo>
                  <a:lnTo>
                    <a:pt x="902" y="581"/>
                  </a:lnTo>
                  <a:lnTo>
                    <a:pt x="901" y="579"/>
                  </a:lnTo>
                  <a:lnTo>
                    <a:pt x="898" y="577"/>
                  </a:lnTo>
                  <a:lnTo>
                    <a:pt x="896" y="575"/>
                  </a:lnTo>
                  <a:lnTo>
                    <a:pt x="894" y="573"/>
                  </a:lnTo>
                  <a:lnTo>
                    <a:pt x="891" y="572"/>
                  </a:lnTo>
                  <a:lnTo>
                    <a:pt x="889" y="57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33" name="Freeform 373">
              <a:extLst>
                <a:ext uri="{FF2B5EF4-FFF2-40B4-BE49-F238E27FC236}">
                  <a16:creationId xmlns:a16="http://schemas.microsoft.com/office/drawing/2014/main" id="{6AA1356D-8F1B-4281-BEC5-5B4EBF7467B1}"/>
                </a:ext>
              </a:extLst>
            </p:cNvPr>
            <p:cNvSpPr>
              <a:spLocks/>
            </p:cNvSpPr>
            <p:nvPr/>
          </p:nvSpPr>
          <p:spPr bwMode="auto">
            <a:xfrm>
              <a:off x="4338638" y="2492375"/>
              <a:ext cx="252413" cy="157163"/>
            </a:xfrm>
            <a:custGeom>
              <a:avLst/>
              <a:gdLst>
                <a:gd name="T0" fmla="*/ 77 w 797"/>
                <a:gd name="T1" fmla="*/ 494 h 497"/>
                <a:gd name="T2" fmla="*/ 97 w 797"/>
                <a:gd name="T3" fmla="*/ 483 h 497"/>
                <a:gd name="T4" fmla="*/ 112 w 797"/>
                <a:gd name="T5" fmla="*/ 466 h 497"/>
                <a:gd name="T6" fmla="*/ 120 w 797"/>
                <a:gd name="T7" fmla="*/ 443 h 497"/>
                <a:gd name="T8" fmla="*/ 116 w 797"/>
                <a:gd name="T9" fmla="*/ 416 h 497"/>
                <a:gd name="T10" fmla="*/ 267 w 797"/>
                <a:gd name="T11" fmla="*/ 298 h 497"/>
                <a:gd name="T12" fmla="*/ 300 w 797"/>
                <a:gd name="T13" fmla="*/ 299 h 497"/>
                <a:gd name="T14" fmla="*/ 325 w 797"/>
                <a:gd name="T15" fmla="*/ 287 h 497"/>
                <a:gd name="T16" fmla="*/ 451 w 797"/>
                <a:gd name="T17" fmla="*/ 327 h 497"/>
                <a:gd name="T18" fmla="*/ 454 w 797"/>
                <a:gd name="T19" fmla="*/ 349 h 497"/>
                <a:gd name="T20" fmla="*/ 464 w 797"/>
                <a:gd name="T21" fmla="*/ 369 h 497"/>
                <a:gd name="T22" fmla="*/ 482 w 797"/>
                <a:gd name="T23" fmla="*/ 384 h 497"/>
                <a:gd name="T24" fmla="*/ 505 w 797"/>
                <a:gd name="T25" fmla="*/ 391 h 497"/>
                <a:gd name="T26" fmla="*/ 529 w 797"/>
                <a:gd name="T27" fmla="*/ 389 h 497"/>
                <a:gd name="T28" fmla="*/ 550 w 797"/>
                <a:gd name="T29" fmla="*/ 378 h 497"/>
                <a:gd name="T30" fmla="*/ 564 w 797"/>
                <a:gd name="T31" fmla="*/ 360 h 497"/>
                <a:gd name="T32" fmla="*/ 571 w 797"/>
                <a:gd name="T33" fmla="*/ 337 h 497"/>
                <a:gd name="T34" fmla="*/ 565 w 797"/>
                <a:gd name="T35" fmla="*/ 304 h 497"/>
                <a:gd name="T36" fmla="*/ 724 w 797"/>
                <a:gd name="T37" fmla="*/ 119 h 497"/>
                <a:gd name="T38" fmla="*/ 750 w 797"/>
                <a:gd name="T39" fmla="*/ 119 h 497"/>
                <a:gd name="T40" fmla="*/ 771 w 797"/>
                <a:gd name="T41" fmla="*/ 110 h 497"/>
                <a:gd name="T42" fmla="*/ 787 w 797"/>
                <a:gd name="T43" fmla="*/ 94 h 497"/>
                <a:gd name="T44" fmla="*/ 796 w 797"/>
                <a:gd name="T45" fmla="*/ 72 h 497"/>
                <a:gd name="T46" fmla="*/ 796 w 797"/>
                <a:gd name="T47" fmla="*/ 48 h 497"/>
                <a:gd name="T48" fmla="*/ 787 w 797"/>
                <a:gd name="T49" fmla="*/ 27 h 497"/>
                <a:gd name="T50" fmla="*/ 771 w 797"/>
                <a:gd name="T51" fmla="*/ 10 h 497"/>
                <a:gd name="T52" fmla="*/ 750 w 797"/>
                <a:gd name="T53" fmla="*/ 1 h 497"/>
                <a:gd name="T54" fmla="*/ 725 w 797"/>
                <a:gd name="T55" fmla="*/ 1 h 497"/>
                <a:gd name="T56" fmla="*/ 703 w 797"/>
                <a:gd name="T57" fmla="*/ 10 h 497"/>
                <a:gd name="T58" fmla="*/ 687 w 797"/>
                <a:gd name="T59" fmla="*/ 27 h 497"/>
                <a:gd name="T60" fmla="*/ 678 w 797"/>
                <a:gd name="T61" fmla="*/ 48 h 497"/>
                <a:gd name="T62" fmla="*/ 680 w 797"/>
                <a:gd name="T63" fmla="*/ 79 h 497"/>
                <a:gd name="T64" fmla="*/ 531 w 797"/>
                <a:gd name="T65" fmla="*/ 275 h 497"/>
                <a:gd name="T66" fmla="*/ 504 w 797"/>
                <a:gd name="T67" fmla="*/ 272 h 497"/>
                <a:gd name="T68" fmla="*/ 478 w 797"/>
                <a:gd name="T69" fmla="*/ 281 h 497"/>
                <a:gd name="T70" fmla="*/ 345 w 797"/>
                <a:gd name="T71" fmla="*/ 248 h 497"/>
                <a:gd name="T72" fmla="*/ 344 w 797"/>
                <a:gd name="T73" fmla="*/ 229 h 497"/>
                <a:gd name="T74" fmla="*/ 336 w 797"/>
                <a:gd name="T75" fmla="*/ 207 h 497"/>
                <a:gd name="T76" fmla="*/ 319 w 797"/>
                <a:gd name="T77" fmla="*/ 191 h 497"/>
                <a:gd name="T78" fmla="*/ 298 w 797"/>
                <a:gd name="T79" fmla="*/ 181 h 497"/>
                <a:gd name="T80" fmla="*/ 273 w 797"/>
                <a:gd name="T81" fmla="*/ 181 h 497"/>
                <a:gd name="T82" fmla="*/ 252 w 797"/>
                <a:gd name="T83" fmla="*/ 191 h 497"/>
                <a:gd name="T84" fmla="*/ 236 w 797"/>
                <a:gd name="T85" fmla="*/ 207 h 497"/>
                <a:gd name="T86" fmla="*/ 226 w 797"/>
                <a:gd name="T87" fmla="*/ 229 h 497"/>
                <a:gd name="T88" fmla="*/ 227 w 797"/>
                <a:gd name="T89" fmla="*/ 254 h 497"/>
                <a:gd name="T90" fmla="*/ 86 w 797"/>
                <a:gd name="T91" fmla="*/ 382 h 497"/>
                <a:gd name="T92" fmla="*/ 53 w 797"/>
                <a:gd name="T93" fmla="*/ 377 h 497"/>
                <a:gd name="T94" fmla="*/ 31 w 797"/>
                <a:gd name="T95" fmla="*/ 383 h 497"/>
                <a:gd name="T96" fmla="*/ 13 w 797"/>
                <a:gd name="T97" fmla="*/ 398 h 497"/>
                <a:gd name="T98" fmla="*/ 2 w 797"/>
                <a:gd name="T99" fmla="*/ 419 h 497"/>
                <a:gd name="T100" fmla="*/ 0 w 797"/>
                <a:gd name="T101" fmla="*/ 443 h 497"/>
                <a:gd name="T102" fmla="*/ 6 w 797"/>
                <a:gd name="T103" fmla="*/ 466 h 497"/>
                <a:gd name="T104" fmla="*/ 21 w 797"/>
                <a:gd name="T105" fmla="*/ 483 h 497"/>
                <a:gd name="T106" fmla="*/ 42 w 797"/>
                <a:gd name="T107" fmla="*/ 494 h 4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797" h="497">
                  <a:moveTo>
                    <a:pt x="60" y="497"/>
                  </a:moveTo>
                  <a:lnTo>
                    <a:pt x="65" y="497"/>
                  </a:lnTo>
                  <a:lnTo>
                    <a:pt x="72" y="496"/>
                  </a:lnTo>
                  <a:lnTo>
                    <a:pt x="77" y="494"/>
                  </a:lnTo>
                  <a:lnTo>
                    <a:pt x="83" y="493"/>
                  </a:lnTo>
                  <a:lnTo>
                    <a:pt x="89" y="489"/>
                  </a:lnTo>
                  <a:lnTo>
                    <a:pt x="93" y="486"/>
                  </a:lnTo>
                  <a:lnTo>
                    <a:pt x="97" y="483"/>
                  </a:lnTo>
                  <a:lnTo>
                    <a:pt x="102" y="480"/>
                  </a:lnTo>
                  <a:lnTo>
                    <a:pt x="106" y="475"/>
                  </a:lnTo>
                  <a:lnTo>
                    <a:pt x="109" y="470"/>
                  </a:lnTo>
                  <a:lnTo>
                    <a:pt x="112" y="466"/>
                  </a:lnTo>
                  <a:lnTo>
                    <a:pt x="115" y="460"/>
                  </a:lnTo>
                  <a:lnTo>
                    <a:pt x="117" y="455"/>
                  </a:lnTo>
                  <a:lnTo>
                    <a:pt x="119" y="449"/>
                  </a:lnTo>
                  <a:lnTo>
                    <a:pt x="120" y="443"/>
                  </a:lnTo>
                  <a:lnTo>
                    <a:pt x="120" y="437"/>
                  </a:lnTo>
                  <a:lnTo>
                    <a:pt x="119" y="429"/>
                  </a:lnTo>
                  <a:lnTo>
                    <a:pt x="118" y="423"/>
                  </a:lnTo>
                  <a:lnTo>
                    <a:pt x="116" y="416"/>
                  </a:lnTo>
                  <a:lnTo>
                    <a:pt x="114" y="410"/>
                  </a:lnTo>
                  <a:lnTo>
                    <a:pt x="251" y="290"/>
                  </a:lnTo>
                  <a:lnTo>
                    <a:pt x="259" y="295"/>
                  </a:lnTo>
                  <a:lnTo>
                    <a:pt x="267" y="298"/>
                  </a:lnTo>
                  <a:lnTo>
                    <a:pt x="277" y="301"/>
                  </a:lnTo>
                  <a:lnTo>
                    <a:pt x="285" y="302"/>
                  </a:lnTo>
                  <a:lnTo>
                    <a:pt x="293" y="301"/>
                  </a:lnTo>
                  <a:lnTo>
                    <a:pt x="300" y="299"/>
                  </a:lnTo>
                  <a:lnTo>
                    <a:pt x="307" y="297"/>
                  </a:lnTo>
                  <a:lnTo>
                    <a:pt x="313" y="294"/>
                  </a:lnTo>
                  <a:lnTo>
                    <a:pt x="318" y="291"/>
                  </a:lnTo>
                  <a:lnTo>
                    <a:pt x="325" y="287"/>
                  </a:lnTo>
                  <a:lnTo>
                    <a:pt x="329" y="282"/>
                  </a:lnTo>
                  <a:lnTo>
                    <a:pt x="333" y="277"/>
                  </a:lnTo>
                  <a:lnTo>
                    <a:pt x="451" y="324"/>
                  </a:lnTo>
                  <a:lnTo>
                    <a:pt x="451" y="327"/>
                  </a:lnTo>
                  <a:lnTo>
                    <a:pt x="451" y="332"/>
                  </a:lnTo>
                  <a:lnTo>
                    <a:pt x="451" y="337"/>
                  </a:lnTo>
                  <a:lnTo>
                    <a:pt x="452" y="343"/>
                  </a:lnTo>
                  <a:lnTo>
                    <a:pt x="454" y="349"/>
                  </a:lnTo>
                  <a:lnTo>
                    <a:pt x="456" y="354"/>
                  </a:lnTo>
                  <a:lnTo>
                    <a:pt x="458" y="360"/>
                  </a:lnTo>
                  <a:lnTo>
                    <a:pt x="461" y="365"/>
                  </a:lnTo>
                  <a:lnTo>
                    <a:pt x="464" y="369"/>
                  </a:lnTo>
                  <a:lnTo>
                    <a:pt x="469" y="374"/>
                  </a:lnTo>
                  <a:lnTo>
                    <a:pt x="473" y="378"/>
                  </a:lnTo>
                  <a:lnTo>
                    <a:pt x="477" y="381"/>
                  </a:lnTo>
                  <a:lnTo>
                    <a:pt x="482" y="384"/>
                  </a:lnTo>
                  <a:lnTo>
                    <a:pt x="488" y="386"/>
                  </a:lnTo>
                  <a:lnTo>
                    <a:pt x="493" y="389"/>
                  </a:lnTo>
                  <a:lnTo>
                    <a:pt x="499" y="391"/>
                  </a:lnTo>
                  <a:lnTo>
                    <a:pt x="505" y="391"/>
                  </a:lnTo>
                  <a:lnTo>
                    <a:pt x="511" y="392"/>
                  </a:lnTo>
                  <a:lnTo>
                    <a:pt x="518" y="391"/>
                  </a:lnTo>
                  <a:lnTo>
                    <a:pt x="523" y="391"/>
                  </a:lnTo>
                  <a:lnTo>
                    <a:pt x="529" y="389"/>
                  </a:lnTo>
                  <a:lnTo>
                    <a:pt x="535" y="386"/>
                  </a:lnTo>
                  <a:lnTo>
                    <a:pt x="540" y="384"/>
                  </a:lnTo>
                  <a:lnTo>
                    <a:pt x="545" y="381"/>
                  </a:lnTo>
                  <a:lnTo>
                    <a:pt x="550" y="378"/>
                  </a:lnTo>
                  <a:lnTo>
                    <a:pt x="553" y="374"/>
                  </a:lnTo>
                  <a:lnTo>
                    <a:pt x="558" y="369"/>
                  </a:lnTo>
                  <a:lnTo>
                    <a:pt x="561" y="365"/>
                  </a:lnTo>
                  <a:lnTo>
                    <a:pt x="564" y="360"/>
                  </a:lnTo>
                  <a:lnTo>
                    <a:pt x="567" y="354"/>
                  </a:lnTo>
                  <a:lnTo>
                    <a:pt x="568" y="349"/>
                  </a:lnTo>
                  <a:lnTo>
                    <a:pt x="570" y="343"/>
                  </a:lnTo>
                  <a:lnTo>
                    <a:pt x="571" y="337"/>
                  </a:lnTo>
                  <a:lnTo>
                    <a:pt x="571" y="332"/>
                  </a:lnTo>
                  <a:lnTo>
                    <a:pt x="570" y="322"/>
                  </a:lnTo>
                  <a:lnTo>
                    <a:pt x="568" y="312"/>
                  </a:lnTo>
                  <a:lnTo>
                    <a:pt x="565" y="304"/>
                  </a:lnTo>
                  <a:lnTo>
                    <a:pt x="560" y="296"/>
                  </a:lnTo>
                  <a:lnTo>
                    <a:pt x="711" y="114"/>
                  </a:lnTo>
                  <a:lnTo>
                    <a:pt x="717" y="117"/>
                  </a:lnTo>
                  <a:lnTo>
                    <a:pt x="724" y="119"/>
                  </a:lnTo>
                  <a:lnTo>
                    <a:pt x="730" y="120"/>
                  </a:lnTo>
                  <a:lnTo>
                    <a:pt x="737" y="120"/>
                  </a:lnTo>
                  <a:lnTo>
                    <a:pt x="743" y="120"/>
                  </a:lnTo>
                  <a:lnTo>
                    <a:pt x="750" y="119"/>
                  </a:lnTo>
                  <a:lnTo>
                    <a:pt x="755" y="118"/>
                  </a:lnTo>
                  <a:lnTo>
                    <a:pt x="760" y="116"/>
                  </a:lnTo>
                  <a:lnTo>
                    <a:pt x="766" y="113"/>
                  </a:lnTo>
                  <a:lnTo>
                    <a:pt x="771" y="110"/>
                  </a:lnTo>
                  <a:lnTo>
                    <a:pt x="775" y="106"/>
                  </a:lnTo>
                  <a:lnTo>
                    <a:pt x="780" y="103"/>
                  </a:lnTo>
                  <a:lnTo>
                    <a:pt x="784" y="99"/>
                  </a:lnTo>
                  <a:lnTo>
                    <a:pt x="787" y="94"/>
                  </a:lnTo>
                  <a:lnTo>
                    <a:pt x="790" y="89"/>
                  </a:lnTo>
                  <a:lnTo>
                    <a:pt x="792" y="84"/>
                  </a:lnTo>
                  <a:lnTo>
                    <a:pt x="795" y="79"/>
                  </a:lnTo>
                  <a:lnTo>
                    <a:pt x="796" y="72"/>
                  </a:lnTo>
                  <a:lnTo>
                    <a:pt x="797" y="67"/>
                  </a:lnTo>
                  <a:lnTo>
                    <a:pt x="797" y="60"/>
                  </a:lnTo>
                  <a:lnTo>
                    <a:pt x="797" y="54"/>
                  </a:lnTo>
                  <a:lnTo>
                    <a:pt x="796" y="48"/>
                  </a:lnTo>
                  <a:lnTo>
                    <a:pt x="795" y="42"/>
                  </a:lnTo>
                  <a:lnTo>
                    <a:pt x="792" y="37"/>
                  </a:lnTo>
                  <a:lnTo>
                    <a:pt x="790" y="31"/>
                  </a:lnTo>
                  <a:lnTo>
                    <a:pt x="787" y="27"/>
                  </a:lnTo>
                  <a:lnTo>
                    <a:pt x="784" y="22"/>
                  </a:lnTo>
                  <a:lnTo>
                    <a:pt x="780" y="17"/>
                  </a:lnTo>
                  <a:lnTo>
                    <a:pt x="775" y="14"/>
                  </a:lnTo>
                  <a:lnTo>
                    <a:pt x="771" y="10"/>
                  </a:lnTo>
                  <a:lnTo>
                    <a:pt x="766" y="8"/>
                  </a:lnTo>
                  <a:lnTo>
                    <a:pt x="760" y="5"/>
                  </a:lnTo>
                  <a:lnTo>
                    <a:pt x="755" y="2"/>
                  </a:lnTo>
                  <a:lnTo>
                    <a:pt x="750" y="1"/>
                  </a:lnTo>
                  <a:lnTo>
                    <a:pt x="743" y="0"/>
                  </a:lnTo>
                  <a:lnTo>
                    <a:pt x="737" y="0"/>
                  </a:lnTo>
                  <a:lnTo>
                    <a:pt x="731" y="0"/>
                  </a:lnTo>
                  <a:lnTo>
                    <a:pt x="725" y="1"/>
                  </a:lnTo>
                  <a:lnTo>
                    <a:pt x="719" y="2"/>
                  </a:lnTo>
                  <a:lnTo>
                    <a:pt x="713" y="5"/>
                  </a:lnTo>
                  <a:lnTo>
                    <a:pt x="709" y="8"/>
                  </a:lnTo>
                  <a:lnTo>
                    <a:pt x="703" y="10"/>
                  </a:lnTo>
                  <a:lnTo>
                    <a:pt x="699" y="14"/>
                  </a:lnTo>
                  <a:lnTo>
                    <a:pt x="695" y="17"/>
                  </a:lnTo>
                  <a:lnTo>
                    <a:pt x="691" y="22"/>
                  </a:lnTo>
                  <a:lnTo>
                    <a:pt x="687" y="27"/>
                  </a:lnTo>
                  <a:lnTo>
                    <a:pt x="684" y="31"/>
                  </a:lnTo>
                  <a:lnTo>
                    <a:pt x="682" y="37"/>
                  </a:lnTo>
                  <a:lnTo>
                    <a:pt x="680" y="42"/>
                  </a:lnTo>
                  <a:lnTo>
                    <a:pt x="678" y="48"/>
                  </a:lnTo>
                  <a:lnTo>
                    <a:pt x="677" y="54"/>
                  </a:lnTo>
                  <a:lnTo>
                    <a:pt x="677" y="60"/>
                  </a:lnTo>
                  <a:lnTo>
                    <a:pt x="678" y="70"/>
                  </a:lnTo>
                  <a:lnTo>
                    <a:pt x="680" y="79"/>
                  </a:lnTo>
                  <a:lnTo>
                    <a:pt x="683" y="87"/>
                  </a:lnTo>
                  <a:lnTo>
                    <a:pt x="688" y="96"/>
                  </a:lnTo>
                  <a:lnTo>
                    <a:pt x="537" y="277"/>
                  </a:lnTo>
                  <a:lnTo>
                    <a:pt x="531" y="275"/>
                  </a:lnTo>
                  <a:lnTo>
                    <a:pt x="524" y="273"/>
                  </a:lnTo>
                  <a:lnTo>
                    <a:pt x="518" y="272"/>
                  </a:lnTo>
                  <a:lnTo>
                    <a:pt x="511" y="271"/>
                  </a:lnTo>
                  <a:lnTo>
                    <a:pt x="504" y="272"/>
                  </a:lnTo>
                  <a:lnTo>
                    <a:pt x="496" y="273"/>
                  </a:lnTo>
                  <a:lnTo>
                    <a:pt x="490" y="275"/>
                  </a:lnTo>
                  <a:lnTo>
                    <a:pt x="484" y="278"/>
                  </a:lnTo>
                  <a:lnTo>
                    <a:pt x="478" y="281"/>
                  </a:lnTo>
                  <a:lnTo>
                    <a:pt x="472" y="286"/>
                  </a:lnTo>
                  <a:lnTo>
                    <a:pt x="467" y="291"/>
                  </a:lnTo>
                  <a:lnTo>
                    <a:pt x="463" y="295"/>
                  </a:lnTo>
                  <a:lnTo>
                    <a:pt x="345" y="248"/>
                  </a:lnTo>
                  <a:lnTo>
                    <a:pt x="345" y="245"/>
                  </a:lnTo>
                  <a:lnTo>
                    <a:pt x="345" y="240"/>
                  </a:lnTo>
                  <a:lnTo>
                    <a:pt x="345" y="235"/>
                  </a:lnTo>
                  <a:lnTo>
                    <a:pt x="344" y="229"/>
                  </a:lnTo>
                  <a:lnTo>
                    <a:pt x="343" y="223"/>
                  </a:lnTo>
                  <a:lnTo>
                    <a:pt x="341" y="218"/>
                  </a:lnTo>
                  <a:lnTo>
                    <a:pt x="339" y="213"/>
                  </a:lnTo>
                  <a:lnTo>
                    <a:pt x="336" y="207"/>
                  </a:lnTo>
                  <a:lnTo>
                    <a:pt x="332" y="203"/>
                  </a:lnTo>
                  <a:lnTo>
                    <a:pt x="328" y="199"/>
                  </a:lnTo>
                  <a:lnTo>
                    <a:pt x="324" y="194"/>
                  </a:lnTo>
                  <a:lnTo>
                    <a:pt x="319" y="191"/>
                  </a:lnTo>
                  <a:lnTo>
                    <a:pt x="314" y="188"/>
                  </a:lnTo>
                  <a:lnTo>
                    <a:pt x="309" y="186"/>
                  </a:lnTo>
                  <a:lnTo>
                    <a:pt x="303" y="184"/>
                  </a:lnTo>
                  <a:lnTo>
                    <a:pt x="298" y="181"/>
                  </a:lnTo>
                  <a:lnTo>
                    <a:pt x="292" y="181"/>
                  </a:lnTo>
                  <a:lnTo>
                    <a:pt x="285" y="180"/>
                  </a:lnTo>
                  <a:lnTo>
                    <a:pt x="280" y="181"/>
                  </a:lnTo>
                  <a:lnTo>
                    <a:pt x="273" y="181"/>
                  </a:lnTo>
                  <a:lnTo>
                    <a:pt x="268" y="184"/>
                  </a:lnTo>
                  <a:lnTo>
                    <a:pt x="262" y="186"/>
                  </a:lnTo>
                  <a:lnTo>
                    <a:pt x="257" y="188"/>
                  </a:lnTo>
                  <a:lnTo>
                    <a:pt x="252" y="191"/>
                  </a:lnTo>
                  <a:lnTo>
                    <a:pt x="248" y="194"/>
                  </a:lnTo>
                  <a:lnTo>
                    <a:pt x="243" y="199"/>
                  </a:lnTo>
                  <a:lnTo>
                    <a:pt x="239" y="203"/>
                  </a:lnTo>
                  <a:lnTo>
                    <a:pt x="236" y="207"/>
                  </a:lnTo>
                  <a:lnTo>
                    <a:pt x="233" y="213"/>
                  </a:lnTo>
                  <a:lnTo>
                    <a:pt x="230" y="218"/>
                  </a:lnTo>
                  <a:lnTo>
                    <a:pt x="228" y="223"/>
                  </a:lnTo>
                  <a:lnTo>
                    <a:pt x="226" y="229"/>
                  </a:lnTo>
                  <a:lnTo>
                    <a:pt x="225" y="235"/>
                  </a:lnTo>
                  <a:lnTo>
                    <a:pt x="225" y="240"/>
                  </a:lnTo>
                  <a:lnTo>
                    <a:pt x="226" y="248"/>
                  </a:lnTo>
                  <a:lnTo>
                    <a:pt x="227" y="254"/>
                  </a:lnTo>
                  <a:lnTo>
                    <a:pt x="229" y="261"/>
                  </a:lnTo>
                  <a:lnTo>
                    <a:pt x="231" y="267"/>
                  </a:lnTo>
                  <a:lnTo>
                    <a:pt x="94" y="387"/>
                  </a:lnTo>
                  <a:lnTo>
                    <a:pt x="86" y="382"/>
                  </a:lnTo>
                  <a:lnTo>
                    <a:pt x="78" y="379"/>
                  </a:lnTo>
                  <a:lnTo>
                    <a:pt x="68" y="377"/>
                  </a:lnTo>
                  <a:lnTo>
                    <a:pt x="60" y="377"/>
                  </a:lnTo>
                  <a:lnTo>
                    <a:pt x="53" y="377"/>
                  </a:lnTo>
                  <a:lnTo>
                    <a:pt x="47" y="378"/>
                  </a:lnTo>
                  <a:lnTo>
                    <a:pt x="42" y="379"/>
                  </a:lnTo>
                  <a:lnTo>
                    <a:pt x="36" y="381"/>
                  </a:lnTo>
                  <a:lnTo>
                    <a:pt x="31" y="383"/>
                  </a:lnTo>
                  <a:lnTo>
                    <a:pt x="26" y="386"/>
                  </a:lnTo>
                  <a:lnTo>
                    <a:pt x="21" y="391"/>
                  </a:lnTo>
                  <a:lnTo>
                    <a:pt x="17" y="394"/>
                  </a:lnTo>
                  <a:lnTo>
                    <a:pt x="13" y="398"/>
                  </a:lnTo>
                  <a:lnTo>
                    <a:pt x="9" y="402"/>
                  </a:lnTo>
                  <a:lnTo>
                    <a:pt x="6" y="408"/>
                  </a:lnTo>
                  <a:lnTo>
                    <a:pt x="4" y="413"/>
                  </a:lnTo>
                  <a:lnTo>
                    <a:pt x="2" y="419"/>
                  </a:lnTo>
                  <a:lnTo>
                    <a:pt x="1" y="425"/>
                  </a:lnTo>
                  <a:lnTo>
                    <a:pt x="0" y="430"/>
                  </a:lnTo>
                  <a:lnTo>
                    <a:pt x="0" y="437"/>
                  </a:lnTo>
                  <a:lnTo>
                    <a:pt x="0" y="443"/>
                  </a:lnTo>
                  <a:lnTo>
                    <a:pt x="1" y="449"/>
                  </a:lnTo>
                  <a:lnTo>
                    <a:pt x="2" y="455"/>
                  </a:lnTo>
                  <a:lnTo>
                    <a:pt x="4" y="460"/>
                  </a:lnTo>
                  <a:lnTo>
                    <a:pt x="6" y="466"/>
                  </a:lnTo>
                  <a:lnTo>
                    <a:pt x="9" y="470"/>
                  </a:lnTo>
                  <a:lnTo>
                    <a:pt x="13" y="475"/>
                  </a:lnTo>
                  <a:lnTo>
                    <a:pt x="17" y="480"/>
                  </a:lnTo>
                  <a:lnTo>
                    <a:pt x="21" y="483"/>
                  </a:lnTo>
                  <a:lnTo>
                    <a:pt x="26" y="486"/>
                  </a:lnTo>
                  <a:lnTo>
                    <a:pt x="31" y="489"/>
                  </a:lnTo>
                  <a:lnTo>
                    <a:pt x="36" y="493"/>
                  </a:lnTo>
                  <a:lnTo>
                    <a:pt x="42" y="494"/>
                  </a:lnTo>
                  <a:lnTo>
                    <a:pt x="47" y="496"/>
                  </a:lnTo>
                  <a:lnTo>
                    <a:pt x="53" y="497"/>
                  </a:lnTo>
                  <a:lnTo>
                    <a:pt x="60" y="49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35" name="Freeform 4665" descr="Icon of graph. ">
            <a:extLst>
              <a:ext uri="{FF2B5EF4-FFF2-40B4-BE49-F238E27FC236}">
                <a16:creationId xmlns:a16="http://schemas.microsoft.com/office/drawing/2014/main" id="{557E39B2-E017-4E5C-B53E-DDE3B9D4C92C}"/>
              </a:ext>
            </a:extLst>
          </p:cNvPr>
          <p:cNvSpPr>
            <a:spLocks/>
          </p:cNvSpPr>
          <p:nvPr/>
        </p:nvSpPr>
        <p:spPr bwMode="auto">
          <a:xfrm>
            <a:off x="7877961" y="3531386"/>
            <a:ext cx="347679" cy="347679"/>
          </a:xfrm>
          <a:custGeom>
            <a:avLst/>
            <a:gdLst>
              <a:gd name="T0" fmla="*/ 761 w 904"/>
              <a:gd name="T1" fmla="*/ 213 h 903"/>
              <a:gd name="T2" fmla="*/ 754 w 904"/>
              <a:gd name="T3" fmla="*/ 225 h 903"/>
              <a:gd name="T4" fmla="*/ 576 w 904"/>
              <a:gd name="T5" fmla="*/ 277 h 903"/>
              <a:gd name="T6" fmla="*/ 498 w 904"/>
              <a:gd name="T7" fmla="*/ 298 h 903"/>
              <a:gd name="T8" fmla="*/ 431 w 904"/>
              <a:gd name="T9" fmla="*/ 329 h 903"/>
              <a:gd name="T10" fmla="*/ 578 w 904"/>
              <a:gd name="T11" fmla="*/ 170 h 903"/>
              <a:gd name="T12" fmla="*/ 618 w 904"/>
              <a:gd name="T13" fmla="*/ 180 h 903"/>
              <a:gd name="T14" fmla="*/ 661 w 904"/>
              <a:gd name="T15" fmla="*/ 169 h 903"/>
              <a:gd name="T16" fmla="*/ 693 w 904"/>
              <a:gd name="T17" fmla="*/ 141 h 903"/>
              <a:gd name="T18" fmla="*/ 707 w 904"/>
              <a:gd name="T19" fmla="*/ 99 h 903"/>
              <a:gd name="T20" fmla="*/ 701 w 904"/>
              <a:gd name="T21" fmla="*/ 55 h 903"/>
              <a:gd name="T22" fmla="*/ 676 w 904"/>
              <a:gd name="T23" fmla="*/ 20 h 903"/>
              <a:gd name="T24" fmla="*/ 636 w 904"/>
              <a:gd name="T25" fmla="*/ 2 h 903"/>
              <a:gd name="T26" fmla="*/ 591 w 904"/>
              <a:gd name="T27" fmla="*/ 4 h 903"/>
              <a:gd name="T28" fmla="*/ 554 w 904"/>
              <a:gd name="T29" fmla="*/ 25 h 903"/>
              <a:gd name="T30" fmla="*/ 531 w 904"/>
              <a:gd name="T31" fmla="*/ 63 h 903"/>
              <a:gd name="T32" fmla="*/ 532 w 904"/>
              <a:gd name="T33" fmla="*/ 118 h 903"/>
              <a:gd name="T34" fmla="*/ 369 w 904"/>
              <a:gd name="T35" fmla="*/ 289 h 903"/>
              <a:gd name="T36" fmla="*/ 325 w 904"/>
              <a:gd name="T37" fmla="*/ 289 h 903"/>
              <a:gd name="T38" fmla="*/ 294 w 904"/>
              <a:gd name="T39" fmla="*/ 308 h 903"/>
              <a:gd name="T40" fmla="*/ 275 w 904"/>
              <a:gd name="T41" fmla="*/ 338 h 903"/>
              <a:gd name="T42" fmla="*/ 275 w 904"/>
              <a:gd name="T43" fmla="*/ 383 h 903"/>
              <a:gd name="T44" fmla="*/ 113 w 904"/>
              <a:gd name="T45" fmla="*/ 545 h 903"/>
              <a:gd name="T46" fmla="*/ 64 w 904"/>
              <a:gd name="T47" fmla="*/ 546 h 903"/>
              <a:gd name="T48" fmla="*/ 26 w 904"/>
              <a:gd name="T49" fmla="*/ 568 h 903"/>
              <a:gd name="T50" fmla="*/ 5 w 904"/>
              <a:gd name="T51" fmla="*/ 605 h 903"/>
              <a:gd name="T52" fmla="*/ 3 w 904"/>
              <a:gd name="T53" fmla="*/ 650 h 903"/>
              <a:gd name="T54" fmla="*/ 21 w 904"/>
              <a:gd name="T55" fmla="*/ 690 h 903"/>
              <a:gd name="T56" fmla="*/ 56 w 904"/>
              <a:gd name="T57" fmla="*/ 716 h 903"/>
              <a:gd name="T58" fmla="*/ 100 w 904"/>
              <a:gd name="T59" fmla="*/ 722 h 903"/>
              <a:gd name="T60" fmla="*/ 142 w 904"/>
              <a:gd name="T61" fmla="*/ 706 h 903"/>
              <a:gd name="T62" fmla="*/ 170 w 904"/>
              <a:gd name="T63" fmla="*/ 675 h 903"/>
              <a:gd name="T64" fmla="*/ 181 w 904"/>
              <a:gd name="T65" fmla="*/ 632 h 903"/>
              <a:gd name="T66" fmla="*/ 171 w 904"/>
              <a:gd name="T67" fmla="*/ 591 h 903"/>
              <a:gd name="T68" fmla="*/ 316 w 904"/>
              <a:gd name="T69" fmla="*/ 430 h 903"/>
              <a:gd name="T70" fmla="*/ 286 w 904"/>
              <a:gd name="T71" fmla="*/ 538 h 903"/>
              <a:gd name="T72" fmla="*/ 271 w 904"/>
              <a:gd name="T73" fmla="*/ 753 h 903"/>
              <a:gd name="T74" fmla="*/ 216 w 904"/>
              <a:gd name="T75" fmla="*/ 757 h 903"/>
              <a:gd name="T76" fmla="*/ 212 w 904"/>
              <a:gd name="T77" fmla="*/ 888 h 903"/>
              <a:gd name="T78" fmla="*/ 218 w 904"/>
              <a:gd name="T79" fmla="*/ 901 h 903"/>
              <a:gd name="T80" fmla="*/ 349 w 904"/>
              <a:gd name="T81" fmla="*/ 903 h 903"/>
              <a:gd name="T82" fmla="*/ 361 w 904"/>
              <a:gd name="T83" fmla="*/ 894 h 903"/>
              <a:gd name="T84" fmla="*/ 361 w 904"/>
              <a:gd name="T85" fmla="*/ 762 h 903"/>
              <a:gd name="T86" fmla="*/ 349 w 904"/>
              <a:gd name="T87" fmla="*/ 753 h 903"/>
              <a:gd name="T88" fmla="*/ 305 w 904"/>
              <a:gd name="T89" fmla="*/ 597 h 903"/>
              <a:gd name="T90" fmla="*/ 343 w 904"/>
              <a:gd name="T91" fmla="*/ 469 h 903"/>
              <a:gd name="T92" fmla="*/ 383 w 904"/>
              <a:gd name="T93" fmla="*/ 426 h 903"/>
              <a:gd name="T94" fmla="*/ 418 w 904"/>
              <a:gd name="T95" fmla="*/ 383 h 903"/>
              <a:gd name="T96" fmla="*/ 471 w 904"/>
              <a:gd name="T97" fmla="*/ 342 h 903"/>
              <a:gd name="T98" fmla="*/ 544 w 904"/>
              <a:gd name="T99" fmla="*/ 315 h 903"/>
              <a:gd name="T100" fmla="*/ 627 w 904"/>
              <a:gd name="T101" fmla="*/ 302 h 903"/>
              <a:gd name="T102" fmla="*/ 754 w 904"/>
              <a:gd name="T103" fmla="*/ 348 h 903"/>
              <a:gd name="T104" fmla="*/ 763 w 904"/>
              <a:gd name="T105" fmla="*/ 360 h 903"/>
              <a:gd name="T106" fmla="*/ 895 w 904"/>
              <a:gd name="T107" fmla="*/ 360 h 903"/>
              <a:gd name="T108" fmla="*/ 904 w 904"/>
              <a:gd name="T109" fmla="*/ 348 h 903"/>
              <a:gd name="T110" fmla="*/ 902 w 904"/>
              <a:gd name="T111" fmla="*/ 217 h 903"/>
              <a:gd name="T112" fmla="*/ 889 w 904"/>
              <a:gd name="T113" fmla="*/ 211 h 90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904" h="903">
                <a:moveTo>
                  <a:pt x="889" y="211"/>
                </a:moveTo>
                <a:lnTo>
                  <a:pt x="768" y="211"/>
                </a:lnTo>
                <a:lnTo>
                  <a:pt x="765" y="211"/>
                </a:lnTo>
                <a:lnTo>
                  <a:pt x="763" y="212"/>
                </a:lnTo>
                <a:lnTo>
                  <a:pt x="761" y="213"/>
                </a:lnTo>
                <a:lnTo>
                  <a:pt x="758" y="215"/>
                </a:lnTo>
                <a:lnTo>
                  <a:pt x="756" y="217"/>
                </a:lnTo>
                <a:lnTo>
                  <a:pt x="755" y="220"/>
                </a:lnTo>
                <a:lnTo>
                  <a:pt x="754" y="222"/>
                </a:lnTo>
                <a:lnTo>
                  <a:pt x="754" y="225"/>
                </a:lnTo>
                <a:lnTo>
                  <a:pt x="754" y="271"/>
                </a:lnTo>
                <a:lnTo>
                  <a:pt x="663" y="271"/>
                </a:lnTo>
                <a:lnTo>
                  <a:pt x="627" y="272"/>
                </a:lnTo>
                <a:lnTo>
                  <a:pt x="593" y="275"/>
                </a:lnTo>
                <a:lnTo>
                  <a:pt x="576" y="277"/>
                </a:lnTo>
                <a:lnTo>
                  <a:pt x="561" y="281"/>
                </a:lnTo>
                <a:lnTo>
                  <a:pt x="545" y="284"/>
                </a:lnTo>
                <a:lnTo>
                  <a:pt x="529" y="287"/>
                </a:lnTo>
                <a:lnTo>
                  <a:pt x="513" y="292"/>
                </a:lnTo>
                <a:lnTo>
                  <a:pt x="498" y="298"/>
                </a:lnTo>
                <a:lnTo>
                  <a:pt x="484" y="302"/>
                </a:lnTo>
                <a:lnTo>
                  <a:pt x="470" y="309"/>
                </a:lnTo>
                <a:lnTo>
                  <a:pt x="457" y="315"/>
                </a:lnTo>
                <a:lnTo>
                  <a:pt x="443" y="323"/>
                </a:lnTo>
                <a:lnTo>
                  <a:pt x="431" y="329"/>
                </a:lnTo>
                <a:lnTo>
                  <a:pt x="418" y="337"/>
                </a:lnTo>
                <a:lnTo>
                  <a:pt x="415" y="328"/>
                </a:lnTo>
                <a:lnTo>
                  <a:pt x="409" y="319"/>
                </a:lnTo>
                <a:lnTo>
                  <a:pt x="565" y="163"/>
                </a:lnTo>
                <a:lnTo>
                  <a:pt x="578" y="170"/>
                </a:lnTo>
                <a:lnTo>
                  <a:pt x="590" y="176"/>
                </a:lnTo>
                <a:lnTo>
                  <a:pt x="597" y="178"/>
                </a:lnTo>
                <a:lnTo>
                  <a:pt x="604" y="179"/>
                </a:lnTo>
                <a:lnTo>
                  <a:pt x="610" y="180"/>
                </a:lnTo>
                <a:lnTo>
                  <a:pt x="618" y="180"/>
                </a:lnTo>
                <a:lnTo>
                  <a:pt x="627" y="180"/>
                </a:lnTo>
                <a:lnTo>
                  <a:pt x="636" y="178"/>
                </a:lnTo>
                <a:lnTo>
                  <a:pt x="644" y="176"/>
                </a:lnTo>
                <a:lnTo>
                  <a:pt x="653" y="173"/>
                </a:lnTo>
                <a:lnTo>
                  <a:pt x="661" y="169"/>
                </a:lnTo>
                <a:lnTo>
                  <a:pt x="668" y="164"/>
                </a:lnTo>
                <a:lnTo>
                  <a:pt x="676" y="160"/>
                </a:lnTo>
                <a:lnTo>
                  <a:pt x="681" y="154"/>
                </a:lnTo>
                <a:lnTo>
                  <a:pt x="687" y="147"/>
                </a:lnTo>
                <a:lnTo>
                  <a:pt x="693" y="141"/>
                </a:lnTo>
                <a:lnTo>
                  <a:pt x="697" y="133"/>
                </a:lnTo>
                <a:lnTo>
                  <a:pt x="701" y="125"/>
                </a:lnTo>
                <a:lnTo>
                  <a:pt x="704" y="117"/>
                </a:lnTo>
                <a:lnTo>
                  <a:pt x="706" y="108"/>
                </a:lnTo>
                <a:lnTo>
                  <a:pt x="707" y="99"/>
                </a:lnTo>
                <a:lnTo>
                  <a:pt x="709" y="90"/>
                </a:lnTo>
                <a:lnTo>
                  <a:pt x="707" y="81"/>
                </a:lnTo>
                <a:lnTo>
                  <a:pt x="706" y="72"/>
                </a:lnTo>
                <a:lnTo>
                  <a:pt x="704" y="63"/>
                </a:lnTo>
                <a:lnTo>
                  <a:pt x="701" y="55"/>
                </a:lnTo>
                <a:lnTo>
                  <a:pt x="697" y="47"/>
                </a:lnTo>
                <a:lnTo>
                  <a:pt x="693" y="39"/>
                </a:lnTo>
                <a:lnTo>
                  <a:pt x="687" y="32"/>
                </a:lnTo>
                <a:lnTo>
                  <a:pt x="681" y="25"/>
                </a:lnTo>
                <a:lnTo>
                  <a:pt x="676" y="20"/>
                </a:lnTo>
                <a:lnTo>
                  <a:pt x="668" y="15"/>
                </a:lnTo>
                <a:lnTo>
                  <a:pt x="661" y="11"/>
                </a:lnTo>
                <a:lnTo>
                  <a:pt x="653" y="6"/>
                </a:lnTo>
                <a:lnTo>
                  <a:pt x="644" y="4"/>
                </a:lnTo>
                <a:lnTo>
                  <a:pt x="636" y="2"/>
                </a:lnTo>
                <a:lnTo>
                  <a:pt x="627" y="0"/>
                </a:lnTo>
                <a:lnTo>
                  <a:pt x="618" y="0"/>
                </a:lnTo>
                <a:lnTo>
                  <a:pt x="609" y="0"/>
                </a:lnTo>
                <a:lnTo>
                  <a:pt x="600" y="2"/>
                </a:lnTo>
                <a:lnTo>
                  <a:pt x="591" y="4"/>
                </a:lnTo>
                <a:lnTo>
                  <a:pt x="583" y="6"/>
                </a:lnTo>
                <a:lnTo>
                  <a:pt x="575" y="11"/>
                </a:lnTo>
                <a:lnTo>
                  <a:pt x="567" y="15"/>
                </a:lnTo>
                <a:lnTo>
                  <a:pt x="561" y="20"/>
                </a:lnTo>
                <a:lnTo>
                  <a:pt x="554" y="25"/>
                </a:lnTo>
                <a:lnTo>
                  <a:pt x="548" y="32"/>
                </a:lnTo>
                <a:lnTo>
                  <a:pt x="543" y="39"/>
                </a:lnTo>
                <a:lnTo>
                  <a:pt x="538" y="47"/>
                </a:lnTo>
                <a:lnTo>
                  <a:pt x="535" y="55"/>
                </a:lnTo>
                <a:lnTo>
                  <a:pt x="531" y="63"/>
                </a:lnTo>
                <a:lnTo>
                  <a:pt x="529" y="72"/>
                </a:lnTo>
                <a:lnTo>
                  <a:pt x="528" y="81"/>
                </a:lnTo>
                <a:lnTo>
                  <a:pt x="528" y="90"/>
                </a:lnTo>
                <a:lnTo>
                  <a:pt x="529" y="105"/>
                </a:lnTo>
                <a:lnTo>
                  <a:pt x="532" y="118"/>
                </a:lnTo>
                <a:lnTo>
                  <a:pt x="537" y="131"/>
                </a:lnTo>
                <a:lnTo>
                  <a:pt x="545" y="142"/>
                </a:lnTo>
                <a:lnTo>
                  <a:pt x="388" y="298"/>
                </a:lnTo>
                <a:lnTo>
                  <a:pt x="379" y="293"/>
                </a:lnTo>
                <a:lnTo>
                  <a:pt x="369" y="289"/>
                </a:lnTo>
                <a:lnTo>
                  <a:pt x="358" y="286"/>
                </a:lnTo>
                <a:lnTo>
                  <a:pt x="347" y="285"/>
                </a:lnTo>
                <a:lnTo>
                  <a:pt x="339" y="286"/>
                </a:lnTo>
                <a:lnTo>
                  <a:pt x="331" y="287"/>
                </a:lnTo>
                <a:lnTo>
                  <a:pt x="325" y="289"/>
                </a:lnTo>
                <a:lnTo>
                  <a:pt x="318" y="292"/>
                </a:lnTo>
                <a:lnTo>
                  <a:pt x="311" y="294"/>
                </a:lnTo>
                <a:lnTo>
                  <a:pt x="304" y="299"/>
                </a:lnTo>
                <a:lnTo>
                  <a:pt x="299" y="303"/>
                </a:lnTo>
                <a:lnTo>
                  <a:pt x="294" y="308"/>
                </a:lnTo>
                <a:lnTo>
                  <a:pt x="288" y="313"/>
                </a:lnTo>
                <a:lnTo>
                  <a:pt x="284" y="319"/>
                </a:lnTo>
                <a:lnTo>
                  <a:pt x="281" y="325"/>
                </a:lnTo>
                <a:lnTo>
                  <a:pt x="277" y="332"/>
                </a:lnTo>
                <a:lnTo>
                  <a:pt x="275" y="338"/>
                </a:lnTo>
                <a:lnTo>
                  <a:pt x="273" y="346"/>
                </a:lnTo>
                <a:lnTo>
                  <a:pt x="271" y="353"/>
                </a:lnTo>
                <a:lnTo>
                  <a:pt x="271" y="361"/>
                </a:lnTo>
                <a:lnTo>
                  <a:pt x="273" y="372"/>
                </a:lnTo>
                <a:lnTo>
                  <a:pt x="275" y="383"/>
                </a:lnTo>
                <a:lnTo>
                  <a:pt x="278" y="393"/>
                </a:lnTo>
                <a:lnTo>
                  <a:pt x="284" y="403"/>
                </a:lnTo>
                <a:lnTo>
                  <a:pt x="134" y="553"/>
                </a:lnTo>
                <a:lnTo>
                  <a:pt x="124" y="547"/>
                </a:lnTo>
                <a:lnTo>
                  <a:pt x="113" y="545"/>
                </a:lnTo>
                <a:lnTo>
                  <a:pt x="102" y="543"/>
                </a:lnTo>
                <a:lnTo>
                  <a:pt x="91" y="542"/>
                </a:lnTo>
                <a:lnTo>
                  <a:pt x="82" y="542"/>
                </a:lnTo>
                <a:lnTo>
                  <a:pt x="73" y="544"/>
                </a:lnTo>
                <a:lnTo>
                  <a:pt x="64" y="546"/>
                </a:lnTo>
                <a:lnTo>
                  <a:pt x="56" y="548"/>
                </a:lnTo>
                <a:lnTo>
                  <a:pt x="48" y="553"/>
                </a:lnTo>
                <a:lnTo>
                  <a:pt x="40" y="557"/>
                </a:lnTo>
                <a:lnTo>
                  <a:pt x="33" y="562"/>
                </a:lnTo>
                <a:lnTo>
                  <a:pt x="26" y="568"/>
                </a:lnTo>
                <a:lnTo>
                  <a:pt x="21" y="574"/>
                </a:lnTo>
                <a:lnTo>
                  <a:pt x="16" y="581"/>
                </a:lnTo>
                <a:lnTo>
                  <a:pt x="12" y="589"/>
                </a:lnTo>
                <a:lnTo>
                  <a:pt x="7" y="597"/>
                </a:lnTo>
                <a:lnTo>
                  <a:pt x="5" y="605"/>
                </a:lnTo>
                <a:lnTo>
                  <a:pt x="3" y="614"/>
                </a:lnTo>
                <a:lnTo>
                  <a:pt x="0" y="623"/>
                </a:lnTo>
                <a:lnTo>
                  <a:pt x="0" y="632"/>
                </a:lnTo>
                <a:lnTo>
                  <a:pt x="0" y="641"/>
                </a:lnTo>
                <a:lnTo>
                  <a:pt x="3" y="650"/>
                </a:lnTo>
                <a:lnTo>
                  <a:pt x="5" y="659"/>
                </a:lnTo>
                <a:lnTo>
                  <a:pt x="7" y="667"/>
                </a:lnTo>
                <a:lnTo>
                  <a:pt x="12" y="675"/>
                </a:lnTo>
                <a:lnTo>
                  <a:pt x="16" y="683"/>
                </a:lnTo>
                <a:lnTo>
                  <a:pt x="21" y="690"/>
                </a:lnTo>
                <a:lnTo>
                  <a:pt x="26" y="696"/>
                </a:lnTo>
                <a:lnTo>
                  <a:pt x="33" y="702"/>
                </a:lnTo>
                <a:lnTo>
                  <a:pt x="40" y="706"/>
                </a:lnTo>
                <a:lnTo>
                  <a:pt x="48" y="711"/>
                </a:lnTo>
                <a:lnTo>
                  <a:pt x="56" y="716"/>
                </a:lnTo>
                <a:lnTo>
                  <a:pt x="64" y="718"/>
                </a:lnTo>
                <a:lnTo>
                  <a:pt x="73" y="720"/>
                </a:lnTo>
                <a:lnTo>
                  <a:pt x="82" y="722"/>
                </a:lnTo>
                <a:lnTo>
                  <a:pt x="91" y="722"/>
                </a:lnTo>
                <a:lnTo>
                  <a:pt x="100" y="722"/>
                </a:lnTo>
                <a:lnTo>
                  <a:pt x="109" y="720"/>
                </a:lnTo>
                <a:lnTo>
                  <a:pt x="118" y="718"/>
                </a:lnTo>
                <a:lnTo>
                  <a:pt x="126" y="716"/>
                </a:lnTo>
                <a:lnTo>
                  <a:pt x="134" y="711"/>
                </a:lnTo>
                <a:lnTo>
                  <a:pt x="142" y="706"/>
                </a:lnTo>
                <a:lnTo>
                  <a:pt x="148" y="702"/>
                </a:lnTo>
                <a:lnTo>
                  <a:pt x="155" y="696"/>
                </a:lnTo>
                <a:lnTo>
                  <a:pt x="161" y="690"/>
                </a:lnTo>
                <a:lnTo>
                  <a:pt x="165" y="683"/>
                </a:lnTo>
                <a:lnTo>
                  <a:pt x="170" y="675"/>
                </a:lnTo>
                <a:lnTo>
                  <a:pt x="174" y="667"/>
                </a:lnTo>
                <a:lnTo>
                  <a:pt x="177" y="659"/>
                </a:lnTo>
                <a:lnTo>
                  <a:pt x="179" y="650"/>
                </a:lnTo>
                <a:lnTo>
                  <a:pt x="181" y="641"/>
                </a:lnTo>
                <a:lnTo>
                  <a:pt x="181" y="632"/>
                </a:lnTo>
                <a:lnTo>
                  <a:pt x="181" y="623"/>
                </a:lnTo>
                <a:lnTo>
                  <a:pt x="180" y="615"/>
                </a:lnTo>
                <a:lnTo>
                  <a:pt x="178" y="607"/>
                </a:lnTo>
                <a:lnTo>
                  <a:pt x="174" y="599"/>
                </a:lnTo>
                <a:lnTo>
                  <a:pt x="171" y="591"/>
                </a:lnTo>
                <a:lnTo>
                  <a:pt x="168" y="585"/>
                </a:lnTo>
                <a:lnTo>
                  <a:pt x="163" y="578"/>
                </a:lnTo>
                <a:lnTo>
                  <a:pt x="157" y="571"/>
                </a:lnTo>
                <a:lnTo>
                  <a:pt x="305" y="424"/>
                </a:lnTo>
                <a:lnTo>
                  <a:pt x="316" y="430"/>
                </a:lnTo>
                <a:lnTo>
                  <a:pt x="328" y="433"/>
                </a:lnTo>
                <a:lnTo>
                  <a:pt x="314" y="457"/>
                </a:lnTo>
                <a:lnTo>
                  <a:pt x="303" y="483"/>
                </a:lnTo>
                <a:lnTo>
                  <a:pt x="294" y="510"/>
                </a:lnTo>
                <a:lnTo>
                  <a:pt x="286" y="538"/>
                </a:lnTo>
                <a:lnTo>
                  <a:pt x="279" y="568"/>
                </a:lnTo>
                <a:lnTo>
                  <a:pt x="275" y="598"/>
                </a:lnTo>
                <a:lnTo>
                  <a:pt x="273" y="630"/>
                </a:lnTo>
                <a:lnTo>
                  <a:pt x="271" y="662"/>
                </a:lnTo>
                <a:lnTo>
                  <a:pt x="271" y="753"/>
                </a:lnTo>
                <a:lnTo>
                  <a:pt x="226" y="753"/>
                </a:lnTo>
                <a:lnTo>
                  <a:pt x="223" y="753"/>
                </a:lnTo>
                <a:lnTo>
                  <a:pt x="221" y="754"/>
                </a:lnTo>
                <a:lnTo>
                  <a:pt x="218" y="755"/>
                </a:lnTo>
                <a:lnTo>
                  <a:pt x="216" y="757"/>
                </a:lnTo>
                <a:lnTo>
                  <a:pt x="214" y="760"/>
                </a:lnTo>
                <a:lnTo>
                  <a:pt x="213" y="762"/>
                </a:lnTo>
                <a:lnTo>
                  <a:pt x="212" y="764"/>
                </a:lnTo>
                <a:lnTo>
                  <a:pt x="212" y="767"/>
                </a:lnTo>
                <a:lnTo>
                  <a:pt x="212" y="888"/>
                </a:lnTo>
                <a:lnTo>
                  <a:pt x="212" y="891"/>
                </a:lnTo>
                <a:lnTo>
                  <a:pt x="213" y="894"/>
                </a:lnTo>
                <a:lnTo>
                  <a:pt x="214" y="896"/>
                </a:lnTo>
                <a:lnTo>
                  <a:pt x="216" y="898"/>
                </a:lnTo>
                <a:lnTo>
                  <a:pt x="218" y="901"/>
                </a:lnTo>
                <a:lnTo>
                  <a:pt x="221" y="902"/>
                </a:lnTo>
                <a:lnTo>
                  <a:pt x="223" y="903"/>
                </a:lnTo>
                <a:lnTo>
                  <a:pt x="226" y="903"/>
                </a:lnTo>
                <a:lnTo>
                  <a:pt x="347" y="903"/>
                </a:lnTo>
                <a:lnTo>
                  <a:pt x="349" y="903"/>
                </a:lnTo>
                <a:lnTo>
                  <a:pt x="353" y="902"/>
                </a:lnTo>
                <a:lnTo>
                  <a:pt x="355" y="901"/>
                </a:lnTo>
                <a:lnTo>
                  <a:pt x="357" y="898"/>
                </a:lnTo>
                <a:lnTo>
                  <a:pt x="360" y="896"/>
                </a:lnTo>
                <a:lnTo>
                  <a:pt x="361" y="894"/>
                </a:lnTo>
                <a:lnTo>
                  <a:pt x="362" y="891"/>
                </a:lnTo>
                <a:lnTo>
                  <a:pt x="362" y="888"/>
                </a:lnTo>
                <a:lnTo>
                  <a:pt x="362" y="767"/>
                </a:lnTo>
                <a:lnTo>
                  <a:pt x="362" y="764"/>
                </a:lnTo>
                <a:lnTo>
                  <a:pt x="361" y="762"/>
                </a:lnTo>
                <a:lnTo>
                  <a:pt x="360" y="760"/>
                </a:lnTo>
                <a:lnTo>
                  <a:pt x="357" y="757"/>
                </a:lnTo>
                <a:lnTo>
                  <a:pt x="355" y="755"/>
                </a:lnTo>
                <a:lnTo>
                  <a:pt x="353" y="754"/>
                </a:lnTo>
                <a:lnTo>
                  <a:pt x="349" y="753"/>
                </a:lnTo>
                <a:lnTo>
                  <a:pt x="347" y="753"/>
                </a:lnTo>
                <a:lnTo>
                  <a:pt x="302" y="753"/>
                </a:lnTo>
                <a:lnTo>
                  <a:pt x="302" y="662"/>
                </a:lnTo>
                <a:lnTo>
                  <a:pt x="303" y="629"/>
                </a:lnTo>
                <a:lnTo>
                  <a:pt x="305" y="597"/>
                </a:lnTo>
                <a:lnTo>
                  <a:pt x="310" y="566"/>
                </a:lnTo>
                <a:lnTo>
                  <a:pt x="317" y="537"/>
                </a:lnTo>
                <a:lnTo>
                  <a:pt x="326" y="509"/>
                </a:lnTo>
                <a:lnTo>
                  <a:pt x="336" y="482"/>
                </a:lnTo>
                <a:lnTo>
                  <a:pt x="343" y="469"/>
                </a:lnTo>
                <a:lnTo>
                  <a:pt x="348" y="457"/>
                </a:lnTo>
                <a:lnTo>
                  <a:pt x="355" y="446"/>
                </a:lnTo>
                <a:lnTo>
                  <a:pt x="363" y="434"/>
                </a:lnTo>
                <a:lnTo>
                  <a:pt x="373" y="431"/>
                </a:lnTo>
                <a:lnTo>
                  <a:pt x="383" y="426"/>
                </a:lnTo>
                <a:lnTo>
                  <a:pt x="393" y="420"/>
                </a:lnTo>
                <a:lnTo>
                  <a:pt x="401" y="413"/>
                </a:lnTo>
                <a:lnTo>
                  <a:pt x="408" y="404"/>
                </a:lnTo>
                <a:lnTo>
                  <a:pt x="414" y="395"/>
                </a:lnTo>
                <a:lnTo>
                  <a:pt x="418" y="383"/>
                </a:lnTo>
                <a:lnTo>
                  <a:pt x="421" y="372"/>
                </a:lnTo>
                <a:lnTo>
                  <a:pt x="433" y="364"/>
                </a:lnTo>
                <a:lnTo>
                  <a:pt x="445" y="356"/>
                </a:lnTo>
                <a:lnTo>
                  <a:pt x="458" y="348"/>
                </a:lnTo>
                <a:lnTo>
                  <a:pt x="471" y="342"/>
                </a:lnTo>
                <a:lnTo>
                  <a:pt x="485" y="335"/>
                </a:lnTo>
                <a:lnTo>
                  <a:pt x="498" y="329"/>
                </a:lnTo>
                <a:lnTo>
                  <a:pt x="513" y="324"/>
                </a:lnTo>
                <a:lnTo>
                  <a:pt x="529" y="319"/>
                </a:lnTo>
                <a:lnTo>
                  <a:pt x="544" y="315"/>
                </a:lnTo>
                <a:lnTo>
                  <a:pt x="559" y="311"/>
                </a:lnTo>
                <a:lnTo>
                  <a:pt x="576" y="308"/>
                </a:lnTo>
                <a:lnTo>
                  <a:pt x="593" y="306"/>
                </a:lnTo>
                <a:lnTo>
                  <a:pt x="610" y="303"/>
                </a:lnTo>
                <a:lnTo>
                  <a:pt x="627" y="302"/>
                </a:lnTo>
                <a:lnTo>
                  <a:pt x="645" y="301"/>
                </a:lnTo>
                <a:lnTo>
                  <a:pt x="663" y="301"/>
                </a:lnTo>
                <a:lnTo>
                  <a:pt x="754" y="301"/>
                </a:lnTo>
                <a:lnTo>
                  <a:pt x="754" y="346"/>
                </a:lnTo>
                <a:lnTo>
                  <a:pt x="754" y="348"/>
                </a:lnTo>
                <a:lnTo>
                  <a:pt x="755" y="352"/>
                </a:lnTo>
                <a:lnTo>
                  <a:pt x="756" y="354"/>
                </a:lnTo>
                <a:lnTo>
                  <a:pt x="758" y="356"/>
                </a:lnTo>
                <a:lnTo>
                  <a:pt x="761" y="359"/>
                </a:lnTo>
                <a:lnTo>
                  <a:pt x="763" y="360"/>
                </a:lnTo>
                <a:lnTo>
                  <a:pt x="765" y="361"/>
                </a:lnTo>
                <a:lnTo>
                  <a:pt x="768" y="361"/>
                </a:lnTo>
                <a:lnTo>
                  <a:pt x="889" y="361"/>
                </a:lnTo>
                <a:lnTo>
                  <a:pt x="892" y="361"/>
                </a:lnTo>
                <a:lnTo>
                  <a:pt x="895" y="360"/>
                </a:lnTo>
                <a:lnTo>
                  <a:pt x="897" y="359"/>
                </a:lnTo>
                <a:lnTo>
                  <a:pt x="899" y="356"/>
                </a:lnTo>
                <a:lnTo>
                  <a:pt x="902" y="354"/>
                </a:lnTo>
                <a:lnTo>
                  <a:pt x="903" y="352"/>
                </a:lnTo>
                <a:lnTo>
                  <a:pt x="904" y="348"/>
                </a:lnTo>
                <a:lnTo>
                  <a:pt x="904" y="346"/>
                </a:lnTo>
                <a:lnTo>
                  <a:pt x="904" y="225"/>
                </a:lnTo>
                <a:lnTo>
                  <a:pt x="904" y="222"/>
                </a:lnTo>
                <a:lnTo>
                  <a:pt x="903" y="220"/>
                </a:lnTo>
                <a:lnTo>
                  <a:pt x="902" y="217"/>
                </a:lnTo>
                <a:lnTo>
                  <a:pt x="899" y="215"/>
                </a:lnTo>
                <a:lnTo>
                  <a:pt x="897" y="213"/>
                </a:lnTo>
                <a:lnTo>
                  <a:pt x="895" y="212"/>
                </a:lnTo>
                <a:lnTo>
                  <a:pt x="892" y="211"/>
                </a:lnTo>
                <a:lnTo>
                  <a:pt x="889" y="211"/>
                </a:ln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dirty="0"/>
          </a:p>
        </p:txBody>
      </p:sp>
      <p:grpSp>
        <p:nvGrpSpPr>
          <p:cNvPr id="39" name="Group 38" descr="Icon of gears. ">
            <a:extLst>
              <a:ext uri="{FF2B5EF4-FFF2-40B4-BE49-F238E27FC236}">
                <a16:creationId xmlns:a16="http://schemas.microsoft.com/office/drawing/2014/main" id="{5BC0E3F0-447D-4721-AB1F-C8243BA36671}"/>
              </a:ext>
            </a:extLst>
          </p:cNvPr>
          <p:cNvGrpSpPr/>
          <p:nvPr/>
        </p:nvGrpSpPr>
        <p:grpSpPr>
          <a:xfrm>
            <a:off x="4717582" y="5353558"/>
            <a:ext cx="343837" cy="343837"/>
            <a:chOff x="7613650" y="1387475"/>
            <a:chExt cx="284163" cy="284163"/>
          </a:xfrm>
          <a:solidFill>
            <a:schemeClr val="bg1"/>
          </a:solidFill>
        </p:grpSpPr>
        <p:sp>
          <p:nvSpPr>
            <p:cNvPr id="40" name="Freeform 4359">
              <a:extLst>
                <a:ext uri="{FF2B5EF4-FFF2-40B4-BE49-F238E27FC236}">
                  <a16:creationId xmlns:a16="http://schemas.microsoft.com/office/drawing/2014/main" id="{351831F3-9830-4A23-8B34-11A3FCCA027E}"/>
                </a:ext>
              </a:extLst>
            </p:cNvPr>
            <p:cNvSpPr>
              <a:spLocks noEditPoints="1"/>
            </p:cNvSpPr>
            <p:nvPr/>
          </p:nvSpPr>
          <p:spPr bwMode="auto">
            <a:xfrm>
              <a:off x="7613650" y="1471613"/>
              <a:ext cx="200025" cy="200025"/>
            </a:xfrm>
            <a:custGeom>
              <a:avLst/>
              <a:gdLst>
                <a:gd name="T0" fmla="*/ 276 w 629"/>
                <a:gd name="T1" fmla="*/ 436 h 629"/>
                <a:gd name="T2" fmla="*/ 233 w 629"/>
                <a:gd name="T3" fmla="*/ 411 h 629"/>
                <a:gd name="T4" fmla="*/ 202 w 629"/>
                <a:gd name="T5" fmla="*/ 374 h 629"/>
                <a:gd name="T6" fmla="*/ 187 w 629"/>
                <a:gd name="T7" fmla="*/ 325 h 629"/>
                <a:gd name="T8" fmla="*/ 192 w 629"/>
                <a:gd name="T9" fmla="*/ 274 h 629"/>
                <a:gd name="T10" fmla="*/ 216 w 629"/>
                <a:gd name="T11" fmla="*/ 231 h 629"/>
                <a:gd name="T12" fmla="*/ 253 w 629"/>
                <a:gd name="T13" fmla="*/ 199 h 629"/>
                <a:gd name="T14" fmla="*/ 301 w 629"/>
                <a:gd name="T15" fmla="*/ 184 h 629"/>
                <a:gd name="T16" fmla="*/ 352 w 629"/>
                <a:gd name="T17" fmla="*/ 190 h 629"/>
                <a:gd name="T18" fmla="*/ 395 w 629"/>
                <a:gd name="T19" fmla="*/ 213 h 629"/>
                <a:gd name="T20" fmla="*/ 426 w 629"/>
                <a:gd name="T21" fmla="*/ 252 h 629"/>
                <a:gd name="T22" fmla="*/ 441 w 629"/>
                <a:gd name="T23" fmla="*/ 300 h 629"/>
                <a:gd name="T24" fmla="*/ 436 w 629"/>
                <a:gd name="T25" fmla="*/ 350 h 629"/>
                <a:gd name="T26" fmla="*/ 413 w 629"/>
                <a:gd name="T27" fmla="*/ 394 h 629"/>
                <a:gd name="T28" fmla="*/ 375 w 629"/>
                <a:gd name="T29" fmla="*/ 425 h 629"/>
                <a:gd name="T30" fmla="*/ 327 w 629"/>
                <a:gd name="T31" fmla="*/ 440 h 629"/>
                <a:gd name="T32" fmla="*/ 572 w 629"/>
                <a:gd name="T33" fmla="*/ 346 h 629"/>
                <a:gd name="T34" fmla="*/ 574 w 629"/>
                <a:gd name="T35" fmla="*/ 302 h 629"/>
                <a:gd name="T36" fmla="*/ 620 w 629"/>
                <a:gd name="T37" fmla="*/ 241 h 629"/>
                <a:gd name="T38" fmla="*/ 628 w 629"/>
                <a:gd name="T39" fmla="*/ 231 h 629"/>
                <a:gd name="T40" fmla="*/ 625 w 629"/>
                <a:gd name="T41" fmla="*/ 219 h 629"/>
                <a:gd name="T42" fmla="*/ 544 w 629"/>
                <a:gd name="T43" fmla="*/ 84 h 629"/>
                <a:gd name="T44" fmla="*/ 532 w 629"/>
                <a:gd name="T45" fmla="*/ 83 h 629"/>
                <a:gd name="T46" fmla="*/ 447 w 629"/>
                <a:gd name="T47" fmla="*/ 88 h 629"/>
                <a:gd name="T48" fmla="*/ 407 w 629"/>
                <a:gd name="T49" fmla="*/ 69 h 629"/>
                <a:gd name="T50" fmla="*/ 404 w 629"/>
                <a:gd name="T51" fmla="*/ 7 h 629"/>
                <a:gd name="T52" fmla="*/ 395 w 629"/>
                <a:gd name="T53" fmla="*/ 0 h 629"/>
                <a:gd name="T54" fmla="*/ 235 w 629"/>
                <a:gd name="T55" fmla="*/ 1 h 629"/>
                <a:gd name="T56" fmla="*/ 227 w 629"/>
                <a:gd name="T57" fmla="*/ 10 h 629"/>
                <a:gd name="T58" fmla="*/ 216 w 629"/>
                <a:gd name="T59" fmla="*/ 72 h 629"/>
                <a:gd name="T60" fmla="*/ 177 w 629"/>
                <a:gd name="T61" fmla="*/ 91 h 629"/>
                <a:gd name="T62" fmla="*/ 98 w 629"/>
                <a:gd name="T63" fmla="*/ 84 h 629"/>
                <a:gd name="T64" fmla="*/ 87 w 629"/>
                <a:gd name="T65" fmla="*/ 83 h 629"/>
                <a:gd name="T66" fmla="*/ 78 w 629"/>
                <a:gd name="T67" fmla="*/ 90 h 629"/>
                <a:gd name="T68" fmla="*/ 1 w 629"/>
                <a:gd name="T69" fmla="*/ 228 h 629"/>
                <a:gd name="T70" fmla="*/ 57 w 629"/>
                <a:gd name="T71" fmla="*/ 269 h 629"/>
                <a:gd name="T72" fmla="*/ 54 w 629"/>
                <a:gd name="T73" fmla="*/ 313 h 629"/>
                <a:gd name="T74" fmla="*/ 57 w 629"/>
                <a:gd name="T75" fmla="*/ 355 h 629"/>
                <a:gd name="T76" fmla="*/ 2 w 629"/>
                <a:gd name="T77" fmla="*/ 391 h 629"/>
                <a:gd name="T78" fmla="*/ 1 w 629"/>
                <a:gd name="T79" fmla="*/ 402 h 629"/>
                <a:gd name="T80" fmla="*/ 86 w 629"/>
                <a:gd name="T81" fmla="*/ 543 h 629"/>
                <a:gd name="T82" fmla="*/ 98 w 629"/>
                <a:gd name="T83" fmla="*/ 542 h 629"/>
                <a:gd name="T84" fmla="*/ 177 w 629"/>
                <a:gd name="T85" fmla="*/ 533 h 629"/>
                <a:gd name="T86" fmla="*/ 216 w 629"/>
                <a:gd name="T87" fmla="*/ 552 h 629"/>
                <a:gd name="T88" fmla="*/ 227 w 629"/>
                <a:gd name="T89" fmla="*/ 620 h 629"/>
                <a:gd name="T90" fmla="*/ 235 w 629"/>
                <a:gd name="T91" fmla="*/ 628 h 629"/>
                <a:gd name="T92" fmla="*/ 395 w 629"/>
                <a:gd name="T93" fmla="*/ 629 h 629"/>
                <a:gd name="T94" fmla="*/ 404 w 629"/>
                <a:gd name="T95" fmla="*/ 623 h 629"/>
                <a:gd name="T96" fmla="*/ 407 w 629"/>
                <a:gd name="T97" fmla="*/ 556 h 629"/>
                <a:gd name="T98" fmla="*/ 447 w 629"/>
                <a:gd name="T99" fmla="*/ 538 h 629"/>
                <a:gd name="T100" fmla="*/ 533 w 629"/>
                <a:gd name="T101" fmla="*/ 543 h 629"/>
                <a:gd name="T102" fmla="*/ 545 w 629"/>
                <a:gd name="T103" fmla="*/ 543 h 629"/>
                <a:gd name="T104" fmla="*/ 627 w 629"/>
                <a:gd name="T105" fmla="*/ 405 h 629"/>
                <a:gd name="T106" fmla="*/ 628 w 629"/>
                <a:gd name="T107" fmla="*/ 394 h 629"/>
                <a:gd name="T108" fmla="*/ 621 w 629"/>
                <a:gd name="T109" fmla="*/ 385 h 6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629" h="629">
                  <a:moveTo>
                    <a:pt x="314" y="441"/>
                  </a:moveTo>
                  <a:lnTo>
                    <a:pt x="301" y="440"/>
                  </a:lnTo>
                  <a:lnTo>
                    <a:pt x="288" y="439"/>
                  </a:lnTo>
                  <a:lnTo>
                    <a:pt x="276" y="436"/>
                  </a:lnTo>
                  <a:lnTo>
                    <a:pt x="264" y="430"/>
                  </a:lnTo>
                  <a:lnTo>
                    <a:pt x="253" y="425"/>
                  </a:lnTo>
                  <a:lnTo>
                    <a:pt x="242" y="418"/>
                  </a:lnTo>
                  <a:lnTo>
                    <a:pt x="233" y="411"/>
                  </a:lnTo>
                  <a:lnTo>
                    <a:pt x="223" y="404"/>
                  </a:lnTo>
                  <a:lnTo>
                    <a:pt x="216" y="394"/>
                  </a:lnTo>
                  <a:lnTo>
                    <a:pt x="208" y="384"/>
                  </a:lnTo>
                  <a:lnTo>
                    <a:pt x="202" y="374"/>
                  </a:lnTo>
                  <a:lnTo>
                    <a:pt x="196" y="362"/>
                  </a:lnTo>
                  <a:lnTo>
                    <a:pt x="192" y="350"/>
                  </a:lnTo>
                  <a:lnTo>
                    <a:pt x="189" y="338"/>
                  </a:lnTo>
                  <a:lnTo>
                    <a:pt x="187" y="325"/>
                  </a:lnTo>
                  <a:lnTo>
                    <a:pt x="186" y="313"/>
                  </a:lnTo>
                  <a:lnTo>
                    <a:pt x="187" y="300"/>
                  </a:lnTo>
                  <a:lnTo>
                    <a:pt x="189" y="287"/>
                  </a:lnTo>
                  <a:lnTo>
                    <a:pt x="192" y="274"/>
                  </a:lnTo>
                  <a:lnTo>
                    <a:pt x="196" y="262"/>
                  </a:lnTo>
                  <a:lnTo>
                    <a:pt x="202" y="252"/>
                  </a:lnTo>
                  <a:lnTo>
                    <a:pt x="208" y="241"/>
                  </a:lnTo>
                  <a:lnTo>
                    <a:pt x="216" y="231"/>
                  </a:lnTo>
                  <a:lnTo>
                    <a:pt x="223" y="222"/>
                  </a:lnTo>
                  <a:lnTo>
                    <a:pt x="233" y="213"/>
                  </a:lnTo>
                  <a:lnTo>
                    <a:pt x="242" y="206"/>
                  </a:lnTo>
                  <a:lnTo>
                    <a:pt x="253" y="199"/>
                  </a:lnTo>
                  <a:lnTo>
                    <a:pt x="264" y="194"/>
                  </a:lnTo>
                  <a:lnTo>
                    <a:pt x="276" y="190"/>
                  </a:lnTo>
                  <a:lnTo>
                    <a:pt x="288" y="186"/>
                  </a:lnTo>
                  <a:lnTo>
                    <a:pt x="301" y="184"/>
                  </a:lnTo>
                  <a:lnTo>
                    <a:pt x="314" y="184"/>
                  </a:lnTo>
                  <a:lnTo>
                    <a:pt x="327" y="184"/>
                  </a:lnTo>
                  <a:lnTo>
                    <a:pt x="340" y="186"/>
                  </a:lnTo>
                  <a:lnTo>
                    <a:pt x="352" y="190"/>
                  </a:lnTo>
                  <a:lnTo>
                    <a:pt x="363" y="194"/>
                  </a:lnTo>
                  <a:lnTo>
                    <a:pt x="375" y="199"/>
                  </a:lnTo>
                  <a:lnTo>
                    <a:pt x="386" y="206"/>
                  </a:lnTo>
                  <a:lnTo>
                    <a:pt x="395" y="213"/>
                  </a:lnTo>
                  <a:lnTo>
                    <a:pt x="404" y="222"/>
                  </a:lnTo>
                  <a:lnTo>
                    <a:pt x="413" y="231"/>
                  </a:lnTo>
                  <a:lnTo>
                    <a:pt x="420" y="241"/>
                  </a:lnTo>
                  <a:lnTo>
                    <a:pt x="426" y="252"/>
                  </a:lnTo>
                  <a:lnTo>
                    <a:pt x="432" y="262"/>
                  </a:lnTo>
                  <a:lnTo>
                    <a:pt x="436" y="274"/>
                  </a:lnTo>
                  <a:lnTo>
                    <a:pt x="439" y="287"/>
                  </a:lnTo>
                  <a:lnTo>
                    <a:pt x="441" y="300"/>
                  </a:lnTo>
                  <a:lnTo>
                    <a:pt x="443" y="313"/>
                  </a:lnTo>
                  <a:lnTo>
                    <a:pt x="441" y="325"/>
                  </a:lnTo>
                  <a:lnTo>
                    <a:pt x="439" y="338"/>
                  </a:lnTo>
                  <a:lnTo>
                    <a:pt x="436" y="350"/>
                  </a:lnTo>
                  <a:lnTo>
                    <a:pt x="432" y="362"/>
                  </a:lnTo>
                  <a:lnTo>
                    <a:pt x="426" y="374"/>
                  </a:lnTo>
                  <a:lnTo>
                    <a:pt x="420" y="384"/>
                  </a:lnTo>
                  <a:lnTo>
                    <a:pt x="413" y="394"/>
                  </a:lnTo>
                  <a:lnTo>
                    <a:pt x="404" y="404"/>
                  </a:lnTo>
                  <a:lnTo>
                    <a:pt x="395" y="411"/>
                  </a:lnTo>
                  <a:lnTo>
                    <a:pt x="386" y="418"/>
                  </a:lnTo>
                  <a:lnTo>
                    <a:pt x="375" y="425"/>
                  </a:lnTo>
                  <a:lnTo>
                    <a:pt x="363" y="430"/>
                  </a:lnTo>
                  <a:lnTo>
                    <a:pt x="352" y="436"/>
                  </a:lnTo>
                  <a:lnTo>
                    <a:pt x="340" y="439"/>
                  </a:lnTo>
                  <a:lnTo>
                    <a:pt x="327" y="440"/>
                  </a:lnTo>
                  <a:lnTo>
                    <a:pt x="314" y="441"/>
                  </a:lnTo>
                  <a:close/>
                  <a:moveTo>
                    <a:pt x="621" y="385"/>
                  </a:moveTo>
                  <a:lnTo>
                    <a:pt x="571" y="355"/>
                  </a:lnTo>
                  <a:lnTo>
                    <a:pt x="572" y="346"/>
                  </a:lnTo>
                  <a:lnTo>
                    <a:pt x="573" y="335"/>
                  </a:lnTo>
                  <a:lnTo>
                    <a:pt x="574" y="323"/>
                  </a:lnTo>
                  <a:lnTo>
                    <a:pt x="574" y="313"/>
                  </a:lnTo>
                  <a:lnTo>
                    <a:pt x="574" y="302"/>
                  </a:lnTo>
                  <a:lnTo>
                    <a:pt x="573" y="291"/>
                  </a:lnTo>
                  <a:lnTo>
                    <a:pt x="572" y="280"/>
                  </a:lnTo>
                  <a:lnTo>
                    <a:pt x="570" y="269"/>
                  </a:lnTo>
                  <a:lnTo>
                    <a:pt x="620" y="241"/>
                  </a:lnTo>
                  <a:lnTo>
                    <a:pt x="623" y="239"/>
                  </a:lnTo>
                  <a:lnTo>
                    <a:pt x="624" y="237"/>
                  </a:lnTo>
                  <a:lnTo>
                    <a:pt x="627" y="234"/>
                  </a:lnTo>
                  <a:lnTo>
                    <a:pt x="628" y="231"/>
                  </a:lnTo>
                  <a:lnTo>
                    <a:pt x="628" y="228"/>
                  </a:lnTo>
                  <a:lnTo>
                    <a:pt x="628" y="226"/>
                  </a:lnTo>
                  <a:lnTo>
                    <a:pt x="628" y="223"/>
                  </a:lnTo>
                  <a:lnTo>
                    <a:pt x="625" y="219"/>
                  </a:lnTo>
                  <a:lnTo>
                    <a:pt x="551" y="90"/>
                  </a:lnTo>
                  <a:lnTo>
                    <a:pt x="548" y="87"/>
                  </a:lnTo>
                  <a:lnTo>
                    <a:pt x="546" y="85"/>
                  </a:lnTo>
                  <a:lnTo>
                    <a:pt x="544" y="84"/>
                  </a:lnTo>
                  <a:lnTo>
                    <a:pt x="541" y="83"/>
                  </a:lnTo>
                  <a:lnTo>
                    <a:pt x="539" y="81"/>
                  </a:lnTo>
                  <a:lnTo>
                    <a:pt x="536" y="81"/>
                  </a:lnTo>
                  <a:lnTo>
                    <a:pt x="532" y="83"/>
                  </a:lnTo>
                  <a:lnTo>
                    <a:pt x="530" y="84"/>
                  </a:lnTo>
                  <a:lnTo>
                    <a:pt x="481" y="113"/>
                  </a:lnTo>
                  <a:lnTo>
                    <a:pt x="465" y="99"/>
                  </a:lnTo>
                  <a:lnTo>
                    <a:pt x="447" y="88"/>
                  </a:lnTo>
                  <a:lnTo>
                    <a:pt x="438" y="83"/>
                  </a:lnTo>
                  <a:lnTo>
                    <a:pt x="429" y="77"/>
                  </a:lnTo>
                  <a:lnTo>
                    <a:pt x="418" y="73"/>
                  </a:lnTo>
                  <a:lnTo>
                    <a:pt x="407" y="69"/>
                  </a:lnTo>
                  <a:lnTo>
                    <a:pt x="407" y="15"/>
                  </a:lnTo>
                  <a:lnTo>
                    <a:pt x="407" y="12"/>
                  </a:lnTo>
                  <a:lnTo>
                    <a:pt x="406" y="10"/>
                  </a:lnTo>
                  <a:lnTo>
                    <a:pt x="404" y="7"/>
                  </a:lnTo>
                  <a:lnTo>
                    <a:pt x="403" y="4"/>
                  </a:lnTo>
                  <a:lnTo>
                    <a:pt x="401" y="2"/>
                  </a:lnTo>
                  <a:lnTo>
                    <a:pt x="398" y="1"/>
                  </a:lnTo>
                  <a:lnTo>
                    <a:pt x="395" y="0"/>
                  </a:lnTo>
                  <a:lnTo>
                    <a:pt x="392" y="0"/>
                  </a:lnTo>
                  <a:lnTo>
                    <a:pt x="241" y="0"/>
                  </a:lnTo>
                  <a:lnTo>
                    <a:pt x="238" y="0"/>
                  </a:lnTo>
                  <a:lnTo>
                    <a:pt x="235" y="1"/>
                  </a:lnTo>
                  <a:lnTo>
                    <a:pt x="233" y="2"/>
                  </a:lnTo>
                  <a:lnTo>
                    <a:pt x="231" y="4"/>
                  </a:lnTo>
                  <a:lnTo>
                    <a:pt x="229" y="7"/>
                  </a:lnTo>
                  <a:lnTo>
                    <a:pt x="227" y="10"/>
                  </a:lnTo>
                  <a:lnTo>
                    <a:pt x="226" y="12"/>
                  </a:lnTo>
                  <a:lnTo>
                    <a:pt x="226" y="15"/>
                  </a:lnTo>
                  <a:lnTo>
                    <a:pt x="226" y="69"/>
                  </a:lnTo>
                  <a:lnTo>
                    <a:pt x="216" y="72"/>
                  </a:lnTo>
                  <a:lnTo>
                    <a:pt x="206" y="76"/>
                  </a:lnTo>
                  <a:lnTo>
                    <a:pt x="196" y="80"/>
                  </a:lnTo>
                  <a:lnTo>
                    <a:pt x="187" y="86"/>
                  </a:lnTo>
                  <a:lnTo>
                    <a:pt x="177" y="91"/>
                  </a:lnTo>
                  <a:lnTo>
                    <a:pt x="168" y="98"/>
                  </a:lnTo>
                  <a:lnTo>
                    <a:pt x="159" y="105"/>
                  </a:lnTo>
                  <a:lnTo>
                    <a:pt x="149" y="113"/>
                  </a:lnTo>
                  <a:lnTo>
                    <a:pt x="98" y="84"/>
                  </a:lnTo>
                  <a:lnTo>
                    <a:pt x="96" y="83"/>
                  </a:lnTo>
                  <a:lnTo>
                    <a:pt x="93" y="81"/>
                  </a:lnTo>
                  <a:lnTo>
                    <a:pt x="90" y="81"/>
                  </a:lnTo>
                  <a:lnTo>
                    <a:pt x="87" y="83"/>
                  </a:lnTo>
                  <a:lnTo>
                    <a:pt x="84" y="84"/>
                  </a:lnTo>
                  <a:lnTo>
                    <a:pt x="82" y="85"/>
                  </a:lnTo>
                  <a:lnTo>
                    <a:pt x="80" y="87"/>
                  </a:lnTo>
                  <a:lnTo>
                    <a:pt x="78" y="90"/>
                  </a:lnTo>
                  <a:lnTo>
                    <a:pt x="3" y="219"/>
                  </a:lnTo>
                  <a:lnTo>
                    <a:pt x="1" y="222"/>
                  </a:lnTo>
                  <a:lnTo>
                    <a:pt x="1" y="225"/>
                  </a:lnTo>
                  <a:lnTo>
                    <a:pt x="1" y="228"/>
                  </a:lnTo>
                  <a:lnTo>
                    <a:pt x="1" y="230"/>
                  </a:lnTo>
                  <a:lnTo>
                    <a:pt x="4" y="236"/>
                  </a:lnTo>
                  <a:lnTo>
                    <a:pt x="8" y="241"/>
                  </a:lnTo>
                  <a:lnTo>
                    <a:pt x="57" y="269"/>
                  </a:lnTo>
                  <a:lnTo>
                    <a:pt x="56" y="280"/>
                  </a:lnTo>
                  <a:lnTo>
                    <a:pt x="55" y="291"/>
                  </a:lnTo>
                  <a:lnTo>
                    <a:pt x="54" y="302"/>
                  </a:lnTo>
                  <a:lnTo>
                    <a:pt x="54" y="313"/>
                  </a:lnTo>
                  <a:lnTo>
                    <a:pt x="54" y="323"/>
                  </a:lnTo>
                  <a:lnTo>
                    <a:pt x="55" y="335"/>
                  </a:lnTo>
                  <a:lnTo>
                    <a:pt x="56" y="346"/>
                  </a:lnTo>
                  <a:lnTo>
                    <a:pt x="57" y="355"/>
                  </a:lnTo>
                  <a:lnTo>
                    <a:pt x="7" y="385"/>
                  </a:lnTo>
                  <a:lnTo>
                    <a:pt x="5" y="387"/>
                  </a:lnTo>
                  <a:lnTo>
                    <a:pt x="3" y="389"/>
                  </a:lnTo>
                  <a:lnTo>
                    <a:pt x="2" y="391"/>
                  </a:lnTo>
                  <a:lnTo>
                    <a:pt x="1" y="394"/>
                  </a:lnTo>
                  <a:lnTo>
                    <a:pt x="0" y="396"/>
                  </a:lnTo>
                  <a:lnTo>
                    <a:pt x="1" y="399"/>
                  </a:lnTo>
                  <a:lnTo>
                    <a:pt x="1" y="402"/>
                  </a:lnTo>
                  <a:lnTo>
                    <a:pt x="2" y="405"/>
                  </a:lnTo>
                  <a:lnTo>
                    <a:pt x="78" y="536"/>
                  </a:lnTo>
                  <a:lnTo>
                    <a:pt x="81" y="540"/>
                  </a:lnTo>
                  <a:lnTo>
                    <a:pt x="86" y="543"/>
                  </a:lnTo>
                  <a:lnTo>
                    <a:pt x="89" y="544"/>
                  </a:lnTo>
                  <a:lnTo>
                    <a:pt x="93" y="544"/>
                  </a:lnTo>
                  <a:lnTo>
                    <a:pt x="95" y="543"/>
                  </a:lnTo>
                  <a:lnTo>
                    <a:pt x="98" y="542"/>
                  </a:lnTo>
                  <a:lnTo>
                    <a:pt x="149" y="513"/>
                  </a:lnTo>
                  <a:lnTo>
                    <a:pt x="159" y="520"/>
                  </a:lnTo>
                  <a:lnTo>
                    <a:pt x="168" y="527"/>
                  </a:lnTo>
                  <a:lnTo>
                    <a:pt x="177" y="533"/>
                  </a:lnTo>
                  <a:lnTo>
                    <a:pt x="187" y="539"/>
                  </a:lnTo>
                  <a:lnTo>
                    <a:pt x="196" y="544"/>
                  </a:lnTo>
                  <a:lnTo>
                    <a:pt x="206" y="549"/>
                  </a:lnTo>
                  <a:lnTo>
                    <a:pt x="216" y="552"/>
                  </a:lnTo>
                  <a:lnTo>
                    <a:pt x="226" y="556"/>
                  </a:lnTo>
                  <a:lnTo>
                    <a:pt x="226" y="614"/>
                  </a:lnTo>
                  <a:lnTo>
                    <a:pt x="226" y="617"/>
                  </a:lnTo>
                  <a:lnTo>
                    <a:pt x="227" y="620"/>
                  </a:lnTo>
                  <a:lnTo>
                    <a:pt x="229" y="623"/>
                  </a:lnTo>
                  <a:lnTo>
                    <a:pt x="231" y="625"/>
                  </a:lnTo>
                  <a:lnTo>
                    <a:pt x="233" y="627"/>
                  </a:lnTo>
                  <a:lnTo>
                    <a:pt x="235" y="628"/>
                  </a:lnTo>
                  <a:lnTo>
                    <a:pt x="238" y="629"/>
                  </a:lnTo>
                  <a:lnTo>
                    <a:pt x="241" y="629"/>
                  </a:lnTo>
                  <a:lnTo>
                    <a:pt x="392" y="629"/>
                  </a:lnTo>
                  <a:lnTo>
                    <a:pt x="395" y="629"/>
                  </a:lnTo>
                  <a:lnTo>
                    <a:pt x="398" y="628"/>
                  </a:lnTo>
                  <a:lnTo>
                    <a:pt x="401" y="627"/>
                  </a:lnTo>
                  <a:lnTo>
                    <a:pt x="403" y="625"/>
                  </a:lnTo>
                  <a:lnTo>
                    <a:pt x="404" y="623"/>
                  </a:lnTo>
                  <a:lnTo>
                    <a:pt x="406" y="620"/>
                  </a:lnTo>
                  <a:lnTo>
                    <a:pt x="407" y="617"/>
                  </a:lnTo>
                  <a:lnTo>
                    <a:pt x="407" y="614"/>
                  </a:lnTo>
                  <a:lnTo>
                    <a:pt x="407" y="556"/>
                  </a:lnTo>
                  <a:lnTo>
                    <a:pt x="418" y="552"/>
                  </a:lnTo>
                  <a:lnTo>
                    <a:pt x="429" y="548"/>
                  </a:lnTo>
                  <a:lnTo>
                    <a:pt x="438" y="544"/>
                  </a:lnTo>
                  <a:lnTo>
                    <a:pt x="447" y="538"/>
                  </a:lnTo>
                  <a:lnTo>
                    <a:pt x="465" y="527"/>
                  </a:lnTo>
                  <a:lnTo>
                    <a:pt x="481" y="513"/>
                  </a:lnTo>
                  <a:lnTo>
                    <a:pt x="530" y="542"/>
                  </a:lnTo>
                  <a:lnTo>
                    <a:pt x="533" y="543"/>
                  </a:lnTo>
                  <a:lnTo>
                    <a:pt x="537" y="544"/>
                  </a:lnTo>
                  <a:lnTo>
                    <a:pt x="539" y="544"/>
                  </a:lnTo>
                  <a:lnTo>
                    <a:pt x="542" y="543"/>
                  </a:lnTo>
                  <a:lnTo>
                    <a:pt x="545" y="543"/>
                  </a:lnTo>
                  <a:lnTo>
                    <a:pt x="547" y="540"/>
                  </a:lnTo>
                  <a:lnTo>
                    <a:pt x="550" y="539"/>
                  </a:lnTo>
                  <a:lnTo>
                    <a:pt x="552" y="536"/>
                  </a:lnTo>
                  <a:lnTo>
                    <a:pt x="627" y="405"/>
                  </a:lnTo>
                  <a:lnTo>
                    <a:pt x="628" y="402"/>
                  </a:lnTo>
                  <a:lnTo>
                    <a:pt x="628" y="399"/>
                  </a:lnTo>
                  <a:lnTo>
                    <a:pt x="629" y="396"/>
                  </a:lnTo>
                  <a:lnTo>
                    <a:pt x="628" y="394"/>
                  </a:lnTo>
                  <a:lnTo>
                    <a:pt x="627" y="391"/>
                  </a:lnTo>
                  <a:lnTo>
                    <a:pt x="625" y="389"/>
                  </a:lnTo>
                  <a:lnTo>
                    <a:pt x="623" y="387"/>
                  </a:lnTo>
                  <a:lnTo>
                    <a:pt x="621" y="38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41" name="Freeform 4360">
              <a:extLst>
                <a:ext uri="{FF2B5EF4-FFF2-40B4-BE49-F238E27FC236}">
                  <a16:creationId xmlns:a16="http://schemas.microsoft.com/office/drawing/2014/main" id="{CDB8F87B-81A2-480F-ADA8-BFB5FD890ACD}"/>
                </a:ext>
              </a:extLst>
            </p:cNvPr>
            <p:cNvSpPr>
              <a:spLocks noEditPoints="1"/>
            </p:cNvSpPr>
            <p:nvPr/>
          </p:nvSpPr>
          <p:spPr bwMode="auto">
            <a:xfrm>
              <a:off x="7781925" y="1387475"/>
              <a:ext cx="115888" cy="117475"/>
            </a:xfrm>
            <a:custGeom>
              <a:avLst/>
              <a:gdLst>
                <a:gd name="T0" fmla="*/ 160 w 362"/>
                <a:gd name="T1" fmla="*/ 252 h 369"/>
                <a:gd name="T2" fmla="*/ 135 w 362"/>
                <a:gd name="T3" fmla="*/ 238 h 369"/>
                <a:gd name="T4" fmla="*/ 118 w 362"/>
                <a:gd name="T5" fmla="*/ 218 h 369"/>
                <a:gd name="T6" fmla="*/ 109 w 362"/>
                <a:gd name="T7" fmla="*/ 190 h 369"/>
                <a:gd name="T8" fmla="*/ 113 w 362"/>
                <a:gd name="T9" fmla="*/ 162 h 369"/>
                <a:gd name="T10" fmla="*/ 125 w 362"/>
                <a:gd name="T11" fmla="*/ 138 h 369"/>
                <a:gd name="T12" fmla="*/ 147 w 362"/>
                <a:gd name="T13" fmla="*/ 121 h 369"/>
                <a:gd name="T14" fmla="*/ 174 w 362"/>
                <a:gd name="T15" fmla="*/ 112 h 369"/>
                <a:gd name="T16" fmla="*/ 202 w 362"/>
                <a:gd name="T17" fmla="*/ 114 h 369"/>
                <a:gd name="T18" fmla="*/ 226 w 362"/>
                <a:gd name="T19" fmla="*/ 128 h 369"/>
                <a:gd name="T20" fmla="*/ 244 w 362"/>
                <a:gd name="T21" fmla="*/ 149 h 369"/>
                <a:gd name="T22" fmla="*/ 252 w 362"/>
                <a:gd name="T23" fmla="*/ 176 h 369"/>
                <a:gd name="T24" fmla="*/ 250 w 362"/>
                <a:gd name="T25" fmla="*/ 205 h 369"/>
                <a:gd name="T26" fmla="*/ 236 w 362"/>
                <a:gd name="T27" fmla="*/ 229 h 369"/>
                <a:gd name="T28" fmla="*/ 215 w 362"/>
                <a:gd name="T29" fmla="*/ 247 h 369"/>
                <a:gd name="T30" fmla="*/ 189 w 362"/>
                <a:gd name="T31" fmla="*/ 254 h 369"/>
                <a:gd name="T32" fmla="*/ 328 w 362"/>
                <a:gd name="T33" fmla="*/ 195 h 369"/>
                <a:gd name="T34" fmla="*/ 354 w 362"/>
                <a:gd name="T35" fmla="*/ 144 h 369"/>
                <a:gd name="T36" fmla="*/ 361 w 362"/>
                <a:gd name="T37" fmla="*/ 136 h 369"/>
                <a:gd name="T38" fmla="*/ 360 w 362"/>
                <a:gd name="T39" fmla="*/ 124 h 369"/>
                <a:gd name="T40" fmla="*/ 316 w 362"/>
                <a:gd name="T41" fmla="*/ 53 h 369"/>
                <a:gd name="T42" fmla="*/ 304 w 362"/>
                <a:gd name="T43" fmla="*/ 52 h 369"/>
                <a:gd name="T44" fmla="*/ 256 w 362"/>
                <a:gd name="T45" fmla="*/ 56 h 369"/>
                <a:gd name="T46" fmla="*/ 236 w 362"/>
                <a:gd name="T47" fmla="*/ 10 h 369"/>
                <a:gd name="T48" fmla="*/ 229 w 362"/>
                <a:gd name="T49" fmla="*/ 2 h 369"/>
                <a:gd name="T50" fmla="*/ 146 w 362"/>
                <a:gd name="T51" fmla="*/ 0 h 369"/>
                <a:gd name="T52" fmla="*/ 135 w 362"/>
                <a:gd name="T53" fmla="*/ 3 h 369"/>
                <a:gd name="T54" fmla="*/ 131 w 362"/>
                <a:gd name="T55" fmla="*/ 14 h 369"/>
                <a:gd name="T56" fmla="*/ 99 w 362"/>
                <a:gd name="T57" fmla="*/ 63 h 369"/>
                <a:gd name="T58" fmla="*/ 55 w 362"/>
                <a:gd name="T59" fmla="*/ 51 h 369"/>
                <a:gd name="T60" fmla="*/ 44 w 362"/>
                <a:gd name="T61" fmla="*/ 54 h 369"/>
                <a:gd name="T62" fmla="*/ 1 w 362"/>
                <a:gd name="T63" fmla="*/ 126 h 369"/>
                <a:gd name="T64" fmla="*/ 2 w 362"/>
                <a:gd name="T65" fmla="*/ 139 h 369"/>
                <a:gd name="T66" fmla="*/ 36 w 362"/>
                <a:gd name="T67" fmla="*/ 160 h 369"/>
                <a:gd name="T68" fmla="*/ 36 w 362"/>
                <a:gd name="T69" fmla="*/ 207 h 369"/>
                <a:gd name="T70" fmla="*/ 1 w 362"/>
                <a:gd name="T71" fmla="*/ 230 h 369"/>
                <a:gd name="T72" fmla="*/ 1 w 362"/>
                <a:gd name="T73" fmla="*/ 240 h 369"/>
                <a:gd name="T74" fmla="*/ 44 w 362"/>
                <a:gd name="T75" fmla="*/ 313 h 369"/>
                <a:gd name="T76" fmla="*/ 60 w 362"/>
                <a:gd name="T77" fmla="*/ 314 h 369"/>
                <a:gd name="T78" fmla="*/ 120 w 362"/>
                <a:gd name="T79" fmla="*/ 316 h 369"/>
                <a:gd name="T80" fmla="*/ 132 w 362"/>
                <a:gd name="T81" fmla="*/ 359 h 369"/>
                <a:gd name="T82" fmla="*/ 140 w 362"/>
                <a:gd name="T83" fmla="*/ 368 h 369"/>
                <a:gd name="T84" fmla="*/ 225 w 362"/>
                <a:gd name="T85" fmla="*/ 368 h 369"/>
                <a:gd name="T86" fmla="*/ 233 w 362"/>
                <a:gd name="T87" fmla="*/ 361 h 369"/>
                <a:gd name="T88" fmla="*/ 237 w 362"/>
                <a:gd name="T89" fmla="*/ 321 h 369"/>
                <a:gd name="T90" fmla="*/ 274 w 362"/>
                <a:gd name="T91" fmla="*/ 298 h 369"/>
                <a:gd name="T92" fmla="*/ 310 w 362"/>
                <a:gd name="T93" fmla="*/ 316 h 369"/>
                <a:gd name="T94" fmla="*/ 360 w 362"/>
                <a:gd name="T95" fmla="*/ 243 h 369"/>
                <a:gd name="T96" fmla="*/ 362 w 362"/>
                <a:gd name="T97" fmla="*/ 232 h 369"/>
                <a:gd name="T98" fmla="*/ 354 w 362"/>
                <a:gd name="T99" fmla="*/ 223 h 3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362" h="369">
                  <a:moveTo>
                    <a:pt x="181" y="255"/>
                  </a:moveTo>
                  <a:lnTo>
                    <a:pt x="174" y="254"/>
                  </a:lnTo>
                  <a:lnTo>
                    <a:pt x="166" y="253"/>
                  </a:lnTo>
                  <a:lnTo>
                    <a:pt x="160" y="252"/>
                  </a:lnTo>
                  <a:lnTo>
                    <a:pt x="153" y="249"/>
                  </a:lnTo>
                  <a:lnTo>
                    <a:pt x="147" y="247"/>
                  </a:lnTo>
                  <a:lnTo>
                    <a:pt x="141" y="243"/>
                  </a:lnTo>
                  <a:lnTo>
                    <a:pt x="135" y="238"/>
                  </a:lnTo>
                  <a:lnTo>
                    <a:pt x="131" y="234"/>
                  </a:lnTo>
                  <a:lnTo>
                    <a:pt x="125" y="229"/>
                  </a:lnTo>
                  <a:lnTo>
                    <a:pt x="122" y="223"/>
                  </a:lnTo>
                  <a:lnTo>
                    <a:pt x="118" y="218"/>
                  </a:lnTo>
                  <a:lnTo>
                    <a:pt x="115" y="212"/>
                  </a:lnTo>
                  <a:lnTo>
                    <a:pt x="113" y="205"/>
                  </a:lnTo>
                  <a:lnTo>
                    <a:pt x="110" y="198"/>
                  </a:lnTo>
                  <a:lnTo>
                    <a:pt x="109" y="190"/>
                  </a:lnTo>
                  <a:lnTo>
                    <a:pt x="109" y="183"/>
                  </a:lnTo>
                  <a:lnTo>
                    <a:pt x="109" y="176"/>
                  </a:lnTo>
                  <a:lnTo>
                    <a:pt x="110" y="169"/>
                  </a:lnTo>
                  <a:lnTo>
                    <a:pt x="113" y="162"/>
                  </a:lnTo>
                  <a:lnTo>
                    <a:pt x="115" y="156"/>
                  </a:lnTo>
                  <a:lnTo>
                    <a:pt x="118" y="149"/>
                  </a:lnTo>
                  <a:lnTo>
                    <a:pt x="122" y="143"/>
                  </a:lnTo>
                  <a:lnTo>
                    <a:pt x="125" y="138"/>
                  </a:lnTo>
                  <a:lnTo>
                    <a:pt x="131" y="132"/>
                  </a:lnTo>
                  <a:lnTo>
                    <a:pt x="135" y="128"/>
                  </a:lnTo>
                  <a:lnTo>
                    <a:pt x="141" y="124"/>
                  </a:lnTo>
                  <a:lnTo>
                    <a:pt x="147" y="121"/>
                  </a:lnTo>
                  <a:lnTo>
                    <a:pt x="153" y="117"/>
                  </a:lnTo>
                  <a:lnTo>
                    <a:pt x="160" y="114"/>
                  </a:lnTo>
                  <a:lnTo>
                    <a:pt x="166" y="113"/>
                  </a:lnTo>
                  <a:lnTo>
                    <a:pt x="174" y="112"/>
                  </a:lnTo>
                  <a:lnTo>
                    <a:pt x="181" y="111"/>
                  </a:lnTo>
                  <a:lnTo>
                    <a:pt x="189" y="112"/>
                  </a:lnTo>
                  <a:lnTo>
                    <a:pt x="195" y="113"/>
                  </a:lnTo>
                  <a:lnTo>
                    <a:pt x="202" y="114"/>
                  </a:lnTo>
                  <a:lnTo>
                    <a:pt x="209" y="117"/>
                  </a:lnTo>
                  <a:lnTo>
                    <a:pt x="215" y="121"/>
                  </a:lnTo>
                  <a:lnTo>
                    <a:pt x="221" y="124"/>
                  </a:lnTo>
                  <a:lnTo>
                    <a:pt x="226" y="128"/>
                  </a:lnTo>
                  <a:lnTo>
                    <a:pt x="231" y="132"/>
                  </a:lnTo>
                  <a:lnTo>
                    <a:pt x="236" y="138"/>
                  </a:lnTo>
                  <a:lnTo>
                    <a:pt x="240" y="143"/>
                  </a:lnTo>
                  <a:lnTo>
                    <a:pt x="244" y="149"/>
                  </a:lnTo>
                  <a:lnTo>
                    <a:pt x="247" y="156"/>
                  </a:lnTo>
                  <a:lnTo>
                    <a:pt x="250" y="162"/>
                  </a:lnTo>
                  <a:lnTo>
                    <a:pt x="251" y="169"/>
                  </a:lnTo>
                  <a:lnTo>
                    <a:pt x="252" y="176"/>
                  </a:lnTo>
                  <a:lnTo>
                    <a:pt x="253" y="183"/>
                  </a:lnTo>
                  <a:lnTo>
                    <a:pt x="252" y="190"/>
                  </a:lnTo>
                  <a:lnTo>
                    <a:pt x="251" y="198"/>
                  </a:lnTo>
                  <a:lnTo>
                    <a:pt x="250" y="205"/>
                  </a:lnTo>
                  <a:lnTo>
                    <a:pt x="247" y="212"/>
                  </a:lnTo>
                  <a:lnTo>
                    <a:pt x="244" y="218"/>
                  </a:lnTo>
                  <a:lnTo>
                    <a:pt x="240" y="223"/>
                  </a:lnTo>
                  <a:lnTo>
                    <a:pt x="236" y="229"/>
                  </a:lnTo>
                  <a:lnTo>
                    <a:pt x="231" y="234"/>
                  </a:lnTo>
                  <a:lnTo>
                    <a:pt x="226" y="238"/>
                  </a:lnTo>
                  <a:lnTo>
                    <a:pt x="221" y="243"/>
                  </a:lnTo>
                  <a:lnTo>
                    <a:pt x="215" y="247"/>
                  </a:lnTo>
                  <a:lnTo>
                    <a:pt x="209" y="249"/>
                  </a:lnTo>
                  <a:lnTo>
                    <a:pt x="202" y="252"/>
                  </a:lnTo>
                  <a:lnTo>
                    <a:pt x="195" y="253"/>
                  </a:lnTo>
                  <a:lnTo>
                    <a:pt x="189" y="254"/>
                  </a:lnTo>
                  <a:lnTo>
                    <a:pt x="181" y="255"/>
                  </a:lnTo>
                  <a:close/>
                  <a:moveTo>
                    <a:pt x="354" y="223"/>
                  </a:moveTo>
                  <a:lnTo>
                    <a:pt x="327" y="207"/>
                  </a:lnTo>
                  <a:lnTo>
                    <a:pt x="328" y="195"/>
                  </a:lnTo>
                  <a:lnTo>
                    <a:pt x="328" y="183"/>
                  </a:lnTo>
                  <a:lnTo>
                    <a:pt x="328" y="172"/>
                  </a:lnTo>
                  <a:lnTo>
                    <a:pt x="327" y="160"/>
                  </a:lnTo>
                  <a:lnTo>
                    <a:pt x="354" y="144"/>
                  </a:lnTo>
                  <a:lnTo>
                    <a:pt x="357" y="143"/>
                  </a:lnTo>
                  <a:lnTo>
                    <a:pt x="359" y="141"/>
                  </a:lnTo>
                  <a:lnTo>
                    <a:pt x="360" y="139"/>
                  </a:lnTo>
                  <a:lnTo>
                    <a:pt x="361" y="136"/>
                  </a:lnTo>
                  <a:lnTo>
                    <a:pt x="362" y="132"/>
                  </a:lnTo>
                  <a:lnTo>
                    <a:pt x="362" y="129"/>
                  </a:lnTo>
                  <a:lnTo>
                    <a:pt x="361" y="126"/>
                  </a:lnTo>
                  <a:lnTo>
                    <a:pt x="360" y="124"/>
                  </a:lnTo>
                  <a:lnTo>
                    <a:pt x="322" y="59"/>
                  </a:lnTo>
                  <a:lnTo>
                    <a:pt x="320" y="56"/>
                  </a:lnTo>
                  <a:lnTo>
                    <a:pt x="318" y="54"/>
                  </a:lnTo>
                  <a:lnTo>
                    <a:pt x="316" y="53"/>
                  </a:lnTo>
                  <a:lnTo>
                    <a:pt x="313" y="51"/>
                  </a:lnTo>
                  <a:lnTo>
                    <a:pt x="309" y="51"/>
                  </a:lnTo>
                  <a:lnTo>
                    <a:pt x="307" y="51"/>
                  </a:lnTo>
                  <a:lnTo>
                    <a:pt x="304" y="52"/>
                  </a:lnTo>
                  <a:lnTo>
                    <a:pt x="301" y="53"/>
                  </a:lnTo>
                  <a:lnTo>
                    <a:pt x="274" y="69"/>
                  </a:lnTo>
                  <a:lnTo>
                    <a:pt x="266" y="63"/>
                  </a:lnTo>
                  <a:lnTo>
                    <a:pt x="256" y="56"/>
                  </a:lnTo>
                  <a:lnTo>
                    <a:pt x="246" y="51"/>
                  </a:lnTo>
                  <a:lnTo>
                    <a:pt x="237" y="47"/>
                  </a:lnTo>
                  <a:lnTo>
                    <a:pt x="237" y="14"/>
                  </a:lnTo>
                  <a:lnTo>
                    <a:pt x="236" y="10"/>
                  </a:lnTo>
                  <a:lnTo>
                    <a:pt x="236" y="8"/>
                  </a:lnTo>
                  <a:lnTo>
                    <a:pt x="233" y="5"/>
                  </a:lnTo>
                  <a:lnTo>
                    <a:pt x="232" y="3"/>
                  </a:lnTo>
                  <a:lnTo>
                    <a:pt x="229" y="2"/>
                  </a:lnTo>
                  <a:lnTo>
                    <a:pt x="227" y="1"/>
                  </a:lnTo>
                  <a:lnTo>
                    <a:pt x="224" y="0"/>
                  </a:lnTo>
                  <a:lnTo>
                    <a:pt x="222" y="0"/>
                  </a:lnTo>
                  <a:lnTo>
                    <a:pt x="146" y="0"/>
                  </a:lnTo>
                  <a:lnTo>
                    <a:pt x="143" y="0"/>
                  </a:lnTo>
                  <a:lnTo>
                    <a:pt x="140" y="1"/>
                  </a:lnTo>
                  <a:lnTo>
                    <a:pt x="137" y="2"/>
                  </a:lnTo>
                  <a:lnTo>
                    <a:pt x="135" y="3"/>
                  </a:lnTo>
                  <a:lnTo>
                    <a:pt x="134" y="5"/>
                  </a:lnTo>
                  <a:lnTo>
                    <a:pt x="132" y="8"/>
                  </a:lnTo>
                  <a:lnTo>
                    <a:pt x="132" y="10"/>
                  </a:lnTo>
                  <a:lnTo>
                    <a:pt x="131" y="14"/>
                  </a:lnTo>
                  <a:lnTo>
                    <a:pt x="131" y="47"/>
                  </a:lnTo>
                  <a:lnTo>
                    <a:pt x="120" y="52"/>
                  </a:lnTo>
                  <a:lnTo>
                    <a:pt x="109" y="57"/>
                  </a:lnTo>
                  <a:lnTo>
                    <a:pt x="99" y="63"/>
                  </a:lnTo>
                  <a:lnTo>
                    <a:pt x="90" y="69"/>
                  </a:lnTo>
                  <a:lnTo>
                    <a:pt x="61" y="53"/>
                  </a:lnTo>
                  <a:lnTo>
                    <a:pt x="58" y="52"/>
                  </a:lnTo>
                  <a:lnTo>
                    <a:pt x="55" y="51"/>
                  </a:lnTo>
                  <a:lnTo>
                    <a:pt x="53" y="51"/>
                  </a:lnTo>
                  <a:lnTo>
                    <a:pt x="49" y="51"/>
                  </a:lnTo>
                  <a:lnTo>
                    <a:pt x="47" y="52"/>
                  </a:lnTo>
                  <a:lnTo>
                    <a:pt x="44" y="54"/>
                  </a:lnTo>
                  <a:lnTo>
                    <a:pt x="42" y="56"/>
                  </a:lnTo>
                  <a:lnTo>
                    <a:pt x="41" y="59"/>
                  </a:lnTo>
                  <a:lnTo>
                    <a:pt x="2" y="124"/>
                  </a:lnTo>
                  <a:lnTo>
                    <a:pt x="1" y="126"/>
                  </a:lnTo>
                  <a:lnTo>
                    <a:pt x="0" y="129"/>
                  </a:lnTo>
                  <a:lnTo>
                    <a:pt x="0" y="132"/>
                  </a:lnTo>
                  <a:lnTo>
                    <a:pt x="1" y="136"/>
                  </a:lnTo>
                  <a:lnTo>
                    <a:pt x="2" y="139"/>
                  </a:lnTo>
                  <a:lnTo>
                    <a:pt x="3" y="141"/>
                  </a:lnTo>
                  <a:lnTo>
                    <a:pt x="6" y="143"/>
                  </a:lnTo>
                  <a:lnTo>
                    <a:pt x="8" y="144"/>
                  </a:lnTo>
                  <a:lnTo>
                    <a:pt x="36" y="160"/>
                  </a:lnTo>
                  <a:lnTo>
                    <a:pt x="34" y="172"/>
                  </a:lnTo>
                  <a:lnTo>
                    <a:pt x="34" y="183"/>
                  </a:lnTo>
                  <a:lnTo>
                    <a:pt x="34" y="195"/>
                  </a:lnTo>
                  <a:lnTo>
                    <a:pt x="36" y="207"/>
                  </a:lnTo>
                  <a:lnTo>
                    <a:pt x="8" y="223"/>
                  </a:lnTo>
                  <a:lnTo>
                    <a:pt x="6" y="224"/>
                  </a:lnTo>
                  <a:lnTo>
                    <a:pt x="3" y="227"/>
                  </a:lnTo>
                  <a:lnTo>
                    <a:pt x="1" y="230"/>
                  </a:lnTo>
                  <a:lnTo>
                    <a:pt x="0" y="233"/>
                  </a:lnTo>
                  <a:lnTo>
                    <a:pt x="0" y="235"/>
                  </a:lnTo>
                  <a:lnTo>
                    <a:pt x="0" y="237"/>
                  </a:lnTo>
                  <a:lnTo>
                    <a:pt x="1" y="240"/>
                  </a:lnTo>
                  <a:lnTo>
                    <a:pt x="2" y="243"/>
                  </a:lnTo>
                  <a:lnTo>
                    <a:pt x="40" y="309"/>
                  </a:lnTo>
                  <a:lnTo>
                    <a:pt x="42" y="311"/>
                  </a:lnTo>
                  <a:lnTo>
                    <a:pt x="44" y="313"/>
                  </a:lnTo>
                  <a:lnTo>
                    <a:pt x="46" y="314"/>
                  </a:lnTo>
                  <a:lnTo>
                    <a:pt x="48" y="315"/>
                  </a:lnTo>
                  <a:lnTo>
                    <a:pt x="55" y="316"/>
                  </a:lnTo>
                  <a:lnTo>
                    <a:pt x="60" y="314"/>
                  </a:lnTo>
                  <a:lnTo>
                    <a:pt x="90" y="297"/>
                  </a:lnTo>
                  <a:lnTo>
                    <a:pt x="99" y="304"/>
                  </a:lnTo>
                  <a:lnTo>
                    <a:pt x="109" y="310"/>
                  </a:lnTo>
                  <a:lnTo>
                    <a:pt x="120" y="316"/>
                  </a:lnTo>
                  <a:lnTo>
                    <a:pt x="131" y="321"/>
                  </a:lnTo>
                  <a:lnTo>
                    <a:pt x="131" y="354"/>
                  </a:lnTo>
                  <a:lnTo>
                    <a:pt x="132" y="356"/>
                  </a:lnTo>
                  <a:lnTo>
                    <a:pt x="132" y="359"/>
                  </a:lnTo>
                  <a:lnTo>
                    <a:pt x="134" y="361"/>
                  </a:lnTo>
                  <a:lnTo>
                    <a:pt x="135" y="363"/>
                  </a:lnTo>
                  <a:lnTo>
                    <a:pt x="137" y="366"/>
                  </a:lnTo>
                  <a:lnTo>
                    <a:pt x="140" y="368"/>
                  </a:lnTo>
                  <a:lnTo>
                    <a:pt x="143" y="368"/>
                  </a:lnTo>
                  <a:lnTo>
                    <a:pt x="146" y="369"/>
                  </a:lnTo>
                  <a:lnTo>
                    <a:pt x="222" y="369"/>
                  </a:lnTo>
                  <a:lnTo>
                    <a:pt x="225" y="368"/>
                  </a:lnTo>
                  <a:lnTo>
                    <a:pt x="227" y="368"/>
                  </a:lnTo>
                  <a:lnTo>
                    <a:pt x="229" y="366"/>
                  </a:lnTo>
                  <a:lnTo>
                    <a:pt x="232" y="363"/>
                  </a:lnTo>
                  <a:lnTo>
                    <a:pt x="233" y="361"/>
                  </a:lnTo>
                  <a:lnTo>
                    <a:pt x="236" y="359"/>
                  </a:lnTo>
                  <a:lnTo>
                    <a:pt x="236" y="356"/>
                  </a:lnTo>
                  <a:lnTo>
                    <a:pt x="237" y="354"/>
                  </a:lnTo>
                  <a:lnTo>
                    <a:pt x="237" y="321"/>
                  </a:lnTo>
                  <a:lnTo>
                    <a:pt x="246" y="316"/>
                  </a:lnTo>
                  <a:lnTo>
                    <a:pt x="256" y="311"/>
                  </a:lnTo>
                  <a:lnTo>
                    <a:pt x="266" y="305"/>
                  </a:lnTo>
                  <a:lnTo>
                    <a:pt x="274" y="298"/>
                  </a:lnTo>
                  <a:lnTo>
                    <a:pt x="302" y="313"/>
                  </a:lnTo>
                  <a:lnTo>
                    <a:pt x="305" y="315"/>
                  </a:lnTo>
                  <a:lnTo>
                    <a:pt x="307" y="315"/>
                  </a:lnTo>
                  <a:lnTo>
                    <a:pt x="310" y="316"/>
                  </a:lnTo>
                  <a:lnTo>
                    <a:pt x="314" y="316"/>
                  </a:lnTo>
                  <a:lnTo>
                    <a:pt x="319" y="313"/>
                  </a:lnTo>
                  <a:lnTo>
                    <a:pt x="322" y="309"/>
                  </a:lnTo>
                  <a:lnTo>
                    <a:pt x="360" y="243"/>
                  </a:lnTo>
                  <a:lnTo>
                    <a:pt x="362" y="240"/>
                  </a:lnTo>
                  <a:lnTo>
                    <a:pt x="362" y="237"/>
                  </a:lnTo>
                  <a:lnTo>
                    <a:pt x="362" y="234"/>
                  </a:lnTo>
                  <a:lnTo>
                    <a:pt x="362" y="232"/>
                  </a:lnTo>
                  <a:lnTo>
                    <a:pt x="361" y="229"/>
                  </a:lnTo>
                  <a:lnTo>
                    <a:pt x="359" y="227"/>
                  </a:lnTo>
                  <a:lnTo>
                    <a:pt x="357" y="224"/>
                  </a:lnTo>
                  <a:lnTo>
                    <a:pt x="354" y="22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7" name="TextBox 6">
            <a:extLst>
              <a:ext uri="{FF2B5EF4-FFF2-40B4-BE49-F238E27FC236}">
                <a16:creationId xmlns:a16="http://schemas.microsoft.com/office/drawing/2014/main" id="{B2E447C3-F869-A8FC-7C47-BA199FA8EE6A}"/>
              </a:ext>
            </a:extLst>
          </p:cNvPr>
          <p:cNvSpPr txBox="1"/>
          <p:nvPr/>
        </p:nvSpPr>
        <p:spPr>
          <a:xfrm>
            <a:off x="5269684" y="1905619"/>
            <a:ext cx="1652632" cy="1384995"/>
          </a:xfrm>
          <a:prstGeom prst="rect">
            <a:avLst/>
          </a:prstGeom>
          <a:noFill/>
        </p:spPr>
        <p:txBody>
          <a:bodyPr wrap="square" rtlCol="0">
            <a:spAutoFit/>
          </a:bodyPr>
          <a:lstStyle/>
          <a:p>
            <a:r>
              <a:rPr lang="en-GB" sz="2800" dirty="0"/>
              <a:t>Benefits?</a:t>
            </a:r>
          </a:p>
          <a:p>
            <a:endParaRPr lang="en-GB" sz="2800" dirty="0"/>
          </a:p>
          <a:p>
            <a:endParaRPr lang="en-GB" sz="2800" dirty="0"/>
          </a:p>
        </p:txBody>
      </p:sp>
      <p:sp>
        <p:nvSpPr>
          <p:cNvPr id="6" name="TextBox 5">
            <a:extLst>
              <a:ext uri="{FF2B5EF4-FFF2-40B4-BE49-F238E27FC236}">
                <a16:creationId xmlns:a16="http://schemas.microsoft.com/office/drawing/2014/main" id="{F205A4E6-06F0-E0BF-3739-069741F59BD6}"/>
              </a:ext>
            </a:extLst>
          </p:cNvPr>
          <p:cNvSpPr txBox="1"/>
          <p:nvPr/>
        </p:nvSpPr>
        <p:spPr>
          <a:xfrm>
            <a:off x="523429" y="1196732"/>
            <a:ext cx="7509617" cy="369332"/>
          </a:xfrm>
          <a:prstGeom prst="rect">
            <a:avLst/>
          </a:prstGeom>
          <a:noFill/>
        </p:spPr>
        <p:txBody>
          <a:bodyPr wrap="square">
            <a:spAutoFit/>
          </a:bodyPr>
          <a:lstStyle/>
          <a:p>
            <a:r>
              <a:rPr lang="en-GB" dirty="0"/>
              <a:t>Seen as a solution to many problems facing construction…</a:t>
            </a:r>
          </a:p>
        </p:txBody>
      </p:sp>
    </p:spTree>
    <p:extLst>
      <p:ext uri="{BB962C8B-B14F-4D97-AF65-F5344CB8AC3E}">
        <p14:creationId xmlns:p14="http://schemas.microsoft.com/office/powerpoint/2010/main" val="25458675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hidden="1">
            <a:extLst>
              <a:ext uri="{FF2B5EF4-FFF2-40B4-BE49-F238E27FC236}">
                <a16:creationId xmlns:a16="http://schemas.microsoft.com/office/drawing/2014/main" id="{B5981CF1-BC08-49F8-B0F9-AAF98EC67450}"/>
              </a:ext>
            </a:extLst>
          </p:cNvPr>
          <p:cNvSpPr>
            <a:spLocks noGrp="1"/>
          </p:cNvSpPr>
          <p:nvPr>
            <p:ph type="title" idx="4294967295"/>
          </p:nvPr>
        </p:nvSpPr>
        <p:spPr>
          <a:xfrm>
            <a:off x="0" y="365125"/>
            <a:ext cx="10515600" cy="1325563"/>
          </a:xfrm>
        </p:spPr>
        <p:txBody>
          <a:bodyPr/>
          <a:lstStyle/>
          <a:p>
            <a:r>
              <a:rPr lang="en-US" dirty="0"/>
              <a:t>Project analysis slide 2</a:t>
            </a:r>
          </a:p>
        </p:txBody>
      </p:sp>
      <p:cxnSp>
        <p:nvCxnSpPr>
          <p:cNvPr id="8" name="Straight Connector 7">
            <a:extLst>
              <a:ext uri="{FF2B5EF4-FFF2-40B4-BE49-F238E27FC236}">
                <a16:creationId xmlns:a16="http://schemas.microsoft.com/office/drawing/2014/main" id="{D0986099-F5F2-4E8B-BE17-81194861A00C}"/>
              </a:ext>
              <a:ext uri="{C183D7F6-B498-43B3-948B-1728B52AA6E4}">
                <adec:decorative xmlns:adec="http://schemas.microsoft.com/office/drawing/2017/decorative" val="1"/>
              </a:ext>
            </a:extLst>
          </p:cNvPr>
          <p:cNvCxnSpPr>
            <a:cxnSpLocks/>
          </p:cNvCxnSpPr>
          <p:nvPr/>
        </p:nvCxnSpPr>
        <p:spPr>
          <a:xfrm>
            <a:off x="8909108" y="522898"/>
            <a:ext cx="3282892" cy="0"/>
          </a:xfrm>
          <a:prstGeom prst="line">
            <a:avLst/>
          </a:prstGeom>
          <a:ln>
            <a:solidFill>
              <a:schemeClr val="accent3">
                <a:lumMod val="50000"/>
              </a:schemeClr>
            </a:solidFill>
            <a:headEnd type="oval"/>
          </a:ln>
        </p:spPr>
        <p:style>
          <a:lnRef idx="1">
            <a:schemeClr val="accent1"/>
          </a:lnRef>
          <a:fillRef idx="0">
            <a:schemeClr val="accent1"/>
          </a:fillRef>
          <a:effectRef idx="0">
            <a:schemeClr val="accent1"/>
          </a:effectRef>
          <a:fontRef idx="minor">
            <a:schemeClr val="tx1"/>
          </a:fontRef>
        </p:style>
      </p:cxnSp>
      <p:sp>
        <p:nvSpPr>
          <p:cNvPr id="11" name="Title 1">
            <a:extLst>
              <a:ext uri="{FF2B5EF4-FFF2-40B4-BE49-F238E27FC236}">
                <a16:creationId xmlns:a16="http://schemas.microsoft.com/office/drawing/2014/main" id="{4E3F5479-058B-4FA8-92E9-18CAB8CDC5C5}"/>
              </a:ext>
            </a:extLst>
          </p:cNvPr>
          <p:cNvSpPr txBox="1">
            <a:spLocks/>
          </p:cNvSpPr>
          <p:nvPr/>
        </p:nvSpPr>
        <p:spPr>
          <a:xfrm>
            <a:off x="228600" y="322168"/>
            <a:ext cx="11734800" cy="775597"/>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2800" b="1" dirty="0">
                <a:solidFill>
                  <a:schemeClr val="tx1">
                    <a:lumMod val="75000"/>
                    <a:lumOff val="25000"/>
                  </a:schemeClr>
                </a:solidFill>
              </a:rPr>
              <a:t>Off-Site Construction</a:t>
            </a:r>
            <a:br>
              <a:rPr lang="en-US" sz="2800" dirty="0">
                <a:solidFill>
                  <a:schemeClr val="tx1">
                    <a:lumMod val="75000"/>
                    <a:lumOff val="25000"/>
                  </a:schemeClr>
                </a:solidFill>
              </a:rPr>
            </a:br>
            <a:endParaRPr lang="en-US" sz="2800" dirty="0">
              <a:solidFill>
                <a:schemeClr val="tx1">
                  <a:lumMod val="75000"/>
                  <a:lumOff val="25000"/>
                </a:schemeClr>
              </a:solidFill>
            </a:endParaRPr>
          </a:p>
        </p:txBody>
      </p:sp>
      <p:cxnSp>
        <p:nvCxnSpPr>
          <p:cNvPr id="14" name="Straight Connector 13">
            <a:extLst>
              <a:ext uri="{FF2B5EF4-FFF2-40B4-BE49-F238E27FC236}">
                <a16:creationId xmlns:a16="http://schemas.microsoft.com/office/drawing/2014/main" id="{83E690F4-843A-47A5-8620-4FB01C0D8E68}"/>
              </a:ext>
              <a:ext uri="{C183D7F6-B498-43B3-948B-1728B52AA6E4}">
                <adec:decorative xmlns:adec="http://schemas.microsoft.com/office/drawing/2017/decorative" val="1"/>
              </a:ext>
            </a:extLst>
          </p:cNvPr>
          <p:cNvCxnSpPr>
            <a:cxnSpLocks/>
          </p:cNvCxnSpPr>
          <p:nvPr/>
        </p:nvCxnSpPr>
        <p:spPr>
          <a:xfrm>
            <a:off x="0" y="522898"/>
            <a:ext cx="3305262" cy="0"/>
          </a:xfrm>
          <a:prstGeom prst="line">
            <a:avLst/>
          </a:prstGeom>
          <a:ln>
            <a:solidFill>
              <a:schemeClr val="accent3">
                <a:lumMod val="50000"/>
              </a:schemeClr>
            </a:solidFill>
            <a:tailEnd type="oval"/>
          </a:ln>
        </p:spPr>
        <p:style>
          <a:lnRef idx="1">
            <a:schemeClr val="accent1"/>
          </a:lnRef>
          <a:fillRef idx="0">
            <a:schemeClr val="accent1"/>
          </a:fillRef>
          <a:effectRef idx="0">
            <a:schemeClr val="accent1"/>
          </a:effectRef>
          <a:fontRef idx="minor">
            <a:schemeClr val="tx1"/>
          </a:fontRef>
        </p:style>
      </p:cxnSp>
      <p:grpSp>
        <p:nvGrpSpPr>
          <p:cNvPr id="31" name="Group 30" descr="Icons of bar chart and line graph.">
            <a:extLst>
              <a:ext uri="{FF2B5EF4-FFF2-40B4-BE49-F238E27FC236}">
                <a16:creationId xmlns:a16="http://schemas.microsoft.com/office/drawing/2014/main" id="{044C3643-8A0E-47C1-BEB8-C73203B5E58D}"/>
              </a:ext>
            </a:extLst>
          </p:cNvPr>
          <p:cNvGrpSpPr/>
          <p:nvPr/>
        </p:nvGrpSpPr>
        <p:grpSpPr>
          <a:xfrm>
            <a:off x="4715661" y="1810536"/>
            <a:ext cx="347679" cy="347679"/>
            <a:chOff x="4319588" y="2492375"/>
            <a:chExt cx="287338" cy="287338"/>
          </a:xfrm>
          <a:solidFill>
            <a:schemeClr val="bg1"/>
          </a:solidFill>
        </p:grpSpPr>
        <p:sp>
          <p:nvSpPr>
            <p:cNvPr id="32" name="Freeform 372">
              <a:extLst>
                <a:ext uri="{FF2B5EF4-FFF2-40B4-BE49-F238E27FC236}">
                  <a16:creationId xmlns:a16="http://schemas.microsoft.com/office/drawing/2014/main" id="{56E8F5A5-5318-470B-8F42-337C264086AA}"/>
                </a:ext>
              </a:extLst>
            </p:cNvPr>
            <p:cNvSpPr>
              <a:spLocks/>
            </p:cNvSpPr>
            <p:nvPr/>
          </p:nvSpPr>
          <p:spPr bwMode="auto">
            <a:xfrm>
              <a:off x="4319588" y="2587625"/>
              <a:ext cx="287338" cy="192088"/>
            </a:xfrm>
            <a:custGeom>
              <a:avLst/>
              <a:gdLst>
                <a:gd name="T0" fmla="*/ 843 w 904"/>
                <a:gd name="T1" fmla="*/ 572 h 602"/>
                <a:gd name="T2" fmla="*/ 843 w 904"/>
                <a:gd name="T3" fmla="*/ 12 h 602"/>
                <a:gd name="T4" fmla="*/ 841 w 904"/>
                <a:gd name="T5" fmla="*/ 7 h 602"/>
                <a:gd name="T6" fmla="*/ 836 w 904"/>
                <a:gd name="T7" fmla="*/ 3 h 602"/>
                <a:gd name="T8" fmla="*/ 831 w 904"/>
                <a:gd name="T9" fmla="*/ 1 h 602"/>
                <a:gd name="T10" fmla="*/ 708 w 904"/>
                <a:gd name="T11" fmla="*/ 0 h 602"/>
                <a:gd name="T12" fmla="*/ 702 w 904"/>
                <a:gd name="T13" fmla="*/ 2 h 602"/>
                <a:gd name="T14" fmla="*/ 697 w 904"/>
                <a:gd name="T15" fmla="*/ 5 h 602"/>
                <a:gd name="T16" fmla="*/ 694 w 904"/>
                <a:gd name="T17" fmla="*/ 9 h 602"/>
                <a:gd name="T18" fmla="*/ 693 w 904"/>
                <a:gd name="T19" fmla="*/ 16 h 602"/>
                <a:gd name="T20" fmla="*/ 632 w 904"/>
                <a:gd name="T21" fmla="*/ 572 h 602"/>
                <a:gd name="T22" fmla="*/ 632 w 904"/>
                <a:gd name="T23" fmla="*/ 283 h 602"/>
                <a:gd name="T24" fmla="*/ 630 w 904"/>
                <a:gd name="T25" fmla="*/ 277 h 602"/>
                <a:gd name="T26" fmla="*/ 626 w 904"/>
                <a:gd name="T27" fmla="*/ 274 h 602"/>
                <a:gd name="T28" fmla="*/ 621 w 904"/>
                <a:gd name="T29" fmla="*/ 271 h 602"/>
                <a:gd name="T30" fmla="*/ 497 w 904"/>
                <a:gd name="T31" fmla="*/ 271 h 602"/>
                <a:gd name="T32" fmla="*/ 491 w 904"/>
                <a:gd name="T33" fmla="*/ 272 h 602"/>
                <a:gd name="T34" fmla="*/ 487 w 904"/>
                <a:gd name="T35" fmla="*/ 275 h 602"/>
                <a:gd name="T36" fmla="*/ 483 w 904"/>
                <a:gd name="T37" fmla="*/ 281 h 602"/>
                <a:gd name="T38" fmla="*/ 482 w 904"/>
                <a:gd name="T39" fmla="*/ 286 h 602"/>
                <a:gd name="T40" fmla="*/ 421 w 904"/>
                <a:gd name="T41" fmla="*/ 572 h 602"/>
                <a:gd name="T42" fmla="*/ 421 w 904"/>
                <a:gd name="T43" fmla="*/ 193 h 602"/>
                <a:gd name="T44" fmla="*/ 419 w 904"/>
                <a:gd name="T45" fmla="*/ 187 h 602"/>
                <a:gd name="T46" fmla="*/ 415 w 904"/>
                <a:gd name="T47" fmla="*/ 183 h 602"/>
                <a:gd name="T48" fmla="*/ 409 w 904"/>
                <a:gd name="T49" fmla="*/ 181 h 602"/>
                <a:gd name="T50" fmla="*/ 286 w 904"/>
                <a:gd name="T51" fmla="*/ 181 h 602"/>
                <a:gd name="T52" fmla="*/ 281 w 904"/>
                <a:gd name="T53" fmla="*/ 182 h 602"/>
                <a:gd name="T54" fmla="*/ 275 w 904"/>
                <a:gd name="T55" fmla="*/ 185 h 602"/>
                <a:gd name="T56" fmla="*/ 272 w 904"/>
                <a:gd name="T57" fmla="*/ 190 h 602"/>
                <a:gd name="T58" fmla="*/ 271 w 904"/>
                <a:gd name="T59" fmla="*/ 196 h 602"/>
                <a:gd name="T60" fmla="*/ 211 w 904"/>
                <a:gd name="T61" fmla="*/ 572 h 602"/>
                <a:gd name="T62" fmla="*/ 211 w 904"/>
                <a:gd name="T63" fmla="*/ 404 h 602"/>
                <a:gd name="T64" fmla="*/ 209 w 904"/>
                <a:gd name="T65" fmla="*/ 399 h 602"/>
                <a:gd name="T66" fmla="*/ 205 w 904"/>
                <a:gd name="T67" fmla="*/ 394 h 602"/>
                <a:gd name="T68" fmla="*/ 199 w 904"/>
                <a:gd name="T69" fmla="*/ 392 h 602"/>
                <a:gd name="T70" fmla="*/ 76 w 904"/>
                <a:gd name="T71" fmla="*/ 391 h 602"/>
                <a:gd name="T72" fmla="*/ 69 w 904"/>
                <a:gd name="T73" fmla="*/ 392 h 602"/>
                <a:gd name="T74" fmla="*/ 65 w 904"/>
                <a:gd name="T75" fmla="*/ 396 h 602"/>
                <a:gd name="T76" fmla="*/ 62 w 904"/>
                <a:gd name="T77" fmla="*/ 401 h 602"/>
                <a:gd name="T78" fmla="*/ 61 w 904"/>
                <a:gd name="T79" fmla="*/ 406 h 602"/>
                <a:gd name="T80" fmla="*/ 15 w 904"/>
                <a:gd name="T81" fmla="*/ 572 h 602"/>
                <a:gd name="T82" fmla="*/ 9 w 904"/>
                <a:gd name="T83" fmla="*/ 573 h 602"/>
                <a:gd name="T84" fmla="*/ 5 w 904"/>
                <a:gd name="T85" fmla="*/ 577 h 602"/>
                <a:gd name="T86" fmla="*/ 2 w 904"/>
                <a:gd name="T87" fmla="*/ 581 h 602"/>
                <a:gd name="T88" fmla="*/ 0 w 904"/>
                <a:gd name="T89" fmla="*/ 587 h 602"/>
                <a:gd name="T90" fmla="*/ 2 w 904"/>
                <a:gd name="T91" fmla="*/ 593 h 602"/>
                <a:gd name="T92" fmla="*/ 5 w 904"/>
                <a:gd name="T93" fmla="*/ 598 h 602"/>
                <a:gd name="T94" fmla="*/ 9 w 904"/>
                <a:gd name="T95" fmla="*/ 601 h 602"/>
                <a:gd name="T96" fmla="*/ 15 w 904"/>
                <a:gd name="T97" fmla="*/ 602 h 602"/>
                <a:gd name="T98" fmla="*/ 196 w 904"/>
                <a:gd name="T99" fmla="*/ 602 h 602"/>
                <a:gd name="T100" fmla="*/ 406 w 904"/>
                <a:gd name="T101" fmla="*/ 602 h 602"/>
                <a:gd name="T102" fmla="*/ 617 w 904"/>
                <a:gd name="T103" fmla="*/ 602 h 602"/>
                <a:gd name="T104" fmla="*/ 828 w 904"/>
                <a:gd name="T105" fmla="*/ 602 h 602"/>
                <a:gd name="T106" fmla="*/ 891 w 904"/>
                <a:gd name="T107" fmla="*/ 602 h 602"/>
                <a:gd name="T108" fmla="*/ 896 w 904"/>
                <a:gd name="T109" fmla="*/ 600 h 602"/>
                <a:gd name="T110" fmla="*/ 901 w 904"/>
                <a:gd name="T111" fmla="*/ 596 h 602"/>
                <a:gd name="T112" fmla="*/ 903 w 904"/>
                <a:gd name="T113" fmla="*/ 591 h 602"/>
                <a:gd name="T114" fmla="*/ 903 w 904"/>
                <a:gd name="T115" fmla="*/ 584 h 602"/>
                <a:gd name="T116" fmla="*/ 901 w 904"/>
                <a:gd name="T117" fmla="*/ 579 h 602"/>
                <a:gd name="T118" fmla="*/ 896 w 904"/>
                <a:gd name="T119" fmla="*/ 575 h 602"/>
                <a:gd name="T120" fmla="*/ 891 w 904"/>
                <a:gd name="T121" fmla="*/ 572 h 6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904" h="602">
                  <a:moveTo>
                    <a:pt x="889" y="572"/>
                  </a:moveTo>
                  <a:lnTo>
                    <a:pt x="843" y="572"/>
                  </a:lnTo>
                  <a:lnTo>
                    <a:pt x="843" y="16"/>
                  </a:lnTo>
                  <a:lnTo>
                    <a:pt x="843" y="12"/>
                  </a:lnTo>
                  <a:lnTo>
                    <a:pt x="842" y="9"/>
                  </a:lnTo>
                  <a:lnTo>
                    <a:pt x="841" y="7"/>
                  </a:lnTo>
                  <a:lnTo>
                    <a:pt x="838" y="5"/>
                  </a:lnTo>
                  <a:lnTo>
                    <a:pt x="836" y="3"/>
                  </a:lnTo>
                  <a:lnTo>
                    <a:pt x="834" y="2"/>
                  </a:lnTo>
                  <a:lnTo>
                    <a:pt x="831" y="1"/>
                  </a:lnTo>
                  <a:lnTo>
                    <a:pt x="828" y="1"/>
                  </a:lnTo>
                  <a:lnTo>
                    <a:pt x="708" y="0"/>
                  </a:lnTo>
                  <a:lnTo>
                    <a:pt x="704" y="1"/>
                  </a:lnTo>
                  <a:lnTo>
                    <a:pt x="702" y="2"/>
                  </a:lnTo>
                  <a:lnTo>
                    <a:pt x="699" y="3"/>
                  </a:lnTo>
                  <a:lnTo>
                    <a:pt x="697" y="5"/>
                  </a:lnTo>
                  <a:lnTo>
                    <a:pt x="695" y="7"/>
                  </a:lnTo>
                  <a:lnTo>
                    <a:pt x="694" y="9"/>
                  </a:lnTo>
                  <a:lnTo>
                    <a:pt x="693" y="12"/>
                  </a:lnTo>
                  <a:lnTo>
                    <a:pt x="693" y="16"/>
                  </a:lnTo>
                  <a:lnTo>
                    <a:pt x="693" y="572"/>
                  </a:lnTo>
                  <a:lnTo>
                    <a:pt x="632" y="572"/>
                  </a:lnTo>
                  <a:lnTo>
                    <a:pt x="632" y="286"/>
                  </a:lnTo>
                  <a:lnTo>
                    <a:pt x="632" y="283"/>
                  </a:lnTo>
                  <a:lnTo>
                    <a:pt x="631" y="281"/>
                  </a:lnTo>
                  <a:lnTo>
                    <a:pt x="630" y="277"/>
                  </a:lnTo>
                  <a:lnTo>
                    <a:pt x="628" y="275"/>
                  </a:lnTo>
                  <a:lnTo>
                    <a:pt x="626" y="274"/>
                  </a:lnTo>
                  <a:lnTo>
                    <a:pt x="623" y="272"/>
                  </a:lnTo>
                  <a:lnTo>
                    <a:pt x="621" y="271"/>
                  </a:lnTo>
                  <a:lnTo>
                    <a:pt x="617" y="271"/>
                  </a:lnTo>
                  <a:lnTo>
                    <a:pt x="497" y="271"/>
                  </a:lnTo>
                  <a:lnTo>
                    <a:pt x="494" y="271"/>
                  </a:lnTo>
                  <a:lnTo>
                    <a:pt x="491" y="272"/>
                  </a:lnTo>
                  <a:lnTo>
                    <a:pt x="489" y="274"/>
                  </a:lnTo>
                  <a:lnTo>
                    <a:pt x="487" y="275"/>
                  </a:lnTo>
                  <a:lnTo>
                    <a:pt x="484" y="277"/>
                  </a:lnTo>
                  <a:lnTo>
                    <a:pt x="483" y="281"/>
                  </a:lnTo>
                  <a:lnTo>
                    <a:pt x="482" y="283"/>
                  </a:lnTo>
                  <a:lnTo>
                    <a:pt x="482" y="286"/>
                  </a:lnTo>
                  <a:lnTo>
                    <a:pt x="482" y="572"/>
                  </a:lnTo>
                  <a:lnTo>
                    <a:pt x="421" y="572"/>
                  </a:lnTo>
                  <a:lnTo>
                    <a:pt x="421" y="196"/>
                  </a:lnTo>
                  <a:lnTo>
                    <a:pt x="421" y="193"/>
                  </a:lnTo>
                  <a:lnTo>
                    <a:pt x="420" y="190"/>
                  </a:lnTo>
                  <a:lnTo>
                    <a:pt x="419" y="187"/>
                  </a:lnTo>
                  <a:lnTo>
                    <a:pt x="417" y="185"/>
                  </a:lnTo>
                  <a:lnTo>
                    <a:pt x="415" y="183"/>
                  </a:lnTo>
                  <a:lnTo>
                    <a:pt x="413" y="182"/>
                  </a:lnTo>
                  <a:lnTo>
                    <a:pt x="409" y="181"/>
                  </a:lnTo>
                  <a:lnTo>
                    <a:pt x="406" y="181"/>
                  </a:lnTo>
                  <a:lnTo>
                    <a:pt x="286" y="181"/>
                  </a:lnTo>
                  <a:lnTo>
                    <a:pt x="283" y="181"/>
                  </a:lnTo>
                  <a:lnTo>
                    <a:pt x="281" y="182"/>
                  </a:lnTo>
                  <a:lnTo>
                    <a:pt x="277" y="183"/>
                  </a:lnTo>
                  <a:lnTo>
                    <a:pt x="275" y="185"/>
                  </a:lnTo>
                  <a:lnTo>
                    <a:pt x="273" y="187"/>
                  </a:lnTo>
                  <a:lnTo>
                    <a:pt x="272" y="190"/>
                  </a:lnTo>
                  <a:lnTo>
                    <a:pt x="271" y="193"/>
                  </a:lnTo>
                  <a:lnTo>
                    <a:pt x="271" y="196"/>
                  </a:lnTo>
                  <a:lnTo>
                    <a:pt x="271" y="572"/>
                  </a:lnTo>
                  <a:lnTo>
                    <a:pt x="211" y="572"/>
                  </a:lnTo>
                  <a:lnTo>
                    <a:pt x="211" y="406"/>
                  </a:lnTo>
                  <a:lnTo>
                    <a:pt x="211" y="404"/>
                  </a:lnTo>
                  <a:lnTo>
                    <a:pt x="210" y="401"/>
                  </a:lnTo>
                  <a:lnTo>
                    <a:pt x="209" y="399"/>
                  </a:lnTo>
                  <a:lnTo>
                    <a:pt x="207" y="396"/>
                  </a:lnTo>
                  <a:lnTo>
                    <a:pt x="205" y="394"/>
                  </a:lnTo>
                  <a:lnTo>
                    <a:pt x="201" y="393"/>
                  </a:lnTo>
                  <a:lnTo>
                    <a:pt x="199" y="392"/>
                  </a:lnTo>
                  <a:lnTo>
                    <a:pt x="196" y="391"/>
                  </a:lnTo>
                  <a:lnTo>
                    <a:pt x="76" y="391"/>
                  </a:lnTo>
                  <a:lnTo>
                    <a:pt x="73" y="392"/>
                  </a:lnTo>
                  <a:lnTo>
                    <a:pt x="69" y="392"/>
                  </a:lnTo>
                  <a:lnTo>
                    <a:pt x="67" y="394"/>
                  </a:lnTo>
                  <a:lnTo>
                    <a:pt x="65" y="396"/>
                  </a:lnTo>
                  <a:lnTo>
                    <a:pt x="63" y="399"/>
                  </a:lnTo>
                  <a:lnTo>
                    <a:pt x="62" y="401"/>
                  </a:lnTo>
                  <a:lnTo>
                    <a:pt x="61" y="404"/>
                  </a:lnTo>
                  <a:lnTo>
                    <a:pt x="61" y="406"/>
                  </a:lnTo>
                  <a:lnTo>
                    <a:pt x="61" y="572"/>
                  </a:lnTo>
                  <a:lnTo>
                    <a:pt x="15" y="572"/>
                  </a:lnTo>
                  <a:lnTo>
                    <a:pt x="13" y="572"/>
                  </a:lnTo>
                  <a:lnTo>
                    <a:pt x="9" y="573"/>
                  </a:lnTo>
                  <a:lnTo>
                    <a:pt x="7" y="575"/>
                  </a:lnTo>
                  <a:lnTo>
                    <a:pt x="5" y="577"/>
                  </a:lnTo>
                  <a:lnTo>
                    <a:pt x="3" y="579"/>
                  </a:lnTo>
                  <a:lnTo>
                    <a:pt x="2" y="581"/>
                  </a:lnTo>
                  <a:lnTo>
                    <a:pt x="1" y="584"/>
                  </a:lnTo>
                  <a:lnTo>
                    <a:pt x="0" y="587"/>
                  </a:lnTo>
                  <a:lnTo>
                    <a:pt x="1" y="591"/>
                  </a:lnTo>
                  <a:lnTo>
                    <a:pt x="2" y="593"/>
                  </a:lnTo>
                  <a:lnTo>
                    <a:pt x="3" y="596"/>
                  </a:lnTo>
                  <a:lnTo>
                    <a:pt x="5" y="598"/>
                  </a:lnTo>
                  <a:lnTo>
                    <a:pt x="7" y="600"/>
                  </a:lnTo>
                  <a:lnTo>
                    <a:pt x="9" y="601"/>
                  </a:lnTo>
                  <a:lnTo>
                    <a:pt x="13" y="602"/>
                  </a:lnTo>
                  <a:lnTo>
                    <a:pt x="15" y="602"/>
                  </a:lnTo>
                  <a:lnTo>
                    <a:pt x="76" y="602"/>
                  </a:lnTo>
                  <a:lnTo>
                    <a:pt x="196" y="602"/>
                  </a:lnTo>
                  <a:lnTo>
                    <a:pt x="286" y="602"/>
                  </a:lnTo>
                  <a:lnTo>
                    <a:pt x="406" y="602"/>
                  </a:lnTo>
                  <a:lnTo>
                    <a:pt x="497" y="602"/>
                  </a:lnTo>
                  <a:lnTo>
                    <a:pt x="617" y="602"/>
                  </a:lnTo>
                  <a:lnTo>
                    <a:pt x="708" y="602"/>
                  </a:lnTo>
                  <a:lnTo>
                    <a:pt x="828" y="602"/>
                  </a:lnTo>
                  <a:lnTo>
                    <a:pt x="889" y="602"/>
                  </a:lnTo>
                  <a:lnTo>
                    <a:pt x="891" y="602"/>
                  </a:lnTo>
                  <a:lnTo>
                    <a:pt x="894" y="601"/>
                  </a:lnTo>
                  <a:lnTo>
                    <a:pt x="896" y="600"/>
                  </a:lnTo>
                  <a:lnTo>
                    <a:pt x="898" y="598"/>
                  </a:lnTo>
                  <a:lnTo>
                    <a:pt x="901" y="596"/>
                  </a:lnTo>
                  <a:lnTo>
                    <a:pt x="902" y="593"/>
                  </a:lnTo>
                  <a:lnTo>
                    <a:pt x="903" y="591"/>
                  </a:lnTo>
                  <a:lnTo>
                    <a:pt x="904" y="587"/>
                  </a:lnTo>
                  <a:lnTo>
                    <a:pt x="903" y="584"/>
                  </a:lnTo>
                  <a:lnTo>
                    <a:pt x="902" y="581"/>
                  </a:lnTo>
                  <a:lnTo>
                    <a:pt x="901" y="579"/>
                  </a:lnTo>
                  <a:lnTo>
                    <a:pt x="898" y="577"/>
                  </a:lnTo>
                  <a:lnTo>
                    <a:pt x="896" y="575"/>
                  </a:lnTo>
                  <a:lnTo>
                    <a:pt x="894" y="573"/>
                  </a:lnTo>
                  <a:lnTo>
                    <a:pt x="891" y="572"/>
                  </a:lnTo>
                  <a:lnTo>
                    <a:pt x="889" y="57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33" name="Freeform 373">
              <a:extLst>
                <a:ext uri="{FF2B5EF4-FFF2-40B4-BE49-F238E27FC236}">
                  <a16:creationId xmlns:a16="http://schemas.microsoft.com/office/drawing/2014/main" id="{6AA1356D-8F1B-4281-BEC5-5B4EBF7467B1}"/>
                </a:ext>
              </a:extLst>
            </p:cNvPr>
            <p:cNvSpPr>
              <a:spLocks/>
            </p:cNvSpPr>
            <p:nvPr/>
          </p:nvSpPr>
          <p:spPr bwMode="auto">
            <a:xfrm>
              <a:off x="4338638" y="2492375"/>
              <a:ext cx="252413" cy="157163"/>
            </a:xfrm>
            <a:custGeom>
              <a:avLst/>
              <a:gdLst>
                <a:gd name="T0" fmla="*/ 77 w 797"/>
                <a:gd name="T1" fmla="*/ 494 h 497"/>
                <a:gd name="T2" fmla="*/ 97 w 797"/>
                <a:gd name="T3" fmla="*/ 483 h 497"/>
                <a:gd name="T4" fmla="*/ 112 w 797"/>
                <a:gd name="T5" fmla="*/ 466 h 497"/>
                <a:gd name="T6" fmla="*/ 120 w 797"/>
                <a:gd name="T7" fmla="*/ 443 h 497"/>
                <a:gd name="T8" fmla="*/ 116 w 797"/>
                <a:gd name="T9" fmla="*/ 416 h 497"/>
                <a:gd name="T10" fmla="*/ 267 w 797"/>
                <a:gd name="T11" fmla="*/ 298 h 497"/>
                <a:gd name="T12" fmla="*/ 300 w 797"/>
                <a:gd name="T13" fmla="*/ 299 h 497"/>
                <a:gd name="T14" fmla="*/ 325 w 797"/>
                <a:gd name="T15" fmla="*/ 287 h 497"/>
                <a:gd name="T16" fmla="*/ 451 w 797"/>
                <a:gd name="T17" fmla="*/ 327 h 497"/>
                <a:gd name="T18" fmla="*/ 454 w 797"/>
                <a:gd name="T19" fmla="*/ 349 h 497"/>
                <a:gd name="T20" fmla="*/ 464 w 797"/>
                <a:gd name="T21" fmla="*/ 369 h 497"/>
                <a:gd name="T22" fmla="*/ 482 w 797"/>
                <a:gd name="T23" fmla="*/ 384 h 497"/>
                <a:gd name="T24" fmla="*/ 505 w 797"/>
                <a:gd name="T25" fmla="*/ 391 h 497"/>
                <a:gd name="T26" fmla="*/ 529 w 797"/>
                <a:gd name="T27" fmla="*/ 389 h 497"/>
                <a:gd name="T28" fmla="*/ 550 w 797"/>
                <a:gd name="T29" fmla="*/ 378 h 497"/>
                <a:gd name="T30" fmla="*/ 564 w 797"/>
                <a:gd name="T31" fmla="*/ 360 h 497"/>
                <a:gd name="T32" fmla="*/ 571 w 797"/>
                <a:gd name="T33" fmla="*/ 337 h 497"/>
                <a:gd name="T34" fmla="*/ 565 w 797"/>
                <a:gd name="T35" fmla="*/ 304 h 497"/>
                <a:gd name="T36" fmla="*/ 724 w 797"/>
                <a:gd name="T37" fmla="*/ 119 h 497"/>
                <a:gd name="T38" fmla="*/ 750 w 797"/>
                <a:gd name="T39" fmla="*/ 119 h 497"/>
                <a:gd name="T40" fmla="*/ 771 w 797"/>
                <a:gd name="T41" fmla="*/ 110 h 497"/>
                <a:gd name="T42" fmla="*/ 787 w 797"/>
                <a:gd name="T43" fmla="*/ 94 h 497"/>
                <a:gd name="T44" fmla="*/ 796 w 797"/>
                <a:gd name="T45" fmla="*/ 72 h 497"/>
                <a:gd name="T46" fmla="*/ 796 w 797"/>
                <a:gd name="T47" fmla="*/ 48 h 497"/>
                <a:gd name="T48" fmla="*/ 787 w 797"/>
                <a:gd name="T49" fmla="*/ 27 h 497"/>
                <a:gd name="T50" fmla="*/ 771 w 797"/>
                <a:gd name="T51" fmla="*/ 10 h 497"/>
                <a:gd name="T52" fmla="*/ 750 w 797"/>
                <a:gd name="T53" fmla="*/ 1 h 497"/>
                <a:gd name="T54" fmla="*/ 725 w 797"/>
                <a:gd name="T55" fmla="*/ 1 h 497"/>
                <a:gd name="T56" fmla="*/ 703 w 797"/>
                <a:gd name="T57" fmla="*/ 10 h 497"/>
                <a:gd name="T58" fmla="*/ 687 w 797"/>
                <a:gd name="T59" fmla="*/ 27 h 497"/>
                <a:gd name="T60" fmla="*/ 678 w 797"/>
                <a:gd name="T61" fmla="*/ 48 h 497"/>
                <a:gd name="T62" fmla="*/ 680 w 797"/>
                <a:gd name="T63" fmla="*/ 79 h 497"/>
                <a:gd name="T64" fmla="*/ 531 w 797"/>
                <a:gd name="T65" fmla="*/ 275 h 497"/>
                <a:gd name="T66" fmla="*/ 504 w 797"/>
                <a:gd name="T67" fmla="*/ 272 h 497"/>
                <a:gd name="T68" fmla="*/ 478 w 797"/>
                <a:gd name="T69" fmla="*/ 281 h 497"/>
                <a:gd name="T70" fmla="*/ 345 w 797"/>
                <a:gd name="T71" fmla="*/ 248 h 497"/>
                <a:gd name="T72" fmla="*/ 344 w 797"/>
                <a:gd name="T73" fmla="*/ 229 h 497"/>
                <a:gd name="T74" fmla="*/ 336 w 797"/>
                <a:gd name="T75" fmla="*/ 207 h 497"/>
                <a:gd name="T76" fmla="*/ 319 w 797"/>
                <a:gd name="T77" fmla="*/ 191 h 497"/>
                <a:gd name="T78" fmla="*/ 298 w 797"/>
                <a:gd name="T79" fmla="*/ 181 h 497"/>
                <a:gd name="T80" fmla="*/ 273 w 797"/>
                <a:gd name="T81" fmla="*/ 181 h 497"/>
                <a:gd name="T82" fmla="*/ 252 w 797"/>
                <a:gd name="T83" fmla="*/ 191 h 497"/>
                <a:gd name="T84" fmla="*/ 236 w 797"/>
                <a:gd name="T85" fmla="*/ 207 h 497"/>
                <a:gd name="T86" fmla="*/ 226 w 797"/>
                <a:gd name="T87" fmla="*/ 229 h 497"/>
                <a:gd name="T88" fmla="*/ 227 w 797"/>
                <a:gd name="T89" fmla="*/ 254 h 497"/>
                <a:gd name="T90" fmla="*/ 86 w 797"/>
                <a:gd name="T91" fmla="*/ 382 h 497"/>
                <a:gd name="T92" fmla="*/ 53 w 797"/>
                <a:gd name="T93" fmla="*/ 377 h 497"/>
                <a:gd name="T94" fmla="*/ 31 w 797"/>
                <a:gd name="T95" fmla="*/ 383 h 497"/>
                <a:gd name="T96" fmla="*/ 13 w 797"/>
                <a:gd name="T97" fmla="*/ 398 h 497"/>
                <a:gd name="T98" fmla="*/ 2 w 797"/>
                <a:gd name="T99" fmla="*/ 419 h 497"/>
                <a:gd name="T100" fmla="*/ 0 w 797"/>
                <a:gd name="T101" fmla="*/ 443 h 497"/>
                <a:gd name="T102" fmla="*/ 6 w 797"/>
                <a:gd name="T103" fmla="*/ 466 h 497"/>
                <a:gd name="T104" fmla="*/ 21 w 797"/>
                <a:gd name="T105" fmla="*/ 483 h 497"/>
                <a:gd name="T106" fmla="*/ 42 w 797"/>
                <a:gd name="T107" fmla="*/ 494 h 4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797" h="497">
                  <a:moveTo>
                    <a:pt x="60" y="497"/>
                  </a:moveTo>
                  <a:lnTo>
                    <a:pt x="65" y="497"/>
                  </a:lnTo>
                  <a:lnTo>
                    <a:pt x="72" y="496"/>
                  </a:lnTo>
                  <a:lnTo>
                    <a:pt x="77" y="494"/>
                  </a:lnTo>
                  <a:lnTo>
                    <a:pt x="83" y="493"/>
                  </a:lnTo>
                  <a:lnTo>
                    <a:pt x="89" y="489"/>
                  </a:lnTo>
                  <a:lnTo>
                    <a:pt x="93" y="486"/>
                  </a:lnTo>
                  <a:lnTo>
                    <a:pt x="97" y="483"/>
                  </a:lnTo>
                  <a:lnTo>
                    <a:pt x="102" y="480"/>
                  </a:lnTo>
                  <a:lnTo>
                    <a:pt x="106" y="475"/>
                  </a:lnTo>
                  <a:lnTo>
                    <a:pt x="109" y="470"/>
                  </a:lnTo>
                  <a:lnTo>
                    <a:pt x="112" y="466"/>
                  </a:lnTo>
                  <a:lnTo>
                    <a:pt x="115" y="460"/>
                  </a:lnTo>
                  <a:lnTo>
                    <a:pt x="117" y="455"/>
                  </a:lnTo>
                  <a:lnTo>
                    <a:pt x="119" y="449"/>
                  </a:lnTo>
                  <a:lnTo>
                    <a:pt x="120" y="443"/>
                  </a:lnTo>
                  <a:lnTo>
                    <a:pt x="120" y="437"/>
                  </a:lnTo>
                  <a:lnTo>
                    <a:pt x="119" y="429"/>
                  </a:lnTo>
                  <a:lnTo>
                    <a:pt x="118" y="423"/>
                  </a:lnTo>
                  <a:lnTo>
                    <a:pt x="116" y="416"/>
                  </a:lnTo>
                  <a:lnTo>
                    <a:pt x="114" y="410"/>
                  </a:lnTo>
                  <a:lnTo>
                    <a:pt x="251" y="290"/>
                  </a:lnTo>
                  <a:lnTo>
                    <a:pt x="259" y="295"/>
                  </a:lnTo>
                  <a:lnTo>
                    <a:pt x="267" y="298"/>
                  </a:lnTo>
                  <a:lnTo>
                    <a:pt x="277" y="301"/>
                  </a:lnTo>
                  <a:lnTo>
                    <a:pt x="285" y="302"/>
                  </a:lnTo>
                  <a:lnTo>
                    <a:pt x="293" y="301"/>
                  </a:lnTo>
                  <a:lnTo>
                    <a:pt x="300" y="299"/>
                  </a:lnTo>
                  <a:lnTo>
                    <a:pt x="307" y="297"/>
                  </a:lnTo>
                  <a:lnTo>
                    <a:pt x="313" y="294"/>
                  </a:lnTo>
                  <a:lnTo>
                    <a:pt x="318" y="291"/>
                  </a:lnTo>
                  <a:lnTo>
                    <a:pt x="325" y="287"/>
                  </a:lnTo>
                  <a:lnTo>
                    <a:pt x="329" y="282"/>
                  </a:lnTo>
                  <a:lnTo>
                    <a:pt x="333" y="277"/>
                  </a:lnTo>
                  <a:lnTo>
                    <a:pt x="451" y="324"/>
                  </a:lnTo>
                  <a:lnTo>
                    <a:pt x="451" y="327"/>
                  </a:lnTo>
                  <a:lnTo>
                    <a:pt x="451" y="332"/>
                  </a:lnTo>
                  <a:lnTo>
                    <a:pt x="451" y="337"/>
                  </a:lnTo>
                  <a:lnTo>
                    <a:pt x="452" y="343"/>
                  </a:lnTo>
                  <a:lnTo>
                    <a:pt x="454" y="349"/>
                  </a:lnTo>
                  <a:lnTo>
                    <a:pt x="456" y="354"/>
                  </a:lnTo>
                  <a:lnTo>
                    <a:pt x="458" y="360"/>
                  </a:lnTo>
                  <a:lnTo>
                    <a:pt x="461" y="365"/>
                  </a:lnTo>
                  <a:lnTo>
                    <a:pt x="464" y="369"/>
                  </a:lnTo>
                  <a:lnTo>
                    <a:pt x="469" y="374"/>
                  </a:lnTo>
                  <a:lnTo>
                    <a:pt x="473" y="378"/>
                  </a:lnTo>
                  <a:lnTo>
                    <a:pt x="477" y="381"/>
                  </a:lnTo>
                  <a:lnTo>
                    <a:pt x="482" y="384"/>
                  </a:lnTo>
                  <a:lnTo>
                    <a:pt x="488" y="386"/>
                  </a:lnTo>
                  <a:lnTo>
                    <a:pt x="493" y="389"/>
                  </a:lnTo>
                  <a:lnTo>
                    <a:pt x="499" y="391"/>
                  </a:lnTo>
                  <a:lnTo>
                    <a:pt x="505" y="391"/>
                  </a:lnTo>
                  <a:lnTo>
                    <a:pt x="511" y="392"/>
                  </a:lnTo>
                  <a:lnTo>
                    <a:pt x="518" y="391"/>
                  </a:lnTo>
                  <a:lnTo>
                    <a:pt x="523" y="391"/>
                  </a:lnTo>
                  <a:lnTo>
                    <a:pt x="529" y="389"/>
                  </a:lnTo>
                  <a:lnTo>
                    <a:pt x="535" y="386"/>
                  </a:lnTo>
                  <a:lnTo>
                    <a:pt x="540" y="384"/>
                  </a:lnTo>
                  <a:lnTo>
                    <a:pt x="545" y="381"/>
                  </a:lnTo>
                  <a:lnTo>
                    <a:pt x="550" y="378"/>
                  </a:lnTo>
                  <a:lnTo>
                    <a:pt x="553" y="374"/>
                  </a:lnTo>
                  <a:lnTo>
                    <a:pt x="558" y="369"/>
                  </a:lnTo>
                  <a:lnTo>
                    <a:pt x="561" y="365"/>
                  </a:lnTo>
                  <a:lnTo>
                    <a:pt x="564" y="360"/>
                  </a:lnTo>
                  <a:lnTo>
                    <a:pt x="567" y="354"/>
                  </a:lnTo>
                  <a:lnTo>
                    <a:pt x="568" y="349"/>
                  </a:lnTo>
                  <a:lnTo>
                    <a:pt x="570" y="343"/>
                  </a:lnTo>
                  <a:lnTo>
                    <a:pt x="571" y="337"/>
                  </a:lnTo>
                  <a:lnTo>
                    <a:pt x="571" y="332"/>
                  </a:lnTo>
                  <a:lnTo>
                    <a:pt x="570" y="322"/>
                  </a:lnTo>
                  <a:lnTo>
                    <a:pt x="568" y="312"/>
                  </a:lnTo>
                  <a:lnTo>
                    <a:pt x="565" y="304"/>
                  </a:lnTo>
                  <a:lnTo>
                    <a:pt x="560" y="296"/>
                  </a:lnTo>
                  <a:lnTo>
                    <a:pt x="711" y="114"/>
                  </a:lnTo>
                  <a:lnTo>
                    <a:pt x="717" y="117"/>
                  </a:lnTo>
                  <a:lnTo>
                    <a:pt x="724" y="119"/>
                  </a:lnTo>
                  <a:lnTo>
                    <a:pt x="730" y="120"/>
                  </a:lnTo>
                  <a:lnTo>
                    <a:pt x="737" y="120"/>
                  </a:lnTo>
                  <a:lnTo>
                    <a:pt x="743" y="120"/>
                  </a:lnTo>
                  <a:lnTo>
                    <a:pt x="750" y="119"/>
                  </a:lnTo>
                  <a:lnTo>
                    <a:pt x="755" y="118"/>
                  </a:lnTo>
                  <a:lnTo>
                    <a:pt x="760" y="116"/>
                  </a:lnTo>
                  <a:lnTo>
                    <a:pt x="766" y="113"/>
                  </a:lnTo>
                  <a:lnTo>
                    <a:pt x="771" y="110"/>
                  </a:lnTo>
                  <a:lnTo>
                    <a:pt x="775" y="106"/>
                  </a:lnTo>
                  <a:lnTo>
                    <a:pt x="780" y="103"/>
                  </a:lnTo>
                  <a:lnTo>
                    <a:pt x="784" y="99"/>
                  </a:lnTo>
                  <a:lnTo>
                    <a:pt x="787" y="94"/>
                  </a:lnTo>
                  <a:lnTo>
                    <a:pt x="790" y="89"/>
                  </a:lnTo>
                  <a:lnTo>
                    <a:pt x="792" y="84"/>
                  </a:lnTo>
                  <a:lnTo>
                    <a:pt x="795" y="79"/>
                  </a:lnTo>
                  <a:lnTo>
                    <a:pt x="796" y="72"/>
                  </a:lnTo>
                  <a:lnTo>
                    <a:pt x="797" y="67"/>
                  </a:lnTo>
                  <a:lnTo>
                    <a:pt x="797" y="60"/>
                  </a:lnTo>
                  <a:lnTo>
                    <a:pt x="797" y="54"/>
                  </a:lnTo>
                  <a:lnTo>
                    <a:pt x="796" y="48"/>
                  </a:lnTo>
                  <a:lnTo>
                    <a:pt x="795" y="42"/>
                  </a:lnTo>
                  <a:lnTo>
                    <a:pt x="792" y="37"/>
                  </a:lnTo>
                  <a:lnTo>
                    <a:pt x="790" y="31"/>
                  </a:lnTo>
                  <a:lnTo>
                    <a:pt x="787" y="27"/>
                  </a:lnTo>
                  <a:lnTo>
                    <a:pt x="784" y="22"/>
                  </a:lnTo>
                  <a:lnTo>
                    <a:pt x="780" y="17"/>
                  </a:lnTo>
                  <a:lnTo>
                    <a:pt x="775" y="14"/>
                  </a:lnTo>
                  <a:lnTo>
                    <a:pt x="771" y="10"/>
                  </a:lnTo>
                  <a:lnTo>
                    <a:pt x="766" y="8"/>
                  </a:lnTo>
                  <a:lnTo>
                    <a:pt x="760" y="5"/>
                  </a:lnTo>
                  <a:lnTo>
                    <a:pt x="755" y="2"/>
                  </a:lnTo>
                  <a:lnTo>
                    <a:pt x="750" y="1"/>
                  </a:lnTo>
                  <a:lnTo>
                    <a:pt x="743" y="0"/>
                  </a:lnTo>
                  <a:lnTo>
                    <a:pt x="737" y="0"/>
                  </a:lnTo>
                  <a:lnTo>
                    <a:pt x="731" y="0"/>
                  </a:lnTo>
                  <a:lnTo>
                    <a:pt x="725" y="1"/>
                  </a:lnTo>
                  <a:lnTo>
                    <a:pt x="719" y="2"/>
                  </a:lnTo>
                  <a:lnTo>
                    <a:pt x="713" y="5"/>
                  </a:lnTo>
                  <a:lnTo>
                    <a:pt x="709" y="8"/>
                  </a:lnTo>
                  <a:lnTo>
                    <a:pt x="703" y="10"/>
                  </a:lnTo>
                  <a:lnTo>
                    <a:pt x="699" y="14"/>
                  </a:lnTo>
                  <a:lnTo>
                    <a:pt x="695" y="17"/>
                  </a:lnTo>
                  <a:lnTo>
                    <a:pt x="691" y="22"/>
                  </a:lnTo>
                  <a:lnTo>
                    <a:pt x="687" y="27"/>
                  </a:lnTo>
                  <a:lnTo>
                    <a:pt x="684" y="31"/>
                  </a:lnTo>
                  <a:lnTo>
                    <a:pt x="682" y="37"/>
                  </a:lnTo>
                  <a:lnTo>
                    <a:pt x="680" y="42"/>
                  </a:lnTo>
                  <a:lnTo>
                    <a:pt x="678" y="48"/>
                  </a:lnTo>
                  <a:lnTo>
                    <a:pt x="677" y="54"/>
                  </a:lnTo>
                  <a:lnTo>
                    <a:pt x="677" y="60"/>
                  </a:lnTo>
                  <a:lnTo>
                    <a:pt x="678" y="70"/>
                  </a:lnTo>
                  <a:lnTo>
                    <a:pt x="680" y="79"/>
                  </a:lnTo>
                  <a:lnTo>
                    <a:pt x="683" y="87"/>
                  </a:lnTo>
                  <a:lnTo>
                    <a:pt x="688" y="96"/>
                  </a:lnTo>
                  <a:lnTo>
                    <a:pt x="537" y="277"/>
                  </a:lnTo>
                  <a:lnTo>
                    <a:pt x="531" y="275"/>
                  </a:lnTo>
                  <a:lnTo>
                    <a:pt x="524" y="273"/>
                  </a:lnTo>
                  <a:lnTo>
                    <a:pt x="518" y="272"/>
                  </a:lnTo>
                  <a:lnTo>
                    <a:pt x="511" y="271"/>
                  </a:lnTo>
                  <a:lnTo>
                    <a:pt x="504" y="272"/>
                  </a:lnTo>
                  <a:lnTo>
                    <a:pt x="496" y="273"/>
                  </a:lnTo>
                  <a:lnTo>
                    <a:pt x="490" y="275"/>
                  </a:lnTo>
                  <a:lnTo>
                    <a:pt x="484" y="278"/>
                  </a:lnTo>
                  <a:lnTo>
                    <a:pt x="478" y="281"/>
                  </a:lnTo>
                  <a:lnTo>
                    <a:pt x="472" y="286"/>
                  </a:lnTo>
                  <a:lnTo>
                    <a:pt x="467" y="291"/>
                  </a:lnTo>
                  <a:lnTo>
                    <a:pt x="463" y="295"/>
                  </a:lnTo>
                  <a:lnTo>
                    <a:pt x="345" y="248"/>
                  </a:lnTo>
                  <a:lnTo>
                    <a:pt x="345" y="245"/>
                  </a:lnTo>
                  <a:lnTo>
                    <a:pt x="345" y="240"/>
                  </a:lnTo>
                  <a:lnTo>
                    <a:pt x="345" y="235"/>
                  </a:lnTo>
                  <a:lnTo>
                    <a:pt x="344" y="229"/>
                  </a:lnTo>
                  <a:lnTo>
                    <a:pt x="343" y="223"/>
                  </a:lnTo>
                  <a:lnTo>
                    <a:pt x="341" y="218"/>
                  </a:lnTo>
                  <a:lnTo>
                    <a:pt x="339" y="213"/>
                  </a:lnTo>
                  <a:lnTo>
                    <a:pt x="336" y="207"/>
                  </a:lnTo>
                  <a:lnTo>
                    <a:pt x="332" y="203"/>
                  </a:lnTo>
                  <a:lnTo>
                    <a:pt x="328" y="199"/>
                  </a:lnTo>
                  <a:lnTo>
                    <a:pt x="324" y="194"/>
                  </a:lnTo>
                  <a:lnTo>
                    <a:pt x="319" y="191"/>
                  </a:lnTo>
                  <a:lnTo>
                    <a:pt x="314" y="188"/>
                  </a:lnTo>
                  <a:lnTo>
                    <a:pt x="309" y="186"/>
                  </a:lnTo>
                  <a:lnTo>
                    <a:pt x="303" y="184"/>
                  </a:lnTo>
                  <a:lnTo>
                    <a:pt x="298" y="181"/>
                  </a:lnTo>
                  <a:lnTo>
                    <a:pt x="292" y="181"/>
                  </a:lnTo>
                  <a:lnTo>
                    <a:pt x="285" y="180"/>
                  </a:lnTo>
                  <a:lnTo>
                    <a:pt x="280" y="181"/>
                  </a:lnTo>
                  <a:lnTo>
                    <a:pt x="273" y="181"/>
                  </a:lnTo>
                  <a:lnTo>
                    <a:pt x="268" y="184"/>
                  </a:lnTo>
                  <a:lnTo>
                    <a:pt x="262" y="186"/>
                  </a:lnTo>
                  <a:lnTo>
                    <a:pt x="257" y="188"/>
                  </a:lnTo>
                  <a:lnTo>
                    <a:pt x="252" y="191"/>
                  </a:lnTo>
                  <a:lnTo>
                    <a:pt x="248" y="194"/>
                  </a:lnTo>
                  <a:lnTo>
                    <a:pt x="243" y="199"/>
                  </a:lnTo>
                  <a:lnTo>
                    <a:pt x="239" y="203"/>
                  </a:lnTo>
                  <a:lnTo>
                    <a:pt x="236" y="207"/>
                  </a:lnTo>
                  <a:lnTo>
                    <a:pt x="233" y="213"/>
                  </a:lnTo>
                  <a:lnTo>
                    <a:pt x="230" y="218"/>
                  </a:lnTo>
                  <a:lnTo>
                    <a:pt x="228" y="223"/>
                  </a:lnTo>
                  <a:lnTo>
                    <a:pt x="226" y="229"/>
                  </a:lnTo>
                  <a:lnTo>
                    <a:pt x="225" y="235"/>
                  </a:lnTo>
                  <a:lnTo>
                    <a:pt x="225" y="240"/>
                  </a:lnTo>
                  <a:lnTo>
                    <a:pt x="226" y="248"/>
                  </a:lnTo>
                  <a:lnTo>
                    <a:pt x="227" y="254"/>
                  </a:lnTo>
                  <a:lnTo>
                    <a:pt x="229" y="261"/>
                  </a:lnTo>
                  <a:lnTo>
                    <a:pt x="231" y="267"/>
                  </a:lnTo>
                  <a:lnTo>
                    <a:pt x="94" y="387"/>
                  </a:lnTo>
                  <a:lnTo>
                    <a:pt x="86" y="382"/>
                  </a:lnTo>
                  <a:lnTo>
                    <a:pt x="78" y="379"/>
                  </a:lnTo>
                  <a:lnTo>
                    <a:pt x="68" y="377"/>
                  </a:lnTo>
                  <a:lnTo>
                    <a:pt x="60" y="377"/>
                  </a:lnTo>
                  <a:lnTo>
                    <a:pt x="53" y="377"/>
                  </a:lnTo>
                  <a:lnTo>
                    <a:pt x="47" y="378"/>
                  </a:lnTo>
                  <a:lnTo>
                    <a:pt x="42" y="379"/>
                  </a:lnTo>
                  <a:lnTo>
                    <a:pt x="36" y="381"/>
                  </a:lnTo>
                  <a:lnTo>
                    <a:pt x="31" y="383"/>
                  </a:lnTo>
                  <a:lnTo>
                    <a:pt x="26" y="386"/>
                  </a:lnTo>
                  <a:lnTo>
                    <a:pt x="21" y="391"/>
                  </a:lnTo>
                  <a:lnTo>
                    <a:pt x="17" y="394"/>
                  </a:lnTo>
                  <a:lnTo>
                    <a:pt x="13" y="398"/>
                  </a:lnTo>
                  <a:lnTo>
                    <a:pt x="9" y="402"/>
                  </a:lnTo>
                  <a:lnTo>
                    <a:pt x="6" y="408"/>
                  </a:lnTo>
                  <a:lnTo>
                    <a:pt x="4" y="413"/>
                  </a:lnTo>
                  <a:lnTo>
                    <a:pt x="2" y="419"/>
                  </a:lnTo>
                  <a:lnTo>
                    <a:pt x="1" y="425"/>
                  </a:lnTo>
                  <a:lnTo>
                    <a:pt x="0" y="430"/>
                  </a:lnTo>
                  <a:lnTo>
                    <a:pt x="0" y="437"/>
                  </a:lnTo>
                  <a:lnTo>
                    <a:pt x="0" y="443"/>
                  </a:lnTo>
                  <a:lnTo>
                    <a:pt x="1" y="449"/>
                  </a:lnTo>
                  <a:lnTo>
                    <a:pt x="2" y="455"/>
                  </a:lnTo>
                  <a:lnTo>
                    <a:pt x="4" y="460"/>
                  </a:lnTo>
                  <a:lnTo>
                    <a:pt x="6" y="466"/>
                  </a:lnTo>
                  <a:lnTo>
                    <a:pt x="9" y="470"/>
                  </a:lnTo>
                  <a:lnTo>
                    <a:pt x="13" y="475"/>
                  </a:lnTo>
                  <a:lnTo>
                    <a:pt x="17" y="480"/>
                  </a:lnTo>
                  <a:lnTo>
                    <a:pt x="21" y="483"/>
                  </a:lnTo>
                  <a:lnTo>
                    <a:pt x="26" y="486"/>
                  </a:lnTo>
                  <a:lnTo>
                    <a:pt x="31" y="489"/>
                  </a:lnTo>
                  <a:lnTo>
                    <a:pt x="36" y="493"/>
                  </a:lnTo>
                  <a:lnTo>
                    <a:pt x="42" y="494"/>
                  </a:lnTo>
                  <a:lnTo>
                    <a:pt x="47" y="496"/>
                  </a:lnTo>
                  <a:lnTo>
                    <a:pt x="53" y="497"/>
                  </a:lnTo>
                  <a:lnTo>
                    <a:pt x="60" y="49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35" name="Freeform 4665" descr="Icon of graph. ">
            <a:extLst>
              <a:ext uri="{FF2B5EF4-FFF2-40B4-BE49-F238E27FC236}">
                <a16:creationId xmlns:a16="http://schemas.microsoft.com/office/drawing/2014/main" id="{557E39B2-E017-4E5C-B53E-DDE3B9D4C92C}"/>
              </a:ext>
            </a:extLst>
          </p:cNvPr>
          <p:cNvSpPr>
            <a:spLocks/>
          </p:cNvSpPr>
          <p:nvPr/>
        </p:nvSpPr>
        <p:spPr bwMode="auto">
          <a:xfrm>
            <a:off x="7877961" y="3531386"/>
            <a:ext cx="347679" cy="347679"/>
          </a:xfrm>
          <a:custGeom>
            <a:avLst/>
            <a:gdLst>
              <a:gd name="T0" fmla="*/ 761 w 904"/>
              <a:gd name="T1" fmla="*/ 213 h 903"/>
              <a:gd name="T2" fmla="*/ 754 w 904"/>
              <a:gd name="T3" fmla="*/ 225 h 903"/>
              <a:gd name="T4" fmla="*/ 576 w 904"/>
              <a:gd name="T5" fmla="*/ 277 h 903"/>
              <a:gd name="T6" fmla="*/ 498 w 904"/>
              <a:gd name="T7" fmla="*/ 298 h 903"/>
              <a:gd name="T8" fmla="*/ 431 w 904"/>
              <a:gd name="T9" fmla="*/ 329 h 903"/>
              <a:gd name="T10" fmla="*/ 578 w 904"/>
              <a:gd name="T11" fmla="*/ 170 h 903"/>
              <a:gd name="T12" fmla="*/ 618 w 904"/>
              <a:gd name="T13" fmla="*/ 180 h 903"/>
              <a:gd name="T14" fmla="*/ 661 w 904"/>
              <a:gd name="T15" fmla="*/ 169 h 903"/>
              <a:gd name="T16" fmla="*/ 693 w 904"/>
              <a:gd name="T17" fmla="*/ 141 h 903"/>
              <a:gd name="T18" fmla="*/ 707 w 904"/>
              <a:gd name="T19" fmla="*/ 99 h 903"/>
              <a:gd name="T20" fmla="*/ 701 w 904"/>
              <a:gd name="T21" fmla="*/ 55 h 903"/>
              <a:gd name="T22" fmla="*/ 676 w 904"/>
              <a:gd name="T23" fmla="*/ 20 h 903"/>
              <a:gd name="T24" fmla="*/ 636 w 904"/>
              <a:gd name="T25" fmla="*/ 2 h 903"/>
              <a:gd name="T26" fmla="*/ 591 w 904"/>
              <a:gd name="T27" fmla="*/ 4 h 903"/>
              <a:gd name="T28" fmla="*/ 554 w 904"/>
              <a:gd name="T29" fmla="*/ 25 h 903"/>
              <a:gd name="T30" fmla="*/ 531 w 904"/>
              <a:gd name="T31" fmla="*/ 63 h 903"/>
              <a:gd name="T32" fmla="*/ 532 w 904"/>
              <a:gd name="T33" fmla="*/ 118 h 903"/>
              <a:gd name="T34" fmla="*/ 369 w 904"/>
              <a:gd name="T35" fmla="*/ 289 h 903"/>
              <a:gd name="T36" fmla="*/ 325 w 904"/>
              <a:gd name="T37" fmla="*/ 289 h 903"/>
              <a:gd name="T38" fmla="*/ 294 w 904"/>
              <a:gd name="T39" fmla="*/ 308 h 903"/>
              <a:gd name="T40" fmla="*/ 275 w 904"/>
              <a:gd name="T41" fmla="*/ 338 h 903"/>
              <a:gd name="T42" fmla="*/ 275 w 904"/>
              <a:gd name="T43" fmla="*/ 383 h 903"/>
              <a:gd name="T44" fmla="*/ 113 w 904"/>
              <a:gd name="T45" fmla="*/ 545 h 903"/>
              <a:gd name="T46" fmla="*/ 64 w 904"/>
              <a:gd name="T47" fmla="*/ 546 h 903"/>
              <a:gd name="T48" fmla="*/ 26 w 904"/>
              <a:gd name="T49" fmla="*/ 568 h 903"/>
              <a:gd name="T50" fmla="*/ 5 w 904"/>
              <a:gd name="T51" fmla="*/ 605 h 903"/>
              <a:gd name="T52" fmla="*/ 3 w 904"/>
              <a:gd name="T53" fmla="*/ 650 h 903"/>
              <a:gd name="T54" fmla="*/ 21 w 904"/>
              <a:gd name="T55" fmla="*/ 690 h 903"/>
              <a:gd name="T56" fmla="*/ 56 w 904"/>
              <a:gd name="T57" fmla="*/ 716 h 903"/>
              <a:gd name="T58" fmla="*/ 100 w 904"/>
              <a:gd name="T59" fmla="*/ 722 h 903"/>
              <a:gd name="T60" fmla="*/ 142 w 904"/>
              <a:gd name="T61" fmla="*/ 706 h 903"/>
              <a:gd name="T62" fmla="*/ 170 w 904"/>
              <a:gd name="T63" fmla="*/ 675 h 903"/>
              <a:gd name="T64" fmla="*/ 181 w 904"/>
              <a:gd name="T65" fmla="*/ 632 h 903"/>
              <a:gd name="T66" fmla="*/ 171 w 904"/>
              <a:gd name="T67" fmla="*/ 591 h 903"/>
              <a:gd name="T68" fmla="*/ 316 w 904"/>
              <a:gd name="T69" fmla="*/ 430 h 903"/>
              <a:gd name="T70" fmla="*/ 286 w 904"/>
              <a:gd name="T71" fmla="*/ 538 h 903"/>
              <a:gd name="T72" fmla="*/ 271 w 904"/>
              <a:gd name="T73" fmla="*/ 753 h 903"/>
              <a:gd name="T74" fmla="*/ 216 w 904"/>
              <a:gd name="T75" fmla="*/ 757 h 903"/>
              <a:gd name="T76" fmla="*/ 212 w 904"/>
              <a:gd name="T77" fmla="*/ 888 h 903"/>
              <a:gd name="T78" fmla="*/ 218 w 904"/>
              <a:gd name="T79" fmla="*/ 901 h 903"/>
              <a:gd name="T80" fmla="*/ 349 w 904"/>
              <a:gd name="T81" fmla="*/ 903 h 903"/>
              <a:gd name="T82" fmla="*/ 361 w 904"/>
              <a:gd name="T83" fmla="*/ 894 h 903"/>
              <a:gd name="T84" fmla="*/ 361 w 904"/>
              <a:gd name="T85" fmla="*/ 762 h 903"/>
              <a:gd name="T86" fmla="*/ 349 w 904"/>
              <a:gd name="T87" fmla="*/ 753 h 903"/>
              <a:gd name="T88" fmla="*/ 305 w 904"/>
              <a:gd name="T89" fmla="*/ 597 h 903"/>
              <a:gd name="T90" fmla="*/ 343 w 904"/>
              <a:gd name="T91" fmla="*/ 469 h 903"/>
              <a:gd name="T92" fmla="*/ 383 w 904"/>
              <a:gd name="T93" fmla="*/ 426 h 903"/>
              <a:gd name="T94" fmla="*/ 418 w 904"/>
              <a:gd name="T95" fmla="*/ 383 h 903"/>
              <a:gd name="T96" fmla="*/ 471 w 904"/>
              <a:gd name="T97" fmla="*/ 342 h 903"/>
              <a:gd name="T98" fmla="*/ 544 w 904"/>
              <a:gd name="T99" fmla="*/ 315 h 903"/>
              <a:gd name="T100" fmla="*/ 627 w 904"/>
              <a:gd name="T101" fmla="*/ 302 h 903"/>
              <a:gd name="T102" fmla="*/ 754 w 904"/>
              <a:gd name="T103" fmla="*/ 348 h 903"/>
              <a:gd name="T104" fmla="*/ 763 w 904"/>
              <a:gd name="T105" fmla="*/ 360 h 903"/>
              <a:gd name="T106" fmla="*/ 895 w 904"/>
              <a:gd name="T107" fmla="*/ 360 h 903"/>
              <a:gd name="T108" fmla="*/ 904 w 904"/>
              <a:gd name="T109" fmla="*/ 348 h 903"/>
              <a:gd name="T110" fmla="*/ 902 w 904"/>
              <a:gd name="T111" fmla="*/ 217 h 903"/>
              <a:gd name="T112" fmla="*/ 889 w 904"/>
              <a:gd name="T113" fmla="*/ 211 h 90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904" h="903">
                <a:moveTo>
                  <a:pt x="889" y="211"/>
                </a:moveTo>
                <a:lnTo>
                  <a:pt x="768" y="211"/>
                </a:lnTo>
                <a:lnTo>
                  <a:pt x="765" y="211"/>
                </a:lnTo>
                <a:lnTo>
                  <a:pt x="763" y="212"/>
                </a:lnTo>
                <a:lnTo>
                  <a:pt x="761" y="213"/>
                </a:lnTo>
                <a:lnTo>
                  <a:pt x="758" y="215"/>
                </a:lnTo>
                <a:lnTo>
                  <a:pt x="756" y="217"/>
                </a:lnTo>
                <a:lnTo>
                  <a:pt x="755" y="220"/>
                </a:lnTo>
                <a:lnTo>
                  <a:pt x="754" y="222"/>
                </a:lnTo>
                <a:lnTo>
                  <a:pt x="754" y="225"/>
                </a:lnTo>
                <a:lnTo>
                  <a:pt x="754" y="271"/>
                </a:lnTo>
                <a:lnTo>
                  <a:pt x="663" y="271"/>
                </a:lnTo>
                <a:lnTo>
                  <a:pt x="627" y="272"/>
                </a:lnTo>
                <a:lnTo>
                  <a:pt x="593" y="275"/>
                </a:lnTo>
                <a:lnTo>
                  <a:pt x="576" y="277"/>
                </a:lnTo>
                <a:lnTo>
                  <a:pt x="561" y="281"/>
                </a:lnTo>
                <a:lnTo>
                  <a:pt x="545" y="284"/>
                </a:lnTo>
                <a:lnTo>
                  <a:pt x="529" y="287"/>
                </a:lnTo>
                <a:lnTo>
                  <a:pt x="513" y="292"/>
                </a:lnTo>
                <a:lnTo>
                  <a:pt x="498" y="298"/>
                </a:lnTo>
                <a:lnTo>
                  <a:pt x="484" y="302"/>
                </a:lnTo>
                <a:lnTo>
                  <a:pt x="470" y="309"/>
                </a:lnTo>
                <a:lnTo>
                  <a:pt x="457" y="315"/>
                </a:lnTo>
                <a:lnTo>
                  <a:pt x="443" y="323"/>
                </a:lnTo>
                <a:lnTo>
                  <a:pt x="431" y="329"/>
                </a:lnTo>
                <a:lnTo>
                  <a:pt x="418" y="337"/>
                </a:lnTo>
                <a:lnTo>
                  <a:pt x="415" y="328"/>
                </a:lnTo>
                <a:lnTo>
                  <a:pt x="409" y="319"/>
                </a:lnTo>
                <a:lnTo>
                  <a:pt x="565" y="163"/>
                </a:lnTo>
                <a:lnTo>
                  <a:pt x="578" y="170"/>
                </a:lnTo>
                <a:lnTo>
                  <a:pt x="590" y="176"/>
                </a:lnTo>
                <a:lnTo>
                  <a:pt x="597" y="178"/>
                </a:lnTo>
                <a:lnTo>
                  <a:pt x="604" y="179"/>
                </a:lnTo>
                <a:lnTo>
                  <a:pt x="610" y="180"/>
                </a:lnTo>
                <a:lnTo>
                  <a:pt x="618" y="180"/>
                </a:lnTo>
                <a:lnTo>
                  <a:pt x="627" y="180"/>
                </a:lnTo>
                <a:lnTo>
                  <a:pt x="636" y="178"/>
                </a:lnTo>
                <a:lnTo>
                  <a:pt x="644" y="176"/>
                </a:lnTo>
                <a:lnTo>
                  <a:pt x="653" y="173"/>
                </a:lnTo>
                <a:lnTo>
                  <a:pt x="661" y="169"/>
                </a:lnTo>
                <a:lnTo>
                  <a:pt x="668" y="164"/>
                </a:lnTo>
                <a:lnTo>
                  <a:pt x="676" y="160"/>
                </a:lnTo>
                <a:lnTo>
                  <a:pt x="681" y="154"/>
                </a:lnTo>
                <a:lnTo>
                  <a:pt x="687" y="147"/>
                </a:lnTo>
                <a:lnTo>
                  <a:pt x="693" y="141"/>
                </a:lnTo>
                <a:lnTo>
                  <a:pt x="697" y="133"/>
                </a:lnTo>
                <a:lnTo>
                  <a:pt x="701" y="125"/>
                </a:lnTo>
                <a:lnTo>
                  <a:pt x="704" y="117"/>
                </a:lnTo>
                <a:lnTo>
                  <a:pt x="706" y="108"/>
                </a:lnTo>
                <a:lnTo>
                  <a:pt x="707" y="99"/>
                </a:lnTo>
                <a:lnTo>
                  <a:pt x="709" y="90"/>
                </a:lnTo>
                <a:lnTo>
                  <a:pt x="707" y="81"/>
                </a:lnTo>
                <a:lnTo>
                  <a:pt x="706" y="72"/>
                </a:lnTo>
                <a:lnTo>
                  <a:pt x="704" y="63"/>
                </a:lnTo>
                <a:lnTo>
                  <a:pt x="701" y="55"/>
                </a:lnTo>
                <a:lnTo>
                  <a:pt x="697" y="47"/>
                </a:lnTo>
                <a:lnTo>
                  <a:pt x="693" y="39"/>
                </a:lnTo>
                <a:lnTo>
                  <a:pt x="687" y="32"/>
                </a:lnTo>
                <a:lnTo>
                  <a:pt x="681" y="25"/>
                </a:lnTo>
                <a:lnTo>
                  <a:pt x="676" y="20"/>
                </a:lnTo>
                <a:lnTo>
                  <a:pt x="668" y="15"/>
                </a:lnTo>
                <a:lnTo>
                  <a:pt x="661" y="11"/>
                </a:lnTo>
                <a:lnTo>
                  <a:pt x="653" y="6"/>
                </a:lnTo>
                <a:lnTo>
                  <a:pt x="644" y="4"/>
                </a:lnTo>
                <a:lnTo>
                  <a:pt x="636" y="2"/>
                </a:lnTo>
                <a:lnTo>
                  <a:pt x="627" y="0"/>
                </a:lnTo>
                <a:lnTo>
                  <a:pt x="618" y="0"/>
                </a:lnTo>
                <a:lnTo>
                  <a:pt x="609" y="0"/>
                </a:lnTo>
                <a:lnTo>
                  <a:pt x="600" y="2"/>
                </a:lnTo>
                <a:lnTo>
                  <a:pt x="591" y="4"/>
                </a:lnTo>
                <a:lnTo>
                  <a:pt x="583" y="6"/>
                </a:lnTo>
                <a:lnTo>
                  <a:pt x="575" y="11"/>
                </a:lnTo>
                <a:lnTo>
                  <a:pt x="567" y="15"/>
                </a:lnTo>
                <a:lnTo>
                  <a:pt x="561" y="20"/>
                </a:lnTo>
                <a:lnTo>
                  <a:pt x="554" y="25"/>
                </a:lnTo>
                <a:lnTo>
                  <a:pt x="548" y="32"/>
                </a:lnTo>
                <a:lnTo>
                  <a:pt x="543" y="39"/>
                </a:lnTo>
                <a:lnTo>
                  <a:pt x="538" y="47"/>
                </a:lnTo>
                <a:lnTo>
                  <a:pt x="535" y="55"/>
                </a:lnTo>
                <a:lnTo>
                  <a:pt x="531" y="63"/>
                </a:lnTo>
                <a:lnTo>
                  <a:pt x="529" y="72"/>
                </a:lnTo>
                <a:lnTo>
                  <a:pt x="528" y="81"/>
                </a:lnTo>
                <a:lnTo>
                  <a:pt x="528" y="90"/>
                </a:lnTo>
                <a:lnTo>
                  <a:pt x="529" y="105"/>
                </a:lnTo>
                <a:lnTo>
                  <a:pt x="532" y="118"/>
                </a:lnTo>
                <a:lnTo>
                  <a:pt x="537" y="131"/>
                </a:lnTo>
                <a:lnTo>
                  <a:pt x="545" y="142"/>
                </a:lnTo>
                <a:lnTo>
                  <a:pt x="388" y="298"/>
                </a:lnTo>
                <a:lnTo>
                  <a:pt x="379" y="293"/>
                </a:lnTo>
                <a:lnTo>
                  <a:pt x="369" y="289"/>
                </a:lnTo>
                <a:lnTo>
                  <a:pt x="358" y="286"/>
                </a:lnTo>
                <a:lnTo>
                  <a:pt x="347" y="285"/>
                </a:lnTo>
                <a:lnTo>
                  <a:pt x="339" y="286"/>
                </a:lnTo>
                <a:lnTo>
                  <a:pt x="331" y="287"/>
                </a:lnTo>
                <a:lnTo>
                  <a:pt x="325" y="289"/>
                </a:lnTo>
                <a:lnTo>
                  <a:pt x="318" y="292"/>
                </a:lnTo>
                <a:lnTo>
                  <a:pt x="311" y="294"/>
                </a:lnTo>
                <a:lnTo>
                  <a:pt x="304" y="299"/>
                </a:lnTo>
                <a:lnTo>
                  <a:pt x="299" y="303"/>
                </a:lnTo>
                <a:lnTo>
                  <a:pt x="294" y="308"/>
                </a:lnTo>
                <a:lnTo>
                  <a:pt x="288" y="313"/>
                </a:lnTo>
                <a:lnTo>
                  <a:pt x="284" y="319"/>
                </a:lnTo>
                <a:lnTo>
                  <a:pt x="281" y="325"/>
                </a:lnTo>
                <a:lnTo>
                  <a:pt x="277" y="332"/>
                </a:lnTo>
                <a:lnTo>
                  <a:pt x="275" y="338"/>
                </a:lnTo>
                <a:lnTo>
                  <a:pt x="273" y="346"/>
                </a:lnTo>
                <a:lnTo>
                  <a:pt x="271" y="353"/>
                </a:lnTo>
                <a:lnTo>
                  <a:pt x="271" y="361"/>
                </a:lnTo>
                <a:lnTo>
                  <a:pt x="273" y="372"/>
                </a:lnTo>
                <a:lnTo>
                  <a:pt x="275" y="383"/>
                </a:lnTo>
                <a:lnTo>
                  <a:pt x="278" y="393"/>
                </a:lnTo>
                <a:lnTo>
                  <a:pt x="284" y="403"/>
                </a:lnTo>
                <a:lnTo>
                  <a:pt x="134" y="553"/>
                </a:lnTo>
                <a:lnTo>
                  <a:pt x="124" y="547"/>
                </a:lnTo>
                <a:lnTo>
                  <a:pt x="113" y="545"/>
                </a:lnTo>
                <a:lnTo>
                  <a:pt x="102" y="543"/>
                </a:lnTo>
                <a:lnTo>
                  <a:pt x="91" y="542"/>
                </a:lnTo>
                <a:lnTo>
                  <a:pt x="82" y="542"/>
                </a:lnTo>
                <a:lnTo>
                  <a:pt x="73" y="544"/>
                </a:lnTo>
                <a:lnTo>
                  <a:pt x="64" y="546"/>
                </a:lnTo>
                <a:lnTo>
                  <a:pt x="56" y="548"/>
                </a:lnTo>
                <a:lnTo>
                  <a:pt x="48" y="553"/>
                </a:lnTo>
                <a:lnTo>
                  <a:pt x="40" y="557"/>
                </a:lnTo>
                <a:lnTo>
                  <a:pt x="33" y="562"/>
                </a:lnTo>
                <a:lnTo>
                  <a:pt x="26" y="568"/>
                </a:lnTo>
                <a:lnTo>
                  <a:pt x="21" y="574"/>
                </a:lnTo>
                <a:lnTo>
                  <a:pt x="16" y="581"/>
                </a:lnTo>
                <a:lnTo>
                  <a:pt x="12" y="589"/>
                </a:lnTo>
                <a:lnTo>
                  <a:pt x="7" y="597"/>
                </a:lnTo>
                <a:lnTo>
                  <a:pt x="5" y="605"/>
                </a:lnTo>
                <a:lnTo>
                  <a:pt x="3" y="614"/>
                </a:lnTo>
                <a:lnTo>
                  <a:pt x="0" y="623"/>
                </a:lnTo>
                <a:lnTo>
                  <a:pt x="0" y="632"/>
                </a:lnTo>
                <a:lnTo>
                  <a:pt x="0" y="641"/>
                </a:lnTo>
                <a:lnTo>
                  <a:pt x="3" y="650"/>
                </a:lnTo>
                <a:lnTo>
                  <a:pt x="5" y="659"/>
                </a:lnTo>
                <a:lnTo>
                  <a:pt x="7" y="667"/>
                </a:lnTo>
                <a:lnTo>
                  <a:pt x="12" y="675"/>
                </a:lnTo>
                <a:lnTo>
                  <a:pt x="16" y="683"/>
                </a:lnTo>
                <a:lnTo>
                  <a:pt x="21" y="690"/>
                </a:lnTo>
                <a:lnTo>
                  <a:pt x="26" y="696"/>
                </a:lnTo>
                <a:lnTo>
                  <a:pt x="33" y="702"/>
                </a:lnTo>
                <a:lnTo>
                  <a:pt x="40" y="706"/>
                </a:lnTo>
                <a:lnTo>
                  <a:pt x="48" y="711"/>
                </a:lnTo>
                <a:lnTo>
                  <a:pt x="56" y="716"/>
                </a:lnTo>
                <a:lnTo>
                  <a:pt x="64" y="718"/>
                </a:lnTo>
                <a:lnTo>
                  <a:pt x="73" y="720"/>
                </a:lnTo>
                <a:lnTo>
                  <a:pt x="82" y="722"/>
                </a:lnTo>
                <a:lnTo>
                  <a:pt x="91" y="722"/>
                </a:lnTo>
                <a:lnTo>
                  <a:pt x="100" y="722"/>
                </a:lnTo>
                <a:lnTo>
                  <a:pt x="109" y="720"/>
                </a:lnTo>
                <a:lnTo>
                  <a:pt x="118" y="718"/>
                </a:lnTo>
                <a:lnTo>
                  <a:pt x="126" y="716"/>
                </a:lnTo>
                <a:lnTo>
                  <a:pt x="134" y="711"/>
                </a:lnTo>
                <a:lnTo>
                  <a:pt x="142" y="706"/>
                </a:lnTo>
                <a:lnTo>
                  <a:pt x="148" y="702"/>
                </a:lnTo>
                <a:lnTo>
                  <a:pt x="155" y="696"/>
                </a:lnTo>
                <a:lnTo>
                  <a:pt x="161" y="690"/>
                </a:lnTo>
                <a:lnTo>
                  <a:pt x="165" y="683"/>
                </a:lnTo>
                <a:lnTo>
                  <a:pt x="170" y="675"/>
                </a:lnTo>
                <a:lnTo>
                  <a:pt x="174" y="667"/>
                </a:lnTo>
                <a:lnTo>
                  <a:pt x="177" y="659"/>
                </a:lnTo>
                <a:lnTo>
                  <a:pt x="179" y="650"/>
                </a:lnTo>
                <a:lnTo>
                  <a:pt x="181" y="641"/>
                </a:lnTo>
                <a:lnTo>
                  <a:pt x="181" y="632"/>
                </a:lnTo>
                <a:lnTo>
                  <a:pt x="181" y="623"/>
                </a:lnTo>
                <a:lnTo>
                  <a:pt x="180" y="615"/>
                </a:lnTo>
                <a:lnTo>
                  <a:pt x="178" y="607"/>
                </a:lnTo>
                <a:lnTo>
                  <a:pt x="174" y="599"/>
                </a:lnTo>
                <a:lnTo>
                  <a:pt x="171" y="591"/>
                </a:lnTo>
                <a:lnTo>
                  <a:pt x="168" y="585"/>
                </a:lnTo>
                <a:lnTo>
                  <a:pt x="163" y="578"/>
                </a:lnTo>
                <a:lnTo>
                  <a:pt x="157" y="571"/>
                </a:lnTo>
                <a:lnTo>
                  <a:pt x="305" y="424"/>
                </a:lnTo>
                <a:lnTo>
                  <a:pt x="316" y="430"/>
                </a:lnTo>
                <a:lnTo>
                  <a:pt x="328" y="433"/>
                </a:lnTo>
                <a:lnTo>
                  <a:pt x="314" y="457"/>
                </a:lnTo>
                <a:lnTo>
                  <a:pt x="303" y="483"/>
                </a:lnTo>
                <a:lnTo>
                  <a:pt x="294" y="510"/>
                </a:lnTo>
                <a:lnTo>
                  <a:pt x="286" y="538"/>
                </a:lnTo>
                <a:lnTo>
                  <a:pt x="279" y="568"/>
                </a:lnTo>
                <a:lnTo>
                  <a:pt x="275" y="598"/>
                </a:lnTo>
                <a:lnTo>
                  <a:pt x="273" y="630"/>
                </a:lnTo>
                <a:lnTo>
                  <a:pt x="271" y="662"/>
                </a:lnTo>
                <a:lnTo>
                  <a:pt x="271" y="753"/>
                </a:lnTo>
                <a:lnTo>
                  <a:pt x="226" y="753"/>
                </a:lnTo>
                <a:lnTo>
                  <a:pt x="223" y="753"/>
                </a:lnTo>
                <a:lnTo>
                  <a:pt x="221" y="754"/>
                </a:lnTo>
                <a:lnTo>
                  <a:pt x="218" y="755"/>
                </a:lnTo>
                <a:lnTo>
                  <a:pt x="216" y="757"/>
                </a:lnTo>
                <a:lnTo>
                  <a:pt x="214" y="760"/>
                </a:lnTo>
                <a:lnTo>
                  <a:pt x="213" y="762"/>
                </a:lnTo>
                <a:lnTo>
                  <a:pt x="212" y="764"/>
                </a:lnTo>
                <a:lnTo>
                  <a:pt x="212" y="767"/>
                </a:lnTo>
                <a:lnTo>
                  <a:pt x="212" y="888"/>
                </a:lnTo>
                <a:lnTo>
                  <a:pt x="212" y="891"/>
                </a:lnTo>
                <a:lnTo>
                  <a:pt x="213" y="894"/>
                </a:lnTo>
                <a:lnTo>
                  <a:pt x="214" y="896"/>
                </a:lnTo>
                <a:lnTo>
                  <a:pt x="216" y="898"/>
                </a:lnTo>
                <a:lnTo>
                  <a:pt x="218" y="901"/>
                </a:lnTo>
                <a:lnTo>
                  <a:pt x="221" y="902"/>
                </a:lnTo>
                <a:lnTo>
                  <a:pt x="223" y="903"/>
                </a:lnTo>
                <a:lnTo>
                  <a:pt x="226" y="903"/>
                </a:lnTo>
                <a:lnTo>
                  <a:pt x="347" y="903"/>
                </a:lnTo>
                <a:lnTo>
                  <a:pt x="349" y="903"/>
                </a:lnTo>
                <a:lnTo>
                  <a:pt x="353" y="902"/>
                </a:lnTo>
                <a:lnTo>
                  <a:pt x="355" y="901"/>
                </a:lnTo>
                <a:lnTo>
                  <a:pt x="357" y="898"/>
                </a:lnTo>
                <a:lnTo>
                  <a:pt x="360" y="896"/>
                </a:lnTo>
                <a:lnTo>
                  <a:pt x="361" y="894"/>
                </a:lnTo>
                <a:lnTo>
                  <a:pt x="362" y="891"/>
                </a:lnTo>
                <a:lnTo>
                  <a:pt x="362" y="888"/>
                </a:lnTo>
                <a:lnTo>
                  <a:pt x="362" y="767"/>
                </a:lnTo>
                <a:lnTo>
                  <a:pt x="362" y="764"/>
                </a:lnTo>
                <a:lnTo>
                  <a:pt x="361" y="762"/>
                </a:lnTo>
                <a:lnTo>
                  <a:pt x="360" y="760"/>
                </a:lnTo>
                <a:lnTo>
                  <a:pt x="357" y="757"/>
                </a:lnTo>
                <a:lnTo>
                  <a:pt x="355" y="755"/>
                </a:lnTo>
                <a:lnTo>
                  <a:pt x="353" y="754"/>
                </a:lnTo>
                <a:lnTo>
                  <a:pt x="349" y="753"/>
                </a:lnTo>
                <a:lnTo>
                  <a:pt x="347" y="753"/>
                </a:lnTo>
                <a:lnTo>
                  <a:pt x="302" y="753"/>
                </a:lnTo>
                <a:lnTo>
                  <a:pt x="302" y="662"/>
                </a:lnTo>
                <a:lnTo>
                  <a:pt x="303" y="629"/>
                </a:lnTo>
                <a:lnTo>
                  <a:pt x="305" y="597"/>
                </a:lnTo>
                <a:lnTo>
                  <a:pt x="310" y="566"/>
                </a:lnTo>
                <a:lnTo>
                  <a:pt x="317" y="537"/>
                </a:lnTo>
                <a:lnTo>
                  <a:pt x="326" y="509"/>
                </a:lnTo>
                <a:lnTo>
                  <a:pt x="336" y="482"/>
                </a:lnTo>
                <a:lnTo>
                  <a:pt x="343" y="469"/>
                </a:lnTo>
                <a:lnTo>
                  <a:pt x="348" y="457"/>
                </a:lnTo>
                <a:lnTo>
                  <a:pt x="355" y="446"/>
                </a:lnTo>
                <a:lnTo>
                  <a:pt x="363" y="434"/>
                </a:lnTo>
                <a:lnTo>
                  <a:pt x="373" y="431"/>
                </a:lnTo>
                <a:lnTo>
                  <a:pt x="383" y="426"/>
                </a:lnTo>
                <a:lnTo>
                  <a:pt x="393" y="420"/>
                </a:lnTo>
                <a:lnTo>
                  <a:pt x="401" y="413"/>
                </a:lnTo>
                <a:lnTo>
                  <a:pt x="408" y="404"/>
                </a:lnTo>
                <a:lnTo>
                  <a:pt x="414" y="395"/>
                </a:lnTo>
                <a:lnTo>
                  <a:pt x="418" y="383"/>
                </a:lnTo>
                <a:lnTo>
                  <a:pt x="421" y="372"/>
                </a:lnTo>
                <a:lnTo>
                  <a:pt x="433" y="364"/>
                </a:lnTo>
                <a:lnTo>
                  <a:pt x="445" y="356"/>
                </a:lnTo>
                <a:lnTo>
                  <a:pt x="458" y="348"/>
                </a:lnTo>
                <a:lnTo>
                  <a:pt x="471" y="342"/>
                </a:lnTo>
                <a:lnTo>
                  <a:pt x="485" y="335"/>
                </a:lnTo>
                <a:lnTo>
                  <a:pt x="498" y="329"/>
                </a:lnTo>
                <a:lnTo>
                  <a:pt x="513" y="324"/>
                </a:lnTo>
                <a:lnTo>
                  <a:pt x="529" y="319"/>
                </a:lnTo>
                <a:lnTo>
                  <a:pt x="544" y="315"/>
                </a:lnTo>
                <a:lnTo>
                  <a:pt x="559" y="311"/>
                </a:lnTo>
                <a:lnTo>
                  <a:pt x="576" y="308"/>
                </a:lnTo>
                <a:lnTo>
                  <a:pt x="593" y="306"/>
                </a:lnTo>
                <a:lnTo>
                  <a:pt x="610" y="303"/>
                </a:lnTo>
                <a:lnTo>
                  <a:pt x="627" y="302"/>
                </a:lnTo>
                <a:lnTo>
                  <a:pt x="645" y="301"/>
                </a:lnTo>
                <a:lnTo>
                  <a:pt x="663" y="301"/>
                </a:lnTo>
                <a:lnTo>
                  <a:pt x="754" y="301"/>
                </a:lnTo>
                <a:lnTo>
                  <a:pt x="754" y="346"/>
                </a:lnTo>
                <a:lnTo>
                  <a:pt x="754" y="348"/>
                </a:lnTo>
                <a:lnTo>
                  <a:pt x="755" y="352"/>
                </a:lnTo>
                <a:lnTo>
                  <a:pt x="756" y="354"/>
                </a:lnTo>
                <a:lnTo>
                  <a:pt x="758" y="356"/>
                </a:lnTo>
                <a:lnTo>
                  <a:pt x="761" y="359"/>
                </a:lnTo>
                <a:lnTo>
                  <a:pt x="763" y="360"/>
                </a:lnTo>
                <a:lnTo>
                  <a:pt x="765" y="361"/>
                </a:lnTo>
                <a:lnTo>
                  <a:pt x="768" y="361"/>
                </a:lnTo>
                <a:lnTo>
                  <a:pt x="889" y="361"/>
                </a:lnTo>
                <a:lnTo>
                  <a:pt x="892" y="361"/>
                </a:lnTo>
                <a:lnTo>
                  <a:pt x="895" y="360"/>
                </a:lnTo>
                <a:lnTo>
                  <a:pt x="897" y="359"/>
                </a:lnTo>
                <a:lnTo>
                  <a:pt x="899" y="356"/>
                </a:lnTo>
                <a:lnTo>
                  <a:pt x="902" y="354"/>
                </a:lnTo>
                <a:lnTo>
                  <a:pt x="903" y="352"/>
                </a:lnTo>
                <a:lnTo>
                  <a:pt x="904" y="348"/>
                </a:lnTo>
                <a:lnTo>
                  <a:pt x="904" y="346"/>
                </a:lnTo>
                <a:lnTo>
                  <a:pt x="904" y="225"/>
                </a:lnTo>
                <a:lnTo>
                  <a:pt x="904" y="222"/>
                </a:lnTo>
                <a:lnTo>
                  <a:pt x="903" y="220"/>
                </a:lnTo>
                <a:lnTo>
                  <a:pt x="902" y="217"/>
                </a:lnTo>
                <a:lnTo>
                  <a:pt x="899" y="215"/>
                </a:lnTo>
                <a:lnTo>
                  <a:pt x="897" y="213"/>
                </a:lnTo>
                <a:lnTo>
                  <a:pt x="895" y="212"/>
                </a:lnTo>
                <a:lnTo>
                  <a:pt x="892" y="211"/>
                </a:lnTo>
                <a:lnTo>
                  <a:pt x="889" y="211"/>
                </a:ln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dirty="0"/>
          </a:p>
        </p:txBody>
      </p:sp>
      <p:grpSp>
        <p:nvGrpSpPr>
          <p:cNvPr id="39" name="Group 38" descr="Icon of gears. ">
            <a:extLst>
              <a:ext uri="{FF2B5EF4-FFF2-40B4-BE49-F238E27FC236}">
                <a16:creationId xmlns:a16="http://schemas.microsoft.com/office/drawing/2014/main" id="{5BC0E3F0-447D-4721-AB1F-C8243BA36671}"/>
              </a:ext>
            </a:extLst>
          </p:cNvPr>
          <p:cNvGrpSpPr/>
          <p:nvPr/>
        </p:nvGrpSpPr>
        <p:grpSpPr>
          <a:xfrm>
            <a:off x="4717582" y="5353558"/>
            <a:ext cx="343837" cy="343837"/>
            <a:chOff x="7613650" y="1387475"/>
            <a:chExt cx="284163" cy="284163"/>
          </a:xfrm>
          <a:solidFill>
            <a:schemeClr val="bg1"/>
          </a:solidFill>
        </p:grpSpPr>
        <p:sp>
          <p:nvSpPr>
            <p:cNvPr id="40" name="Freeform 4359">
              <a:extLst>
                <a:ext uri="{FF2B5EF4-FFF2-40B4-BE49-F238E27FC236}">
                  <a16:creationId xmlns:a16="http://schemas.microsoft.com/office/drawing/2014/main" id="{351831F3-9830-4A23-8B34-11A3FCCA027E}"/>
                </a:ext>
              </a:extLst>
            </p:cNvPr>
            <p:cNvSpPr>
              <a:spLocks noEditPoints="1"/>
            </p:cNvSpPr>
            <p:nvPr/>
          </p:nvSpPr>
          <p:spPr bwMode="auto">
            <a:xfrm>
              <a:off x="7613650" y="1471613"/>
              <a:ext cx="200025" cy="200025"/>
            </a:xfrm>
            <a:custGeom>
              <a:avLst/>
              <a:gdLst>
                <a:gd name="T0" fmla="*/ 276 w 629"/>
                <a:gd name="T1" fmla="*/ 436 h 629"/>
                <a:gd name="T2" fmla="*/ 233 w 629"/>
                <a:gd name="T3" fmla="*/ 411 h 629"/>
                <a:gd name="T4" fmla="*/ 202 w 629"/>
                <a:gd name="T5" fmla="*/ 374 h 629"/>
                <a:gd name="T6" fmla="*/ 187 w 629"/>
                <a:gd name="T7" fmla="*/ 325 h 629"/>
                <a:gd name="T8" fmla="*/ 192 w 629"/>
                <a:gd name="T9" fmla="*/ 274 h 629"/>
                <a:gd name="T10" fmla="*/ 216 w 629"/>
                <a:gd name="T11" fmla="*/ 231 h 629"/>
                <a:gd name="T12" fmla="*/ 253 w 629"/>
                <a:gd name="T13" fmla="*/ 199 h 629"/>
                <a:gd name="T14" fmla="*/ 301 w 629"/>
                <a:gd name="T15" fmla="*/ 184 h 629"/>
                <a:gd name="T16" fmla="*/ 352 w 629"/>
                <a:gd name="T17" fmla="*/ 190 h 629"/>
                <a:gd name="T18" fmla="*/ 395 w 629"/>
                <a:gd name="T19" fmla="*/ 213 h 629"/>
                <a:gd name="T20" fmla="*/ 426 w 629"/>
                <a:gd name="T21" fmla="*/ 252 h 629"/>
                <a:gd name="T22" fmla="*/ 441 w 629"/>
                <a:gd name="T23" fmla="*/ 300 h 629"/>
                <a:gd name="T24" fmla="*/ 436 w 629"/>
                <a:gd name="T25" fmla="*/ 350 h 629"/>
                <a:gd name="T26" fmla="*/ 413 w 629"/>
                <a:gd name="T27" fmla="*/ 394 h 629"/>
                <a:gd name="T28" fmla="*/ 375 w 629"/>
                <a:gd name="T29" fmla="*/ 425 h 629"/>
                <a:gd name="T30" fmla="*/ 327 w 629"/>
                <a:gd name="T31" fmla="*/ 440 h 629"/>
                <a:gd name="T32" fmla="*/ 572 w 629"/>
                <a:gd name="T33" fmla="*/ 346 h 629"/>
                <a:gd name="T34" fmla="*/ 574 w 629"/>
                <a:gd name="T35" fmla="*/ 302 h 629"/>
                <a:gd name="T36" fmla="*/ 620 w 629"/>
                <a:gd name="T37" fmla="*/ 241 h 629"/>
                <a:gd name="T38" fmla="*/ 628 w 629"/>
                <a:gd name="T39" fmla="*/ 231 h 629"/>
                <a:gd name="T40" fmla="*/ 625 w 629"/>
                <a:gd name="T41" fmla="*/ 219 h 629"/>
                <a:gd name="T42" fmla="*/ 544 w 629"/>
                <a:gd name="T43" fmla="*/ 84 h 629"/>
                <a:gd name="T44" fmla="*/ 532 w 629"/>
                <a:gd name="T45" fmla="*/ 83 h 629"/>
                <a:gd name="T46" fmla="*/ 447 w 629"/>
                <a:gd name="T47" fmla="*/ 88 h 629"/>
                <a:gd name="T48" fmla="*/ 407 w 629"/>
                <a:gd name="T49" fmla="*/ 69 h 629"/>
                <a:gd name="T50" fmla="*/ 404 w 629"/>
                <a:gd name="T51" fmla="*/ 7 h 629"/>
                <a:gd name="T52" fmla="*/ 395 w 629"/>
                <a:gd name="T53" fmla="*/ 0 h 629"/>
                <a:gd name="T54" fmla="*/ 235 w 629"/>
                <a:gd name="T55" fmla="*/ 1 h 629"/>
                <a:gd name="T56" fmla="*/ 227 w 629"/>
                <a:gd name="T57" fmla="*/ 10 h 629"/>
                <a:gd name="T58" fmla="*/ 216 w 629"/>
                <a:gd name="T59" fmla="*/ 72 h 629"/>
                <a:gd name="T60" fmla="*/ 177 w 629"/>
                <a:gd name="T61" fmla="*/ 91 h 629"/>
                <a:gd name="T62" fmla="*/ 98 w 629"/>
                <a:gd name="T63" fmla="*/ 84 h 629"/>
                <a:gd name="T64" fmla="*/ 87 w 629"/>
                <a:gd name="T65" fmla="*/ 83 h 629"/>
                <a:gd name="T66" fmla="*/ 78 w 629"/>
                <a:gd name="T67" fmla="*/ 90 h 629"/>
                <a:gd name="T68" fmla="*/ 1 w 629"/>
                <a:gd name="T69" fmla="*/ 228 h 629"/>
                <a:gd name="T70" fmla="*/ 57 w 629"/>
                <a:gd name="T71" fmla="*/ 269 h 629"/>
                <a:gd name="T72" fmla="*/ 54 w 629"/>
                <a:gd name="T73" fmla="*/ 313 h 629"/>
                <a:gd name="T74" fmla="*/ 57 w 629"/>
                <a:gd name="T75" fmla="*/ 355 h 629"/>
                <a:gd name="T76" fmla="*/ 2 w 629"/>
                <a:gd name="T77" fmla="*/ 391 h 629"/>
                <a:gd name="T78" fmla="*/ 1 w 629"/>
                <a:gd name="T79" fmla="*/ 402 h 629"/>
                <a:gd name="T80" fmla="*/ 86 w 629"/>
                <a:gd name="T81" fmla="*/ 543 h 629"/>
                <a:gd name="T82" fmla="*/ 98 w 629"/>
                <a:gd name="T83" fmla="*/ 542 h 629"/>
                <a:gd name="T84" fmla="*/ 177 w 629"/>
                <a:gd name="T85" fmla="*/ 533 h 629"/>
                <a:gd name="T86" fmla="*/ 216 w 629"/>
                <a:gd name="T87" fmla="*/ 552 h 629"/>
                <a:gd name="T88" fmla="*/ 227 w 629"/>
                <a:gd name="T89" fmla="*/ 620 h 629"/>
                <a:gd name="T90" fmla="*/ 235 w 629"/>
                <a:gd name="T91" fmla="*/ 628 h 629"/>
                <a:gd name="T92" fmla="*/ 395 w 629"/>
                <a:gd name="T93" fmla="*/ 629 h 629"/>
                <a:gd name="T94" fmla="*/ 404 w 629"/>
                <a:gd name="T95" fmla="*/ 623 h 629"/>
                <a:gd name="T96" fmla="*/ 407 w 629"/>
                <a:gd name="T97" fmla="*/ 556 h 629"/>
                <a:gd name="T98" fmla="*/ 447 w 629"/>
                <a:gd name="T99" fmla="*/ 538 h 629"/>
                <a:gd name="T100" fmla="*/ 533 w 629"/>
                <a:gd name="T101" fmla="*/ 543 h 629"/>
                <a:gd name="T102" fmla="*/ 545 w 629"/>
                <a:gd name="T103" fmla="*/ 543 h 629"/>
                <a:gd name="T104" fmla="*/ 627 w 629"/>
                <a:gd name="T105" fmla="*/ 405 h 629"/>
                <a:gd name="T106" fmla="*/ 628 w 629"/>
                <a:gd name="T107" fmla="*/ 394 h 629"/>
                <a:gd name="T108" fmla="*/ 621 w 629"/>
                <a:gd name="T109" fmla="*/ 385 h 6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629" h="629">
                  <a:moveTo>
                    <a:pt x="314" y="441"/>
                  </a:moveTo>
                  <a:lnTo>
                    <a:pt x="301" y="440"/>
                  </a:lnTo>
                  <a:lnTo>
                    <a:pt x="288" y="439"/>
                  </a:lnTo>
                  <a:lnTo>
                    <a:pt x="276" y="436"/>
                  </a:lnTo>
                  <a:lnTo>
                    <a:pt x="264" y="430"/>
                  </a:lnTo>
                  <a:lnTo>
                    <a:pt x="253" y="425"/>
                  </a:lnTo>
                  <a:lnTo>
                    <a:pt x="242" y="418"/>
                  </a:lnTo>
                  <a:lnTo>
                    <a:pt x="233" y="411"/>
                  </a:lnTo>
                  <a:lnTo>
                    <a:pt x="223" y="404"/>
                  </a:lnTo>
                  <a:lnTo>
                    <a:pt x="216" y="394"/>
                  </a:lnTo>
                  <a:lnTo>
                    <a:pt x="208" y="384"/>
                  </a:lnTo>
                  <a:lnTo>
                    <a:pt x="202" y="374"/>
                  </a:lnTo>
                  <a:lnTo>
                    <a:pt x="196" y="362"/>
                  </a:lnTo>
                  <a:lnTo>
                    <a:pt x="192" y="350"/>
                  </a:lnTo>
                  <a:lnTo>
                    <a:pt x="189" y="338"/>
                  </a:lnTo>
                  <a:lnTo>
                    <a:pt x="187" y="325"/>
                  </a:lnTo>
                  <a:lnTo>
                    <a:pt x="186" y="313"/>
                  </a:lnTo>
                  <a:lnTo>
                    <a:pt x="187" y="300"/>
                  </a:lnTo>
                  <a:lnTo>
                    <a:pt x="189" y="287"/>
                  </a:lnTo>
                  <a:lnTo>
                    <a:pt x="192" y="274"/>
                  </a:lnTo>
                  <a:lnTo>
                    <a:pt x="196" y="262"/>
                  </a:lnTo>
                  <a:lnTo>
                    <a:pt x="202" y="252"/>
                  </a:lnTo>
                  <a:lnTo>
                    <a:pt x="208" y="241"/>
                  </a:lnTo>
                  <a:lnTo>
                    <a:pt x="216" y="231"/>
                  </a:lnTo>
                  <a:lnTo>
                    <a:pt x="223" y="222"/>
                  </a:lnTo>
                  <a:lnTo>
                    <a:pt x="233" y="213"/>
                  </a:lnTo>
                  <a:lnTo>
                    <a:pt x="242" y="206"/>
                  </a:lnTo>
                  <a:lnTo>
                    <a:pt x="253" y="199"/>
                  </a:lnTo>
                  <a:lnTo>
                    <a:pt x="264" y="194"/>
                  </a:lnTo>
                  <a:lnTo>
                    <a:pt x="276" y="190"/>
                  </a:lnTo>
                  <a:lnTo>
                    <a:pt x="288" y="186"/>
                  </a:lnTo>
                  <a:lnTo>
                    <a:pt x="301" y="184"/>
                  </a:lnTo>
                  <a:lnTo>
                    <a:pt x="314" y="184"/>
                  </a:lnTo>
                  <a:lnTo>
                    <a:pt x="327" y="184"/>
                  </a:lnTo>
                  <a:lnTo>
                    <a:pt x="340" y="186"/>
                  </a:lnTo>
                  <a:lnTo>
                    <a:pt x="352" y="190"/>
                  </a:lnTo>
                  <a:lnTo>
                    <a:pt x="363" y="194"/>
                  </a:lnTo>
                  <a:lnTo>
                    <a:pt x="375" y="199"/>
                  </a:lnTo>
                  <a:lnTo>
                    <a:pt x="386" y="206"/>
                  </a:lnTo>
                  <a:lnTo>
                    <a:pt x="395" y="213"/>
                  </a:lnTo>
                  <a:lnTo>
                    <a:pt x="404" y="222"/>
                  </a:lnTo>
                  <a:lnTo>
                    <a:pt x="413" y="231"/>
                  </a:lnTo>
                  <a:lnTo>
                    <a:pt x="420" y="241"/>
                  </a:lnTo>
                  <a:lnTo>
                    <a:pt x="426" y="252"/>
                  </a:lnTo>
                  <a:lnTo>
                    <a:pt x="432" y="262"/>
                  </a:lnTo>
                  <a:lnTo>
                    <a:pt x="436" y="274"/>
                  </a:lnTo>
                  <a:lnTo>
                    <a:pt x="439" y="287"/>
                  </a:lnTo>
                  <a:lnTo>
                    <a:pt x="441" y="300"/>
                  </a:lnTo>
                  <a:lnTo>
                    <a:pt x="443" y="313"/>
                  </a:lnTo>
                  <a:lnTo>
                    <a:pt x="441" y="325"/>
                  </a:lnTo>
                  <a:lnTo>
                    <a:pt x="439" y="338"/>
                  </a:lnTo>
                  <a:lnTo>
                    <a:pt x="436" y="350"/>
                  </a:lnTo>
                  <a:lnTo>
                    <a:pt x="432" y="362"/>
                  </a:lnTo>
                  <a:lnTo>
                    <a:pt x="426" y="374"/>
                  </a:lnTo>
                  <a:lnTo>
                    <a:pt x="420" y="384"/>
                  </a:lnTo>
                  <a:lnTo>
                    <a:pt x="413" y="394"/>
                  </a:lnTo>
                  <a:lnTo>
                    <a:pt x="404" y="404"/>
                  </a:lnTo>
                  <a:lnTo>
                    <a:pt x="395" y="411"/>
                  </a:lnTo>
                  <a:lnTo>
                    <a:pt x="386" y="418"/>
                  </a:lnTo>
                  <a:lnTo>
                    <a:pt x="375" y="425"/>
                  </a:lnTo>
                  <a:lnTo>
                    <a:pt x="363" y="430"/>
                  </a:lnTo>
                  <a:lnTo>
                    <a:pt x="352" y="436"/>
                  </a:lnTo>
                  <a:lnTo>
                    <a:pt x="340" y="439"/>
                  </a:lnTo>
                  <a:lnTo>
                    <a:pt x="327" y="440"/>
                  </a:lnTo>
                  <a:lnTo>
                    <a:pt x="314" y="441"/>
                  </a:lnTo>
                  <a:close/>
                  <a:moveTo>
                    <a:pt x="621" y="385"/>
                  </a:moveTo>
                  <a:lnTo>
                    <a:pt x="571" y="355"/>
                  </a:lnTo>
                  <a:lnTo>
                    <a:pt x="572" y="346"/>
                  </a:lnTo>
                  <a:lnTo>
                    <a:pt x="573" y="335"/>
                  </a:lnTo>
                  <a:lnTo>
                    <a:pt x="574" y="323"/>
                  </a:lnTo>
                  <a:lnTo>
                    <a:pt x="574" y="313"/>
                  </a:lnTo>
                  <a:lnTo>
                    <a:pt x="574" y="302"/>
                  </a:lnTo>
                  <a:lnTo>
                    <a:pt x="573" y="291"/>
                  </a:lnTo>
                  <a:lnTo>
                    <a:pt x="572" y="280"/>
                  </a:lnTo>
                  <a:lnTo>
                    <a:pt x="570" y="269"/>
                  </a:lnTo>
                  <a:lnTo>
                    <a:pt x="620" y="241"/>
                  </a:lnTo>
                  <a:lnTo>
                    <a:pt x="623" y="239"/>
                  </a:lnTo>
                  <a:lnTo>
                    <a:pt x="624" y="237"/>
                  </a:lnTo>
                  <a:lnTo>
                    <a:pt x="627" y="234"/>
                  </a:lnTo>
                  <a:lnTo>
                    <a:pt x="628" y="231"/>
                  </a:lnTo>
                  <a:lnTo>
                    <a:pt x="628" y="228"/>
                  </a:lnTo>
                  <a:lnTo>
                    <a:pt x="628" y="226"/>
                  </a:lnTo>
                  <a:lnTo>
                    <a:pt x="628" y="223"/>
                  </a:lnTo>
                  <a:lnTo>
                    <a:pt x="625" y="219"/>
                  </a:lnTo>
                  <a:lnTo>
                    <a:pt x="551" y="90"/>
                  </a:lnTo>
                  <a:lnTo>
                    <a:pt x="548" y="87"/>
                  </a:lnTo>
                  <a:lnTo>
                    <a:pt x="546" y="85"/>
                  </a:lnTo>
                  <a:lnTo>
                    <a:pt x="544" y="84"/>
                  </a:lnTo>
                  <a:lnTo>
                    <a:pt x="541" y="83"/>
                  </a:lnTo>
                  <a:lnTo>
                    <a:pt x="539" y="81"/>
                  </a:lnTo>
                  <a:lnTo>
                    <a:pt x="536" y="81"/>
                  </a:lnTo>
                  <a:lnTo>
                    <a:pt x="532" y="83"/>
                  </a:lnTo>
                  <a:lnTo>
                    <a:pt x="530" y="84"/>
                  </a:lnTo>
                  <a:lnTo>
                    <a:pt x="481" y="113"/>
                  </a:lnTo>
                  <a:lnTo>
                    <a:pt x="465" y="99"/>
                  </a:lnTo>
                  <a:lnTo>
                    <a:pt x="447" y="88"/>
                  </a:lnTo>
                  <a:lnTo>
                    <a:pt x="438" y="83"/>
                  </a:lnTo>
                  <a:lnTo>
                    <a:pt x="429" y="77"/>
                  </a:lnTo>
                  <a:lnTo>
                    <a:pt x="418" y="73"/>
                  </a:lnTo>
                  <a:lnTo>
                    <a:pt x="407" y="69"/>
                  </a:lnTo>
                  <a:lnTo>
                    <a:pt x="407" y="15"/>
                  </a:lnTo>
                  <a:lnTo>
                    <a:pt x="407" y="12"/>
                  </a:lnTo>
                  <a:lnTo>
                    <a:pt x="406" y="10"/>
                  </a:lnTo>
                  <a:lnTo>
                    <a:pt x="404" y="7"/>
                  </a:lnTo>
                  <a:lnTo>
                    <a:pt x="403" y="4"/>
                  </a:lnTo>
                  <a:lnTo>
                    <a:pt x="401" y="2"/>
                  </a:lnTo>
                  <a:lnTo>
                    <a:pt x="398" y="1"/>
                  </a:lnTo>
                  <a:lnTo>
                    <a:pt x="395" y="0"/>
                  </a:lnTo>
                  <a:lnTo>
                    <a:pt x="392" y="0"/>
                  </a:lnTo>
                  <a:lnTo>
                    <a:pt x="241" y="0"/>
                  </a:lnTo>
                  <a:lnTo>
                    <a:pt x="238" y="0"/>
                  </a:lnTo>
                  <a:lnTo>
                    <a:pt x="235" y="1"/>
                  </a:lnTo>
                  <a:lnTo>
                    <a:pt x="233" y="2"/>
                  </a:lnTo>
                  <a:lnTo>
                    <a:pt x="231" y="4"/>
                  </a:lnTo>
                  <a:lnTo>
                    <a:pt x="229" y="7"/>
                  </a:lnTo>
                  <a:lnTo>
                    <a:pt x="227" y="10"/>
                  </a:lnTo>
                  <a:lnTo>
                    <a:pt x="226" y="12"/>
                  </a:lnTo>
                  <a:lnTo>
                    <a:pt x="226" y="15"/>
                  </a:lnTo>
                  <a:lnTo>
                    <a:pt x="226" y="69"/>
                  </a:lnTo>
                  <a:lnTo>
                    <a:pt x="216" y="72"/>
                  </a:lnTo>
                  <a:lnTo>
                    <a:pt x="206" y="76"/>
                  </a:lnTo>
                  <a:lnTo>
                    <a:pt x="196" y="80"/>
                  </a:lnTo>
                  <a:lnTo>
                    <a:pt x="187" y="86"/>
                  </a:lnTo>
                  <a:lnTo>
                    <a:pt x="177" y="91"/>
                  </a:lnTo>
                  <a:lnTo>
                    <a:pt x="168" y="98"/>
                  </a:lnTo>
                  <a:lnTo>
                    <a:pt x="159" y="105"/>
                  </a:lnTo>
                  <a:lnTo>
                    <a:pt x="149" y="113"/>
                  </a:lnTo>
                  <a:lnTo>
                    <a:pt x="98" y="84"/>
                  </a:lnTo>
                  <a:lnTo>
                    <a:pt x="96" y="83"/>
                  </a:lnTo>
                  <a:lnTo>
                    <a:pt x="93" y="81"/>
                  </a:lnTo>
                  <a:lnTo>
                    <a:pt x="90" y="81"/>
                  </a:lnTo>
                  <a:lnTo>
                    <a:pt x="87" y="83"/>
                  </a:lnTo>
                  <a:lnTo>
                    <a:pt x="84" y="84"/>
                  </a:lnTo>
                  <a:lnTo>
                    <a:pt x="82" y="85"/>
                  </a:lnTo>
                  <a:lnTo>
                    <a:pt x="80" y="87"/>
                  </a:lnTo>
                  <a:lnTo>
                    <a:pt x="78" y="90"/>
                  </a:lnTo>
                  <a:lnTo>
                    <a:pt x="3" y="219"/>
                  </a:lnTo>
                  <a:lnTo>
                    <a:pt x="1" y="222"/>
                  </a:lnTo>
                  <a:lnTo>
                    <a:pt x="1" y="225"/>
                  </a:lnTo>
                  <a:lnTo>
                    <a:pt x="1" y="228"/>
                  </a:lnTo>
                  <a:lnTo>
                    <a:pt x="1" y="230"/>
                  </a:lnTo>
                  <a:lnTo>
                    <a:pt x="4" y="236"/>
                  </a:lnTo>
                  <a:lnTo>
                    <a:pt x="8" y="241"/>
                  </a:lnTo>
                  <a:lnTo>
                    <a:pt x="57" y="269"/>
                  </a:lnTo>
                  <a:lnTo>
                    <a:pt x="56" y="280"/>
                  </a:lnTo>
                  <a:lnTo>
                    <a:pt x="55" y="291"/>
                  </a:lnTo>
                  <a:lnTo>
                    <a:pt x="54" y="302"/>
                  </a:lnTo>
                  <a:lnTo>
                    <a:pt x="54" y="313"/>
                  </a:lnTo>
                  <a:lnTo>
                    <a:pt x="54" y="323"/>
                  </a:lnTo>
                  <a:lnTo>
                    <a:pt x="55" y="335"/>
                  </a:lnTo>
                  <a:lnTo>
                    <a:pt x="56" y="346"/>
                  </a:lnTo>
                  <a:lnTo>
                    <a:pt x="57" y="355"/>
                  </a:lnTo>
                  <a:lnTo>
                    <a:pt x="7" y="385"/>
                  </a:lnTo>
                  <a:lnTo>
                    <a:pt x="5" y="387"/>
                  </a:lnTo>
                  <a:lnTo>
                    <a:pt x="3" y="389"/>
                  </a:lnTo>
                  <a:lnTo>
                    <a:pt x="2" y="391"/>
                  </a:lnTo>
                  <a:lnTo>
                    <a:pt x="1" y="394"/>
                  </a:lnTo>
                  <a:lnTo>
                    <a:pt x="0" y="396"/>
                  </a:lnTo>
                  <a:lnTo>
                    <a:pt x="1" y="399"/>
                  </a:lnTo>
                  <a:lnTo>
                    <a:pt x="1" y="402"/>
                  </a:lnTo>
                  <a:lnTo>
                    <a:pt x="2" y="405"/>
                  </a:lnTo>
                  <a:lnTo>
                    <a:pt x="78" y="536"/>
                  </a:lnTo>
                  <a:lnTo>
                    <a:pt x="81" y="540"/>
                  </a:lnTo>
                  <a:lnTo>
                    <a:pt x="86" y="543"/>
                  </a:lnTo>
                  <a:lnTo>
                    <a:pt x="89" y="544"/>
                  </a:lnTo>
                  <a:lnTo>
                    <a:pt x="93" y="544"/>
                  </a:lnTo>
                  <a:lnTo>
                    <a:pt x="95" y="543"/>
                  </a:lnTo>
                  <a:lnTo>
                    <a:pt x="98" y="542"/>
                  </a:lnTo>
                  <a:lnTo>
                    <a:pt x="149" y="513"/>
                  </a:lnTo>
                  <a:lnTo>
                    <a:pt x="159" y="520"/>
                  </a:lnTo>
                  <a:lnTo>
                    <a:pt x="168" y="527"/>
                  </a:lnTo>
                  <a:lnTo>
                    <a:pt x="177" y="533"/>
                  </a:lnTo>
                  <a:lnTo>
                    <a:pt x="187" y="539"/>
                  </a:lnTo>
                  <a:lnTo>
                    <a:pt x="196" y="544"/>
                  </a:lnTo>
                  <a:lnTo>
                    <a:pt x="206" y="549"/>
                  </a:lnTo>
                  <a:lnTo>
                    <a:pt x="216" y="552"/>
                  </a:lnTo>
                  <a:lnTo>
                    <a:pt x="226" y="556"/>
                  </a:lnTo>
                  <a:lnTo>
                    <a:pt x="226" y="614"/>
                  </a:lnTo>
                  <a:lnTo>
                    <a:pt x="226" y="617"/>
                  </a:lnTo>
                  <a:lnTo>
                    <a:pt x="227" y="620"/>
                  </a:lnTo>
                  <a:lnTo>
                    <a:pt x="229" y="623"/>
                  </a:lnTo>
                  <a:lnTo>
                    <a:pt x="231" y="625"/>
                  </a:lnTo>
                  <a:lnTo>
                    <a:pt x="233" y="627"/>
                  </a:lnTo>
                  <a:lnTo>
                    <a:pt x="235" y="628"/>
                  </a:lnTo>
                  <a:lnTo>
                    <a:pt x="238" y="629"/>
                  </a:lnTo>
                  <a:lnTo>
                    <a:pt x="241" y="629"/>
                  </a:lnTo>
                  <a:lnTo>
                    <a:pt x="392" y="629"/>
                  </a:lnTo>
                  <a:lnTo>
                    <a:pt x="395" y="629"/>
                  </a:lnTo>
                  <a:lnTo>
                    <a:pt x="398" y="628"/>
                  </a:lnTo>
                  <a:lnTo>
                    <a:pt x="401" y="627"/>
                  </a:lnTo>
                  <a:lnTo>
                    <a:pt x="403" y="625"/>
                  </a:lnTo>
                  <a:lnTo>
                    <a:pt x="404" y="623"/>
                  </a:lnTo>
                  <a:lnTo>
                    <a:pt x="406" y="620"/>
                  </a:lnTo>
                  <a:lnTo>
                    <a:pt x="407" y="617"/>
                  </a:lnTo>
                  <a:lnTo>
                    <a:pt x="407" y="614"/>
                  </a:lnTo>
                  <a:lnTo>
                    <a:pt x="407" y="556"/>
                  </a:lnTo>
                  <a:lnTo>
                    <a:pt x="418" y="552"/>
                  </a:lnTo>
                  <a:lnTo>
                    <a:pt x="429" y="548"/>
                  </a:lnTo>
                  <a:lnTo>
                    <a:pt x="438" y="544"/>
                  </a:lnTo>
                  <a:lnTo>
                    <a:pt x="447" y="538"/>
                  </a:lnTo>
                  <a:lnTo>
                    <a:pt x="465" y="527"/>
                  </a:lnTo>
                  <a:lnTo>
                    <a:pt x="481" y="513"/>
                  </a:lnTo>
                  <a:lnTo>
                    <a:pt x="530" y="542"/>
                  </a:lnTo>
                  <a:lnTo>
                    <a:pt x="533" y="543"/>
                  </a:lnTo>
                  <a:lnTo>
                    <a:pt x="537" y="544"/>
                  </a:lnTo>
                  <a:lnTo>
                    <a:pt x="539" y="544"/>
                  </a:lnTo>
                  <a:lnTo>
                    <a:pt x="542" y="543"/>
                  </a:lnTo>
                  <a:lnTo>
                    <a:pt x="545" y="543"/>
                  </a:lnTo>
                  <a:lnTo>
                    <a:pt x="547" y="540"/>
                  </a:lnTo>
                  <a:lnTo>
                    <a:pt x="550" y="539"/>
                  </a:lnTo>
                  <a:lnTo>
                    <a:pt x="552" y="536"/>
                  </a:lnTo>
                  <a:lnTo>
                    <a:pt x="627" y="405"/>
                  </a:lnTo>
                  <a:lnTo>
                    <a:pt x="628" y="402"/>
                  </a:lnTo>
                  <a:lnTo>
                    <a:pt x="628" y="399"/>
                  </a:lnTo>
                  <a:lnTo>
                    <a:pt x="629" y="396"/>
                  </a:lnTo>
                  <a:lnTo>
                    <a:pt x="628" y="394"/>
                  </a:lnTo>
                  <a:lnTo>
                    <a:pt x="627" y="391"/>
                  </a:lnTo>
                  <a:lnTo>
                    <a:pt x="625" y="389"/>
                  </a:lnTo>
                  <a:lnTo>
                    <a:pt x="623" y="387"/>
                  </a:lnTo>
                  <a:lnTo>
                    <a:pt x="621" y="38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41" name="Freeform 4360">
              <a:extLst>
                <a:ext uri="{FF2B5EF4-FFF2-40B4-BE49-F238E27FC236}">
                  <a16:creationId xmlns:a16="http://schemas.microsoft.com/office/drawing/2014/main" id="{CDB8F87B-81A2-480F-ADA8-BFB5FD890ACD}"/>
                </a:ext>
              </a:extLst>
            </p:cNvPr>
            <p:cNvSpPr>
              <a:spLocks noEditPoints="1"/>
            </p:cNvSpPr>
            <p:nvPr/>
          </p:nvSpPr>
          <p:spPr bwMode="auto">
            <a:xfrm>
              <a:off x="7781925" y="1387475"/>
              <a:ext cx="115888" cy="117475"/>
            </a:xfrm>
            <a:custGeom>
              <a:avLst/>
              <a:gdLst>
                <a:gd name="T0" fmla="*/ 160 w 362"/>
                <a:gd name="T1" fmla="*/ 252 h 369"/>
                <a:gd name="T2" fmla="*/ 135 w 362"/>
                <a:gd name="T3" fmla="*/ 238 h 369"/>
                <a:gd name="T4" fmla="*/ 118 w 362"/>
                <a:gd name="T5" fmla="*/ 218 h 369"/>
                <a:gd name="T6" fmla="*/ 109 w 362"/>
                <a:gd name="T7" fmla="*/ 190 h 369"/>
                <a:gd name="T8" fmla="*/ 113 w 362"/>
                <a:gd name="T9" fmla="*/ 162 h 369"/>
                <a:gd name="T10" fmla="*/ 125 w 362"/>
                <a:gd name="T11" fmla="*/ 138 h 369"/>
                <a:gd name="T12" fmla="*/ 147 w 362"/>
                <a:gd name="T13" fmla="*/ 121 h 369"/>
                <a:gd name="T14" fmla="*/ 174 w 362"/>
                <a:gd name="T15" fmla="*/ 112 h 369"/>
                <a:gd name="T16" fmla="*/ 202 w 362"/>
                <a:gd name="T17" fmla="*/ 114 h 369"/>
                <a:gd name="T18" fmla="*/ 226 w 362"/>
                <a:gd name="T19" fmla="*/ 128 h 369"/>
                <a:gd name="T20" fmla="*/ 244 w 362"/>
                <a:gd name="T21" fmla="*/ 149 h 369"/>
                <a:gd name="T22" fmla="*/ 252 w 362"/>
                <a:gd name="T23" fmla="*/ 176 h 369"/>
                <a:gd name="T24" fmla="*/ 250 w 362"/>
                <a:gd name="T25" fmla="*/ 205 h 369"/>
                <a:gd name="T26" fmla="*/ 236 w 362"/>
                <a:gd name="T27" fmla="*/ 229 h 369"/>
                <a:gd name="T28" fmla="*/ 215 w 362"/>
                <a:gd name="T29" fmla="*/ 247 h 369"/>
                <a:gd name="T30" fmla="*/ 189 w 362"/>
                <a:gd name="T31" fmla="*/ 254 h 369"/>
                <a:gd name="T32" fmla="*/ 328 w 362"/>
                <a:gd name="T33" fmla="*/ 195 h 369"/>
                <a:gd name="T34" fmla="*/ 354 w 362"/>
                <a:gd name="T35" fmla="*/ 144 h 369"/>
                <a:gd name="T36" fmla="*/ 361 w 362"/>
                <a:gd name="T37" fmla="*/ 136 h 369"/>
                <a:gd name="T38" fmla="*/ 360 w 362"/>
                <a:gd name="T39" fmla="*/ 124 h 369"/>
                <a:gd name="T40" fmla="*/ 316 w 362"/>
                <a:gd name="T41" fmla="*/ 53 h 369"/>
                <a:gd name="T42" fmla="*/ 304 w 362"/>
                <a:gd name="T43" fmla="*/ 52 h 369"/>
                <a:gd name="T44" fmla="*/ 256 w 362"/>
                <a:gd name="T45" fmla="*/ 56 h 369"/>
                <a:gd name="T46" fmla="*/ 236 w 362"/>
                <a:gd name="T47" fmla="*/ 10 h 369"/>
                <a:gd name="T48" fmla="*/ 229 w 362"/>
                <a:gd name="T49" fmla="*/ 2 h 369"/>
                <a:gd name="T50" fmla="*/ 146 w 362"/>
                <a:gd name="T51" fmla="*/ 0 h 369"/>
                <a:gd name="T52" fmla="*/ 135 w 362"/>
                <a:gd name="T53" fmla="*/ 3 h 369"/>
                <a:gd name="T54" fmla="*/ 131 w 362"/>
                <a:gd name="T55" fmla="*/ 14 h 369"/>
                <a:gd name="T56" fmla="*/ 99 w 362"/>
                <a:gd name="T57" fmla="*/ 63 h 369"/>
                <a:gd name="T58" fmla="*/ 55 w 362"/>
                <a:gd name="T59" fmla="*/ 51 h 369"/>
                <a:gd name="T60" fmla="*/ 44 w 362"/>
                <a:gd name="T61" fmla="*/ 54 h 369"/>
                <a:gd name="T62" fmla="*/ 1 w 362"/>
                <a:gd name="T63" fmla="*/ 126 h 369"/>
                <a:gd name="T64" fmla="*/ 2 w 362"/>
                <a:gd name="T65" fmla="*/ 139 h 369"/>
                <a:gd name="T66" fmla="*/ 36 w 362"/>
                <a:gd name="T67" fmla="*/ 160 h 369"/>
                <a:gd name="T68" fmla="*/ 36 w 362"/>
                <a:gd name="T69" fmla="*/ 207 h 369"/>
                <a:gd name="T70" fmla="*/ 1 w 362"/>
                <a:gd name="T71" fmla="*/ 230 h 369"/>
                <a:gd name="T72" fmla="*/ 1 w 362"/>
                <a:gd name="T73" fmla="*/ 240 h 369"/>
                <a:gd name="T74" fmla="*/ 44 w 362"/>
                <a:gd name="T75" fmla="*/ 313 h 369"/>
                <a:gd name="T76" fmla="*/ 60 w 362"/>
                <a:gd name="T77" fmla="*/ 314 h 369"/>
                <a:gd name="T78" fmla="*/ 120 w 362"/>
                <a:gd name="T79" fmla="*/ 316 h 369"/>
                <a:gd name="T80" fmla="*/ 132 w 362"/>
                <a:gd name="T81" fmla="*/ 359 h 369"/>
                <a:gd name="T82" fmla="*/ 140 w 362"/>
                <a:gd name="T83" fmla="*/ 368 h 369"/>
                <a:gd name="T84" fmla="*/ 225 w 362"/>
                <a:gd name="T85" fmla="*/ 368 h 369"/>
                <a:gd name="T86" fmla="*/ 233 w 362"/>
                <a:gd name="T87" fmla="*/ 361 h 369"/>
                <a:gd name="T88" fmla="*/ 237 w 362"/>
                <a:gd name="T89" fmla="*/ 321 h 369"/>
                <a:gd name="T90" fmla="*/ 274 w 362"/>
                <a:gd name="T91" fmla="*/ 298 h 369"/>
                <a:gd name="T92" fmla="*/ 310 w 362"/>
                <a:gd name="T93" fmla="*/ 316 h 369"/>
                <a:gd name="T94" fmla="*/ 360 w 362"/>
                <a:gd name="T95" fmla="*/ 243 h 369"/>
                <a:gd name="T96" fmla="*/ 362 w 362"/>
                <a:gd name="T97" fmla="*/ 232 h 369"/>
                <a:gd name="T98" fmla="*/ 354 w 362"/>
                <a:gd name="T99" fmla="*/ 223 h 3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362" h="369">
                  <a:moveTo>
                    <a:pt x="181" y="255"/>
                  </a:moveTo>
                  <a:lnTo>
                    <a:pt x="174" y="254"/>
                  </a:lnTo>
                  <a:lnTo>
                    <a:pt x="166" y="253"/>
                  </a:lnTo>
                  <a:lnTo>
                    <a:pt x="160" y="252"/>
                  </a:lnTo>
                  <a:lnTo>
                    <a:pt x="153" y="249"/>
                  </a:lnTo>
                  <a:lnTo>
                    <a:pt x="147" y="247"/>
                  </a:lnTo>
                  <a:lnTo>
                    <a:pt x="141" y="243"/>
                  </a:lnTo>
                  <a:lnTo>
                    <a:pt x="135" y="238"/>
                  </a:lnTo>
                  <a:lnTo>
                    <a:pt x="131" y="234"/>
                  </a:lnTo>
                  <a:lnTo>
                    <a:pt x="125" y="229"/>
                  </a:lnTo>
                  <a:lnTo>
                    <a:pt x="122" y="223"/>
                  </a:lnTo>
                  <a:lnTo>
                    <a:pt x="118" y="218"/>
                  </a:lnTo>
                  <a:lnTo>
                    <a:pt x="115" y="212"/>
                  </a:lnTo>
                  <a:lnTo>
                    <a:pt x="113" y="205"/>
                  </a:lnTo>
                  <a:lnTo>
                    <a:pt x="110" y="198"/>
                  </a:lnTo>
                  <a:lnTo>
                    <a:pt x="109" y="190"/>
                  </a:lnTo>
                  <a:lnTo>
                    <a:pt x="109" y="183"/>
                  </a:lnTo>
                  <a:lnTo>
                    <a:pt x="109" y="176"/>
                  </a:lnTo>
                  <a:lnTo>
                    <a:pt x="110" y="169"/>
                  </a:lnTo>
                  <a:lnTo>
                    <a:pt x="113" y="162"/>
                  </a:lnTo>
                  <a:lnTo>
                    <a:pt x="115" y="156"/>
                  </a:lnTo>
                  <a:lnTo>
                    <a:pt x="118" y="149"/>
                  </a:lnTo>
                  <a:lnTo>
                    <a:pt x="122" y="143"/>
                  </a:lnTo>
                  <a:lnTo>
                    <a:pt x="125" y="138"/>
                  </a:lnTo>
                  <a:lnTo>
                    <a:pt x="131" y="132"/>
                  </a:lnTo>
                  <a:lnTo>
                    <a:pt x="135" y="128"/>
                  </a:lnTo>
                  <a:lnTo>
                    <a:pt x="141" y="124"/>
                  </a:lnTo>
                  <a:lnTo>
                    <a:pt x="147" y="121"/>
                  </a:lnTo>
                  <a:lnTo>
                    <a:pt x="153" y="117"/>
                  </a:lnTo>
                  <a:lnTo>
                    <a:pt x="160" y="114"/>
                  </a:lnTo>
                  <a:lnTo>
                    <a:pt x="166" y="113"/>
                  </a:lnTo>
                  <a:lnTo>
                    <a:pt x="174" y="112"/>
                  </a:lnTo>
                  <a:lnTo>
                    <a:pt x="181" y="111"/>
                  </a:lnTo>
                  <a:lnTo>
                    <a:pt x="189" y="112"/>
                  </a:lnTo>
                  <a:lnTo>
                    <a:pt x="195" y="113"/>
                  </a:lnTo>
                  <a:lnTo>
                    <a:pt x="202" y="114"/>
                  </a:lnTo>
                  <a:lnTo>
                    <a:pt x="209" y="117"/>
                  </a:lnTo>
                  <a:lnTo>
                    <a:pt x="215" y="121"/>
                  </a:lnTo>
                  <a:lnTo>
                    <a:pt x="221" y="124"/>
                  </a:lnTo>
                  <a:lnTo>
                    <a:pt x="226" y="128"/>
                  </a:lnTo>
                  <a:lnTo>
                    <a:pt x="231" y="132"/>
                  </a:lnTo>
                  <a:lnTo>
                    <a:pt x="236" y="138"/>
                  </a:lnTo>
                  <a:lnTo>
                    <a:pt x="240" y="143"/>
                  </a:lnTo>
                  <a:lnTo>
                    <a:pt x="244" y="149"/>
                  </a:lnTo>
                  <a:lnTo>
                    <a:pt x="247" y="156"/>
                  </a:lnTo>
                  <a:lnTo>
                    <a:pt x="250" y="162"/>
                  </a:lnTo>
                  <a:lnTo>
                    <a:pt x="251" y="169"/>
                  </a:lnTo>
                  <a:lnTo>
                    <a:pt x="252" y="176"/>
                  </a:lnTo>
                  <a:lnTo>
                    <a:pt x="253" y="183"/>
                  </a:lnTo>
                  <a:lnTo>
                    <a:pt x="252" y="190"/>
                  </a:lnTo>
                  <a:lnTo>
                    <a:pt x="251" y="198"/>
                  </a:lnTo>
                  <a:lnTo>
                    <a:pt x="250" y="205"/>
                  </a:lnTo>
                  <a:lnTo>
                    <a:pt x="247" y="212"/>
                  </a:lnTo>
                  <a:lnTo>
                    <a:pt x="244" y="218"/>
                  </a:lnTo>
                  <a:lnTo>
                    <a:pt x="240" y="223"/>
                  </a:lnTo>
                  <a:lnTo>
                    <a:pt x="236" y="229"/>
                  </a:lnTo>
                  <a:lnTo>
                    <a:pt x="231" y="234"/>
                  </a:lnTo>
                  <a:lnTo>
                    <a:pt x="226" y="238"/>
                  </a:lnTo>
                  <a:lnTo>
                    <a:pt x="221" y="243"/>
                  </a:lnTo>
                  <a:lnTo>
                    <a:pt x="215" y="247"/>
                  </a:lnTo>
                  <a:lnTo>
                    <a:pt x="209" y="249"/>
                  </a:lnTo>
                  <a:lnTo>
                    <a:pt x="202" y="252"/>
                  </a:lnTo>
                  <a:lnTo>
                    <a:pt x="195" y="253"/>
                  </a:lnTo>
                  <a:lnTo>
                    <a:pt x="189" y="254"/>
                  </a:lnTo>
                  <a:lnTo>
                    <a:pt x="181" y="255"/>
                  </a:lnTo>
                  <a:close/>
                  <a:moveTo>
                    <a:pt x="354" y="223"/>
                  </a:moveTo>
                  <a:lnTo>
                    <a:pt x="327" y="207"/>
                  </a:lnTo>
                  <a:lnTo>
                    <a:pt x="328" y="195"/>
                  </a:lnTo>
                  <a:lnTo>
                    <a:pt x="328" y="183"/>
                  </a:lnTo>
                  <a:lnTo>
                    <a:pt x="328" y="172"/>
                  </a:lnTo>
                  <a:lnTo>
                    <a:pt x="327" y="160"/>
                  </a:lnTo>
                  <a:lnTo>
                    <a:pt x="354" y="144"/>
                  </a:lnTo>
                  <a:lnTo>
                    <a:pt x="357" y="143"/>
                  </a:lnTo>
                  <a:lnTo>
                    <a:pt x="359" y="141"/>
                  </a:lnTo>
                  <a:lnTo>
                    <a:pt x="360" y="139"/>
                  </a:lnTo>
                  <a:lnTo>
                    <a:pt x="361" y="136"/>
                  </a:lnTo>
                  <a:lnTo>
                    <a:pt x="362" y="132"/>
                  </a:lnTo>
                  <a:lnTo>
                    <a:pt x="362" y="129"/>
                  </a:lnTo>
                  <a:lnTo>
                    <a:pt x="361" y="126"/>
                  </a:lnTo>
                  <a:lnTo>
                    <a:pt x="360" y="124"/>
                  </a:lnTo>
                  <a:lnTo>
                    <a:pt x="322" y="59"/>
                  </a:lnTo>
                  <a:lnTo>
                    <a:pt x="320" y="56"/>
                  </a:lnTo>
                  <a:lnTo>
                    <a:pt x="318" y="54"/>
                  </a:lnTo>
                  <a:lnTo>
                    <a:pt x="316" y="53"/>
                  </a:lnTo>
                  <a:lnTo>
                    <a:pt x="313" y="51"/>
                  </a:lnTo>
                  <a:lnTo>
                    <a:pt x="309" y="51"/>
                  </a:lnTo>
                  <a:lnTo>
                    <a:pt x="307" y="51"/>
                  </a:lnTo>
                  <a:lnTo>
                    <a:pt x="304" y="52"/>
                  </a:lnTo>
                  <a:lnTo>
                    <a:pt x="301" y="53"/>
                  </a:lnTo>
                  <a:lnTo>
                    <a:pt x="274" y="69"/>
                  </a:lnTo>
                  <a:lnTo>
                    <a:pt x="266" y="63"/>
                  </a:lnTo>
                  <a:lnTo>
                    <a:pt x="256" y="56"/>
                  </a:lnTo>
                  <a:lnTo>
                    <a:pt x="246" y="51"/>
                  </a:lnTo>
                  <a:lnTo>
                    <a:pt x="237" y="47"/>
                  </a:lnTo>
                  <a:lnTo>
                    <a:pt x="237" y="14"/>
                  </a:lnTo>
                  <a:lnTo>
                    <a:pt x="236" y="10"/>
                  </a:lnTo>
                  <a:lnTo>
                    <a:pt x="236" y="8"/>
                  </a:lnTo>
                  <a:lnTo>
                    <a:pt x="233" y="5"/>
                  </a:lnTo>
                  <a:lnTo>
                    <a:pt x="232" y="3"/>
                  </a:lnTo>
                  <a:lnTo>
                    <a:pt x="229" y="2"/>
                  </a:lnTo>
                  <a:lnTo>
                    <a:pt x="227" y="1"/>
                  </a:lnTo>
                  <a:lnTo>
                    <a:pt x="224" y="0"/>
                  </a:lnTo>
                  <a:lnTo>
                    <a:pt x="222" y="0"/>
                  </a:lnTo>
                  <a:lnTo>
                    <a:pt x="146" y="0"/>
                  </a:lnTo>
                  <a:lnTo>
                    <a:pt x="143" y="0"/>
                  </a:lnTo>
                  <a:lnTo>
                    <a:pt x="140" y="1"/>
                  </a:lnTo>
                  <a:lnTo>
                    <a:pt x="137" y="2"/>
                  </a:lnTo>
                  <a:lnTo>
                    <a:pt x="135" y="3"/>
                  </a:lnTo>
                  <a:lnTo>
                    <a:pt x="134" y="5"/>
                  </a:lnTo>
                  <a:lnTo>
                    <a:pt x="132" y="8"/>
                  </a:lnTo>
                  <a:lnTo>
                    <a:pt x="132" y="10"/>
                  </a:lnTo>
                  <a:lnTo>
                    <a:pt x="131" y="14"/>
                  </a:lnTo>
                  <a:lnTo>
                    <a:pt x="131" y="47"/>
                  </a:lnTo>
                  <a:lnTo>
                    <a:pt x="120" y="52"/>
                  </a:lnTo>
                  <a:lnTo>
                    <a:pt x="109" y="57"/>
                  </a:lnTo>
                  <a:lnTo>
                    <a:pt x="99" y="63"/>
                  </a:lnTo>
                  <a:lnTo>
                    <a:pt x="90" y="69"/>
                  </a:lnTo>
                  <a:lnTo>
                    <a:pt x="61" y="53"/>
                  </a:lnTo>
                  <a:lnTo>
                    <a:pt x="58" y="52"/>
                  </a:lnTo>
                  <a:lnTo>
                    <a:pt x="55" y="51"/>
                  </a:lnTo>
                  <a:lnTo>
                    <a:pt x="53" y="51"/>
                  </a:lnTo>
                  <a:lnTo>
                    <a:pt x="49" y="51"/>
                  </a:lnTo>
                  <a:lnTo>
                    <a:pt x="47" y="52"/>
                  </a:lnTo>
                  <a:lnTo>
                    <a:pt x="44" y="54"/>
                  </a:lnTo>
                  <a:lnTo>
                    <a:pt x="42" y="56"/>
                  </a:lnTo>
                  <a:lnTo>
                    <a:pt x="41" y="59"/>
                  </a:lnTo>
                  <a:lnTo>
                    <a:pt x="2" y="124"/>
                  </a:lnTo>
                  <a:lnTo>
                    <a:pt x="1" y="126"/>
                  </a:lnTo>
                  <a:lnTo>
                    <a:pt x="0" y="129"/>
                  </a:lnTo>
                  <a:lnTo>
                    <a:pt x="0" y="132"/>
                  </a:lnTo>
                  <a:lnTo>
                    <a:pt x="1" y="136"/>
                  </a:lnTo>
                  <a:lnTo>
                    <a:pt x="2" y="139"/>
                  </a:lnTo>
                  <a:lnTo>
                    <a:pt x="3" y="141"/>
                  </a:lnTo>
                  <a:lnTo>
                    <a:pt x="6" y="143"/>
                  </a:lnTo>
                  <a:lnTo>
                    <a:pt x="8" y="144"/>
                  </a:lnTo>
                  <a:lnTo>
                    <a:pt x="36" y="160"/>
                  </a:lnTo>
                  <a:lnTo>
                    <a:pt x="34" y="172"/>
                  </a:lnTo>
                  <a:lnTo>
                    <a:pt x="34" y="183"/>
                  </a:lnTo>
                  <a:lnTo>
                    <a:pt x="34" y="195"/>
                  </a:lnTo>
                  <a:lnTo>
                    <a:pt x="36" y="207"/>
                  </a:lnTo>
                  <a:lnTo>
                    <a:pt x="8" y="223"/>
                  </a:lnTo>
                  <a:lnTo>
                    <a:pt x="6" y="224"/>
                  </a:lnTo>
                  <a:lnTo>
                    <a:pt x="3" y="227"/>
                  </a:lnTo>
                  <a:lnTo>
                    <a:pt x="1" y="230"/>
                  </a:lnTo>
                  <a:lnTo>
                    <a:pt x="0" y="233"/>
                  </a:lnTo>
                  <a:lnTo>
                    <a:pt x="0" y="235"/>
                  </a:lnTo>
                  <a:lnTo>
                    <a:pt x="0" y="237"/>
                  </a:lnTo>
                  <a:lnTo>
                    <a:pt x="1" y="240"/>
                  </a:lnTo>
                  <a:lnTo>
                    <a:pt x="2" y="243"/>
                  </a:lnTo>
                  <a:lnTo>
                    <a:pt x="40" y="309"/>
                  </a:lnTo>
                  <a:lnTo>
                    <a:pt x="42" y="311"/>
                  </a:lnTo>
                  <a:lnTo>
                    <a:pt x="44" y="313"/>
                  </a:lnTo>
                  <a:lnTo>
                    <a:pt x="46" y="314"/>
                  </a:lnTo>
                  <a:lnTo>
                    <a:pt x="48" y="315"/>
                  </a:lnTo>
                  <a:lnTo>
                    <a:pt x="55" y="316"/>
                  </a:lnTo>
                  <a:lnTo>
                    <a:pt x="60" y="314"/>
                  </a:lnTo>
                  <a:lnTo>
                    <a:pt x="90" y="297"/>
                  </a:lnTo>
                  <a:lnTo>
                    <a:pt x="99" y="304"/>
                  </a:lnTo>
                  <a:lnTo>
                    <a:pt x="109" y="310"/>
                  </a:lnTo>
                  <a:lnTo>
                    <a:pt x="120" y="316"/>
                  </a:lnTo>
                  <a:lnTo>
                    <a:pt x="131" y="321"/>
                  </a:lnTo>
                  <a:lnTo>
                    <a:pt x="131" y="354"/>
                  </a:lnTo>
                  <a:lnTo>
                    <a:pt x="132" y="356"/>
                  </a:lnTo>
                  <a:lnTo>
                    <a:pt x="132" y="359"/>
                  </a:lnTo>
                  <a:lnTo>
                    <a:pt x="134" y="361"/>
                  </a:lnTo>
                  <a:lnTo>
                    <a:pt x="135" y="363"/>
                  </a:lnTo>
                  <a:lnTo>
                    <a:pt x="137" y="366"/>
                  </a:lnTo>
                  <a:lnTo>
                    <a:pt x="140" y="368"/>
                  </a:lnTo>
                  <a:lnTo>
                    <a:pt x="143" y="368"/>
                  </a:lnTo>
                  <a:lnTo>
                    <a:pt x="146" y="369"/>
                  </a:lnTo>
                  <a:lnTo>
                    <a:pt x="222" y="369"/>
                  </a:lnTo>
                  <a:lnTo>
                    <a:pt x="225" y="368"/>
                  </a:lnTo>
                  <a:lnTo>
                    <a:pt x="227" y="368"/>
                  </a:lnTo>
                  <a:lnTo>
                    <a:pt x="229" y="366"/>
                  </a:lnTo>
                  <a:lnTo>
                    <a:pt x="232" y="363"/>
                  </a:lnTo>
                  <a:lnTo>
                    <a:pt x="233" y="361"/>
                  </a:lnTo>
                  <a:lnTo>
                    <a:pt x="236" y="359"/>
                  </a:lnTo>
                  <a:lnTo>
                    <a:pt x="236" y="356"/>
                  </a:lnTo>
                  <a:lnTo>
                    <a:pt x="237" y="354"/>
                  </a:lnTo>
                  <a:lnTo>
                    <a:pt x="237" y="321"/>
                  </a:lnTo>
                  <a:lnTo>
                    <a:pt x="246" y="316"/>
                  </a:lnTo>
                  <a:lnTo>
                    <a:pt x="256" y="311"/>
                  </a:lnTo>
                  <a:lnTo>
                    <a:pt x="266" y="305"/>
                  </a:lnTo>
                  <a:lnTo>
                    <a:pt x="274" y="298"/>
                  </a:lnTo>
                  <a:lnTo>
                    <a:pt x="302" y="313"/>
                  </a:lnTo>
                  <a:lnTo>
                    <a:pt x="305" y="315"/>
                  </a:lnTo>
                  <a:lnTo>
                    <a:pt x="307" y="315"/>
                  </a:lnTo>
                  <a:lnTo>
                    <a:pt x="310" y="316"/>
                  </a:lnTo>
                  <a:lnTo>
                    <a:pt x="314" y="316"/>
                  </a:lnTo>
                  <a:lnTo>
                    <a:pt x="319" y="313"/>
                  </a:lnTo>
                  <a:lnTo>
                    <a:pt x="322" y="309"/>
                  </a:lnTo>
                  <a:lnTo>
                    <a:pt x="360" y="243"/>
                  </a:lnTo>
                  <a:lnTo>
                    <a:pt x="362" y="240"/>
                  </a:lnTo>
                  <a:lnTo>
                    <a:pt x="362" y="237"/>
                  </a:lnTo>
                  <a:lnTo>
                    <a:pt x="362" y="234"/>
                  </a:lnTo>
                  <a:lnTo>
                    <a:pt x="362" y="232"/>
                  </a:lnTo>
                  <a:lnTo>
                    <a:pt x="361" y="229"/>
                  </a:lnTo>
                  <a:lnTo>
                    <a:pt x="359" y="227"/>
                  </a:lnTo>
                  <a:lnTo>
                    <a:pt x="357" y="224"/>
                  </a:lnTo>
                  <a:lnTo>
                    <a:pt x="354" y="22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7" name="TextBox 6">
            <a:extLst>
              <a:ext uri="{FF2B5EF4-FFF2-40B4-BE49-F238E27FC236}">
                <a16:creationId xmlns:a16="http://schemas.microsoft.com/office/drawing/2014/main" id="{B2E447C3-F869-A8FC-7C47-BA199FA8EE6A}"/>
              </a:ext>
            </a:extLst>
          </p:cNvPr>
          <p:cNvSpPr txBox="1"/>
          <p:nvPr/>
        </p:nvSpPr>
        <p:spPr>
          <a:xfrm>
            <a:off x="5269684" y="1905619"/>
            <a:ext cx="1652632" cy="1384995"/>
          </a:xfrm>
          <a:prstGeom prst="rect">
            <a:avLst/>
          </a:prstGeom>
          <a:noFill/>
        </p:spPr>
        <p:txBody>
          <a:bodyPr wrap="square" rtlCol="0">
            <a:spAutoFit/>
          </a:bodyPr>
          <a:lstStyle/>
          <a:p>
            <a:r>
              <a:rPr lang="en-GB" sz="2800" dirty="0"/>
              <a:t>Benefits?</a:t>
            </a:r>
          </a:p>
          <a:p>
            <a:endParaRPr lang="en-GB" sz="2800" dirty="0"/>
          </a:p>
          <a:p>
            <a:endParaRPr lang="en-GB" sz="2800" dirty="0"/>
          </a:p>
        </p:txBody>
      </p:sp>
      <p:sp>
        <p:nvSpPr>
          <p:cNvPr id="3" name="TextBox 2">
            <a:extLst>
              <a:ext uri="{FF2B5EF4-FFF2-40B4-BE49-F238E27FC236}">
                <a16:creationId xmlns:a16="http://schemas.microsoft.com/office/drawing/2014/main" id="{B5D61682-C570-3476-19CE-5B25FB43E977}"/>
              </a:ext>
            </a:extLst>
          </p:cNvPr>
          <p:cNvSpPr txBox="1"/>
          <p:nvPr/>
        </p:nvSpPr>
        <p:spPr>
          <a:xfrm>
            <a:off x="2412051" y="3164721"/>
            <a:ext cx="1901989" cy="2031325"/>
          </a:xfrm>
          <a:prstGeom prst="rect">
            <a:avLst/>
          </a:prstGeom>
          <a:noFill/>
        </p:spPr>
        <p:txBody>
          <a:bodyPr wrap="square">
            <a:spAutoFit/>
          </a:bodyPr>
          <a:lstStyle/>
          <a:p>
            <a:r>
              <a:rPr lang="en-GB" dirty="0"/>
              <a:t>Time </a:t>
            </a:r>
          </a:p>
          <a:p>
            <a:endParaRPr lang="en-GB" dirty="0"/>
          </a:p>
          <a:p>
            <a:r>
              <a:rPr lang="en-GB" dirty="0"/>
              <a:t>Cost </a:t>
            </a:r>
          </a:p>
          <a:p>
            <a:endParaRPr lang="en-GB" dirty="0"/>
          </a:p>
          <a:p>
            <a:r>
              <a:rPr lang="en-GB" dirty="0"/>
              <a:t>Quality</a:t>
            </a:r>
          </a:p>
          <a:p>
            <a:endParaRPr lang="en-GB" dirty="0"/>
          </a:p>
          <a:p>
            <a:r>
              <a:rPr lang="en-GB" dirty="0"/>
              <a:t>Environment</a:t>
            </a:r>
          </a:p>
        </p:txBody>
      </p:sp>
      <p:sp>
        <p:nvSpPr>
          <p:cNvPr id="6" name="TextBox 5">
            <a:extLst>
              <a:ext uri="{FF2B5EF4-FFF2-40B4-BE49-F238E27FC236}">
                <a16:creationId xmlns:a16="http://schemas.microsoft.com/office/drawing/2014/main" id="{F205A4E6-06F0-E0BF-3739-069741F59BD6}"/>
              </a:ext>
            </a:extLst>
          </p:cNvPr>
          <p:cNvSpPr txBox="1"/>
          <p:nvPr/>
        </p:nvSpPr>
        <p:spPr>
          <a:xfrm>
            <a:off x="523429" y="1196732"/>
            <a:ext cx="7509617" cy="369332"/>
          </a:xfrm>
          <a:prstGeom prst="rect">
            <a:avLst/>
          </a:prstGeom>
          <a:noFill/>
        </p:spPr>
        <p:txBody>
          <a:bodyPr wrap="square">
            <a:spAutoFit/>
          </a:bodyPr>
          <a:lstStyle/>
          <a:p>
            <a:r>
              <a:rPr lang="en-GB" dirty="0"/>
              <a:t>Seen as a solution to many problems facing construction…</a:t>
            </a:r>
          </a:p>
        </p:txBody>
      </p:sp>
    </p:spTree>
    <p:extLst>
      <p:ext uri="{BB962C8B-B14F-4D97-AF65-F5344CB8AC3E}">
        <p14:creationId xmlns:p14="http://schemas.microsoft.com/office/powerpoint/2010/main" val="21625284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hidden="1">
            <a:extLst>
              <a:ext uri="{FF2B5EF4-FFF2-40B4-BE49-F238E27FC236}">
                <a16:creationId xmlns:a16="http://schemas.microsoft.com/office/drawing/2014/main" id="{B5981CF1-BC08-49F8-B0F9-AAF98EC67450}"/>
              </a:ext>
            </a:extLst>
          </p:cNvPr>
          <p:cNvSpPr>
            <a:spLocks noGrp="1"/>
          </p:cNvSpPr>
          <p:nvPr>
            <p:ph type="title" idx="4294967295"/>
          </p:nvPr>
        </p:nvSpPr>
        <p:spPr>
          <a:xfrm>
            <a:off x="0" y="365125"/>
            <a:ext cx="10515600" cy="1325563"/>
          </a:xfrm>
        </p:spPr>
        <p:txBody>
          <a:bodyPr/>
          <a:lstStyle/>
          <a:p>
            <a:r>
              <a:rPr lang="en-US" dirty="0"/>
              <a:t>Project analysis slide 2</a:t>
            </a:r>
          </a:p>
        </p:txBody>
      </p:sp>
      <p:cxnSp>
        <p:nvCxnSpPr>
          <p:cNvPr id="8" name="Straight Connector 7">
            <a:extLst>
              <a:ext uri="{FF2B5EF4-FFF2-40B4-BE49-F238E27FC236}">
                <a16:creationId xmlns:a16="http://schemas.microsoft.com/office/drawing/2014/main" id="{D0986099-F5F2-4E8B-BE17-81194861A00C}"/>
              </a:ext>
              <a:ext uri="{C183D7F6-B498-43B3-948B-1728B52AA6E4}">
                <adec:decorative xmlns:adec="http://schemas.microsoft.com/office/drawing/2017/decorative" val="1"/>
              </a:ext>
            </a:extLst>
          </p:cNvPr>
          <p:cNvCxnSpPr>
            <a:cxnSpLocks/>
          </p:cNvCxnSpPr>
          <p:nvPr/>
        </p:nvCxnSpPr>
        <p:spPr>
          <a:xfrm>
            <a:off x="8909108" y="522898"/>
            <a:ext cx="3282892" cy="0"/>
          </a:xfrm>
          <a:prstGeom prst="line">
            <a:avLst/>
          </a:prstGeom>
          <a:ln>
            <a:solidFill>
              <a:schemeClr val="accent3">
                <a:lumMod val="50000"/>
              </a:schemeClr>
            </a:solidFill>
            <a:headEnd type="oval"/>
          </a:ln>
        </p:spPr>
        <p:style>
          <a:lnRef idx="1">
            <a:schemeClr val="accent1"/>
          </a:lnRef>
          <a:fillRef idx="0">
            <a:schemeClr val="accent1"/>
          </a:fillRef>
          <a:effectRef idx="0">
            <a:schemeClr val="accent1"/>
          </a:effectRef>
          <a:fontRef idx="minor">
            <a:schemeClr val="tx1"/>
          </a:fontRef>
        </p:style>
      </p:cxnSp>
      <p:sp>
        <p:nvSpPr>
          <p:cNvPr id="11" name="Title 1">
            <a:extLst>
              <a:ext uri="{FF2B5EF4-FFF2-40B4-BE49-F238E27FC236}">
                <a16:creationId xmlns:a16="http://schemas.microsoft.com/office/drawing/2014/main" id="{4E3F5479-058B-4FA8-92E9-18CAB8CDC5C5}"/>
              </a:ext>
            </a:extLst>
          </p:cNvPr>
          <p:cNvSpPr txBox="1">
            <a:spLocks/>
          </p:cNvSpPr>
          <p:nvPr/>
        </p:nvSpPr>
        <p:spPr>
          <a:xfrm>
            <a:off x="228600" y="322168"/>
            <a:ext cx="11734800" cy="775597"/>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2800" b="1" dirty="0">
                <a:solidFill>
                  <a:schemeClr val="tx1">
                    <a:lumMod val="75000"/>
                    <a:lumOff val="25000"/>
                  </a:schemeClr>
                </a:solidFill>
              </a:rPr>
              <a:t>Off-Site Construction</a:t>
            </a:r>
            <a:br>
              <a:rPr lang="en-US" sz="2800" dirty="0">
                <a:solidFill>
                  <a:schemeClr val="tx1">
                    <a:lumMod val="75000"/>
                    <a:lumOff val="25000"/>
                  </a:schemeClr>
                </a:solidFill>
              </a:rPr>
            </a:br>
            <a:endParaRPr lang="en-US" sz="2800" dirty="0">
              <a:solidFill>
                <a:schemeClr val="tx1">
                  <a:lumMod val="75000"/>
                  <a:lumOff val="25000"/>
                </a:schemeClr>
              </a:solidFill>
            </a:endParaRPr>
          </a:p>
        </p:txBody>
      </p:sp>
      <p:cxnSp>
        <p:nvCxnSpPr>
          <p:cNvPr id="14" name="Straight Connector 13">
            <a:extLst>
              <a:ext uri="{FF2B5EF4-FFF2-40B4-BE49-F238E27FC236}">
                <a16:creationId xmlns:a16="http://schemas.microsoft.com/office/drawing/2014/main" id="{83E690F4-843A-47A5-8620-4FB01C0D8E68}"/>
              </a:ext>
              <a:ext uri="{C183D7F6-B498-43B3-948B-1728B52AA6E4}">
                <adec:decorative xmlns:adec="http://schemas.microsoft.com/office/drawing/2017/decorative" val="1"/>
              </a:ext>
            </a:extLst>
          </p:cNvPr>
          <p:cNvCxnSpPr>
            <a:cxnSpLocks/>
          </p:cNvCxnSpPr>
          <p:nvPr/>
        </p:nvCxnSpPr>
        <p:spPr>
          <a:xfrm>
            <a:off x="0" y="522898"/>
            <a:ext cx="3305262" cy="0"/>
          </a:xfrm>
          <a:prstGeom prst="line">
            <a:avLst/>
          </a:prstGeom>
          <a:ln>
            <a:solidFill>
              <a:schemeClr val="accent3">
                <a:lumMod val="50000"/>
              </a:schemeClr>
            </a:solidFill>
            <a:tailEnd type="oval"/>
          </a:ln>
        </p:spPr>
        <p:style>
          <a:lnRef idx="1">
            <a:schemeClr val="accent1"/>
          </a:lnRef>
          <a:fillRef idx="0">
            <a:schemeClr val="accent1"/>
          </a:fillRef>
          <a:effectRef idx="0">
            <a:schemeClr val="accent1"/>
          </a:effectRef>
          <a:fontRef idx="minor">
            <a:schemeClr val="tx1"/>
          </a:fontRef>
        </p:style>
      </p:cxnSp>
      <p:grpSp>
        <p:nvGrpSpPr>
          <p:cNvPr id="31" name="Group 30" descr="Icons of bar chart and line graph.">
            <a:extLst>
              <a:ext uri="{FF2B5EF4-FFF2-40B4-BE49-F238E27FC236}">
                <a16:creationId xmlns:a16="http://schemas.microsoft.com/office/drawing/2014/main" id="{044C3643-8A0E-47C1-BEB8-C73203B5E58D}"/>
              </a:ext>
            </a:extLst>
          </p:cNvPr>
          <p:cNvGrpSpPr/>
          <p:nvPr/>
        </p:nvGrpSpPr>
        <p:grpSpPr>
          <a:xfrm>
            <a:off x="4715661" y="1810536"/>
            <a:ext cx="347679" cy="347679"/>
            <a:chOff x="4319588" y="2492375"/>
            <a:chExt cx="287338" cy="287338"/>
          </a:xfrm>
          <a:solidFill>
            <a:schemeClr val="bg1"/>
          </a:solidFill>
        </p:grpSpPr>
        <p:sp>
          <p:nvSpPr>
            <p:cNvPr id="32" name="Freeform 372">
              <a:extLst>
                <a:ext uri="{FF2B5EF4-FFF2-40B4-BE49-F238E27FC236}">
                  <a16:creationId xmlns:a16="http://schemas.microsoft.com/office/drawing/2014/main" id="{56E8F5A5-5318-470B-8F42-337C264086AA}"/>
                </a:ext>
              </a:extLst>
            </p:cNvPr>
            <p:cNvSpPr>
              <a:spLocks/>
            </p:cNvSpPr>
            <p:nvPr/>
          </p:nvSpPr>
          <p:spPr bwMode="auto">
            <a:xfrm>
              <a:off x="4319588" y="2587625"/>
              <a:ext cx="287338" cy="192088"/>
            </a:xfrm>
            <a:custGeom>
              <a:avLst/>
              <a:gdLst>
                <a:gd name="T0" fmla="*/ 843 w 904"/>
                <a:gd name="T1" fmla="*/ 572 h 602"/>
                <a:gd name="T2" fmla="*/ 843 w 904"/>
                <a:gd name="T3" fmla="*/ 12 h 602"/>
                <a:gd name="T4" fmla="*/ 841 w 904"/>
                <a:gd name="T5" fmla="*/ 7 h 602"/>
                <a:gd name="T6" fmla="*/ 836 w 904"/>
                <a:gd name="T7" fmla="*/ 3 h 602"/>
                <a:gd name="T8" fmla="*/ 831 w 904"/>
                <a:gd name="T9" fmla="*/ 1 h 602"/>
                <a:gd name="T10" fmla="*/ 708 w 904"/>
                <a:gd name="T11" fmla="*/ 0 h 602"/>
                <a:gd name="T12" fmla="*/ 702 w 904"/>
                <a:gd name="T13" fmla="*/ 2 h 602"/>
                <a:gd name="T14" fmla="*/ 697 w 904"/>
                <a:gd name="T15" fmla="*/ 5 h 602"/>
                <a:gd name="T16" fmla="*/ 694 w 904"/>
                <a:gd name="T17" fmla="*/ 9 h 602"/>
                <a:gd name="T18" fmla="*/ 693 w 904"/>
                <a:gd name="T19" fmla="*/ 16 h 602"/>
                <a:gd name="T20" fmla="*/ 632 w 904"/>
                <a:gd name="T21" fmla="*/ 572 h 602"/>
                <a:gd name="T22" fmla="*/ 632 w 904"/>
                <a:gd name="T23" fmla="*/ 283 h 602"/>
                <a:gd name="T24" fmla="*/ 630 w 904"/>
                <a:gd name="T25" fmla="*/ 277 h 602"/>
                <a:gd name="T26" fmla="*/ 626 w 904"/>
                <a:gd name="T27" fmla="*/ 274 h 602"/>
                <a:gd name="T28" fmla="*/ 621 w 904"/>
                <a:gd name="T29" fmla="*/ 271 h 602"/>
                <a:gd name="T30" fmla="*/ 497 w 904"/>
                <a:gd name="T31" fmla="*/ 271 h 602"/>
                <a:gd name="T32" fmla="*/ 491 w 904"/>
                <a:gd name="T33" fmla="*/ 272 h 602"/>
                <a:gd name="T34" fmla="*/ 487 w 904"/>
                <a:gd name="T35" fmla="*/ 275 h 602"/>
                <a:gd name="T36" fmla="*/ 483 w 904"/>
                <a:gd name="T37" fmla="*/ 281 h 602"/>
                <a:gd name="T38" fmla="*/ 482 w 904"/>
                <a:gd name="T39" fmla="*/ 286 h 602"/>
                <a:gd name="T40" fmla="*/ 421 w 904"/>
                <a:gd name="T41" fmla="*/ 572 h 602"/>
                <a:gd name="T42" fmla="*/ 421 w 904"/>
                <a:gd name="T43" fmla="*/ 193 h 602"/>
                <a:gd name="T44" fmla="*/ 419 w 904"/>
                <a:gd name="T45" fmla="*/ 187 h 602"/>
                <a:gd name="T46" fmla="*/ 415 w 904"/>
                <a:gd name="T47" fmla="*/ 183 h 602"/>
                <a:gd name="T48" fmla="*/ 409 w 904"/>
                <a:gd name="T49" fmla="*/ 181 h 602"/>
                <a:gd name="T50" fmla="*/ 286 w 904"/>
                <a:gd name="T51" fmla="*/ 181 h 602"/>
                <a:gd name="T52" fmla="*/ 281 w 904"/>
                <a:gd name="T53" fmla="*/ 182 h 602"/>
                <a:gd name="T54" fmla="*/ 275 w 904"/>
                <a:gd name="T55" fmla="*/ 185 h 602"/>
                <a:gd name="T56" fmla="*/ 272 w 904"/>
                <a:gd name="T57" fmla="*/ 190 h 602"/>
                <a:gd name="T58" fmla="*/ 271 w 904"/>
                <a:gd name="T59" fmla="*/ 196 h 602"/>
                <a:gd name="T60" fmla="*/ 211 w 904"/>
                <a:gd name="T61" fmla="*/ 572 h 602"/>
                <a:gd name="T62" fmla="*/ 211 w 904"/>
                <a:gd name="T63" fmla="*/ 404 h 602"/>
                <a:gd name="T64" fmla="*/ 209 w 904"/>
                <a:gd name="T65" fmla="*/ 399 h 602"/>
                <a:gd name="T66" fmla="*/ 205 w 904"/>
                <a:gd name="T67" fmla="*/ 394 h 602"/>
                <a:gd name="T68" fmla="*/ 199 w 904"/>
                <a:gd name="T69" fmla="*/ 392 h 602"/>
                <a:gd name="T70" fmla="*/ 76 w 904"/>
                <a:gd name="T71" fmla="*/ 391 h 602"/>
                <a:gd name="T72" fmla="*/ 69 w 904"/>
                <a:gd name="T73" fmla="*/ 392 h 602"/>
                <a:gd name="T74" fmla="*/ 65 w 904"/>
                <a:gd name="T75" fmla="*/ 396 h 602"/>
                <a:gd name="T76" fmla="*/ 62 w 904"/>
                <a:gd name="T77" fmla="*/ 401 h 602"/>
                <a:gd name="T78" fmla="*/ 61 w 904"/>
                <a:gd name="T79" fmla="*/ 406 h 602"/>
                <a:gd name="T80" fmla="*/ 15 w 904"/>
                <a:gd name="T81" fmla="*/ 572 h 602"/>
                <a:gd name="T82" fmla="*/ 9 w 904"/>
                <a:gd name="T83" fmla="*/ 573 h 602"/>
                <a:gd name="T84" fmla="*/ 5 w 904"/>
                <a:gd name="T85" fmla="*/ 577 h 602"/>
                <a:gd name="T86" fmla="*/ 2 w 904"/>
                <a:gd name="T87" fmla="*/ 581 h 602"/>
                <a:gd name="T88" fmla="*/ 0 w 904"/>
                <a:gd name="T89" fmla="*/ 587 h 602"/>
                <a:gd name="T90" fmla="*/ 2 w 904"/>
                <a:gd name="T91" fmla="*/ 593 h 602"/>
                <a:gd name="T92" fmla="*/ 5 w 904"/>
                <a:gd name="T93" fmla="*/ 598 h 602"/>
                <a:gd name="T94" fmla="*/ 9 w 904"/>
                <a:gd name="T95" fmla="*/ 601 h 602"/>
                <a:gd name="T96" fmla="*/ 15 w 904"/>
                <a:gd name="T97" fmla="*/ 602 h 602"/>
                <a:gd name="T98" fmla="*/ 196 w 904"/>
                <a:gd name="T99" fmla="*/ 602 h 602"/>
                <a:gd name="T100" fmla="*/ 406 w 904"/>
                <a:gd name="T101" fmla="*/ 602 h 602"/>
                <a:gd name="T102" fmla="*/ 617 w 904"/>
                <a:gd name="T103" fmla="*/ 602 h 602"/>
                <a:gd name="T104" fmla="*/ 828 w 904"/>
                <a:gd name="T105" fmla="*/ 602 h 602"/>
                <a:gd name="T106" fmla="*/ 891 w 904"/>
                <a:gd name="T107" fmla="*/ 602 h 602"/>
                <a:gd name="T108" fmla="*/ 896 w 904"/>
                <a:gd name="T109" fmla="*/ 600 h 602"/>
                <a:gd name="T110" fmla="*/ 901 w 904"/>
                <a:gd name="T111" fmla="*/ 596 h 602"/>
                <a:gd name="T112" fmla="*/ 903 w 904"/>
                <a:gd name="T113" fmla="*/ 591 h 602"/>
                <a:gd name="T114" fmla="*/ 903 w 904"/>
                <a:gd name="T115" fmla="*/ 584 h 602"/>
                <a:gd name="T116" fmla="*/ 901 w 904"/>
                <a:gd name="T117" fmla="*/ 579 h 602"/>
                <a:gd name="T118" fmla="*/ 896 w 904"/>
                <a:gd name="T119" fmla="*/ 575 h 602"/>
                <a:gd name="T120" fmla="*/ 891 w 904"/>
                <a:gd name="T121" fmla="*/ 572 h 6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904" h="602">
                  <a:moveTo>
                    <a:pt x="889" y="572"/>
                  </a:moveTo>
                  <a:lnTo>
                    <a:pt x="843" y="572"/>
                  </a:lnTo>
                  <a:lnTo>
                    <a:pt x="843" y="16"/>
                  </a:lnTo>
                  <a:lnTo>
                    <a:pt x="843" y="12"/>
                  </a:lnTo>
                  <a:lnTo>
                    <a:pt x="842" y="9"/>
                  </a:lnTo>
                  <a:lnTo>
                    <a:pt x="841" y="7"/>
                  </a:lnTo>
                  <a:lnTo>
                    <a:pt x="838" y="5"/>
                  </a:lnTo>
                  <a:lnTo>
                    <a:pt x="836" y="3"/>
                  </a:lnTo>
                  <a:lnTo>
                    <a:pt x="834" y="2"/>
                  </a:lnTo>
                  <a:lnTo>
                    <a:pt x="831" y="1"/>
                  </a:lnTo>
                  <a:lnTo>
                    <a:pt x="828" y="1"/>
                  </a:lnTo>
                  <a:lnTo>
                    <a:pt x="708" y="0"/>
                  </a:lnTo>
                  <a:lnTo>
                    <a:pt x="704" y="1"/>
                  </a:lnTo>
                  <a:lnTo>
                    <a:pt x="702" y="2"/>
                  </a:lnTo>
                  <a:lnTo>
                    <a:pt x="699" y="3"/>
                  </a:lnTo>
                  <a:lnTo>
                    <a:pt x="697" y="5"/>
                  </a:lnTo>
                  <a:lnTo>
                    <a:pt x="695" y="7"/>
                  </a:lnTo>
                  <a:lnTo>
                    <a:pt x="694" y="9"/>
                  </a:lnTo>
                  <a:lnTo>
                    <a:pt x="693" y="12"/>
                  </a:lnTo>
                  <a:lnTo>
                    <a:pt x="693" y="16"/>
                  </a:lnTo>
                  <a:lnTo>
                    <a:pt x="693" y="572"/>
                  </a:lnTo>
                  <a:lnTo>
                    <a:pt x="632" y="572"/>
                  </a:lnTo>
                  <a:lnTo>
                    <a:pt x="632" y="286"/>
                  </a:lnTo>
                  <a:lnTo>
                    <a:pt x="632" y="283"/>
                  </a:lnTo>
                  <a:lnTo>
                    <a:pt x="631" y="281"/>
                  </a:lnTo>
                  <a:lnTo>
                    <a:pt x="630" y="277"/>
                  </a:lnTo>
                  <a:lnTo>
                    <a:pt x="628" y="275"/>
                  </a:lnTo>
                  <a:lnTo>
                    <a:pt x="626" y="274"/>
                  </a:lnTo>
                  <a:lnTo>
                    <a:pt x="623" y="272"/>
                  </a:lnTo>
                  <a:lnTo>
                    <a:pt x="621" y="271"/>
                  </a:lnTo>
                  <a:lnTo>
                    <a:pt x="617" y="271"/>
                  </a:lnTo>
                  <a:lnTo>
                    <a:pt x="497" y="271"/>
                  </a:lnTo>
                  <a:lnTo>
                    <a:pt x="494" y="271"/>
                  </a:lnTo>
                  <a:lnTo>
                    <a:pt x="491" y="272"/>
                  </a:lnTo>
                  <a:lnTo>
                    <a:pt x="489" y="274"/>
                  </a:lnTo>
                  <a:lnTo>
                    <a:pt x="487" y="275"/>
                  </a:lnTo>
                  <a:lnTo>
                    <a:pt x="484" y="277"/>
                  </a:lnTo>
                  <a:lnTo>
                    <a:pt x="483" y="281"/>
                  </a:lnTo>
                  <a:lnTo>
                    <a:pt x="482" y="283"/>
                  </a:lnTo>
                  <a:lnTo>
                    <a:pt x="482" y="286"/>
                  </a:lnTo>
                  <a:lnTo>
                    <a:pt x="482" y="572"/>
                  </a:lnTo>
                  <a:lnTo>
                    <a:pt x="421" y="572"/>
                  </a:lnTo>
                  <a:lnTo>
                    <a:pt x="421" y="196"/>
                  </a:lnTo>
                  <a:lnTo>
                    <a:pt x="421" y="193"/>
                  </a:lnTo>
                  <a:lnTo>
                    <a:pt x="420" y="190"/>
                  </a:lnTo>
                  <a:lnTo>
                    <a:pt x="419" y="187"/>
                  </a:lnTo>
                  <a:lnTo>
                    <a:pt x="417" y="185"/>
                  </a:lnTo>
                  <a:lnTo>
                    <a:pt x="415" y="183"/>
                  </a:lnTo>
                  <a:lnTo>
                    <a:pt x="413" y="182"/>
                  </a:lnTo>
                  <a:lnTo>
                    <a:pt x="409" y="181"/>
                  </a:lnTo>
                  <a:lnTo>
                    <a:pt x="406" y="181"/>
                  </a:lnTo>
                  <a:lnTo>
                    <a:pt x="286" y="181"/>
                  </a:lnTo>
                  <a:lnTo>
                    <a:pt x="283" y="181"/>
                  </a:lnTo>
                  <a:lnTo>
                    <a:pt x="281" y="182"/>
                  </a:lnTo>
                  <a:lnTo>
                    <a:pt x="277" y="183"/>
                  </a:lnTo>
                  <a:lnTo>
                    <a:pt x="275" y="185"/>
                  </a:lnTo>
                  <a:lnTo>
                    <a:pt x="273" y="187"/>
                  </a:lnTo>
                  <a:lnTo>
                    <a:pt x="272" y="190"/>
                  </a:lnTo>
                  <a:lnTo>
                    <a:pt x="271" y="193"/>
                  </a:lnTo>
                  <a:lnTo>
                    <a:pt x="271" y="196"/>
                  </a:lnTo>
                  <a:lnTo>
                    <a:pt x="271" y="572"/>
                  </a:lnTo>
                  <a:lnTo>
                    <a:pt x="211" y="572"/>
                  </a:lnTo>
                  <a:lnTo>
                    <a:pt x="211" y="406"/>
                  </a:lnTo>
                  <a:lnTo>
                    <a:pt x="211" y="404"/>
                  </a:lnTo>
                  <a:lnTo>
                    <a:pt x="210" y="401"/>
                  </a:lnTo>
                  <a:lnTo>
                    <a:pt x="209" y="399"/>
                  </a:lnTo>
                  <a:lnTo>
                    <a:pt x="207" y="396"/>
                  </a:lnTo>
                  <a:lnTo>
                    <a:pt x="205" y="394"/>
                  </a:lnTo>
                  <a:lnTo>
                    <a:pt x="201" y="393"/>
                  </a:lnTo>
                  <a:lnTo>
                    <a:pt x="199" y="392"/>
                  </a:lnTo>
                  <a:lnTo>
                    <a:pt x="196" y="391"/>
                  </a:lnTo>
                  <a:lnTo>
                    <a:pt x="76" y="391"/>
                  </a:lnTo>
                  <a:lnTo>
                    <a:pt x="73" y="392"/>
                  </a:lnTo>
                  <a:lnTo>
                    <a:pt x="69" y="392"/>
                  </a:lnTo>
                  <a:lnTo>
                    <a:pt x="67" y="394"/>
                  </a:lnTo>
                  <a:lnTo>
                    <a:pt x="65" y="396"/>
                  </a:lnTo>
                  <a:lnTo>
                    <a:pt x="63" y="399"/>
                  </a:lnTo>
                  <a:lnTo>
                    <a:pt x="62" y="401"/>
                  </a:lnTo>
                  <a:lnTo>
                    <a:pt x="61" y="404"/>
                  </a:lnTo>
                  <a:lnTo>
                    <a:pt x="61" y="406"/>
                  </a:lnTo>
                  <a:lnTo>
                    <a:pt x="61" y="572"/>
                  </a:lnTo>
                  <a:lnTo>
                    <a:pt x="15" y="572"/>
                  </a:lnTo>
                  <a:lnTo>
                    <a:pt x="13" y="572"/>
                  </a:lnTo>
                  <a:lnTo>
                    <a:pt x="9" y="573"/>
                  </a:lnTo>
                  <a:lnTo>
                    <a:pt x="7" y="575"/>
                  </a:lnTo>
                  <a:lnTo>
                    <a:pt x="5" y="577"/>
                  </a:lnTo>
                  <a:lnTo>
                    <a:pt x="3" y="579"/>
                  </a:lnTo>
                  <a:lnTo>
                    <a:pt x="2" y="581"/>
                  </a:lnTo>
                  <a:lnTo>
                    <a:pt x="1" y="584"/>
                  </a:lnTo>
                  <a:lnTo>
                    <a:pt x="0" y="587"/>
                  </a:lnTo>
                  <a:lnTo>
                    <a:pt x="1" y="591"/>
                  </a:lnTo>
                  <a:lnTo>
                    <a:pt x="2" y="593"/>
                  </a:lnTo>
                  <a:lnTo>
                    <a:pt x="3" y="596"/>
                  </a:lnTo>
                  <a:lnTo>
                    <a:pt x="5" y="598"/>
                  </a:lnTo>
                  <a:lnTo>
                    <a:pt x="7" y="600"/>
                  </a:lnTo>
                  <a:lnTo>
                    <a:pt x="9" y="601"/>
                  </a:lnTo>
                  <a:lnTo>
                    <a:pt x="13" y="602"/>
                  </a:lnTo>
                  <a:lnTo>
                    <a:pt x="15" y="602"/>
                  </a:lnTo>
                  <a:lnTo>
                    <a:pt x="76" y="602"/>
                  </a:lnTo>
                  <a:lnTo>
                    <a:pt x="196" y="602"/>
                  </a:lnTo>
                  <a:lnTo>
                    <a:pt x="286" y="602"/>
                  </a:lnTo>
                  <a:lnTo>
                    <a:pt x="406" y="602"/>
                  </a:lnTo>
                  <a:lnTo>
                    <a:pt x="497" y="602"/>
                  </a:lnTo>
                  <a:lnTo>
                    <a:pt x="617" y="602"/>
                  </a:lnTo>
                  <a:lnTo>
                    <a:pt x="708" y="602"/>
                  </a:lnTo>
                  <a:lnTo>
                    <a:pt x="828" y="602"/>
                  </a:lnTo>
                  <a:lnTo>
                    <a:pt x="889" y="602"/>
                  </a:lnTo>
                  <a:lnTo>
                    <a:pt x="891" y="602"/>
                  </a:lnTo>
                  <a:lnTo>
                    <a:pt x="894" y="601"/>
                  </a:lnTo>
                  <a:lnTo>
                    <a:pt x="896" y="600"/>
                  </a:lnTo>
                  <a:lnTo>
                    <a:pt x="898" y="598"/>
                  </a:lnTo>
                  <a:lnTo>
                    <a:pt x="901" y="596"/>
                  </a:lnTo>
                  <a:lnTo>
                    <a:pt x="902" y="593"/>
                  </a:lnTo>
                  <a:lnTo>
                    <a:pt x="903" y="591"/>
                  </a:lnTo>
                  <a:lnTo>
                    <a:pt x="904" y="587"/>
                  </a:lnTo>
                  <a:lnTo>
                    <a:pt x="903" y="584"/>
                  </a:lnTo>
                  <a:lnTo>
                    <a:pt x="902" y="581"/>
                  </a:lnTo>
                  <a:lnTo>
                    <a:pt x="901" y="579"/>
                  </a:lnTo>
                  <a:lnTo>
                    <a:pt x="898" y="577"/>
                  </a:lnTo>
                  <a:lnTo>
                    <a:pt x="896" y="575"/>
                  </a:lnTo>
                  <a:lnTo>
                    <a:pt x="894" y="573"/>
                  </a:lnTo>
                  <a:lnTo>
                    <a:pt x="891" y="572"/>
                  </a:lnTo>
                  <a:lnTo>
                    <a:pt x="889" y="57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33" name="Freeform 373">
              <a:extLst>
                <a:ext uri="{FF2B5EF4-FFF2-40B4-BE49-F238E27FC236}">
                  <a16:creationId xmlns:a16="http://schemas.microsoft.com/office/drawing/2014/main" id="{6AA1356D-8F1B-4281-BEC5-5B4EBF7467B1}"/>
                </a:ext>
              </a:extLst>
            </p:cNvPr>
            <p:cNvSpPr>
              <a:spLocks/>
            </p:cNvSpPr>
            <p:nvPr/>
          </p:nvSpPr>
          <p:spPr bwMode="auto">
            <a:xfrm>
              <a:off x="4338638" y="2492375"/>
              <a:ext cx="252413" cy="157163"/>
            </a:xfrm>
            <a:custGeom>
              <a:avLst/>
              <a:gdLst>
                <a:gd name="T0" fmla="*/ 77 w 797"/>
                <a:gd name="T1" fmla="*/ 494 h 497"/>
                <a:gd name="T2" fmla="*/ 97 w 797"/>
                <a:gd name="T3" fmla="*/ 483 h 497"/>
                <a:gd name="T4" fmla="*/ 112 w 797"/>
                <a:gd name="T5" fmla="*/ 466 h 497"/>
                <a:gd name="T6" fmla="*/ 120 w 797"/>
                <a:gd name="T7" fmla="*/ 443 h 497"/>
                <a:gd name="T8" fmla="*/ 116 w 797"/>
                <a:gd name="T9" fmla="*/ 416 h 497"/>
                <a:gd name="T10" fmla="*/ 267 w 797"/>
                <a:gd name="T11" fmla="*/ 298 h 497"/>
                <a:gd name="T12" fmla="*/ 300 w 797"/>
                <a:gd name="T13" fmla="*/ 299 h 497"/>
                <a:gd name="T14" fmla="*/ 325 w 797"/>
                <a:gd name="T15" fmla="*/ 287 h 497"/>
                <a:gd name="T16" fmla="*/ 451 w 797"/>
                <a:gd name="T17" fmla="*/ 327 h 497"/>
                <a:gd name="T18" fmla="*/ 454 w 797"/>
                <a:gd name="T19" fmla="*/ 349 h 497"/>
                <a:gd name="T20" fmla="*/ 464 w 797"/>
                <a:gd name="T21" fmla="*/ 369 h 497"/>
                <a:gd name="T22" fmla="*/ 482 w 797"/>
                <a:gd name="T23" fmla="*/ 384 h 497"/>
                <a:gd name="T24" fmla="*/ 505 w 797"/>
                <a:gd name="T25" fmla="*/ 391 h 497"/>
                <a:gd name="T26" fmla="*/ 529 w 797"/>
                <a:gd name="T27" fmla="*/ 389 h 497"/>
                <a:gd name="T28" fmla="*/ 550 w 797"/>
                <a:gd name="T29" fmla="*/ 378 h 497"/>
                <a:gd name="T30" fmla="*/ 564 w 797"/>
                <a:gd name="T31" fmla="*/ 360 h 497"/>
                <a:gd name="T32" fmla="*/ 571 w 797"/>
                <a:gd name="T33" fmla="*/ 337 h 497"/>
                <a:gd name="T34" fmla="*/ 565 w 797"/>
                <a:gd name="T35" fmla="*/ 304 h 497"/>
                <a:gd name="T36" fmla="*/ 724 w 797"/>
                <a:gd name="T37" fmla="*/ 119 h 497"/>
                <a:gd name="T38" fmla="*/ 750 w 797"/>
                <a:gd name="T39" fmla="*/ 119 h 497"/>
                <a:gd name="T40" fmla="*/ 771 w 797"/>
                <a:gd name="T41" fmla="*/ 110 h 497"/>
                <a:gd name="T42" fmla="*/ 787 w 797"/>
                <a:gd name="T43" fmla="*/ 94 h 497"/>
                <a:gd name="T44" fmla="*/ 796 w 797"/>
                <a:gd name="T45" fmla="*/ 72 h 497"/>
                <a:gd name="T46" fmla="*/ 796 w 797"/>
                <a:gd name="T47" fmla="*/ 48 h 497"/>
                <a:gd name="T48" fmla="*/ 787 w 797"/>
                <a:gd name="T49" fmla="*/ 27 h 497"/>
                <a:gd name="T50" fmla="*/ 771 w 797"/>
                <a:gd name="T51" fmla="*/ 10 h 497"/>
                <a:gd name="T52" fmla="*/ 750 w 797"/>
                <a:gd name="T53" fmla="*/ 1 h 497"/>
                <a:gd name="T54" fmla="*/ 725 w 797"/>
                <a:gd name="T55" fmla="*/ 1 h 497"/>
                <a:gd name="T56" fmla="*/ 703 w 797"/>
                <a:gd name="T57" fmla="*/ 10 h 497"/>
                <a:gd name="T58" fmla="*/ 687 w 797"/>
                <a:gd name="T59" fmla="*/ 27 h 497"/>
                <a:gd name="T60" fmla="*/ 678 w 797"/>
                <a:gd name="T61" fmla="*/ 48 h 497"/>
                <a:gd name="T62" fmla="*/ 680 w 797"/>
                <a:gd name="T63" fmla="*/ 79 h 497"/>
                <a:gd name="T64" fmla="*/ 531 w 797"/>
                <a:gd name="T65" fmla="*/ 275 h 497"/>
                <a:gd name="T66" fmla="*/ 504 w 797"/>
                <a:gd name="T67" fmla="*/ 272 h 497"/>
                <a:gd name="T68" fmla="*/ 478 w 797"/>
                <a:gd name="T69" fmla="*/ 281 h 497"/>
                <a:gd name="T70" fmla="*/ 345 w 797"/>
                <a:gd name="T71" fmla="*/ 248 h 497"/>
                <a:gd name="T72" fmla="*/ 344 w 797"/>
                <a:gd name="T73" fmla="*/ 229 h 497"/>
                <a:gd name="T74" fmla="*/ 336 w 797"/>
                <a:gd name="T75" fmla="*/ 207 h 497"/>
                <a:gd name="T76" fmla="*/ 319 w 797"/>
                <a:gd name="T77" fmla="*/ 191 h 497"/>
                <a:gd name="T78" fmla="*/ 298 w 797"/>
                <a:gd name="T79" fmla="*/ 181 h 497"/>
                <a:gd name="T80" fmla="*/ 273 w 797"/>
                <a:gd name="T81" fmla="*/ 181 h 497"/>
                <a:gd name="T82" fmla="*/ 252 w 797"/>
                <a:gd name="T83" fmla="*/ 191 h 497"/>
                <a:gd name="T84" fmla="*/ 236 w 797"/>
                <a:gd name="T85" fmla="*/ 207 h 497"/>
                <a:gd name="T86" fmla="*/ 226 w 797"/>
                <a:gd name="T87" fmla="*/ 229 h 497"/>
                <a:gd name="T88" fmla="*/ 227 w 797"/>
                <a:gd name="T89" fmla="*/ 254 h 497"/>
                <a:gd name="T90" fmla="*/ 86 w 797"/>
                <a:gd name="T91" fmla="*/ 382 h 497"/>
                <a:gd name="T92" fmla="*/ 53 w 797"/>
                <a:gd name="T93" fmla="*/ 377 h 497"/>
                <a:gd name="T94" fmla="*/ 31 w 797"/>
                <a:gd name="T95" fmla="*/ 383 h 497"/>
                <a:gd name="T96" fmla="*/ 13 w 797"/>
                <a:gd name="T97" fmla="*/ 398 h 497"/>
                <a:gd name="T98" fmla="*/ 2 w 797"/>
                <a:gd name="T99" fmla="*/ 419 h 497"/>
                <a:gd name="T100" fmla="*/ 0 w 797"/>
                <a:gd name="T101" fmla="*/ 443 h 497"/>
                <a:gd name="T102" fmla="*/ 6 w 797"/>
                <a:gd name="T103" fmla="*/ 466 h 497"/>
                <a:gd name="T104" fmla="*/ 21 w 797"/>
                <a:gd name="T105" fmla="*/ 483 h 497"/>
                <a:gd name="T106" fmla="*/ 42 w 797"/>
                <a:gd name="T107" fmla="*/ 494 h 4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797" h="497">
                  <a:moveTo>
                    <a:pt x="60" y="497"/>
                  </a:moveTo>
                  <a:lnTo>
                    <a:pt x="65" y="497"/>
                  </a:lnTo>
                  <a:lnTo>
                    <a:pt x="72" y="496"/>
                  </a:lnTo>
                  <a:lnTo>
                    <a:pt x="77" y="494"/>
                  </a:lnTo>
                  <a:lnTo>
                    <a:pt x="83" y="493"/>
                  </a:lnTo>
                  <a:lnTo>
                    <a:pt x="89" y="489"/>
                  </a:lnTo>
                  <a:lnTo>
                    <a:pt x="93" y="486"/>
                  </a:lnTo>
                  <a:lnTo>
                    <a:pt x="97" y="483"/>
                  </a:lnTo>
                  <a:lnTo>
                    <a:pt x="102" y="480"/>
                  </a:lnTo>
                  <a:lnTo>
                    <a:pt x="106" y="475"/>
                  </a:lnTo>
                  <a:lnTo>
                    <a:pt x="109" y="470"/>
                  </a:lnTo>
                  <a:lnTo>
                    <a:pt x="112" y="466"/>
                  </a:lnTo>
                  <a:lnTo>
                    <a:pt x="115" y="460"/>
                  </a:lnTo>
                  <a:lnTo>
                    <a:pt x="117" y="455"/>
                  </a:lnTo>
                  <a:lnTo>
                    <a:pt x="119" y="449"/>
                  </a:lnTo>
                  <a:lnTo>
                    <a:pt x="120" y="443"/>
                  </a:lnTo>
                  <a:lnTo>
                    <a:pt x="120" y="437"/>
                  </a:lnTo>
                  <a:lnTo>
                    <a:pt x="119" y="429"/>
                  </a:lnTo>
                  <a:lnTo>
                    <a:pt x="118" y="423"/>
                  </a:lnTo>
                  <a:lnTo>
                    <a:pt x="116" y="416"/>
                  </a:lnTo>
                  <a:lnTo>
                    <a:pt x="114" y="410"/>
                  </a:lnTo>
                  <a:lnTo>
                    <a:pt x="251" y="290"/>
                  </a:lnTo>
                  <a:lnTo>
                    <a:pt x="259" y="295"/>
                  </a:lnTo>
                  <a:lnTo>
                    <a:pt x="267" y="298"/>
                  </a:lnTo>
                  <a:lnTo>
                    <a:pt x="277" y="301"/>
                  </a:lnTo>
                  <a:lnTo>
                    <a:pt x="285" y="302"/>
                  </a:lnTo>
                  <a:lnTo>
                    <a:pt x="293" y="301"/>
                  </a:lnTo>
                  <a:lnTo>
                    <a:pt x="300" y="299"/>
                  </a:lnTo>
                  <a:lnTo>
                    <a:pt x="307" y="297"/>
                  </a:lnTo>
                  <a:lnTo>
                    <a:pt x="313" y="294"/>
                  </a:lnTo>
                  <a:lnTo>
                    <a:pt x="318" y="291"/>
                  </a:lnTo>
                  <a:lnTo>
                    <a:pt x="325" y="287"/>
                  </a:lnTo>
                  <a:lnTo>
                    <a:pt x="329" y="282"/>
                  </a:lnTo>
                  <a:lnTo>
                    <a:pt x="333" y="277"/>
                  </a:lnTo>
                  <a:lnTo>
                    <a:pt x="451" y="324"/>
                  </a:lnTo>
                  <a:lnTo>
                    <a:pt x="451" y="327"/>
                  </a:lnTo>
                  <a:lnTo>
                    <a:pt x="451" y="332"/>
                  </a:lnTo>
                  <a:lnTo>
                    <a:pt x="451" y="337"/>
                  </a:lnTo>
                  <a:lnTo>
                    <a:pt x="452" y="343"/>
                  </a:lnTo>
                  <a:lnTo>
                    <a:pt x="454" y="349"/>
                  </a:lnTo>
                  <a:lnTo>
                    <a:pt x="456" y="354"/>
                  </a:lnTo>
                  <a:lnTo>
                    <a:pt x="458" y="360"/>
                  </a:lnTo>
                  <a:lnTo>
                    <a:pt x="461" y="365"/>
                  </a:lnTo>
                  <a:lnTo>
                    <a:pt x="464" y="369"/>
                  </a:lnTo>
                  <a:lnTo>
                    <a:pt x="469" y="374"/>
                  </a:lnTo>
                  <a:lnTo>
                    <a:pt x="473" y="378"/>
                  </a:lnTo>
                  <a:lnTo>
                    <a:pt x="477" y="381"/>
                  </a:lnTo>
                  <a:lnTo>
                    <a:pt x="482" y="384"/>
                  </a:lnTo>
                  <a:lnTo>
                    <a:pt x="488" y="386"/>
                  </a:lnTo>
                  <a:lnTo>
                    <a:pt x="493" y="389"/>
                  </a:lnTo>
                  <a:lnTo>
                    <a:pt x="499" y="391"/>
                  </a:lnTo>
                  <a:lnTo>
                    <a:pt x="505" y="391"/>
                  </a:lnTo>
                  <a:lnTo>
                    <a:pt x="511" y="392"/>
                  </a:lnTo>
                  <a:lnTo>
                    <a:pt x="518" y="391"/>
                  </a:lnTo>
                  <a:lnTo>
                    <a:pt x="523" y="391"/>
                  </a:lnTo>
                  <a:lnTo>
                    <a:pt x="529" y="389"/>
                  </a:lnTo>
                  <a:lnTo>
                    <a:pt x="535" y="386"/>
                  </a:lnTo>
                  <a:lnTo>
                    <a:pt x="540" y="384"/>
                  </a:lnTo>
                  <a:lnTo>
                    <a:pt x="545" y="381"/>
                  </a:lnTo>
                  <a:lnTo>
                    <a:pt x="550" y="378"/>
                  </a:lnTo>
                  <a:lnTo>
                    <a:pt x="553" y="374"/>
                  </a:lnTo>
                  <a:lnTo>
                    <a:pt x="558" y="369"/>
                  </a:lnTo>
                  <a:lnTo>
                    <a:pt x="561" y="365"/>
                  </a:lnTo>
                  <a:lnTo>
                    <a:pt x="564" y="360"/>
                  </a:lnTo>
                  <a:lnTo>
                    <a:pt x="567" y="354"/>
                  </a:lnTo>
                  <a:lnTo>
                    <a:pt x="568" y="349"/>
                  </a:lnTo>
                  <a:lnTo>
                    <a:pt x="570" y="343"/>
                  </a:lnTo>
                  <a:lnTo>
                    <a:pt x="571" y="337"/>
                  </a:lnTo>
                  <a:lnTo>
                    <a:pt x="571" y="332"/>
                  </a:lnTo>
                  <a:lnTo>
                    <a:pt x="570" y="322"/>
                  </a:lnTo>
                  <a:lnTo>
                    <a:pt x="568" y="312"/>
                  </a:lnTo>
                  <a:lnTo>
                    <a:pt x="565" y="304"/>
                  </a:lnTo>
                  <a:lnTo>
                    <a:pt x="560" y="296"/>
                  </a:lnTo>
                  <a:lnTo>
                    <a:pt x="711" y="114"/>
                  </a:lnTo>
                  <a:lnTo>
                    <a:pt x="717" y="117"/>
                  </a:lnTo>
                  <a:lnTo>
                    <a:pt x="724" y="119"/>
                  </a:lnTo>
                  <a:lnTo>
                    <a:pt x="730" y="120"/>
                  </a:lnTo>
                  <a:lnTo>
                    <a:pt x="737" y="120"/>
                  </a:lnTo>
                  <a:lnTo>
                    <a:pt x="743" y="120"/>
                  </a:lnTo>
                  <a:lnTo>
                    <a:pt x="750" y="119"/>
                  </a:lnTo>
                  <a:lnTo>
                    <a:pt x="755" y="118"/>
                  </a:lnTo>
                  <a:lnTo>
                    <a:pt x="760" y="116"/>
                  </a:lnTo>
                  <a:lnTo>
                    <a:pt x="766" y="113"/>
                  </a:lnTo>
                  <a:lnTo>
                    <a:pt x="771" y="110"/>
                  </a:lnTo>
                  <a:lnTo>
                    <a:pt x="775" y="106"/>
                  </a:lnTo>
                  <a:lnTo>
                    <a:pt x="780" y="103"/>
                  </a:lnTo>
                  <a:lnTo>
                    <a:pt x="784" y="99"/>
                  </a:lnTo>
                  <a:lnTo>
                    <a:pt x="787" y="94"/>
                  </a:lnTo>
                  <a:lnTo>
                    <a:pt x="790" y="89"/>
                  </a:lnTo>
                  <a:lnTo>
                    <a:pt x="792" y="84"/>
                  </a:lnTo>
                  <a:lnTo>
                    <a:pt x="795" y="79"/>
                  </a:lnTo>
                  <a:lnTo>
                    <a:pt x="796" y="72"/>
                  </a:lnTo>
                  <a:lnTo>
                    <a:pt x="797" y="67"/>
                  </a:lnTo>
                  <a:lnTo>
                    <a:pt x="797" y="60"/>
                  </a:lnTo>
                  <a:lnTo>
                    <a:pt x="797" y="54"/>
                  </a:lnTo>
                  <a:lnTo>
                    <a:pt x="796" y="48"/>
                  </a:lnTo>
                  <a:lnTo>
                    <a:pt x="795" y="42"/>
                  </a:lnTo>
                  <a:lnTo>
                    <a:pt x="792" y="37"/>
                  </a:lnTo>
                  <a:lnTo>
                    <a:pt x="790" y="31"/>
                  </a:lnTo>
                  <a:lnTo>
                    <a:pt x="787" y="27"/>
                  </a:lnTo>
                  <a:lnTo>
                    <a:pt x="784" y="22"/>
                  </a:lnTo>
                  <a:lnTo>
                    <a:pt x="780" y="17"/>
                  </a:lnTo>
                  <a:lnTo>
                    <a:pt x="775" y="14"/>
                  </a:lnTo>
                  <a:lnTo>
                    <a:pt x="771" y="10"/>
                  </a:lnTo>
                  <a:lnTo>
                    <a:pt x="766" y="8"/>
                  </a:lnTo>
                  <a:lnTo>
                    <a:pt x="760" y="5"/>
                  </a:lnTo>
                  <a:lnTo>
                    <a:pt x="755" y="2"/>
                  </a:lnTo>
                  <a:lnTo>
                    <a:pt x="750" y="1"/>
                  </a:lnTo>
                  <a:lnTo>
                    <a:pt x="743" y="0"/>
                  </a:lnTo>
                  <a:lnTo>
                    <a:pt x="737" y="0"/>
                  </a:lnTo>
                  <a:lnTo>
                    <a:pt x="731" y="0"/>
                  </a:lnTo>
                  <a:lnTo>
                    <a:pt x="725" y="1"/>
                  </a:lnTo>
                  <a:lnTo>
                    <a:pt x="719" y="2"/>
                  </a:lnTo>
                  <a:lnTo>
                    <a:pt x="713" y="5"/>
                  </a:lnTo>
                  <a:lnTo>
                    <a:pt x="709" y="8"/>
                  </a:lnTo>
                  <a:lnTo>
                    <a:pt x="703" y="10"/>
                  </a:lnTo>
                  <a:lnTo>
                    <a:pt x="699" y="14"/>
                  </a:lnTo>
                  <a:lnTo>
                    <a:pt x="695" y="17"/>
                  </a:lnTo>
                  <a:lnTo>
                    <a:pt x="691" y="22"/>
                  </a:lnTo>
                  <a:lnTo>
                    <a:pt x="687" y="27"/>
                  </a:lnTo>
                  <a:lnTo>
                    <a:pt x="684" y="31"/>
                  </a:lnTo>
                  <a:lnTo>
                    <a:pt x="682" y="37"/>
                  </a:lnTo>
                  <a:lnTo>
                    <a:pt x="680" y="42"/>
                  </a:lnTo>
                  <a:lnTo>
                    <a:pt x="678" y="48"/>
                  </a:lnTo>
                  <a:lnTo>
                    <a:pt x="677" y="54"/>
                  </a:lnTo>
                  <a:lnTo>
                    <a:pt x="677" y="60"/>
                  </a:lnTo>
                  <a:lnTo>
                    <a:pt x="678" y="70"/>
                  </a:lnTo>
                  <a:lnTo>
                    <a:pt x="680" y="79"/>
                  </a:lnTo>
                  <a:lnTo>
                    <a:pt x="683" y="87"/>
                  </a:lnTo>
                  <a:lnTo>
                    <a:pt x="688" y="96"/>
                  </a:lnTo>
                  <a:lnTo>
                    <a:pt x="537" y="277"/>
                  </a:lnTo>
                  <a:lnTo>
                    <a:pt x="531" y="275"/>
                  </a:lnTo>
                  <a:lnTo>
                    <a:pt x="524" y="273"/>
                  </a:lnTo>
                  <a:lnTo>
                    <a:pt x="518" y="272"/>
                  </a:lnTo>
                  <a:lnTo>
                    <a:pt x="511" y="271"/>
                  </a:lnTo>
                  <a:lnTo>
                    <a:pt x="504" y="272"/>
                  </a:lnTo>
                  <a:lnTo>
                    <a:pt x="496" y="273"/>
                  </a:lnTo>
                  <a:lnTo>
                    <a:pt x="490" y="275"/>
                  </a:lnTo>
                  <a:lnTo>
                    <a:pt x="484" y="278"/>
                  </a:lnTo>
                  <a:lnTo>
                    <a:pt x="478" y="281"/>
                  </a:lnTo>
                  <a:lnTo>
                    <a:pt x="472" y="286"/>
                  </a:lnTo>
                  <a:lnTo>
                    <a:pt x="467" y="291"/>
                  </a:lnTo>
                  <a:lnTo>
                    <a:pt x="463" y="295"/>
                  </a:lnTo>
                  <a:lnTo>
                    <a:pt x="345" y="248"/>
                  </a:lnTo>
                  <a:lnTo>
                    <a:pt x="345" y="245"/>
                  </a:lnTo>
                  <a:lnTo>
                    <a:pt x="345" y="240"/>
                  </a:lnTo>
                  <a:lnTo>
                    <a:pt x="345" y="235"/>
                  </a:lnTo>
                  <a:lnTo>
                    <a:pt x="344" y="229"/>
                  </a:lnTo>
                  <a:lnTo>
                    <a:pt x="343" y="223"/>
                  </a:lnTo>
                  <a:lnTo>
                    <a:pt x="341" y="218"/>
                  </a:lnTo>
                  <a:lnTo>
                    <a:pt x="339" y="213"/>
                  </a:lnTo>
                  <a:lnTo>
                    <a:pt x="336" y="207"/>
                  </a:lnTo>
                  <a:lnTo>
                    <a:pt x="332" y="203"/>
                  </a:lnTo>
                  <a:lnTo>
                    <a:pt x="328" y="199"/>
                  </a:lnTo>
                  <a:lnTo>
                    <a:pt x="324" y="194"/>
                  </a:lnTo>
                  <a:lnTo>
                    <a:pt x="319" y="191"/>
                  </a:lnTo>
                  <a:lnTo>
                    <a:pt x="314" y="188"/>
                  </a:lnTo>
                  <a:lnTo>
                    <a:pt x="309" y="186"/>
                  </a:lnTo>
                  <a:lnTo>
                    <a:pt x="303" y="184"/>
                  </a:lnTo>
                  <a:lnTo>
                    <a:pt x="298" y="181"/>
                  </a:lnTo>
                  <a:lnTo>
                    <a:pt x="292" y="181"/>
                  </a:lnTo>
                  <a:lnTo>
                    <a:pt x="285" y="180"/>
                  </a:lnTo>
                  <a:lnTo>
                    <a:pt x="280" y="181"/>
                  </a:lnTo>
                  <a:lnTo>
                    <a:pt x="273" y="181"/>
                  </a:lnTo>
                  <a:lnTo>
                    <a:pt x="268" y="184"/>
                  </a:lnTo>
                  <a:lnTo>
                    <a:pt x="262" y="186"/>
                  </a:lnTo>
                  <a:lnTo>
                    <a:pt x="257" y="188"/>
                  </a:lnTo>
                  <a:lnTo>
                    <a:pt x="252" y="191"/>
                  </a:lnTo>
                  <a:lnTo>
                    <a:pt x="248" y="194"/>
                  </a:lnTo>
                  <a:lnTo>
                    <a:pt x="243" y="199"/>
                  </a:lnTo>
                  <a:lnTo>
                    <a:pt x="239" y="203"/>
                  </a:lnTo>
                  <a:lnTo>
                    <a:pt x="236" y="207"/>
                  </a:lnTo>
                  <a:lnTo>
                    <a:pt x="233" y="213"/>
                  </a:lnTo>
                  <a:lnTo>
                    <a:pt x="230" y="218"/>
                  </a:lnTo>
                  <a:lnTo>
                    <a:pt x="228" y="223"/>
                  </a:lnTo>
                  <a:lnTo>
                    <a:pt x="226" y="229"/>
                  </a:lnTo>
                  <a:lnTo>
                    <a:pt x="225" y="235"/>
                  </a:lnTo>
                  <a:lnTo>
                    <a:pt x="225" y="240"/>
                  </a:lnTo>
                  <a:lnTo>
                    <a:pt x="226" y="248"/>
                  </a:lnTo>
                  <a:lnTo>
                    <a:pt x="227" y="254"/>
                  </a:lnTo>
                  <a:lnTo>
                    <a:pt x="229" y="261"/>
                  </a:lnTo>
                  <a:lnTo>
                    <a:pt x="231" y="267"/>
                  </a:lnTo>
                  <a:lnTo>
                    <a:pt x="94" y="387"/>
                  </a:lnTo>
                  <a:lnTo>
                    <a:pt x="86" y="382"/>
                  </a:lnTo>
                  <a:lnTo>
                    <a:pt x="78" y="379"/>
                  </a:lnTo>
                  <a:lnTo>
                    <a:pt x="68" y="377"/>
                  </a:lnTo>
                  <a:lnTo>
                    <a:pt x="60" y="377"/>
                  </a:lnTo>
                  <a:lnTo>
                    <a:pt x="53" y="377"/>
                  </a:lnTo>
                  <a:lnTo>
                    <a:pt x="47" y="378"/>
                  </a:lnTo>
                  <a:lnTo>
                    <a:pt x="42" y="379"/>
                  </a:lnTo>
                  <a:lnTo>
                    <a:pt x="36" y="381"/>
                  </a:lnTo>
                  <a:lnTo>
                    <a:pt x="31" y="383"/>
                  </a:lnTo>
                  <a:lnTo>
                    <a:pt x="26" y="386"/>
                  </a:lnTo>
                  <a:lnTo>
                    <a:pt x="21" y="391"/>
                  </a:lnTo>
                  <a:lnTo>
                    <a:pt x="17" y="394"/>
                  </a:lnTo>
                  <a:lnTo>
                    <a:pt x="13" y="398"/>
                  </a:lnTo>
                  <a:lnTo>
                    <a:pt x="9" y="402"/>
                  </a:lnTo>
                  <a:lnTo>
                    <a:pt x="6" y="408"/>
                  </a:lnTo>
                  <a:lnTo>
                    <a:pt x="4" y="413"/>
                  </a:lnTo>
                  <a:lnTo>
                    <a:pt x="2" y="419"/>
                  </a:lnTo>
                  <a:lnTo>
                    <a:pt x="1" y="425"/>
                  </a:lnTo>
                  <a:lnTo>
                    <a:pt x="0" y="430"/>
                  </a:lnTo>
                  <a:lnTo>
                    <a:pt x="0" y="437"/>
                  </a:lnTo>
                  <a:lnTo>
                    <a:pt x="0" y="443"/>
                  </a:lnTo>
                  <a:lnTo>
                    <a:pt x="1" y="449"/>
                  </a:lnTo>
                  <a:lnTo>
                    <a:pt x="2" y="455"/>
                  </a:lnTo>
                  <a:lnTo>
                    <a:pt x="4" y="460"/>
                  </a:lnTo>
                  <a:lnTo>
                    <a:pt x="6" y="466"/>
                  </a:lnTo>
                  <a:lnTo>
                    <a:pt x="9" y="470"/>
                  </a:lnTo>
                  <a:lnTo>
                    <a:pt x="13" y="475"/>
                  </a:lnTo>
                  <a:lnTo>
                    <a:pt x="17" y="480"/>
                  </a:lnTo>
                  <a:lnTo>
                    <a:pt x="21" y="483"/>
                  </a:lnTo>
                  <a:lnTo>
                    <a:pt x="26" y="486"/>
                  </a:lnTo>
                  <a:lnTo>
                    <a:pt x="31" y="489"/>
                  </a:lnTo>
                  <a:lnTo>
                    <a:pt x="36" y="493"/>
                  </a:lnTo>
                  <a:lnTo>
                    <a:pt x="42" y="494"/>
                  </a:lnTo>
                  <a:lnTo>
                    <a:pt x="47" y="496"/>
                  </a:lnTo>
                  <a:lnTo>
                    <a:pt x="53" y="497"/>
                  </a:lnTo>
                  <a:lnTo>
                    <a:pt x="60" y="49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35" name="Freeform 4665" descr="Icon of graph. ">
            <a:extLst>
              <a:ext uri="{FF2B5EF4-FFF2-40B4-BE49-F238E27FC236}">
                <a16:creationId xmlns:a16="http://schemas.microsoft.com/office/drawing/2014/main" id="{557E39B2-E017-4E5C-B53E-DDE3B9D4C92C}"/>
              </a:ext>
            </a:extLst>
          </p:cNvPr>
          <p:cNvSpPr>
            <a:spLocks/>
          </p:cNvSpPr>
          <p:nvPr/>
        </p:nvSpPr>
        <p:spPr bwMode="auto">
          <a:xfrm>
            <a:off x="7877961" y="3531386"/>
            <a:ext cx="347679" cy="347679"/>
          </a:xfrm>
          <a:custGeom>
            <a:avLst/>
            <a:gdLst>
              <a:gd name="T0" fmla="*/ 761 w 904"/>
              <a:gd name="T1" fmla="*/ 213 h 903"/>
              <a:gd name="T2" fmla="*/ 754 w 904"/>
              <a:gd name="T3" fmla="*/ 225 h 903"/>
              <a:gd name="T4" fmla="*/ 576 w 904"/>
              <a:gd name="T5" fmla="*/ 277 h 903"/>
              <a:gd name="T6" fmla="*/ 498 w 904"/>
              <a:gd name="T7" fmla="*/ 298 h 903"/>
              <a:gd name="T8" fmla="*/ 431 w 904"/>
              <a:gd name="T9" fmla="*/ 329 h 903"/>
              <a:gd name="T10" fmla="*/ 578 w 904"/>
              <a:gd name="T11" fmla="*/ 170 h 903"/>
              <a:gd name="T12" fmla="*/ 618 w 904"/>
              <a:gd name="T13" fmla="*/ 180 h 903"/>
              <a:gd name="T14" fmla="*/ 661 w 904"/>
              <a:gd name="T15" fmla="*/ 169 h 903"/>
              <a:gd name="T16" fmla="*/ 693 w 904"/>
              <a:gd name="T17" fmla="*/ 141 h 903"/>
              <a:gd name="T18" fmla="*/ 707 w 904"/>
              <a:gd name="T19" fmla="*/ 99 h 903"/>
              <a:gd name="T20" fmla="*/ 701 w 904"/>
              <a:gd name="T21" fmla="*/ 55 h 903"/>
              <a:gd name="T22" fmla="*/ 676 w 904"/>
              <a:gd name="T23" fmla="*/ 20 h 903"/>
              <a:gd name="T24" fmla="*/ 636 w 904"/>
              <a:gd name="T25" fmla="*/ 2 h 903"/>
              <a:gd name="T26" fmla="*/ 591 w 904"/>
              <a:gd name="T27" fmla="*/ 4 h 903"/>
              <a:gd name="T28" fmla="*/ 554 w 904"/>
              <a:gd name="T29" fmla="*/ 25 h 903"/>
              <a:gd name="T30" fmla="*/ 531 w 904"/>
              <a:gd name="T31" fmla="*/ 63 h 903"/>
              <a:gd name="T32" fmla="*/ 532 w 904"/>
              <a:gd name="T33" fmla="*/ 118 h 903"/>
              <a:gd name="T34" fmla="*/ 369 w 904"/>
              <a:gd name="T35" fmla="*/ 289 h 903"/>
              <a:gd name="T36" fmla="*/ 325 w 904"/>
              <a:gd name="T37" fmla="*/ 289 h 903"/>
              <a:gd name="T38" fmla="*/ 294 w 904"/>
              <a:gd name="T39" fmla="*/ 308 h 903"/>
              <a:gd name="T40" fmla="*/ 275 w 904"/>
              <a:gd name="T41" fmla="*/ 338 h 903"/>
              <a:gd name="T42" fmla="*/ 275 w 904"/>
              <a:gd name="T43" fmla="*/ 383 h 903"/>
              <a:gd name="T44" fmla="*/ 113 w 904"/>
              <a:gd name="T45" fmla="*/ 545 h 903"/>
              <a:gd name="T46" fmla="*/ 64 w 904"/>
              <a:gd name="T47" fmla="*/ 546 h 903"/>
              <a:gd name="T48" fmla="*/ 26 w 904"/>
              <a:gd name="T49" fmla="*/ 568 h 903"/>
              <a:gd name="T50" fmla="*/ 5 w 904"/>
              <a:gd name="T51" fmla="*/ 605 h 903"/>
              <a:gd name="T52" fmla="*/ 3 w 904"/>
              <a:gd name="T53" fmla="*/ 650 h 903"/>
              <a:gd name="T54" fmla="*/ 21 w 904"/>
              <a:gd name="T55" fmla="*/ 690 h 903"/>
              <a:gd name="T56" fmla="*/ 56 w 904"/>
              <a:gd name="T57" fmla="*/ 716 h 903"/>
              <a:gd name="T58" fmla="*/ 100 w 904"/>
              <a:gd name="T59" fmla="*/ 722 h 903"/>
              <a:gd name="T60" fmla="*/ 142 w 904"/>
              <a:gd name="T61" fmla="*/ 706 h 903"/>
              <a:gd name="T62" fmla="*/ 170 w 904"/>
              <a:gd name="T63" fmla="*/ 675 h 903"/>
              <a:gd name="T64" fmla="*/ 181 w 904"/>
              <a:gd name="T65" fmla="*/ 632 h 903"/>
              <a:gd name="T66" fmla="*/ 171 w 904"/>
              <a:gd name="T67" fmla="*/ 591 h 903"/>
              <a:gd name="T68" fmla="*/ 316 w 904"/>
              <a:gd name="T69" fmla="*/ 430 h 903"/>
              <a:gd name="T70" fmla="*/ 286 w 904"/>
              <a:gd name="T71" fmla="*/ 538 h 903"/>
              <a:gd name="T72" fmla="*/ 271 w 904"/>
              <a:gd name="T73" fmla="*/ 753 h 903"/>
              <a:gd name="T74" fmla="*/ 216 w 904"/>
              <a:gd name="T75" fmla="*/ 757 h 903"/>
              <a:gd name="T76" fmla="*/ 212 w 904"/>
              <a:gd name="T77" fmla="*/ 888 h 903"/>
              <a:gd name="T78" fmla="*/ 218 w 904"/>
              <a:gd name="T79" fmla="*/ 901 h 903"/>
              <a:gd name="T80" fmla="*/ 349 w 904"/>
              <a:gd name="T81" fmla="*/ 903 h 903"/>
              <a:gd name="T82" fmla="*/ 361 w 904"/>
              <a:gd name="T83" fmla="*/ 894 h 903"/>
              <a:gd name="T84" fmla="*/ 361 w 904"/>
              <a:gd name="T85" fmla="*/ 762 h 903"/>
              <a:gd name="T86" fmla="*/ 349 w 904"/>
              <a:gd name="T87" fmla="*/ 753 h 903"/>
              <a:gd name="T88" fmla="*/ 305 w 904"/>
              <a:gd name="T89" fmla="*/ 597 h 903"/>
              <a:gd name="T90" fmla="*/ 343 w 904"/>
              <a:gd name="T91" fmla="*/ 469 h 903"/>
              <a:gd name="T92" fmla="*/ 383 w 904"/>
              <a:gd name="T93" fmla="*/ 426 h 903"/>
              <a:gd name="T94" fmla="*/ 418 w 904"/>
              <a:gd name="T95" fmla="*/ 383 h 903"/>
              <a:gd name="T96" fmla="*/ 471 w 904"/>
              <a:gd name="T97" fmla="*/ 342 h 903"/>
              <a:gd name="T98" fmla="*/ 544 w 904"/>
              <a:gd name="T99" fmla="*/ 315 h 903"/>
              <a:gd name="T100" fmla="*/ 627 w 904"/>
              <a:gd name="T101" fmla="*/ 302 h 903"/>
              <a:gd name="T102" fmla="*/ 754 w 904"/>
              <a:gd name="T103" fmla="*/ 348 h 903"/>
              <a:gd name="T104" fmla="*/ 763 w 904"/>
              <a:gd name="T105" fmla="*/ 360 h 903"/>
              <a:gd name="T106" fmla="*/ 895 w 904"/>
              <a:gd name="T107" fmla="*/ 360 h 903"/>
              <a:gd name="T108" fmla="*/ 904 w 904"/>
              <a:gd name="T109" fmla="*/ 348 h 903"/>
              <a:gd name="T110" fmla="*/ 902 w 904"/>
              <a:gd name="T111" fmla="*/ 217 h 903"/>
              <a:gd name="T112" fmla="*/ 889 w 904"/>
              <a:gd name="T113" fmla="*/ 211 h 90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904" h="903">
                <a:moveTo>
                  <a:pt x="889" y="211"/>
                </a:moveTo>
                <a:lnTo>
                  <a:pt x="768" y="211"/>
                </a:lnTo>
                <a:lnTo>
                  <a:pt x="765" y="211"/>
                </a:lnTo>
                <a:lnTo>
                  <a:pt x="763" y="212"/>
                </a:lnTo>
                <a:lnTo>
                  <a:pt x="761" y="213"/>
                </a:lnTo>
                <a:lnTo>
                  <a:pt x="758" y="215"/>
                </a:lnTo>
                <a:lnTo>
                  <a:pt x="756" y="217"/>
                </a:lnTo>
                <a:lnTo>
                  <a:pt x="755" y="220"/>
                </a:lnTo>
                <a:lnTo>
                  <a:pt x="754" y="222"/>
                </a:lnTo>
                <a:lnTo>
                  <a:pt x="754" y="225"/>
                </a:lnTo>
                <a:lnTo>
                  <a:pt x="754" y="271"/>
                </a:lnTo>
                <a:lnTo>
                  <a:pt x="663" y="271"/>
                </a:lnTo>
                <a:lnTo>
                  <a:pt x="627" y="272"/>
                </a:lnTo>
                <a:lnTo>
                  <a:pt x="593" y="275"/>
                </a:lnTo>
                <a:lnTo>
                  <a:pt x="576" y="277"/>
                </a:lnTo>
                <a:lnTo>
                  <a:pt x="561" y="281"/>
                </a:lnTo>
                <a:lnTo>
                  <a:pt x="545" y="284"/>
                </a:lnTo>
                <a:lnTo>
                  <a:pt x="529" y="287"/>
                </a:lnTo>
                <a:lnTo>
                  <a:pt x="513" y="292"/>
                </a:lnTo>
                <a:lnTo>
                  <a:pt x="498" y="298"/>
                </a:lnTo>
                <a:lnTo>
                  <a:pt x="484" y="302"/>
                </a:lnTo>
                <a:lnTo>
                  <a:pt x="470" y="309"/>
                </a:lnTo>
                <a:lnTo>
                  <a:pt x="457" y="315"/>
                </a:lnTo>
                <a:lnTo>
                  <a:pt x="443" y="323"/>
                </a:lnTo>
                <a:lnTo>
                  <a:pt x="431" y="329"/>
                </a:lnTo>
                <a:lnTo>
                  <a:pt x="418" y="337"/>
                </a:lnTo>
                <a:lnTo>
                  <a:pt x="415" y="328"/>
                </a:lnTo>
                <a:lnTo>
                  <a:pt x="409" y="319"/>
                </a:lnTo>
                <a:lnTo>
                  <a:pt x="565" y="163"/>
                </a:lnTo>
                <a:lnTo>
                  <a:pt x="578" y="170"/>
                </a:lnTo>
                <a:lnTo>
                  <a:pt x="590" y="176"/>
                </a:lnTo>
                <a:lnTo>
                  <a:pt x="597" y="178"/>
                </a:lnTo>
                <a:lnTo>
                  <a:pt x="604" y="179"/>
                </a:lnTo>
                <a:lnTo>
                  <a:pt x="610" y="180"/>
                </a:lnTo>
                <a:lnTo>
                  <a:pt x="618" y="180"/>
                </a:lnTo>
                <a:lnTo>
                  <a:pt x="627" y="180"/>
                </a:lnTo>
                <a:lnTo>
                  <a:pt x="636" y="178"/>
                </a:lnTo>
                <a:lnTo>
                  <a:pt x="644" y="176"/>
                </a:lnTo>
                <a:lnTo>
                  <a:pt x="653" y="173"/>
                </a:lnTo>
                <a:lnTo>
                  <a:pt x="661" y="169"/>
                </a:lnTo>
                <a:lnTo>
                  <a:pt x="668" y="164"/>
                </a:lnTo>
                <a:lnTo>
                  <a:pt x="676" y="160"/>
                </a:lnTo>
                <a:lnTo>
                  <a:pt x="681" y="154"/>
                </a:lnTo>
                <a:lnTo>
                  <a:pt x="687" y="147"/>
                </a:lnTo>
                <a:lnTo>
                  <a:pt x="693" y="141"/>
                </a:lnTo>
                <a:lnTo>
                  <a:pt x="697" y="133"/>
                </a:lnTo>
                <a:lnTo>
                  <a:pt x="701" y="125"/>
                </a:lnTo>
                <a:lnTo>
                  <a:pt x="704" y="117"/>
                </a:lnTo>
                <a:lnTo>
                  <a:pt x="706" y="108"/>
                </a:lnTo>
                <a:lnTo>
                  <a:pt x="707" y="99"/>
                </a:lnTo>
                <a:lnTo>
                  <a:pt x="709" y="90"/>
                </a:lnTo>
                <a:lnTo>
                  <a:pt x="707" y="81"/>
                </a:lnTo>
                <a:lnTo>
                  <a:pt x="706" y="72"/>
                </a:lnTo>
                <a:lnTo>
                  <a:pt x="704" y="63"/>
                </a:lnTo>
                <a:lnTo>
                  <a:pt x="701" y="55"/>
                </a:lnTo>
                <a:lnTo>
                  <a:pt x="697" y="47"/>
                </a:lnTo>
                <a:lnTo>
                  <a:pt x="693" y="39"/>
                </a:lnTo>
                <a:lnTo>
                  <a:pt x="687" y="32"/>
                </a:lnTo>
                <a:lnTo>
                  <a:pt x="681" y="25"/>
                </a:lnTo>
                <a:lnTo>
                  <a:pt x="676" y="20"/>
                </a:lnTo>
                <a:lnTo>
                  <a:pt x="668" y="15"/>
                </a:lnTo>
                <a:lnTo>
                  <a:pt x="661" y="11"/>
                </a:lnTo>
                <a:lnTo>
                  <a:pt x="653" y="6"/>
                </a:lnTo>
                <a:lnTo>
                  <a:pt x="644" y="4"/>
                </a:lnTo>
                <a:lnTo>
                  <a:pt x="636" y="2"/>
                </a:lnTo>
                <a:lnTo>
                  <a:pt x="627" y="0"/>
                </a:lnTo>
                <a:lnTo>
                  <a:pt x="618" y="0"/>
                </a:lnTo>
                <a:lnTo>
                  <a:pt x="609" y="0"/>
                </a:lnTo>
                <a:lnTo>
                  <a:pt x="600" y="2"/>
                </a:lnTo>
                <a:lnTo>
                  <a:pt x="591" y="4"/>
                </a:lnTo>
                <a:lnTo>
                  <a:pt x="583" y="6"/>
                </a:lnTo>
                <a:lnTo>
                  <a:pt x="575" y="11"/>
                </a:lnTo>
                <a:lnTo>
                  <a:pt x="567" y="15"/>
                </a:lnTo>
                <a:lnTo>
                  <a:pt x="561" y="20"/>
                </a:lnTo>
                <a:lnTo>
                  <a:pt x="554" y="25"/>
                </a:lnTo>
                <a:lnTo>
                  <a:pt x="548" y="32"/>
                </a:lnTo>
                <a:lnTo>
                  <a:pt x="543" y="39"/>
                </a:lnTo>
                <a:lnTo>
                  <a:pt x="538" y="47"/>
                </a:lnTo>
                <a:lnTo>
                  <a:pt x="535" y="55"/>
                </a:lnTo>
                <a:lnTo>
                  <a:pt x="531" y="63"/>
                </a:lnTo>
                <a:lnTo>
                  <a:pt x="529" y="72"/>
                </a:lnTo>
                <a:lnTo>
                  <a:pt x="528" y="81"/>
                </a:lnTo>
                <a:lnTo>
                  <a:pt x="528" y="90"/>
                </a:lnTo>
                <a:lnTo>
                  <a:pt x="529" y="105"/>
                </a:lnTo>
                <a:lnTo>
                  <a:pt x="532" y="118"/>
                </a:lnTo>
                <a:lnTo>
                  <a:pt x="537" y="131"/>
                </a:lnTo>
                <a:lnTo>
                  <a:pt x="545" y="142"/>
                </a:lnTo>
                <a:lnTo>
                  <a:pt x="388" y="298"/>
                </a:lnTo>
                <a:lnTo>
                  <a:pt x="379" y="293"/>
                </a:lnTo>
                <a:lnTo>
                  <a:pt x="369" y="289"/>
                </a:lnTo>
                <a:lnTo>
                  <a:pt x="358" y="286"/>
                </a:lnTo>
                <a:lnTo>
                  <a:pt x="347" y="285"/>
                </a:lnTo>
                <a:lnTo>
                  <a:pt x="339" y="286"/>
                </a:lnTo>
                <a:lnTo>
                  <a:pt x="331" y="287"/>
                </a:lnTo>
                <a:lnTo>
                  <a:pt x="325" y="289"/>
                </a:lnTo>
                <a:lnTo>
                  <a:pt x="318" y="292"/>
                </a:lnTo>
                <a:lnTo>
                  <a:pt x="311" y="294"/>
                </a:lnTo>
                <a:lnTo>
                  <a:pt x="304" y="299"/>
                </a:lnTo>
                <a:lnTo>
                  <a:pt x="299" y="303"/>
                </a:lnTo>
                <a:lnTo>
                  <a:pt x="294" y="308"/>
                </a:lnTo>
                <a:lnTo>
                  <a:pt x="288" y="313"/>
                </a:lnTo>
                <a:lnTo>
                  <a:pt x="284" y="319"/>
                </a:lnTo>
                <a:lnTo>
                  <a:pt x="281" y="325"/>
                </a:lnTo>
                <a:lnTo>
                  <a:pt x="277" y="332"/>
                </a:lnTo>
                <a:lnTo>
                  <a:pt x="275" y="338"/>
                </a:lnTo>
                <a:lnTo>
                  <a:pt x="273" y="346"/>
                </a:lnTo>
                <a:lnTo>
                  <a:pt x="271" y="353"/>
                </a:lnTo>
                <a:lnTo>
                  <a:pt x="271" y="361"/>
                </a:lnTo>
                <a:lnTo>
                  <a:pt x="273" y="372"/>
                </a:lnTo>
                <a:lnTo>
                  <a:pt x="275" y="383"/>
                </a:lnTo>
                <a:lnTo>
                  <a:pt x="278" y="393"/>
                </a:lnTo>
                <a:lnTo>
                  <a:pt x="284" y="403"/>
                </a:lnTo>
                <a:lnTo>
                  <a:pt x="134" y="553"/>
                </a:lnTo>
                <a:lnTo>
                  <a:pt x="124" y="547"/>
                </a:lnTo>
                <a:lnTo>
                  <a:pt x="113" y="545"/>
                </a:lnTo>
                <a:lnTo>
                  <a:pt x="102" y="543"/>
                </a:lnTo>
                <a:lnTo>
                  <a:pt x="91" y="542"/>
                </a:lnTo>
                <a:lnTo>
                  <a:pt x="82" y="542"/>
                </a:lnTo>
                <a:lnTo>
                  <a:pt x="73" y="544"/>
                </a:lnTo>
                <a:lnTo>
                  <a:pt x="64" y="546"/>
                </a:lnTo>
                <a:lnTo>
                  <a:pt x="56" y="548"/>
                </a:lnTo>
                <a:lnTo>
                  <a:pt x="48" y="553"/>
                </a:lnTo>
                <a:lnTo>
                  <a:pt x="40" y="557"/>
                </a:lnTo>
                <a:lnTo>
                  <a:pt x="33" y="562"/>
                </a:lnTo>
                <a:lnTo>
                  <a:pt x="26" y="568"/>
                </a:lnTo>
                <a:lnTo>
                  <a:pt x="21" y="574"/>
                </a:lnTo>
                <a:lnTo>
                  <a:pt x="16" y="581"/>
                </a:lnTo>
                <a:lnTo>
                  <a:pt x="12" y="589"/>
                </a:lnTo>
                <a:lnTo>
                  <a:pt x="7" y="597"/>
                </a:lnTo>
                <a:lnTo>
                  <a:pt x="5" y="605"/>
                </a:lnTo>
                <a:lnTo>
                  <a:pt x="3" y="614"/>
                </a:lnTo>
                <a:lnTo>
                  <a:pt x="0" y="623"/>
                </a:lnTo>
                <a:lnTo>
                  <a:pt x="0" y="632"/>
                </a:lnTo>
                <a:lnTo>
                  <a:pt x="0" y="641"/>
                </a:lnTo>
                <a:lnTo>
                  <a:pt x="3" y="650"/>
                </a:lnTo>
                <a:lnTo>
                  <a:pt x="5" y="659"/>
                </a:lnTo>
                <a:lnTo>
                  <a:pt x="7" y="667"/>
                </a:lnTo>
                <a:lnTo>
                  <a:pt x="12" y="675"/>
                </a:lnTo>
                <a:lnTo>
                  <a:pt x="16" y="683"/>
                </a:lnTo>
                <a:lnTo>
                  <a:pt x="21" y="690"/>
                </a:lnTo>
                <a:lnTo>
                  <a:pt x="26" y="696"/>
                </a:lnTo>
                <a:lnTo>
                  <a:pt x="33" y="702"/>
                </a:lnTo>
                <a:lnTo>
                  <a:pt x="40" y="706"/>
                </a:lnTo>
                <a:lnTo>
                  <a:pt x="48" y="711"/>
                </a:lnTo>
                <a:lnTo>
                  <a:pt x="56" y="716"/>
                </a:lnTo>
                <a:lnTo>
                  <a:pt x="64" y="718"/>
                </a:lnTo>
                <a:lnTo>
                  <a:pt x="73" y="720"/>
                </a:lnTo>
                <a:lnTo>
                  <a:pt x="82" y="722"/>
                </a:lnTo>
                <a:lnTo>
                  <a:pt x="91" y="722"/>
                </a:lnTo>
                <a:lnTo>
                  <a:pt x="100" y="722"/>
                </a:lnTo>
                <a:lnTo>
                  <a:pt x="109" y="720"/>
                </a:lnTo>
                <a:lnTo>
                  <a:pt x="118" y="718"/>
                </a:lnTo>
                <a:lnTo>
                  <a:pt x="126" y="716"/>
                </a:lnTo>
                <a:lnTo>
                  <a:pt x="134" y="711"/>
                </a:lnTo>
                <a:lnTo>
                  <a:pt x="142" y="706"/>
                </a:lnTo>
                <a:lnTo>
                  <a:pt x="148" y="702"/>
                </a:lnTo>
                <a:lnTo>
                  <a:pt x="155" y="696"/>
                </a:lnTo>
                <a:lnTo>
                  <a:pt x="161" y="690"/>
                </a:lnTo>
                <a:lnTo>
                  <a:pt x="165" y="683"/>
                </a:lnTo>
                <a:lnTo>
                  <a:pt x="170" y="675"/>
                </a:lnTo>
                <a:lnTo>
                  <a:pt x="174" y="667"/>
                </a:lnTo>
                <a:lnTo>
                  <a:pt x="177" y="659"/>
                </a:lnTo>
                <a:lnTo>
                  <a:pt x="179" y="650"/>
                </a:lnTo>
                <a:lnTo>
                  <a:pt x="181" y="641"/>
                </a:lnTo>
                <a:lnTo>
                  <a:pt x="181" y="632"/>
                </a:lnTo>
                <a:lnTo>
                  <a:pt x="181" y="623"/>
                </a:lnTo>
                <a:lnTo>
                  <a:pt x="180" y="615"/>
                </a:lnTo>
                <a:lnTo>
                  <a:pt x="178" y="607"/>
                </a:lnTo>
                <a:lnTo>
                  <a:pt x="174" y="599"/>
                </a:lnTo>
                <a:lnTo>
                  <a:pt x="171" y="591"/>
                </a:lnTo>
                <a:lnTo>
                  <a:pt x="168" y="585"/>
                </a:lnTo>
                <a:lnTo>
                  <a:pt x="163" y="578"/>
                </a:lnTo>
                <a:lnTo>
                  <a:pt x="157" y="571"/>
                </a:lnTo>
                <a:lnTo>
                  <a:pt x="305" y="424"/>
                </a:lnTo>
                <a:lnTo>
                  <a:pt x="316" y="430"/>
                </a:lnTo>
                <a:lnTo>
                  <a:pt x="328" y="433"/>
                </a:lnTo>
                <a:lnTo>
                  <a:pt x="314" y="457"/>
                </a:lnTo>
                <a:lnTo>
                  <a:pt x="303" y="483"/>
                </a:lnTo>
                <a:lnTo>
                  <a:pt x="294" y="510"/>
                </a:lnTo>
                <a:lnTo>
                  <a:pt x="286" y="538"/>
                </a:lnTo>
                <a:lnTo>
                  <a:pt x="279" y="568"/>
                </a:lnTo>
                <a:lnTo>
                  <a:pt x="275" y="598"/>
                </a:lnTo>
                <a:lnTo>
                  <a:pt x="273" y="630"/>
                </a:lnTo>
                <a:lnTo>
                  <a:pt x="271" y="662"/>
                </a:lnTo>
                <a:lnTo>
                  <a:pt x="271" y="753"/>
                </a:lnTo>
                <a:lnTo>
                  <a:pt x="226" y="753"/>
                </a:lnTo>
                <a:lnTo>
                  <a:pt x="223" y="753"/>
                </a:lnTo>
                <a:lnTo>
                  <a:pt x="221" y="754"/>
                </a:lnTo>
                <a:lnTo>
                  <a:pt x="218" y="755"/>
                </a:lnTo>
                <a:lnTo>
                  <a:pt x="216" y="757"/>
                </a:lnTo>
                <a:lnTo>
                  <a:pt x="214" y="760"/>
                </a:lnTo>
                <a:lnTo>
                  <a:pt x="213" y="762"/>
                </a:lnTo>
                <a:lnTo>
                  <a:pt x="212" y="764"/>
                </a:lnTo>
                <a:lnTo>
                  <a:pt x="212" y="767"/>
                </a:lnTo>
                <a:lnTo>
                  <a:pt x="212" y="888"/>
                </a:lnTo>
                <a:lnTo>
                  <a:pt x="212" y="891"/>
                </a:lnTo>
                <a:lnTo>
                  <a:pt x="213" y="894"/>
                </a:lnTo>
                <a:lnTo>
                  <a:pt x="214" y="896"/>
                </a:lnTo>
                <a:lnTo>
                  <a:pt x="216" y="898"/>
                </a:lnTo>
                <a:lnTo>
                  <a:pt x="218" y="901"/>
                </a:lnTo>
                <a:lnTo>
                  <a:pt x="221" y="902"/>
                </a:lnTo>
                <a:lnTo>
                  <a:pt x="223" y="903"/>
                </a:lnTo>
                <a:lnTo>
                  <a:pt x="226" y="903"/>
                </a:lnTo>
                <a:lnTo>
                  <a:pt x="347" y="903"/>
                </a:lnTo>
                <a:lnTo>
                  <a:pt x="349" y="903"/>
                </a:lnTo>
                <a:lnTo>
                  <a:pt x="353" y="902"/>
                </a:lnTo>
                <a:lnTo>
                  <a:pt x="355" y="901"/>
                </a:lnTo>
                <a:lnTo>
                  <a:pt x="357" y="898"/>
                </a:lnTo>
                <a:lnTo>
                  <a:pt x="360" y="896"/>
                </a:lnTo>
                <a:lnTo>
                  <a:pt x="361" y="894"/>
                </a:lnTo>
                <a:lnTo>
                  <a:pt x="362" y="891"/>
                </a:lnTo>
                <a:lnTo>
                  <a:pt x="362" y="888"/>
                </a:lnTo>
                <a:lnTo>
                  <a:pt x="362" y="767"/>
                </a:lnTo>
                <a:lnTo>
                  <a:pt x="362" y="764"/>
                </a:lnTo>
                <a:lnTo>
                  <a:pt x="361" y="762"/>
                </a:lnTo>
                <a:lnTo>
                  <a:pt x="360" y="760"/>
                </a:lnTo>
                <a:lnTo>
                  <a:pt x="357" y="757"/>
                </a:lnTo>
                <a:lnTo>
                  <a:pt x="355" y="755"/>
                </a:lnTo>
                <a:lnTo>
                  <a:pt x="353" y="754"/>
                </a:lnTo>
                <a:lnTo>
                  <a:pt x="349" y="753"/>
                </a:lnTo>
                <a:lnTo>
                  <a:pt x="347" y="753"/>
                </a:lnTo>
                <a:lnTo>
                  <a:pt x="302" y="753"/>
                </a:lnTo>
                <a:lnTo>
                  <a:pt x="302" y="662"/>
                </a:lnTo>
                <a:lnTo>
                  <a:pt x="303" y="629"/>
                </a:lnTo>
                <a:lnTo>
                  <a:pt x="305" y="597"/>
                </a:lnTo>
                <a:lnTo>
                  <a:pt x="310" y="566"/>
                </a:lnTo>
                <a:lnTo>
                  <a:pt x="317" y="537"/>
                </a:lnTo>
                <a:lnTo>
                  <a:pt x="326" y="509"/>
                </a:lnTo>
                <a:lnTo>
                  <a:pt x="336" y="482"/>
                </a:lnTo>
                <a:lnTo>
                  <a:pt x="343" y="469"/>
                </a:lnTo>
                <a:lnTo>
                  <a:pt x="348" y="457"/>
                </a:lnTo>
                <a:lnTo>
                  <a:pt x="355" y="446"/>
                </a:lnTo>
                <a:lnTo>
                  <a:pt x="363" y="434"/>
                </a:lnTo>
                <a:lnTo>
                  <a:pt x="373" y="431"/>
                </a:lnTo>
                <a:lnTo>
                  <a:pt x="383" y="426"/>
                </a:lnTo>
                <a:lnTo>
                  <a:pt x="393" y="420"/>
                </a:lnTo>
                <a:lnTo>
                  <a:pt x="401" y="413"/>
                </a:lnTo>
                <a:lnTo>
                  <a:pt x="408" y="404"/>
                </a:lnTo>
                <a:lnTo>
                  <a:pt x="414" y="395"/>
                </a:lnTo>
                <a:lnTo>
                  <a:pt x="418" y="383"/>
                </a:lnTo>
                <a:lnTo>
                  <a:pt x="421" y="372"/>
                </a:lnTo>
                <a:lnTo>
                  <a:pt x="433" y="364"/>
                </a:lnTo>
                <a:lnTo>
                  <a:pt x="445" y="356"/>
                </a:lnTo>
                <a:lnTo>
                  <a:pt x="458" y="348"/>
                </a:lnTo>
                <a:lnTo>
                  <a:pt x="471" y="342"/>
                </a:lnTo>
                <a:lnTo>
                  <a:pt x="485" y="335"/>
                </a:lnTo>
                <a:lnTo>
                  <a:pt x="498" y="329"/>
                </a:lnTo>
                <a:lnTo>
                  <a:pt x="513" y="324"/>
                </a:lnTo>
                <a:lnTo>
                  <a:pt x="529" y="319"/>
                </a:lnTo>
                <a:lnTo>
                  <a:pt x="544" y="315"/>
                </a:lnTo>
                <a:lnTo>
                  <a:pt x="559" y="311"/>
                </a:lnTo>
                <a:lnTo>
                  <a:pt x="576" y="308"/>
                </a:lnTo>
                <a:lnTo>
                  <a:pt x="593" y="306"/>
                </a:lnTo>
                <a:lnTo>
                  <a:pt x="610" y="303"/>
                </a:lnTo>
                <a:lnTo>
                  <a:pt x="627" y="302"/>
                </a:lnTo>
                <a:lnTo>
                  <a:pt x="645" y="301"/>
                </a:lnTo>
                <a:lnTo>
                  <a:pt x="663" y="301"/>
                </a:lnTo>
                <a:lnTo>
                  <a:pt x="754" y="301"/>
                </a:lnTo>
                <a:lnTo>
                  <a:pt x="754" y="346"/>
                </a:lnTo>
                <a:lnTo>
                  <a:pt x="754" y="348"/>
                </a:lnTo>
                <a:lnTo>
                  <a:pt x="755" y="352"/>
                </a:lnTo>
                <a:lnTo>
                  <a:pt x="756" y="354"/>
                </a:lnTo>
                <a:lnTo>
                  <a:pt x="758" y="356"/>
                </a:lnTo>
                <a:lnTo>
                  <a:pt x="761" y="359"/>
                </a:lnTo>
                <a:lnTo>
                  <a:pt x="763" y="360"/>
                </a:lnTo>
                <a:lnTo>
                  <a:pt x="765" y="361"/>
                </a:lnTo>
                <a:lnTo>
                  <a:pt x="768" y="361"/>
                </a:lnTo>
                <a:lnTo>
                  <a:pt x="889" y="361"/>
                </a:lnTo>
                <a:lnTo>
                  <a:pt x="892" y="361"/>
                </a:lnTo>
                <a:lnTo>
                  <a:pt x="895" y="360"/>
                </a:lnTo>
                <a:lnTo>
                  <a:pt x="897" y="359"/>
                </a:lnTo>
                <a:lnTo>
                  <a:pt x="899" y="356"/>
                </a:lnTo>
                <a:lnTo>
                  <a:pt x="902" y="354"/>
                </a:lnTo>
                <a:lnTo>
                  <a:pt x="903" y="352"/>
                </a:lnTo>
                <a:lnTo>
                  <a:pt x="904" y="348"/>
                </a:lnTo>
                <a:lnTo>
                  <a:pt x="904" y="346"/>
                </a:lnTo>
                <a:lnTo>
                  <a:pt x="904" y="225"/>
                </a:lnTo>
                <a:lnTo>
                  <a:pt x="904" y="222"/>
                </a:lnTo>
                <a:lnTo>
                  <a:pt x="903" y="220"/>
                </a:lnTo>
                <a:lnTo>
                  <a:pt x="902" y="217"/>
                </a:lnTo>
                <a:lnTo>
                  <a:pt x="899" y="215"/>
                </a:lnTo>
                <a:lnTo>
                  <a:pt x="897" y="213"/>
                </a:lnTo>
                <a:lnTo>
                  <a:pt x="895" y="212"/>
                </a:lnTo>
                <a:lnTo>
                  <a:pt x="892" y="211"/>
                </a:lnTo>
                <a:lnTo>
                  <a:pt x="889" y="211"/>
                </a:ln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dirty="0"/>
          </a:p>
        </p:txBody>
      </p:sp>
      <p:grpSp>
        <p:nvGrpSpPr>
          <p:cNvPr id="39" name="Group 38" descr="Icon of gears. ">
            <a:extLst>
              <a:ext uri="{FF2B5EF4-FFF2-40B4-BE49-F238E27FC236}">
                <a16:creationId xmlns:a16="http://schemas.microsoft.com/office/drawing/2014/main" id="{5BC0E3F0-447D-4721-AB1F-C8243BA36671}"/>
              </a:ext>
            </a:extLst>
          </p:cNvPr>
          <p:cNvGrpSpPr/>
          <p:nvPr/>
        </p:nvGrpSpPr>
        <p:grpSpPr>
          <a:xfrm>
            <a:off x="4717582" y="5353558"/>
            <a:ext cx="343837" cy="343837"/>
            <a:chOff x="7613650" y="1387475"/>
            <a:chExt cx="284163" cy="284163"/>
          </a:xfrm>
          <a:solidFill>
            <a:schemeClr val="bg1"/>
          </a:solidFill>
        </p:grpSpPr>
        <p:sp>
          <p:nvSpPr>
            <p:cNvPr id="40" name="Freeform 4359">
              <a:extLst>
                <a:ext uri="{FF2B5EF4-FFF2-40B4-BE49-F238E27FC236}">
                  <a16:creationId xmlns:a16="http://schemas.microsoft.com/office/drawing/2014/main" id="{351831F3-9830-4A23-8B34-11A3FCCA027E}"/>
                </a:ext>
              </a:extLst>
            </p:cNvPr>
            <p:cNvSpPr>
              <a:spLocks noEditPoints="1"/>
            </p:cNvSpPr>
            <p:nvPr/>
          </p:nvSpPr>
          <p:spPr bwMode="auto">
            <a:xfrm>
              <a:off x="7613650" y="1471613"/>
              <a:ext cx="200025" cy="200025"/>
            </a:xfrm>
            <a:custGeom>
              <a:avLst/>
              <a:gdLst>
                <a:gd name="T0" fmla="*/ 276 w 629"/>
                <a:gd name="T1" fmla="*/ 436 h 629"/>
                <a:gd name="T2" fmla="*/ 233 w 629"/>
                <a:gd name="T3" fmla="*/ 411 h 629"/>
                <a:gd name="T4" fmla="*/ 202 w 629"/>
                <a:gd name="T5" fmla="*/ 374 h 629"/>
                <a:gd name="T6" fmla="*/ 187 w 629"/>
                <a:gd name="T7" fmla="*/ 325 h 629"/>
                <a:gd name="T8" fmla="*/ 192 w 629"/>
                <a:gd name="T9" fmla="*/ 274 h 629"/>
                <a:gd name="T10" fmla="*/ 216 w 629"/>
                <a:gd name="T11" fmla="*/ 231 h 629"/>
                <a:gd name="T12" fmla="*/ 253 w 629"/>
                <a:gd name="T13" fmla="*/ 199 h 629"/>
                <a:gd name="T14" fmla="*/ 301 w 629"/>
                <a:gd name="T15" fmla="*/ 184 h 629"/>
                <a:gd name="T16" fmla="*/ 352 w 629"/>
                <a:gd name="T17" fmla="*/ 190 h 629"/>
                <a:gd name="T18" fmla="*/ 395 w 629"/>
                <a:gd name="T19" fmla="*/ 213 h 629"/>
                <a:gd name="T20" fmla="*/ 426 w 629"/>
                <a:gd name="T21" fmla="*/ 252 h 629"/>
                <a:gd name="T22" fmla="*/ 441 w 629"/>
                <a:gd name="T23" fmla="*/ 300 h 629"/>
                <a:gd name="T24" fmla="*/ 436 w 629"/>
                <a:gd name="T25" fmla="*/ 350 h 629"/>
                <a:gd name="T26" fmla="*/ 413 w 629"/>
                <a:gd name="T27" fmla="*/ 394 h 629"/>
                <a:gd name="T28" fmla="*/ 375 w 629"/>
                <a:gd name="T29" fmla="*/ 425 h 629"/>
                <a:gd name="T30" fmla="*/ 327 w 629"/>
                <a:gd name="T31" fmla="*/ 440 h 629"/>
                <a:gd name="T32" fmla="*/ 572 w 629"/>
                <a:gd name="T33" fmla="*/ 346 h 629"/>
                <a:gd name="T34" fmla="*/ 574 w 629"/>
                <a:gd name="T35" fmla="*/ 302 h 629"/>
                <a:gd name="T36" fmla="*/ 620 w 629"/>
                <a:gd name="T37" fmla="*/ 241 h 629"/>
                <a:gd name="T38" fmla="*/ 628 w 629"/>
                <a:gd name="T39" fmla="*/ 231 h 629"/>
                <a:gd name="T40" fmla="*/ 625 w 629"/>
                <a:gd name="T41" fmla="*/ 219 h 629"/>
                <a:gd name="T42" fmla="*/ 544 w 629"/>
                <a:gd name="T43" fmla="*/ 84 h 629"/>
                <a:gd name="T44" fmla="*/ 532 w 629"/>
                <a:gd name="T45" fmla="*/ 83 h 629"/>
                <a:gd name="T46" fmla="*/ 447 w 629"/>
                <a:gd name="T47" fmla="*/ 88 h 629"/>
                <a:gd name="T48" fmla="*/ 407 w 629"/>
                <a:gd name="T49" fmla="*/ 69 h 629"/>
                <a:gd name="T50" fmla="*/ 404 w 629"/>
                <a:gd name="T51" fmla="*/ 7 h 629"/>
                <a:gd name="T52" fmla="*/ 395 w 629"/>
                <a:gd name="T53" fmla="*/ 0 h 629"/>
                <a:gd name="T54" fmla="*/ 235 w 629"/>
                <a:gd name="T55" fmla="*/ 1 h 629"/>
                <a:gd name="T56" fmla="*/ 227 w 629"/>
                <a:gd name="T57" fmla="*/ 10 h 629"/>
                <a:gd name="T58" fmla="*/ 216 w 629"/>
                <a:gd name="T59" fmla="*/ 72 h 629"/>
                <a:gd name="T60" fmla="*/ 177 w 629"/>
                <a:gd name="T61" fmla="*/ 91 h 629"/>
                <a:gd name="T62" fmla="*/ 98 w 629"/>
                <a:gd name="T63" fmla="*/ 84 h 629"/>
                <a:gd name="T64" fmla="*/ 87 w 629"/>
                <a:gd name="T65" fmla="*/ 83 h 629"/>
                <a:gd name="T66" fmla="*/ 78 w 629"/>
                <a:gd name="T67" fmla="*/ 90 h 629"/>
                <a:gd name="T68" fmla="*/ 1 w 629"/>
                <a:gd name="T69" fmla="*/ 228 h 629"/>
                <a:gd name="T70" fmla="*/ 57 w 629"/>
                <a:gd name="T71" fmla="*/ 269 h 629"/>
                <a:gd name="T72" fmla="*/ 54 w 629"/>
                <a:gd name="T73" fmla="*/ 313 h 629"/>
                <a:gd name="T74" fmla="*/ 57 w 629"/>
                <a:gd name="T75" fmla="*/ 355 h 629"/>
                <a:gd name="T76" fmla="*/ 2 w 629"/>
                <a:gd name="T77" fmla="*/ 391 h 629"/>
                <a:gd name="T78" fmla="*/ 1 w 629"/>
                <a:gd name="T79" fmla="*/ 402 h 629"/>
                <a:gd name="T80" fmla="*/ 86 w 629"/>
                <a:gd name="T81" fmla="*/ 543 h 629"/>
                <a:gd name="T82" fmla="*/ 98 w 629"/>
                <a:gd name="T83" fmla="*/ 542 h 629"/>
                <a:gd name="T84" fmla="*/ 177 w 629"/>
                <a:gd name="T85" fmla="*/ 533 h 629"/>
                <a:gd name="T86" fmla="*/ 216 w 629"/>
                <a:gd name="T87" fmla="*/ 552 h 629"/>
                <a:gd name="T88" fmla="*/ 227 w 629"/>
                <a:gd name="T89" fmla="*/ 620 h 629"/>
                <a:gd name="T90" fmla="*/ 235 w 629"/>
                <a:gd name="T91" fmla="*/ 628 h 629"/>
                <a:gd name="T92" fmla="*/ 395 w 629"/>
                <a:gd name="T93" fmla="*/ 629 h 629"/>
                <a:gd name="T94" fmla="*/ 404 w 629"/>
                <a:gd name="T95" fmla="*/ 623 h 629"/>
                <a:gd name="T96" fmla="*/ 407 w 629"/>
                <a:gd name="T97" fmla="*/ 556 h 629"/>
                <a:gd name="T98" fmla="*/ 447 w 629"/>
                <a:gd name="T99" fmla="*/ 538 h 629"/>
                <a:gd name="T100" fmla="*/ 533 w 629"/>
                <a:gd name="T101" fmla="*/ 543 h 629"/>
                <a:gd name="T102" fmla="*/ 545 w 629"/>
                <a:gd name="T103" fmla="*/ 543 h 629"/>
                <a:gd name="T104" fmla="*/ 627 w 629"/>
                <a:gd name="T105" fmla="*/ 405 h 629"/>
                <a:gd name="T106" fmla="*/ 628 w 629"/>
                <a:gd name="T107" fmla="*/ 394 h 629"/>
                <a:gd name="T108" fmla="*/ 621 w 629"/>
                <a:gd name="T109" fmla="*/ 385 h 6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629" h="629">
                  <a:moveTo>
                    <a:pt x="314" y="441"/>
                  </a:moveTo>
                  <a:lnTo>
                    <a:pt x="301" y="440"/>
                  </a:lnTo>
                  <a:lnTo>
                    <a:pt x="288" y="439"/>
                  </a:lnTo>
                  <a:lnTo>
                    <a:pt x="276" y="436"/>
                  </a:lnTo>
                  <a:lnTo>
                    <a:pt x="264" y="430"/>
                  </a:lnTo>
                  <a:lnTo>
                    <a:pt x="253" y="425"/>
                  </a:lnTo>
                  <a:lnTo>
                    <a:pt x="242" y="418"/>
                  </a:lnTo>
                  <a:lnTo>
                    <a:pt x="233" y="411"/>
                  </a:lnTo>
                  <a:lnTo>
                    <a:pt x="223" y="404"/>
                  </a:lnTo>
                  <a:lnTo>
                    <a:pt x="216" y="394"/>
                  </a:lnTo>
                  <a:lnTo>
                    <a:pt x="208" y="384"/>
                  </a:lnTo>
                  <a:lnTo>
                    <a:pt x="202" y="374"/>
                  </a:lnTo>
                  <a:lnTo>
                    <a:pt x="196" y="362"/>
                  </a:lnTo>
                  <a:lnTo>
                    <a:pt x="192" y="350"/>
                  </a:lnTo>
                  <a:lnTo>
                    <a:pt x="189" y="338"/>
                  </a:lnTo>
                  <a:lnTo>
                    <a:pt x="187" y="325"/>
                  </a:lnTo>
                  <a:lnTo>
                    <a:pt x="186" y="313"/>
                  </a:lnTo>
                  <a:lnTo>
                    <a:pt x="187" y="300"/>
                  </a:lnTo>
                  <a:lnTo>
                    <a:pt x="189" y="287"/>
                  </a:lnTo>
                  <a:lnTo>
                    <a:pt x="192" y="274"/>
                  </a:lnTo>
                  <a:lnTo>
                    <a:pt x="196" y="262"/>
                  </a:lnTo>
                  <a:lnTo>
                    <a:pt x="202" y="252"/>
                  </a:lnTo>
                  <a:lnTo>
                    <a:pt x="208" y="241"/>
                  </a:lnTo>
                  <a:lnTo>
                    <a:pt x="216" y="231"/>
                  </a:lnTo>
                  <a:lnTo>
                    <a:pt x="223" y="222"/>
                  </a:lnTo>
                  <a:lnTo>
                    <a:pt x="233" y="213"/>
                  </a:lnTo>
                  <a:lnTo>
                    <a:pt x="242" y="206"/>
                  </a:lnTo>
                  <a:lnTo>
                    <a:pt x="253" y="199"/>
                  </a:lnTo>
                  <a:lnTo>
                    <a:pt x="264" y="194"/>
                  </a:lnTo>
                  <a:lnTo>
                    <a:pt x="276" y="190"/>
                  </a:lnTo>
                  <a:lnTo>
                    <a:pt x="288" y="186"/>
                  </a:lnTo>
                  <a:lnTo>
                    <a:pt x="301" y="184"/>
                  </a:lnTo>
                  <a:lnTo>
                    <a:pt x="314" y="184"/>
                  </a:lnTo>
                  <a:lnTo>
                    <a:pt x="327" y="184"/>
                  </a:lnTo>
                  <a:lnTo>
                    <a:pt x="340" y="186"/>
                  </a:lnTo>
                  <a:lnTo>
                    <a:pt x="352" y="190"/>
                  </a:lnTo>
                  <a:lnTo>
                    <a:pt x="363" y="194"/>
                  </a:lnTo>
                  <a:lnTo>
                    <a:pt x="375" y="199"/>
                  </a:lnTo>
                  <a:lnTo>
                    <a:pt x="386" y="206"/>
                  </a:lnTo>
                  <a:lnTo>
                    <a:pt x="395" y="213"/>
                  </a:lnTo>
                  <a:lnTo>
                    <a:pt x="404" y="222"/>
                  </a:lnTo>
                  <a:lnTo>
                    <a:pt x="413" y="231"/>
                  </a:lnTo>
                  <a:lnTo>
                    <a:pt x="420" y="241"/>
                  </a:lnTo>
                  <a:lnTo>
                    <a:pt x="426" y="252"/>
                  </a:lnTo>
                  <a:lnTo>
                    <a:pt x="432" y="262"/>
                  </a:lnTo>
                  <a:lnTo>
                    <a:pt x="436" y="274"/>
                  </a:lnTo>
                  <a:lnTo>
                    <a:pt x="439" y="287"/>
                  </a:lnTo>
                  <a:lnTo>
                    <a:pt x="441" y="300"/>
                  </a:lnTo>
                  <a:lnTo>
                    <a:pt x="443" y="313"/>
                  </a:lnTo>
                  <a:lnTo>
                    <a:pt x="441" y="325"/>
                  </a:lnTo>
                  <a:lnTo>
                    <a:pt x="439" y="338"/>
                  </a:lnTo>
                  <a:lnTo>
                    <a:pt x="436" y="350"/>
                  </a:lnTo>
                  <a:lnTo>
                    <a:pt x="432" y="362"/>
                  </a:lnTo>
                  <a:lnTo>
                    <a:pt x="426" y="374"/>
                  </a:lnTo>
                  <a:lnTo>
                    <a:pt x="420" y="384"/>
                  </a:lnTo>
                  <a:lnTo>
                    <a:pt x="413" y="394"/>
                  </a:lnTo>
                  <a:lnTo>
                    <a:pt x="404" y="404"/>
                  </a:lnTo>
                  <a:lnTo>
                    <a:pt x="395" y="411"/>
                  </a:lnTo>
                  <a:lnTo>
                    <a:pt x="386" y="418"/>
                  </a:lnTo>
                  <a:lnTo>
                    <a:pt x="375" y="425"/>
                  </a:lnTo>
                  <a:lnTo>
                    <a:pt x="363" y="430"/>
                  </a:lnTo>
                  <a:lnTo>
                    <a:pt x="352" y="436"/>
                  </a:lnTo>
                  <a:lnTo>
                    <a:pt x="340" y="439"/>
                  </a:lnTo>
                  <a:lnTo>
                    <a:pt x="327" y="440"/>
                  </a:lnTo>
                  <a:lnTo>
                    <a:pt x="314" y="441"/>
                  </a:lnTo>
                  <a:close/>
                  <a:moveTo>
                    <a:pt x="621" y="385"/>
                  </a:moveTo>
                  <a:lnTo>
                    <a:pt x="571" y="355"/>
                  </a:lnTo>
                  <a:lnTo>
                    <a:pt x="572" y="346"/>
                  </a:lnTo>
                  <a:lnTo>
                    <a:pt x="573" y="335"/>
                  </a:lnTo>
                  <a:lnTo>
                    <a:pt x="574" y="323"/>
                  </a:lnTo>
                  <a:lnTo>
                    <a:pt x="574" y="313"/>
                  </a:lnTo>
                  <a:lnTo>
                    <a:pt x="574" y="302"/>
                  </a:lnTo>
                  <a:lnTo>
                    <a:pt x="573" y="291"/>
                  </a:lnTo>
                  <a:lnTo>
                    <a:pt x="572" y="280"/>
                  </a:lnTo>
                  <a:lnTo>
                    <a:pt x="570" y="269"/>
                  </a:lnTo>
                  <a:lnTo>
                    <a:pt x="620" y="241"/>
                  </a:lnTo>
                  <a:lnTo>
                    <a:pt x="623" y="239"/>
                  </a:lnTo>
                  <a:lnTo>
                    <a:pt x="624" y="237"/>
                  </a:lnTo>
                  <a:lnTo>
                    <a:pt x="627" y="234"/>
                  </a:lnTo>
                  <a:lnTo>
                    <a:pt x="628" y="231"/>
                  </a:lnTo>
                  <a:lnTo>
                    <a:pt x="628" y="228"/>
                  </a:lnTo>
                  <a:lnTo>
                    <a:pt x="628" y="226"/>
                  </a:lnTo>
                  <a:lnTo>
                    <a:pt x="628" y="223"/>
                  </a:lnTo>
                  <a:lnTo>
                    <a:pt x="625" y="219"/>
                  </a:lnTo>
                  <a:lnTo>
                    <a:pt x="551" y="90"/>
                  </a:lnTo>
                  <a:lnTo>
                    <a:pt x="548" y="87"/>
                  </a:lnTo>
                  <a:lnTo>
                    <a:pt x="546" y="85"/>
                  </a:lnTo>
                  <a:lnTo>
                    <a:pt x="544" y="84"/>
                  </a:lnTo>
                  <a:lnTo>
                    <a:pt x="541" y="83"/>
                  </a:lnTo>
                  <a:lnTo>
                    <a:pt x="539" y="81"/>
                  </a:lnTo>
                  <a:lnTo>
                    <a:pt x="536" y="81"/>
                  </a:lnTo>
                  <a:lnTo>
                    <a:pt x="532" y="83"/>
                  </a:lnTo>
                  <a:lnTo>
                    <a:pt x="530" y="84"/>
                  </a:lnTo>
                  <a:lnTo>
                    <a:pt x="481" y="113"/>
                  </a:lnTo>
                  <a:lnTo>
                    <a:pt x="465" y="99"/>
                  </a:lnTo>
                  <a:lnTo>
                    <a:pt x="447" y="88"/>
                  </a:lnTo>
                  <a:lnTo>
                    <a:pt x="438" y="83"/>
                  </a:lnTo>
                  <a:lnTo>
                    <a:pt x="429" y="77"/>
                  </a:lnTo>
                  <a:lnTo>
                    <a:pt x="418" y="73"/>
                  </a:lnTo>
                  <a:lnTo>
                    <a:pt x="407" y="69"/>
                  </a:lnTo>
                  <a:lnTo>
                    <a:pt x="407" y="15"/>
                  </a:lnTo>
                  <a:lnTo>
                    <a:pt x="407" y="12"/>
                  </a:lnTo>
                  <a:lnTo>
                    <a:pt x="406" y="10"/>
                  </a:lnTo>
                  <a:lnTo>
                    <a:pt x="404" y="7"/>
                  </a:lnTo>
                  <a:lnTo>
                    <a:pt x="403" y="4"/>
                  </a:lnTo>
                  <a:lnTo>
                    <a:pt x="401" y="2"/>
                  </a:lnTo>
                  <a:lnTo>
                    <a:pt x="398" y="1"/>
                  </a:lnTo>
                  <a:lnTo>
                    <a:pt x="395" y="0"/>
                  </a:lnTo>
                  <a:lnTo>
                    <a:pt x="392" y="0"/>
                  </a:lnTo>
                  <a:lnTo>
                    <a:pt x="241" y="0"/>
                  </a:lnTo>
                  <a:lnTo>
                    <a:pt x="238" y="0"/>
                  </a:lnTo>
                  <a:lnTo>
                    <a:pt x="235" y="1"/>
                  </a:lnTo>
                  <a:lnTo>
                    <a:pt x="233" y="2"/>
                  </a:lnTo>
                  <a:lnTo>
                    <a:pt x="231" y="4"/>
                  </a:lnTo>
                  <a:lnTo>
                    <a:pt x="229" y="7"/>
                  </a:lnTo>
                  <a:lnTo>
                    <a:pt x="227" y="10"/>
                  </a:lnTo>
                  <a:lnTo>
                    <a:pt x="226" y="12"/>
                  </a:lnTo>
                  <a:lnTo>
                    <a:pt x="226" y="15"/>
                  </a:lnTo>
                  <a:lnTo>
                    <a:pt x="226" y="69"/>
                  </a:lnTo>
                  <a:lnTo>
                    <a:pt x="216" y="72"/>
                  </a:lnTo>
                  <a:lnTo>
                    <a:pt x="206" y="76"/>
                  </a:lnTo>
                  <a:lnTo>
                    <a:pt x="196" y="80"/>
                  </a:lnTo>
                  <a:lnTo>
                    <a:pt x="187" y="86"/>
                  </a:lnTo>
                  <a:lnTo>
                    <a:pt x="177" y="91"/>
                  </a:lnTo>
                  <a:lnTo>
                    <a:pt x="168" y="98"/>
                  </a:lnTo>
                  <a:lnTo>
                    <a:pt x="159" y="105"/>
                  </a:lnTo>
                  <a:lnTo>
                    <a:pt x="149" y="113"/>
                  </a:lnTo>
                  <a:lnTo>
                    <a:pt x="98" y="84"/>
                  </a:lnTo>
                  <a:lnTo>
                    <a:pt x="96" y="83"/>
                  </a:lnTo>
                  <a:lnTo>
                    <a:pt x="93" y="81"/>
                  </a:lnTo>
                  <a:lnTo>
                    <a:pt x="90" y="81"/>
                  </a:lnTo>
                  <a:lnTo>
                    <a:pt x="87" y="83"/>
                  </a:lnTo>
                  <a:lnTo>
                    <a:pt x="84" y="84"/>
                  </a:lnTo>
                  <a:lnTo>
                    <a:pt x="82" y="85"/>
                  </a:lnTo>
                  <a:lnTo>
                    <a:pt x="80" y="87"/>
                  </a:lnTo>
                  <a:lnTo>
                    <a:pt x="78" y="90"/>
                  </a:lnTo>
                  <a:lnTo>
                    <a:pt x="3" y="219"/>
                  </a:lnTo>
                  <a:lnTo>
                    <a:pt x="1" y="222"/>
                  </a:lnTo>
                  <a:lnTo>
                    <a:pt x="1" y="225"/>
                  </a:lnTo>
                  <a:lnTo>
                    <a:pt x="1" y="228"/>
                  </a:lnTo>
                  <a:lnTo>
                    <a:pt x="1" y="230"/>
                  </a:lnTo>
                  <a:lnTo>
                    <a:pt x="4" y="236"/>
                  </a:lnTo>
                  <a:lnTo>
                    <a:pt x="8" y="241"/>
                  </a:lnTo>
                  <a:lnTo>
                    <a:pt x="57" y="269"/>
                  </a:lnTo>
                  <a:lnTo>
                    <a:pt x="56" y="280"/>
                  </a:lnTo>
                  <a:lnTo>
                    <a:pt x="55" y="291"/>
                  </a:lnTo>
                  <a:lnTo>
                    <a:pt x="54" y="302"/>
                  </a:lnTo>
                  <a:lnTo>
                    <a:pt x="54" y="313"/>
                  </a:lnTo>
                  <a:lnTo>
                    <a:pt x="54" y="323"/>
                  </a:lnTo>
                  <a:lnTo>
                    <a:pt x="55" y="335"/>
                  </a:lnTo>
                  <a:lnTo>
                    <a:pt x="56" y="346"/>
                  </a:lnTo>
                  <a:lnTo>
                    <a:pt x="57" y="355"/>
                  </a:lnTo>
                  <a:lnTo>
                    <a:pt x="7" y="385"/>
                  </a:lnTo>
                  <a:lnTo>
                    <a:pt x="5" y="387"/>
                  </a:lnTo>
                  <a:lnTo>
                    <a:pt x="3" y="389"/>
                  </a:lnTo>
                  <a:lnTo>
                    <a:pt x="2" y="391"/>
                  </a:lnTo>
                  <a:lnTo>
                    <a:pt x="1" y="394"/>
                  </a:lnTo>
                  <a:lnTo>
                    <a:pt x="0" y="396"/>
                  </a:lnTo>
                  <a:lnTo>
                    <a:pt x="1" y="399"/>
                  </a:lnTo>
                  <a:lnTo>
                    <a:pt x="1" y="402"/>
                  </a:lnTo>
                  <a:lnTo>
                    <a:pt x="2" y="405"/>
                  </a:lnTo>
                  <a:lnTo>
                    <a:pt x="78" y="536"/>
                  </a:lnTo>
                  <a:lnTo>
                    <a:pt x="81" y="540"/>
                  </a:lnTo>
                  <a:lnTo>
                    <a:pt x="86" y="543"/>
                  </a:lnTo>
                  <a:lnTo>
                    <a:pt x="89" y="544"/>
                  </a:lnTo>
                  <a:lnTo>
                    <a:pt x="93" y="544"/>
                  </a:lnTo>
                  <a:lnTo>
                    <a:pt x="95" y="543"/>
                  </a:lnTo>
                  <a:lnTo>
                    <a:pt x="98" y="542"/>
                  </a:lnTo>
                  <a:lnTo>
                    <a:pt x="149" y="513"/>
                  </a:lnTo>
                  <a:lnTo>
                    <a:pt x="159" y="520"/>
                  </a:lnTo>
                  <a:lnTo>
                    <a:pt x="168" y="527"/>
                  </a:lnTo>
                  <a:lnTo>
                    <a:pt x="177" y="533"/>
                  </a:lnTo>
                  <a:lnTo>
                    <a:pt x="187" y="539"/>
                  </a:lnTo>
                  <a:lnTo>
                    <a:pt x="196" y="544"/>
                  </a:lnTo>
                  <a:lnTo>
                    <a:pt x="206" y="549"/>
                  </a:lnTo>
                  <a:lnTo>
                    <a:pt x="216" y="552"/>
                  </a:lnTo>
                  <a:lnTo>
                    <a:pt x="226" y="556"/>
                  </a:lnTo>
                  <a:lnTo>
                    <a:pt x="226" y="614"/>
                  </a:lnTo>
                  <a:lnTo>
                    <a:pt x="226" y="617"/>
                  </a:lnTo>
                  <a:lnTo>
                    <a:pt x="227" y="620"/>
                  </a:lnTo>
                  <a:lnTo>
                    <a:pt x="229" y="623"/>
                  </a:lnTo>
                  <a:lnTo>
                    <a:pt x="231" y="625"/>
                  </a:lnTo>
                  <a:lnTo>
                    <a:pt x="233" y="627"/>
                  </a:lnTo>
                  <a:lnTo>
                    <a:pt x="235" y="628"/>
                  </a:lnTo>
                  <a:lnTo>
                    <a:pt x="238" y="629"/>
                  </a:lnTo>
                  <a:lnTo>
                    <a:pt x="241" y="629"/>
                  </a:lnTo>
                  <a:lnTo>
                    <a:pt x="392" y="629"/>
                  </a:lnTo>
                  <a:lnTo>
                    <a:pt x="395" y="629"/>
                  </a:lnTo>
                  <a:lnTo>
                    <a:pt x="398" y="628"/>
                  </a:lnTo>
                  <a:lnTo>
                    <a:pt x="401" y="627"/>
                  </a:lnTo>
                  <a:lnTo>
                    <a:pt x="403" y="625"/>
                  </a:lnTo>
                  <a:lnTo>
                    <a:pt x="404" y="623"/>
                  </a:lnTo>
                  <a:lnTo>
                    <a:pt x="406" y="620"/>
                  </a:lnTo>
                  <a:lnTo>
                    <a:pt x="407" y="617"/>
                  </a:lnTo>
                  <a:lnTo>
                    <a:pt x="407" y="614"/>
                  </a:lnTo>
                  <a:lnTo>
                    <a:pt x="407" y="556"/>
                  </a:lnTo>
                  <a:lnTo>
                    <a:pt x="418" y="552"/>
                  </a:lnTo>
                  <a:lnTo>
                    <a:pt x="429" y="548"/>
                  </a:lnTo>
                  <a:lnTo>
                    <a:pt x="438" y="544"/>
                  </a:lnTo>
                  <a:lnTo>
                    <a:pt x="447" y="538"/>
                  </a:lnTo>
                  <a:lnTo>
                    <a:pt x="465" y="527"/>
                  </a:lnTo>
                  <a:lnTo>
                    <a:pt x="481" y="513"/>
                  </a:lnTo>
                  <a:lnTo>
                    <a:pt x="530" y="542"/>
                  </a:lnTo>
                  <a:lnTo>
                    <a:pt x="533" y="543"/>
                  </a:lnTo>
                  <a:lnTo>
                    <a:pt x="537" y="544"/>
                  </a:lnTo>
                  <a:lnTo>
                    <a:pt x="539" y="544"/>
                  </a:lnTo>
                  <a:lnTo>
                    <a:pt x="542" y="543"/>
                  </a:lnTo>
                  <a:lnTo>
                    <a:pt x="545" y="543"/>
                  </a:lnTo>
                  <a:lnTo>
                    <a:pt x="547" y="540"/>
                  </a:lnTo>
                  <a:lnTo>
                    <a:pt x="550" y="539"/>
                  </a:lnTo>
                  <a:lnTo>
                    <a:pt x="552" y="536"/>
                  </a:lnTo>
                  <a:lnTo>
                    <a:pt x="627" y="405"/>
                  </a:lnTo>
                  <a:lnTo>
                    <a:pt x="628" y="402"/>
                  </a:lnTo>
                  <a:lnTo>
                    <a:pt x="628" y="399"/>
                  </a:lnTo>
                  <a:lnTo>
                    <a:pt x="629" y="396"/>
                  </a:lnTo>
                  <a:lnTo>
                    <a:pt x="628" y="394"/>
                  </a:lnTo>
                  <a:lnTo>
                    <a:pt x="627" y="391"/>
                  </a:lnTo>
                  <a:lnTo>
                    <a:pt x="625" y="389"/>
                  </a:lnTo>
                  <a:lnTo>
                    <a:pt x="623" y="387"/>
                  </a:lnTo>
                  <a:lnTo>
                    <a:pt x="621" y="38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41" name="Freeform 4360">
              <a:extLst>
                <a:ext uri="{FF2B5EF4-FFF2-40B4-BE49-F238E27FC236}">
                  <a16:creationId xmlns:a16="http://schemas.microsoft.com/office/drawing/2014/main" id="{CDB8F87B-81A2-480F-ADA8-BFB5FD890ACD}"/>
                </a:ext>
              </a:extLst>
            </p:cNvPr>
            <p:cNvSpPr>
              <a:spLocks noEditPoints="1"/>
            </p:cNvSpPr>
            <p:nvPr/>
          </p:nvSpPr>
          <p:spPr bwMode="auto">
            <a:xfrm>
              <a:off x="7781925" y="1387475"/>
              <a:ext cx="115888" cy="117475"/>
            </a:xfrm>
            <a:custGeom>
              <a:avLst/>
              <a:gdLst>
                <a:gd name="T0" fmla="*/ 160 w 362"/>
                <a:gd name="T1" fmla="*/ 252 h 369"/>
                <a:gd name="T2" fmla="*/ 135 w 362"/>
                <a:gd name="T3" fmla="*/ 238 h 369"/>
                <a:gd name="T4" fmla="*/ 118 w 362"/>
                <a:gd name="T5" fmla="*/ 218 h 369"/>
                <a:gd name="T6" fmla="*/ 109 w 362"/>
                <a:gd name="T7" fmla="*/ 190 h 369"/>
                <a:gd name="T8" fmla="*/ 113 w 362"/>
                <a:gd name="T9" fmla="*/ 162 h 369"/>
                <a:gd name="T10" fmla="*/ 125 w 362"/>
                <a:gd name="T11" fmla="*/ 138 h 369"/>
                <a:gd name="T12" fmla="*/ 147 w 362"/>
                <a:gd name="T13" fmla="*/ 121 h 369"/>
                <a:gd name="T14" fmla="*/ 174 w 362"/>
                <a:gd name="T15" fmla="*/ 112 h 369"/>
                <a:gd name="T16" fmla="*/ 202 w 362"/>
                <a:gd name="T17" fmla="*/ 114 h 369"/>
                <a:gd name="T18" fmla="*/ 226 w 362"/>
                <a:gd name="T19" fmla="*/ 128 h 369"/>
                <a:gd name="T20" fmla="*/ 244 w 362"/>
                <a:gd name="T21" fmla="*/ 149 h 369"/>
                <a:gd name="T22" fmla="*/ 252 w 362"/>
                <a:gd name="T23" fmla="*/ 176 h 369"/>
                <a:gd name="T24" fmla="*/ 250 w 362"/>
                <a:gd name="T25" fmla="*/ 205 h 369"/>
                <a:gd name="T26" fmla="*/ 236 w 362"/>
                <a:gd name="T27" fmla="*/ 229 h 369"/>
                <a:gd name="T28" fmla="*/ 215 w 362"/>
                <a:gd name="T29" fmla="*/ 247 h 369"/>
                <a:gd name="T30" fmla="*/ 189 w 362"/>
                <a:gd name="T31" fmla="*/ 254 h 369"/>
                <a:gd name="T32" fmla="*/ 328 w 362"/>
                <a:gd name="T33" fmla="*/ 195 h 369"/>
                <a:gd name="T34" fmla="*/ 354 w 362"/>
                <a:gd name="T35" fmla="*/ 144 h 369"/>
                <a:gd name="T36" fmla="*/ 361 w 362"/>
                <a:gd name="T37" fmla="*/ 136 h 369"/>
                <a:gd name="T38" fmla="*/ 360 w 362"/>
                <a:gd name="T39" fmla="*/ 124 h 369"/>
                <a:gd name="T40" fmla="*/ 316 w 362"/>
                <a:gd name="T41" fmla="*/ 53 h 369"/>
                <a:gd name="T42" fmla="*/ 304 w 362"/>
                <a:gd name="T43" fmla="*/ 52 h 369"/>
                <a:gd name="T44" fmla="*/ 256 w 362"/>
                <a:gd name="T45" fmla="*/ 56 h 369"/>
                <a:gd name="T46" fmla="*/ 236 w 362"/>
                <a:gd name="T47" fmla="*/ 10 h 369"/>
                <a:gd name="T48" fmla="*/ 229 w 362"/>
                <a:gd name="T49" fmla="*/ 2 h 369"/>
                <a:gd name="T50" fmla="*/ 146 w 362"/>
                <a:gd name="T51" fmla="*/ 0 h 369"/>
                <a:gd name="T52" fmla="*/ 135 w 362"/>
                <a:gd name="T53" fmla="*/ 3 h 369"/>
                <a:gd name="T54" fmla="*/ 131 w 362"/>
                <a:gd name="T55" fmla="*/ 14 h 369"/>
                <a:gd name="T56" fmla="*/ 99 w 362"/>
                <a:gd name="T57" fmla="*/ 63 h 369"/>
                <a:gd name="T58" fmla="*/ 55 w 362"/>
                <a:gd name="T59" fmla="*/ 51 h 369"/>
                <a:gd name="T60" fmla="*/ 44 w 362"/>
                <a:gd name="T61" fmla="*/ 54 h 369"/>
                <a:gd name="T62" fmla="*/ 1 w 362"/>
                <a:gd name="T63" fmla="*/ 126 h 369"/>
                <a:gd name="T64" fmla="*/ 2 w 362"/>
                <a:gd name="T65" fmla="*/ 139 h 369"/>
                <a:gd name="T66" fmla="*/ 36 w 362"/>
                <a:gd name="T67" fmla="*/ 160 h 369"/>
                <a:gd name="T68" fmla="*/ 36 w 362"/>
                <a:gd name="T69" fmla="*/ 207 h 369"/>
                <a:gd name="T70" fmla="*/ 1 w 362"/>
                <a:gd name="T71" fmla="*/ 230 h 369"/>
                <a:gd name="T72" fmla="*/ 1 w 362"/>
                <a:gd name="T73" fmla="*/ 240 h 369"/>
                <a:gd name="T74" fmla="*/ 44 w 362"/>
                <a:gd name="T75" fmla="*/ 313 h 369"/>
                <a:gd name="T76" fmla="*/ 60 w 362"/>
                <a:gd name="T77" fmla="*/ 314 h 369"/>
                <a:gd name="T78" fmla="*/ 120 w 362"/>
                <a:gd name="T79" fmla="*/ 316 h 369"/>
                <a:gd name="T80" fmla="*/ 132 w 362"/>
                <a:gd name="T81" fmla="*/ 359 h 369"/>
                <a:gd name="T82" fmla="*/ 140 w 362"/>
                <a:gd name="T83" fmla="*/ 368 h 369"/>
                <a:gd name="T84" fmla="*/ 225 w 362"/>
                <a:gd name="T85" fmla="*/ 368 h 369"/>
                <a:gd name="T86" fmla="*/ 233 w 362"/>
                <a:gd name="T87" fmla="*/ 361 h 369"/>
                <a:gd name="T88" fmla="*/ 237 w 362"/>
                <a:gd name="T89" fmla="*/ 321 h 369"/>
                <a:gd name="T90" fmla="*/ 274 w 362"/>
                <a:gd name="T91" fmla="*/ 298 h 369"/>
                <a:gd name="T92" fmla="*/ 310 w 362"/>
                <a:gd name="T93" fmla="*/ 316 h 369"/>
                <a:gd name="T94" fmla="*/ 360 w 362"/>
                <a:gd name="T95" fmla="*/ 243 h 369"/>
                <a:gd name="T96" fmla="*/ 362 w 362"/>
                <a:gd name="T97" fmla="*/ 232 h 369"/>
                <a:gd name="T98" fmla="*/ 354 w 362"/>
                <a:gd name="T99" fmla="*/ 223 h 3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362" h="369">
                  <a:moveTo>
                    <a:pt x="181" y="255"/>
                  </a:moveTo>
                  <a:lnTo>
                    <a:pt x="174" y="254"/>
                  </a:lnTo>
                  <a:lnTo>
                    <a:pt x="166" y="253"/>
                  </a:lnTo>
                  <a:lnTo>
                    <a:pt x="160" y="252"/>
                  </a:lnTo>
                  <a:lnTo>
                    <a:pt x="153" y="249"/>
                  </a:lnTo>
                  <a:lnTo>
                    <a:pt x="147" y="247"/>
                  </a:lnTo>
                  <a:lnTo>
                    <a:pt x="141" y="243"/>
                  </a:lnTo>
                  <a:lnTo>
                    <a:pt x="135" y="238"/>
                  </a:lnTo>
                  <a:lnTo>
                    <a:pt x="131" y="234"/>
                  </a:lnTo>
                  <a:lnTo>
                    <a:pt x="125" y="229"/>
                  </a:lnTo>
                  <a:lnTo>
                    <a:pt x="122" y="223"/>
                  </a:lnTo>
                  <a:lnTo>
                    <a:pt x="118" y="218"/>
                  </a:lnTo>
                  <a:lnTo>
                    <a:pt x="115" y="212"/>
                  </a:lnTo>
                  <a:lnTo>
                    <a:pt x="113" y="205"/>
                  </a:lnTo>
                  <a:lnTo>
                    <a:pt x="110" y="198"/>
                  </a:lnTo>
                  <a:lnTo>
                    <a:pt x="109" y="190"/>
                  </a:lnTo>
                  <a:lnTo>
                    <a:pt x="109" y="183"/>
                  </a:lnTo>
                  <a:lnTo>
                    <a:pt x="109" y="176"/>
                  </a:lnTo>
                  <a:lnTo>
                    <a:pt x="110" y="169"/>
                  </a:lnTo>
                  <a:lnTo>
                    <a:pt x="113" y="162"/>
                  </a:lnTo>
                  <a:lnTo>
                    <a:pt x="115" y="156"/>
                  </a:lnTo>
                  <a:lnTo>
                    <a:pt x="118" y="149"/>
                  </a:lnTo>
                  <a:lnTo>
                    <a:pt x="122" y="143"/>
                  </a:lnTo>
                  <a:lnTo>
                    <a:pt x="125" y="138"/>
                  </a:lnTo>
                  <a:lnTo>
                    <a:pt x="131" y="132"/>
                  </a:lnTo>
                  <a:lnTo>
                    <a:pt x="135" y="128"/>
                  </a:lnTo>
                  <a:lnTo>
                    <a:pt x="141" y="124"/>
                  </a:lnTo>
                  <a:lnTo>
                    <a:pt x="147" y="121"/>
                  </a:lnTo>
                  <a:lnTo>
                    <a:pt x="153" y="117"/>
                  </a:lnTo>
                  <a:lnTo>
                    <a:pt x="160" y="114"/>
                  </a:lnTo>
                  <a:lnTo>
                    <a:pt x="166" y="113"/>
                  </a:lnTo>
                  <a:lnTo>
                    <a:pt x="174" y="112"/>
                  </a:lnTo>
                  <a:lnTo>
                    <a:pt x="181" y="111"/>
                  </a:lnTo>
                  <a:lnTo>
                    <a:pt x="189" y="112"/>
                  </a:lnTo>
                  <a:lnTo>
                    <a:pt x="195" y="113"/>
                  </a:lnTo>
                  <a:lnTo>
                    <a:pt x="202" y="114"/>
                  </a:lnTo>
                  <a:lnTo>
                    <a:pt x="209" y="117"/>
                  </a:lnTo>
                  <a:lnTo>
                    <a:pt x="215" y="121"/>
                  </a:lnTo>
                  <a:lnTo>
                    <a:pt x="221" y="124"/>
                  </a:lnTo>
                  <a:lnTo>
                    <a:pt x="226" y="128"/>
                  </a:lnTo>
                  <a:lnTo>
                    <a:pt x="231" y="132"/>
                  </a:lnTo>
                  <a:lnTo>
                    <a:pt x="236" y="138"/>
                  </a:lnTo>
                  <a:lnTo>
                    <a:pt x="240" y="143"/>
                  </a:lnTo>
                  <a:lnTo>
                    <a:pt x="244" y="149"/>
                  </a:lnTo>
                  <a:lnTo>
                    <a:pt x="247" y="156"/>
                  </a:lnTo>
                  <a:lnTo>
                    <a:pt x="250" y="162"/>
                  </a:lnTo>
                  <a:lnTo>
                    <a:pt x="251" y="169"/>
                  </a:lnTo>
                  <a:lnTo>
                    <a:pt x="252" y="176"/>
                  </a:lnTo>
                  <a:lnTo>
                    <a:pt x="253" y="183"/>
                  </a:lnTo>
                  <a:lnTo>
                    <a:pt x="252" y="190"/>
                  </a:lnTo>
                  <a:lnTo>
                    <a:pt x="251" y="198"/>
                  </a:lnTo>
                  <a:lnTo>
                    <a:pt x="250" y="205"/>
                  </a:lnTo>
                  <a:lnTo>
                    <a:pt x="247" y="212"/>
                  </a:lnTo>
                  <a:lnTo>
                    <a:pt x="244" y="218"/>
                  </a:lnTo>
                  <a:lnTo>
                    <a:pt x="240" y="223"/>
                  </a:lnTo>
                  <a:lnTo>
                    <a:pt x="236" y="229"/>
                  </a:lnTo>
                  <a:lnTo>
                    <a:pt x="231" y="234"/>
                  </a:lnTo>
                  <a:lnTo>
                    <a:pt x="226" y="238"/>
                  </a:lnTo>
                  <a:lnTo>
                    <a:pt x="221" y="243"/>
                  </a:lnTo>
                  <a:lnTo>
                    <a:pt x="215" y="247"/>
                  </a:lnTo>
                  <a:lnTo>
                    <a:pt x="209" y="249"/>
                  </a:lnTo>
                  <a:lnTo>
                    <a:pt x="202" y="252"/>
                  </a:lnTo>
                  <a:lnTo>
                    <a:pt x="195" y="253"/>
                  </a:lnTo>
                  <a:lnTo>
                    <a:pt x="189" y="254"/>
                  </a:lnTo>
                  <a:lnTo>
                    <a:pt x="181" y="255"/>
                  </a:lnTo>
                  <a:close/>
                  <a:moveTo>
                    <a:pt x="354" y="223"/>
                  </a:moveTo>
                  <a:lnTo>
                    <a:pt x="327" y="207"/>
                  </a:lnTo>
                  <a:lnTo>
                    <a:pt x="328" y="195"/>
                  </a:lnTo>
                  <a:lnTo>
                    <a:pt x="328" y="183"/>
                  </a:lnTo>
                  <a:lnTo>
                    <a:pt x="328" y="172"/>
                  </a:lnTo>
                  <a:lnTo>
                    <a:pt x="327" y="160"/>
                  </a:lnTo>
                  <a:lnTo>
                    <a:pt x="354" y="144"/>
                  </a:lnTo>
                  <a:lnTo>
                    <a:pt x="357" y="143"/>
                  </a:lnTo>
                  <a:lnTo>
                    <a:pt x="359" y="141"/>
                  </a:lnTo>
                  <a:lnTo>
                    <a:pt x="360" y="139"/>
                  </a:lnTo>
                  <a:lnTo>
                    <a:pt x="361" y="136"/>
                  </a:lnTo>
                  <a:lnTo>
                    <a:pt x="362" y="132"/>
                  </a:lnTo>
                  <a:lnTo>
                    <a:pt x="362" y="129"/>
                  </a:lnTo>
                  <a:lnTo>
                    <a:pt x="361" y="126"/>
                  </a:lnTo>
                  <a:lnTo>
                    <a:pt x="360" y="124"/>
                  </a:lnTo>
                  <a:lnTo>
                    <a:pt x="322" y="59"/>
                  </a:lnTo>
                  <a:lnTo>
                    <a:pt x="320" y="56"/>
                  </a:lnTo>
                  <a:lnTo>
                    <a:pt x="318" y="54"/>
                  </a:lnTo>
                  <a:lnTo>
                    <a:pt x="316" y="53"/>
                  </a:lnTo>
                  <a:lnTo>
                    <a:pt x="313" y="51"/>
                  </a:lnTo>
                  <a:lnTo>
                    <a:pt x="309" y="51"/>
                  </a:lnTo>
                  <a:lnTo>
                    <a:pt x="307" y="51"/>
                  </a:lnTo>
                  <a:lnTo>
                    <a:pt x="304" y="52"/>
                  </a:lnTo>
                  <a:lnTo>
                    <a:pt x="301" y="53"/>
                  </a:lnTo>
                  <a:lnTo>
                    <a:pt x="274" y="69"/>
                  </a:lnTo>
                  <a:lnTo>
                    <a:pt x="266" y="63"/>
                  </a:lnTo>
                  <a:lnTo>
                    <a:pt x="256" y="56"/>
                  </a:lnTo>
                  <a:lnTo>
                    <a:pt x="246" y="51"/>
                  </a:lnTo>
                  <a:lnTo>
                    <a:pt x="237" y="47"/>
                  </a:lnTo>
                  <a:lnTo>
                    <a:pt x="237" y="14"/>
                  </a:lnTo>
                  <a:lnTo>
                    <a:pt x="236" y="10"/>
                  </a:lnTo>
                  <a:lnTo>
                    <a:pt x="236" y="8"/>
                  </a:lnTo>
                  <a:lnTo>
                    <a:pt x="233" y="5"/>
                  </a:lnTo>
                  <a:lnTo>
                    <a:pt x="232" y="3"/>
                  </a:lnTo>
                  <a:lnTo>
                    <a:pt x="229" y="2"/>
                  </a:lnTo>
                  <a:lnTo>
                    <a:pt x="227" y="1"/>
                  </a:lnTo>
                  <a:lnTo>
                    <a:pt x="224" y="0"/>
                  </a:lnTo>
                  <a:lnTo>
                    <a:pt x="222" y="0"/>
                  </a:lnTo>
                  <a:lnTo>
                    <a:pt x="146" y="0"/>
                  </a:lnTo>
                  <a:lnTo>
                    <a:pt x="143" y="0"/>
                  </a:lnTo>
                  <a:lnTo>
                    <a:pt x="140" y="1"/>
                  </a:lnTo>
                  <a:lnTo>
                    <a:pt x="137" y="2"/>
                  </a:lnTo>
                  <a:lnTo>
                    <a:pt x="135" y="3"/>
                  </a:lnTo>
                  <a:lnTo>
                    <a:pt x="134" y="5"/>
                  </a:lnTo>
                  <a:lnTo>
                    <a:pt x="132" y="8"/>
                  </a:lnTo>
                  <a:lnTo>
                    <a:pt x="132" y="10"/>
                  </a:lnTo>
                  <a:lnTo>
                    <a:pt x="131" y="14"/>
                  </a:lnTo>
                  <a:lnTo>
                    <a:pt x="131" y="47"/>
                  </a:lnTo>
                  <a:lnTo>
                    <a:pt x="120" y="52"/>
                  </a:lnTo>
                  <a:lnTo>
                    <a:pt x="109" y="57"/>
                  </a:lnTo>
                  <a:lnTo>
                    <a:pt x="99" y="63"/>
                  </a:lnTo>
                  <a:lnTo>
                    <a:pt x="90" y="69"/>
                  </a:lnTo>
                  <a:lnTo>
                    <a:pt x="61" y="53"/>
                  </a:lnTo>
                  <a:lnTo>
                    <a:pt x="58" y="52"/>
                  </a:lnTo>
                  <a:lnTo>
                    <a:pt x="55" y="51"/>
                  </a:lnTo>
                  <a:lnTo>
                    <a:pt x="53" y="51"/>
                  </a:lnTo>
                  <a:lnTo>
                    <a:pt x="49" y="51"/>
                  </a:lnTo>
                  <a:lnTo>
                    <a:pt x="47" y="52"/>
                  </a:lnTo>
                  <a:lnTo>
                    <a:pt x="44" y="54"/>
                  </a:lnTo>
                  <a:lnTo>
                    <a:pt x="42" y="56"/>
                  </a:lnTo>
                  <a:lnTo>
                    <a:pt x="41" y="59"/>
                  </a:lnTo>
                  <a:lnTo>
                    <a:pt x="2" y="124"/>
                  </a:lnTo>
                  <a:lnTo>
                    <a:pt x="1" y="126"/>
                  </a:lnTo>
                  <a:lnTo>
                    <a:pt x="0" y="129"/>
                  </a:lnTo>
                  <a:lnTo>
                    <a:pt x="0" y="132"/>
                  </a:lnTo>
                  <a:lnTo>
                    <a:pt x="1" y="136"/>
                  </a:lnTo>
                  <a:lnTo>
                    <a:pt x="2" y="139"/>
                  </a:lnTo>
                  <a:lnTo>
                    <a:pt x="3" y="141"/>
                  </a:lnTo>
                  <a:lnTo>
                    <a:pt x="6" y="143"/>
                  </a:lnTo>
                  <a:lnTo>
                    <a:pt x="8" y="144"/>
                  </a:lnTo>
                  <a:lnTo>
                    <a:pt x="36" y="160"/>
                  </a:lnTo>
                  <a:lnTo>
                    <a:pt x="34" y="172"/>
                  </a:lnTo>
                  <a:lnTo>
                    <a:pt x="34" y="183"/>
                  </a:lnTo>
                  <a:lnTo>
                    <a:pt x="34" y="195"/>
                  </a:lnTo>
                  <a:lnTo>
                    <a:pt x="36" y="207"/>
                  </a:lnTo>
                  <a:lnTo>
                    <a:pt x="8" y="223"/>
                  </a:lnTo>
                  <a:lnTo>
                    <a:pt x="6" y="224"/>
                  </a:lnTo>
                  <a:lnTo>
                    <a:pt x="3" y="227"/>
                  </a:lnTo>
                  <a:lnTo>
                    <a:pt x="1" y="230"/>
                  </a:lnTo>
                  <a:lnTo>
                    <a:pt x="0" y="233"/>
                  </a:lnTo>
                  <a:lnTo>
                    <a:pt x="0" y="235"/>
                  </a:lnTo>
                  <a:lnTo>
                    <a:pt x="0" y="237"/>
                  </a:lnTo>
                  <a:lnTo>
                    <a:pt x="1" y="240"/>
                  </a:lnTo>
                  <a:lnTo>
                    <a:pt x="2" y="243"/>
                  </a:lnTo>
                  <a:lnTo>
                    <a:pt x="40" y="309"/>
                  </a:lnTo>
                  <a:lnTo>
                    <a:pt x="42" y="311"/>
                  </a:lnTo>
                  <a:lnTo>
                    <a:pt x="44" y="313"/>
                  </a:lnTo>
                  <a:lnTo>
                    <a:pt x="46" y="314"/>
                  </a:lnTo>
                  <a:lnTo>
                    <a:pt x="48" y="315"/>
                  </a:lnTo>
                  <a:lnTo>
                    <a:pt x="55" y="316"/>
                  </a:lnTo>
                  <a:lnTo>
                    <a:pt x="60" y="314"/>
                  </a:lnTo>
                  <a:lnTo>
                    <a:pt x="90" y="297"/>
                  </a:lnTo>
                  <a:lnTo>
                    <a:pt x="99" y="304"/>
                  </a:lnTo>
                  <a:lnTo>
                    <a:pt x="109" y="310"/>
                  </a:lnTo>
                  <a:lnTo>
                    <a:pt x="120" y="316"/>
                  </a:lnTo>
                  <a:lnTo>
                    <a:pt x="131" y="321"/>
                  </a:lnTo>
                  <a:lnTo>
                    <a:pt x="131" y="354"/>
                  </a:lnTo>
                  <a:lnTo>
                    <a:pt x="132" y="356"/>
                  </a:lnTo>
                  <a:lnTo>
                    <a:pt x="132" y="359"/>
                  </a:lnTo>
                  <a:lnTo>
                    <a:pt x="134" y="361"/>
                  </a:lnTo>
                  <a:lnTo>
                    <a:pt x="135" y="363"/>
                  </a:lnTo>
                  <a:lnTo>
                    <a:pt x="137" y="366"/>
                  </a:lnTo>
                  <a:lnTo>
                    <a:pt x="140" y="368"/>
                  </a:lnTo>
                  <a:lnTo>
                    <a:pt x="143" y="368"/>
                  </a:lnTo>
                  <a:lnTo>
                    <a:pt x="146" y="369"/>
                  </a:lnTo>
                  <a:lnTo>
                    <a:pt x="222" y="369"/>
                  </a:lnTo>
                  <a:lnTo>
                    <a:pt x="225" y="368"/>
                  </a:lnTo>
                  <a:lnTo>
                    <a:pt x="227" y="368"/>
                  </a:lnTo>
                  <a:lnTo>
                    <a:pt x="229" y="366"/>
                  </a:lnTo>
                  <a:lnTo>
                    <a:pt x="232" y="363"/>
                  </a:lnTo>
                  <a:lnTo>
                    <a:pt x="233" y="361"/>
                  </a:lnTo>
                  <a:lnTo>
                    <a:pt x="236" y="359"/>
                  </a:lnTo>
                  <a:lnTo>
                    <a:pt x="236" y="356"/>
                  </a:lnTo>
                  <a:lnTo>
                    <a:pt x="237" y="354"/>
                  </a:lnTo>
                  <a:lnTo>
                    <a:pt x="237" y="321"/>
                  </a:lnTo>
                  <a:lnTo>
                    <a:pt x="246" y="316"/>
                  </a:lnTo>
                  <a:lnTo>
                    <a:pt x="256" y="311"/>
                  </a:lnTo>
                  <a:lnTo>
                    <a:pt x="266" y="305"/>
                  </a:lnTo>
                  <a:lnTo>
                    <a:pt x="274" y="298"/>
                  </a:lnTo>
                  <a:lnTo>
                    <a:pt x="302" y="313"/>
                  </a:lnTo>
                  <a:lnTo>
                    <a:pt x="305" y="315"/>
                  </a:lnTo>
                  <a:lnTo>
                    <a:pt x="307" y="315"/>
                  </a:lnTo>
                  <a:lnTo>
                    <a:pt x="310" y="316"/>
                  </a:lnTo>
                  <a:lnTo>
                    <a:pt x="314" y="316"/>
                  </a:lnTo>
                  <a:lnTo>
                    <a:pt x="319" y="313"/>
                  </a:lnTo>
                  <a:lnTo>
                    <a:pt x="322" y="309"/>
                  </a:lnTo>
                  <a:lnTo>
                    <a:pt x="360" y="243"/>
                  </a:lnTo>
                  <a:lnTo>
                    <a:pt x="362" y="240"/>
                  </a:lnTo>
                  <a:lnTo>
                    <a:pt x="362" y="237"/>
                  </a:lnTo>
                  <a:lnTo>
                    <a:pt x="362" y="234"/>
                  </a:lnTo>
                  <a:lnTo>
                    <a:pt x="362" y="232"/>
                  </a:lnTo>
                  <a:lnTo>
                    <a:pt x="361" y="229"/>
                  </a:lnTo>
                  <a:lnTo>
                    <a:pt x="359" y="227"/>
                  </a:lnTo>
                  <a:lnTo>
                    <a:pt x="357" y="224"/>
                  </a:lnTo>
                  <a:lnTo>
                    <a:pt x="354" y="22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7" name="TextBox 6">
            <a:extLst>
              <a:ext uri="{FF2B5EF4-FFF2-40B4-BE49-F238E27FC236}">
                <a16:creationId xmlns:a16="http://schemas.microsoft.com/office/drawing/2014/main" id="{B2E447C3-F869-A8FC-7C47-BA199FA8EE6A}"/>
              </a:ext>
            </a:extLst>
          </p:cNvPr>
          <p:cNvSpPr txBox="1"/>
          <p:nvPr/>
        </p:nvSpPr>
        <p:spPr>
          <a:xfrm>
            <a:off x="5264790" y="1104770"/>
            <a:ext cx="1662419" cy="523220"/>
          </a:xfrm>
          <a:prstGeom prst="rect">
            <a:avLst/>
          </a:prstGeom>
          <a:noFill/>
        </p:spPr>
        <p:txBody>
          <a:bodyPr wrap="square" rtlCol="0">
            <a:spAutoFit/>
          </a:bodyPr>
          <a:lstStyle/>
          <a:p>
            <a:r>
              <a:rPr lang="en-GB" sz="2800" dirty="0"/>
              <a:t>Benefits?</a:t>
            </a:r>
          </a:p>
        </p:txBody>
      </p:sp>
      <p:sp>
        <p:nvSpPr>
          <p:cNvPr id="3" name="TextBox 2">
            <a:extLst>
              <a:ext uri="{FF2B5EF4-FFF2-40B4-BE49-F238E27FC236}">
                <a16:creationId xmlns:a16="http://schemas.microsoft.com/office/drawing/2014/main" id="{FEE93890-F63D-C6D3-657E-B1035A16D8FF}"/>
              </a:ext>
            </a:extLst>
          </p:cNvPr>
          <p:cNvSpPr txBox="1"/>
          <p:nvPr/>
        </p:nvSpPr>
        <p:spPr>
          <a:xfrm>
            <a:off x="425978" y="1988756"/>
            <a:ext cx="9270882" cy="5078313"/>
          </a:xfrm>
          <a:prstGeom prst="rect">
            <a:avLst/>
          </a:prstGeom>
          <a:noFill/>
        </p:spPr>
        <p:txBody>
          <a:bodyPr wrap="square" rtlCol="0">
            <a:spAutoFit/>
          </a:bodyPr>
          <a:lstStyle/>
          <a:p>
            <a:r>
              <a:rPr lang="en-GB" dirty="0"/>
              <a:t>Time</a:t>
            </a:r>
          </a:p>
          <a:p>
            <a:endParaRPr lang="en-GB" dirty="0"/>
          </a:p>
          <a:p>
            <a:pPr marL="285750" indent="-285750">
              <a:buFont typeface="Trebuchet MS" panose="020B0603020202020204" pitchFamily="34" charset="0"/>
              <a:buChar char="—"/>
            </a:pPr>
            <a:r>
              <a:rPr lang="en-GB" dirty="0"/>
              <a:t>By manufacturing in a controlled environment we aren’t effected by delays caused by excessive low/high temperatures. Bricklaying rule of thumb (0°c and rising or 2°c and falling). The ‘wet trades’ are more effected by temperatures than any other. Mortar, Concrete and Skim need adequate temperatures/time to cure.</a:t>
            </a:r>
          </a:p>
          <a:p>
            <a:pPr marL="285750" indent="-285750">
              <a:buFont typeface="Trebuchet MS" panose="020B0603020202020204" pitchFamily="34" charset="0"/>
              <a:buChar char="—"/>
            </a:pPr>
            <a:endParaRPr lang="en-GB" dirty="0"/>
          </a:p>
          <a:p>
            <a:pPr marL="285750" indent="-285750">
              <a:buFont typeface="Trebuchet MS" panose="020B0603020202020204" pitchFamily="34" charset="0"/>
              <a:buChar char="—"/>
            </a:pPr>
            <a:r>
              <a:rPr lang="en-GB" dirty="0"/>
              <a:t>Bad weather including rain &amp; wind will cause obvious delays. Although somewhat predictable, in recent years this has become less so. The faster a building can be made weathertight, the quicker internal works can continue.</a:t>
            </a:r>
          </a:p>
          <a:p>
            <a:pPr marL="285750" indent="-285750">
              <a:buFont typeface="Trebuchet MS" panose="020B0603020202020204" pitchFamily="34" charset="0"/>
              <a:buChar char="—"/>
            </a:pPr>
            <a:endParaRPr lang="en-GB" dirty="0"/>
          </a:p>
          <a:p>
            <a:pPr marL="285750" indent="-285750">
              <a:buFont typeface="Trebuchet MS" panose="020B0603020202020204" pitchFamily="34" charset="0"/>
              <a:buChar char="—"/>
            </a:pPr>
            <a:r>
              <a:rPr lang="en-GB" dirty="0"/>
              <a:t>Working hours – in a controlled environment we don’t need to rely on the sun for lighting/heat, this allows for shift work and potentially 24hr work days. </a:t>
            </a:r>
          </a:p>
          <a:p>
            <a:pPr marL="285750" indent="-285750">
              <a:buFont typeface="Trebuchet MS" panose="020B0603020202020204" pitchFamily="34" charset="0"/>
              <a:buChar char="—"/>
            </a:pPr>
            <a:endParaRPr lang="en-GB" dirty="0"/>
          </a:p>
          <a:p>
            <a:pPr marL="285750" indent="-285750">
              <a:buFont typeface="Trebuchet MS" panose="020B0603020202020204" pitchFamily="34" charset="0"/>
              <a:buChar char="—"/>
            </a:pPr>
            <a:r>
              <a:rPr lang="en-GB" dirty="0"/>
              <a:t>A controlled environment offers the opportunity for less errors meaning savings in time which is discussed under following sections.</a:t>
            </a:r>
          </a:p>
          <a:p>
            <a:pPr marL="285750" indent="-285750">
              <a:buFont typeface="Trebuchet MS" panose="020B0603020202020204" pitchFamily="34" charset="0"/>
              <a:buChar char="—"/>
            </a:pPr>
            <a:endParaRPr lang="en-GB" dirty="0"/>
          </a:p>
          <a:p>
            <a:endParaRPr lang="en-GB" dirty="0"/>
          </a:p>
        </p:txBody>
      </p:sp>
    </p:spTree>
    <p:extLst>
      <p:ext uri="{BB962C8B-B14F-4D97-AF65-F5344CB8AC3E}">
        <p14:creationId xmlns:p14="http://schemas.microsoft.com/office/powerpoint/2010/main" val="31743603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hidden="1">
            <a:extLst>
              <a:ext uri="{FF2B5EF4-FFF2-40B4-BE49-F238E27FC236}">
                <a16:creationId xmlns:a16="http://schemas.microsoft.com/office/drawing/2014/main" id="{B5981CF1-BC08-49F8-B0F9-AAF98EC67450}"/>
              </a:ext>
            </a:extLst>
          </p:cNvPr>
          <p:cNvSpPr>
            <a:spLocks noGrp="1"/>
          </p:cNvSpPr>
          <p:nvPr>
            <p:ph type="title" idx="4294967295"/>
          </p:nvPr>
        </p:nvSpPr>
        <p:spPr>
          <a:xfrm>
            <a:off x="0" y="365125"/>
            <a:ext cx="10515600" cy="1325563"/>
          </a:xfrm>
        </p:spPr>
        <p:txBody>
          <a:bodyPr/>
          <a:lstStyle/>
          <a:p>
            <a:r>
              <a:rPr lang="en-US" dirty="0"/>
              <a:t>Project analysis slide 2</a:t>
            </a:r>
          </a:p>
        </p:txBody>
      </p:sp>
      <p:cxnSp>
        <p:nvCxnSpPr>
          <p:cNvPr id="8" name="Straight Connector 7">
            <a:extLst>
              <a:ext uri="{FF2B5EF4-FFF2-40B4-BE49-F238E27FC236}">
                <a16:creationId xmlns:a16="http://schemas.microsoft.com/office/drawing/2014/main" id="{D0986099-F5F2-4E8B-BE17-81194861A00C}"/>
              </a:ext>
              <a:ext uri="{C183D7F6-B498-43B3-948B-1728B52AA6E4}">
                <adec:decorative xmlns:adec="http://schemas.microsoft.com/office/drawing/2017/decorative" val="1"/>
              </a:ext>
            </a:extLst>
          </p:cNvPr>
          <p:cNvCxnSpPr>
            <a:cxnSpLocks/>
          </p:cNvCxnSpPr>
          <p:nvPr/>
        </p:nvCxnSpPr>
        <p:spPr>
          <a:xfrm>
            <a:off x="8909108" y="522898"/>
            <a:ext cx="3282892" cy="0"/>
          </a:xfrm>
          <a:prstGeom prst="line">
            <a:avLst/>
          </a:prstGeom>
          <a:ln>
            <a:solidFill>
              <a:schemeClr val="accent3">
                <a:lumMod val="50000"/>
              </a:schemeClr>
            </a:solidFill>
            <a:headEnd type="oval"/>
          </a:ln>
        </p:spPr>
        <p:style>
          <a:lnRef idx="1">
            <a:schemeClr val="accent1"/>
          </a:lnRef>
          <a:fillRef idx="0">
            <a:schemeClr val="accent1"/>
          </a:fillRef>
          <a:effectRef idx="0">
            <a:schemeClr val="accent1"/>
          </a:effectRef>
          <a:fontRef idx="minor">
            <a:schemeClr val="tx1"/>
          </a:fontRef>
        </p:style>
      </p:cxnSp>
      <p:sp>
        <p:nvSpPr>
          <p:cNvPr id="11" name="Title 1">
            <a:extLst>
              <a:ext uri="{FF2B5EF4-FFF2-40B4-BE49-F238E27FC236}">
                <a16:creationId xmlns:a16="http://schemas.microsoft.com/office/drawing/2014/main" id="{4E3F5479-058B-4FA8-92E9-18CAB8CDC5C5}"/>
              </a:ext>
            </a:extLst>
          </p:cNvPr>
          <p:cNvSpPr txBox="1">
            <a:spLocks/>
          </p:cNvSpPr>
          <p:nvPr/>
        </p:nvSpPr>
        <p:spPr>
          <a:xfrm>
            <a:off x="228600" y="322168"/>
            <a:ext cx="11734800" cy="775597"/>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2800" b="1" dirty="0">
                <a:solidFill>
                  <a:schemeClr val="tx1">
                    <a:lumMod val="75000"/>
                    <a:lumOff val="25000"/>
                  </a:schemeClr>
                </a:solidFill>
              </a:rPr>
              <a:t>Off-Site Construction</a:t>
            </a:r>
            <a:br>
              <a:rPr lang="en-US" sz="2800" dirty="0">
                <a:solidFill>
                  <a:schemeClr val="tx1">
                    <a:lumMod val="75000"/>
                    <a:lumOff val="25000"/>
                  </a:schemeClr>
                </a:solidFill>
              </a:rPr>
            </a:br>
            <a:endParaRPr lang="en-US" sz="2800" dirty="0">
              <a:solidFill>
                <a:schemeClr val="tx1">
                  <a:lumMod val="75000"/>
                  <a:lumOff val="25000"/>
                </a:schemeClr>
              </a:solidFill>
            </a:endParaRPr>
          </a:p>
        </p:txBody>
      </p:sp>
      <p:cxnSp>
        <p:nvCxnSpPr>
          <p:cNvPr id="14" name="Straight Connector 13">
            <a:extLst>
              <a:ext uri="{FF2B5EF4-FFF2-40B4-BE49-F238E27FC236}">
                <a16:creationId xmlns:a16="http://schemas.microsoft.com/office/drawing/2014/main" id="{83E690F4-843A-47A5-8620-4FB01C0D8E68}"/>
              </a:ext>
              <a:ext uri="{C183D7F6-B498-43B3-948B-1728B52AA6E4}">
                <adec:decorative xmlns:adec="http://schemas.microsoft.com/office/drawing/2017/decorative" val="1"/>
              </a:ext>
            </a:extLst>
          </p:cNvPr>
          <p:cNvCxnSpPr>
            <a:cxnSpLocks/>
          </p:cNvCxnSpPr>
          <p:nvPr/>
        </p:nvCxnSpPr>
        <p:spPr>
          <a:xfrm>
            <a:off x="0" y="522898"/>
            <a:ext cx="3305262" cy="0"/>
          </a:xfrm>
          <a:prstGeom prst="line">
            <a:avLst/>
          </a:prstGeom>
          <a:ln>
            <a:solidFill>
              <a:schemeClr val="accent3">
                <a:lumMod val="50000"/>
              </a:schemeClr>
            </a:solidFill>
            <a:tailEnd type="oval"/>
          </a:ln>
        </p:spPr>
        <p:style>
          <a:lnRef idx="1">
            <a:schemeClr val="accent1"/>
          </a:lnRef>
          <a:fillRef idx="0">
            <a:schemeClr val="accent1"/>
          </a:fillRef>
          <a:effectRef idx="0">
            <a:schemeClr val="accent1"/>
          </a:effectRef>
          <a:fontRef idx="minor">
            <a:schemeClr val="tx1"/>
          </a:fontRef>
        </p:style>
      </p:cxnSp>
      <p:grpSp>
        <p:nvGrpSpPr>
          <p:cNvPr id="31" name="Group 30" descr="Icons of bar chart and line graph.">
            <a:extLst>
              <a:ext uri="{FF2B5EF4-FFF2-40B4-BE49-F238E27FC236}">
                <a16:creationId xmlns:a16="http://schemas.microsoft.com/office/drawing/2014/main" id="{044C3643-8A0E-47C1-BEB8-C73203B5E58D}"/>
              </a:ext>
            </a:extLst>
          </p:cNvPr>
          <p:cNvGrpSpPr/>
          <p:nvPr/>
        </p:nvGrpSpPr>
        <p:grpSpPr>
          <a:xfrm>
            <a:off x="4715661" y="1810536"/>
            <a:ext cx="347679" cy="347679"/>
            <a:chOff x="4319588" y="2492375"/>
            <a:chExt cx="287338" cy="287338"/>
          </a:xfrm>
          <a:solidFill>
            <a:schemeClr val="bg1"/>
          </a:solidFill>
        </p:grpSpPr>
        <p:sp>
          <p:nvSpPr>
            <p:cNvPr id="32" name="Freeform 372">
              <a:extLst>
                <a:ext uri="{FF2B5EF4-FFF2-40B4-BE49-F238E27FC236}">
                  <a16:creationId xmlns:a16="http://schemas.microsoft.com/office/drawing/2014/main" id="{56E8F5A5-5318-470B-8F42-337C264086AA}"/>
                </a:ext>
              </a:extLst>
            </p:cNvPr>
            <p:cNvSpPr>
              <a:spLocks/>
            </p:cNvSpPr>
            <p:nvPr/>
          </p:nvSpPr>
          <p:spPr bwMode="auto">
            <a:xfrm>
              <a:off x="4319588" y="2587625"/>
              <a:ext cx="287338" cy="192088"/>
            </a:xfrm>
            <a:custGeom>
              <a:avLst/>
              <a:gdLst>
                <a:gd name="T0" fmla="*/ 843 w 904"/>
                <a:gd name="T1" fmla="*/ 572 h 602"/>
                <a:gd name="T2" fmla="*/ 843 w 904"/>
                <a:gd name="T3" fmla="*/ 12 h 602"/>
                <a:gd name="T4" fmla="*/ 841 w 904"/>
                <a:gd name="T5" fmla="*/ 7 h 602"/>
                <a:gd name="T6" fmla="*/ 836 w 904"/>
                <a:gd name="T7" fmla="*/ 3 h 602"/>
                <a:gd name="T8" fmla="*/ 831 w 904"/>
                <a:gd name="T9" fmla="*/ 1 h 602"/>
                <a:gd name="T10" fmla="*/ 708 w 904"/>
                <a:gd name="T11" fmla="*/ 0 h 602"/>
                <a:gd name="T12" fmla="*/ 702 w 904"/>
                <a:gd name="T13" fmla="*/ 2 h 602"/>
                <a:gd name="T14" fmla="*/ 697 w 904"/>
                <a:gd name="T15" fmla="*/ 5 h 602"/>
                <a:gd name="T16" fmla="*/ 694 w 904"/>
                <a:gd name="T17" fmla="*/ 9 h 602"/>
                <a:gd name="T18" fmla="*/ 693 w 904"/>
                <a:gd name="T19" fmla="*/ 16 h 602"/>
                <a:gd name="T20" fmla="*/ 632 w 904"/>
                <a:gd name="T21" fmla="*/ 572 h 602"/>
                <a:gd name="T22" fmla="*/ 632 w 904"/>
                <a:gd name="T23" fmla="*/ 283 h 602"/>
                <a:gd name="T24" fmla="*/ 630 w 904"/>
                <a:gd name="T25" fmla="*/ 277 h 602"/>
                <a:gd name="T26" fmla="*/ 626 w 904"/>
                <a:gd name="T27" fmla="*/ 274 h 602"/>
                <a:gd name="T28" fmla="*/ 621 w 904"/>
                <a:gd name="T29" fmla="*/ 271 h 602"/>
                <a:gd name="T30" fmla="*/ 497 w 904"/>
                <a:gd name="T31" fmla="*/ 271 h 602"/>
                <a:gd name="T32" fmla="*/ 491 w 904"/>
                <a:gd name="T33" fmla="*/ 272 h 602"/>
                <a:gd name="T34" fmla="*/ 487 w 904"/>
                <a:gd name="T35" fmla="*/ 275 h 602"/>
                <a:gd name="T36" fmla="*/ 483 w 904"/>
                <a:gd name="T37" fmla="*/ 281 h 602"/>
                <a:gd name="T38" fmla="*/ 482 w 904"/>
                <a:gd name="T39" fmla="*/ 286 h 602"/>
                <a:gd name="T40" fmla="*/ 421 w 904"/>
                <a:gd name="T41" fmla="*/ 572 h 602"/>
                <a:gd name="T42" fmla="*/ 421 w 904"/>
                <a:gd name="T43" fmla="*/ 193 h 602"/>
                <a:gd name="T44" fmla="*/ 419 w 904"/>
                <a:gd name="T45" fmla="*/ 187 h 602"/>
                <a:gd name="T46" fmla="*/ 415 w 904"/>
                <a:gd name="T47" fmla="*/ 183 h 602"/>
                <a:gd name="T48" fmla="*/ 409 w 904"/>
                <a:gd name="T49" fmla="*/ 181 h 602"/>
                <a:gd name="T50" fmla="*/ 286 w 904"/>
                <a:gd name="T51" fmla="*/ 181 h 602"/>
                <a:gd name="T52" fmla="*/ 281 w 904"/>
                <a:gd name="T53" fmla="*/ 182 h 602"/>
                <a:gd name="T54" fmla="*/ 275 w 904"/>
                <a:gd name="T55" fmla="*/ 185 h 602"/>
                <a:gd name="T56" fmla="*/ 272 w 904"/>
                <a:gd name="T57" fmla="*/ 190 h 602"/>
                <a:gd name="T58" fmla="*/ 271 w 904"/>
                <a:gd name="T59" fmla="*/ 196 h 602"/>
                <a:gd name="T60" fmla="*/ 211 w 904"/>
                <a:gd name="T61" fmla="*/ 572 h 602"/>
                <a:gd name="T62" fmla="*/ 211 w 904"/>
                <a:gd name="T63" fmla="*/ 404 h 602"/>
                <a:gd name="T64" fmla="*/ 209 w 904"/>
                <a:gd name="T65" fmla="*/ 399 h 602"/>
                <a:gd name="T66" fmla="*/ 205 w 904"/>
                <a:gd name="T67" fmla="*/ 394 h 602"/>
                <a:gd name="T68" fmla="*/ 199 w 904"/>
                <a:gd name="T69" fmla="*/ 392 h 602"/>
                <a:gd name="T70" fmla="*/ 76 w 904"/>
                <a:gd name="T71" fmla="*/ 391 h 602"/>
                <a:gd name="T72" fmla="*/ 69 w 904"/>
                <a:gd name="T73" fmla="*/ 392 h 602"/>
                <a:gd name="T74" fmla="*/ 65 w 904"/>
                <a:gd name="T75" fmla="*/ 396 h 602"/>
                <a:gd name="T76" fmla="*/ 62 w 904"/>
                <a:gd name="T77" fmla="*/ 401 h 602"/>
                <a:gd name="T78" fmla="*/ 61 w 904"/>
                <a:gd name="T79" fmla="*/ 406 h 602"/>
                <a:gd name="T80" fmla="*/ 15 w 904"/>
                <a:gd name="T81" fmla="*/ 572 h 602"/>
                <a:gd name="T82" fmla="*/ 9 w 904"/>
                <a:gd name="T83" fmla="*/ 573 h 602"/>
                <a:gd name="T84" fmla="*/ 5 w 904"/>
                <a:gd name="T85" fmla="*/ 577 h 602"/>
                <a:gd name="T86" fmla="*/ 2 w 904"/>
                <a:gd name="T87" fmla="*/ 581 h 602"/>
                <a:gd name="T88" fmla="*/ 0 w 904"/>
                <a:gd name="T89" fmla="*/ 587 h 602"/>
                <a:gd name="T90" fmla="*/ 2 w 904"/>
                <a:gd name="T91" fmla="*/ 593 h 602"/>
                <a:gd name="T92" fmla="*/ 5 w 904"/>
                <a:gd name="T93" fmla="*/ 598 h 602"/>
                <a:gd name="T94" fmla="*/ 9 w 904"/>
                <a:gd name="T95" fmla="*/ 601 h 602"/>
                <a:gd name="T96" fmla="*/ 15 w 904"/>
                <a:gd name="T97" fmla="*/ 602 h 602"/>
                <a:gd name="T98" fmla="*/ 196 w 904"/>
                <a:gd name="T99" fmla="*/ 602 h 602"/>
                <a:gd name="T100" fmla="*/ 406 w 904"/>
                <a:gd name="T101" fmla="*/ 602 h 602"/>
                <a:gd name="T102" fmla="*/ 617 w 904"/>
                <a:gd name="T103" fmla="*/ 602 h 602"/>
                <a:gd name="T104" fmla="*/ 828 w 904"/>
                <a:gd name="T105" fmla="*/ 602 h 602"/>
                <a:gd name="T106" fmla="*/ 891 w 904"/>
                <a:gd name="T107" fmla="*/ 602 h 602"/>
                <a:gd name="T108" fmla="*/ 896 w 904"/>
                <a:gd name="T109" fmla="*/ 600 h 602"/>
                <a:gd name="T110" fmla="*/ 901 w 904"/>
                <a:gd name="T111" fmla="*/ 596 h 602"/>
                <a:gd name="T112" fmla="*/ 903 w 904"/>
                <a:gd name="T113" fmla="*/ 591 h 602"/>
                <a:gd name="T114" fmla="*/ 903 w 904"/>
                <a:gd name="T115" fmla="*/ 584 h 602"/>
                <a:gd name="T116" fmla="*/ 901 w 904"/>
                <a:gd name="T117" fmla="*/ 579 h 602"/>
                <a:gd name="T118" fmla="*/ 896 w 904"/>
                <a:gd name="T119" fmla="*/ 575 h 602"/>
                <a:gd name="T120" fmla="*/ 891 w 904"/>
                <a:gd name="T121" fmla="*/ 572 h 6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904" h="602">
                  <a:moveTo>
                    <a:pt x="889" y="572"/>
                  </a:moveTo>
                  <a:lnTo>
                    <a:pt x="843" y="572"/>
                  </a:lnTo>
                  <a:lnTo>
                    <a:pt x="843" y="16"/>
                  </a:lnTo>
                  <a:lnTo>
                    <a:pt x="843" y="12"/>
                  </a:lnTo>
                  <a:lnTo>
                    <a:pt x="842" y="9"/>
                  </a:lnTo>
                  <a:lnTo>
                    <a:pt x="841" y="7"/>
                  </a:lnTo>
                  <a:lnTo>
                    <a:pt x="838" y="5"/>
                  </a:lnTo>
                  <a:lnTo>
                    <a:pt x="836" y="3"/>
                  </a:lnTo>
                  <a:lnTo>
                    <a:pt x="834" y="2"/>
                  </a:lnTo>
                  <a:lnTo>
                    <a:pt x="831" y="1"/>
                  </a:lnTo>
                  <a:lnTo>
                    <a:pt x="828" y="1"/>
                  </a:lnTo>
                  <a:lnTo>
                    <a:pt x="708" y="0"/>
                  </a:lnTo>
                  <a:lnTo>
                    <a:pt x="704" y="1"/>
                  </a:lnTo>
                  <a:lnTo>
                    <a:pt x="702" y="2"/>
                  </a:lnTo>
                  <a:lnTo>
                    <a:pt x="699" y="3"/>
                  </a:lnTo>
                  <a:lnTo>
                    <a:pt x="697" y="5"/>
                  </a:lnTo>
                  <a:lnTo>
                    <a:pt x="695" y="7"/>
                  </a:lnTo>
                  <a:lnTo>
                    <a:pt x="694" y="9"/>
                  </a:lnTo>
                  <a:lnTo>
                    <a:pt x="693" y="12"/>
                  </a:lnTo>
                  <a:lnTo>
                    <a:pt x="693" y="16"/>
                  </a:lnTo>
                  <a:lnTo>
                    <a:pt x="693" y="572"/>
                  </a:lnTo>
                  <a:lnTo>
                    <a:pt x="632" y="572"/>
                  </a:lnTo>
                  <a:lnTo>
                    <a:pt x="632" y="286"/>
                  </a:lnTo>
                  <a:lnTo>
                    <a:pt x="632" y="283"/>
                  </a:lnTo>
                  <a:lnTo>
                    <a:pt x="631" y="281"/>
                  </a:lnTo>
                  <a:lnTo>
                    <a:pt x="630" y="277"/>
                  </a:lnTo>
                  <a:lnTo>
                    <a:pt x="628" y="275"/>
                  </a:lnTo>
                  <a:lnTo>
                    <a:pt x="626" y="274"/>
                  </a:lnTo>
                  <a:lnTo>
                    <a:pt x="623" y="272"/>
                  </a:lnTo>
                  <a:lnTo>
                    <a:pt x="621" y="271"/>
                  </a:lnTo>
                  <a:lnTo>
                    <a:pt x="617" y="271"/>
                  </a:lnTo>
                  <a:lnTo>
                    <a:pt x="497" y="271"/>
                  </a:lnTo>
                  <a:lnTo>
                    <a:pt x="494" y="271"/>
                  </a:lnTo>
                  <a:lnTo>
                    <a:pt x="491" y="272"/>
                  </a:lnTo>
                  <a:lnTo>
                    <a:pt x="489" y="274"/>
                  </a:lnTo>
                  <a:lnTo>
                    <a:pt x="487" y="275"/>
                  </a:lnTo>
                  <a:lnTo>
                    <a:pt x="484" y="277"/>
                  </a:lnTo>
                  <a:lnTo>
                    <a:pt x="483" y="281"/>
                  </a:lnTo>
                  <a:lnTo>
                    <a:pt x="482" y="283"/>
                  </a:lnTo>
                  <a:lnTo>
                    <a:pt x="482" y="286"/>
                  </a:lnTo>
                  <a:lnTo>
                    <a:pt x="482" y="572"/>
                  </a:lnTo>
                  <a:lnTo>
                    <a:pt x="421" y="572"/>
                  </a:lnTo>
                  <a:lnTo>
                    <a:pt x="421" y="196"/>
                  </a:lnTo>
                  <a:lnTo>
                    <a:pt x="421" y="193"/>
                  </a:lnTo>
                  <a:lnTo>
                    <a:pt x="420" y="190"/>
                  </a:lnTo>
                  <a:lnTo>
                    <a:pt x="419" y="187"/>
                  </a:lnTo>
                  <a:lnTo>
                    <a:pt x="417" y="185"/>
                  </a:lnTo>
                  <a:lnTo>
                    <a:pt x="415" y="183"/>
                  </a:lnTo>
                  <a:lnTo>
                    <a:pt x="413" y="182"/>
                  </a:lnTo>
                  <a:lnTo>
                    <a:pt x="409" y="181"/>
                  </a:lnTo>
                  <a:lnTo>
                    <a:pt x="406" y="181"/>
                  </a:lnTo>
                  <a:lnTo>
                    <a:pt x="286" y="181"/>
                  </a:lnTo>
                  <a:lnTo>
                    <a:pt x="283" y="181"/>
                  </a:lnTo>
                  <a:lnTo>
                    <a:pt x="281" y="182"/>
                  </a:lnTo>
                  <a:lnTo>
                    <a:pt x="277" y="183"/>
                  </a:lnTo>
                  <a:lnTo>
                    <a:pt x="275" y="185"/>
                  </a:lnTo>
                  <a:lnTo>
                    <a:pt x="273" y="187"/>
                  </a:lnTo>
                  <a:lnTo>
                    <a:pt x="272" y="190"/>
                  </a:lnTo>
                  <a:lnTo>
                    <a:pt x="271" y="193"/>
                  </a:lnTo>
                  <a:lnTo>
                    <a:pt x="271" y="196"/>
                  </a:lnTo>
                  <a:lnTo>
                    <a:pt x="271" y="572"/>
                  </a:lnTo>
                  <a:lnTo>
                    <a:pt x="211" y="572"/>
                  </a:lnTo>
                  <a:lnTo>
                    <a:pt x="211" y="406"/>
                  </a:lnTo>
                  <a:lnTo>
                    <a:pt x="211" y="404"/>
                  </a:lnTo>
                  <a:lnTo>
                    <a:pt x="210" y="401"/>
                  </a:lnTo>
                  <a:lnTo>
                    <a:pt x="209" y="399"/>
                  </a:lnTo>
                  <a:lnTo>
                    <a:pt x="207" y="396"/>
                  </a:lnTo>
                  <a:lnTo>
                    <a:pt x="205" y="394"/>
                  </a:lnTo>
                  <a:lnTo>
                    <a:pt x="201" y="393"/>
                  </a:lnTo>
                  <a:lnTo>
                    <a:pt x="199" y="392"/>
                  </a:lnTo>
                  <a:lnTo>
                    <a:pt x="196" y="391"/>
                  </a:lnTo>
                  <a:lnTo>
                    <a:pt x="76" y="391"/>
                  </a:lnTo>
                  <a:lnTo>
                    <a:pt x="73" y="392"/>
                  </a:lnTo>
                  <a:lnTo>
                    <a:pt x="69" y="392"/>
                  </a:lnTo>
                  <a:lnTo>
                    <a:pt x="67" y="394"/>
                  </a:lnTo>
                  <a:lnTo>
                    <a:pt x="65" y="396"/>
                  </a:lnTo>
                  <a:lnTo>
                    <a:pt x="63" y="399"/>
                  </a:lnTo>
                  <a:lnTo>
                    <a:pt x="62" y="401"/>
                  </a:lnTo>
                  <a:lnTo>
                    <a:pt x="61" y="404"/>
                  </a:lnTo>
                  <a:lnTo>
                    <a:pt x="61" y="406"/>
                  </a:lnTo>
                  <a:lnTo>
                    <a:pt x="61" y="572"/>
                  </a:lnTo>
                  <a:lnTo>
                    <a:pt x="15" y="572"/>
                  </a:lnTo>
                  <a:lnTo>
                    <a:pt x="13" y="572"/>
                  </a:lnTo>
                  <a:lnTo>
                    <a:pt x="9" y="573"/>
                  </a:lnTo>
                  <a:lnTo>
                    <a:pt x="7" y="575"/>
                  </a:lnTo>
                  <a:lnTo>
                    <a:pt x="5" y="577"/>
                  </a:lnTo>
                  <a:lnTo>
                    <a:pt x="3" y="579"/>
                  </a:lnTo>
                  <a:lnTo>
                    <a:pt x="2" y="581"/>
                  </a:lnTo>
                  <a:lnTo>
                    <a:pt x="1" y="584"/>
                  </a:lnTo>
                  <a:lnTo>
                    <a:pt x="0" y="587"/>
                  </a:lnTo>
                  <a:lnTo>
                    <a:pt x="1" y="591"/>
                  </a:lnTo>
                  <a:lnTo>
                    <a:pt x="2" y="593"/>
                  </a:lnTo>
                  <a:lnTo>
                    <a:pt x="3" y="596"/>
                  </a:lnTo>
                  <a:lnTo>
                    <a:pt x="5" y="598"/>
                  </a:lnTo>
                  <a:lnTo>
                    <a:pt x="7" y="600"/>
                  </a:lnTo>
                  <a:lnTo>
                    <a:pt x="9" y="601"/>
                  </a:lnTo>
                  <a:lnTo>
                    <a:pt x="13" y="602"/>
                  </a:lnTo>
                  <a:lnTo>
                    <a:pt x="15" y="602"/>
                  </a:lnTo>
                  <a:lnTo>
                    <a:pt x="76" y="602"/>
                  </a:lnTo>
                  <a:lnTo>
                    <a:pt x="196" y="602"/>
                  </a:lnTo>
                  <a:lnTo>
                    <a:pt x="286" y="602"/>
                  </a:lnTo>
                  <a:lnTo>
                    <a:pt x="406" y="602"/>
                  </a:lnTo>
                  <a:lnTo>
                    <a:pt x="497" y="602"/>
                  </a:lnTo>
                  <a:lnTo>
                    <a:pt x="617" y="602"/>
                  </a:lnTo>
                  <a:lnTo>
                    <a:pt x="708" y="602"/>
                  </a:lnTo>
                  <a:lnTo>
                    <a:pt x="828" y="602"/>
                  </a:lnTo>
                  <a:lnTo>
                    <a:pt x="889" y="602"/>
                  </a:lnTo>
                  <a:lnTo>
                    <a:pt x="891" y="602"/>
                  </a:lnTo>
                  <a:lnTo>
                    <a:pt x="894" y="601"/>
                  </a:lnTo>
                  <a:lnTo>
                    <a:pt x="896" y="600"/>
                  </a:lnTo>
                  <a:lnTo>
                    <a:pt x="898" y="598"/>
                  </a:lnTo>
                  <a:lnTo>
                    <a:pt x="901" y="596"/>
                  </a:lnTo>
                  <a:lnTo>
                    <a:pt x="902" y="593"/>
                  </a:lnTo>
                  <a:lnTo>
                    <a:pt x="903" y="591"/>
                  </a:lnTo>
                  <a:lnTo>
                    <a:pt x="904" y="587"/>
                  </a:lnTo>
                  <a:lnTo>
                    <a:pt x="903" y="584"/>
                  </a:lnTo>
                  <a:lnTo>
                    <a:pt x="902" y="581"/>
                  </a:lnTo>
                  <a:lnTo>
                    <a:pt x="901" y="579"/>
                  </a:lnTo>
                  <a:lnTo>
                    <a:pt x="898" y="577"/>
                  </a:lnTo>
                  <a:lnTo>
                    <a:pt x="896" y="575"/>
                  </a:lnTo>
                  <a:lnTo>
                    <a:pt x="894" y="573"/>
                  </a:lnTo>
                  <a:lnTo>
                    <a:pt x="891" y="572"/>
                  </a:lnTo>
                  <a:lnTo>
                    <a:pt x="889" y="57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33" name="Freeform 373">
              <a:extLst>
                <a:ext uri="{FF2B5EF4-FFF2-40B4-BE49-F238E27FC236}">
                  <a16:creationId xmlns:a16="http://schemas.microsoft.com/office/drawing/2014/main" id="{6AA1356D-8F1B-4281-BEC5-5B4EBF7467B1}"/>
                </a:ext>
              </a:extLst>
            </p:cNvPr>
            <p:cNvSpPr>
              <a:spLocks/>
            </p:cNvSpPr>
            <p:nvPr/>
          </p:nvSpPr>
          <p:spPr bwMode="auto">
            <a:xfrm>
              <a:off x="4338638" y="2492375"/>
              <a:ext cx="252413" cy="157163"/>
            </a:xfrm>
            <a:custGeom>
              <a:avLst/>
              <a:gdLst>
                <a:gd name="T0" fmla="*/ 77 w 797"/>
                <a:gd name="T1" fmla="*/ 494 h 497"/>
                <a:gd name="T2" fmla="*/ 97 w 797"/>
                <a:gd name="T3" fmla="*/ 483 h 497"/>
                <a:gd name="T4" fmla="*/ 112 w 797"/>
                <a:gd name="T5" fmla="*/ 466 h 497"/>
                <a:gd name="T6" fmla="*/ 120 w 797"/>
                <a:gd name="T7" fmla="*/ 443 h 497"/>
                <a:gd name="T8" fmla="*/ 116 w 797"/>
                <a:gd name="T9" fmla="*/ 416 h 497"/>
                <a:gd name="T10" fmla="*/ 267 w 797"/>
                <a:gd name="T11" fmla="*/ 298 h 497"/>
                <a:gd name="T12" fmla="*/ 300 w 797"/>
                <a:gd name="T13" fmla="*/ 299 h 497"/>
                <a:gd name="T14" fmla="*/ 325 w 797"/>
                <a:gd name="T15" fmla="*/ 287 h 497"/>
                <a:gd name="T16" fmla="*/ 451 w 797"/>
                <a:gd name="T17" fmla="*/ 327 h 497"/>
                <a:gd name="T18" fmla="*/ 454 w 797"/>
                <a:gd name="T19" fmla="*/ 349 h 497"/>
                <a:gd name="T20" fmla="*/ 464 w 797"/>
                <a:gd name="T21" fmla="*/ 369 h 497"/>
                <a:gd name="T22" fmla="*/ 482 w 797"/>
                <a:gd name="T23" fmla="*/ 384 h 497"/>
                <a:gd name="T24" fmla="*/ 505 w 797"/>
                <a:gd name="T25" fmla="*/ 391 h 497"/>
                <a:gd name="T26" fmla="*/ 529 w 797"/>
                <a:gd name="T27" fmla="*/ 389 h 497"/>
                <a:gd name="T28" fmla="*/ 550 w 797"/>
                <a:gd name="T29" fmla="*/ 378 h 497"/>
                <a:gd name="T30" fmla="*/ 564 w 797"/>
                <a:gd name="T31" fmla="*/ 360 h 497"/>
                <a:gd name="T32" fmla="*/ 571 w 797"/>
                <a:gd name="T33" fmla="*/ 337 h 497"/>
                <a:gd name="T34" fmla="*/ 565 w 797"/>
                <a:gd name="T35" fmla="*/ 304 h 497"/>
                <a:gd name="T36" fmla="*/ 724 w 797"/>
                <a:gd name="T37" fmla="*/ 119 h 497"/>
                <a:gd name="T38" fmla="*/ 750 w 797"/>
                <a:gd name="T39" fmla="*/ 119 h 497"/>
                <a:gd name="T40" fmla="*/ 771 w 797"/>
                <a:gd name="T41" fmla="*/ 110 h 497"/>
                <a:gd name="T42" fmla="*/ 787 w 797"/>
                <a:gd name="T43" fmla="*/ 94 h 497"/>
                <a:gd name="T44" fmla="*/ 796 w 797"/>
                <a:gd name="T45" fmla="*/ 72 h 497"/>
                <a:gd name="T46" fmla="*/ 796 w 797"/>
                <a:gd name="T47" fmla="*/ 48 h 497"/>
                <a:gd name="T48" fmla="*/ 787 w 797"/>
                <a:gd name="T49" fmla="*/ 27 h 497"/>
                <a:gd name="T50" fmla="*/ 771 w 797"/>
                <a:gd name="T51" fmla="*/ 10 h 497"/>
                <a:gd name="T52" fmla="*/ 750 w 797"/>
                <a:gd name="T53" fmla="*/ 1 h 497"/>
                <a:gd name="T54" fmla="*/ 725 w 797"/>
                <a:gd name="T55" fmla="*/ 1 h 497"/>
                <a:gd name="T56" fmla="*/ 703 w 797"/>
                <a:gd name="T57" fmla="*/ 10 h 497"/>
                <a:gd name="T58" fmla="*/ 687 w 797"/>
                <a:gd name="T59" fmla="*/ 27 h 497"/>
                <a:gd name="T60" fmla="*/ 678 w 797"/>
                <a:gd name="T61" fmla="*/ 48 h 497"/>
                <a:gd name="T62" fmla="*/ 680 w 797"/>
                <a:gd name="T63" fmla="*/ 79 h 497"/>
                <a:gd name="T64" fmla="*/ 531 w 797"/>
                <a:gd name="T65" fmla="*/ 275 h 497"/>
                <a:gd name="T66" fmla="*/ 504 w 797"/>
                <a:gd name="T67" fmla="*/ 272 h 497"/>
                <a:gd name="T68" fmla="*/ 478 w 797"/>
                <a:gd name="T69" fmla="*/ 281 h 497"/>
                <a:gd name="T70" fmla="*/ 345 w 797"/>
                <a:gd name="T71" fmla="*/ 248 h 497"/>
                <a:gd name="T72" fmla="*/ 344 w 797"/>
                <a:gd name="T73" fmla="*/ 229 h 497"/>
                <a:gd name="T74" fmla="*/ 336 w 797"/>
                <a:gd name="T75" fmla="*/ 207 h 497"/>
                <a:gd name="T76" fmla="*/ 319 w 797"/>
                <a:gd name="T77" fmla="*/ 191 h 497"/>
                <a:gd name="T78" fmla="*/ 298 w 797"/>
                <a:gd name="T79" fmla="*/ 181 h 497"/>
                <a:gd name="T80" fmla="*/ 273 w 797"/>
                <a:gd name="T81" fmla="*/ 181 h 497"/>
                <a:gd name="T82" fmla="*/ 252 w 797"/>
                <a:gd name="T83" fmla="*/ 191 h 497"/>
                <a:gd name="T84" fmla="*/ 236 w 797"/>
                <a:gd name="T85" fmla="*/ 207 h 497"/>
                <a:gd name="T86" fmla="*/ 226 w 797"/>
                <a:gd name="T87" fmla="*/ 229 h 497"/>
                <a:gd name="T88" fmla="*/ 227 w 797"/>
                <a:gd name="T89" fmla="*/ 254 h 497"/>
                <a:gd name="T90" fmla="*/ 86 w 797"/>
                <a:gd name="T91" fmla="*/ 382 h 497"/>
                <a:gd name="T92" fmla="*/ 53 w 797"/>
                <a:gd name="T93" fmla="*/ 377 h 497"/>
                <a:gd name="T94" fmla="*/ 31 w 797"/>
                <a:gd name="T95" fmla="*/ 383 h 497"/>
                <a:gd name="T96" fmla="*/ 13 w 797"/>
                <a:gd name="T97" fmla="*/ 398 h 497"/>
                <a:gd name="T98" fmla="*/ 2 w 797"/>
                <a:gd name="T99" fmla="*/ 419 h 497"/>
                <a:gd name="T100" fmla="*/ 0 w 797"/>
                <a:gd name="T101" fmla="*/ 443 h 497"/>
                <a:gd name="T102" fmla="*/ 6 w 797"/>
                <a:gd name="T103" fmla="*/ 466 h 497"/>
                <a:gd name="T104" fmla="*/ 21 w 797"/>
                <a:gd name="T105" fmla="*/ 483 h 497"/>
                <a:gd name="T106" fmla="*/ 42 w 797"/>
                <a:gd name="T107" fmla="*/ 494 h 4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797" h="497">
                  <a:moveTo>
                    <a:pt x="60" y="497"/>
                  </a:moveTo>
                  <a:lnTo>
                    <a:pt x="65" y="497"/>
                  </a:lnTo>
                  <a:lnTo>
                    <a:pt x="72" y="496"/>
                  </a:lnTo>
                  <a:lnTo>
                    <a:pt x="77" y="494"/>
                  </a:lnTo>
                  <a:lnTo>
                    <a:pt x="83" y="493"/>
                  </a:lnTo>
                  <a:lnTo>
                    <a:pt x="89" y="489"/>
                  </a:lnTo>
                  <a:lnTo>
                    <a:pt x="93" y="486"/>
                  </a:lnTo>
                  <a:lnTo>
                    <a:pt x="97" y="483"/>
                  </a:lnTo>
                  <a:lnTo>
                    <a:pt x="102" y="480"/>
                  </a:lnTo>
                  <a:lnTo>
                    <a:pt x="106" y="475"/>
                  </a:lnTo>
                  <a:lnTo>
                    <a:pt x="109" y="470"/>
                  </a:lnTo>
                  <a:lnTo>
                    <a:pt x="112" y="466"/>
                  </a:lnTo>
                  <a:lnTo>
                    <a:pt x="115" y="460"/>
                  </a:lnTo>
                  <a:lnTo>
                    <a:pt x="117" y="455"/>
                  </a:lnTo>
                  <a:lnTo>
                    <a:pt x="119" y="449"/>
                  </a:lnTo>
                  <a:lnTo>
                    <a:pt x="120" y="443"/>
                  </a:lnTo>
                  <a:lnTo>
                    <a:pt x="120" y="437"/>
                  </a:lnTo>
                  <a:lnTo>
                    <a:pt x="119" y="429"/>
                  </a:lnTo>
                  <a:lnTo>
                    <a:pt x="118" y="423"/>
                  </a:lnTo>
                  <a:lnTo>
                    <a:pt x="116" y="416"/>
                  </a:lnTo>
                  <a:lnTo>
                    <a:pt x="114" y="410"/>
                  </a:lnTo>
                  <a:lnTo>
                    <a:pt x="251" y="290"/>
                  </a:lnTo>
                  <a:lnTo>
                    <a:pt x="259" y="295"/>
                  </a:lnTo>
                  <a:lnTo>
                    <a:pt x="267" y="298"/>
                  </a:lnTo>
                  <a:lnTo>
                    <a:pt x="277" y="301"/>
                  </a:lnTo>
                  <a:lnTo>
                    <a:pt x="285" y="302"/>
                  </a:lnTo>
                  <a:lnTo>
                    <a:pt x="293" y="301"/>
                  </a:lnTo>
                  <a:lnTo>
                    <a:pt x="300" y="299"/>
                  </a:lnTo>
                  <a:lnTo>
                    <a:pt x="307" y="297"/>
                  </a:lnTo>
                  <a:lnTo>
                    <a:pt x="313" y="294"/>
                  </a:lnTo>
                  <a:lnTo>
                    <a:pt x="318" y="291"/>
                  </a:lnTo>
                  <a:lnTo>
                    <a:pt x="325" y="287"/>
                  </a:lnTo>
                  <a:lnTo>
                    <a:pt x="329" y="282"/>
                  </a:lnTo>
                  <a:lnTo>
                    <a:pt x="333" y="277"/>
                  </a:lnTo>
                  <a:lnTo>
                    <a:pt x="451" y="324"/>
                  </a:lnTo>
                  <a:lnTo>
                    <a:pt x="451" y="327"/>
                  </a:lnTo>
                  <a:lnTo>
                    <a:pt x="451" y="332"/>
                  </a:lnTo>
                  <a:lnTo>
                    <a:pt x="451" y="337"/>
                  </a:lnTo>
                  <a:lnTo>
                    <a:pt x="452" y="343"/>
                  </a:lnTo>
                  <a:lnTo>
                    <a:pt x="454" y="349"/>
                  </a:lnTo>
                  <a:lnTo>
                    <a:pt x="456" y="354"/>
                  </a:lnTo>
                  <a:lnTo>
                    <a:pt x="458" y="360"/>
                  </a:lnTo>
                  <a:lnTo>
                    <a:pt x="461" y="365"/>
                  </a:lnTo>
                  <a:lnTo>
                    <a:pt x="464" y="369"/>
                  </a:lnTo>
                  <a:lnTo>
                    <a:pt x="469" y="374"/>
                  </a:lnTo>
                  <a:lnTo>
                    <a:pt x="473" y="378"/>
                  </a:lnTo>
                  <a:lnTo>
                    <a:pt x="477" y="381"/>
                  </a:lnTo>
                  <a:lnTo>
                    <a:pt x="482" y="384"/>
                  </a:lnTo>
                  <a:lnTo>
                    <a:pt x="488" y="386"/>
                  </a:lnTo>
                  <a:lnTo>
                    <a:pt x="493" y="389"/>
                  </a:lnTo>
                  <a:lnTo>
                    <a:pt x="499" y="391"/>
                  </a:lnTo>
                  <a:lnTo>
                    <a:pt x="505" y="391"/>
                  </a:lnTo>
                  <a:lnTo>
                    <a:pt x="511" y="392"/>
                  </a:lnTo>
                  <a:lnTo>
                    <a:pt x="518" y="391"/>
                  </a:lnTo>
                  <a:lnTo>
                    <a:pt x="523" y="391"/>
                  </a:lnTo>
                  <a:lnTo>
                    <a:pt x="529" y="389"/>
                  </a:lnTo>
                  <a:lnTo>
                    <a:pt x="535" y="386"/>
                  </a:lnTo>
                  <a:lnTo>
                    <a:pt x="540" y="384"/>
                  </a:lnTo>
                  <a:lnTo>
                    <a:pt x="545" y="381"/>
                  </a:lnTo>
                  <a:lnTo>
                    <a:pt x="550" y="378"/>
                  </a:lnTo>
                  <a:lnTo>
                    <a:pt x="553" y="374"/>
                  </a:lnTo>
                  <a:lnTo>
                    <a:pt x="558" y="369"/>
                  </a:lnTo>
                  <a:lnTo>
                    <a:pt x="561" y="365"/>
                  </a:lnTo>
                  <a:lnTo>
                    <a:pt x="564" y="360"/>
                  </a:lnTo>
                  <a:lnTo>
                    <a:pt x="567" y="354"/>
                  </a:lnTo>
                  <a:lnTo>
                    <a:pt x="568" y="349"/>
                  </a:lnTo>
                  <a:lnTo>
                    <a:pt x="570" y="343"/>
                  </a:lnTo>
                  <a:lnTo>
                    <a:pt x="571" y="337"/>
                  </a:lnTo>
                  <a:lnTo>
                    <a:pt x="571" y="332"/>
                  </a:lnTo>
                  <a:lnTo>
                    <a:pt x="570" y="322"/>
                  </a:lnTo>
                  <a:lnTo>
                    <a:pt x="568" y="312"/>
                  </a:lnTo>
                  <a:lnTo>
                    <a:pt x="565" y="304"/>
                  </a:lnTo>
                  <a:lnTo>
                    <a:pt x="560" y="296"/>
                  </a:lnTo>
                  <a:lnTo>
                    <a:pt x="711" y="114"/>
                  </a:lnTo>
                  <a:lnTo>
                    <a:pt x="717" y="117"/>
                  </a:lnTo>
                  <a:lnTo>
                    <a:pt x="724" y="119"/>
                  </a:lnTo>
                  <a:lnTo>
                    <a:pt x="730" y="120"/>
                  </a:lnTo>
                  <a:lnTo>
                    <a:pt x="737" y="120"/>
                  </a:lnTo>
                  <a:lnTo>
                    <a:pt x="743" y="120"/>
                  </a:lnTo>
                  <a:lnTo>
                    <a:pt x="750" y="119"/>
                  </a:lnTo>
                  <a:lnTo>
                    <a:pt x="755" y="118"/>
                  </a:lnTo>
                  <a:lnTo>
                    <a:pt x="760" y="116"/>
                  </a:lnTo>
                  <a:lnTo>
                    <a:pt x="766" y="113"/>
                  </a:lnTo>
                  <a:lnTo>
                    <a:pt x="771" y="110"/>
                  </a:lnTo>
                  <a:lnTo>
                    <a:pt x="775" y="106"/>
                  </a:lnTo>
                  <a:lnTo>
                    <a:pt x="780" y="103"/>
                  </a:lnTo>
                  <a:lnTo>
                    <a:pt x="784" y="99"/>
                  </a:lnTo>
                  <a:lnTo>
                    <a:pt x="787" y="94"/>
                  </a:lnTo>
                  <a:lnTo>
                    <a:pt x="790" y="89"/>
                  </a:lnTo>
                  <a:lnTo>
                    <a:pt x="792" y="84"/>
                  </a:lnTo>
                  <a:lnTo>
                    <a:pt x="795" y="79"/>
                  </a:lnTo>
                  <a:lnTo>
                    <a:pt x="796" y="72"/>
                  </a:lnTo>
                  <a:lnTo>
                    <a:pt x="797" y="67"/>
                  </a:lnTo>
                  <a:lnTo>
                    <a:pt x="797" y="60"/>
                  </a:lnTo>
                  <a:lnTo>
                    <a:pt x="797" y="54"/>
                  </a:lnTo>
                  <a:lnTo>
                    <a:pt x="796" y="48"/>
                  </a:lnTo>
                  <a:lnTo>
                    <a:pt x="795" y="42"/>
                  </a:lnTo>
                  <a:lnTo>
                    <a:pt x="792" y="37"/>
                  </a:lnTo>
                  <a:lnTo>
                    <a:pt x="790" y="31"/>
                  </a:lnTo>
                  <a:lnTo>
                    <a:pt x="787" y="27"/>
                  </a:lnTo>
                  <a:lnTo>
                    <a:pt x="784" y="22"/>
                  </a:lnTo>
                  <a:lnTo>
                    <a:pt x="780" y="17"/>
                  </a:lnTo>
                  <a:lnTo>
                    <a:pt x="775" y="14"/>
                  </a:lnTo>
                  <a:lnTo>
                    <a:pt x="771" y="10"/>
                  </a:lnTo>
                  <a:lnTo>
                    <a:pt x="766" y="8"/>
                  </a:lnTo>
                  <a:lnTo>
                    <a:pt x="760" y="5"/>
                  </a:lnTo>
                  <a:lnTo>
                    <a:pt x="755" y="2"/>
                  </a:lnTo>
                  <a:lnTo>
                    <a:pt x="750" y="1"/>
                  </a:lnTo>
                  <a:lnTo>
                    <a:pt x="743" y="0"/>
                  </a:lnTo>
                  <a:lnTo>
                    <a:pt x="737" y="0"/>
                  </a:lnTo>
                  <a:lnTo>
                    <a:pt x="731" y="0"/>
                  </a:lnTo>
                  <a:lnTo>
                    <a:pt x="725" y="1"/>
                  </a:lnTo>
                  <a:lnTo>
                    <a:pt x="719" y="2"/>
                  </a:lnTo>
                  <a:lnTo>
                    <a:pt x="713" y="5"/>
                  </a:lnTo>
                  <a:lnTo>
                    <a:pt x="709" y="8"/>
                  </a:lnTo>
                  <a:lnTo>
                    <a:pt x="703" y="10"/>
                  </a:lnTo>
                  <a:lnTo>
                    <a:pt x="699" y="14"/>
                  </a:lnTo>
                  <a:lnTo>
                    <a:pt x="695" y="17"/>
                  </a:lnTo>
                  <a:lnTo>
                    <a:pt x="691" y="22"/>
                  </a:lnTo>
                  <a:lnTo>
                    <a:pt x="687" y="27"/>
                  </a:lnTo>
                  <a:lnTo>
                    <a:pt x="684" y="31"/>
                  </a:lnTo>
                  <a:lnTo>
                    <a:pt x="682" y="37"/>
                  </a:lnTo>
                  <a:lnTo>
                    <a:pt x="680" y="42"/>
                  </a:lnTo>
                  <a:lnTo>
                    <a:pt x="678" y="48"/>
                  </a:lnTo>
                  <a:lnTo>
                    <a:pt x="677" y="54"/>
                  </a:lnTo>
                  <a:lnTo>
                    <a:pt x="677" y="60"/>
                  </a:lnTo>
                  <a:lnTo>
                    <a:pt x="678" y="70"/>
                  </a:lnTo>
                  <a:lnTo>
                    <a:pt x="680" y="79"/>
                  </a:lnTo>
                  <a:lnTo>
                    <a:pt x="683" y="87"/>
                  </a:lnTo>
                  <a:lnTo>
                    <a:pt x="688" y="96"/>
                  </a:lnTo>
                  <a:lnTo>
                    <a:pt x="537" y="277"/>
                  </a:lnTo>
                  <a:lnTo>
                    <a:pt x="531" y="275"/>
                  </a:lnTo>
                  <a:lnTo>
                    <a:pt x="524" y="273"/>
                  </a:lnTo>
                  <a:lnTo>
                    <a:pt x="518" y="272"/>
                  </a:lnTo>
                  <a:lnTo>
                    <a:pt x="511" y="271"/>
                  </a:lnTo>
                  <a:lnTo>
                    <a:pt x="504" y="272"/>
                  </a:lnTo>
                  <a:lnTo>
                    <a:pt x="496" y="273"/>
                  </a:lnTo>
                  <a:lnTo>
                    <a:pt x="490" y="275"/>
                  </a:lnTo>
                  <a:lnTo>
                    <a:pt x="484" y="278"/>
                  </a:lnTo>
                  <a:lnTo>
                    <a:pt x="478" y="281"/>
                  </a:lnTo>
                  <a:lnTo>
                    <a:pt x="472" y="286"/>
                  </a:lnTo>
                  <a:lnTo>
                    <a:pt x="467" y="291"/>
                  </a:lnTo>
                  <a:lnTo>
                    <a:pt x="463" y="295"/>
                  </a:lnTo>
                  <a:lnTo>
                    <a:pt x="345" y="248"/>
                  </a:lnTo>
                  <a:lnTo>
                    <a:pt x="345" y="245"/>
                  </a:lnTo>
                  <a:lnTo>
                    <a:pt x="345" y="240"/>
                  </a:lnTo>
                  <a:lnTo>
                    <a:pt x="345" y="235"/>
                  </a:lnTo>
                  <a:lnTo>
                    <a:pt x="344" y="229"/>
                  </a:lnTo>
                  <a:lnTo>
                    <a:pt x="343" y="223"/>
                  </a:lnTo>
                  <a:lnTo>
                    <a:pt x="341" y="218"/>
                  </a:lnTo>
                  <a:lnTo>
                    <a:pt x="339" y="213"/>
                  </a:lnTo>
                  <a:lnTo>
                    <a:pt x="336" y="207"/>
                  </a:lnTo>
                  <a:lnTo>
                    <a:pt x="332" y="203"/>
                  </a:lnTo>
                  <a:lnTo>
                    <a:pt x="328" y="199"/>
                  </a:lnTo>
                  <a:lnTo>
                    <a:pt x="324" y="194"/>
                  </a:lnTo>
                  <a:lnTo>
                    <a:pt x="319" y="191"/>
                  </a:lnTo>
                  <a:lnTo>
                    <a:pt x="314" y="188"/>
                  </a:lnTo>
                  <a:lnTo>
                    <a:pt x="309" y="186"/>
                  </a:lnTo>
                  <a:lnTo>
                    <a:pt x="303" y="184"/>
                  </a:lnTo>
                  <a:lnTo>
                    <a:pt x="298" y="181"/>
                  </a:lnTo>
                  <a:lnTo>
                    <a:pt x="292" y="181"/>
                  </a:lnTo>
                  <a:lnTo>
                    <a:pt x="285" y="180"/>
                  </a:lnTo>
                  <a:lnTo>
                    <a:pt x="280" y="181"/>
                  </a:lnTo>
                  <a:lnTo>
                    <a:pt x="273" y="181"/>
                  </a:lnTo>
                  <a:lnTo>
                    <a:pt x="268" y="184"/>
                  </a:lnTo>
                  <a:lnTo>
                    <a:pt x="262" y="186"/>
                  </a:lnTo>
                  <a:lnTo>
                    <a:pt x="257" y="188"/>
                  </a:lnTo>
                  <a:lnTo>
                    <a:pt x="252" y="191"/>
                  </a:lnTo>
                  <a:lnTo>
                    <a:pt x="248" y="194"/>
                  </a:lnTo>
                  <a:lnTo>
                    <a:pt x="243" y="199"/>
                  </a:lnTo>
                  <a:lnTo>
                    <a:pt x="239" y="203"/>
                  </a:lnTo>
                  <a:lnTo>
                    <a:pt x="236" y="207"/>
                  </a:lnTo>
                  <a:lnTo>
                    <a:pt x="233" y="213"/>
                  </a:lnTo>
                  <a:lnTo>
                    <a:pt x="230" y="218"/>
                  </a:lnTo>
                  <a:lnTo>
                    <a:pt x="228" y="223"/>
                  </a:lnTo>
                  <a:lnTo>
                    <a:pt x="226" y="229"/>
                  </a:lnTo>
                  <a:lnTo>
                    <a:pt x="225" y="235"/>
                  </a:lnTo>
                  <a:lnTo>
                    <a:pt x="225" y="240"/>
                  </a:lnTo>
                  <a:lnTo>
                    <a:pt x="226" y="248"/>
                  </a:lnTo>
                  <a:lnTo>
                    <a:pt x="227" y="254"/>
                  </a:lnTo>
                  <a:lnTo>
                    <a:pt x="229" y="261"/>
                  </a:lnTo>
                  <a:lnTo>
                    <a:pt x="231" y="267"/>
                  </a:lnTo>
                  <a:lnTo>
                    <a:pt x="94" y="387"/>
                  </a:lnTo>
                  <a:lnTo>
                    <a:pt x="86" y="382"/>
                  </a:lnTo>
                  <a:lnTo>
                    <a:pt x="78" y="379"/>
                  </a:lnTo>
                  <a:lnTo>
                    <a:pt x="68" y="377"/>
                  </a:lnTo>
                  <a:lnTo>
                    <a:pt x="60" y="377"/>
                  </a:lnTo>
                  <a:lnTo>
                    <a:pt x="53" y="377"/>
                  </a:lnTo>
                  <a:lnTo>
                    <a:pt x="47" y="378"/>
                  </a:lnTo>
                  <a:lnTo>
                    <a:pt x="42" y="379"/>
                  </a:lnTo>
                  <a:lnTo>
                    <a:pt x="36" y="381"/>
                  </a:lnTo>
                  <a:lnTo>
                    <a:pt x="31" y="383"/>
                  </a:lnTo>
                  <a:lnTo>
                    <a:pt x="26" y="386"/>
                  </a:lnTo>
                  <a:lnTo>
                    <a:pt x="21" y="391"/>
                  </a:lnTo>
                  <a:lnTo>
                    <a:pt x="17" y="394"/>
                  </a:lnTo>
                  <a:lnTo>
                    <a:pt x="13" y="398"/>
                  </a:lnTo>
                  <a:lnTo>
                    <a:pt x="9" y="402"/>
                  </a:lnTo>
                  <a:lnTo>
                    <a:pt x="6" y="408"/>
                  </a:lnTo>
                  <a:lnTo>
                    <a:pt x="4" y="413"/>
                  </a:lnTo>
                  <a:lnTo>
                    <a:pt x="2" y="419"/>
                  </a:lnTo>
                  <a:lnTo>
                    <a:pt x="1" y="425"/>
                  </a:lnTo>
                  <a:lnTo>
                    <a:pt x="0" y="430"/>
                  </a:lnTo>
                  <a:lnTo>
                    <a:pt x="0" y="437"/>
                  </a:lnTo>
                  <a:lnTo>
                    <a:pt x="0" y="443"/>
                  </a:lnTo>
                  <a:lnTo>
                    <a:pt x="1" y="449"/>
                  </a:lnTo>
                  <a:lnTo>
                    <a:pt x="2" y="455"/>
                  </a:lnTo>
                  <a:lnTo>
                    <a:pt x="4" y="460"/>
                  </a:lnTo>
                  <a:lnTo>
                    <a:pt x="6" y="466"/>
                  </a:lnTo>
                  <a:lnTo>
                    <a:pt x="9" y="470"/>
                  </a:lnTo>
                  <a:lnTo>
                    <a:pt x="13" y="475"/>
                  </a:lnTo>
                  <a:lnTo>
                    <a:pt x="17" y="480"/>
                  </a:lnTo>
                  <a:lnTo>
                    <a:pt x="21" y="483"/>
                  </a:lnTo>
                  <a:lnTo>
                    <a:pt x="26" y="486"/>
                  </a:lnTo>
                  <a:lnTo>
                    <a:pt x="31" y="489"/>
                  </a:lnTo>
                  <a:lnTo>
                    <a:pt x="36" y="493"/>
                  </a:lnTo>
                  <a:lnTo>
                    <a:pt x="42" y="494"/>
                  </a:lnTo>
                  <a:lnTo>
                    <a:pt x="47" y="496"/>
                  </a:lnTo>
                  <a:lnTo>
                    <a:pt x="53" y="497"/>
                  </a:lnTo>
                  <a:lnTo>
                    <a:pt x="60" y="49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35" name="Freeform 4665" descr="Icon of graph. ">
            <a:extLst>
              <a:ext uri="{FF2B5EF4-FFF2-40B4-BE49-F238E27FC236}">
                <a16:creationId xmlns:a16="http://schemas.microsoft.com/office/drawing/2014/main" id="{557E39B2-E017-4E5C-B53E-DDE3B9D4C92C}"/>
              </a:ext>
            </a:extLst>
          </p:cNvPr>
          <p:cNvSpPr>
            <a:spLocks/>
          </p:cNvSpPr>
          <p:nvPr/>
        </p:nvSpPr>
        <p:spPr bwMode="auto">
          <a:xfrm>
            <a:off x="7877961" y="3531386"/>
            <a:ext cx="347679" cy="347679"/>
          </a:xfrm>
          <a:custGeom>
            <a:avLst/>
            <a:gdLst>
              <a:gd name="T0" fmla="*/ 761 w 904"/>
              <a:gd name="T1" fmla="*/ 213 h 903"/>
              <a:gd name="T2" fmla="*/ 754 w 904"/>
              <a:gd name="T3" fmla="*/ 225 h 903"/>
              <a:gd name="T4" fmla="*/ 576 w 904"/>
              <a:gd name="T5" fmla="*/ 277 h 903"/>
              <a:gd name="T6" fmla="*/ 498 w 904"/>
              <a:gd name="T7" fmla="*/ 298 h 903"/>
              <a:gd name="T8" fmla="*/ 431 w 904"/>
              <a:gd name="T9" fmla="*/ 329 h 903"/>
              <a:gd name="T10" fmla="*/ 578 w 904"/>
              <a:gd name="T11" fmla="*/ 170 h 903"/>
              <a:gd name="T12" fmla="*/ 618 w 904"/>
              <a:gd name="T13" fmla="*/ 180 h 903"/>
              <a:gd name="T14" fmla="*/ 661 w 904"/>
              <a:gd name="T15" fmla="*/ 169 h 903"/>
              <a:gd name="T16" fmla="*/ 693 w 904"/>
              <a:gd name="T17" fmla="*/ 141 h 903"/>
              <a:gd name="T18" fmla="*/ 707 w 904"/>
              <a:gd name="T19" fmla="*/ 99 h 903"/>
              <a:gd name="T20" fmla="*/ 701 w 904"/>
              <a:gd name="T21" fmla="*/ 55 h 903"/>
              <a:gd name="T22" fmla="*/ 676 w 904"/>
              <a:gd name="T23" fmla="*/ 20 h 903"/>
              <a:gd name="T24" fmla="*/ 636 w 904"/>
              <a:gd name="T25" fmla="*/ 2 h 903"/>
              <a:gd name="T26" fmla="*/ 591 w 904"/>
              <a:gd name="T27" fmla="*/ 4 h 903"/>
              <a:gd name="T28" fmla="*/ 554 w 904"/>
              <a:gd name="T29" fmla="*/ 25 h 903"/>
              <a:gd name="T30" fmla="*/ 531 w 904"/>
              <a:gd name="T31" fmla="*/ 63 h 903"/>
              <a:gd name="T32" fmla="*/ 532 w 904"/>
              <a:gd name="T33" fmla="*/ 118 h 903"/>
              <a:gd name="T34" fmla="*/ 369 w 904"/>
              <a:gd name="T35" fmla="*/ 289 h 903"/>
              <a:gd name="T36" fmla="*/ 325 w 904"/>
              <a:gd name="T37" fmla="*/ 289 h 903"/>
              <a:gd name="T38" fmla="*/ 294 w 904"/>
              <a:gd name="T39" fmla="*/ 308 h 903"/>
              <a:gd name="T40" fmla="*/ 275 w 904"/>
              <a:gd name="T41" fmla="*/ 338 h 903"/>
              <a:gd name="T42" fmla="*/ 275 w 904"/>
              <a:gd name="T43" fmla="*/ 383 h 903"/>
              <a:gd name="T44" fmla="*/ 113 w 904"/>
              <a:gd name="T45" fmla="*/ 545 h 903"/>
              <a:gd name="T46" fmla="*/ 64 w 904"/>
              <a:gd name="T47" fmla="*/ 546 h 903"/>
              <a:gd name="T48" fmla="*/ 26 w 904"/>
              <a:gd name="T49" fmla="*/ 568 h 903"/>
              <a:gd name="T50" fmla="*/ 5 w 904"/>
              <a:gd name="T51" fmla="*/ 605 h 903"/>
              <a:gd name="T52" fmla="*/ 3 w 904"/>
              <a:gd name="T53" fmla="*/ 650 h 903"/>
              <a:gd name="T54" fmla="*/ 21 w 904"/>
              <a:gd name="T55" fmla="*/ 690 h 903"/>
              <a:gd name="T56" fmla="*/ 56 w 904"/>
              <a:gd name="T57" fmla="*/ 716 h 903"/>
              <a:gd name="T58" fmla="*/ 100 w 904"/>
              <a:gd name="T59" fmla="*/ 722 h 903"/>
              <a:gd name="T60" fmla="*/ 142 w 904"/>
              <a:gd name="T61" fmla="*/ 706 h 903"/>
              <a:gd name="T62" fmla="*/ 170 w 904"/>
              <a:gd name="T63" fmla="*/ 675 h 903"/>
              <a:gd name="T64" fmla="*/ 181 w 904"/>
              <a:gd name="T65" fmla="*/ 632 h 903"/>
              <a:gd name="T66" fmla="*/ 171 w 904"/>
              <a:gd name="T67" fmla="*/ 591 h 903"/>
              <a:gd name="T68" fmla="*/ 316 w 904"/>
              <a:gd name="T69" fmla="*/ 430 h 903"/>
              <a:gd name="T70" fmla="*/ 286 w 904"/>
              <a:gd name="T71" fmla="*/ 538 h 903"/>
              <a:gd name="T72" fmla="*/ 271 w 904"/>
              <a:gd name="T73" fmla="*/ 753 h 903"/>
              <a:gd name="T74" fmla="*/ 216 w 904"/>
              <a:gd name="T75" fmla="*/ 757 h 903"/>
              <a:gd name="T76" fmla="*/ 212 w 904"/>
              <a:gd name="T77" fmla="*/ 888 h 903"/>
              <a:gd name="T78" fmla="*/ 218 w 904"/>
              <a:gd name="T79" fmla="*/ 901 h 903"/>
              <a:gd name="T80" fmla="*/ 349 w 904"/>
              <a:gd name="T81" fmla="*/ 903 h 903"/>
              <a:gd name="T82" fmla="*/ 361 w 904"/>
              <a:gd name="T83" fmla="*/ 894 h 903"/>
              <a:gd name="T84" fmla="*/ 361 w 904"/>
              <a:gd name="T85" fmla="*/ 762 h 903"/>
              <a:gd name="T86" fmla="*/ 349 w 904"/>
              <a:gd name="T87" fmla="*/ 753 h 903"/>
              <a:gd name="T88" fmla="*/ 305 w 904"/>
              <a:gd name="T89" fmla="*/ 597 h 903"/>
              <a:gd name="T90" fmla="*/ 343 w 904"/>
              <a:gd name="T91" fmla="*/ 469 h 903"/>
              <a:gd name="T92" fmla="*/ 383 w 904"/>
              <a:gd name="T93" fmla="*/ 426 h 903"/>
              <a:gd name="T94" fmla="*/ 418 w 904"/>
              <a:gd name="T95" fmla="*/ 383 h 903"/>
              <a:gd name="T96" fmla="*/ 471 w 904"/>
              <a:gd name="T97" fmla="*/ 342 h 903"/>
              <a:gd name="T98" fmla="*/ 544 w 904"/>
              <a:gd name="T99" fmla="*/ 315 h 903"/>
              <a:gd name="T100" fmla="*/ 627 w 904"/>
              <a:gd name="T101" fmla="*/ 302 h 903"/>
              <a:gd name="T102" fmla="*/ 754 w 904"/>
              <a:gd name="T103" fmla="*/ 348 h 903"/>
              <a:gd name="T104" fmla="*/ 763 w 904"/>
              <a:gd name="T105" fmla="*/ 360 h 903"/>
              <a:gd name="T106" fmla="*/ 895 w 904"/>
              <a:gd name="T107" fmla="*/ 360 h 903"/>
              <a:gd name="T108" fmla="*/ 904 w 904"/>
              <a:gd name="T109" fmla="*/ 348 h 903"/>
              <a:gd name="T110" fmla="*/ 902 w 904"/>
              <a:gd name="T111" fmla="*/ 217 h 903"/>
              <a:gd name="T112" fmla="*/ 889 w 904"/>
              <a:gd name="T113" fmla="*/ 211 h 90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904" h="903">
                <a:moveTo>
                  <a:pt x="889" y="211"/>
                </a:moveTo>
                <a:lnTo>
                  <a:pt x="768" y="211"/>
                </a:lnTo>
                <a:lnTo>
                  <a:pt x="765" y="211"/>
                </a:lnTo>
                <a:lnTo>
                  <a:pt x="763" y="212"/>
                </a:lnTo>
                <a:lnTo>
                  <a:pt x="761" y="213"/>
                </a:lnTo>
                <a:lnTo>
                  <a:pt x="758" y="215"/>
                </a:lnTo>
                <a:lnTo>
                  <a:pt x="756" y="217"/>
                </a:lnTo>
                <a:lnTo>
                  <a:pt x="755" y="220"/>
                </a:lnTo>
                <a:lnTo>
                  <a:pt x="754" y="222"/>
                </a:lnTo>
                <a:lnTo>
                  <a:pt x="754" y="225"/>
                </a:lnTo>
                <a:lnTo>
                  <a:pt x="754" y="271"/>
                </a:lnTo>
                <a:lnTo>
                  <a:pt x="663" y="271"/>
                </a:lnTo>
                <a:lnTo>
                  <a:pt x="627" y="272"/>
                </a:lnTo>
                <a:lnTo>
                  <a:pt x="593" y="275"/>
                </a:lnTo>
                <a:lnTo>
                  <a:pt x="576" y="277"/>
                </a:lnTo>
                <a:lnTo>
                  <a:pt x="561" y="281"/>
                </a:lnTo>
                <a:lnTo>
                  <a:pt x="545" y="284"/>
                </a:lnTo>
                <a:lnTo>
                  <a:pt x="529" y="287"/>
                </a:lnTo>
                <a:lnTo>
                  <a:pt x="513" y="292"/>
                </a:lnTo>
                <a:lnTo>
                  <a:pt x="498" y="298"/>
                </a:lnTo>
                <a:lnTo>
                  <a:pt x="484" y="302"/>
                </a:lnTo>
                <a:lnTo>
                  <a:pt x="470" y="309"/>
                </a:lnTo>
                <a:lnTo>
                  <a:pt x="457" y="315"/>
                </a:lnTo>
                <a:lnTo>
                  <a:pt x="443" y="323"/>
                </a:lnTo>
                <a:lnTo>
                  <a:pt x="431" y="329"/>
                </a:lnTo>
                <a:lnTo>
                  <a:pt x="418" y="337"/>
                </a:lnTo>
                <a:lnTo>
                  <a:pt x="415" y="328"/>
                </a:lnTo>
                <a:lnTo>
                  <a:pt x="409" y="319"/>
                </a:lnTo>
                <a:lnTo>
                  <a:pt x="565" y="163"/>
                </a:lnTo>
                <a:lnTo>
                  <a:pt x="578" y="170"/>
                </a:lnTo>
                <a:lnTo>
                  <a:pt x="590" y="176"/>
                </a:lnTo>
                <a:lnTo>
                  <a:pt x="597" y="178"/>
                </a:lnTo>
                <a:lnTo>
                  <a:pt x="604" y="179"/>
                </a:lnTo>
                <a:lnTo>
                  <a:pt x="610" y="180"/>
                </a:lnTo>
                <a:lnTo>
                  <a:pt x="618" y="180"/>
                </a:lnTo>
                <a:lnTo>
                  <a:pt x="627" y="180"/>
                </a:lnTo>
                <a:lnTo>
                  <a:pt x="636" y="178"/>
                </a:lnTo>
                <a:lnTo>
                  <a:pt x="644" y="176"/>
                </a:lnTo>
                <a:lnTo>
                  <a:pt x="653" y="173"/>
                </a:lnTo>
                <a:lnTo>
                  <a:pt x="661" y="169"/>
                </a:lnTo>
                <a:lnTo>
                  <a:pt x="668" y="164"/>
                </a:lnTo>
                <a:lnTo>
                  <a:pt x="676" y="160"/>
                </a:lnTo>
                <a:lnTo>
                  <a:pt x="681" y="154"/>
                </a:lnTo>
                <a:lnTo>
                  <a:pt x="687" y="147"/>
                </a:lnTo>
                <a:lnTo>
                  <a:pt x="693" y="141"/>
                </a:lnTo>
                <a:lnTo>
                  <a:pt x="697" y="133"/>
                </a:lnTo>
                <a:lnTo>
                  <a:pt x="701" y="125"/>
                </a:lnTo>
                <a:lnTo>
                  <a:pt x="704" y="117"/>
                </a:lnTo>
                <a:lnTo>
                  <a:pt x="706" y="108"/>
                </a:lnTo>
                <a:lnTo>
                  <a:pt x="707" y="99"/>
                </a:lnTo>
                <a:lnTo>
                  <a:pt x="709" y="90"/>
                </a:lnTo>
                <a:lnTo>
                  <a:pt x="707" y="81"/>
                </a:lnTo>
                <a:lnTo>
                  <a:pt x="706" y="72"/>
                </a:lnTo>
                <a:lnTo>
                  <a:pt x="704" y="63"/>
                </a:lnTo>
                <a:lnTo>
                  <a:pt x="701" y="55"/>
                </a:lnTo>
                <a:lnTo>
                  <a:pt x="697" y="47"/>
                </a:lnTo>
                <a:lnTo>
                  <a:pt x="693" y="39"/>
                </a:lnTo>
                <a:lnTo>
                  <a:pt x="687" y="32"/>
                </a:lnTo>
                <a:lnTo>
                  <a:pt x="681" y="25"/>
                </a:lnTo>
                <a:lnTo>
                  <a:pt x="676" y="20"/>
                </a:lnTo>
                <a:lnTo>
                  <a:pt x="668" y="15"/>
                </a:lnTo>
                <a:lnTo>
                  <a:pt x="661" y="11"/>
                </a:lnTo>
                <a:lnTo>
                  <a:pt x="653" y="6"/>
                </a:lnTo>
                <a:lnTo>
                  <a:pt x="644" y="4"/>
                </a:lnTo>
                <a:lnTo>
                  <a:pt x="636" y="2"/>
                </a:lnTo>
                <a:lnTo>
                  <a:pt x="627" y="0"/>
                </a:lnTo>
                <a:lnTo>
                  <a:pt x="618" y="0"/>
                </a:lnTo>
                <a:lnTo>
                  <a:pt x="609" y="0"/>
                </a:lnTo>
                <a:lnTo>
                  <a:pt x="600" y="2"/>
                </a:lnTo>
                <a:lnTo>
                  <a:pt x="591" y="4"/>
                </a:lnTo>
                <a:lnTo>
                  <a:pt x="583" y="6"/>
                </a:lnTo>
                <a:lnTo>
                  <a:pt x="575" y="11"/>
                </a:lnTo>
                <a:lnTo>
                  <a:pt x="567" y="15"/>
                </a:lnTo>
                <a:lnTo>
                  <a:pt x="561" y="20"/>
                </a:lnTo>
                <a:lnTo>
                  <a:pt x="554" y="25"/>
                </a:lnTo>
                <a:lnTo>
                  <a:pt x="548" y="32"/>
                </a:lnTo>
                <a:lnTo>
                  <a:pt x="543" y="39"/>
                </a:lnTo>
                <a:lnTo>
                  <a:pt x="538" y="47"/>
                </a:lnTo>
                <a:lnTo>
                  <a:pt x="535" y="55"/>
                </a:lnTo>
                <a:lnTo>
                  <a:pt x="531" y="63"/>
                </a:lnTo>
                <a:lnTo>
                  <a:pt x="529" y="72"/>
                </a:lnTo>
                <a:lnTo>
                  <a:pt x="528" y="81"/>
                </a:lnTo>
                <a:lnTo>
                  <a:pt x="528" y="90"/>
                </a:lnTo>
                <a:lnTo>
                  <a:pt x="529" y="105"/>
                </a:lnTo>
                <a:lnTo>
                  <a:pt x="532" y="118"/>
                </a:lnTo>
                <a:lnTo>
                  <a:pt x="537" y="131"/>
                </a:lnTo>
                <a:lnTo>
                  <a:pt x="545" y="142"/>
                </a:lnTo>
                <a:lnTo>
                  <a:pt x="388" y="298"/>
                </a:lnTo>
                <a:lnTo>
                  <a:pt x="379" y="293"/>
                </a:lnTo>
                <a:lnTo>
                  <a:pt x="369" y="289"/>
                </a:lnTo>
                <a:lnTo>
                  <a:pt x="358" y="286"/>
                </a:lnTo>
                <a:lnTo>
                  <a:pt x="347" y="285"/>
                </a:lnTo>
                <a:lnTo>
                  <a:pt x="339" y="286"/>
                </a:lnTo>
                <a:lnTo>
                  <a:pt x="331" y="287"/>
                </a:lnTo>
                <a:lnTo>
                  <a:pt x="325" y="289"/>
                </a:lnTo>
                <a:lnTo>
                  <a:pt x="318" y="292"/>
                </a:lnTo>
                <a:lnTo>
                  <a:pt x="311" y="294"/>
                </a:lnTo>
                <a:lnTo>
                  <a:pt x="304" y="299"/>
                </a:lnTo>
                <a:lnTo>
                  <a:pt x="299" y="303"/>
                </a:lnTo>
                <a:lnTo>
                  <a:pt x="294" y="308"/>
                </a:lnTo>
                <a:lnTo>
                  <a:pt x="288" y="313"/>
                </a:lnTo>
                <a:lnTo>
                  <a:pt x="284" y="319"/>
                </a:lnTo>
                <a:lnTo>
                  <a:pt x="281" y="325"/>
                </a:lnTo>
                <a:lnTo>
                  <a:pt x="277" y="332"/>
                </a:lnTo>
                <a:lnTo>
                  <a:pt x="275" y="338"/>
                </a:lnTo>
                <a:lnTo>
                  <a:pt x="273" y="346"/>
                </a:lnTo>
                <a:lnTo>
                  <a:pt x="271" y="353"/>
                </a:lnTo>
                <a:lnTo>
                  <a:pt x="271" y="361"/>
                </a:lnTo>
                <a:lnTo>
                  <a:pt x="273" y="372"/>
                </a:lnTo>
                <a:lnTo>
                  <a:pt x="275" y="383"/>
                </a:lnTo>
                <a:lnTo>
                  <a:pt x="278" y="393"/>
                </a:lnTo>
                <a:lnTo>
                  <a:pt x="284" y="403"/>
                </a:lnTo>
                <a:lnTo>
                  <a:pt x="134" y="553"/>
                </a:lnTo>
                <a:lnTo>
                  <a:pt x="124" y="547"/>
                </a:lnTo>
                <a:lnTo>
                  <a:pt x="113" y="545"/>
                </a:lnTo>
                <a:lnTo>
                  <a:pt x="102" y="543"/>
                </a:lnTo>
                <a:lnTo>
                  <a:pt x="91" y="542"/>
                </a:lnTo>
                <a:lnTo>
                  <a:pt x="82" y="542"/>
                </a:lnTo>
                <a:lnTo>
                  <a:pt x="73" y="544"/>
                </a:lnTo>
                <a:lnTo>
                  <a:pt x="64" y="546"/>
                </a:lnTo>
                <a:lnTo>
                  <a:pt x="56" y="548"/>
                </a:lnTo>
                <a:lnTo>
                  <a:pt x="48" y="553"/>
                </a:lnTo>
                <a:lnTo>
                  <a:pt x="40" y="557"/>
                </a:lnTo>
                <a:lnTo>
                  <a:pt x="33" y="562"/>
                </a:lnTo>
                <a:lnTo>
                  <a:pt x="26" y="568"/>
                </a:lnTo>
                <a:lnTo>
                  <a:pt x="21" y="574"/>
                </a:lnTo>
                <a:lnTo>
                  <a:pt x="16" y="581"/>
                </a:lnTo>
                <a:lnTo>
                  <a:pt x="12" y="589"/>
                </a:lnTo>
                <a:lnTo>
                  <a:pt x="7" y="597"/>
                </a:lnTo>
                <a:lnTo>
                  <a:pt x="5" y="605"/>
                </a:lnTo>
                <a:lnTo>
                  <a:pt x="3" y="614"/>
                </a:lnTo>
                <a:lnTo>
                  <a:pt x="0" y="623"/>
                </a:lnTo>
                <a:lnTo>
                  <a:pt x="0" y="632"/>
                </a:lnTo>
                <a:lnTo>
                  <a:pt x="0" y="641"/>
                </a:lnTo>
                <a:lnTo>
                  <a:pt x="3" y="650"/>
                </a:lnTo>
                <a:lnTo>
                  <a:pt x="5" y="659"/>
                </a:lnTo>
                <a:lnTo>
                  <a:pt x="7" y="667"/>
                </a:lnTo>
                <a:lnTo>
                  <a:pt x="12" y="675"/>
                </a:lnTo>
                <a:lnTo>
                  <a:pt x="16" y="683"/>
                </a:lnTo>
                <a:lnTo>
                  <a:pt x="21" y="690"/>
                </a:lnTo>
                <a:lnTo>
                  <a:pt x="26" y="696"/>
                </a:lnTo>
                <a:lnTo>
                  <a:pt x="33" y="702"/>
                </a:lnTo>
                <a:lnTo>
                  <a:pt x="40" y="706"/>
                </a:lnTo>
                <a:lnTo>
                  <a:pt x="48" y="711"/>
                </a:lnTo>
                <a:lnTo>
                  <a:pt x="56" y="716"/>
                </a:lnTo>
                <a:lnTo>
                  <a:pt x="64" y="718"/>
                </a:lnTo>
                <a:lnTo>
                  <a:pt x="73" y="720"/>
                </a:lnTo>
                <a:lnTo>
                  <a:pt x="82" y="722"/>
                </a:lnTo>
                <a:lnTo>
                  <a:pt x="91" y="722"/>
                </a:lnTo>
                <a:lnTo>
                  <a:pt x="100" y="722"/>
                </a:lnTo>
                <a:lnTo>
                  <a:pt x="109" y="720"/>
                </a:lnTo>
                <a:lnTo>
                  <a:pt x="118" y="718"/>
                </a:lnTo>
                <a:lnTo>
                  <a:pt x="126" y="716"/>
                </a:lnTo>
                <a:lnTo>
                  <a:pt x="134" y="711"/>
                </a:lnTo>
                <a:lnTo>
                  <a:pt x="142" y="706"/>
                </a:lnTo>
                <a:lnTo>
                  <a:pt x="148" y="702"/>
                </a:lnTo>
                <a:lnTo>
                  <a:pt x="155" y="696"/>
                </a:lnTo>
                <a:lnTo>
                  <a:pt x="161" y="690"/>
                </a:lnTo>
                <a:lnTo>
                  <a:pt x="165" y="683"/>
                </a:lnTo>
                <a:lnTo>
                  <a:pt x="170" y="675"/>
                </a:lnTo>
                <a:lnTo>
                  <a:pt x="174" y="667"/>
                </a:lnTo>
                <a:lnTo>
                  <a:pt x="177" y="659"/>
                </a:lnTo>
                <a:lnTo>
                  <a:pt x="179" y="650"/>
                </a:lnTo>
                <a:lnTo>
                  <a:pt x="181" y="641"/>
                </a:lnTo>
                <a:lnTo>
                  <a:pt x="181" y="632"/>
                </a:lnTo>
                <a:lnTo>
                  <a:pt x="181" y="623"/>
                </a:lnTo>
                <a:lnTo>
                  <a:pt x="180" y="615"/>
                </a:lnTo>
                <a:lnTo>
                  <a:pt x="178" y="607"/>
                </a:lnTo>
                <a:lnTo>
                  <a:pt x="174" y="599"/>
                </a:lnTo>
                <a:lnTo>
                  <a:pt x="171" y="591"/>
                </a:lnTo>
                <a:lnTo>
                  <a:pt x="168" y="585"/>
                </a:lnTo>
                <a:lnTo>
                  <a:pt x="163" y="578"/>
                </a:lnTo>
                <a:lnTo>
                  <a:pt x="157" y="571"/>
                </a:lnTo>
                <a:lnTo>
                  <a:pt x="305" y="424"/>
                </a:lnTo>
                <a:lnTo>
                  <a:pt x="316" y="430"/>
                </a:lnTo>
                <a:lnTo>
                  <a:pt x="328" y="433"/>
                </a:lnTo>
                <a:lnTo>
                  <a:pt x="314" y="457"/>
                </a:lnTo>
                <a:lnTo>
                  <a:pt x="303" y="483"/>
                </a:lnTo>
                <a:lnTo>
                  <a:pt x="294" y="510"/>
                </a:lnTo>
                <a:lnTo>
                  <a:pt x="286" y="538"/>
                </a:lnTo>
                <a:lnTo>
                  <a:pt x="279" y="568"/>
                </a:lnTo>
                <a:lnTo>
                  <a:pt x="275" y="598"/>
                </a:lnTo>
                <a:lnTo>
                  <a:pt x="273" y="630"/>
                </a:lnTo>
                <a:lnTo>
                  <a:pt x="271" y="662"/>
                </a:lnTo>
                <a:lnTo>
                  <a:pt x="271" y="753"/>
                </a:lnTo>
                <a:lnTo>
                  <a:pt x="226" y="753"/>
                </a:lnTo>
                <a:lnTo>
                  <a:pt x="223" y="753"/>
                </a:lnTo>
                <a:lnTo>
                  <a:pt x="221" y="754"/>
                </a:lnTo>
                <a:lnTo>
                  <a:pt x="218" y="755"/>
                </a:lnTo>
                <a:lnTo>
                  <a:pt x="216" y="757"/>
                </a:lnTo>
                <a:lnTo>
                  <a:pt x="214" y="760"/>
                </a:lnTo>
                <a:lnTo>
                  <a:pt x="213" y="762"/>
                </a:lnTo>
                <a:lnTo>
                  <a:pt x="212" y="764"/>
                </a:lnTo>
                <a:lnTo>
                  <a:pt x="212" y="767"/>
                </a:lnTo>
                <a:lnTo>
                  <a:pt x="212" y="888"/>
                </a:lnTo>
                <a:lnTo>
                  <a:pt x="212" y="891"/>
                </a:lnTo>
                <a:lnTo>
                  <a:pt x="213" y="894"/>
                </a:lnTo>
                <a:lnTo>
                  <a:pt x="214" y="896"/>
                </a:lnTo>
                <a:lnTo>
                  <a:pt x="216" y="898"/>
                </a:lnTo>
                <a:lnTo>
                  <a:pt x="218" y="901"/>
                </a:lnTo>
                <a:lnTo>
                  <a:pt x="221" y="902"/>
                </a:lnTo>
                <a:lnTo>
                  <a:pt x="223" y="903"/>
                </a:lnTo>
                <a:lnTo>
                  <a:pt x="226" y="903"/>
                </a:lnTo>
                <a:lnTo>
                  <a:pt x="347" y="903"/>
                </a:lnTo>
                <a:lnTo>
                  <a:pt x="349" y="903"/>
                </a:lnTo>
                <a:lnTo>
                  <a:pt x="353" y="902"/>
                </a:lnTo>
                <a:lnTo>
                  <a:pt x="355" y="901"/>
                </a:lnTo>
                <a:lnTo>
                  <a:pt x="357" y="898"/>
                </a:lnTo>
                <a:lnTo>
                  <a:pt x="360" y="896"/>
                </a:lnTo>
                <a:lnTo>
                  <a:pt x="361" y="894"/>
                </a:lnTo>
                <a:lnTo>
                  <a:pt x="362" y="891"/>
                </a:lnTo>
                <a:lnTo>
                  <a:pt x="362" y="888"/>
                </a:lnTo>
                <a:lnTo>
                  <a:pt x="362" y="767"/>
                </a:lnTo>
                <a:lnTo>
                  <a:pt x="362" y="764"/>
                </a:lnTo>
                <a:lnTo>
                  <a:pt x="361" y="762"/>
                </a:lnTo>
                <a:lnTo>
                  <a:pt x="360" y="760"/>
                </a:lnTo>
                <a:lnTo>
                  <a:pt x="357" y="757"/>
                </a:lnTo>
                <a:lnTo>
                  <a:pt x="355" y="755"/>
                </a:lnTo>
                <a:lnTo>
                  <a:pt x="353" y="754"/>
                </a:lnTo>
                <a:lnTo>
                  <a:pt x="349" y="753"/>
                </a:lnTo>
                <a:lnTo>
                  <a:pt x="347" y="753"/>
                </a:lnTo>
                <a:lnTo>
                  <a:pt x="302" y="753"/>
                </a:lnTo>
                <a:lnTo>
                  <a:pt x="302" y="662"/>
                </a:lnTo>
                <a:lnTo>
                  <a:pt x="303" y="629"/>
                </a:lnTo>
                <a:lnTo>
                  <a:pt x="305" y="597"/>
                </a:lnTo>
                <a:lnTo>
                  <a:pt x="310" y="566"/>
                </a:lnTo>
                <a:lnTo>
                  <a:pt x="317" y="537"/>
                </a:lnTo>
                <a:lnTo>
                  <a:pt x="326" y="509"/>
                </a:lnTo>
                <a:lnTo>
                  <a:pt x="336" y="482"/>
                </a:lnTo>
                <a:lnTo>
                  <a:pt x="343" y="469"/>
                </a:lnTo>
                <a:lnTo>
                  <a:pt x="348" y="457"/>
                </a:lnTo>
                <a:lnTo>
                  <a:pt x="355" y="446"/>
                </a:lnTo>
                <a:lnTo>
                  <a:pt x="363" y="434"/>
                </a:lnTo>
                <a:lnTo>
                  <a:pt x="373" y="431"/>
                </a:lnTo>
                <a:lnTo>
                  <a:pt x="383" y="426"/>
                </a:lnTo>
                <a:lnTo>
                  <a:pt x="393" y="420"/>
                </a:lnTo>
                <a:lnTo>
                  <a:pt x="401" y="413"/>
                </a:lnTo>
                <a:lnTo>
                  <a:pt x="408" y="404"/>
                </a:lnTo>
                <a:lnTo>
                  <a:pt x="414" y="395"/>
                </a:lnTo>
                <a:lnTo>
                  <a:pt x="418" y="383"/>
                </a:lnTo>
                <a:lnTo>
                  <a:pt x="421" y="372"/>
                </a:lnTo>
                <a:lnTo>
                  <a:pt x="433" y="364"/>
                </a:lnTo>
                <a:lnTo>
                  <a:pt x="445" y="356"/>
                </a:lnTo>
                <a:lnTo>
                  <a:pt x="458" y="348"/>
                </a:lnTo>
                <a:lnTo>
                  <a:pt x="471" y="342"/>
                </a:lnTo>
                <a:lnTo>
                  <a:pt x="485" y="335"/>
                </a:lnTo>
                <a:lnTo>
                  <a:pt x="498" y="329"/>
                </a:lnTo>
                <a:lnTo>
                  <a:pt x="513" y="324"/>
                </a:lnTo>
                <a:lnTo>
                  <a:pt x="529" y="319"/>
                </a:lnTo>
                <a:lnTo>
                  <a:pt x="544" y="315"/>
                </a:lnTo>
                <a:lnTo>
                  <a:pt x="559" y="311"/>
                </a:lnTo>
                <a:lnTo>
                  <a:pt x="576" y="308"/>
                </a:lnTo>
                <a:lnTo>
                  <a:pt x="593" y="306"/>
                </a:lnTo>
                <a:lnTo>
                  <a:pt x="610" y="303"/>
                </a:lnTo>
                <a:lnTo>
                  <a:pt x="627" y="302"/>
                </a:lnTo>
                <a:lnTo>
                  <a:pt x="645" y="301"/>
                </a:lnTo>
                <a:lnTo>
                  <a:pt x="663" y="301"/>
                </a:lnTo>
                <a:lnTo>
                  <a:pt x="754" y="301"/>
                </a:lnTo>
                <a:lnTo>
                  <a:pt x="754" y="346"/>
                </a:lnTo>
                <a:lnTo>
                  <a:pt x="754" y="348"/>
                </a:lnTo>
                <a:lnTo>
                  <a:pt x="755" y="352"/>
                </a:lnTo>
                <a:lnTo>
                  <a:pt x="756" y="354"/>
                </a:lnTo>
                <a:lnTo>
                  <a:pt x="758" y="356"/>
                </a:lnTo>
                <a:lnTo>
                  <a:pt x="761" y="359"/>
                </a:lnTo>
                <a:lnTo>
                  <a:pt x="763" y="360"/>
                </a:lnTo>
                <a:lnTo>
                  <a:pt x="765" y="361"/>
                </a:lnTo>
                <a:lnTo>
                  <a:pt x="768" y="361"/>
                </a:lnTo>
                <a:lnTo>
                  <a:pt x="889" y="361"/>
                </a:lnTo>
                <a:lnTo>
                  <a:pt x="892" y="361"/>
                </a:lnTo>
                <a:lnTo>
                  <a:pt x="895" y="360"/>
                </a:lnTo>
                <a:lnTo>
                  <a:pt x="897" y="359"/>
                </a:lnTo>
                <a:lnTo>
                  <a:pt x="899" y="356"/>
                </a:lnTo>
                <a:lnTo>
                  <a:pt x="902" y="354"/>
                </a:lnTo>
                <a:lnTo>
                  <a:pt x="903" y="352"/>
                </a:lnTo>
                <a:lnTo>
                  <a:pt x="904" y="348"/>
                </a:lnTo>
                <a:lnTo>
                  <a:pt x="904" y="346"/>
                </a:lnTo>
                <a:lnTo>
                  <a:pt x="904" y="225"/>
                </a:lnTo>
                <a:lnTo>
                  <a:pt x="904" y="222"/>
                </a:lnTo>
                <a:lnTo>
                  <a:pt x="903" y="220"/>
                </a:lnTo>
                <a:lnTo>
                  <a:pt x="902" y="217"/>
                </a:lnTo>
                <a:lnTo>
                  <a:pt x="899" y="215"/>
                </a:lnTo>
                <a:lnTo>
                  <a:pt x="897" y="213"/>
                </a:lnTo>
                <a:lnTo>
                  <a:pt x="895" y="212"/>
                </a:lnTo>
                <a:lnTo>
                  <a:pt x="892" y="211"/>
                </a:lnTo>
                <a:lnTo>
                  <a:pt x="889" y="211"/>
                </a:ln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dirty="0"/>
          </a:p>
        </p:txBody>
      </p:sp>
      <p:grpSp>
        <p:nvGrpSpPr>
          <p:cNvPr id="39" name="Group 38" descr="Icon of gears. ">
            <a:extLst>
              <a:ext uri="{FF2B5EF4-FFF2-40B4-BE49-F238E27FC236}">
                <a16:creationId xmlns:a16="http://schemas.microsoft.com/office/drawing/2014/main" id="{5BC0E3F0-447D-4721-AB1F-C8243BA36671}"/>
              </a:ext>
            </a:extLst>
          </p:cNvPr>
          <p:cNvGrpSpPr/>
          <p:nvPr/>
        </p:nvGrpSpPr>
        <p:grpSpPr>
          <a:xfrm>
            <a:off x="4717582" y="5353558"/>
            <a:ext cx="343837" cy="343837"/>
            <a:chOff x="7613650" y="1387475"/>
            <a:chExt cx="284163" cy="284163"/>
          </a:xfrm>
          <a:solidFill>
            <a:schemeClr val="bg1"/>
          </a:solidFill>
        </p:grpSpPr>
        <p:sp>
          <p:nvSpPr>
            <p:cNvPr id="40" name="Freeform 4359">
              <a:extLst>
                <a:ext uri="{FF2B5EF4-FFF2-40B4-BE49-F238E27FC236}">
                  <a16:creationId xmlns:a16="http://schemas.microsoft.com/office/drawing/2014/main" id="{351831F3-9830-4A23-8B34-11A3FCCA027E}"/>
                </a:ext>
              </a:extLst>
            </p:cNvPr>
            <p:cNvSpPr>
              <a:spLocks noEditPoints="1"/>
            </p:cNvSpPr>
            <p:nvPr/>
          </p:nvSpPr>
          <p:spPr bwMode="auto">
            <a:xfrm>
              <a:off x="7613650" y="1471613"/>
              <a:ext cx="200025" cy="200025"/>
            </a:xfrm>
            <a:custGeom>
              <a:avLst/>
              <a:gdLst>
                <a:gd name="T0" fmla="*/ 276 w 629"/>
                <a:gd name="T1" fmla="*/ 436 h 629"/>
                <a:gd name="T2" fmla="*/ 233 w 629"/>
                <a:gd name="T3" fmla="*/ 411 h 629"/>
                <a:gd name="T4" fmla="*/ 202 w 629"/>
                <a:gd name="T5" fmla="*/ 374 h 629"/>
                <a:gd name="T6" fmla="*/ 187 w 629"/>
                <a:gd name="T7" fmla="*/ 325 h 629"/>
                <a:gd name="T8" fmla="*/ 192 w 629"/>
                <a:gd name="T9" fmla="*/ 274 h 629"/>
                <a:gd name="T10" fmla="*/ 216 w 629"/>
                <a:gd name="T11" fmla="*/ 231 h 629"/>
                <a:gd name="T12" fmla="*/ 253 w 629"/>
                <a:gd name="T13" fmla="*/ 199 h 629"/>
                <a:gd name="T14" fmla="*/ 301 w 629"/>
                <a:gd name="T15" fmla="*/ 184 h 629"/>
                <a:gd name="T16" fmla="*/ 352 w 629"/>
                <a:gd name="T17" fmla="*/ 190 h 629"/>
                <a:gd name="T18" fmla="*/ 395 w 629"/>
                <a:gd name="T19" fmla="*/ 213 h 629"/>
                <a:gd name="T20" fmla="*/ 426 w 629"/>
                <a:gd name="T21" fmla="*/ 252 h 629"/>
                <a:gd name="T22" fmla="*/ 441 w 629"/>
                <a:gd name="T23" fmla="*/ 300 h 629"/>
                <a:gd name="T24" fmla="*/ 436 w 629"/>
                <a:gd name="T25" fmla="*/ 350 h 629"/>
                <a:gd name="T26" fmla="*/ 413 w 629"/>
                <a:gd name="T27" fmla="*/ 394 h 629"/>
                <a:gd name="T28" fmla="*/ 375 w 629"/>
                <a:gd name="T29" fmla="*/ 425 h 629"/>
                <a:gd name="T30" fmla="*/ 327 w 629"/>
                <a:gd name="T31" fmla="*/ 440 h 629"/>
                <a:gd name="T32" fmla="*/ 572 w 629"/>
                <a:gd name="T33" fmla="*/ 346 h 629"/>
                <a:gd name="T34" fmla="*/ 574 w 629"/>
                <a:gd name="T35" fmla="*/ 302 h 629"/>
                <a:gd name="T36" fmla="*/ 620 w 629"/>
                <a:gd name="T37" fmla="*/ 241 h 629"/>
                <a:gd name="T38" fmla="*/ 628 w 629"/>
                <a:gd name="T39" fmla="*/ 231 h 629"/>
                <a:gd name="T40" fmla="*/ 625 w 629"/>
                <a:gd name="T41" fmla="*/ 219 h 629"/>
                <a:gd name="T42" fmla="*/ 544 w 629"/>
                <a:gd name="T43" fmla="*/ 84 h 629"/>
                <a:gd name="T44" fmla="*/ 532 w 629"/>
                <a:gd name="T45" fmla="*/ 83 h 629"/>
                <a:gd name="T46" fmla="*/ 447 w 629"/>
                <a:gd name="T47" fmla="*/ 88 h 629"/>
                <a:gd name="T48" fmla="*/ 407 w 629"/>
                <a:gd name="T49" fmla="*/ 69 h 629"/>
                <a:gd name="T50" fmla="*/ 404 w 629"/>
                <a:gd name="T51" fmla="*/ 7 h 629"/>
                <a:gd name="T52" fmla="*/ 395 w 629"/>
                <a:gd name="T53" fmla="*/ 0 h 629"/>
                <a:gd name="T54" fmla="*/ 235 w 629"/>
                <a:gd name="T55" fmla="*/ 1 h 629"/>
                <a:gd name="T56" fmla="*/ 227 w 629"/>
                <a:gd name="T57" fmla="*/ 10 h 629"/>
                <a:gd name="T58" fmla="*/ 216 w 629"/>
                <a:gd name="T59" fmla="*/ 72 h 629"/>
                <a:gd name="T60" fmla="*/ 177 w 629"/>
                <a:gd name="T61" fmla="*/ 91 h 629"/>
                <a:gd name="T62" fmla="*/ 98 w 629"/>
                <a:gd name="T63" fmla="*/ 84 h 629"/>
                <a:gd name="T64" fmla="*/ 87 w 629"/>
                <a:gd name="T65" fmla="*/ 83 h 629"/>
                <a:gd name="T66" fmla="*/ 78 w 629"/>
                <a:gd name="T67" fmla="*/ 90 h 629"/>
                <a:gd name="T68" fmla="*/ 1 w 629"/>
                <a:gd name="T69" fmla="*/ 228 h 629"/>
                <a:gd name="T70" fmla="*/ 57 w 629"/>
                <a:gd name="T71" fmla="*/ 269 h 629"/>
                <a:gd name="T72" fmla="*/ 54 w 629"/>
                <a:gd name="T73" fmla="*/ 313 h 629"/>
                <a:gd name="T74" fmla="*/ 57 w 629"/>
                <a:gd name="T75" fmla="*/ 355 h 629"/>
                <a:gd name="T76" fmla="*/ 2 w 629"/>
                <a:gd name="T77" fmla="*/ 391 h 629"/>
                <a:gd name="T78" fmla="*/ 1 w 629"/>
                <a:gd name="T79" fmla="*/ 402 h 629"/>
                <a:gd name="T80" fmla="*/ 86 w 629"/>
                <a:gd name="T81" fmla="*/ 543 h 629"/>
                <a:gd name="T82" fmla="*/ 98 w 629"/>
                <a:gd name="T83" fmla="*/ 542 h 629"/>
                <a:gd name="T84" fmla="*/ 177 w 629"/>
                <a:gd name="T85" fmla="*/ 533 h 629"/>
                <a:gd name="T86" fmla="*/ 216 w 629"/>
                <a:gd name="T87" fmla="*/ 552 h 629"/>
                <a:gd name="T88" fmla="*/ 227 w 629"/>
                <a:gd name="T89" fmla="*/ 620 h 629"/>
                <a:gd name="T90" fmla="*/ 235 w 629"/>
                <a:gd name="T91" fmla="*/ 628 h 629"/>
                <a:gd name="T92" fmla="*/ 395 w 629"/>
                <a:gd name="T93" fmla="*/ 629 h 629"/>
                <a:gd name="T94" fmla="*/ 404 w 629"/>
                <a:gd name="T95" fmla="*/ 623 h 629"/>
                <a:gd name="T96" fmla="*/ 407 w 629"/>
                <a:gd name="T97" fmla="*/ 556 h 629"/>
                <a:gd name="T98" fmla="*/ 447 w 629"/>
                <a:gd name="T99" fmla="*/ 538 h 629"/>
                <a:gd name="T100" fmla="*/ 533 w 629"/>
                <a:gd name="T101" fmla="*/ 543 h 629"/>
                <a:gd name="T102" fmla="*/ 545 w 629"/>
                <a:gd name="T103" fmla="*/ 543 h 629"/>
                <a:gd name="T104" fmla="*/ 627 w 629"/>
                <a:gd name="T105" fmla="*/ 405 h 629"/>
                <a:gd name="T106" fmla="*/ 628 w 629"/>
                <a:gd name="T107" fmla="*/ 394 h 629"/>
                <a:gd name="T108" fmla="*/ 621 w 629"/>
                <a:gd name="T109" fmla="*/ 385 h 6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629" h="629">
                  <a:moveTo>
                    <a:pt x="314" y="441"/>
                  </a:moveTo>
                  <a:lnTo>
                    <a:pt x="301" y="440"/>
                  </a:lnTo>
                  <a:lnTo>
                    <a:pt x="288" y="439"/>
                  </a:lnTo>
                  <a:lnTo>
                    <a:pt x="276" y="436"/>
                  </a:lnTo>
                  <a:lnTo>
                    <a:pt x="264" y="430"/>
                  </a:lnTo>
                  <a:lnTo>
                    <a:pt x="253" y="425"/>
                  </a:lnTo>
                  <a:lnTo>
                    <a:pt x="242" y="418"/>
                  </a:lnTo>
                  <a:lnTo>
                    <a:pt x="233" y="411"/>
                  </a:lnTo>
                  <a:lnTo>
                    <a:pt x="223" y="404"/>
                  </a:lnTo>
                  <a:lnTo>
                    <a:pt x="216" y="394"/>
                  </a:lnTo>
                  <a:lnTo>
                    <a:pt x="208" y="384"/>
                  </a:lnTo>
                  <a:lnTo>
                    <a:pt x="202" y="374"/>
                  </a:lnTo>
                  <a:lnTo>
                    <a:pt x="196" y="362"/>
                  </a:lnTo>
                  <a:lnTo>
                    <a:pt x="192" y="350"/>
                  </a:lnTo>
                  <a:lnTo>
                    <a:pt x="189" y="338"/>
                  </a:lnTo>
                  <a:lnTo>
                    <a:pt x="187" y="325"/>
                  </a:lnTo>
                  <a:lnTo>
                    <a:pt x="186" y="313"/>
                  </a:lnTo>
                  <a:lnTo>
                    <a:pt x="187" y="300"/>
                  </a:lnTo>
                  <a:lnTo>
                    <a:pt x="189" y="287"/>
                  </a:lnTo>
                  <a:lnTo>
                    <a:pt x="192" y="274"/>
                  </a:lnTo>
                  <a:lnTo>
                    <a:pt x="196" y="262"/>
                  </a:lnTo>
                  <a:lnTo>
                    <a:pt x="202" y="252"/>
                  </a:lnTo>
                  <a:lnTo>
                    <a:pt x="208" y="241"/>
                  </a:lnTo>
                  <a:lnTo>
                    <a:pt x="216" y="231"/>
                  </a:lnTo>
                  <a:lnTo>
                    <a:pt x="223" y="222"/>
                  </a:lnTo>
                  <a:lnTo>
                    <a:pt x="233" y="213"/>
                  </a:lnTo>
                  <a:lnTo>
                    <a:pt x="242" y="206"/>
                  </a:lnTo>
                  <a:lnTo>
                    <a:pt x="253" y="199"/>
                  </a:lnTo>
                  <a:lnTo>
                    <a:pt x="264" y="194"/>
                  </a:lnTo>
                  <a:lnTo>
                    <a:pt x="276" y="190"/>
                  </a:lnTo>
                  <a:lnTo>
                    <a:pt x="288" y="186"/>
                  </a:lnTo>
                  <a:lnTo>
                    <a:pt x="301" y="184"/>
                  </a:lnTo>
                  <a:lnTo>
                    <a:pt x="314" y="184"/>
                  </a:lnTo>
                  <a:lnTo>
                    <a:pt x="327" y="184"/>
                  </a:lnTo>
                  <a:lnTo>
                    <a:pt x="340" y="186"/>
                  </a:lnTo>
                  <a:lnTo>
                    <a:pt x="352" y="190"/>
                  </a:lnTo>
                  <a:lnTo>
                    <a:pt x="363" y="194"/>
                  </a:lnTo>
                  <a:lnTo>
                    <a:pt x="375" y="199"/>
                  </a:lnTo>
                  <a:lnTo>
                    <a:pt x="386" y="206"/>
                  </a:lnTo>
                  <a:lnTo>
                    <a:pt x="395" y="213"/>
                  </a:lnTo>
                  <a:lnTo>
                    <a:pt x="404" y="222"/>
                  </a:lnTo>
                  <a:lnTo>
                    <a:pt x="413" y="231"/>
                  </a:lnTo>
                  <a:lnTo>
                    <a:pt x="420" y="241"/>
                  </a:lnTo>
                  <a:lnTo>
                    <a:pt x="426" y="252"/>
                  </a:lnTo>
                  <a:lnTo>
                    <a:pt x="432" y="262"/>
                  </a:lnTo>
                  <a:lnTo>
                    <a:pt x="436" y="274"/>
                  </a:lnTo>
                  <a:lnTo>
                    <a:pt x="439" y="287"/>
                  </a:lnTo>
                  <a:lnTo>
                    <a:pt x="441" y="300"/>
                  </a:lnTo>
                  <a:lnTo>
                    <a:pt x="443" y="313"/>
                  </a:lnTo>
                  <a:lnTo>
                    <a:pt x="441" y="325"/>
                  </a:lnTo>
                  <a:lnTo>
                    <a:pt x="439" y="338"/>
                  </a:lnTo>
                  <a:lnTo>
                    <a:pt x="436" y="350"/>
                  </a:lnTo>
                  <a:lnTo>
                    <a:pt x="432" y="362"/>
                  </a:lnTo>
                  <a:lnTo>
                    <a:pt x="426" y="374"/>
                  </a:lnTo>
                  <a:lnTo>
                    <a:pt x="420" y="384"/>
                  </a:lnTo>
                  <a:lnTo>
                    <a:pt x="413" y="394"/>
                  </a:lnTo>
                  <a:lnTo>
                    <a:pt x="404" y="404"/>
                  </a:lnTo>
                  <a:lnTo>
                    <a:pt x="395" y="411"/>
                  </a:lnTo>
                  <a:lnTo>
                    <a:pt x="386" y="418"/>
                  </a:lnTo>
                  <a:lnTo>
                    <a:pt x="375" y="425"/>
                  </a:lnTo>
                  <a:lnTo>
                    <a:pt x="363" y="430"/>
                  </a:lnTo>
                  <a:lnTo>
                    <a:pt x="352" y="436"/>
                  </a:lnTo>
                  <a:lnTo>
                    <a:pt x="340" y="439"/>
                  </a:lnTo>
                  <a:lnTo>
                    <a:pt x="327" y="440"/>
                  </a:lnTo>
                  <a:lnTo>
                    <a:pt x="314" y="441"/>
                  </a:lnTo>
                  <a:close/>
                  <a:moveTo>
                    <a:pt x="621" y="385"/>
                  </a:moveTo>
                  <a:lnTo>
                    <a:pt x="571" y="355"/>
                  </a:lnTo>
                  <a:lnTo>
                    <a:pt x="572" y="346"/>
                  </a:lnTo>
                  <a:lnTo>
                    <a:pt x="573" y="335"/>
                  </a:lnTo>
                  <a:lnTo>
                    <a:pt x="574" y="323"/>
                  </a:lnTo>
                  <a:lnTo>
                    <a:pt x="574" y="313"/>
                  </a:lnTo>
                  <a:lnTo>
                    <a:pt x="574" y="302"/>
                  </a:lnTo>
                  <a:lnTo>
                    <a:pt x="573" y="291"/>
                  </a:lnTo>
                  <a:lnTo>
                    <a:pt x="572" y="280"/>
                  </a:lnTo>
                  <a:lnTo>
                    <a:pt x="570" y="269"/>
                  </a:lnTo>
                  <a:lnTo>
                    <a:pt x="620" y="241"/>
                  </a:lnTo>
                  <a:lnTo>
                    <a:pt x="623" y="239"/>
                  </a:lnTo>
                  <a:lnTo>
                    <a:pt x="624" y="237"/>
                  </a:lnTo>
                  <a:lnTo>
                    <a:pt x="627" y="234"/>
                  </a:lnTo>
                  <a:lnTo>
                    <a:pt x="628" y="231"/>
                  </a:lnTo>
                  <a:lnTo>
                    <a:pt x="628" y="228"/>
                  </a:lnTo>
                  <a:lnTo>
                    <a:pt x="628" y="226"/>
                  </a:lnTo>
                  <a:lnTo>
                    <a:pt x="628" y="223"/>
                  </a:lnTo>
                  <a:lnTo>
                    <a:pt x="625" y="219"/>
                  </a:lnTo>
                  <a:lnTo>
                    <a:pt x="551" y="90"/>
                  </a:lnTo>
                  <a:lnTo>
                    <a:pt x="548" y="87"/>
                  </a:lnTo>
                  <a:lnTo>
                    <a:pt x="546" y="85"/>
                  </a:lnTo>
                  <a:lnTo>
                    <a:pt x="544" y="84"/>
                  </a:lnTo>
                  <a:lnTo>
                    <a:pt x="541" y="83"/>
                  </a:lnTo>
                  <a:lnTo>
                    <a:pt x="539" y="81"/>
                  </a:lnTo>
                  <a:lnTo>
                    <a:pt x="536" y="81"/>
                  </a:lnTo>
                  <a:lnTo>
                    <a:pt x="532" y="83"/>
                  </a:lnTo>
                  <a:lnTo>
                    <a:pt x="530" y="84"/>
                  </a:lnTo>
                  <a:lnTo>
                    <a:pt x="481" y="113"/>
                  </a:lnTo>
                  <a:lnTo>
                    <a:pt x="465" y="99"/>
                  </a:lnTo>
                  <a:lnTo>
                    <a:pt x="447" y="88"/>
                  </a:lnTo>
                  <a:lnTo>
                    <a:pt x="438" y="83"/>
                  </a:lnTo>
                  <a:lnTo>
                    <a:pt x="429" y="77"/>
                  </a:lnTo>
                  <a:lnTo>
                    <a:pt x="418" y="73"/>
                  </a:lnTo>
                  <a:lnTo>
                    <a:pt x="407" y="69"/>
                  </a:lnTo>
                  <a:lnTo>
                    <a:pt x="407" y="15"/>
                  </a:lnTo>
                  <a:lnTo>
                    <a:pt x="407" y="12"/>
                  </a:lnTo>
                  <a:lnTo>
                    <a:pt x="406" y="10"/>
                  </a:lnTo>
                  <a:lnTo>
                    <a:pt x="404" y="7"/>
                  </a:lnTo>
                  <a:lnTo>
                    <a:pt x="403" y="4"/>
                  </a:lnTo>
                  <a:lnTo>
                    <a:pt x="401" y="2"/>
                  </a:lnTo>
                  <a:lnTo>
                    <a:pt x="398" y="1"/>
                  </a:lnTo>
                  <a:lnTo>
                    <a:pt x="395" y="0"/>
                  </a:lnTo>
                  <a:lnTo>
                    <a:pt x="392" y="0"/>
                  </a:lnTo>
                  <a:lnTo>
                    <a:pt x="241" y="0"/>
                  </a:lnTo>
                  <a:lnTo>
                    <a:pt x="238" y="0"/>
                  </a:lnTo>
                  <a:lnTo>
                    <a:pt x="235" y="1"/>
                  </a:lnTo>
                  <a:lnTo>
                    <a:pt x="233" y="2"/>
                  </a:lnTo>
                  <a:lnTo>
                    <a:pt x="231" y="4"/>
                  </a:lnTo>
                  <a:lnTo>
                    <a:pt x="229" y="7"/>
                  </a:lnTo>
                  <a:lnTo>
                    <a:pt x="227" y="10"/>
                  </a:lnTo>
                  <a:lnTo>
                    <a:pt x="226" y="12"/>
                  </a:lnTo>
                  <a:lnTo>
                    <a:pt x="226" y="15"/>
                  </a:lnTo>
                  <a:lnTo>
                    <a:pt x="226" y="69"/>
                  </a:lnTo>
                  <a:lnTo>
                    <a:pt x="216" y="72"/>
                  </a:lnTo>
                  <a:lnTo>
                    <a:pt x="206" y="76"/>
                  </a:lnTo>
                  <a:lnTo>
                    <a:pt x="196" y="80"/>
                  </a:lnTo>
                  <a:lnTo>
                    <a:pt x="187" y="86"/>
                  </a:lnTo>
                  <a:lnTo>
                    <a:pt x="177" y="91"/>
                  </a:lnTo>
                  <a:lnTo>
                    <a:pt x="168" y="98"/>
                  </a:lnTo>
                  <a:lnTo>
                    <a:pt x="159" y="105"/>
                  </a:lnTo>
                  <a:lnTo>
                    <a:pt x="149" y="113"/>
                  </a:lnTo>
                  <a:lnTo>
                    <a:pt x="98" y="84"/>
                  </a:lnTo>
                  <a:lnTo>
                    <a:pt x="96" y="83"/>
                  </a:lnTo>
                  <a:lnTo>
                    <a:pt x="93" y="81"/>
                  </a:lnTo>
                  <a:lnTo>
                    <a:pt x="90" y="81"/>
                  </a:lnTo>
                  <a:lnTo>
                    <a:pt x="87" y="83"/>
                  </a:lnTo>
                  <a:lnTo>
                    <a:pt x="84" y="84"/>
                  </a:lnTo>
                  <a:lnTo>
                    <a:pt x="82" y="85"/>
                  </a:lnTo>
                  <a:lnTo>
                    <a:pt x="80" y="87"/>
                  </a:lnTo>
                  <a:lnTo>
                    <a:pt x="78" y="90"/>
                  </a:lnTo>
                  <a:lnTo>
                    <a:pt x="3" y="219"/>
                  </a:lnTo>
                  <a:lnTo>
                    <a:pt x="1" y="222"/>
                  </a:lnTo>
                  <a:lnTo>
                    <a:pt x="1" y="225"/>
                  </a:lnTo>
                  <a:lnTo>
                    <a:pt x="1" y="228"/>
                  </a:lnTo>
                  <a:lnTo>
                    <a:pt x="1" y="230"/>
                  </a:lnTo>
                  <a:lnTo>
                    <a:pt x="4" y="236"/>
                  </a:lnTo>
                  <a:lnTo>
                    <a:pt x="8" y="241"/>
                  </a:lnTo>
                  <a:lnTo>
                    <a:pt x="57" y="269"/>
                  </a:lnTo>
                  <a:lnTo>
                    <a:pt x="56" y="280"/>
                  </a:lnTo>
                  <a:lnTo>
                    <a:pt x="55" y="291"/>
                  </a:lnTo>
                  <a:lnTo>
                    <a:pt x="54" y="302"/>
                  </a:lnTo>
                  <a:lnTo>
                    <a:pt x="54" y="313"/>
                  </a:lnTo>
                  <a:lnTo>
                    <a:pt x="54" y="323"/>
                  </a:lnTo>
                  <a:lnTo>
                    <a:pt x="55" y="335"/>
                  </a:lnTo>
                  <a:lnTo>
                    <a:pt x="56" y="346"/>
                  </a:lnTo>
                  <a:lnTo>
                    <a:pt x="57" y="355"/>
                  </a:lnTo>
                  <a:lnTo>
                    <a:pt x="7" y="385"/>
                  </a:lnTo>
                  <a:lnTo>
                    <a:pt x="5" y="387"/>
                  </a:lnTo>
                  <a:lnTo>
                    <a:pt x="3" y="389"/>
                  </a:lnTo>
                  <a:lnTo>
                    <a:pt x="2" y="391"/>
                  </a:lnTo>
                  <a:lnTo>
                    <a:pt x="1" y="394"/>
                  </a:lnTo>
                  <a:lnTo>
                    <a:pt x="0" y="396"/>
                  </a:lnTo>
                  <a:lnTo>
                    <a:pt x="1" y="399"/>
                  </a:lnTo>
                  <a:lnTo>
                    <a:pt x="1" y="402"/>
                  </a:lnTo>
                  <a:lnTo>
                    <a:pt x="2" y="405"/>
                  </a:lnTo>
                  <a:lnTo>
                    <a:pt x="78" y="536"/>
                  </a:lnTo>
                  <a:lnTo>
                    <a:pt x="81" y="540"/>
                  </a:lnTo>
                  <a:lnTo>
                    <a:pt x="86" y="543"/>
                  </a:lnTo>
                  <a:lnTo>
                    <a:pt x="89" y="544"/>
                  </a:lnTo>
                  <a:lnTo>
                    <a:pt x="93" y="544"/>
                  </a:lnTo>
                  <a:lnTo>
                    <a:pt x="95" y="543"/>
                  </a:lnTo>
                  <a:lnTo>
                    <a:pt x="98" y="542"/>
                  </a:lnTo>
                  <a:lnTo>
                    <a:pt x="149" y="513"/>
                  </a:lnTo>
                  <a:lnTo>
                    <a:pt x="159" y="520"/>
                  </a:lnTo>
                  <a:lnTo>
                    <a:pt x="168" y="527"/>
                  </a:lnTo>
                  <a:lnTo>
                    <a:pt x="177" y="533"/>
                  </a:lnTo>
                  <a:lnTo>
                    <a:pt x="187" y="539"/>
                  </a:lnTo>
                  <a:lnTo>
                    <a:pt x="196" y="544"/>
                  </a:lnTo>
                  <a:lnTo>
                    <a:pt x="206" y="549"/>
                  </a:lnTo>
                  <a:lnTo>
                    <a:pt x="216" y="552"/>
                  </a:lnTo>
                  <a:lnTo>
                    <a:pt x="226" y="556"/>
                  </a:lnTo>
                  <a:lnTo>
                    <a:pt x="226" y="614"/>
                  </a:lnTo>
                  <a:lnTo>
                    <a:pt x="226" y="617"/>
                  </a:lnTo>
                  <a:lnTo>
                    <a:pt x="227" y="620"/>
                  </a:lnTo>
                  <a:lnTo>
                    <a:pt x="229" y="623"/>
                  </a:lnTo>
                  <a:lnTo>
                    <a:pt x="231" y="625"/>
                  </a:lnTo>
                  <a:lnTo>
                    <a:pt x="233" y="627"/>
                  </a:lnTo>
                  <a:lnTo>
                    <a:pt x="235" y="628"/>
                  </a:lnTo>
                  <a:lnTo>
                    <a:pt x="238" y="629"/>
                  </a:lnTo>
                  <a:lnTo>
                    <a:pt x="241" y="629"/>
                  </a:lnTo>
                  <a:lnTo>
                    <a:pt x="392" y="629"/>
                  </a:lnTo>
                  <a:lnTo>
                    <a:pt x="395" y="629"/>
                  </a:lnTo>
                  <a:lnTo>
                    <a:pt x="398" y="628"/>
                  </a:lnTo>
                  <a:lnTo>
                    <a:pt x="401" y="627"/>
                  </a:lnTo>
                  <a:lnTo>
                    <a:pt x="403" y="625"/>
                  </a:lnTo>
                  <a:lnTo>
                    <a:pt x="404" y="623"/>
                  </a:lnTo>
                  <a:lnTo>
                    <a:pt x="406" y="620"/>
                  </a:lnTo>
                  <a:lnTo>
                    <a:pt x="407" y="617"/>
                  </a:lnTo>
                  <a:lnTo>
                    <a:pt x="407" y="614"/>
                  </a:lnTo>
                  <a:lnTo>
                    <a:pt x="407" y="556"/>
                  </a:lnTo>
                  <a:lnTo>
                    <a:pt x="418" y="552"/>
                  </a:lnTo>
                  <a:lnTo>
                    <a:pt x="429" y="548"/>
                  </a:lnTo>
                  <a:lnTo>
                    <a:pt x="438" y="544"/>
                  </a:lnTo>
                  <a:lnTo>
                    <a:pt x="447" y="538"/>
                  </a:lnTo>
                  <a:lnTo>
                    <a:pt x="465" y="527"/>
                  </a:lnTo>
                  <a:lnTo>
                    <a:pt x="481" y="513"/>
                  </a:lnTo>
                  <a:lnTo>
                    <a:pt x="530" y="542"/>
                  </a:lnTo>
                  <a:lnTo>
                    <a:pt x="533" y="543"/>
                  </a:lnTo>
                  <a:lnTo>
                    <a:pt x="537" y="544"/>
                  </a:lnTo>
                  <a:lnTo>
                    <a:pt x="539" y="544"/>
                  </a:lnTo>
                  <a:lnTo>
                    <a:pt x="542" y="543"/>
                  </a:lnTo>
                  <a:lnTo>
                    <a:pt x="545" y="543"/>
                  </a:lnTo>
                  <a:lnTo>
                    <a:pt x="547" y="540"/>
                  </a:lnTo>
                  <a:lnTo>
                    <a:pt x="550" y="539"/>
                  </a:lnTo>
                  <a:lnTo>
                    <a:pt x="552" y="536"/>
                  </a:lnTo>
                  <a:lnTo>
                    <a:pt x="627" y="405"/>
                  </a:lnTo>
                  <a:lnTo>
                    <a:pt x="628" y="402"/>
                  </a:lnTo>
                  <a:lnTo>
                    <a:pt x="628" y="399"/>
                  </a:lnTo>
                  <a:lnTo>
                    <a:pt x="629" y="396"/>
                  </a:lnTo>
                  <a:lnTo>
                    <a:pt x="628" y="394"/>
                  </a:lnTo>
                  <a:lnTo>
                    <a:pt x="627" y="391"/>
                  </a:lnTo>
                  <a:lnTo>
                    <a:pt x="625" y="389"/>
                  </a:lnTo>
                  <a:lnTo>
                    <a:pt x="623" y="387"/>
                  </a:lnTo>
                  <a:lnTo>
                    <a:pt x="621" y="38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41" name="Freeform 4360">
              <a:extLst>
                <a:ext uri="{FF2B5EF4-FFF2-40B4-BE49-F238E27FC236}">
                  <a16:creationId xmlns:a16="http://schemas.microsoft.com/office/drawing/2014/main" id="{CDB8F87B-81A2-480F-ADA8-BFB5FD890ACD}"/>
                </a:ext>
              </a:extLst>
            </p:cNvPr>
            <p:cNvSpPr>
              <a:spLocks noEditPoints="1"/>
            </p:cNvSpPr>
            <p:nvPr/>
          </p:nvSpPr>
          <p:spPr bwMode="auto">
            <a:xfrm>
              <a:off x="7781925" y="1387475"/>
              <a:ext cx="115888" cy="117475"/>
            </a:xfrm>
            <a:custGeom>
              <a:avLst/>
              <a:gdLst>
                <a:gd name="T0" fmla="*/ 160 w 362"/>
                <a:gd name="T1" fmla="*/ 252 h 369"/>
                <a:gd name="T2" fmla="*/ 135 w 362"/>
                <a:gd name="T3" fmla="*/ 238 h 369"/>
                <a:gd name="T4" fmla="*/ 118 w 362"/>
                <a:gd name="T5" fmla="*/ 218 h 369"/>
                <a:gd name="T6" fmla="*/ 109 w 362"/>
                <a:gd name="T7" fmla="*/ 190 h 369"/>
                <a:gd name="T8" fmla="*/ 113 w 362"/>
                <a:gd name="T9" fmla="*/ 162 h 369"/>
                <a:gd name="T10" fmla="*/ 125 w 362"/>
                <a:gd name="T11" fmla="*/ 138 h 369"/>
                <a:gd name="T12" fmla="*/ 147 w 362"/>
                <a:gd name="T13" fmla="*/ 121 h 369"/>
                <a:gd name="T14" fmla="*/ 174 w 362"/>
                <a:gd name="T15" fmla="*/ 112 h 369"/>
                <a:gd name="T16" fmla="*/ 202 w 362"/>
                <a:gd name="T17" fmla="*/ 114 h 369"/>
                <a:gd name="T18" fmla="*/ 226 w 362"/>
                <a:gd name="T19" fmla="*/ 128 h 369"/>
                <a:gd name="T20" fmla="*/ 244 w 362"/>
                <a:gd name="T21" fmla="*/ 149 h 369"/>
                <a:gd name="T22" fmla="*/ 252 w 362"/>
                <a:gd name="T23" fmla="*/ 176 h 369"/>
                <a:gd name="T24" fmla="*/ 250 w 362"/>
                <a:gd name="T25" fmla="*/ 205 h 369"/>
                <a:gd name="T26" fmla="*/ 236 w 362"/>
                <a:gd name="T27" fmla="*/ 229 h 369"/>
                <a:gd name="T28" fmla="*/ 215 w 362"/>
                <a:gd name="T29" fmla="*/ 247 h 369"/>
                <a:gd name="T30" fmla="*/ 189 w 362"/>
                <a:gd name="T31" fmla="*/ 254 h 369"/>
                <a:gd name="T32" fmla="*/ 328 w 362"/>
                <a:gd name="T33" fmla="*/ 195 h 369"/>
                <a:gd name="T34" fmla="*/ 354 w 362"/>
                <a:gd name="T35" fmla="*/ 144 h 369"/>
                <a:gd name="T36" fmla="*/ 361 w 362"/>
                <a:gd name="T37" fmla="*/ 136 h 369"/>
                <a:gd name="T38" fmla="*/ 360 w 362"/>
                <a:gd name="T39" fmla="*/ 124 h 369"/>
                <a:gd name="T40" fmla="*/ 316 w 362"/>
                <a:gd name="T41" fmla="*/ 53 h 369"/>
                <a:gd name="T42" fmla="*/ 304 w 362"/>
                <a:gd name="T43" fmla="*/ 52 h 369"/>
                <a:gd name="T44" fmla="*/ 256 w 362"/>
                <a:gd name="T45" fmla="*/ 56 h 369"/>
                <a:gd name="T46" fmla="*/ 236 w 362"/>
                <a:gd name="T47" fmla="*/ 10 h 369"/>
                <a:gd name="T48" fmla="*/ 229 w 362"/>
                <a:gd name="T49" fmla="*/ 2 h 369"/>
                <a:gd name="T50" fmla="*/ 146 w 362"/>
                <a:gd name="T51" fmla="*/ 0 h 369"/>
                <a:gd name="T52" fmla="*/ 135 w 362"/>
                <a:gd name="T53" fmla="*/ 3 h 369"/>
                <a:gd name="T54" fmla="*/ 131 w 362"/>
                <a:gd name="T55" fmla="*/ 14 h 369"/>
                <a:gd name="T56" fmla="*/ 99 w 362"/>
                <a:gd name="T57" fmla="*/ 63 h 369"/>
                <a:gd name="T58" fmla="*/ 55 w 362"/>
                <a:gd name="T59" fmla="*/ 51 h 369"/>
                <a:gd name="T60" fmla="*/ 44 w 362"/>
                <a:gd name="T61" fmla="*/ 54 h 369"/>
                <a:gd name="T62" fmla="*/ 1 w 362"/>
                <a:gd name="T63" fmla="*/ 126 h 369"/>
                <a:gd name="T64" fmla="*/ 2 w 362"/>
                <a:gd name="T65" fmla="*/ 139 h 369"/>
                <a:gd name="T66" fmla="*/ 36 w 362"/>
                <a:gd name="T67" fmla="*/ 160 h 369"/>
                <a:gd name="T68" fmla="*/ 36 w 362"/>
                <a:gd name="T69" fmla="*/ 207 h 369"/>
                <a:gd name="T70" fmla="*/ 1 w 362"/>
                <a:gd name="T71" fmla="*/ 230 h 369"/>
                <a:gd name="T72" fmla="*/ 1 w 362"/>
                <a:gd name="T73" fmla="*/ 240 h 369"/>
                <a:gd name="T74" fmla="*/ 44 w 362"/>
                <a:gd name="T75" fmla="*/ 313 h 369"/>
                <a:gd name="T76" fmla="*/ 60 w 362"/>
                <a:gd name="T77" fmla="*/ 314 h 369"/>
                <a:gd name="T78" fmla="*/ 120 w 362"/>
                <a:gd name="T79" fmla="*/ 316 h 369"/>
                <a:gd name="T80" fmla="*/ 132 w 362"/>
                <a:gd name="T81" fmla="*/ 359 h 369"/>
                <a:gd name="T82" fmla="*/ 140 w 362"/>
                <a:gd name="T83" fmla="*/ 368 h 369"/>
                <a:gd name="T84" fmla="*/ 225 w 362"/>
                <a:gd name="T85" fmla="*/ 368 h 369"/>
                <a:gd name="T86" fmla="*/ 233 w 362"/>
                <a:gd name="T87" fmla="*/ 361 h 369"/>
                <a:gd name="T88" fmla="*/ 237 w 362"/>
                <a:gd name="T89" fmla="*/ 321 h 369"/>
                <a:gd name="T90" fmla="*/ 274 w 362"/>
                <a:gd name="T91" fmla="*/ 298 h 369"/>
                <a:gd name="T92" fmla="*/ 310 w 362"/>
                <a:gd name="T93" fmla="*/ 316 h 369"/>
                <a:gd name="T94" fmla="*/ 360 w 362"/>
                <a:gd name="T95" fmla="*/ 243 h 369"/>
                <a:gd name="T96" fmla="*/ 362 w 362"/>
                <a:gd name="T97" fmla="*/ 232 h 369"/>
                <a:gd name="T98" fmla="*/ 354 w 362"/>
                <a:gd name="T99" fmla="*/ 223 h 3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362" h="369">
                  <a:moveTo>
                    <a:pt x="181" y="255"/>
                  </a:moveTo>
                  <a:lnTo>
                    <a:pt x="174" y="254"/>
                  </a:lnTo>
                  <a:lnTo>
                    <a:pt x="166" y="253"/>
                  </a:lnTo>
                  <a:lnTo>
                    <a:pt x="160" y="252"/>
                  </a:lnTo>
                  <a:lnTo>
                    <a:pt x="153" y="249"/>
                  </a:lnTo>
                  <a:lnTo>
                    <a:pt x="147" y="247"/>
                  </a:lnTo>
                  <a:lnTo>
                    <a:pt x="141" y="243"/>
                  </a:lnTo>
                  <a:lnTo>
                    <a:pt x="135" y="238"/>
                  </a:lnTo>
                  <a:lnTo>
                    <a:pt x="131" y="234"/>
                  </a:lnTo>
                  <a:lnTo>
                    <a:pt x="125" y="229"/>
                  </a:lnTo>
                  <a:lnTo>
                    <a:pt x="122" y="223"/>
                  </a:lnTo>
                  <a:lnTo>
                    <a:pt x="118" y="218"/>
                  </a:lnTo>
                  <a:lnTo>
                    <a:pt x="115" y="212"/>
                  </a:lnTo>
                  <a:lnTo>
                    <a:pt x="113" y="205"/>
                  </a:lnTo>
                  <a:lnTo>
                    <a:pt x="110" y="198"/>
                  </a:lnTo>
                  <a:lnTo>
                    <a:pt x="109" y="190"/>
                  </a:lnTo>
                  <a:lnTo>
                    <a:pt x="109" y="183"/>
                  </a:lnTo>
                  <a:lnTo>
                    <a:pt x="109" y="176"/>
                  </a:lnTo>
                  <a:lnTo>
                    <a:pt x="110" y="169"/>
                  </a:lnTo>
                  <a:lnTo>
                    <a:pt x="113" y="162"/>
                  </a:lnTo>
                  <a:lnTo>
                    <a:pt x="115" y="156"/>
                  </a:lnTo>
                  <a:lnTo>
                    <a:pt x="118" y="149"/>
                  </a:lnTo>
                  <a:lnTo>
                    <a:pt x="122" y="143"/>
                  </a:lnTo>
                  <a:lnTo>
                    <a:pt x="125" y="138"/>
                  </a:lnTo>
                  <a:lnTo>
                    <a:pt x="131" y="132"/>
                  </a:lnTo>
                  <a:lnTo>
                    <a:pt x="135" y="128"/>
                  </a:lnTo>
                  <a:lnTo>
                    <a:pt x="141" y="124"/>
                  </a:lnTo>
                  <a:lnTo>
                    <a:pt x="147" y="121"/>
                  </a:lnTo>
                  <a:lnTo>
                    <a:pt x="153" y="117"/>
                  </a:lnTo>
                  <a:lnTo>
                    <a:pt x="160" y="114"/>
                  </a:lnTo>
                  <a:lnTo>
                    <a:pt x="166" y="113"/>
                  </a:lnTo>
                  <a:lnTo>
                    <a:pt x="174" y="112"/>
                  </a:lnTo>
                  <a:lnTo>
                    <a:pt x="181" y="111"/>
                  </a:lnTo>
                  <a:lnTo>
                    <a:pt x="189" y="112"/>
                  </a:lnTo>
                  <a:lnTo>
                    <a:pt x="195" y="113"/>
                  </a:lnTo>
                  <a:lnTo>
                    <a:pt x="202" y="114"/>
                  </a:lnTo>
                  <a:lnTo>
                    <a:pt x="209" y="117"/>
                  </a:lnTo>
                  <a:lnTo>
                    <a:pt x="215" y="121"/>
                  </a:lnTo>
                  <a:lnTo>
                    <a:pt x="221" y="124"/>
                  </a:lnTo>
                  <a:lnTo>
                    <a:pt x="226" y="128"/>
                  </a:lnTo>
                  <a:lnTo>
                    <a:pt x="231" y="132"/>
                  </a:lnTo>
                  <a:lnTo>
                    <a:pt x="236" y="138"/>
                  </a:lnTo>
                  <a:lnTo>
                    <a:pt x="240" y="143"/>
                  </a:lnTo>
                  <a:lnTo>
                    <a:pt x="244" y="149"/>
                  </a:lnTo>
                  <a:lnTo>
                    <a:pt x="247" y="156"/>
                  </a:lnTo>
                  <a:lnTo>
                    <a:pt x="250" y="162"/>
                  </a:lnTo>
                  <a:lnTo>
                    <a:pt x="251" y="169"/>
                  </a:lnTo>
                  <a:lnTo>
                    <a:pt x="252" y="176"/>
                  </a:lnTo>
                  <a:lnTo>
                    <a:pt x="253" y="183"/>
                  </a:lnTo>
                  <a:lnTo>
                    <a:pt x="252" y="190"/>
                  </a:lnTo>
                  <a:lnTo>
                    <a:pt x="251" y="198"/>
                  </a:lnTo>
                  <a:lnTo>
                    <a:pt x="250" y="205"/>
                  </a:lnTo>
                  <a:lnTo>
                    <a:pt x="247" y="212"/>
                  </a:lnTo>
                  <a:lnTo>
                    <a:pt x="244" y="218"/>
                  </a:lnTo>
                  <a:lnTo>
                    <a:pt x="240" y="223"/>
                  </a:lnTo>
                  <a:lnTo>
                    <a:pt x="236" y="229"/>
                  </a:lnTo>
                  <a:lnTo>
                    <a:pt x="231" y="234"/>
                  </a:lnTo>
                  <a:lnTo>
                    <a:pt x="226" y="238"/>
                  </a:lnTo>
                  <a:lnTo>
                    <a:pt x="221" y="243"/>
                  </a:lnTo>
                  <a:lnTo>
                    <a:pt x="215" y="247"/>
                  </a:lnTo>
                  <a:lnTo>
                    <a:pt x="209" y="249"/>
                  </a:lnTo>
                  <a:lnTo>
                    <a:pt x="202" y="252"/>
                  </a:lnTo>
                  <a:lnTo>
                    <a:pt x="195" y="253"/>
                  </a:lnTo>
                  <a:lnTo>
                    <a:pt x="189" y="254"/>
                  </a:lnTo>
                  <a:lnTo>
                    <a:pt x="181" y="255"/>
                  </a:lnTo>
                  <a:close/>
                  <a:moveTo>
                    <a:pt x="354" y="223"/>
                  </a:moveTo>
                  <a:lnTo>
                    <a:pt x="327" y="207"/>
                  </a:lnTo>
                  <a:lnTo>
                    <a:pt x="328" y="195"/>
                  </a:lnTo>
                  <a:lnTo>
                    <a:pt x="328" y="183"/>
                  </a:lnTo>
                  <a:lnTo>
                    <a:pt x="328" y="172"/>
                  </a:lnTo>
                  <a:lnTo>
                    <a:pt x="327" y="160"/>
                  </a:lnTo>
                  <a:lnTo>
                    <a:pt x="354" y="144"/>
                  </a:lnTo>
                  <a:lnTo>
                    <a:pt x="357" y="143"/>
                  </a:lnTo>
                  <a:lnTo>
                    <a:pt x="359" y="141"/>
                  </a:lnTo>
                  <a:lnTo>
                    <a:pt x="360" y="139"/>
                  </a:lnTo>
                  <a:lnTo>
                    <a:pt x="361" y="136"/>
                  </a:lnTo>
                  <a:lnTo>
                    <a:pt x="362" y="132"/>
                  </a:lnTo>
                  <a:lnTo>
                    <a:pt x="362" y="129"/>
                  </a:lnTo>
                  <a:lnTo>
                    <a:pt x="361" y="126"/>
                  </a:lnTo>
                  <a:lnTo>
                    <a:pt x="360" y="124"/>
                  </a:lnTo>
                  <a:lnTo>
                    <a:pt x="322" y="59"/>
                  </a:lnTo>
                  <a:lnTo>
                    <a:pt x="320" y="56"/>
                  </a:lnTo>
                  <a:lnTo>
                    <a:pt x="318" y="54"/>
                  </a:lnTo>
                  <a:lnTo>
                    <a:pt x="316" y="53"/>
                  </a:lnTo>
                  <a:lnTo>
                    <a:pt x="313" y="51"/>
                  </a:lnTo>
                  <a:lnTo>
                    <a:pt x="309" y="51"/>
                  </a:lnTo>
                  <a:lnTo>
                    <a:pt x="307" y="51"/>
                  </a:lnTo>
                  <a:lnTo>
                    <a:pt x="304" y="52"/>
                  </a:lnTo>
                  <a:lnTo>
                    <a:pt x="301" y="53"/>
                  </a:lnTo>
                  <a:lnTo>
                    <a:pt x="274" y="69"/>
                  </a:lnTo>
                  <a:lnTo>
                    <a:pt x="266" y="63"/>
                  </a:lnTo>
                  <a:lnTo>
                    <a:pt x="256" y="56"/>
                  </a:lnTo>
                  <a:lnTo>
                    <a:pt x="246" y="51"/>
                  </a:lnTo>
                  <a:lnTo>
                    <a:pt x="237" y="47"/>
                  </a:lnTo>
                  <a:lnTo>
                    <a:pt x="237" y="14"/>
                  </a:lnTo>
                  <a:lnTo>
                    <a:pt x="236" y="10"/>
                  </a:lnTo>
                  <a:lnTo>
                    <a:pt x="236" y="8"/>
                  </a:lnTo>
                  <a:lnTo>
                    <a:pt x="233" y="5"/>
                  </a:lnTo>
                  <a:lnTo>
                    <a:pt x="232" y="3"/>
                  </a:lnTo>
                  <a:lnTo>
                    <a:pt x="229" y="2"/>
                  </a:lnTo>
                  <a:lnTo>
                    <a:pt x="227" y="1"/>
                  </a:lnTo>
                  <a:lnTo>
                    <a:pt x="224" y="0"/>
                  </a:lnTo>
                  <a:lnTo>
                    <a:pt x="222" y="0"/>
                  </a:lnTo>
                  <a:lnTo>
                    <a:pt x="146" y="0"/>
                  </a:lnTo>
                  <a:lnTo>
                    <a:pt x="143" y="0"/>
                  </a:lnTo>
                  <a:lnTo>
                    <a:pt x="140" y="1"/>
                  </a:lnTo>
                  <a:lnTo>
                    <a:pt x="137" y="2"/>
                  </a:lnTo>
                  <a:lnTo>
                    <a:pt x="135" y="3"/>
                  </a:lnTo>
                  <a:lnTo>
                    <a:pt x="134" y="5"/>
                  </a:lnTo>
                  <a:lnTo>
                    <a:pt x="132" y="8"/>
                  </a:lnTo>
                  <a:lnTo>
                    <a:pt x="132" y="10"/>
                  </a:lnTo>
                  <a:lnTo>
                    <a:pt x="131" y="14"/>
                  </a:lnTo>
                  <a:lnTo>
                    <a:pt x="131" y="47"/>
                  </a:lnTo>
                  <a:lnTo>
                    <a:pt x="120" y="52"/>
                  </a:lnTo>
                  <a:lnTo>
                    <a:pt x="109" y="57"/>
                  </a:lnTo>
                  <a:lnTo>
                    <a:pt x="99" y="63"/>
                  </a:lnTo>
                  <a:lnTo>
                    <a:pt x="90" y="69"/>
                  </a:lnTo>
                  <a:lnTo>
                    <a:pt x="61" y="53"/>
                  </a:lnTo>
                  <a:lnTo>
                    <a:pt x="58" y="52"/>
                  </a:lnTo>
                  <a:lnTo>
                    <a:pt x="55" y="51"/>
                  </a:lnTo>
                  <a:lnTo>
                    <a:pt x="53" y="51"/>
                  </a:lnTo>
                  <a:lnTo>
                    <a:pt x="49" y="51"/>
                  </a:lnTo>
                  <a:lnTo>
                    <a:pt x="47" y="52"/>
                  </a:lnTo>
                  <a:lnTo>
                    <a:pt x="44" y="54"/>
                  </a:lnTo>
                  <a:lnTo>
                    <a:pt x="42" y="56"/>
                  </a:lnTo>
                  <a:lnTo>
                    <a:pt x="41" y="59"/>
                  </a:lnTo>
                  <a:lnTo>
                    <a:pt x="2" y="124"/>
                  </a:lnTo>
                  <a:lnTo>
                    <a:pt x="1" y="126"/>
                  </a:lnTo>
                  <a:lnTo>
                    <a:pt x="0" y="129"/>
                  </a:lnTo>
                  <a:lnTo>
                    <a:pt x="0" y="132"/>
                  </a:lnTo>
                  <a:lnTo>
                    <a:pt x="1" y="136"/>
                  </a:lnTo>
                  <a:lnTo>
                    <a:pt x="2" y="139"/>
                  </a:lnTo>
                  <a:lnTo>
                    <a:pt x="3" y="141"/>
                  </a:lnTo>
                  <a:lnTo>
                    <a:pt x="6" y="143"/>
                  </a:lnTo>
                  <a:lnTo>
                    <a:pt x="8" y="144"/>
                  </a:lnTo>
                  <a:lnTo>
                    <a:pt x="36" y="160"/>
                  </a:lnTo>
                  <a:lnTo>
                    <a:pt x="34" y="172"/>
                  </a:lnTo>
                  <a:lnTo>
                    <a:pt x="34" y="183"/>
                  </a:lnTo>
                  <a:lnTo>
                    <a:pt x="34" y="195"/>
                  </a:lnTo>
                  <a:lnTo>
                    <a:pt x="36" y="207"/>
                  </a:lnTo>
                  <a:lnTo>
                    <a:pt x="8" y="223"/>
                  </a:lnTo>
                  <a:lnTo>
                    <a:pt x="6" y="224"/>
                  </a:lnTo>
                  <a:lnTo>
                    <a:pt x="3" y="227"/>
                  </a:lnTo>
                  <a:lnTo>
                    <a:pt x="1" y="230"/>
                  </a:lnTo>
                  <a:lnTo>
                    <a:pt x="0" y="233"/>
                  </a:lnTo>
                  <a:lnTo>
                    <a:pt x="0" y="235"/>
                  </a:lnTo>
                  <a:lnTo>
                    <a:pt x="0" y="237"/>
                  </a:lnTo>
                  <a:lnTo>
                    <a:pt x="1" y="240"/>
                  </a:lnTo>
                  <a:lnTo>
                    <a:pt x="2" y="243"/>
                  </a:lnTo>
                  <a:lnTo>
                    <a:pt x="40" y="309"/>
                  </a:lnTo>
                  <a:lnTo>
                    <a:pt x="42" y="311"/>
                  </a:lnTo>
                  <a:lnTo>
                    <a:pt x="44" y="313"/>
                  </a:lnTo>
                  <a:lnTo>
                    <a:pt x="46" y="314"/>
                  </a:lnTo>
                  <a:lnTo>
                    <a:pt x="48" y="315"/>
                  </a:lnTo>
                  <a:lnTo>
                    <a:pt x="55" y="316"/>
                  </a:lnTo>
                  <a:lnTo>
                    <a:pt x="60" y="314"/>
                  </a:lnTo>
                  <a:lnTo>
                    <a:pt x="90" y="297"/>
                  </a:lnTo>
                  <a:lnTo>
                    <a:pt x="99" y="304"/>
                  </a:lnTo>
                  <a:lnTo>
                    <a:pt x="109" y="310"/>
                  </a:lnTo>
                  <a:lnTo>
                    <a:pt x="120" y="316"/>
                  </a:lnTo>
                  <a:lnTo>
                    <a:pt x="131" y="321"/>
                  </a:lnTo>
                  <a:lnTo>
                    <a:pt x="131" y="354"/>
                  </a:lnTo>
                  <a:lnTo>
                    <a:pt x="132" y="356"/>
                  </a:lnTo>
                  <a:lnTo>
                    <a:pt x="132" y="359"/>
                  </a:lnTo>
                  <a:lnTo>
                    <a:pt x="134" y="361"/>
                  </a:lnTo>
                  <a:lnTo>
                    <a:pt x="135" y="363"/>
                  </a:lnTo>
                  <a:lnTo>
                    <a:pt x="137" y="366"/>
                  </a:lnTo>
                  <a:lnTo>
                    <a:pt x="140" y="368"/>
                  </a:lnTo>
                  <a:lnTo>
                    <a:pt x="143" y="368"/>
                  </a:lnTo>
                  <a:lnTo>
                    <a:pt x="146" y="369"/>
                  </a:lnTo>
                  <a:lnTo>
                    <a:pt x="222" y="369"/>
                  </a:lnTo>
                  <a:lnTo>
                    <a:pt x="225" y="368"/>
                  </a:lnTo>
                  <a:lnTo>
                    <a:pt x="227" y="368"/>
                  </a:lnTo>
                  <a:lnTo>
                    <a:pt x="229" y="366"/>
                  </a:lnTo>
                  <a:lnTo>
                    <a:pt x="232" y="363"/>
                  </a:lnTo>
                  <a:lnTo>
                    <a:pt x="233" y="361"/>
                  </a:lnTo>
                  <a:lnTo>
                    <a:pt x="236" y="359"/>
                  </a:lnTo>
                  <a:lnTo>
                    <a:pt x="236" y="356"/>
                  </a:lnTo>
                  <a:lnTo>
                    <a:pt x="237" y="354"/>
                  </a:lnTo>
                  <a:lnTo>
                    <a:pt x="237" y="321"/>
                  </a:lnTo>
                  <a:lnTo>
                    <a:pt x="246" y="316"/>
                  </a:lnTo>
                  <a:lnTo>
                    <a:pt x="256" y="311"/>
                  </a:lnTo>
                  <a:lnTo>
                    <a:pt x="266" y="305"/>
                  </a:lnTo>
                  <a:lnTo>
                    <a:pt x="274" y="298"/>
                  </a:lnTo>
                  <a:lnTo>
                    <a:pt x="302" y="313"/>
                  </a:lnTo>
                  <a:lnTo>
                    <a:pt x="305" y="315"/>
                  </a:lnTo>
                  <a:lnTo>
                    <a:pt x="307" y="315"/>
                  </a:lnTo>
                  <a:lnTo>
                    <a:pt x="310" y="316"/>
                  </a:lnTo>
                  <a:lnTo>
                    <a:pt x="314" y="316"/>
                  </a:lnTo>
                  <a:lnTo>
                    <a:pt x="319" y="313"/>
                  </a:lnTo>
                  <a:lnTo>
                    <a:pt x="322" y="309"/>
                  </a:lnTo>
                  <a:lnTo>
                    <a:pt x="360" y="243"/>
                  </a:lnTo>
                  <a:lnTo>
                    <a:pt x="362" y="240"/>
                  </a:lnTo>
                  <a:lnTo>
                    <a:pt x="362" y="237"/>
                  </a:lnTo>
                  <a:lnTo>
                    <a:pt x="362" y="234"/>
                  </a:lnTo>
                  <a:lnTo>
                    <a:pt x="362" y="232"/>
                  </a:lnTo>
                  <a:lnTo>
                    <a:pt x="361" y="229"/>
                  </a:lnTo>
                  <a:lnTo>
                    <a:pt x="359" y="227"/>
                  </a:lnTo>
                  <a:lnTo>
                    <a:pt x="357" y="224"/>
                  </a:lnTo>
                  <a:lnTo>
                    <a:pt x="354" y="22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7" name="TextBox 6">
            <a:extLst>
              <a:ext uri="{FF2B5EF4-FFF2-40B4-BE49-F238E27FC236}">
                <a16:creationId xmlns:a16="http://schemas.microsoft.com/office/drawing/2014/main" id="{B2E447C3-F869-A8FC-7C47-BA199FA8EE6A}"/>
              </a:ext>
            </a:extLst>
          </p:cNvPr>
          <p:cNvSpPr txBox="1"/>
          <p:nvPr/>
        </p:nvSpPr>
        <p:spPr>
          <a:xfrm>
            <a:off x="5259897" y="1287316"/>
            <a:ext cx="1662419" cy="523220"/>
          </a:xfrm>
          <a:prstGeom prst="rect">
            <a:avLst/>
          </a:prstGeom>
          <a:noFill/>
        </p:spPr>
        <p:txBody>
          <a:bodyPr wrap="square" rtlCol="0">
            <a:spAutoFit/>
          </a:bodyPr>
          <a:lstStyle/>
          <a:p>
            <a:r>
              <a:rPr lang="en-GB" sz="2800" dirty="0"/>
              <a:t>Benefits?</a:t>
            </a:r>
          </a:p>
        </p:txBody>
      </p:sp>
      <p:sp>
        <p:nvSpPr>
          <p:cNvPr id="3" name="TextBox 2">
            <a:extLst>
              <a:ext uri="{FF2B5EF4-FFF2-40B4-BE49-F238E27FC236}">
                <a16:creationId xmlns:a16="http://schemas.microsoft.com/office/drawing/2014/main" id="{FEE93890-F63D-C6D3-657E-B1035A16D8FF}"/>
              </a:ext>
            </a:extLst>
          </p:cNvPr>
          <p:cNvSpPr txBox="1"/>
          <p:nvPr/>
        </p:nvSpPr>
        <p:spPr>
          <a:xfrm>
            <a:off x="737992" y="1974972"/>
            <a:ext cx="9043810" cy="4801314"/>
          </a:xfrm>
          <a:prstGeom prst="rect">
            <a:avLst/>
          </a:prstGeom>
          <a:noFill/>
        </p:spPr>
        <p:txBody>
          <a:bodyPr wrap="square" rtlCol="0">
            <a:spAutoFit/>
          </a:bodyPr>
          <a:lstStyle/>
          <a:p>
            <a:r>
              <a:rPr lang="en-GB" dirty="0"/>
              <a:t>Cost</a:t>
            </a:r>
          </a:p>
          <a:p>
            <a:endParaRPr lang="en-GB" dirty="0"/>
          </a:p>
          <a:p>
            <a:pPr marL="285750" indent="-285750">
              <a:buFont typeface="Trebuchet MS" panose="020B0603020202020204" pitchFamily="34" charset="0"/>
              <a:buChar char="—"/>
            </a:pPr>
            <a:r>
              <a:rPr lang="en-GB" dirty="0"/>
              <a:t>Incurred from contractual obligations + late delivery. </a:t>
            </a:r>
          </a:p>
          <a:p>
            <a:pPr marL="285750" indent="-285750">
              <a:buFont typeface="Trebuchet MS" panose="020B0603020202020204" pitchFamily="34" charset="0"/>
              <a:buChar char="—"/>
            </a:pPr>
            <a:endParaRPr lang="en-GB" dirty="0"/>
          </a:p>
          <a:p>
            <a:pPr marL="285750" indent="-285750">
              <a:buFont typeface="Trebuchet MS" panose="020B0603020202020204" pitchFamily="34" charset="0"/>
              <a:buChar char="—"/>
            </a:pPr>
            <a:r>
              <a:rPr lang="en-GB" dirty="0"/>
              <a:t>From errors made in work. A controlled environment including sufficient heating and lighting will reduce human errors, this can be material or H&amp;S (think of slips on icy scaffold planks)</a:t>
            </a:r>
          </a:p>
          <a:p>
            <a:pPr marL="285750" indent="-285750">
              <a:buFont typeface="Trebuchet MS" panose="020B0603020202020204" pitchFamily="34" charset="0"/>
              <a:buChar char="—"/>
            </a:pPr>
            <a:endParaRPr lang="en-GB" dirty="0"/>
          </a:p>
          <a:p>
            <a:pPr marL="285750" indent="-285750">
              <a:buFont typeface="Trebuchet MS" panose="020B0603020202020204" pitchFamily="34" charset="0"/>
              <a:buChar char="—"/>
            </a:pPr>
            <a:r>
              <a:rPr lang="en-GB" dirty="0"/>
              <a:t>A warehouse environment allows more </a:t>
            </a:r>
            <a:r>
              <a:rPr lang="en-GB" dirty="0">
                <a:solidFill>
                  <a:srgbClr val="00B050"/>
                </a:solidFill>
              </a:rPr>
              <a:t>mechanisation</a:t>
            </a:r>
            <a:r>
              <a:rPr lang="en-GB" dirty="0"/>
              <a:t> – This allows a huge amount of benefits, think of the 20</a:t>
            </a:r>
            <a:r>
              <a:rPr lang="en-GB" baseline="30000" dirty="0"/>
              <a:t>th</a:t>
            </a:r>
            <a:r>
              <a:rPr lang="en-GB" dirty="0"/>
              <a:t> century overhaul of the motor vehicle industry!</a:t>
            </a:r>
          </a:p>
          <a:p>
            <a:pPr marL="742950" lvl="1" indent="-285750">
              <a:buFont typeface="Arial" panose="020B0604020202020204" pitchFamily="34" charset="0"/>
              <a:buChar char="•"/>
            </a:pPr>
            <a:r>
              <a:rPr lang="en-GB" dirty="0"/>
              <a:t>Less humans means less sick leave/holiday/pensions/claims.</a:t>
            </a:r>
          </a:p>
          <a:p>
            <a:pPr marL="742950" lvl="1" indent="-285750">
              <a:buFont typeface="Arial" panose="020B0604020202020204" pitchFamily="34" charset="0"/>
              <a:buChar char="•"/>
            </a:pPr>
            <a:r>
              <a:rPr lang="en-GB" dirty="0"/>
              <a:t>24hr productivity</a:t>
            </a:r>
          </a:p>
          <a:p>
            <a:pPr marL="742950" lvl="1" indent="-285750">
              <a:buFont typeface="Arial" panose="020B0604020202020204" pitchFamily="34" charset="0"/>
              <a:buChar char="•"/>
            </a:pPr>
            <a:r>
              <a:rPr lang="en-GB" dirty="0"/>
              <a:t>Less human error</a:t>
            </a:r>
          </a:p>
          <a:p>
            <a:pPr marL="742950" lvl="1" indent="-285750">
              <a:buFont typeface="Arial" panose="020B0604020202020204" pitchFamily="34" charset="0"/>
              <a:buChar char="•"/>
            </a:pPr>
            <a:r>
              <a:rPr lang="en-GB" dirty="0"/>
              <a:t>Faster productivity</a:t>
            </a:r>
          </a:p>
          <a:p>
            <a:pPr marL="742950" lvl="1" indent="-285750">
              <a:buFont typeface="Arial" panose="020B0604020202020204" pitchFamily="34" charset="0"/>
              <a:buChar char="•"/>
            </a:pPr>
            <a:endParaRPr lang="en-GB" dirty="0"/>
          </a:p>
          <a:p>
            <a:pPr marL="285750" indent="-285750">
              <a:buFont typeface="Trebuchet MS" panose="020B0603020202020204" pitchFamily="34" charset="0"/>
              <a:buChar char="—"/>
            </a:pPr>
            <a:endParaRPr lang="en-GB" dirty="0"/>
          </a:p>
          <a:p>
            <a:pPr marL="285750" indent="-285750">
              <a:buFont typeface="Trebuchet MS" panose="020B0603020202020204" pitchFamily="34" charset="0"/>
              <a:buChar char="—"/>
            </a:pPr>
            <a:endParaRPr lang="en-GB" dirty="0"/>
          </a:p>
        </p:txBody>
      </p:sp>
    </p:spTree>
    <p:extLst>
      <p:ext uri="{BB962C8B-B14F-4D97-AF65-F5344CB8AC3E}">
        <p14:creationId xmlns:p14="http://schemas.microsoft.com/office/powerpoint/2010/main" val="1990753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hidden="1">
            <a:extLst>
              <a:ext uri="{FF2B5EF4-FFF2-40B4-BE49-F238E27FC236}">
                <a16:creationId xmlns:a16="http://schemas.microsoft.com/office/drawing/2014/main" id="{B5981CF1-BC08-49F8-B0F9-AAF98EC67450}"/>
              </a:ext>
            </a:extLst>
          </p:cNvPr>
          <p:cNvSpPr>
            <a:spLocks noGrp="1"/>
          </p:cNvSpPr>
          <p:nvPr>
            <p:ph type="title" idx="4294967295"/>
          </p:nvPr>
        </p:nvSpPr>
        <p:spPr>
          <a:xfrm>
            <a:off x="0" y="365125"/>
            <a:ext cx="10515600" cy="1325563"/>
          </a:xfrm>
        </p:spPr>
        <p:txBody>
          <a:bodyPr/>
          <a:lstStyle/>
          <a:p>
            <a:r>
              <a:rPr lang="en-US" dirty="0"/>
              <a:t>Project analysis slide 2</a:t>
            </a:r>
          </a:p>
        </p:txBody>
      </p:sp>
      <p:cxnSp>
        <p:nvCxnSpPr>
          <p:cNvPr id="8" name="Straight Connector 7">
            <a:extLst>
              <a:ext uri="{FF2B5EF4-FFF2-40B4-BE49-F238E27FC236}">
                <a16:creationId xmlns:a16="http://schemas.microsoft.com/office/drawing/2014/main" id="{D0986099-F5F2-4E8B-BE17-81194861A00C}"/>
              </a:ext>
              <a:ext uri="{C183D7F6-B498-43B3-948B-1728B52AA6E4}">
                <adec:decorative xmlns:adec="http://schemas.microsoft.com/office/drawing/2017/decorative" val="1"/>
              </a:ext>
            </a:extLst>
          </p:cNvPr>
          <p:cNvCxnSpPr>
            <a:cxnSpLocks/>
          </p:cNvCxnSpPr>
          <p:nvPr/>
        </p:nvCxnSpPr>
        <p:spPr>
          <a:xfrm>
            <a:off x="8909108" y="522898"/>
            <a:ext cx="3282892" cy="0"/>
          </a:xfrm>
          <a:prstGeom prst="line">
            <a:avLst/>
          </a:prstGeom>
          <a:ln>
            <a:solidFill>
              <a:schemeClr val="accent3">
                <a:lumMod val="50000"/>
              </a:schemeClr>
            </a:solidFill>
            <a:headEnd type="oval"/>
          </a:ln>
        </p:spPr>
        <p:style>
          <a:lnRef idx="1">
            <a:schemeClr val="accent1"/>
          </a:lnRef>
          <a:fillRef idx="0">
            <a:schemeClr val="accent1"/>
          </a:fillRef>
          <a:effectRef idx="0">
            <a:schemeClr val="accent1"/>
          </a:effectRef>
          <a:fontRef idx="minor">
            <a:schemeClr val="tx1"/>
          </a:fontRef>
        </p:style>
      </p:cxnSp>
      <p:sp>
        <p:nvSpPr>
          <p:cNvPr id="11" name="Title 1">
            <a:extLst>
              <a:ext uri="{FF2B5EF4-FFF2-40B4-BE49-F238E27FC236}">
                <a16:creationId xmlns:a16="http://schemas.microsoft.com/office/drawing/2014/main" id="{4E3F5479-058B-4FA8-92E9-18CAB8CDC5C5}"/>
              </a:ext>
            </a:extLst>
          </p:cNvPr>
          <p:cNvSpPr txBox="1">
            <a:spLocks/>
          </p:cNvSpPr>
          <p:nvPr/>
        </p:nvSpPr>
        <p:spPr>
          <a:xfrm>
            <a:off x="228600" y="322168"/>
            <a:ext cx="11734800" cy="775597"/>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2800" b="1" dirty="0">
                <a:solidFill>
                  <a:schemeClr val="tx1">
                    <a:lumMod val="75000"/>
                    <a:lumOff val="25000"/>
                  </a:schemeClr>
                </a:solidFill>
              </a:rPr>
              <a:t>Off-Site Construction</a:t>
            </a:r>
            <a:br>
              <a:rPr lang="en-US" sz="2800" dirty="0">
                <a:solidFill>
                  <a:schemeClr val="tx1">
                    <a:lumMod val="75000"/>
                    <a:lumOff val="25000"/>
                  </a:schemeClr>
                </a:solidFill>
              </a:rPr>
            </a:br>
            <a:endParaRPr lang="en-US" sz="2800" dirty="0">
              <a:solidFill>
                <a:schemeClr val="tx1">
                  <a:lumMod val="75000"/>
                  <a:lumOff val="25000"/>
                </a:schemeClr>
              </a:solidFill>
            </a:endParaRPr>
          </a:p>
        </p:txBody>
      </p:sp>
      <p:cxnSp>
        <p:nvCxnSpPr>
          <p:cNvPr id="14" name="Straight Connector 13">
            <a:extLst>
              <a:ext uri="{FF2B5EF4-FFF2-40B4-BE49-F238E27FC236}">
                <a16:creationId xmlns:a16="http://schemas.microsoft.com/office/drawing/2014/main" id="{83E690F4-843A-47A5-8620-4FB01C0D8E68}"/>
              </a:ext>
              <a:ext uri="{C183D7F6-B498-43B3-948B-1728B52AA6E4}">
                <adec:decorative xmlns:adec="http://schemas.microsoft.com/office/drawing/2017/decorative" val="1"/>
              </a:ext>
            </a:extLst>
          </p:cNvPr>
          <p:cNvCxnSpPr>
            <a:cxnSpLocks/>
          </p:cNvCxnSpPr>
          <p:nvPr/>
        </p:nvCxnSpPr>
        <p:spPr>
          <a:xfrm>
            <a:off x="0" y="522898"/>
            <a:ext cx="3305262" cy="0"/>
          </a:xfrm>
          <a:prstGeom prst="line">
            <a:avLst/>
          </a:prstGeom>
          <a:ln>
            <a:solidFill>
              <a:schemeClr val="accent3">
                <a:lumMod val="50000"/>
              </a:schemeClr>
            </a:solidFill>
            <a:tailEnd type="oval"/>
          </a:ln>
        </p:spPr>
        <p:style>
          <a:lnRef idx="1">
            <a:schemeClr val="accent1"/>
          </a:lnRef>
          <a:fillRef idx="0">
            <a:schemeClr val="accent1"/>
          </a:fillRef>
          <a:effectRef idx="0">
            <a:schemeClr val="accent1"/>
          </a:effectRef>
          <a:fontRef idx="minor">
            <a:schemeClr val="tx1"/>
          </a:fontRef>
        </p:style>
      </p:cxnSp>
      <p:grpSp>
        <p:nvGrpSpPr>
          <p:cNvPr id="31" name="Group 30" descr="Icons of bar chart and line graph.">
            <a:extLst>
              <a:ext uri="{FF2B5EF4-FFF2-40B4-BE49-F238E27FC236}">
                <a16:creationId xmlns:a16="http://schemas.microsoft.com/office/drawing/2014/main" id="{044C3643-8A0E-47C1-BEB8-C73203B5E58D}"/>
              </a:ext>
            </a:extLst>
          </p:cNvPr>
          <p:cNvGrpSpPr/>
          <p:nvPr/>
        </p:nvGrpSpPr>
        <p:grpSpPr>
          <a:xfrm>
            <a:off x="4715661" y="1810536"/>
            <a:ext cx="347679" cy="347679"/>
            <a:chOff x="4319588" y="2492375"/>
            <a:chExt cx="287338" cy="287338"/>
          </a:xfrm>
          <a:solidFill>
            <a:schemeClr val="bg1"/>
          </a:solidFill>
        </p:grpSpPr>
        <p:sp>
          <p:nvSpPr>
            <p:cNvPr id="32" name="Freeform 372">
              <a:extLst>
                <a:ext uri="{FF2B5EF4-FFF2-40B4-BE49-F238E27FC236}">
                  <a16:creationId xmlns:a16="http://schemas.microsoft.com/office/drawing/2014/main" id="{56E8F5A5-5318-470B-8F42-337C264086AA}"/>
                </a:ext>
              </a:extLst>
            </p:cNvPr>
            <p:cNvSpPr>
              <a:spLocks/>
            </p:cNvSpPr>
            <p:nvPr/>
          </p:nvSpPr>
          <p:spPr bwMode="auto">
            <a:xfrm>
              <a:off x="4319588" y="2587625"/>
              <a:ext cx="287338" cy="192088"/>
            </a:xfrm>
            <a:custGeom>
              <a:avLst/>
              <a:gdLst>
                <a:gd name="T0" fmla="*/ 843 w 904"/>
                <a:gd name="T1" fmla="*/ 572 h 602"/>
                <a:gd name="T2" fmla="*/ 843 w 904"/>
                <a:gd name="T3" fmla="*/ 12 h 602"/>
                <a:gd name="T4" fmla="*/ 841 w 904"/>
                <a:gd name="T5" fmla="*/ 7 h 602"/>
                <a:gd name="T6" fmla="*/ 836 w 904"/>
                <a:gd name="T7" fmla="*/ 3 h 602"/>
                <a:gd name="T8" fmla="*/ 831 w 904"/>
                <a:gd name="T9" fmla="*/ 1 h 602"/>
                <a:gd name="T10" fmla="*/ 708 w 904"/>
                <a:gd name="T11" fmla="*/ 0 h 602"/>
                <a:gd name="T12" fmla="*/ 702 w 904"/>
                <a:gd name="T13" fmla="*/ 2 h 602"/>
                <a:gd name="T14" fmla="*/ 697 w 904"/>
                <a:gd name="T15" fmla="*/ 5 h 602"/>
                <a:gd name="T16" fmla="*/ 694 w 904"/>
                <a:gd name="T17" fmla="*/ 9 h 602"/>
                <a:gd name="T18" fmla="*/ 693 w 904"/>
                <a:gd name="T19" fmla="*/ 16 h 602"/>
                <a:gd name="T20" fmla="*/ 632 w 904"/>
                <a:gd name="T21" fmla="*/ 572 h 602"/>
                <a:gd name="T22" fmla="*/ 632 w 904"/>
                <a:gd name="T23" fmla="*/ 283 h 602"/>
                <a:gd name="T24" fmla="*/ 630 w 904"/>
                <a:gd name="T25" fmla="*/ 277 h 602"/>
                <a:gd name="T26" fmla="*/ 626 w 904"/>
                <a:gd name="T27" fmla="*/ 274 h 602"/>
                <a:gd name="T28" fmla="*/ 621 w 904"/>
                <a:gd name="T29" fmla="*/ 271 h 602"/>
                <a:gd name="T30" fmla="*/ 497 w 904"/>
                <a:gd name="T31" fmla="*/ 271 h 602"/>
                <a:gd name="T32" fmla="*/ 491 w 904"/>
                <a:gd name="T33" fmla="*/ 272 h 602"/>
                <a:gd name="T34" fmla="*/ 487 w 904"/>
                <a:gd name="T35" fmla="*/ 275 h 602"/>
                <a:gd name="T36" fmla="*/ 483 w 904"/>
                <a:gd name="T37" fmla="*/ 281 h 602"/>
                <a:gd name="T38" fmla="*/ 482 w 904"/>
                <a:gd name="T39" fmla="*/ 286 h 602"/>
                <a:gd name="T40" fmla="*/ 421 w 904"/>
                <a:gd name="T41" fmla="*/ 572 h 602"/>
                <a:gd name="T42" fmla="*/ 421 w 904"/>
                <a:gd name="T43" fmla="*/ 193 h 602"/>
                <a:gd name="T44" fmla="*/ 419 w 904"/>
                <a:gd name="T45" fmla="*/ 187 h 602"/>
                <a:gd name="T46" fmla="*/ 415 w 904"/>
                <a:gd name="T47" fmla="*/ 183 h 602"/>
                <a:gd name="T48" fmla="*/ 409 w 904"/>
                <a:gd name="T49" fmla="*/ 181 h 602"/>
                <a:gd name="T50" fmla="*/ 286 w 904"/>
                <a:gd name="T51" fmla="*/ 181 h 602"/>
                <a:gd name="T52" fmla="*/ 281 w 904"/>
                <a:gd name="T53" fmla="*/ 182 h 602"/>
                <a:gd name="T54" fmla="*/ 275 w 904"/>
                <a:gd name="T55" fmla="*/ 185 h 602"/>
                <a:gd name="T56" fmla="*/ 272 w 904"/>
                <a:gd name="T57" fmla="*/ 190 h 602"/>
                <a:gd name="T58" fmla="*/ 271 w 904"/>
                <a:gd name="T59" fmla="*/ 196 h 602"/>
                <a:gd name="T60" fmla="*/ 211 w 904"/>
                <a:gd name="T61" fmla="*/ 572 h 602"/>
                <a:gd name="T62" fmla="*/ 211 w 904"/>
                <a:gd name="T63" fmla="*/ 404 h 602"/>
                <a:gd name="T64" fmla="*/ 209 w 904"/>
                <a:gd name="T65" fmla="*/ 399 h 602"/>
                <a:gd name="T66" fmla="*/ 205 w 904"/>
                <a:gd name="T67" fmla="*/ 394 h 602"/>
                <a:gd name="T68" fmla="*/ 199 w 904"/>
                <a:gd name="T69" fmla="*/ 392 h 602"/>
                <a:gd name="T70" fmla="*/ 76 w 904"/>
                <a:gd name="T71" fmla="*/ 391 h 602"/>
                <a:gd name="T72" fmla="*/ 69 w 904"/>
                <a:gd name="T73" fmla="*/ 392 h 602"/>
                <a:gd name="T74" fmla="*/ 65 w 904"/>
                <a:gd name="T75" fmla="*/ 396 h 602"/>
                <a:gd name="T76" fmla="*/ 62 w 904"/>
                <a:gd name="T77" fmla="*/ 401 h 602"/>
                <a:gd name="T78" fmla="*/ 61 w 904"/>
                <a:gd name="T79" fmla="*/ 406 h 602"/>
                <a:gd name="T80" fmla="*/ 15 w 904"/>
                <a:gd name="T81" fmla="*/ 572 h 602"/>
                <a:gd name="T82" fmla="*/ 9 w 904"/>
                <a:gd name="T83" fmla="*/ 573 h 602"/>
                <a:gd name="T84" fmla="*/ 5 w 904"/>
                <a:gd name="T85" fmla="*/ 577 h 602"/>
                <a:gd name="T86" fmla="*/ 2 w 904"/>
                <a:gd name="T87" fmla="*/ 581 h 602"/>
                <a:gd name="T88" fmla="*/ 0 w 904"/>
                <a:gd name="T89" fmla="*/ 587 h 602"/>
                <a:gd name="T90" fmla="*/ 2 w 904"/>
                <a:gd name="T91" fmla="*/ 593 h 602"/>
                <a:gd name="T92" fmla="*/ 5 w 904"/>
                <a:gd name="T93" fmla="*/ 598 h 602"/>
                <a:gd name="T94" fmla="*/ 9 w 904"/>
                <a:gd name="T95" fmla="*/ 601 h 602"/>
                <a:gd name="T96" fmla="*/ 15 w 904"/>
                <a:gd name="T97" fmla="*/ 602 h 602"/>
                <a:gd name="T98" fmla="*/ 196 w 904"/>
                <a:gd name="T99" fmla="*/ 602 h 602"/>
                <a:gd name="T100" fmla="*/ 406 w 904"/>
                <a:gd name="T101" fmla="*/ 602 h 602"/>
                <a:gd name="T102" fmla="*/ 617 w 904"/>
                <a:gd name="T103" fmla="*/ 602 h 602"/>
                <a:gd name="T104" fmla="*/ 828 w 904"/>
                <a:gd name="T105" fmla="*/ 602 h 602"/>
                <a:gd name="T106" fmla="*/ 891 w 904"/>
                <a:gd name="T107" fmla="*/ 602 h 602"/>
                <a:gd name="T108" fmla="*/ 896 w 904"/>
                <a:gd name="T109" fmla="*/ 600 h 602"/>
                <a:gd name="T110" fmla="*/ 901 w 904"/>
                <a:gd name="T111" fmla="*/ 596 h 602"/>
                <a:gd name="T112" fmla="*/ 903 w 904"/>
                <a:gd name="T113" fmla="*/ 591 h 602"/>
                <a:gd name="T114" fmla="*/ 903 w 904"/>
                <a:gd name="T115" fmla="*/ 584 h 602"/>
                <a:gd name="T116" fmla="*/ 901 w 904"/>
                <a:gd name="T117" fmla="*/ 579 h 602"/>
                <a:gd name="T118" fmla="*/ 896 w 904"/>
                <a:gd name="T119" fmla="*/ 575 h 602"/>
                <a:gd name="T120" fmla="*/ 891 w 904"/>
                <a:gd name="T121" fmla="*/ 572 h 6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904" h="602">
                  <a:moveTo>
                    <a:pt x="889" y="572"/>
                  </a:moveTo>
                  <a:lnTo>
                    <a:pt x="843" y="572"/>
                  </a:lnTo>
                  <a:lnTo>
                    <a:pt x="843" y="16"/>
                  </a:lnTo>
                  <a:lnTo>
                    <a:pt x="843" y="12"/>
                  </a:lnTo>
                  <a:lnTo>
                    <a:pt x="842" y="9"/>
                  </a:lnTo>
                  <a:lnTo>
                    <a:pt x="841" y="7"/>
                  </a:lnTo>
                  <a:lnTo>
                    <a:pt x="838" y="5"/>
                  </a:lnTo>
                  <a:lnTo>
                    <a:pt x="836" y="3"/>
                  </a:lnTo>
                  <a:lnTo>
                    <a:pt x="834" y="2"/>
                  </a:lnTo>
                  <a:lnTo>
                    <a:pt x="831" y="1"/>
                  </a:lnTo>
                  <a:lnTo>
                    <a:pt x="828" y="1"/>
                  </a:lnTo>
                  <a:lnTo>
                    <a:pt x="708" y="0"/>
                  </a:lnTo>
                  <a:lnTo>
                    <a:pt x="704" y="1"/>
                  </a:lnTo>
                  <a:lnTo>
                    <a:pt x="702" y="2"/>
                  </a:lnTo>
                  <a:lnTo>
                    <a:pt x="699" y="3"/>
                  </a:lnTo>
                  <a:lnTo>
                    <a:pt x="697" y="5"/>
                  </a:lnTo>
                  <a:lnTo>
                    <a:pt x="695" y="7"/>
                  </a:lnTo>
                  <a:lnTo>
                    <a:pt x="694" y="9"/>
                  </a:lnTo>
                  <a:lnTo>
                    <a:pt x="693" y="12"/>
                  </a:lnTo>
                  <a:lnTo>
                    <a:pt x="693" y="16"/>
                  </a:lnTo>
                  <a:lnTo>
                    <a:pt x="693" y="572"/>
                  </a:lnTo>
                  <a:lnTo>
                    <a:pt x="632" y="572"/>
                  </a:lnTo>
                  <a:lnTo>
                    <a:pt x="632" y="286"/>
                  </a:lnTo>
                  <a:lnTo>
                    <a:pt x="632" y="283"/>
                  </a:lnTo>
                  <a:lnTo>
                    <a:pt x="631" y="281"/>
                  </a:lnTo>
                  <a:lnTo>
                    <a:pt x="630" y="277"/>
                  </a:lnTo>
                  <a:lnTo>
                    <a:pt x="628" y="275"/>
                  </a:lnTo>
                  <a:lnTo>
                    <a:pt x="626" y="274"/>
                  </a:lnTo>
                  <a:lnTo>
                    <a:pt x="623" y="272"/>
                  </a:lnTo>
                  <a:lnTo>
                    <a:pt x="621" y="271"/>
                  </a:lnTo>
                  <a:lnTo>
                    <a:pt x="617" y="271"/>
                  </a:lnTo>
                  <a:lnTo>
                    <a:pt x="497" y="271"/>
                  </a:lnTo>
                  <a:lnTo>
                    <a:pt x="494" y="271"/>
                  </a:lnTo>
                  <a:lnTo>
                    <a:pt x="491" y="272"/>
                  </a:lnTo>
                  <a:lnTo>
                    <a:pt x="489" y="274"/>
                  </a:lnTo>
                  <a:lnTo>
                    <a:pt x="487" y="275"/>
                  </a:lnTo>
                  <a:lnTo>
                    <a:pt x="484" y="277"/>
                  </a:lnTo>
                  <a:lnTo>
                    <a:pt x="483" y="281"/>
                  </a:lnTo>
                  <a:lnTo>
                    <a:pt x="482" y="283"/>
                  </a:lnTo>
                  <a:lnTo>
                    <a:pt x="482" y="286"/>
                  </a:lnTo>
                  <a:lnTo>
                    <a:pt x="482" y="572"/>
                  </a:lnTo>
                  <a:lnTo>
                    <a:pt x="421" y="572"/>
                  </a:lnTo>
                  <a:lnTo>
                    <a:pt x="421" y="196"/>
                  </a:lnTo>
                  <a:lnTo>
                    <a:pt x="421" y="193"/>
                  </a:lnTo>
                  <a:lnTo>
                    <a:pt x="420" y="190"/>
                  </a:lnTo>
                  <a:lnTo>
                    <a:pt x="419" y="187"/>
                  </a:lnTo>
                  <a:lnTo>
                    <a:pt x="417" y="185"/>
                  </a:lnTo>
                  <a:lnTo>
                    <a:pt x="415" y="183"/>
                  </a:lnTo>
                  <a:lnTo>
                    <a:pt x="413" y="182"/>
                  </a:lnTo>
                  <a:lnTo>
                    <a:pt x="409" y="181"/>
                  </a:lnTo>
                  <a:lnTo>
                    <a:pt x="406" y="181"/>
                  </a:lnTo>
                  <a:lnTo>
                    <a:pt x="286" y="181"/>
                  </a:lnTo>
                  <a:lnTo>
                    <a:pt x="283" y="181"/>
                  </a:lnTo>
                  <a:lnTo>
                    <a:pt x="281" y="182"/>
                  </a:lnTo>
                  <a:lnTo>
                    <a:pt x="277" y="183"/>
                  </a:lnTo>
                  <a:lnTo>
                    <a:pt x="275" y="185"/>
                  </a:lnTo>
                  <a:lnTo>
                    <a:pt x="273" y="187"/>
                  </a:lnTo>
                  <a:lnTo>
                    <a:pt x="272" y="190"/>
                  </a:lnTo>
                  <a:lnTo>
                    <a:pt x="271" y="193"/>
                  </a:lnTo>
                  <a:lnTo>
                    <a:pt x="271" y="196"/>
                  </a:lnTo>
                  <a:lnTo>
                    <a:pt x="271" y="572"/>
                  </a:lnTo>
                  <a:lnTo>
                    <a:pt x="211" y="572"/>
                  </a:lnTo>
                  <a:lnTo>
                    <a:pt x="211" y="406"/>
                  </a:lnTo>
                  <a:lnTo>
                    <a:pt x="211" y="404"/>
                  </a:lnTo>
                  <a:lnTo>
                    <a:pt x="210" y="401"/>
                  </a:lnTo>
                  <a:lnTo>
                    <a:pt x="209" y="399"/>
                  </a:lnTo>
                  <a:lnTo>
                    <a:pt x="207" y="396"/>
                  </a:lnTo>
                  <a:lnTo>
                    <a:pt x="205" y="394"/>
                  </a:lnTo>
                  <a:lnTo>
                    <a:pt x="201" y="393"/>
                  </a:lnTo>
                  <a:lnTo>
                    <a:pt x="199" y="392"/>
                  </a:lnTo>
                  <a:lnTo>
                    <a:pt x="196" y="391"/>
                  </a:lnTo>
                  <a:lnTo>
                    <a:pt x="76" y="391"/>
                  </a:lnTo>
                  <a:lnTo>
                    <a:pt x="73" y="392"/>
                  </a:lnTo>
                  <a:lnTo>
                    <a:pt x="69" y="392"/>
                  </a:lnTo>
                  <a:lnTo>
                    <a:pt x="67" y="394"/>
                  </a:lnTo>
                  <a:lnTo>
                    <a:pt x="65" y="396"/>
                  </a:lnTo>
                  <a:lnTo>
                    <a:pt x="63" y="399"/>
                  </a:lnTo>
                  <a:lnTo>
                    <a:pt x="62" y="401"/>
                  </a:lnTo>
                  <a:lnTo>
                    <a:pt x="61" y="404"/>
                  </a:lnTo>
                  <a:lnTo>
                    <a:pt x="61" y="406"/>
                  </a:lnTo>
                  <a:lnTo>
                    <a:pt x="61" y="572"/>
                  </a:lnTo>
                  <a:lnTo>
                    <a:pt x="15" y="572"/>
                  </a:lnTo>
                  <a:lnTo>
                    <a:pt x="13" y="572"/>
                  </a:lnTo>
                  <a:lnTo>
                    <a:pt x="9" y="573"/>
                  </a:lnTo>
                  <a:lnTo>
                    <a:pt x="7" y="575"/>
                  </a:lnTo>
                  <a:lnTo>
                    <a:pt x="5" y="577"/>
                  </a:lnTo>
                  <a:lnTo>
                    <a:pt x="3" y="579"/>
                  </a:lnTo>
                  <a:lnTo>
                    <a:pt x="2" y="581"/>
                  </a:lnTo>
                  <a:lnTo>
                    <a:pt x="1" y="584"/>
                  </a:lnTo>
                  <a:lnTo>
                    <a:pt x="0" y="587"/>
                  </a:lnTo>
                  <a:lnTo>
                    <a:pt x="1" y="591"/>
                  </a:lnTo>
                  <a:lnTo>
                    <a:pt x="2" y="593"/>
                  </a:lnTo>
                  <a:lnTo>
                    <a:pt x="3" y="596"/>
                  </a:lnTo>
                  <a:lnTo>
                    <a:pt x="5" y="598"/>
                  </a:lnTo>
                  <a:lnTo>
                    <a:pt x="7" y="600"/>
                  </a:lnTo>
                  <a:lnTo>
                    <a:pt x="9" y="601"/>
                  </a:lnTo>
                  <a:lnTo>
                    <a:pt x="13" y="602"/>
                  </a:lnTo>
                  <a:lnTo>
                    <a:pt x="15" y="602"/>
                  </a:lnTo>
                  <a:lnTo>
                    <a:pt x="76" y="602"/>
                  </a:lnTo>
                  <a:lnTo>
                    <a:pt x="196" y="602"/>
                  </a:lnTo>
                  <a:lnTo>
                    <a:pt x="286" y="602"/>
                  </a:lnTo>
                  <a:lnTo>
                    <a:pt x="406" y="602"/>
                  </a:lnTo>
                  <a:lnTo>
                    <a:pt x="497" y="602"/>
                  </a:lnTo>
                  <a:lnTo>
                    <a:pt x="617" y="602"/>
                  </a:lnTo>
                  <a:lnTo>
                    <a:pt x="708" y="602"/>
                  </a:lnTo>
                  <a:lnTo>
                    <a:pt x="828" y="602"/>
                  </a:lnTo>
                  <a:lnTo>
                    <a:pt x="889" y="602"/>
                  </a:lnTo>
                  <a:lnTo>
                    <a:pt x="891" y="602"/>
                  </a:lnTo>
                  <a:lnTo>
                    <a:pt x="894" y="601"/>
                  </a:lnTo>
                  <a:lnTo>
                    <a:pt x="896" y="600"/>
                  </a:lnTo>
                  <a:lnTo>
                    <a:pt x="898" y="598"/>
                  </a:lnTo>
                  <a:lnTo>
                    <a:pt x="901" y="596"/>
                  </a:lnTo>
                  <a:lnTo>
                    <a:pt x="902" y="593"/>
                  </a:lnTo>
                  <a:lnTo>
                    <a:pt x="903" y="591"/>
                  </a:lnTo>
                  <a:lnTo>
                    <a:pt x="904" y="587"/>
                  </a:lnTo>
                  <a:lnTo>
                    <a:pt x="903" y="584"/>
                  </a:lnTo>
                  <a:lnTo>
                    <a:pt x="902" y="581"/>
                  </a:lnTo>
                  <a:lnTo>
                    <a:pt x="901" y="579"/>
                  </a:lnTo>
                  <a:lnTo>
                    <a:pt x="898" y="577"/>
                  </a:lnTo>
                  <a:lnTo>
                    <a:pt x="896" y="575"/>
                  </a:lnTo>
                  <a:lnTo>
                    <a:pt x="894" y="573"/>
                  </a:lnTo>
                  <a:lnTo>
                    <a:pt x="891" y="572"/>
                  </a:lnTo>
                  <a:lnTo>
                    <a:pt x="889" y="57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33" name="Freeform 373">
              <a:extLst>
                <a:ext uri="{FF2B5EF4-FFF2-40B4-BE49-F238E27FC236}">
                  <a16:creationId xmlns:a16="http://schemas.microsoft.com/office/drawing/2014/main" id="{6AA1356D-8F1B-4281-BEC5-5B4EBF7467B1}"/>
                </a:ext>
              </a:extLst>
            </p:cNvPr>
            <p:cNvSpPr>
              <a:spLocks/>
            </p:cNvSpPr>
            <p:nvPr/>
          </p:nvSpPr>
          <p:spPr bwMode="auto">
            <a:xfrm>
              <a:off x="4338638" y="2492375"/>
              <a:ext cx="252413" cy="157163"/>
            </a:xfrm>
            <a:custGeom>
              <a:avLst/>
              <a:gdLst>
                <a:gd name="T0" fmla="*/ 77 w 797"/>
                <a:gd name="T1" fmla="*/ 494 h 497"/>
                <a:gd name="T2" fmla="*/ 97 w 797"/>
                <a:gd name="T3" fmla="*/ 483 h 497"/>
                <a:gd name="T4" fmla="*/ 112 w 797"/>
                <a:gd name="T5" fmla="*/ 466 h 497"/>
                <a:gd name="T6" fmla="*/ 120 w 797"/>
                <a:gd name="T7" fmla="*/ 443 h 497"/>
                <a:gd name="T8" fmla="*/ 116 w 797"/>
                <a:gd name="T9" fmla="*/ 416 h 497"/>
                <a:gd name="T10" fmla="*/ 267 w 797"/>
                <a:gd name="T11" fmla="*/ 298 h 497"/>
                <a:gd name="T12" fmla="*/ 300 w 797"/>
                <a:gd name="T13" fmla="*/ 299 h 497"/>
                <a:gd name="T14" fmla="*/ 325 w 797"/>
                <a:gd name="T15" fmla="*/ 287 h 497"/>
                <a:gd name="T16" fmla="*/ 451 w 797"/>
                <a:gd name="T17" fmla="*/ 327 h 497"/>
                <a:gd name="T18" fmla="*/ 454 w 797"/>
                <a:gd name="T19" fmla="*/ 349 h 497"/>
                <a:gd name="T20" fmla="*/ 464 w 797"/>
                <a:gd name="T21" fmla="*/ 369 h 497"/>
                <a:gd name="T22" fmla="*/ 482 w 797"/>
                <a:gd name="T23" fmla="*/ 384 h 497"/>
                <a:gd name="T24" fmla="*/ 505 w 797"/>
                <a:gd name="T25" fmla="*/ 391 h 497"/>
                <a:gd name="T26" fmla="*/ 529 w 797"/>
                <a:gd name="T27" fmla="*/ 389 h 497"/>
                <a:gd name="T28" fmla="*/ 550 w 797"/>
                <a:gd name="T29" fmla="*/ 378 h 497"/>
                <a:gd name="T30" fmla="*/ 564 w 797"/>
                <a:gd name="T31" fmla="*/ 360 h 497"/>
                <a:gd name="T32" fmla="*/ 571 w 797"/>
                <a:gd name="T33" fmla="*/ 337 h 497"/>
                <a:gd name="T34" fmla="*/ 565 w 797"/>
                <a:gd name="T35" fmla="*/ 304 h 497"/>
                <a:gd name="T36" fmla="*/ 724 w 797"/>
                <a:gd name="T37" fmla="*/ 119 h 497"/>
                <a:gd name="T38" fmla="*/ 750 w 797"/>
                <a:gd name="T39" fmla="*/ 119 h 497"/>
                <a:gd name="T40" fmla="*/ 771 w 797"/>
                <a:gd name="T41" fmla="*/ 110 h 497"/>
                <a:gd name="T42" fmla="*/ 787 w 797"/>
                <a:gd name="T43" fmla="*/ 94 h 497"/>
                <a:gd name="T44" fmla="*/ 796 w 797"/>
                <a:gd name="T45" fmla="*/ 72 h 497"/>
                <a:gd name="T46" fmla="*/ 796 w 797"/>
                <a:gd name="T47" fmla="*/ 48 h 497"/>
                <a:gd name="T48" fmla="*/ 787 w 797"/>
                <a:gd name="T49" fmla="*/ 27 h 497"/>
                <a:gd name="T50" fmla="*/ 771 w 797"/>
                <a:gd name="T51" fmla="*/ 10 h 497"/>
                <a:gd name="T52" fmla="*/ 750 w 797"/>
                <a:gd name="T53" fmla="*/ 1 h 497"/>
                <a:gd name="T54" fmla="*/ 725 w 797"/>
                <a:gd name="T55" fmla="*/ 1 h 497"/>
                <a:gd name="T56" fmla="*/ 703 w 797"/>
                <a:gd name="T57" fmla="*/ 10 h 497"/>
                <a:gd name="T58" fmla="*/ 687 w 797"/>
                <a:gd name="T59" fmla="*/ 27 h 497"/>
                <a:gd name="T60" fmla="*/ 678 w 797"/>
                <a:gd name="T61" fmla="*/ 48 h 497"/>
                <a:gd name="T62" fmla="*/ 680 w 797"/>
                <a:gd name="T63" fmla="*/ 79 h 497"/>
                <a:gd name="T64" fmla="*/ 531 w 797"/>
                <a:gd name="T65" fmla="*/ 275 h 497"/>
                <a:gd name="T66" fmla="*/ 504 w 797"/>
                <a:gd name="T67" fmla="*/ 272 h 497"/>
                <a:gd name="T68" fmla="*/ 478 w 797"/>
                <a:gd name="T69" fmla="*/ 281 h 497"/>
                <a:gd name="T70" fmla="*/ 345 w 797"/>
                <a:gd name="T71" fmla="*/ 248 h 497"/>
                <a:gd name="T72" fmla="*/ 344 w 797"/>
                <a:gd name="T73" fmla="*/ 229 h 497"/>
                <a:gd name="T74" fmla="*/ 336 w 797"/>
                <a:gd name="T75" fmla="*/ 207 h 497"/>
                <a:gd name="T76" fmla="*/ 319 w 797"/>
                <a:gd name="T77" fmla="*/ 191 h 497"/>
                <a:gd name="T78" fmla="*/ 298 w 797"/>
                <a:gd name="T79" fmla="*/ 181 h 497"/>
                <a:gd name="T80" fmla="*/ 273 w 797"/>
                <a:gd name="T81" fmla="*/ 181 h 497"/>
                <a:gd name="T82" fmla="*/ 252 w 797"/>
                <a:gd name="T83" fmla="*/ 191 h 497"/>
                <a:gd name="T84" fmla="*/ 236 w 797"/>
                <a:gd name="T85" fmla="*/ 207 h 497"/>
                <a:gd name="T86" fmla="*/ 226 w 797"/>
                <a:gd name="T87" fmla="*/ 229 h 497"/>
                <a:gd name="T88" fmla="*/ 227 w 797"/>
                <a:gd name="T89" fmla="*/ 254 h 497"/>
                <a:gd name="T90" fmla="*/ 86 w 797"/>
                <a:gd name="T91" fmla="*/ 382 h 497"/>
                <a:gd name="T92" fmla="*/ 53 w 797"/>
                <a:gd name="T93" fmla="*/ 377 h 497"/>
                <a:gd name="T94" fmla="*/ 31 w 797"/>
                <a:gd name="T95" fmla="*/ 383 h 497"/>
                <a:gd name="T96" fmla="*/ 13 w 797"/>
                <a:gd name="T97" fmla="*/ 398 h 497"/>
                <a:gd name="T98" fmla="*/ 2 w 797"/>
                <a:gd name="T99" fmla="*/ 419 h 497"/>
                <a:gd name="T100" fmla="*/ 0 w 797"/>
                <a:gd name="T101" fmla="*/ 443 h 497"/>
                <a:gd name="T102" fmla="*/ 6 w 797"/>
                <a:gd name="T103" fmla="*/ 466 h 497"/>
                <a:gd name="T104" fmla="*/ 21 w 797"/>
                <a:gd name="T105" fmla="*/ 483 h 497"/>
                <a:gd name="T106" fmla="*/ 42 w 797"/>
                <a:gd name="T107" fmla="*/ 494 h 4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797" h="497">
                  <a:moveTo>
                    <a:pt x="60" y="497"/>
                  </a:moveTo>
                  <a:lnTo>
                    <a:pt x="65" y="497"/>
                  </a:lnTo>
                  <a:lnTo>
                    <a:pt x="72" y="496"/>
                  </a:lnTo>
                  <a:lnTo>
                    <a:pt x="77" y="494"/>
                  </a:lnTo>
                  <a:lnTo>
                    <a:pt x="83" y="493"/>
                  </a:lnTo>
                  <a:lnTo>
                    <a:pt x="89" y="489"/>
                  </a:lnTo>
                  <a:lnTo>
                    <a:pt x="93" y="486"/>
                  </a:lnTo>
                  <a:lnTo>
                    <a:pt x="97" y="483"/>
                  </a:lnTo>
                  <a:lnTo>
                    <a:pt x="102" y="480"/>
                  </a:lnTo>
                  <a:lnTo>
                    <a:pt x="106" y="475"/>
                  </a:lnTo>
                  <a:lnTo>
                    <a:pt x="109" y="470"/>
                  </a:lnTo>
                  <a:lnTo>
                    <a:pt x="112" y="466"/>
                  </a:lnTo>
                  <a:lnTo>
                    <a:pt x="115" y="460"/>
                  </a:lnTo>
                  <a:lnTo>
                    <a:pt x="117" y="455"/>
                  </a:lnTo>
                  <a:lnTo>
                    <a:pt x="119" y="449"/>
                  </a:lnTo>
                  <a:lnTo>
                    <a:pt x="120" y="443"/>
                  </a:lnTo>
                  <a:lnTo>
                    <a:pt x="120" y="437"/>
                  </a:lnTo>
                  <a:lnTo>
                    <a:pt x="119" y="429"/>
                  </a:lnTo>
                  <a:lnTo>
                    <a:pt x="118" y="423"/>
                  </a:lnTo>
                  <a:lnTo>
                    <a:pt x="116" y="416"/>
                  </a:lnTo>
                  <a:lnTo>
                    <a:pt x="114" y="410"/>
                  </a:lnTo>
                  <a:lnTo>
                    <a:pt x="251" y="290"/>
                  </a:lnTo>
                  <a:lnTo>
                    <a:pt x="259" y="295"/>
                  </a:lnTo>
                  <a:lnTo>
                    <a:pt x="267" y="298"/>
                  </a:lnTo>
                  <a:lnTo>
                    <a:pt x="277" y="301"/>
                  </a:lnTo>
                  <a:lnTo>
                    <a:pt x="285" y="302"/>
                  </a:lnTo>
                  <a:lnTo>
                    <a:pt x="293" y="301"/>
                  </a:lnTo>
                  <a:lnTo>
                    <a:pt x="300" y="299"/>
                  </a:lnTo>
                  <a:lnTo>
                    <a:pt x="307" y="297"/>
                  </a:lnTo>
                  <a:lnTo>
                    <a:pt x="313" y="294"/>
                  </a:lnTo>
                  <a:lnTo>
                    <a:pt x="318" y="291"/>
                  </a:lnTo>
                  <a:lnTo>
                    <a:pt x="325" y="287"/>
                  </a:lnTo>
                  <a:lnTo>
                    <a:pt x="329" y="282"/>
                  </a:lnTo>
                  <a:lnTo>
                    <a:pt x="333" y="277"/>
                  </a:lnTo>
                  <a:lnTo>
                    <a:pt x="451" y="324"/>
                  </a:lnTo>
                  <a:lnTo>
                    <a:pt x="451" y="327"/>
                  </a:lnTo>
                  <a:lnTo>
                    <a:pt x="451" y="332"/>
                  </a:lnTo>
                  <a:lnTo>
                    <a:pt x="451" y="337"/>
                  </a:lnTo>
                  <a:lnTo>
                    <a:pt x="452" y="343"/>
                  </a:lnTo>
                  <a:lnTo>
                    <a:pt x="454" y="349"/>
                  </a:lnTo>
                  <a:lnTo>
                    <a:pt x="456" y="354"/>
                  </a:lnTo>
                  <a:lnTo>
                    <a:pt x="458" y="360"/>
                  </a:lnTo>
                  <a:lnTo>
                    <a:pt x="461" y="365"/>
                  </a:lnTo>
                  <a:lnTo>
                    <a:pt x="464" y="369"/>
                  </a:lnTo>
                  <a:lnTo>
                    <a:pt x="469" y="374"/>
                  </a:lnTo>
                  <a:lnTo>
                    <a:pt x="473" y="378"/>
                  </a:lnTo>
                  <a:lnTo>
                    <a:pt x="477" y="381"/>
                  </a:lnTo>
                  <a:lnTo>
                    <a:pt x="482" y="384"/>
                  </a:lnTo>
                  <a:lnTo>
                    <a:pt x="488" y="386"/>
                  </a:lnTo>
                  <a:lnTo>
                    <a:pt x="493" y="389"/>
                  </a:lnTo>
                  <a:lnTo>
                    <a:pt x="499" y="391"/>
                  </a:lnTo>
                  <a:lnTo>
                    <a:pt x="505" y="391"/>
                  </a:lnTo>
                  <a:lnTo>
                    <a:pt x="511" y="392"/>
                  </a:lnTo>
                  <a:lnTo>
                    <a:pt x="518" y="391"/>
                  </a:lnTo>
                  <a:lnTo>
                    <a:pt x="523" y="391"/>
                  </a:lnTo>
                  <a:lnTo>
                    <a:pt x="529" y="389"/>
                  </a:lnTo>
                  <a:lnTo>
                    <a:pt x="535" y="386"/>
                  </a:lnTo>
                  <a:lnTo>
                    <a:pt x="540" y="384"/>
                  </a:lnTo>
                  <a:lnTo>
                    <a:pt x="545" y="381"/>
                  </a:lnTo>
                  <a:lnTo>
                    <a:pt x="550" y="378"/>
                  </a:lnTo>
                  <a:lnTo>
                    <a:pt x="553" y="374"/>
                  </a:lnTo>
                  <a:lnTo>
                    <a:pt x="558" y="369"/>
                  </a:lnTo>
                  <a:lnTo>
                    <a:pt x="561" y="365"/>
                  </a:lnTo>
                  <a:lnTo>
                    <a:pt x="564" y="360"/>
                  </a:lnTo>
                  <a:lnTo>
                    <a:pt x="567" y="354"/>
                  </a:lnTo>
                  <a:lnTo>
                    <a:pt x="568" y="349"/>
                  </a:lnTo>
                  <a:lnTo>
                    <a:pt x="570" y="343"/>
                  </a:lnTo>
                  <a:lnTo>
                    <a:pt x="571" y="337"/>
                  </a:lnTo>
                  <a:lnTo>
                    <a:pt x="571" y="332"/>
                  </a:lnTo>
                  <a:lnTo>
                    <a:pt x="570" y="322"/>
                  </a:lnTo>
                  <a:lnTo>
                    <a:pt x="568" y="312"/>
                  </a:lnTo>
                  <a:lnTo>
                    <a:pt x="565" y="304"/>
                  </a:lnTo>
                  <a:lnTo>
                    <a:pt x="560" y="296"/>
                  </a:lnTo>
                  <a:lnTo>
                    <a:pt x="711" y="114"/>
                  </a:lnTo>
                  <a:lnTo>
                    <a:pt x="717" y="117"/>
                  </a:lnTo>
                  <a:lnTo>
                    <a:pt x="724" y="119"/>
                  </a:lnTo>
                  <a:lnTo>
                    <a:pt x="730" y="120"/>
                  </a:lnTo>
                  <a:lnTo>
                    <a:pt x="737" y="120"/>
                  </a:lnTo>
                  <a:lnTo>
                    <a:pt x="743" y="120"/>
                  </a:lnTo>
                  <a:lnTo>
                    <a:pt x="750" y="119"/>
                  </a:lnTo>
                  <a:lnTo>
                    <a:pt x="755" y="118"/>
                  </a:lnTo>
                  <a:lnTo>
                    <a:pt x="760" y="116"/>
                  </a:lnTo>
                  <a:lnTo>
                    <a:pt x="766" y="113"/>
                  </a:lnTo>
                  <a:lnTo>
                    <a:pt x="771" y="110"/>
                  </a:lnTo>
                  <a:lnTo>
                    <a:pt x="775" y="106"/>
                  </a:lnTo>
                  <a:lnTo>
                    <a:pt x="780" y="103"/>
                  </a:lnTo>
                  <a:lnTo>
                    <a:pt x="784" y="99"/>
                  </a:lnTo>
                  <a:lnTo>
                    <a:pt x="787" y="94"/>
                  </a:lnTo>
                  <a:lnTo>
                    <a:pt x="790" y="89"/>
                  </a:lnTo>
                  <a:lnTo>
                    <a:pt x="792" y="84"/>
                  </a:lnTo>
                  <a:lnTo>
                    <a:pt x="795" y="79"/>
                  </a:lnTo>
                  <a:lnTo>
                    <a:pt x="796" y="72"/>
                  </a:lnTo>
                  <a:lnTo>
                    <a:pt x="797" y="67"/>
                  </a:lnTo>
                  <a:lnTo>
                    <a:pt x="797" y="60"/>
                  </a:lnTo>
                  <a:lnTo>
                    <a:pt x="797" y="54"/>
                  </a:lnTo>
                  <a:lnTo>
                    <a:pt x="796" y="48"/>
                  </a:lnTo>
                  <a:lnTo>
                    <a:pt x="795" y="42"/>
                  </a:lnTo>
                  <a:lnTo>
                    <a:pt x="792" y="37"/>
                  </a:lnTo>
                  <a:lnTo>
                    <a:pt x="790" y="31"/>
                  </a:lnTo>
                  <a:lnTo>
                    <a:pt x="787" y="27"/>
                  </a:lnTo>
                  <a:lnTo>
                    <a:pt x="784" y="22"/>
                  </a:lnTo>
                  <a:lnTo>
                    <a:pt x="780" y="17"/>
                  </a:lnTo>
                  <a:lnTo>
                    <a:pt x="775" y="14"/>
                  </a:lnTo>
                  <a:lnTo>
                    <a:pt x="771" y="10"/>
                  </a:lnTo>
                  <a:lnTo>
                    <a:pt x="766" y="8"/>
                  </a:lnTo>
                  <a:lnTo>
                    <a:pt x="760" y="5"/>
                  </a:lnTo>
                  <a:lnTo>
                    <a:pt x="755" y="2"/>
                  </a:lnTo>
                  <a:lnTo>
                    <a:pt x="750" y="1"/>
                  </a:lnTo>
                  <a:lnTo>
                    <a:pt x="743" y="0"/>
                  </a:lnTo>
                  <a:lnTo>
                    <a:pt x="737" y="0"/>
                  </a:lnTo>
                  <a:lnTo>
                    <a:pt x="731" y="0"/>
                  </a:lnTo>
                  <a:lnTo>
                    <a:pt x="725" y="1"/>
                  </a:lnTo>
                  <a:lnTo>
                    <a:pt x="719" y="2"/>
                  </a:lnTo>
                  <a:lnTo>
                    <a:pt x="713" y="5"/>
                  </a:lnTo>
                  <a:lnTo>
                    <a:pt x="709" y="8"/>
                  </a:lnTo>
                  <a:lnTo>
                    <a:pt x="703" y="10"/>
                  </a:lnTo>
                  <a:lnTo>
                    <a:pt x="699" y="14"/>
                  </a:lnTo>
                  <a:lnTo>
                    <a:pt x="695" y="17"/>
                  </a:lnTo>
                  <a:lnTo>
                    <a:pt x="691" y="22"/>
                  </a:lnTo>
                  <a:lnTo>
                    <a:pt x="687" y="27"/>
                  </a:lnTo>
                  <a:lnTo>
                    <a:pt x="684" y="31"/>
                  </a:lnTo>
                  <a:lnTo>
                    <a:pt x="682" y="37"/>
                  </a:lnTo>
                  <a:lnTo>
                    <a:pt x="680" y="42"/>
                  </a:lnTo>
                  <a:lnTo>
                    <a:pt x="678" y="48"/>
                  </a:lnTo>
                  <a:lnTo>
                    <a:pt x="677" y="54"/>
                  </a:lnTo>
                  <a:lnTo>
                    <a:pt x="677" y="60"/>
                  </a:lnTo>
                  <a:lnTo>
                    <a:pt x="678" y="70"/>
                  </a:lnTo>
                  <a:lnTo>
                    <a:pt x="680" y="79"/>
                  </a:lnTo>
                  <a:lnTo>
                    <a:pt x="683" y="87"/>
                  </a:lnTo>
                  <a:lnTo>
                    <a:pt x="688" y="96"/>
                  </a:lnTo>
                  <a:lnTo>
                    <a:pt x="537" y="277"/>
                  </a:lnTo>
                  <a:lnTo>
                    <a:pt x="531" y="275"/>
                  </a:lnTo>
                  <a:lnTo>
                    <a:pt x="524" y="273"/>
                  </a:lnTo>
                  <a:lnTo>
                    <a:pt x="518" y="272"/>
                  </a:lnTo>
                  <a:lnTo>
                    <a:pt x="511" y="271"/>
                  </a:lnTo>
                  <a:lnTo>
                    <a:pt x="504" y="272"/>
                  </a:lnTo>
                  <a:lnTo>
                    <a:pt x="496" y="273"/>
                  </a:lnTo>
                  <a:lnTo>
                    <a:pt x="490" y="275"/>
                  </a:lnTo>
                  <a:lnTo>
                    <a:pt x="484" y="278"/>
                  </a:lnTo>
                  <a:lnTo>
                    <a:pt x="478" y="281"/>
                  </a:lnTo>
                  <a:lnTo>
                    <a:pt x="472" y="286"/>
                  </a:lnTo>
                  <a:lnTo>
                    <a:pt x="467" y="291"/>
                  </a:lnTo>
                  <a:lnTo>
                    <a:pt x="463" y="295"/>
                  </a:lnTo>
                  <a:lnTo>
                    <a:pt x="345" y="248"/>
                  </a:lnTo>
                  <a:lnTo>
                    <a:pt x="345" y="245"/>
                  </a:lnTo>
                  <a:lnTo>
                    <a:pt x="345" y="240"/>
                  </a:lnTo>
                  <a:lnTo>
                    <a:pt x="345" y="235"/>
                  </a:lnTo>
                  <a:lnTo>
                    <a:pt x="344" y="229"/>
                  </a:lnTo>
                  <a:lnTo>
                    <a:pt x="343" y="223"/>
                  </a:lnTo>
                  <a:lnTo>
                    <a:pt x="341" y="218"/>
                  </a:lnTo>
                  <a:lnTo>
                    <a:pt x="339" y="213"/>
                  </a:lnTo>
                  <a:lnTo>
                    <a:pt x="336" y="207"/>
                  </a:lnTo>
                  <a:lnTo>
                    <a:pt x="332" y="203"/>
                  </a:lnTo>
                  <a:lnTo>
                    <a:pt x="328" y="199"/>
                  </a:lnTo>
                  <a:lnTo>
                    <a:pt x="324" y="194"/>
                  </a:lnTo>
                  <a:lnTo>
                    <a:pt x="319" y="191"/>
                  </a:lnTo>
                  <a:lnTo>
                    <a:pt x="314" y="188"/>
                  </a:lnTo>
                  <a:lnTo>
                    <a:pt x="309" y="186"/>
                  </a:lnTo>
                  <a:lnTo>
                    <a:pt x="303" y="184"/>
                  </a:lnTo>
                  <a:lnTo>
                    <a:pt x="298" y="181"/>
                  </a:lnTo>
                  <a:lnTo>
                    <a:pt x="292" y="181"/>
                  </a:lnTo>
                  <a:lnTo>
                    <a:pt x="285" y="180"/>
                  </a:lnTo>
                  <a:lnTo>
                    <a:pt x="280" y="181"/>
                  </a:lnTo>
                  <a:lnTo>
                    <a:pt x="273" y="181"/>
                  </a:lnTo>
                  <a:lnTo>
                    <a:pt x="268" y="184"/>
                  </a:lnTo>
                  <a:lnTo>
                    <a:pt x="262" y="186"/>
                  </a:lnTo>
                  <a:lnTo>
                    <a:pt x="257" y="188"/>
                  </a:lnTo>
                  <a:lnTo>
                    <a:pt x="252" y="191"/>
                  </a:lnTo>
                  <a:lnTo>
                    <a:pt x="248" y="194"/>
                  </a:lnTo>
                  <a:lnTo>
                    <a:pt x="243" y="199"/>
                  </a:lnTo>
                  <a:lnTo>
                    <a:pt x="239" y="203"/>
                  </a:lnTo>
                  <a:lnTo>
                    <a:pt x="236" y="207"/>
                  </a:lnTo>
                  <a:lnTo>
                    <a:pt x="233" y="213"/>
                  </a:lnTo>
                  <a:lnTo>
                    <a:pt x="230" y="218"/>
                  </a:lnTo>
                  <a:lnTo>
                    <a:pt x="228" y="223"/>
                  </a:lnTo>
                  <a:lnTo>
                    <a:pt x="226" y="229"/>
                  </a:lnTo>
                  <a:lnTo>
                    <a:pt x="225" y="235"/>
                  </a:lnTo>
                  <a:lnTo>
                    <a:pt x="225" y="240"/>
                  </a:lnTo>
                  <a:lnTo>
                    <a:pt x="226" y="248"/>
                  </a:lnTo>
                  <a:lnTo>
                    <a:pt x="227" y="254"/>
                  </a:lnTo>
                  <a:lnTo>
                    <a:pt x="229" y="261"/>
                  </a:lnTo>
                  <a:lnTo>
                    <a:pt x="231" y="267"/>
                  </a:lnTo>
                  <a:lnTo>
                    <a:pt x="94" y="387"/>
                  </a:lnTo>
                  <a:lnTo>
                    <a:pt x="86" y="382"/>
                  </a:lnTo>
                  <a:lnTo>
                    <a:pt x="78" y="379"/>
                  </a:lnTo>
                  <a:lnTo>
                    <a:pt x="68" y="377"/>
                  </a:lnTo>
                  <a:lnTo>
                    <a:pt x="60" y="377"/>
                  </a:lnTo>
                  <a:lnTo>
                    <a:pt x="53" y="377"/>
                  </a:lnTo>
                  <a:lnTo>
                    <a:pt x="47" y="378"/>
                  </a:lnTo>
                  <a:lnTo>
                    <a:pt x="42" y="379"/>
                  </a:lnTo>
                  <a:lnTo>
                    <a:pt x="36" y="381"/>
                  </a:lnTo>
                  <a:lnTo>
                    <a:pt x="31" y="383"/>
                  </a:lnTo>
                  <a:lnTo>
                    <a:pt x="26" y="386"/>
                  </a:lnTo>
                  <a:lnTo>
                    <a:pt x="21" y="391"/>
                  </a:lnTo>
                  <a:lnTo>
                    <a:pt x="17" y="394"/>
                  </a:lnTo>
                  <a:lnTo>
                    <a:pt x="13" y="398"/>
                  </a:lnTo>
                  <a:lnTo>
                    <a:pt x="9" y="402"/>
                  </a:lnTo>
                  <a:lnTo>
                    <a:pt x="6" y="408"/>
                  </a:lnTo>
                  <a:lnTo>
                    <a:pt x="4" y="413"/>
                  </a:lnTo>
                  <a:lnTo>
                    <a:pt x="2" y="419"/>
                  </a:lnTo>
                  <a:lnTo>
                    <a:pt x="1" y="425"/>
                  </a:lnTo>
                  <a:lnTo>
                    <a:pt x="0" y="430"/>
                  </a:lnTo>
                  <a:lnTo>
                    <a:pt x="0" y="437"/>
                  </a:lnTo>
                  <a:lnTo>
                    <a:pt x="0" y="443"/>
                  </a:lnTo>
                  <a:lnTo>
                    <a:pt x="1" y="449"/>
                  </a:lnTo>
                  <a:lnTo>
                    <a:pt x="2" y="455"/>
                  </a:lnTo>
                  <a:lnTo>
                    <a:pt x="4" y="460"/>
                  </a:lnTo>
                  <a:lnTo>
                    <a:pt x="6" y="466"/>
                  </a:lnTo>
                  <a:lnTo>
                    <a:pt x="9" y="470"/>
                  </a:lnTo>
                  <a:lnTo>
                    <a:pt x="13" y="475"/>
                  </a:lnTo>
                  <a:lnTo>
                    <a:pt x="17" y="480"/>
                  </a:lnTo>
                  <a:lnTo>
                    <a:pt x="21" y="483"/>
                  </a:lnTo>
                  <a:lnTo>
                    <a:pt x="26" y="486"/>
                  </a:lnTo>
                  <a:lnTo>
                    <a:pt x="31" y="489"/>
                  </a:lnTo>
                  <a:lnTo>
                    <a:pt x="36" y="493"/>
                  </a:lnTo>
                  <a:lnTo>
                    <a:pt x="42" y="494"/>
                  </a:lnTo>
                  <a:lnTo>
                    <a:pt x="47" y="496"/>
                  </a:lnTo>
                  <a:lnTo>
                    <a:pt x="53" y="497"/>
                  </a:lnTo>
                  <a:lnTo>
                    <a:pt x="60" y="49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35" name="Freeform 4665" descr="Icon of graph. ">
            <a:extLst>
              <a:ext uri="{FF2B5EF4-FFF2-40B4-BE49-F238E27FC236}">
                <a16:creationId xmlns:a16="http://schemas.microsoft.com/office/drawing/2014/main" id="{557E39B2-E017-4E5C-B53E-DDE3B9D4C92C}"/>
              </a:ext>
            </a:extLst>
          </p:cNvPr>
          <p:cNvSpPr>
            <a:spLocks/>
          </p:cNvSpPr>
          <p:nvPr/>
        </p:nvSpPr>
        <p:spPr bwMode="auto">
          <a:xfrm>
            <a:off x="7877961" y="3531386"/>
            <a:ext cx="347679" cy="347679"/>
          </a:xfrm>
          <a:custGeom>
            <a:avLst/>
            <a:gdLst>
              <a:gd name="T0" fmla="*/ 761 w 904"/>
              <a:gd name="T1" fmla="*/ 213 h 903"/>
              <a:gd name="T2" fmla="*/ 754 w 904"/>
              <a:gd name="T3" fmla="*/ 225 h 903"/>
              <a:gd name="T4" fmla="*/ 576 w 904"/>
              <a:gd name="T5" fmla="*/ 277 h 903"/>
              <a:gd name="T6" fmla="*/ 498 w 904"/>
              <a:gd name="T7" fmla="*/ 298 h 903"/>
              <a:gd name="T8" fmla="*/ 431 w 904"/>
              <a:gd name="T9" fmla="*/ 329 h 903"/>
              <a:gd name="T10" fmla="*/ 578 w 904"/>
              <a:gd name="T11" fmla="*/ 170 h 903"/>
              <a:gd name="T12" fmla="*/ 618 w 904"/>
              <a:gd name="T13" fmla="*/ 180 h 903"/>
              <a:gd name="T14" fmla="*/ 661 w 904"/>
              <a:gd name="T15" fmla="*/ 169 h 903"/>
              <a:gd name="T16" fmla="*/ 693 w 904"/>
              <a:gd name="T17" fmla="*/ 141 h 903"/>
              <a:gd name="T18" fmla="*/ 707 w 904"/>
              <a:gd name="T19" fmla="*/ 99 h 903"/>
              <a:gd name="T20" fmla="*/ 701 w 904"/>
              <a:gd name="T21" fmla="*/ 55 h 903"/>
              <a:gd name="T22" fmla="*/ 676 w 904"/>
              <a:gd name="T23" fmla="*/ 20 h 903"/>
              <a:gd name="T24" fmla="*/ 636 w 904"/>
              <a:gd name="T25" fmla="*/ 2 h 903"/>
              <a:gd name="T26" fmla="*/ 591 w 904"/>
              <a:gd name="T27" fmla="*/ 4 h 903"/>
              <a:gd name="T28" fmla="*/ 554 w 904"/>
              <a:gd name="T29" fmla="*/ 25 h 903"/>
              <a:gd name="T30" fmla="*/ 531 w 904"/>
              <a:gd name="T31" fmla="*/ 63 h 903"/>
              <a:gd name="T32" fmla="*/ 532 w 904"/>
              <a:gd name="T33" fmla="*/ 118 h 903"/>
              <a:gd name="T34" fmla="*/ 369 w 904"/>
              <a:gd name="T35" fmla="*/ 289 h 903"/>
              <a:gd name="T36" fmla="*/ 325 w 904"/>
              <a:gd name="T37" fmla="*/ 289 h 903"/>
              <a:gd name="T38" fmla="*/ 294 w 904"/>
              <a:gd name="T39" fmla="*/ 308 h 903"/>
              <a:gd name="T40" fmla="*/ 275 w 904"/>
              <a:gd name="T41" fmla="*/ 338 h 903"/>
              <a:gd name="T42" fmla="*/ 275 w 904"/>
              <a:gd name="T43" fmla="*/ 383 h 903"/>
              <a:gd name="T44" fmla="*/ 113 w 904"/>
              <a:gd name="T45" fmla="*/ 545 h 903"/>
              <a:gd name="T46" fmla="*/ 64 w 904"/>
              <a:gd name="T47" fmla="*/ 546 h 903"/>
              <a:gd name="T48" fmla="*/ 26 w 904"/>
              <a:gd name="T49" fmla="*/ 568 h 903"/>
              <a:gd name="T50" fmla="*/ 5 w 904"/>
              <a:gd name="T51" fmla="*/ 605 h 903"/>
              <a:gd name="T52" fmla="*/ 3 w 904"/>
              <a:gd name="T53" fmla="*/ 650 h 903"/>
              <a:gd name="T54" fmla="*/ 21 w 904"/>
              <a:gd name="T55" fmla="*/ 690 h 903"/>
              <a:gd name="T56" fmla="*/ 56 w 904"/>
              <a:gd name="T57" fmla="*/ 716 h 903"/>
              <a:gd name="T58" fmla="*/ 100 w 904"/>
              <a:gd name="T59" fmla="*/ 722 h 903"/>
              <a:gd name="T60" fmla="*/ 142 w 904"/>
              <a:gd name="T61" fmla="*/ 706 h 903"/>
              <a:gd name="T62" fmla="*/ 170 w 904"/>
              <a:gd name="T63" fmla="*/ 675 h 903"/>
              <a:gd name="T64" fmla="*/ 181 w 904"/>
              <a:gd name="T65" fmla="*/ 632 h 903"/>
              <a:gd name="T66" fmla="*/ 171 w 904"/>
              <a:gd name="T67" fmla="*/ 591 h 903"/>
              <a:gd name="T68" fmla="*/ 316 w 904"/>
              <a:gd name="T69" fmla="*/ 430 h 903"/>
              <a:gd name="T70" fmla="*/ 286 w 904"/>
              <a:gd name="T71" fmla="*/ 538 h 903"/>
              <a:gd name="T72" fmla="*/ 271 w 904"/>
              <a:gd name="T73" fmla="*/ 753 h 903"/>
              <a:gd name="T74" fmla="*/ 216 w 904"/>
              <a:gd name="T75" fmla="*/ 757 h 903"/>
              <a:gd name="T76" fmla="*/ 212 w 904"/>
              <a:gd name="T77" fmla="*/ 888 h 903"/>
              <a:gd name="T78" fmla="*/ 218 w 904"/>
              <a:gd name="T79" fmla="*/ 901 h 903"/>
              <a:gd name="T80" fmla="*/ 349 w 904"/>
              <a:gd name="T81" fmla="*/ 903 h 903"/>
              <a:gd name="T82" fmla="*/ 361 w 904"/>
              <a:gd name="T83" fmla="*/ 894 h 903"/>
              <a:gd name="T84" fmla="*/ 361 w 904"/>
              <a:gd name="T85" fmla="*/ 762 h 903"/>
              <a:gd name="T86" fmla="*/ 349 w 904"/>
              <a:gd name="T87" fmla="*/ 753 h 903"/>
              <a:gd name="T88" fmla="*/ 305 w 904"/>
              <a:gd name="T89" fmla="*/ 597 h 903"/>
              <a:gd name="T90" fmla="*/ 343 w 904"/>
              <a:gd name="T91" fmla="*/ 469 h 903"/>
              <a:gd name="T92" fmla="*/ 383 w 904"/>
              <a:gd name="T93" fmla="*/ 426 h 903"/>
              <a:gd name="T94" fmla="*/ 418 w 904"/>
              <a:gd name="T95" fmla="*/ 383 h 903"/>
              <a:gd name="T96" fmla="*/ 471 w 904"/>
              <a:gd name="T97" fmla="*/ 342 h 903"/>
              <a:gd name="T98" fmla="*/ 544 w 904"/>
              <a:gd name="T99" fmla="*/ 315 h 903"/>
              <a:gd name="T100" fmla="*/ 627 w 904"/>
              <a:gd name="T101" fmla="*/ 302 h 903"/>
              <a:gd name="T102" fmla="*/ 754 w 904"/>
              <a:gd name="T103" fmla="*/ 348 h 903"/>
              <a:gd name="T104" fmla="*/ 763 w 904"/>
              <a:gd name="T105" fmla="*/ 360 h 903"/>
              <a:gd name="T106" fmla="*/ 895 w 904"/>
              <a:gd name="T107" fmla="*/ 360 h 903"/>
              <a:gd name="T108" fmla="*/ 904 w 904"/>
              <a:gd name="T109" fmla="*/ 348 h 903"/>
              <a:gd name="T110" fmla="*/ 902 w 904"/>
              <a:gd name="T111" fmla="*/ 217 h 903"/>
              <a:gd name="T112" fmla="*/ 889 w 904"/>
              <a:gd name="T113" fmla="*/ 211 h 90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904" h="903">
                <a:moveTo>
                  <a:pt x="889" y="211"/>
                </a:moveTo>
                <a:lnTo>
                  <a:pt x="768" y="211"/>
                </a:lnTo>
                <a:lnTo>
                  <a:pt x="765" y="211"/>
                </a:lnTo>
                <a:lnTo>
                  <a:pt x="763" y="212"/>
                </a:lnTo>
                <a:lnTo>
                  <a:pt x="761" y="213"/>
                </a:lnTo>
                <a:lnTo>
                  <a:pt x="758" y="215"/>
                </a:lnTo>
                <a:lnTo>
                  <a:pt x="756" y="217"/>
                </a:lnTo>
                <a:lnTo>
                  <a:pt x="755" y="220"/>
                </a:lnTo>
                <a:lnTo>
                  <a:pt x="754" y="222"/>
                </a:lnTo>
                <a:lnTo>
                  <a:pt x="754" y="225"/>
                </a:lnTo>
                <a:lnTo>
                  <a:pt x="754" y="271"/>
                </a:lnTo>
                <a:lnTo>
                  <a:pt x="663" y="271"/>
                </a:lnTo>
                <a:lnTo>
                  <a:pt x="627" y="272"/>
                </a:lnTo>
                <a:lnTo>
                  <a:pt x="593" y="275"/>
                </a:lnTo>
                <a:lnTo>
                  <a:pt x="576" y="277"/>
                </a:lnTo>
                <a:lnTo>
                  <a:pt x="561" y="281"/>
                </a:lnTo>
                <a:lnTo>
                  <a:pt x="545" y="284"/>
                </a:lnTo>
                <a:lnTo>
                  <a:pt x="529" y="287"/>
                </a:lnTo>
                <a:lnTo>
                  <a:pt x="513" y="292"/>
                </a:lnTo>
                <a:lnTo>
                  <a:pt x="498" y="298"/>
                </a:lnTo>
                <a:lnTo>
                  <a:pt x="484" y="302"/>
                </a:lnTo>
                <a:lnTo>
                  <a:pt x="470" y="309"/>
                </a:lnTo>
                <a:lnTo>
                  <a:pt x="457" y="315"/>
                </a:lnTo>
                <a:lnTo>
                  <a:pt x="443" y="323"/>
                </a:lnTo>
                <a:lnTo>
                  <a:pt x="431" y="329"/>
                </a:lnTo>
                <a:lnTo>
                  <a:pt x="418" y="337"/>
                </a:lnTo>
                <a:lnTo>
                  <a:pt x="415" y="328"/>
                </a:lnTo>
                <a:lnTo>
                  <a:pt x="409" y="319"/>
                </a:lnTo>
                <a:lnTo>
                  <a:pt x="565" y="163"/>
                </a:lnTo>
                <a:lnTo>
                  <a:pt x="578" y="170"/>
                </a:lnTo>
                <a:lnTo>
                  <a:pt x="590" y="176"/>
                </a:lnTo>
                <a:lnTo>
                  <a:pt x="597" y="178"/>
                </a:lnTo>
                <a:lnTo>
                  <a:pt x="604" y="179"/>
                </a:lnTo>
                <a:lnTo>
                  <a:pt x="610" y="180"/>
                </a:lnTo>
                <a:lnTo>
                  <a:pt x="618" y="180"/>
                </a:lnTo>
                <a:lnTo>
                  <a:pt x="627" y="180"/>
                </a:lnTo>
                <a:lnTo>
                  <a:pt x="636" y="178"/>
                </a:lnTo>
                <a:lnTo>
                  <a:pt x="644" y="176"/>
                </a:lnTo>
                <a:lnTo>
                  <a:pt x="653" y="173"/>
                </a:lnTo>
                <a:lnTo>
                  <a:pt x="661" y="169"/>
                </a:lnTo>
                <a:lnTo>
                  <a:pt x="668" y="164"/>
                </a:lnTo>
                <a:lnTo>
                  <a:pt x="676" y="160"/>
                </a:lnTo>
                <a:lnTo>
                  <a:pt x="681" y="154"/>
                </a:lnTo>
                <a:lnTo>
                  <a:pt x="687" y="147"/>
                </a:lnTo>
                <a:lnTo>
                  <a:pt x="693" y="141"/>
                </a:lnTo>
                <a:lnTo>
                  <a:pt x="697" y="133"/>
                </a:lnTo>
                <a:lnTo>
                  <a:pt x="701" y="125"/>
                </a:lnTo>
                <a:lnTo>
                  <a:pt x="704" y="117"/>
                </a:lnTo>
                <a:lnTo>
                  <a:pt x="706" y="108"/>
                </a:lnTo>
                <a:lnTo>
                  <a:pt x="707" y="99"/>
                </a:lnTo>
                <a:lnTo>
                  <a:pt x="709" y="90"/>
                </a:lnTo>
                <a:lnTo>
                  <a:pt x="707" y="81"/>
                </a:lnTo>
                <a:lnTo>
                  <a:pt x="706" y="72"/>
                </a:lnTo>
                <a:lnTo>
                  <a:pt x="704" y="63"/>
                </a:lnTo>
                <a:lnTo>
                  <a:pt x="701" y="55"/>
                </a:lnTo>
                <a:lnTo>
                  <a:pt x="697" y="47"/>
                </a:lnTo>
                <a:lnTo>
                  <a:pt x="693" y="39"/>
                </a:lnTo>
                <a:lnTo>
                  <a:pt x="687" y="32"/>
                </a:lnTo>
                <a:lnTo>
                  <a:pt x="681" y="25"/>
                </a:lnTo>
                <a:lnTo>
                  <a:pt x="676" y="20"/>
                </a:lnTo>
                <a:lnTo>
                  <a:pt x="668" y="15"/>
                </a:lnTo>
                <a:lnTo>
                  <a:pt x="661" y="11"/>
                </a:lnTo>
                <a:lnTo>
                  <a:pt x="653" y="6"/>
                </a:lnTo>
                <a:lnTo>
                  <a:pt x="644" y="4"/>
                </a:lnTo>
                <a:lnTo>
                  <a:pt x="636" y="2"/>
                </a:lnTo>
                <a:lnTo>
                  <a:pt x="627" y="0"/>
                </a:lnTo>
                <a:lnTo>
                  <a:pt x="618" y="0"/>
                </a:lnTo>
                <a:lnTo>
                  <a:pt x="609" y="0"/>
                </a:lnTo>
                <a:lnTo>
                  <a:pt x="600" y="2"/>
                </a:lnTo>
                <a:lnTo>
                  <a:pt x="591" y="4"/>
                </a:lnTo>
                <a:lnTo>
                  <a:pt x="583" y="6"/>
                </a:lnTo>
                <a:lnTo>
                  <a:pt x="575" y="11"/>
                </a:lnTo>
                <a:lnTo>
                  <a:pt x="567" y="15"/>
                </a:lnTo>
                <a:lnTo>
                  <a:pt x="561" y="20"/>
                </a:lnTo>
                <a:lnTo>
                  <a:pt x="554" y="25"/>
                </a:lnTo>
                <a:lnTo>
                  <a:pt x="548" y="32"/>
                </a:lnTo>
                <a:lnTo>
                  <a:pt x="543" y="39"/>
                </a:lnTo>
                <a:lnTo>
                  <a:pt x="538" y="47"/>
                </a:lnTo>
                <a:lnTo>
                  <a:pt x="535" y="55"/>
                </a:lnTo>
                <a:lnTo>
                  <a:pt x="531" y="63"/>
                </a:lnTo>
                <a:lnTo>
                  <a:pt x="529" y="72"/>
                </a:lnTo>
                <a:lnTo>
                  <a:pt x="528" y="81"/>
                </a:lnTo>
                <a:lnTo>
                  <a:pt x="528" y="90"/>
                </a:lnTo>
                <a:lnTo>
                  <a:pt x="529" y="105"/>
                </a:lnTo>
                <a:lnTo>
                  <a:pt x="532" y="118"/>
                </a:lnTo>
                <a:lnTo>
                  <a:pt x="537" y="131"/>
                </a:lnTo>
                <a:lnTo>
                  <a:pt x="545" y="142"/>
                </a:lnTo>
                <a:lnTo>
                  <a:pt x="388" y="298"/>
                </a:lnTo>
                <a:lnTo>
                  <a:pt x="379" y="293"/>
                </a:lnTo>
                <a:lnTo>
                  <a:pt x="369" y="289"/>
                </a:lnTo>
                <a:lnTo>
                  <a:pt x="358" y="286"/>
                </a:lnTo>
                <a:lnTo>
                  <a:pt x="347" y="285"/>
                </a:lnTo>
                <a:lnTo>
                  <a:pt x="339" y="286"/>
                </a:lnTo>
                <a:lnTo>
                  <a:pt x="331" y="287"/>
                </a:lnTo>
                <a:lnTo>
                  <a:pt x="325" y="289"/>
                </a:lnTo>
                <a:lnTo>
                  <a:pt x="318" y="292"/>
                </a:lnTo>
                <a:lnTo>
                  <a:pt x="311" y="294"/>
                </a:lnTo>
                <a:lnTo>
                  <a:pt x="304" y="299"/>
                </a:lnTo>
                <a:lnTo>
                  <a:pt x="299" y="303"/>
                </a:lnTo>
                <a:lnTo>
                  <a:pt x="294" y="308"/>
                </a:lnTo>
                <a:lnTo>
                  <a:pt x="288" y="313"/>
                </a:lnTo>
                <a:lnTo>
                  <a:pt x="284" y="319"/>
                </a:lnTo>
                <a:lnTo>
                  <a:pt x="281" y="325"/>
                </a:lnTo>
                <a:lnTo>
                  <a:pt x="277" y="332"/>
                </a:lnTo>
                <a:lnTo>
                  <a:pt x="275" y="338"/>
                </a:lnTo>
                <a:lnTo>
                  <a:pt x="273" y="346"/>
                </a:lnTo>
                <a:lnTo>
                  <a:pt x="271" y="353"/>
                </a:lnTo>
                <a:lnTo>
                  <a:pt x="271" y="361"/>
                </a:lnTo>
                <a:lnTo>
                  <a:pt x="273" y="372"/>
                </a:lnTo>
                <a:lnTo>
                  <a:pt x="275" y="383"/>
                </a:lnTo>
                <a:lnTo>
                  <a:pt x="278" y="393"/>
                </a:lnTo>
                <a:lnTo>
                  <a:pt x="284" y="403"/>
                </a:lnTo>
                <a:lnTo>
                  <a:pt x="134" y="553"/>
                </a:lnTo>
                <a:lnTo>
                  <a:pt x="124" y="547"/>
                </a:lnTo>
                <a:lnTo>
                  <a:pt x="113" y="545"/>
                </a:lnTo>
                <a:lnTo>
                  <a:pt x="102" y="543"/>
                </a:lnTo>
                <a:lnTo>
                  <a:pt x="91" y="542"/>
                </a:lnTo>
                <a:lnTo>
                  <a:pt x="82" y="542"/>
                </a:lnTo>
                <a:lnTo>
                  <a:pt x="73" y="544"/>
                </a:lnTo>
                <a:lnTo>
                  <a:pt x="64" y="546"/>
                </a:lnTo>
                <a:lnTo>
                  <a:pt x="56" y="548"/>
                </a:lnTo>
                <a:lnTo>
                  <a:pt x="48" y="553"/>
                </a:lnTo>
                <a:lnTo>
                  <a:pt x="40" y="557"/>
                </a:lnTo>
                <a:lnTo>
                  <a:pt x="33" y="562"/>
                </a:lnTo>
                <a:lnTo>
                  <a:pt x="26" y="568"/>
                </a:lnTo>
                <a:lnTo>
                  <a:pt x="21" y="574"/>
                </a:lnTo>
                <a:lnTo>
                  <a:pt x="16" y="581"/>
                </a:lnTo>
                <a:lnTo>
                  <a:pt x="12" y="589"/>
                </a:lnTo>
                <a:lnTo>
                  <a:pt x="7" y="597"/>
                </a:lnTo>
                <a:lnTo>
                  <a:pt x="5" y="605"/>
                </a:lnTo>
                <a:lnTo>
                  <a:pt x="3" y="614"/>
                </a:lnTo>
                <a:lnTo>
                  <a:pt x="0" y="623"/>
                </a:lnTo>
                <a:lnTo>
                  <a:pt x="0" y="632"/>
                </a:lnTo>
                <a:lnTo>
                  <a:pt x="0" y="641"/>
                </a:lnTo>
                <a:lnTo>
                  <a:pt x="3" y="650"/>
                </a:lnTo>
                <a:lnTo>
                  <a:pt x="5" y="659"/>
                </a:lnTo>
                <a:lnTo>
                  <a:pt x="7" y="667"/>
                </a:lnTo>
                <a:lnTo>
                  <a:pt x="12" y="675"/>
                </a:lnTo>
                <a:lnTo>
                  <a:pt x="16" y="683"/>
                </a:lnTo>
                <a:lnTo>
                  <a:pt x="21" y="690"/>
                </a:lnTo>
                <a:lnTo>
                  <a:pt x="26" y="696"/>
                </a:lnTo>
                <a:lnTo>
                  <a:pt x="33" y="702"/>
                </a:lnTo>
                <a:lnTo>
                  <a:pt x="40" y="706"/>
                </a:lnTo>
                <a:lnTo>
                  <a:pt x="48" y="711"/>
                </a:lnTo>
                <a:lnTo>
                  <a:pt x="56" y="716"/>
                </a:lnTo>
                <a:lnTo>
                  <a:pt x="64" y="718"/>
                </a:lnTo>
                <a:lnTo>
                  <a:pt x="73" y="720"/>
                </a:lnTo>
                <a:lnTo>
                  <a:pt x="82" y="722"/>
                </a:lnTo>
                <a:lnTo>
                  <a:pt x="91" y="722"/>
                </a:lnTo>
                <a:lnTo>
                  <a:pt x="100" y="722"/>
                </a:lnTo>
                <a:lnTo>
                  <a:pt x="109" y="720"/>
                </a:lnTo>
                <a:lnTo>
                  <a:pt x="118" y="718"/>
                </a:lnTo>
                <a:lnTo>
                  <a:pt x="126" y="716"/>
                </a:lnTo>
                <a:lnTo>
                  <a:pt x="134" y="711"/>
                </a:lnTo>
                <a:lnTo>
                  <a:pt x="142" y="706"/>
                </a:lnTo>
                <a:lnTo>
                  <a:pt x="148" y="702"/>
                </a:lnTo>
                <a:lnTo>
                  <a:pt x="155" y="696"/>
                </a:lnTo>
                <a:lnTo>
                  <a:pt x="161" y="690"/>
                </a:lnTo>
                <a:lnTo>
                  <a:pt x="165" y="683"/>
                </a:lnTo>
                <a:lnTo>
                  <a:pt x="170" y="675"/>
                </a:lnTo>
                <a:lnTo>
                  <a:pt x="174" y="667"/>
                </a:lnTo>
                <a:lnTo>
                  <a:pt x="177" y="659"/>
                </a:lnTo>
                <a:lnTo>
                  <a:pt x="179" y="650"/>
                </a:lnTo>
                <a:lnTo>
                  <a:pt x="181" y="641"/>
                </a:lnTo>
                <a:lnTo>
                  <a:pt x="181" y="632"/>
                </a:lnTo>
                <a:lnTo>
                  <a:pt x="181" y="623"/>
                </a:lnTo>
                <a:lnTo>
                  <a:pt x="180" y="615"/>
                </a:lnTo>
                <a:lnTo>
                  <a:pt x="178" y="607"/>
                </a:lnTo>
                <a:lnTo>
                  <a:pt x="174" y="599"/>
                </a:lnTo>
                <a:lnTo>
                  <a:pt x="171" y="591"/>
                </a:lnTo>
                <a:lnTo>
                  <a:pt x="168" y="585"/>
                </a:lnTo>
                <a:lnTo>
                  <a:pt x="163" y="578"/>
                </a:lnTo>
                <a:lnTo>
                  <a:pt x="157" y="571"/>
                </a:lnTo>
                <a:lnTo>
                  <a:pt x="305" y="424"/>
                </a:lnTo>
                <a:lnTo>
                  <a:pt x="316" y="430"/>
                </a:lnTo>
                <a:lnTo>
                  <a:pt x="328" y="433"/>
                </a:lnTo>
                <a:lnTo>
                  <a:pt x="314" y="457"/>
                </a:lnTo>
                <a:lnTo>
                  <a:pt x="303" y="483"/>
                </a:lnTo>
                <a:lnTo>
                  <a:pt x="294" y="510"/>
                </a:lnTo>
                <a:lnTo>
                  <a:pt x="286" y="538"/>
                </a:lnTo>
                <a:lnTo>
                  <a:pt x="279" y="568"/>
                </a:lnTo>
                <a:lnTo>
                  <a:pt x="275" y="598"/>
                </a:lnTo>
                <a:lnTo>
                  <a:pt x="273" y="630"/>
                </a:lnTo>
                <a:lnTo>
                  <a:pt x="271" y="662"/>
                </a:lnTo>
                <a:lnTo>
                  <a:pt x="271" y="753"/>
                </a:lnTo>
                <a:lnTo>
                  <a:pt x="226" y="753"/>
                </a:lnTo>
                <a:lnTo>
                  <a:pt x="223" y="753"/>
                </a:lnTo>
                <a:lnTo>
                  <a:pt x="221" y="754"/>
                </a:lnTo>
                <a:lnTo>
                  <a:pt x="218" y="755"/>
                </a:lnTo>
                <a:lnTo>
                  <a:pt x="216" y="757"/>
                </a:lnTo>
                <a:lnTo>
                  <a:pt x="214" y="760"/>
                </a:lnTo>
                <a:lnTo>
                  <a:pt x="213" y="762"/>
                </a:lnTo>
                <a:lnTo>
                  <a:pt x="212" y="764"/>
                </a:lnTo>
                <a:lnTo>
                  <a:pt x="212" y="767"/>
                </a:lnTo>
                <a:lnTo>
                  <a:pt x="212" y="888"/>
                </a:lnTo>
                <a:lnTo>
                  <a:pt x="212" y="891"/>
                </a:lnTo>
                <a:lnTo>
                  <a:pt x="213" y="894"/>
                </a:lnTo>
                <a:lnTo>
                  <a:pt x="214" y="896"/>
                </a:lnTo>
                <a:lnTo>
                  <a:pt x="216" y="898"/>
                </a:lnTo>
                <a:lnTo>
                  <a:pt x="218" y="901"/>
                </a:lnTo>
                <a:lnTo>
                  <a:pt x="221" y="902"/>
                </a:lnTo>
                <a:lnTo>
                  <a:pt x="223" y="903"/>
                </a:lnTo>
                <a:lnTo>
                  <a:pt x="226" y="903"/>
                </a:lnTo>
                <a:lnTo>
                  <a:pt x="347" y="903"/>
                </a:lnTo>
                <a:lnTo>
                  <a:pt x="349" y="903"/>
                </a:lnTo>
                <a:lnTo>
                  <a:pt x="353" y="902"/>
                </a:lnTo>
                <a:lnTo>
                  <a:pt x="355" y="901"/>
                </a:lnTo>
                <a:lnTo>
                  <a:pt x="357" y="898"/>
                </a:lnTo>
                <a:lnTo>
                  <a:pt x="360" y="896"/>
                </a:lnTo>
                <a:lnTo>
                  <a:pt x="361" y="894"/>
                </a:lnTo>
                <a:lnTo>
                  <a:pt x="362" y="891"/>
                </a:lnTo>
                <a:lnTo>
                  <a:pt x="362" y="888"/>
                </a:lnTo>
                <a:lnTo>
                  <a:pt x="362" y="767"/>
                </a:lnTo>
                <a:lnTo>
                  <a:pt x="362" y="764"/>
                </a:lnTo>
                <a:lnTo>
                  <a:pt x="361" y="762"/>
                </a:lnTo>
                <a:lnTo>
                  <a:pt x="360" y="760"/>
                </a:lnTo>
                <a:lnTo>
                  <a:pt x="357" y="757"/>
                </a:lnTo>
                <a:lnTo>
                  <a:pt x="355" y="755"/>
                </a:lnTo>
                <a:lnTo>
                  <a:pt x="353" y="754"/>
                </a:lnTo>
                <a:lnTo>
                  <a:pt x="349" y="753"/>
                </a:lnTo>
                <a:lnTo>
                  <a:pt x="347" y="753"/>
                </a:lnTo>
                <a:lnTo>
                  <a:pt x="302" y="753"/>
                </a:lnTo>
                <a:lnTo>
                  <a:pt x="302" y="662"/>
                </a:lnTo>
                <a:lnTo>
                  <a:pt x="303" y="629"/>
                </a:lnTo>
                <a:lnTo>
                  <a:pt x="305" y="597"/>
                </a:lnTo>
                <a:lnTo>
                  <a:pt x="310" y="566"/>
                </a:lnTo>
                <a:lnTo>
                  <a:pt x="317" y="537"/>
                </a:lnTo>
                <a:lnTo>
                  <a:pt x="326" y="509"/>
                </a:lnTo>
                <a:lnTo>
                  <a:pt x="336" y="482"/>
                </a:lnTo>
                <a:lnTo>
                  <a:pt x="343" y="469"/>
                </a:lnTo>
                <a:lnTo>
                  <a:pt x="348" y="457"/>
                </a:lnTo>
                <a:lnTo>
                  <a:pt x="355" y="446"/>
                </a:lnTo>
                <a:lnTo>
                  <a:pt x="363" y="434"/>
                </a:lnTo>
                <a:lnTo>
                  <a:pt x="373" y="431"/>
                </a:lnTo>
                <a:lnTo>
                  <a:pt x="383" y="426"/>
                </a:lnTo>
                <a:lnTo>
                  <a:pt x="393" y="420"/>
                </a:lnTo>
                <a:lnTo>
                  <a:pt x="401" y="413"/>
                </a:lnTo>
                <a:lnTo>
                  <a:pt x="408" y="404"/>
                </a:lnTo>
                <a:lnTo>
                  <a:pt x="414" y="395"/>
                </a:lnTo>
                <a:lnTo>
                  <a:pt x="418" y="383"/>
                </a:lnTo>
                <a:lnTo>
                  <a:pt x="421" y="372"/>
                </a:lnTo>
                <a:lnTo>
                  <a:pt x="433" y="364"/>
                </a:lnTo>
                <a:lnTo>
                  <a:pt x="445" y="356"/>
                </a:lnTo>
                <a:lnTo>
                  <a:pt x="458" y="348"/>
                </a:lnTo>
                <a:lnTo>
                  <a:pt x="471" y="342"/>
                </a:lnTo>
                <a:lnTo>
                  <a:pt x="485" y="335"/>
                </a:lnTo>
                <a:lnTo>
                  <a:pt x="498" y="329"/>
                </a:lnTo>
                <a:lnTo>
                  <a:pt x="513" y="324"/>
                </a:lnTo>
                <a:lnTo>
                  <a:pt x="529" y="319"/>
                </a:lnTo>
                <a:lnTo>
                  <a:pt x="544" y="315"/>
                </a:lnTo>
                <a:lnTo>
                  <a:pt x="559" y="311"/>
                </a:lnTo>
                <a:lnTo>
                  <a:pt x="576" y="308"/>
                </a:lnTo>
                <a:lnTo>
                  <a:pt x="593" y="306"/>
                </a:lnTo>
                <a:lnTo>
                  <a:pt x="610" y="303"/>
                </a:lnTo>
                <a:lnTo>
                  <a:pt x="627" y="302"/>
                </a:lnTo>
                <a:lnTo>
                  <a:pt x="645" y="301"/>
                </a:lnTo>
                <a:lnTo>
                  <a:pt x="663" y="301"/>
                </a:lnTo>
                <a:lnTo>
                  <a:pt x="754" y="301"/>
                </a:lnTo>
                <a:lnTo>
                  <a:pt x="754" y="346"/>
                </a:lnTo>
                <a:lnTo>
                  <a:pt x="754" y="348"/>
                </a:lnTo>
                <a:lnTo>
                  <a:pt x="755" y="352"/>
                </a:lnTo>
                <a:lnTo>
                  <a:pt x="756" y="354"/>
                </a:lnTo>
                <a:lnTo>
                  <a:pt x="758" y="356"/>
                </a:lnTo>
                <a:lnTo>
                  <a:pt x="761" y="359"/>
                </a:lnTo>
                <a:lnTo>
                  <a:pt x="763" y="360"/>
                </a:lnTo>
                <a:lnTo>
                  <a:pt x="765" y="361"/>
                </a:lnTo>
                <a:lnTo>
                  <a:pt x="768" y="361"/>
                </a:lnTo>
                <a:lnTo>
                  <a:pt x="889" y="361"/>
                </a:lnTo>
                <a:lnTo>
                  <a:pt x="892" y="361"/>
                </a:lnTo>
                <a:lnTo>
                  <a:pt x="895" y="360"/>
                </a:lnTo>
                <a:lnTo>
                  <a:pt x="897" y="359"/>
                </a:lnTo>
                <a:lnTo>
                  <a:pt x="899" y="356"/>
                </a:lnTo>
                <a:lnTo>
                  <a:pt x="902" y="354"/>
                </a:lnTo>
                <a:lnTo>
                  <a:pt x="903" y="352"/>
                </a:lnTo>
                <a:lnTo>
                  <a:pt x="904" y="348"/>
                </a:lnTo>
                <a:lnTo>
                  <a:pt x="904" y="346"/>
                </a:lnTo>
                <a:lnTo>
                  <a:pt x="904" y="225"/>
                </a:lnTo>
                <a:lnTo>
                  <a:pt x="904" y="222"/>
                </a:lnTo>
                <a:lnTo>
                  <a:pt x="903" y="220"/>
                </a:lnTo>
                <a:lnTo>
                  <a:pt x="902" y="217"/>
                </a:lnTo>
                <a:lnTo>
                  <a:pt x="899" y="215"/>
                </a:lnTo>
                <a:lnTo>
                  <a:pt x="897" y="213"/>
                </a:lnTo>
                <a:lnTo>
                  <a:pt x="895" y="212"/>
                </a:lnTo>
                <a:lnTo>
                  <a:pt x="892" y="211"/>
                </a:lnTo>
                <a:lnTo>
                  <a:pt x="889" y="211"/>
                </a:ln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dirty="0"/>
          </a:p>
        </p:txBody>
      </p:sp>
      <p:grpSp>
        <p:nvGrpSpPr>
          <p:cNvPr id="39" name="Group 38" descr="Icon of gears. ">
            <a:extLst>
              <a:ext uri="{FF2B5EF4-FFF2-40B4-BE49-F238E27FC236}">
                <a16:creationId xmlns:a16="http://schemas.microsoft.com/office/drawing/2014/main" id="{5BC0E3F0-447D-4721-AB1F-C8243BA36671}"/>
              </a:ext>
            </a:extLst>
          </p:cNvPr>
          <p:cNvGrpSpPr/>
          <p:nvPr/>
        </p:nvGrpSpPr>
        <p:grpSpPr>
          <a:xfrm>
            <a:off x="4717582" y="5353558"/>
            <a:ext cx="343837" cy="343837"/>
            <a:chOff x="7613650" y="1387475"/>
            <a:chExt cx="284163" cy="284163"/>
          </a:xfrm>
          <a:solidFill>
            <a:schemeClr val="bg1"/>
          </a:solidFill>
        </p:grpSpPr>
        <p:sp>
          <p:nvSpPr>
            <p:cNvPr id="40" name="Freeform 4359">
              <a:extLst>
                <a:ext uri="{FF2B5EF4-FFF2-40B4-BE49-F238E27FC236}">
                  <a16:creationId xmlns:a16="http://schemas.microsoft.com/office/drawing/2014/main" id="{351831F3-9830-4A23-8B34-11A3FCCA027E}"/>
                </a:ext>
              </a:extLst>
            </p:cNvPr>
            <p:cNvSpPr>
              <a:spLocks noEditPoints="1"/>
            </p:cNvSpPr>
            <p:nvPr/>
          </p:nvSpPr>
          <p:spPr bwMode="auto">
            <a:xfrm>
              <a:off x="7613650" y="1471613"/>
              <a:ext cx="200025" cy="200025"/>
            </a:xfrm>
            <a:custGeom>
              <a:avLst/>
              <a:gdLst>
                <a:gd name="T0" fmla="*/ 276 w 629"/>
                <a:gd name="T1" fmla="*/ 436 h 629"/>
                <a:gd name="T2" fmla="*/ 233 w 629"/>
                <a:gd name="T3" fmla="*/ 411 h 629"/>
                <a:gd name="T4" fmla="*/ 202 w 629"/>
                <a:gd name="T5" fmla="*/ 374 h 629"/>
                <a:gd name="T6" fmla="*/ 187 w 629"/>
                <a:gd name="T7" fmla="*/ 325 h 629"/>
                <a:gd name="T8" fmla="*/ 192 w 629"/>
                <a:gd name="T9" fmla="*/ 274 h 629"/>
                <a:gd name="T10" fmla="*/ 216 w 629"/>
                <a:gd name="T11" fmla="*/ 231 h 629"/>
                <a:gd name="T12" fmla="*/ 253 w 629"/>
                <a:gd name="T13" fmla="*/ 199 h 629"/>
                <a:gd name="T14" fmla="*/ 301 w 629"/>
                <a:gd name="T15" fmla="*/ 184 h 629"/>
                <a:gd name="T16" fmla="*/ 352 w 629"/>
                <a:gd name="T17" fmla="*/ 190 h 629"/>
                <a:gd name="T18" fmla="*/ 395 w 629"/>
                <a:gd name="T19" fmla="*/ 213 h 629"/>
                <a:gd name="T20" fmla="*/ 426 w 629"/>
                <a:gd name="T21" fmla="*/ 252 h 629"/>
                <a:gd name="T22" fmla="*/ 441 w 629"/>
                <a:gd name="T23" fmla="*/ 300 h 629"/>
                <a:gd name="T24" fmla="*/ 436 w 629"/>
                <a:gd name="T25" fmla="*/ 350 h 629"/>
                <a:gd name="T26" fmla="*/ 413 w 629"/>
                <a:gd name="T27" fmla="*/ 394 h 629"/>
                <a:gd name="T28" fmla="*/ 375 w 629"/>
                <a:gd name="T29" fmla="*/ 425 h 629"/>
                <a:gd name="T30" fmla="*/ 327 w 629"/>
                <a:gd name="T31" fmla="*/ 440 h 629"/>
                <a:gd name="T32" fmla="*/ 572 w 629"/>
                <a:gd name="T33" fmla="*/ 346 h 629"/>
                <a:gd name="T34" fmla="*/ 574 w 629"/>
                <a:gd name="T35" fmla="*/ 302 h 629"/>
                <a:gd name="T36" fmla="*/ 620 w 629"/>
                <a:gd name="T37" fmla="*/ 241 h 629"/>
                <a:gd name="T38" fmla="*/ 628 w 629"/>
                <a:gd name="T39" fmla="*/ 231 h 629"/>
                <a:gd name="T40" fmla="*/ 625 w 629"/>
                <a:gd name="T41" fmla="*/ 219 h 629"/>
                <a:gd name="T42" fmla="*/ 544 w 629"/>
                <a:gd name="T43" fmla="*/ 84 h 629"/>
                <a:gd name="T44" fmla="*/ 532 w 629"/>
                <a:gd name="T45" fmla="*/ 83 h 629"/>
                <a:gd name="T46" fmla="*/ 447 w 629"/>
                <a:gd name="T47" fmla="*/ 88 h 629"/>
                <a:gd name="T48" fmla="*/ 407 w 629"/>
                <a:gd name="T49" fmla="*/ 69 h 629"/>
                <a:gd name="T50" fmla="*/ 404 w 629"/>
                <a:gd name="T51" fmla="*/ 7 h 629"/>
                <a:gd name="T52" fmla="*/ 395 w 629"/>
                <a:gd name="T53" fmla="*/ 0 h 629"/>
                <a:gd name="T54" fmla="*/ 235 w 629"/>
                <a:gd name="T55" fmla="*/ 1 h 629"/>
                <a:gd name="T56" fmla="*/ 227 w 629"/>
                <a:gd name="T57" fmla="*/ 10 h 629"/>
                <a:gd name="T58" fmla="*/ 216 w 629"/>
                <a:gd name="T59" fmla="*/ 72 h 629"/>
                <a:gd name="T60" fmla="*/ 177 w 629"/>
                <a:gd name="T61" fmla="*/ 91 h 629"/>
                <a:gd name="T62" fmla="*/ 98 w 629"/>
                <a:gd name="T63" fmla="*/ 84 h 629"/>
                <a:gd name="T64" fmla="*/ 87 w 629"/>
                <a:gd name="T65" fmla="*/ 83 h 629"/>
                <a:gd name="T66" fmla="*/ 78 w 629"/>
                <a:gd name="T67" fmla="*/ 90 h 629"/>
                <a:gd name="T68" fmla="*/ 1 w 629"/>
                <a:gd name="T69" fmla="*/ 228 h 629"/>
                <a:gd name="T70" fmla="*/ 57 w 629"/>
                <a:gd name="T71" fmla="*/ 269 h 629"/>
                <a:gd name="T72" fmla="*/ 54 w 629"/>
                <a:gd name="T73" fmla="*/ 313 h 629"/>
                <a:gd name="T74" fmla="*/ 57 w 629"/>
                <a:gd name="T75" fmla="*/ 355 h 629"/>
                <a:gd name="T76" fmla="*/ 2 w 629"/>
                <a:gd name="T77" fmla="*/ 391 h 629"/>
                <a:gd name="T78" fmla="*/ 1 w 629"/>
                <a:gd name="T79" fmla="*/ 402 h 629"/>
                <a:gd name="T80" fmla="*/ 86 w 629"/>
                <a:gd name="T81" fmla="*/ 543 h 629"/>
                <a:gd name="T82" fmla="*/ 98 w 629"/>
                <a:gd name="T83" fmla="*/ 542 h 629"/>
                <a:gd name="T84" fmla="*/ 177 w 629"/>
                <a:gd name="T85" fmla="*/ 533 h 629"/>
                <a:gd name="T86" fmla="*/ 216 w 629"/>
                <a:gd name="T87" fmla="*/ 552 h 629"/>
                <a:gd name="T88" fmla="*/ 227 w 629"/>
                <a:gd name="T89" fmla="*/ 620 h 629"/>
                <a:gd name="T90" fmla="*/ 235 w 629"/>
                <a:gd name="T91" fmla="*/ 628 h 629"/>
                <a:gd name="T92" fmla="*/ 395 w 629"/>
                <a:gd name="T93" fmla="*/ 629 h 629"/>
                <a:gd name="T94" fmla="*/ 404 w 629"/>
                <a:gd name="T95" fmla="*/ 623 h 629"/>
                <a:gd name="T96" fmla="*/ 407 w 629"/>
                <a:gd name="T97" fmla="*/ 556 h 629"/>
                <a:gd name="T98" fmla="*/ 447 w 629"/>
                <a:gd name="T99" fmla="*/ 538 h 629"/>
                <a:gd name="T100" fmla="*/ 533 w 629"/>
                <a:gd name="T101" fmla="*/ 543 h 629"/>
                <a:gd name="T102" fmla="*/ 545 w 629"/>
                <a:gd name="T103" fmla="*/ 543 h 629"/>
                <a:gd name="T104" fmla="*/ 627 w 629"/>
                <a:gd name="T105" fmla="*/ 405 h 629"/>
                <a:gd name="T106" fmla="*/ 628 w 629"/>
                <a:gd name="T107" fmla="*/ 394 h 629"/>
                <a:gd name="T108" fmla="*/ 621 w 629"/>
                <a:gd name="T109" fmla="*/ 385 h 6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629" h="629">
                  <a:moveTo>
                    <a:pt x="314" y="441"/>
                  </a:moveTo>
                  <a:lnTo>
                    <a:pt x="301" y="440"/>
                  </a:lnTo>
                  <a:lnTo>
                    <a:pt x="288" y="439"/>
                  </a:lnTo>
                  <a:lnTo>
                    <a:pt x="276" y="436"/>
                  </a:lnTo>
                  <a:lnTo>
                    <a:pt x="264" y="430"/>
                  </a:lnTo>
                  <a:lnTo>
                    <a:pt x="253" y="425"/>
                  </a:lnTo>
                  <a:lnTo>
                    <a:pt x="242" y="418"/>
                  </a:lnTo>
                  <a:lnTo>
                    <a:pt x="233" y="411"/>
                  </a:lnTo>
                  <a:lnTo>
                    <a:pt x="223" y="404"/>
                  </a:lnTo>
                  <a:lnTo>
                    <a:pt x="216" y="394"/>
                  </a:lnTo>
                  <a:lnTo>
                    <a:pt x="208" y="384"/>
                  </a:lnTo>
                  <a:lnTo>
                    <a:pt x="202" y="374"/>
                  </a:lnTo>
                  <a:lnTo>
                    <a:pt x="196" y="362"/>
                  </a:lnTo>
                  <a:lnTo>
                    <a:pt x="192" y="350"/>
                  </a:lnTo>
                  <a:lnTo>
                    <a:pt x="189" y="338"/>
                  </a:lnTo>
                  <a:lnTo>
                    <a:pt x="187" y="325"/>
                  </a:lnTo>
                  <a:lnTo>
                    <a:pt x="186" y="313"/>
                  </a:lnTo>
                  <a:lnTo>
                    <a:pt x="187" y="300"/>
                  </a:lnTo>
                  <a:lnTo>
                    <a:pt x="189" y="287"/>
                  </a:lnTo>
                  <a:lnTo>
                    <a:pt x="192" y="274"/>
                  </a:lnTo>
                  <a:lnTo>
                    <a:pt x="196" y="262"/>
                  </a:lnTo>
                  <a:lnTo>
                    <a:pt x="202" y="252"/>
                  </a:lnTo>
                  <a:lnTo>
                    <a:pt x="208" y="241"/>
                  </a:lnTo>
                  <a:lnTo>
                    <a:pt x="216" y="231"/>
                  </a:lnTo>
                  <a:lnTo>
                    <a:pt x="223" y="222"/>
                  </a:lnTo>
                  <a:lnTo>
                    <a:pt x="233" y="213"/>
                  </a:lnTo>
                  <a:lnTo>
                    <a:pt x="242" y="206"/>
                  </a:lnTo>
                  <a:lnTo>
                    <a:pt x="253" y="199"/>
                  </a:lnTo>
                  <a:lnTo>
                    <a:pt x="264" y="194"/>
                  </a:lnTo>
                  <a:lnTo>
                    <a:pt x="276" y="190"/>
                  </a:lnTo>
                  <a:lnTo>
                    <a:pt x="288" y="186"/>
                  </a:lnTo>
                  <a:lnTo>
                    <a:pt x="301" y="184"/>
                  </a:lnTo>
                  <a:lnTo>
                    <a:pt x="314" y="184"/>
                  </a:lnTo>
                  <a:lnTo>
                    <a:pt x="327" y="184"/>
                  </a:lnTo>
                  <a:lnTo>
                    <a:pt x="340" y="186"/>
                  </a:lnTo>
                  <a:lnTo>
                    <a:pt x="352" y="190"/>
                  </a:lnTo>
                  <a:lnTo>
                    <a:pt x="363" y="194"/>
                  </a:lnTo>
                  <a:lnTo>
                    <a:pt x="375" y="199"/>
                  </a:lnTo>
                  <a:lnTo>
                    <a:pt x="386" y="206"/>
                  </a:lnTo>
                  <a:lnTo>
                    <a:pt x="395" y="213"/>
                  </a:lnTo>
                  <a:lnTo>
                    <a:pt x="404" y="222"/>
                  </a:lnTo>
                  <a:lnTo>
                    <a:pt x="413" y="231"/>
                  </a:lnTo>
                  <a:lnTo>
                    <a:pt x="420" y="241"/>
                  </a:lnTo>
                  <a:lnTo>
                    <a:pt x="426" y="252"/>
                  </a:lnTo>
                  <a:lnTo>
                    <a:pt x="432" y="262"/>
                  </a:lnTo>
                  <a:lnTo>
                    <a:pt x="436" y="274"/>
                  </a:lnTo>
                  <a:lnTo>
                    <a:pt x="439" y="287"/>
                  </a:lnTo>
                  <a:lnTo>
                    <a:pt x="441" y="300"/>
                  </a:lnTo>
                  <a:lnTo>
                    <a:pt x="443" y="313"/>
                  </a:lnTo>
                  <a:lnTo>
                    <a:pt x="441" y="325"/>
                  </a:lnTo>
                  <a:lnTo>
                    <a:pt x="439" y="338"/>
                  </a:lnTo>
                  <a:lnTo>
                    <a:pt x="436" y="350"/>
                  </a:lnTo>
                  <a:lnTo>
                    <a:pt x="432" y="362"/>
                  </a:lnTo>
                  <a:lnTo>
                    <a:pt x="426" y="374"/>
                  </a:lnTo>
                  <a:lnTo>
                    <a:pt x="420" y="384"/>
                  </a:lnTo>
                  <a:lnTo>
                    <a:pt x="413" y="394"/>
                  </a:lnTo>
                  <a:lnTo>
                    <a:pt x="404" y="404"/>
                  </a:lnTo>
                  <a:lnTo>
                    <a:pt x="395" y="411"/>
                  </a:lnTo>
                  <a:lnTo>
                    <a:pt x="386" y="418"/>
                  </a:lnTo>
                  <a:lnTo>
                    <a:pt x="375" y="425"/>
                  </a:lnTo>
                  <a:lnTo>
                    <a:pt x="363" y="430"/>
                  </a:lnTo>
                  <a:lnTo>
                    <a:pt x="352" y="436"/>
                  </a:lnTo>
                  <a:lnTo>
                    <a:pt x="340" y="439"/>
                  </a:lnTo>
                  <a:lnTo>
                    <a:pt x="327" y="440"/>
                  </a:lnTo>
                  <a:lnTo>
                    <a:pt x="314" y="441"/>
                  </a:lnTo>
                  <a:close/>
                  <a:moveTo>
                    <a:pt x="621" y="385"/>
                  </a:moveTo>
                  <a:lnTo>
                    <a:pt x="571" y="355"/>
                  </a:lnTo>
                  <a:lnTo>
                    <a:pt x="572" y="346"/>
                  </a:lnTo>
                  <a:lnTo>
                    <a:pt x="573" y="335"/>
                  </a:lnTo>
                  <a:lnTo>
                    <a:pt x="574" y="323"/>
                  </a:lnTo>
                  <a:lnTo>
                    <a:pt x="574" y="313"/>
                  </a:lnTo>
                  <a:lnTo>
                    <a:pt x="574" y="302"/>
                  </a:lnTo>
                  <a:lnTo>
                    <a:pt x="573" y="291"/>
                  </a:lnTo>
                  <a:lnTo>
                    <a:pt x="572" y="280"/>
                  </a:lnTo>
                  <a:lnTo>
                    <a:pt x="570" y="269"/>
                  </a:lnTo>
                  <a:lnTo>
                    <a:pt x="620" y="241"/>
                  </a:lnTo>
                  <a:lnTo>
                    <a:pt x="623" y="239"/>
                  </a:lnTo>
                  <a:lnTo>
                    <a:pt x="624" y="237"/>
                  </a:lnTo>
                  <a:lnTo>
                    <a:pt x="627" y="234"/>
                  </a:lnTo>
                  <a:lnTo>
                    <a:pt x="628" y="231"/>
                  </a:lnTo>
                  <a:lnTo>
                    <a:pt x="628" y="228"/>
                  </a:lnTo>
                  <a:lnTo>
                    <a:pt x="628" y="226"/>
                  </a:lnTo>
                  <a:lnTo>
                    <a:pt x="628" y="223"/>
                  </a:lnTo>
                  <a:lnTo>
                    <a:pt x="625" y="219"/>
                  </a:lnTo>
                  <a:lnTo>
                    <a:pt x="551" y="90"/>
                  </a:lnTo>
                  <a:lnTo>
                    <a:pt x="548" y="87"/>
                  </a:lnTo>
                  <a:lnTo>
                    <a:pt x="546" y="85"/>
                  </a:lnTo>
                  <a:lnTo>
                    <a:pt x="544" y="84"/>
                  </a:lnTo>
                  <a:lnTo>
                    <a:pt x="541" y="83"/>
                  </a:lnTo>
                  <a:lnTo>
                    <a:pt x="539" y="81"/>
                  </a:lnTo>
                  <a:lnTo>
                    <a:pt x="536" y="81"/>
                  </a:lnTo>
                  <a:lnTo>
                    <a:pt x="532" y="83"/>
                  </a:lnTo>
                  <a:lnTo>
                    <a:pt x="530" y="84"/>
                  </a:lnTo>
                  <a:lnTo>
                    <a:pt x="481" y="113"/>
                  </a:lnTo>
                  <a:lnTo>
                    <a:pt x="465" y="99"/>
                  </a:lnTo>
                  <a:lnTo>
                    <a:pt x="447" y="88"/>
                  </a:lnTo>
                  <a:lnTo>
                    <a:pt x="438" y="83"/>
                  </a:lnTo>
                  <a:lnTo>
                    <a:pt x="429" y="77"/>
                  </a:lnTo>
                  <a:lnTo>
                    <a:pt x="418" y="73"/>
                  </a:lnTo>
                  <a:lnTo>
                    <a:pt x="407" y="69"/>
                  </a:lnTo>
                  <a:lnTo>
                    <a:pt x="407" y="15"/>
                  </a:lnTo>
                  <a:lnTo>
                    <a:pt x="407" y="12"/>
                  </a:lnTo>
                  <a:lnTo>
                    <a:pt x="406" y="10"/>
                  </a:lnTo>
                  <a:lnTo>
                    <a:pt x="404" y="7"/>
                  </a:lnTo>
                  <a:lnTo>
                    <a:pt x="403" y="4"/>
                  </a:lnTo>
                  <a:lnTo>
                    <a:pt x="401" y="2"/>
                  </a:lnTo>
                  <a:lnTo>
                    <a:pt x="398" y="1"/>
                  </a:lnTo>
                  <a:lnTo>
                    <a:pt x="395" y="0"/>
                  </a:lnTo>
                  <a:lnTo>
                    <a:pt x="392" y="0"/>
                  </a:lnTo>
                  <a:lnTo>
                    <a:pt x="241" y="0"/>
                  </a:lnTo>
                  <a:lnTo>
                    <a:pt x="238" y="0"/>
                  </a:lnTo>
                  <a:lnTo>
                    <a:pt x="235" y="1"/>
                  </a:lnTo>
                  <a:lnTo>
                    <a:pt x="233" y="2"/>
                  </a:lnTo>
                  <a:lnTo>
                    <a:pt x="231" y="4"/>
                  </a:lnTo>
                  <a:lnTo>
                    <a:pt x="229" y="7"/>
                  </a:lnTo>
                  <a:lnTo>
                    <a:pt x="227" y="10"/>
                  </a:lnTo>
                  <a:lnTo>
                    <a:pt x="226" y="12"/>
                  </a:lnTo>
                  <a:lnTo>
                    <a:pt x="226" y="15"/>
                  </a:lnTo>
                  <a:lnTo>
                    <a:pt x="226" y="69"/>
                  </a:lnTo>
                  <a:lnTo>
                    <a:pt x="216" y="72"/>
                  </a:lnTo>
                  <a:lnTo>
                    <a:pt x="206" y="76"/>
                  </a:lnTo>
                  <a:lnTo>
                    <a:pt x="196" y="80"/>
                  </a:lnTo>
                  <a:lnTo>
                    <a:pt x="187" y="86"/>
                  </a:lnTo>
                  <a:lnTo>
                    <a:pt x="177" y="91"/>
                  </a:lnTo>
                  <a:lnTo>
                    <a:pt x="168" y="98"/>
                  </a:lnTo>
                  <a:lnTo>
                    <a:pt x="159" y="105"/>
                  </a:lnTo>
                  <a:lnTo>
                    <a:pt x="149" y="113"/>
                  </a:lnTo>
                  <a:lnTo>
                    <a:pt x="98" y="84"/>
                  </a:lnTo>
                  <a:lnTo>
                    <a:pt x="96" y="83"/>
                  </a:lnTo>
                  <a:lnTo>
                    <a:pt x="93" y="81"/>
                  </a:lnTo>
                  <a:lnTo>
                    <a:pt x="90" y="81"/>
                  </a:lnTo>
                  <a:lnTo>
                    <a:pt x="87" y="83"/>
                  </a:lnTo>
                  <a:lnTo>
                    <a:pt x="84" y="84"/>
                  </a:lnTo>
                  <a:lnTo>
                    <a:pt x="82" y="85"/>
                  </a:lnTo>
                  <a:lnTo>
                    <a:pt x="80" y="87"/>
                  </a:lnTo>
                  <a:lnTo>
                    <a:pt x="78" y="90"/>
                  </a:lnTo>
                  <a:lnTo>
                    <a:pt x="3" y="219"/>
                  </a:lnTo>
                  <a:lnTo>
                    <a:pt x="1" y="222"/>
                  </a:lnTo>
                  <a:lnTo>
                    <a:pt x="1" y="225"/>
                  </a:lnTo>
                  <a:lnTo>
                    <a:pt x="1" y="228"/>
                  </a:lnTo>
                  <a:lnTo>
                    <a:pt x="1" y="230"/>
                  </a:lnTo>
                  <a:lnTo>
                    <a:pt x="4" y="236"/>
                  </a:lnTo>
                  <a:lnTo>
                    <a:pt x="8" y="241"/>
                  </a:lnTo>
                  <a:lnTo>
                    <a:pt x="57" y="269"/>
                  </a:lnTo>
                  <a:lnTo>
                    <a:pt x="56" y="280"/>
                  </a:lnTo>
                  <a:lnTo>
                    <a:pt x="55" y="291"/>
                  </a:lnTo>
                  <a:lnTo>
                    <a:pt x="54" y="302"/>
                  </a:lnTo>
                  <a:lnTo>
                    <a:pt x="54" y="313"/>
                  </a:lnTo>
                  <a:lnTo>
                    <a:pt x="54" y="323"/>
                  </a:lnTo>
                  <a:lnTo>
                    <a:pt x="55" y="335"/>
                  </a:lnTo>
                  <a:lnTo>
                    <a:pt x="56" y="346"/>
                  </a:lnTo>
                  <a:lnTo>
                    <a:pt x="57" y="355"/>
                  </a:lnTo>
                  <a:lnTo>
                    <a:pt x="7" y="385"/>
                  </a:lnTo>
                  <a:lnTo>
                    <a:pt x="5" y="387"/>
                  </a:lnTo>
                  <a:lnTo>
                    <a:pt x="3" y="389"/>
                  </a:lnTo>
                  <a:lnTo>
                    <a:pt x="2" y="391"/>
                  </a:lnTo>
                  <a:lnTo>
                    <a:pt x="1" y="394"/>
                  </a:lnTo>
                  <a:lnTo>
                    <a:pt x="0" y="396"/>
                  </a:lnTo>
                  <a:lnTo>
                    <a:pt x="1" y="399"/>
                  </a:lnTo>
                  <a:lnTo>
                    <a:pt x="1" y="402"/>
                  </a:lnTo>
                  <a:lnTo>
                    <a:pt x="2" y="405"/>
                  </a:lnTo>
                  <a:lnTo>
                    <a:pt x="78" y="536"/>
                  </a:lnTo>
                  <a:lnTo>
                    <a:pt x="81" y="540"/>
                  </a:lnTo>
                  <a:lnTo>
                    <a:pt x="86" y="543"/>
                  </a:lnTo>
                  <a:lnTo>
                    <a:pt x="89" y="544"/>
                  </a:lnTo>
                  <a:lnTo>
                    <a:pt x="93" y="544"/>
                  </a:lnTo>
                  <a:lnTo>
                    <a:pt x="95" y="543"/>
                  </a:lnTo>
                  <a:lnTo>
                    <a:pt x="98" y="542"/>
                  </a:lnTo>
                  <a:lnTo>
                    <a:pt x="149" y="513"/>
                  </a:lnTo>
                  <a:lnTo>
                    <a:pt x="159" y="520"/>
                  </a:lnTo>
                  <a:lnTo>
                    <a:pt x="168" y="527"/>
                  </a:lnTo>
                  <a:lnTo>
                    <a:pt x="177" y="533"/>
                  </a:lnTo>
                  <a:lnTo>
                    <a:pt x="187" y="539"/>
                  </a:lnTo>
                  <a:lnTo>
                    <a:pt x="196" y="544"/>
                  </a:lnTo>
                  <a:lnTo>
                    <a:pt x="206" y="549"/>
                  </a:lnTo>
                  <a:lnTo>
                    <a:pt x="216" y="552"/>
                  </a:lnTo>
                  <a:lnTo>
                    <a:pt x="226" y="556"/>
                  </a:lnTo>
                  <a:lnTo>
                    <a:pt x="226" y="614"/>
                  </a:lnTo>
                  <a:lnTo>
                    <a:pt x="226" y="617"/>
                  </a:lnTo>
                  <a:lnTo>
                    <a:pt x="227" y="620"/>
                  </a:lnTo>
                  <a:lnTo>
                    <a:pt x="229" y="623"/>
                  </a:lnTo>
                  <a:lnTo>
                    <a:pt x="231" y="625"/>
                  </a:lnTo>
                  <a:lnTo>
                    <a:pt x="233" y="627"/>
                  </a:lnTo>
                  <a:lnTo>
                    <a:pt x="235" y="628"/>
                  </a:lnTo>
                  <a:lnTo>
                    <a:pt x="238" y="629"/>
                  </a:lnTo>
                  <a:lnTo>
                    <a:pt x="241" y="629"/>
                  </a:lnTo>
                  <a:lnTo>
                    <a:pt x="392" y="629"/>
                  </a:lnTo>
                  <a:lnTo>
                    <a:pt x="395" y="629"/>
                  </a:lnTo>
                  <a:lnTo>
                    <a:pt x="398" y="628"/>
                  </a:lnTo>
                  <a:lnTo>
                    <a:pt x="401" y="627"/>
                  </a:lnTo>
                  <a:lnTo>
                    <a:pt x="403" y="625"/>
                  </a:lnTo>
                  <a:lnTo>
                    <a:pt x="404" y="623"/>
                  </a:lnTo>
                  <a:lnTo>
                    <a:pt x="406" y="620"/>
                  </a:lnTo>
                  <a:lnTo>
                    <a:pt x="407" y="617"/>
                  </a:lnTo>
                  <a:lnTo>
                    <a:pt x="407" y="614"/>
                  </a:lnTo>
                  <a:lnTo>
                    <a:pt x="407" y="556"/>
                  </a:lnTo>
                  <a:lnTo>
                    <a:pt x="418" y="552"/>
                  </a:lnTo>
                  <a:lnTo>
                    <a:pt x="429" y="548"/>
                  </a:lnTo>
                  <a:lnTo>
                    <a:pt x="438" y="544"/>
                  </a:lnTo>
                  <a:lnTo>
                    <a:pt x="447" y="538"/>
                  </a:lnTo>
                  <a:lnTo>
                    <a:pt x="465" y="527"/>
                  </a:lnTo>
                  <a:lnTo>
                    <a:pt x="481" y="513"/>
                  </a:lnTo>
                  <a:lnTo>
                    <a:pt x="530" y="542"/>
                  </a:lnTo>
                  <a:lnTo>
                    <a:pt x="533" y="543"/>
                  </a:lnTo>
                  <a:lnTo>
                    <a:pt x="537" y="544"/>
                  </a:lnTo>
                  <a:lnTo>
                    <a:pt x="539" y="544"/>
                  </a:lnTo>
                  <a:lnTo>
                    <a:pt x="542" y="543"/>
                  </a:lnTo>
                  <a:lnTo>
                    <a:pt x="545" y="543"/>
                  </a:lnTo>
                  <a:lnTo>
                    <a:pt x="547" y="540"/>
                  </a:lnTo>
                  <a:lnTo>
                    <a:pt x="550" y="539"/>
                  </a:lnTo>
                  <a:lnTo>
                    <a:pt x="552" y="536"/>
                  </a:lnTo>
                  <a:lnTo>
                    <a:pt x="627" y="405"/>
                  </a:lnTo>
                  <a:lnTo>
                    <a:pt x="628" y="402"/>
                  </a:lnTo>
                  <a:lnTo>
                    <a:pt x="628" y="399"/>
                  </a:lnTo>
                  <a:lnTo>
                    <a:pt x="629" y="396"/>
                  </a:lnTo>
                  <a:lnTo>
                    <a:pt x="628" y="394"/>
                  </a:lnTo>
                  <a:lnTo>
                    <a:pt x="627" y="391"/>
                  </a:lnTo>
                  <a:lnTo>
                    <a:pt x="625" y="389"/>
                  </a:lnTo>
                  <a:lnTo>
                    <a:pt x="623" y="387"/>
                  </a:lnTo>
                  <a:lnTo>
                    <a:pt x="621" y="38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41" name="Freeform 4360">
              <a:extLst>
                <a:ext uri="{FF2B5EF4-FFF2-40B4-BE49-F238E27FC236}">
                  <a16:creationId xmlns:a16="http://schemas.microsoft.com/office/drawing/2014/main" id="{CDB8F87B-81A2-480F-ADA8-BFB5FD890ACD}"/>
                </a:ext>
              </a:extLst>
            </p:cNvPr>
            <p:cNvSpPr>
              <a:spLocks noEditPoints="1"/>
            </p:cNvSpPr>
            <p:nvPr/>
          </p:nvSpPr>
          <p:spPr bwMode="auto">
            <a:xfrm>
              <a:off x="7781925" y="1387475"/>
              <a:ext cx="115888" cy="117475"/>
            </a:xfrm>
            <a:custGeom>
              <a:avLst/>
              <a:gdLst>
                <a:gd name="T0" fmla="*/ 160 w 362"/>
                <a:gd name="T1" fmla="*/ 252 h 369"/>
                <a:gd name="T2" fmla="*/ 135 w 362"/>
                <a:gd name="T3" fmla="*/ 238 h 369"/>
                <a:gd name="T4" fmla="*/ 118 w 362"/>
                <a:gd name="T5" fmla="*/ 218 h 369"/>
                <a:gd name="T6" fmla="*/ 109 w 362"/>
                <a:gd name="T7" fmla="*/ 190 h 369"/>
                <a:gd name="T8" fmla="*/ 113 w 362"/>
                <a:gd name="T9" fmla="*/ 162 h 369"/>
                <a:gd name="T10" fmla="*/ 125 w 362"/>
                <a:gd name="T11" fmla="*/ 138 h 369"/>
                <a:gd name="T12" fmla="*/ 147 w 362"/>
                <a:gd name="T13" fmla="*/ 121 h 369"/>
                <a:gd name="T14" fmla="*/ 174 w 362"/>
                <a:gd name="T15" fmla="*/ 112 h 369"/>
                <a:gd name="T16" fmla="*/ 202 w 362"/>
                <a:gd name="T17" fmla="*/ 114 h 369"/>
                <a:gd name="T18" fmla="*/ 226 w 362"/>
                <a:gd name="T19" fmla="*/ 128 h 369"/>
                <a:gd name="T20" fmla="*/ 244 w 362"/>
                <a:gd name="T21" fmla="*/ 149 h 369"/>
                <a:gd name="T22" fmla="*/ 252 w 362"/>
                <a:gd name="T23" fmla="*/ 176 h 369"/>
                <a:gd name="T24" fmla="*/ 250 w 362"/>
                <a:gd name="T25" fmla="*/ 205 h 369"/>
                <a:gd name="T26" fmla="*/ 236 w 362"/>
                <a:gd name="T27" fmla="*/ 229 h 369"/>
                <a:gd name="T28" fmla="*/ 215 w 362"/>
                <a:gd name="T29" fmla="*/ 247 h 369"/>
                <a:gd name="T30" fmla="*/ 189 w 362"/>
                <a:gd name="T31" fmla="*/ 254 h 369"/>
                <a:gd name="T32" fmla="*/ 328 w 362"/>
                <a:gd name="T33" fmla="*/ 195 h 369"/>
                <a:gd name="T34" fmla="*/ 354 w 362"/>
                <a:gd name="T35" fmla="*/ 144 h 369"/>
                <a:gd name="T36" fmla="*/ 361 w 362"/>
                <a:gd name="T37" fmla="*/ 136 h 369"/>
                <a:gd name="T38" fmla="*/ 360 w 362"/>
                <a:gd name="T39" fmla="*/ 124 h 369"/>
                <a:gd name="T40" fmla="*/ 316 w 362"/>
                <a:gd name="T41" fmla="*/ 53 h 369"/>
                <a:gd name="T42" fmla="*/ 304 w 362"/>
                <a:gd name="T43" fmla="*/ 52 h 369"/>
                <a:gd name="T44" fmla="*/ 256 w 362"/>
                <a:gd name="T45" fmla="*/ 56 h 369"/>
                <a:gd name="T46" fmla="*/ 236 w 362"/>
                <a:gd name="T47" fmla="*/ 10 h 369"/>
                <a:gd name="T48" fmla="*/ 229 w 362"/>
                <a:gd name="T49" fmla="*/ 2 h 369"/>
                <a:gd name="T50" fmla="*/ 146 w 362"/>
                <a:gd name="T51" fmla="*/ 0 h 369"/>
                <a:gd name="T52" fmla="*/ 135 w 362"/>
                <a:gd name="T53" fmla="*/ 3 h 369"/>
                <a:gd name="T54" fmla="*/ 131 w 362"/>
                <a:gd name="T55" fmla="*/ 14 h 369"/>
                <a:gd name="T56" fmla="*/ 99 w 362"/>
                <a:gd name="T57" fmla="*/ 63 h 369"/>
                <a:gd name="T58" fmla="*/ 55 w 362"/>
                <a:gd name="T59" fmla="*/ 51 h 369"/>
                <a:gd name="T60" fmla="*/ 44 w 362"/>
                <a:gd name="T61" fmla="*/ 54 h 369"/>
                <a:gd name="T62" fmla="*/ 1 w 362"/>
                <a:gd name="T63" fmla="*/ 126 h 369"/>
                <a:gd name="T64" fmla="*/ 2 w 362"/>
                <a:gd name="T65" fmla="*/ 139 h 369"/>
                <a:gd name="T66" fmla="*/ 36 w 362"/>
                <a:gd name="T67" fmla="*/ 160 h 369"/>
                <a:gd name="T68" fmla="*/ 36 w 362"/>
                <a:gd name="T69" fmla="*/ 207 h 369"/>
                <a:gd name="T70" fmla="*/ 1 w 362"/>
                <a:gd name="T71" fmla="*/ 230 h 369"/>
                <a:gd name="T72" fmla="*/ 1 w 362"/>
                <a:gd name="T73" fmla="*/ 240 h 369"/>
                <a:gd name="T74" fmla="*/ 44 w 362"/>
                <a:gd name="T75" fmla="*/ 313 h 369"/>
                <a:gd name="T76" fmla="*/ 60 w 362"/>
                <a:gd name="T77" fmla="*/ 314 h 369"/>
                <a:gd name="T78" fmla="*/ 120 w 362"/>
                <a:gd name="T79" fmla="*/ 316 h 369"/>
                <a:gd name="T80" fmla="*/ 132 w 362"/>
                <a:gd name="T81" fmla="*/ 359 h 369"/>
                <a:gd name="T82" fmla="*/ 140 w 362"/>
                <a:gd name="T83" fmla="*/ 368 h 369"/>
                <a:gd name="T84" fmla="*/ 225 w 362"/>
                <a:gd name="T85" fmla="*/ 368 h 369"/>
                <a:gd name="T86" fmla="*/ 233 w 362"/>
                <a:gd name="T87" fmla="*/ 361 h 369"/>
                <a:gd name="T88" fmla="*/ 237 w 362"/>
                <a:gd name="T89" fmla="*/ 321 h 369"/>
                <a:gd name="T90" fmla="*/ 274 w 362"/>
                <a:gd name="T91" fmla="*/ 298 h 369"/>
                <a:gd name="T92" fmla="*/ 310 w 362"/>
                <a:gd name="T93" fmla="*/ 316 h 369"/>
                <a:gd name="T94" fmla="*/ 360 w 362"/>
                <a:gd name="T95" fmla="*/ 243 h 369"/>
                <a:gd name="T96" fmla="*/ 362 w 362"/>
                <a:gd name="T97" fmla="*/ 232 h 369"/>
                <a:gd name="T98" fmla="*/ 354 w 362"/>
                <a:gd name="T99" fmla="*/ 223 h 3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362" h="369">
                  <a:moveTo>
                    <a:pt x="181" y="255"/>
                  </a:moveTo>
                  <a:lnTo>
                    <a:pt x="174" y="254"/>
                  </a:lnTo>
                  <a:lnTo>
                    <a:pt x="166" y="253"/>
                  </a:lnTo>
                  <a:lnTo>
                    <a:pt x="160" y="252"/>
                  </a:lnTo>
                  <a:lnTo>
                    <a:pt x="153" y="249"/>
                  </a:lnTo>
                  <a:lnTo>
                    <a:pt x="147" y="247"/>
                  </a:lnTo>
                  <a:lnTo>
                    <a:pt x="141" y="243"/>
                  </a:lnTo>
                  <a:lnTo>
                    <a:pt x="135" y="238"/>
                  </a:lnTo>
                  <a:lnTo>
                    <a:pt x="131" y="234"/>
                  </a:lnTo>
                  <a:lnTo>
                    <a:pt x="125" y="229"/>
                  </a:lnTo>
                  <a:lnTo>
                    <a:pt x="122" y="223"/>
                  </a:lnTo>
                  <a:lnTo>
                    <a:pt x="118" y="218"/>
                  </a:lnTo>
                  <a:lnTo>
                    <a:pt x="115" y="212"/>
                  </a:lnTo>
                  <a:lnTo>
                    <a:pt x="113" y="205"/>
                  </a:lnTo>
                  <a:lnTo>
                    <a:pt x="110" y="198"/>
                  </a:lnTo>
                  <a:lnTo>
                    <a:pt x="109" y="190"/>
                  </a:lnTo>
                  <a:lnTo>
                    <a:pt x="109" y="183"/>
                  </a:lnTo>
                  <a:lnTo>
                    <a:pt x="109" y="176"/>
                  </a:lnTo>
                  <a:lnTo>
                    <a:pt x="110" y="169"/>
                  </a:lnTo>
                  <a:lnTo>
                    <a:pt x="113" y="162"/>
                  </a:lnTo>
                  <a:lnTo>
                    <a:pt x="115" y="156"/>
                  </a:lnTo>
                  <a:lnTo>
                    <a:pt x="118" y="149"/>
                  </a:lnTo>
                  <a:lnTo>
                    <a:pt x="122" y="143"/>
                  </a:lnTo>
                  <a:lnTo>
                    <a:pt x="125" y="138"/>
                  </a:lnTo>
                  <a:lnTo>
                    <a:pt x="131" y="132"/>
                  </a:lnTo>
                  <a:lnTo>
                    <a:pt x="135" y="128"/>
                  </a:lnTo>
                  <a:lnTo>
                    <a:pt x="141" y="124"/>
                  </a:lnTo>
                  <a:lnTo>
                    <a:pt x="147" y="121"/>
                  </a:lnTo>
                  <a:lnTo>
                    <a:pt x="153" y="117"/>
                  </a:lnTo>
                  <a:lnTo>
                    <a:pt x="160" y="114"/>
                  </a:lnTo>
                  <a:lnTo>
                    <a:pt x="166" y="113"/>
                  </a:lnTo>
                  <a:lnTo>
                    <a:pt x="174" y="112"/>
                  </a:lnTo>
                  <a:lnTo>
                    <a:pt x="181" y="111"/>
                  </a:lnTo>
                  <a:lnTo>
                    <a:pt x="189" y="112"/>
                  </a:lnTo>
                  <a:lnTo>
                    <a:pt x="195" y="113"/>
                  </a:lnTo>
                  <a:lnTo>
                    <a:pt x="202" y="114"/>
                  </a:lnTo>
                  <a:lnTo>
                    <a:pt x="209" y="117"/>
                  </a:lnTo>
                  <a:lnTo>
                    <a:pt x="215" y="121"/>
                  </a:lnTo>
                  <a:lnTo>
                    <a:pt x="221" y="124"/>
                  </a:lnTo>
                  <a:lnTo>
                    <a:pt x="226" y="128"/>
                  </a:lnTo>
                  <a:lnTo>
                    <a:pt x="231" y="132"/>
                  </a:lnTo>
                  <a:lnTo>
                    <a:pt x="236" y="138"/>
                  </a:lnTo>
                  <a:lnTo>
                    <a:pt x="240" y="143"/>
                  </a:lnTo>
                  <a:lnTo>
                    <a:pt x="244" y="149"/>
                  </a:lnTo>
                  <a:lnTo>
                    <a:pt x="247" y="156"/>
                  </a:lnTo>
                  <a:lnTo>
                    <a:pt x="250" y="162"/>
                  </a:lnTo>
                  <a:lnTo>
                    <a:pt x="251" y="169"/>
                  </a:lnTo>
                  <a:lnTo>
                    <a:pt x="252" y="176"/>
                  </a:lnTo>
                  <a:lnTo>
                    <a:pt x="253" y="183"/>
                  </a:lnTo>
                  <a:lnTo>
                    <a:pt x="252" y="190"/>
                  </a:lnTo>
                  <a:lnTo>
                    <a:pt x="251" y="198"/>
                  </a:lnTo>
                  <a:lnTo>
                    <a:pt x="250" y="205"/>
                  </a:lnTo>
                  <a:lnTo>
                    <a:pt x="247" y="212"/>
                  </a:lnTo>
                  <a:lnTo>
                    <a:pt x="244" y="218"/>
                  </a:lnTo>
                  <a:lnTo>
                    <a:pt x="240" y="223"/>
                  </a:lnTo>
                  <a:lnTo>
                    <a:pt x="236" y="229"/>
                  </a:lnTo>
                  <a:lnTo>
                    <a:pt x="231" y="234"/>
                  </a:lnTo>
                  <a:lnTo>
                    <a:pt x="226" y="238"/>
                  </a:lnTo>
                  <a:lnTo>
                    <a:pt x="221" y="243"/>
                  </a:lnTo>
                  <a:lnTo>
                    <a:pt x="215" y="247"/>
                  </a:lnTo>
                  <a:lnTo>
                    <a:pt x="209" y="249"/>
                  </a:lnTo>
                  <a:lnTo>
                    <a:pt x="202" y="252"/>
                  </a:lnTo>
                  <a:lnTo>
                    <a:pt x="195" y="253"/>
                  </a:lnTo>
                  <a:lnTo>
                    <a:pt x="189" y="254"/>
                  </a:lnTo>
                  <a:lnTo>
                    <a:pt x="181" y="255"/>
                  </a:lnTo>
                  <a:close/>
                  <a:moveTo>
                    <a:pt x="354" y="223"/>
                  </a:moveTo>
                  <a:lnTo>
                    <a:pt x="327" y="207"/>
                  </a:lnTo>
                  <a:lnTo>
                    <a:pt x="328" y="195"/>
                  </a:lnTo>
                  <a:lnTo>
                    <a:pt x="328" y="183"/>
                  </a:lnTo>
                  <a:lnTo>
                    <a:pt x="328" y="172"/>
                  </a:lnTo>
                  <a:lnTo>
                    <a:pt x="327" y="160"/>
                  </a:lnTo>
                  <a:lnTo>
                    <a:pt x="354" y="144"/>
                  </a:lnTo>
                  <a:lnTo>
                    <a:pt x="357" y="143"/>
                  </a:lnTo>
                  <a:lnTo>
                    <a:pt x="359" y="141"/>
                  </a:lnTo>
                  <a:lnTo>
                    <a:pt x="360" y="139"/>
                  </a:lnTo>
                  <a:lnTo>
                    <a:pt x="361" y="136"/>
                  </a:lnTo>
                  <a:lnTo>
                    <a:pt x="362" y="132"/>
                  </a:lnTo>
                  <a:lnTo>
                    <a:pt x="362" y="129"/>
                  </a:lnTo>
                  <a:lnTo>
                    <a:pt x="361" y="126"/>
                  </a:lnTo>
                  <a:lnTo>
                    <a:pt x="360" y="124"/>
                  </a:lnTo>
                  <a:lnTo>
                    <a:pt x="322" y="59"/>
                  </a:lnTo>
                  <a:lnTo>
                    <a:pt x="320" y="56"/>
                  </a:lnTo>
                  <a:lnTo>
                    <a:pt x="318" y="54"/>
                  </a:lnTo>
                  <a:lnTo>
                    <a:pt x="316" y="53"/>
                  </a:lnTo>
                  <a:lnTo>
                    <a:pt x="313" y="51"/>
                  </a:lnTo>
                  <a:lnTo>
                    <a:pt x="309" y="51"/>
                  </a:lnTo>
                  <a:lnTo>
                    <a:pt x="307" y="51"/>
                  </a:lnTo>
                  <a:lnTo>
                    <a:pt x="304" y="52"/>
                  </a:lnTo>
                  <a:lnTo>
                    <a:pt x="301" y="53"/>
                  </a:lnTo>
                  <a:lnTo>
                    <a:pt x="274" y="69"/>
                  </a:lnTo>
                  <a:lnTo>
                    <a:pt x="266" y="63"/>
                  </a:lnTo>
                  <a:lnTo>
                    <a:pt x="256" y="56"/>
                  </a:lnTo>
                  <a:lnTo>
                    <a:pt x="246" y="51"/>
                  </a:lnTo>
                  <a:lnTo>
                    <a:pt x="237" y="47"/>
                  </a:lnTo>
                  <a:lnTo>
                    <a:pt x="237" y="14"/>
                  </a:lnTo>
                  <a:lnTo>
                    <a:pt x="236" y="10"/>
                  </a:lnTo>
                  <a:lnTo>
                    <a:pt x="236" y="8"/>
                  </a:lnTo>
                  <a:lnTo>
                    <a:pt x="233" y="5"/>
                  </a:lnTo>
                  <a:lnTo>
                    <a:pt x="232" y="3"/>
                  </a:lnTo>
                  <a:lnTo>
                    <a:pt x="229" y="2"/>
                  </a:lnTo>
                  <a:lnTo>
                    <a:pt x="227" y="1"/>
                  </a:lnTo>
                  <a:lnTo>
                    <a:pt x="224" y="0"/>
                  </a:lnTo>
                  <a:lnTo>
                    <a:pt x="222" y="0"/>
                  </a:lnTo>
                  <a:lnTo>
                    <a:pt x="146" y="0"/>
                  </a:lnTo>
                  <a:lnTo>
                    <a:pt x="143" y="0"/>
                  </a:lnTo>
                  <a:lnTo>
                    <a:pt x="140" y="1"/>
                  </a:lnTo>
                  <a:lnTo>
                    <a:pt x="137" y="2"/>
                  </a:lnTo>
                  <a:lnTo>
                    <a:pt x="135" y="3"/>
                  </a:lnTo>
                  <a:lnTo>
                    <a:pt x="134" y="5"/>
                  </a:lnTo>
                  <a:lnTo>
                    <a:pt x="132" y="8"/>
                  </a:lnTo>
                  <a:lnTo>
                    <a:pt x="132" y="10"/>
                  </a:lnTo>
                  <a:lnTo>
                    <a:pt x="131" y="14"/>
                  </a:lnTo>
                  <a:lnTo>
                    <a:pt x="131" y="47"/>
                  </a:lnTo>
                  <a:lnTo>
                    <a:pt x="120" y="52"/>
                  </a:lnTo>
                  <a:lnTo>
                    <a:pt x="109" y="57"/>
                  </a:lnTo>
                  <a:lnTo>
                    <a:pt x="99" y="63"/>
                  </a:lnTo>
                  <a:lnTo>
                    <a:pt x="90" y="69"/>
                  </a:lnTo>
                  <a:lnTo>
                    <a:pt x="61" y="53"/>
                  </a:lnTo>
                  <a:lnTo>
                    <a:pt x="58" y="52"/>
                  </a:lnTo>
                  <a:lnTo>
                    <a:pt x="55" y="51"/>
                  </a:lnTo>
                  <a:lnTo>
                    <a:pt x="53" y="51"/>
                  </a:lnTo>
                  <a:lnTo>
                    <a:pt x="49" y="51"/>
                  </a:lnTo>
                  <a:lnTo>
                    <a:pt x="47" y="52"/>
                  </a:lnTo>
                  <a:lnTo>
                    <a:pt x="44" y="54"/>
                  </a:lnTo>
                  <a:lnTo>
                    <a:pt x="42" y="56"/>
                  </a:lnTo>
                  <a:lnTo>
                    <a:pt x="41" y="59"/>
                  </a:lnTo>
                  <a:lnTo>
                    <a:pt x="2" y="124"/>
                  </a:lnTo>
                  <a:lnTo>
                    <a:pt x="1" y="126"/>
                  </a:lnTo>
                  <a:lnTo>
                    <a:pt x="0" y="129"/>
                  </a:lnTo>
                  <a:lnTo>
                    <a:pt x="0" y="132"/>
                  </a:lnTo>
                  <a:lnTo>
                    <a:pt x="1" y="136"/>
                  </a:lnTo>
                  <a:lnTo>
                    <a:pt x="2" y="139"/>
                  </a:lnTo>
                  <a:lnTo>
                    <a:pt x="3" y="141"/>
                  </a:lnTo>
                  <a:lnTo>
                    <a:pt x="6" y="143"/>
                  </a:lnTo>
                  <a:lnTo>
                    <a:pt x="8" y="144"/>
                  </a:lnTo>
                  <a:lnTo>
                    <a:pt x="36" y="160"/>
                  </a:lnTo>
                  <a:lnTo>
                    <a:pt x="34" y="172"/>
                  </a:lnTo>
                  <a:lnTo>
                    <a:pt x="34" y="183"/>
                  </a:lnTo>
                  <a:lnTo>
                    <a:pt x="34" y="195"/>
                  </a:lnTo>
                  <a:lnTo>
                    <a:pt x="36" y="207"/>
                  </a:lnTo>
                  <a:lnTo>
                    <a:pt x="8" y="223"/>
                  </a:lnTo>
                  <a:lnTo>
                    <a:pt x="6" y="224"/>
                  </a:lnTo>
                  <a:lnTo>
                    <a:pt x="3" y="227"/>
                  </a:lnTo>
                  <a:lnTo>
                    <a:pt x="1" y="230"/>
                  </a:lnTo>
                  <a:lnTo>
                    <a:pt x="0" y="233"/>
                  </a:lnTo>
                  <a:lnTo>
                    <a:pt x="0" y="235"/>
                  </a:lnTo>
                  <a:lnTo>
                    <a:pt x="0" y="237"/>
                  </a:lnTo>
                  <a:lnTo>
                    <a:pt x="1" y="240"/>
                  </a:lnTo>
                  <a:lnTo>
                    <a:pt x="2" y="243"/>
                  </a:lnTo>
                  <a:lnTo>
                    <a:pt x="40" y="309"/>
                  </a:lnTo>
                  <a:lnTo>
                    <a:pt x="42" y="311"/>
                  </a:lnTo>
                  <a:lnTo>
                    <a:pt x="44" y="313"/>
                  </a:lnTo>
                  <a:lnTo>
                    <a:pt x="46" y="314"/>
                  </a:lnTo>
                  <a:lnTo>
                    <a:pt x="48" y="315"/>
                  </a:lnTo>
                  <a:lnTo>
                    <a:pt x="55" y="316"/>
                  </a:lnTo>
                  <a:lnTo>
                    <a:pt x="60" y="314"/>
                  </a:lnTo>
                  <a:lnTo>
                    <a:pt x="90" y="297"/>
                  </a:lnTo>
                  <a:lnTo>
                    <a:pt x="99" y="304"/>
                  </a:lnTo>
                  <a:lnTo>
                    <a:pt x="109" y="310"/>
                  </a:lnTo>
                  <a:lnTo>
                    <a:pt x="120" y="316"/>
                  </a:lnTo>
                  <a:lnTo>
                    <a:pt x="131" y="321"/>
                  </a:lnTo>
                  <a:lnTo>
                    <a:pt x="131" y="354"/>
                  </a:lnTo>
                  <a:lnTo>
                    <a:pt x="132" y="356"/>
                  </a:lnTo>
                  <a:lnTo>
                    <a:pt x="132" y="359"/>
                  </a:lnTo>
                  <a:lnTo>
                    <a:pt x="134" y="361"/>
                  </a:lnTo>
                  <a:lnTo>
                    <a:pt x="135" y="363"/>
                  </a:lnTo>
                  <a:lnTo>
                    <a:pt x="137" y="366"/>
                  </a:lnTo>
                  <a:lnTo>
                    <a:pt x="140" y="368"/>
                  </a:lnTo>
                  <a:lnTo>
                    <a:pt x="143" y="368"/>
                  </a:lnTo>
                  <a:lnTo>
                    <a:pt x="146" y="369"/>
                  </a:lnTo>
                  <a:lnTo>
                    <a:pt x="222" y="369"/>
                  </a:lnTo>
                  <a:lnTo>
                    <a:pt x="225" y="368"/>
                  </a:lnTo>
                  <a:lnTo>
                    <a:pt x="227" y="368"/>
                  </a:lnTo>
                  <a:lnTo>
                    <a:pt x="229" y="366"/>
                  </a:lnTo>
                  <a:lnTo>
                    <a:pt x="232" y="363"/>
                  </a:lnTo>
                  <a:lnTo>
                    <a:pt x="233" y="361"/>
                  </a:lnTo>
                  <a:lnTo>
                    <a:pt x="236" y="359"/>
                  </a:lnTo>
                  <a:lnTo>
                    <a:pt x="236" y="356"/>
                  </a:lnTo>
                  <a:lnTo>
                    <a:pt x="237" y="354"/>
                  </a:lnTo>
                  <a:lnTo>
                    <a:pt x="237" y="321"/>
                  </a:lnTo>
                  <a:lnTo>
                    <a:pt x="246" y="316"/>
                  </a:lnTo>
                  <a:lnTo>
                    <a:pt x="256" y="311"/>
                  </a:lnTo>
                  <a:lnTo>
                    <a:pt x="266" y="305"/>
                  </a:lnTo>
                  <a:lnTo>
                    <a:pt x="274" y="298"/>
                  </a:lnTo>
                  <a:lnTo>
                    <a:pt x="302" y="313"/>
                  </a:lnTo>
                  <a:lnTo>
                    <a:pt x="305" y="315"/>
                  </a:lnTo>
                  <a:lnTo>
                    <a:pt x="307" y="315"/>
                  </a:lnTo>
                  <a:lnTo>
                    <a:pt x="310" y="316"/>
                  </a:lnTo>
                  <a:lnTo>
                    <a:pt x="314" y="316"/>
                  </a:lnTo>
                  <a:lnTo>
                    <a:pt x="319" y="313"/>
                  </a:lnTo>
                  <a:lnTo>
                    <a:pt x="322" y="309"/>
                  </a:lnTo>
                  <a:lnTo>
                    <a:pt x="360" y="243"/>
                  </a:lnTo>
                  <a:lnTo>
                    <a:pt x="362" y="240"/>
                  </a:lnTo>
                  <a:lnTo>
                    <a:pt x="362" y="237"/>
                  </a:lnTo>
                  <a:lnTo>
                    <a:pt x="362" y="234"/>
                  </a:lnTo>
                  <a:lnTo>
                    <a:pt x="362" y="232"/>
                  </a:lnTo>
                  <a:lnTo>
                    <a:pt x="361" y="229"/>
                  </a:lnTo>
                  <a:lnTo>
                    <a:pt x="359" y="227"/>
                  </a:lnTo>
                  <a:lnTo>
                    <a:pt x="357" y="224"/>
                  </a:lnTo>
                  <a:lnTo>
                    <a:pt x="354" y="22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7" name="TextBox 6">
            <a:extLst>
              <a:ext uri="{FF2B5EF4-FFF2-40B4-BE49-F238E27FC236}">
                <a16:creationId xmlns:a16="http://schemas.microsoft.com/office/drawing/2014/main" id="{B2E447C3-F869-A8FC-7C47-BA199FA8EE6A}"/>
              </a:ext>
            </a:extLst>
          </p:cNvPr>
          <p:cNvSpPr txBox="1"/>
          <p:nvPr/>
        </p:nvSpPr>
        <p:spPr>
          <a:xfrm>
            <a:off x="5259897" y="1622078"/>
            <a:ext cx="1662419" cy="523220"/>
          </a:xfrm>
          <a:prstGeom prst="rect">
            <a:avLst/>
          </a:prstGeom>
          <a:noFill/>
        </p:spPr>
        <p:txBody>
          <a:bodyPr wrap="square" rtlCol="0">
            <a:spAutoFit/>
          </a:bodyPr>
          <a:lstStyle/>
          <a:p>
            <a:r>
              <a:rPr lang="en-GB" sz="2800" dirty="0"/>
              <a:t>Benefits?</a:t>
            </a:r>
          </a:p>
        </p:txBody>
      </p:sp>
      <p:sp>
        <p:nvSpPr>
          <p:cNvPr id="3" name="TextBox 2">
            <a:extLst>
              <a:ext uri="{FF2B5EF4-FFF2-40B4-BE49-F238E27FC236}">
                <a16:creationId xmlns:a16="http://schemas.microsoft.com/office/drawing/2014/main" id="{FEE93890-F63D-C6D3-657E-B1035A16D8FF}"/>
              </a:ext>
            </a:extLst>
          </p:cNvPr>
          <p:cNvSpPr txBox="1"/>
          <p:nvPr/>
        </p:nvSpPr>
        <p:spPr>
          <a:xfrm>
            <a:off x="494473" y="2476051"/>
            <a:ext cx="8853443" cy="3416320"/>
          </a:xfrm>
          <a:prstGeom prst="rect">
            <a:avLst/>
          </a:prstGeom>
          <a:noFill/>
        </p:spPr>
        <p:txBody>
          <a:bodyPr wrap="square" rtlCol="0">
            <a:spAutoFit/>
          </a:bodyPr>
          <a:lstStyle/>
          <a:p>
            <a:r>
              <a:rPr lang="en-GB" dirty="0"/>
              <a:t>Quality</a:t>
            </a:r>
          </a:p>
          <a:p>
            <a:endParaRPr lang="en-GB" dirty="0"/>
          </a:p>
          <a:p>
            <a:pPr marL="285750" indent="-285750">
              <a:buFont typeface="Trebuchet MS" panose="020B0603020202020204" pitchFamily="34" charset="0"/>
              <a:buChar char="—"/>
            </a:pPr>
            <a:r>
              <a:rPr lang="en-GB" dirty="0"/>
              <a:t>Many of the time savings, such as mechanisation have impacts on quality – less human error, machines can produce work to higher standards in faster time.</a:t>
            </a:r>
          </a:p>
          <a:p>
            <a:pPr marL="285750" indent="-285750">
              <a:buFont typeface="Trebuchet MS" panose="020B0603020202020204" pitchFamily="34" charset="0"/>
              <a:buChar char="—"/>
            </a:pPr>
            <a:endParaRPr lang="en-GB" dirty="0"/>
          </a:p>
          <a:p>
            <a:pPr marL="285750" indent="-285750">
              <a:buFont typeface="Trebuchet MS" panose="020B0603020202020204" pitchFamily="34" charset="0"/>
              <a:buChar char="—"/>
            </a:pPr>
            <a:r>
              <a:rPr lang="en-GB" dirty="0"/>
              <a:t>No quality issues associated with bad weather</a:t>
            </a:r>
          </a:p>
          <a:p>
            <a:pPr marL="285750" indent="-285750">
              <a:buFont typeface="Trebuchet MS" panose="020B0603020202020204" pitchFamily="34" charset="0"/>
              <a:buChar char="—"/>
            </a:pPr>
            <a:endParaRPr lang="en-GB" dirty="0"/>
          </a:p>
          <a:p>
            <a:pPr marL="285750" indent="-285750">
              <a:buFont typeface="Trebuchet MS" panose="020B0603020202020204" pitchFamily="34" charset="0"/>
              <a:buChar char="—"/>
            </a:pPr>
            <a:r>
              <a:rPr lang="en-GB" dirty="0"/>
              <a:t>Storage of materials &amp; finished components more easily controlled</a:t>
            </a:r>
          </a:p>
          <a:p>
            <a:pPr marL="285750" indent="-285750">
              <a:buFont typeface="Trebuchet MS" panose="020B0603020202020204" pitchFamily="34" charset="0"/>
              <a:buChar char="—"/>
            </a:pPr>
            <a:endParaRPr lang="en-GB" dirty="0"/>
          </a:p>
          <a:p>
            <a:pPr marL="285750" indent="-285750">
              <a:buFont typeface="Trebuchet MS" panose="020B0603020202020204" pitchFamily="34" charset="0"/>
              <a:buChar char="—"/>
            </a:pPr>
            <a:r>
              <a:rPr lang="en-GB" dirty="0"/>
              <a:t>Standardisation of design allows for repetition – increased speed – reduced errors and therefore reduced waste.</a:t>
            </a:r>
          </a:p>
          <a:p>
            <a:endParaRPr lang="en-GB" dirty="0"/>
          </a:p>
        </p:txBody>
      </p:sp>
    </p:spTree>
    <p:extLst>
      <p:ext uri="{BB962C8B-B14F-4D97-AF65-F5344CB8AC3E}">
        <p14:creationId xmlns:p14="http://schemas.microsoft.com/office/powerpoint/2010/main" val="5407316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hidden="1">
            <a:extLst>
              <a:ext uri="{FF2B5EF4-FFF2-40B4-BE49-F238E27FC236}">
                <a16:creationId xmlns:a16="http://schemas.microsoft.com/office/drawing/2014/main" id="{B5981CF1-BC08-49F8-B0F9-AAF98EC67450}"/>
              </a:ext>
            </a:extLst>
          </p:cNvPr>
          <p:cNvSpPr>
            <a:spLocks noGrp="1"/>
          </p:cNvSpPr>
          <p:nvPr>
            <p:ph type="title" idx="4294967295"/>
          </p:nvPr>
        </p:nvSpPr>
        <p:spPr>
          <a:xfrm>
            <a:off x="0" y="365125"/>
            <a:ext cx="10515600" cy="1325563"/>
          </a:xfrm>
        </p:spPr>
        <p:txBody>
          <a:bodyPr/>
          <a:lstStyle/>
          <a:p>
            <a:r>
              <a:rPr lang="en-US" dirty="0"/>
              <a:t>Project analysis slide 2</a:t>
            </a:r>
          </a:p>
        </p:txBody>
      </p:sp>
      <p:cxnSp>
        <p:nvCxnSpPr>
          <p:cNvPr id="8" name="Straight Connector 7">
            <a:extLst>
              <a:ext uri="{FF2B5EF4-FFF2-40B4-BE49-F238E27FC236}">
                <a16:creationId xmlns:a16="http://schemas.microsoft.com/office/drawing/2014/main" id="{D0986099-F5F2-4E8B-BE17-81194861A00C}"/>
              </a:ext>
              <a:ext uri="{C183D7F6-B498-43B3-948B-1728B52AA6E4}">
                <adec:decorative xmlns:adec="http://schemas.microsoft.com/office/drawing/2017/decorative" val="1"/>
              </a:ext>
            </a:extLst>
          </p:cNvPr>
          <p:cNvCxnSpPr>
            <a:cxnSpLocks/>
          </p:cNvCxnSpPr>
          <p:nvPr/>
        </p:nvCxnSpPr>
        <p:spPr>
          <a:xfrm>
            <a:off x="8909108" y="522898"/>
            <a:ext cx="3282892" cy="0"/>
          </a:xfrm>
          <a:prstGeom prst="line">
            <a:avLst/>
          </a:prstGeom>
          <a:ln>
            <a:solidFill>
              <a:schemeClr val="accent3">
                <a:lumMod val="50000"/>
              </a:schemeClr>
            </a:solidFill>
            <a:headEnd type="oval"/>
          </a:ln>
        </p:spPr>
        <p:style>
          <a:lnRef idx="1">
            <a:schemeClr val="accent1"/>
          </a:lnRef>
          <a:fillRef idx="0">
            <a:schemeClr val="accent1"/>
          </a:fillRef>
          <a:effectRef idx="0">
            <a:schemeClr val="accent1"/>
          </a:effectRef>
          <a:fontRef idx="minor">
            <a:schemeClr val="tx1"/>
          </a:fontRef>
        </p:style>
      </p:cxnSp>
      <p:sp>
        <p:nvSpPr>
          <p:cNvPr id="11" name="Title 1">
            <a:extLst>
              <a:ext uri="{FF2B5EF4-FFF2-40B4-BE49-F238E27FC236}">
                <a16:creationId xmlns:a16="http://schemas.microsoft.com/office/drawing/2014/main" id="{4E3F5479-058B-4FA8-92E9-18CAB8CDC5C5}"/>
              </a:ext>
            </a:extLst>
          </p:cNvPr>
          <p:cNvSpPr txBox="1">
            <a:spLocks/>
          </p:cNvSpPr>
          <p:nvPr/>
        </p:nvSpPr>
        <p:spPr>
          <a:xfrm>
            <a:off x="228600" y="322168"/>
            <a:ext cx="11734800" cy="775597"/>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2800" b="1" dirty="0">
                <a:solidFill>
                  <a:schemeClr val="tx1">
                    <a:lumMod val="75000"/>
                    <a:lumOff val="25000"/>
                  </a:schemeClr>
                </a:solidFill>
              </a:rPr>
              <a:t>Off-Site Construction</a:t>
            </a:r>
            <a:br>
              <a:rPr lang="en-US" sz="2800" dirty="0">
                <a:solidFill>
                  <a:schemeClr val="tx1">
                    <a:lumMod val="75000"/>
                    <a:lumOff val="25000"/>
                  </a:schemeClr>
                </a:solidFill>
              </a:rPr>
            </a:br>
            <a:endParaRPr lang="en-US" sz="2800" dirty="0">
              <a:solidFill>
                <a:schemeClr val="tx1">
                  <a:lumMod val="75000"/>
                  <a:lumOff val="25000"/>
                </a:schemeClr>
              </a:solidFill>
            </a:endParaRPr>
          </a:p>
        </p:txBody>
      </p:sp>
      <p:cxnSp>
        <p:nvCxnSpPr>
          <p:cNvPr id="14" name="Straight Connector 13">
            <a:extLst>
              <a:ext uri="{FF2B5EF4-FFF2-40B4-BE49-F238E27FC236}">
                <a16:creationId xmlns:a16="http://schemas.microsoft.com/office/drawing/2014/main" id="{83E690F4-843A-47A5-8620-4FB01C0D8E68}"/>
              </a:ext>
              <a:ext uri="{C183D7F6-B498-43B3-948B-1728B52AA6E4}">
                <adec:decorative xmlns:adec="http://schemas.microsoft.com/office/drawing/2017/decorative" val="1"/>
              </a:ext>
            </a:extLst>
          </p:cNvPr>
          <p:cNvCxnSpPr>
            <a:cxnSpLocks/>
          </p:cNvCxnSpPr>
          <p:nvPr/>
        </p:nvCxnSpPr>
        <p:spPr>
          <a:xfrm>
            <a:off x="0" y="522898"/>
            <a:ext cx="3305262" cy="0"/>
          </a:xfrm>
          <a:prstGeom prst="line">
            <a:avLst/>
          </a:prstGeom>
          <a:ln>
            <a:solidFill>
              <a:schemeClr val="accent3">
                <a:lumMod val="50000"/>
              </a:schemeClr>
            </a:solidFill>
            <a:tailEnd type="oval"/>
          </a:ln>
        </p:spPr>
        <p:style>
          <a:lnRef idx="1">
            <a:schemeClr val="accent1"/>
          </a:lnRef>
          <a:fillRef idx="0">
            <a:schemeClr val="accent1"/>
          </a:fillRef>
          <a:effectRef idx="0">
            <a:schemeClr val="accent1"/>
          </a:effectRef>
          <a:fontRef idx="minor">
            <a:schemeClr val="tx1"/>
          </a:fontRef>
        </p:style>
      </p:cxnSp>
      <p:grpSp>
        <p:nvGrpSpPr>
          <p:cNvPr id="31" name="Group 30" descr="Icons of bar chart and line graph.">
            <a:extLst>
              <a:ext uri="{FF2B5EF4-FFF2-40B4-BE49-F238E27FC236}">
                <a16:creationId xmlns:a16="http://schemas.microsoft.com/office/drawing/2014/main" id="{044C3643-8A0E-47C1-BEB8-C73203B5E58D}"/>
              </a:ext>
            </a:extLst>
          </p:cNvPr>
          <p:cNvGrpSpPr/>
          <p:nvPr/>
        </p:nvGrpSpPr>
        <p:grpSpPr>
          <a:xfrm>
            <a:off x="4715661" y="1810536"/>
            <a:ext cx="347679" cy="347679"/>
            <a:chOff x="4319588" y="2492375"/>
            <a:chExt cx="287338" cy="287338"/>
          </a:xfrm>
          <a:solidFill>
            <a:schemeClr val="bg1"/>
          </a:solidFill>
        </p:grpSpPr>
        <p:sp>
          <p:nvSpPr>
            <p:cNvPr id="32" name="Freeform 372">
              <a:extLst>
                <a:ext uri="{FF2B5EF4-FFF2-40B4-BE49-F238E27FC236}">
                  <a16:creationId xmlns:a16="http://schemas.microsoft.com/office/drawing/2014/main" id="{56E8F5A5-5318-470B-8F42-337C264086AA}"/>
                </a:ext>
              </a:extLst>
            </p:cNvPr>
            <p:cNvSpPr>
              <a:spLocks/>
            </p:cNvSpPr>
            <p:nvPr/>
          </p:nvSpPr>
          <p:spPr bwMode="auto">
            <a:xfrm>
              <a:off x="4319588" y="2587625"/>
              <a:ext cx="287338" cy="192088"/>
            </a:xfrm>
            <a:custGeom>
              <a:avLst/>
              <a:gdLst>
                <a:gd name="T0" fmla="*/ 843 w 904"/>
                <a:gd name="T1" fmla="*/ 572 h 602"/>
                <a:gd name="T2" fmla="*/ 843 w 904"/>
                <a:gd name="T3" fmla="*/ 12 h 602"/>
                <a:gd name="T4" fmla="*/ 841 w 904"/>
                <a:gd name="T5" fmla="*/ 7 h 602"/>
                <a:gd name="T6" fmla="*/ 836 w 904"/>
                <a:gd name="T7" fmla="*/ 3 h 602"/>
                <a:gd name="T8" fmla="*/ 831 w 904"/>
                <a:gd name="T9" fmla="*/ 1 h 602"/>
                <a:gd name="T10" fmla="*/ 708 w 904"/>
                <a:gd name="T11" fmla="*/ 0 h 602"/>
                <a:gd name="T12" fmla="*/ 702 w 904"/>
                <a:gd name="T13" fmla="*/ 2 h 602"/>
                <a:gd name="T14" fmla="*/ 697 w 904"/>
                <a:gd name="T15" fmla="*/ 5 h 602"/>
                <a:gd name="T16" fmla="*/ 694 w 904"/>
                <a:gd name="T17" fmla="*/ 9 h 602"/>
                <a:gd name="T18" fmla="*/ 693 w 904"/>
                <a:gd name="T19" fmla="*/ 16 h 602"/>
                <a:gd name="T20" fmla="*/ 632 w 904"/>
                <a:gd name="T21" fmla="*/ 572 h 602"/>
                <a:gd name="T22" fmla="*/ 632 w 904"/>
                <a:gd name="T23" fmla="*/ 283 h 602"/>
                <a:gd name="T24" fmla="*/ 630 w 904"/>
                <a:gd name="T25" fmla="*/ 277 h 602"/>
                <a:gd name="T26" fmla="*/ 626 w 904"/>
                <a:gd name="T27" fmla="*/ 274 h 602"/>
                <a:gd name="T28" fmla="*/ 621 w 904"/>
                <a:gd name="T29" fmla="*/ 271 h 602"/>
                <a:gd name="T30" fmla="*/ 497 w 904"/>
                <a:gd name="T31" fmla="*/ 271 h 602"/>
                <a:gd name="T32" fmla="*/ 491 w 904"/>
                <a:gd name="T33" fmla="*/ 272 h 602"/>
                <a:gd name="T34" fmla="*/ 487 w 904"/>
                <a:gd name="T35" fmla="*/ 275 h 602"/>
                <a:gd name="T36" fmla="*/ 483 w 904"/>
                <a:gd name="T37" fmla="*/ 281 h 602"/>
                <a:gd name="T38" fmla="*/ 482 w 904"/>
                <a:gd name="T39" fmla="*/ 286 h 602"/>
                <a:gd name="T40" fmla="*/ 421 w 904"/>
                <a:gd name="T41" fmla="*/ 572 h 602"/>
                <a:gd name="T42" fmla="*/ 421 w 904"/>
                <a:gd name="T43" fmla="*/ 193 h 602"/>
                <a:gd name="T44" fmla="*/ 419 w 904"/>
                <a:gd name="T45" fmla="*/ 187 h 602"/>
                <a:gd name="T46" fmla="*/ 415 w 904"/>
                <a:gd name="T47" fmla="*/ 183 h 602"/>
                <a:gd name="T48" fmla="*/ 409 w 904"/>
                <a:gd name="T49" fmla="*/ 181 h 602"/>
                <a:gd name="T50" fmla="*/ 286 w 904"/>
                <a:gd name="T51" fmla="*/ 181 h 602"/>
                <a:gd name="T52" fmla="*/ 281 w 904"/>
                <a:gd name="T53" fmla="*/ 182 h 602"/>
                <a:gd name="T54" fmla="*/ 275 w 904"/>
                <a:gd name="T55" fmla="*/ 185 h 602"/>
                <a:gd name="T56" fmla="*/ 272 w 904"/>
                <a:gd name="T57" fmla="*/ 190 h 602"/>
                <a:gd name="T58" fmla="*/ 271 w 904"/>
                <a:gd name="T59" fmla="*/ 196 h 602"/>
                <a:gd name="T60" fmla="*/ 211 w 904"/>
                <a:gd name="T61" fmla="*/ 572 h 602"/>
                <a:gd name="T62" fmla="*/ 211 w 904"/>
                <a:gd name="T63" fmla="*/ 404 h 602"/>
                <a:gd name="T64" fmla="*/ 209 w 904"/>
                <a:gd name="T65" fmla="*/ 399 h 602"/>
                <a:gd name="T66" fmla="*/ 205 w 904"/>
                <a:gd name="T67" fmla="*/ 394 h 602"/>
                <a:gd name="T68" fmla="*/ 199 w 904"/>
                <a:gd name="T69" fmla="*/ 392 h 602"/>
                <a:gd name="T70" fmla="*/ 76 w 904"/>
                <a:gd name="T71" fmla="*/ 391 h 602"/>
                <a:gd name="T72" fmla="*/ 69 w 904"/>
                <a:gd name="T73" fmla="*/ 392 h 602"/>
                <a:gd name="T74" fmla="*/ 65 w 904"/>
                <a:gd name="T75" fmla="*/ 396 h 602"/>
                <a:gd name="T76" fmla="*/ 62 w 904"/>
                <a:gd name="T77" fmla="*/ 401 h 602"/>
                <a:gd name="T78" fmla="*/ 61 w 904"/>
                <a:gd name="T79" fmla="*/ 406 h 602"/>
                <a:gd name="T80" fmla="*/ 15 w 904"/>
                <a:gd name="T81" fmla="*/ 572 h 602"/>
                <a:gd name="T82" fmla="*/ 9 w 904"/>
                <a:gd name="T83" fmla="*/ 573 h 602"/>
                <a:gd name="T84" fmla="*/ 5 w 904"/>
                <a:gd name="T85" fmla="*/ 577 h 602"/>
                <a:gd name="T86" fmla="*/ 2 w 904"/>
                <a:gd name="T87" fmla="*/ 581 h 602"/>
                <a:gd name="T88" fmla="*/ 0 w 904"/>
                <a:gd name="T89" fmla="*/ 587 h 602"/>
                <a:gd name="T90" fmla="*/ 2 w 904"/>
                <a:gd name="T91" fmla="*/ 593 h 602"/>
                <a:gd name="T92" fmla="*/ 5 w 904"/>
                <a:gd name="T93" fmla="*/ 598 h 602"/>
                <a:gd name="T94" fmla="*/ 9 w 904"/>
                <a:gd name="T95" fmla="*/ 601 h 602"/>
                <a:gd name="T96" fmla="*/ 15 w 904"/>
                <a:gd name="T97" fmla="*/ 602 h 602"/>
                <a:gd name="T98" fmla="*/ 196 w 904"/>
                <a:gd name="T99" fmla="*/ 602 h 602"/>
                <a:gd name="T100" fmla="*/ 406 w 904"/>
                <a:gd name="T101" fmla="*/ 602 h 602"/>
                <a:gd name="T102" fmla="*/ 617 w 904"/>
                <a:gd name="T103" fmla="*/ 602 h 602"/>
                <a:gd name="T104" fmla="*/ 828 w 904"/>
                <a:gd name="T105" fmla="*/ 602 h 602"/>
                <a:gd name="T106" fmla="*/ 891 w 904"/>
                <a:gd name="T107" fmla="*/ 602 h 602"/>
                <a:gd name="T108" fmla="*/ 896 w 904"/>
                <a:gd name="T109" fmla="*/ 600 h 602"/>
                <a:gd name="T110" fmla="*/ 901 w 904"/>
                <a:gd name="T111" fmla="*/ 596 h 602"/>
                <a:gd name="T112" fmla="*/ 903 w 904"/>
                <a:gd name="T113" fmla="*/ 591 h 602"/>
                <a:gd name="T114" fmla="*/ 903 w 904"/>
                <a:gd name="T115" fmla="*/ 584 h 602"/>
                <a:gd name="T116" fmla="*/ 901 w 904"/>
                <a:gd name="T117" fmla="*/ 579 h 602"/>
                <a:gd name="T118" fmla="*/ 896 w 904"/>
                <a:gd name="T119" fmla="*/ 575 h 602"/>
                <a:gd name="T120" fmla="*/ 891 w 904"/>
                <a:gd name="T121" fmla="*/ 572 h 6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904" h="602">
                  <a:moveTo>
                    <a:pt x="889" y="572"/>
                  </a:moveTo>
                  <a:lnTo>
                    <a:pt x="843" y="572"/>
                  </a:lnTo>
                  <a:lnTo>
                    <a:pt x="843" y="16"/>
                  </a:lnTo>
                  <a:lnTo>
                    <a:pt x="843" y="12"/>
                  </a:lnTo>
                  <a:lnTo>
                    <a:pt x="842" y="9"/>
                  </a:lnTo>
                  <a:lnTo>
                    <a:pt x="841" y="7"/>
                  </a:lnTo>
                  <a:lnTo>
                    <a:pt x="838" y="5"/>
                  </a:lnTo>
                  <a:lnTo>
                    <a:pt x="836" y="3"/>
                  </a:lnTo>
                  <a:lnTo>
                    <a:pt x="834" y="2"/>
                  </a:lnTo>
                  <a:lnTo>
                    <a:pt x="831" y="1"/>
                  </a:lnTo>
                  <a:lnTo>
                    <a:pt x="828" y="1"/>
                  </a:lnTo>
                  <a:lnTo>
                    <a:pt x="708" y="0"/>
                  </a:lnTo>
                  <a:lnTo>
                    <a:pt x="704" y="1"/>
                  </a:lnTo>
                  <a:lnTo>
                    <a:pt x="702" y="2"/>
                  </a:lnTo>
                  <a:lnTo>
                    <a:pt x="699" y="3"/>
                  </a:lnTo>
                  <a:lnTo>
                    <a:pt x="697" y="5"/>
                  </a:lnTo>
                  <a:lnTo>
                    <a:pt x="695" y="7"/>
                  </a:lnTo>
                  <a:lnTo>
                    <a:pt x="694" y="9"/>
                  </a:lnTo>
                  <a:lnTo>
                    <a:pt x="693" y="12"/>
                  </a:lnTo>
                  <a:lnTo>
                    <a:pt x="693" y="16"/>
                  </a:lnTo>
                  <a:lnTo>
                    <a:pt x="693" y="572"/>
                  </a:lnTo>
                  <a:lnTo>
                    <a:pt x="632" y="572"/>
                  </a:lnTo>
                  <a:lnTo>
                    <a:pt x="632" y="286"/>
                  </a:lnTo>
                  <a:lnTo>
                    <a:pt x="632" y="283"/>
                  </a:lnTo>
                  <a:lnTo>
                    <a:pt x="631" y="281"/>
                  </a:lnTo>
                  <a:lnTo>
                    <a:pt x="630" y="277"/>
                  </a:lnTo>
                  <a:lnTo>
                    <a:pt x="628" y="275"/>
                  </a:lnTo>
                  <a:lnTo>
                    <a:pt x="626" y="274"/>
                  </a:lnTo>
                  <a:lnTo>
                    <a:pt x="623" y="272"/>
                  </a:lnTo>
                  <a:lnTo>
                    <a:pt x="621" y="271"/>
                  </a:lnTo>
                  <a:lnTo>
                    <a:pt x="617" y="271"/>
                  </a:lnTo>
                  <a:lnTo>
                    <a:pt x="497" y="271"/>
                  </a:lnTo>
                  <a:lnTo>
                    <a:pt x="494" y="271"/>
                  </a:lnTo>
                  <a:lnTo>
                    <a:pt x="491" y="272"/>
                  </a:lnTo>
                  <a:lnTo>
                    <a:pt x="489" y="274"/>
                  </a:lnTo>
                  <a:lnTo>
                    <a:pt x="487" y="275"/>
                  </a:lnTo>
                  <a:lnTo>
                    <a:pt x="484" y="277"/>
                  </a:lnTo>
                  <a:lnTo>
                    <a:pt x="483" y="281"/>
                  </a:lnTo>
                  <a:lnTo>
                    <a:pt x="482" y="283"/>
                  </a:lnTo>
                  <a:lnTo>
                    <a:pt x="482" y="286"/>
                  </a:lnTo>
                  <a:lnTo>
                    <a:pt x="482" y="572"/>
                  </a:lnTo>
                  <a:lnTo>
                    <a:pt x="421" y="572"/>
                  </a:lnTo>
                  <a:lnTo>
                    <a:pt x="421" y="196"/>
                  </a:lnTo>
                  <a:lnTo>
                    <a:pt x="421" y="193"/>
                  </a:lnTo>
                  <a:lnTo>
                    <a:pt x="420" y="190"/>
                  </a:lnTo>
                  <a:lnTo>
                    <a:pt x="419" y="187"/>
                  </a:lnTo>
                  <a:lnTo>
                    <a:pt x="417" y="185"/>
                  </a:lnTo>
                  <a:lnTo>
                    <a:pt x="415" y="183"/>
                  </a:lnTo>
                  <a:lnTo>
                    <a:pt x="413" y="182"/>
                  </a:lnTo>
                  <a:lnTo>
                    <a:pt x="409" y="181"/>
                  </a:lnTo>
                  <a:lnTo>
                    <a:pt x="406" y="181"/>
                  </a:lnTo>
                  <a:lnTo>
                    <a:pt x="286" y="181"/>
                  </a:lnTo>
                  <a:lnTo>
                    <a:pt x="283" y="181"/>
                  </a:lnTo>
                  <a:lnTo>
                    <a:pt x="281" y="182"/>
                  </a:lnTo>
                  <a:lnTo>
                    <a:pt x="277" y="183"/>
                  </a:lnTo>
                  <a:lnTo>
                    <a:pt x="275" y="185"/>
                  </a:lnTo>
                  <a:lnTo>
                    <a:pt x="273" y="187"/>
                  </a:lnTo>
                  <a:lnTo>
                    <a:pt x="272" y="190"/>
                  </a:lnTo>
                  <a:lnTo>
                    <a:pt x="271" y="193"/>
                  </a:lnTo>
                  <a:lnTo>
                    <a:pt x="271" y="196"/>
                  </a:lnTo>
                  <a:lnTo>
                    <a:pt x="271" y="572"/>
                  </a:lnTo>
                  <a:lnTo>
                    <a:pt x="211" y="572"/>
                  </a:lnTo>
                  <a:lnTo>
                    <a:pt x="211" y="406"/>
                  </a:lnTo>
                  <a:lnTo>
                    <a:pt x="211" y="404"/>
                  </a:lnTo>
                  <a:lnTo>
                    <a:pt x="210" y="401"/>
                  </a:lnTo>
                  <a:lnTo>
                    <a:pt x="209" y="399"/>
                  </a:lnTo>
                  <a:lnTo>
                    <a:pt x="207" y="396"/>
                  </a:lnTo>
                  <a:lnTo>
                    <a:pt x="205" y="394"/>
                  </a:lnTo>
                  <a:lnTo>
                    <a:pt x="201" y="393"/>
                  </a:lnTo>
                  <a:lnTo>
                    <a:pt x="199" y="392"/>
                  </a:lnTo>
                  <a:lnTo>
                    <a:pt x="196" y="391"/>
                  </a:lnTo>
                  <a:lnTo>
                    <a:pt x="76" y="391"/>
                  </a:lnTo>
                  <a:lnTo>
                    <a:pt x="73" y="392"/>
                  </a:lnTo>
                  <a:lnTo>
                    <a:pt x="69" y="392"/>
                  </a:lnTo>
                  <a:lnTo>
                    <a:pt x="67" y="394"/>
                  </a:lnTo>
                  <a:lnTo>
                    <a:pt x="65" y="396"/>
                  </a:lnTo>
                  <a:lnTo>
                    <a:pt x="63" y="399"/>
                  </a:lnTo>
                  <a:lnTo>
                    <a:pt x="62" y="401"/>
                  </a:lnTo>
                  <a:lnTo>
                    <a:pt x="61" y="404"/>
                  </a:lnTo>
                  <a:lnTo>
                    <a:pt x="61" y="406"/>
                  </a:lnTo>
                  <a:lnTo>
                    <a:pt x="61" y="572"/>
                  </a:lnTo>
                  <a:lnTo>
                    <a:pt x="15" y="572"/>
                  </a:lnTo>
                  <a:lnTo>
                    <a:pt x="13" y="572"/>
                  </a:lnTo>
                  <a:lnTo>
                    <a:pt x="9" y="573"/>
                  </a:lnTo>
                  <a:lnTo>
                    <a:pt x="7" y="575"/>
                  </a:lnTo>
                  <a:lnTo>
                    <a:pt x="5" y="577"/>
                  </a:lnTo>
                  <a:lnTo>
                    <a:pt x="3" y="579"/>
                  </a:lnTo>
                  <a:lnTo>
                    <a:pt x="2" y="581"/>
                  </a:lnTo>
                  <a:lnTo>
                    <a:pt x="1" y="584"/>
                  </a:lnTo>
                  <a:lnTo>
                    <a:pt x="0" y="587"/>
                  </a:lnTo>
                  <a:lnTo>
                    <a:pt x="1" y="591"/>
                  </a:lnTo>
                  <a:lnTo>
                    <a:pt x="2" y="593"/>
                  </a:lnTo>
                  <a:lnTo>
                    <a:pt x="3" y="596"/>
                  </a:lnTo>
                  <a:lnTo>
                    <a:pt x="5" y="598"/>
                  </a:lnTo>
                  <a:lnTo>
                    <a:pt x="7" y="600"/>
                  </a:lnTo>
                  <a:lnTo>
                    <a:pt x="9" y="601"/>
                  </a:lnTo>
                  <a:lnTo>
                    <a:pt x="13" y="602"/>
                  </a:lnTo>
                  <a:lnTo>
                    <a:pt x="15" y="602"/>
                  </a:lnTo>
                  <a:lnTo>
                    <a:pt x="76" y="602"/>
                  </a:lnTo>
                  <a:lnTo>
                    <a:pt x="196" y="602"/>
                  </a:lnTo>
                  <a:lnTo>
                    <a:pt x="286" y="602"/>
                  </a:lnTo>
                  <a:lnTo>
                    <a:pt x="406" y="602"/>
                  </a:lnTo>
                  <a:lnTo>
                    <a:pt x="497" y="602"/>
                  </a:lnTo>
                  <a:lnTo>
                    <a:pt x="617" y="602"/>
                  </a:lnTo>
                  <a:lnTo>
                    <a:pt x="708" y="602"/>
                  </a:lnTo>
                  <a:lnTo>
                    <a:pt x="828" y="602"/>
                  </a:lnTo>
                  <a:lnTo>
                    <a:pt x="889" y="602"/>
                  </a:lnTo>
                  <a:lnTo>
                    <a:pt x="891" y="602"/>
                  </a:lnTo>
                  <a:lnTo>
                    <a:pt x="894" y="601"/>
                  </a:lnTo>
                  <a:lnTo>
                    <a:pt x="896" y="600"/>
                  </a:lnTo>
                  <a:lnTo>
                    <a:pt x="898" y="598"/>
                  </a:lnTo>
                  <a:lnTo>
                    <a:pt x="901" y="596"/>
                  </a:lnTo>
                  <a:lnTo>
                    <a:pt x="902" y="593"/>
                  </a:lnTo>
                  <a:lnTo>
                    <a:pt x="903" y="591"/>
                  </a:lnTo>
                  <a:lnTo>
                    <a:pt x="904" y="587"/>
                  </a:lnTo>
                  <a:lnTo>
                    <a:pt x="903" y="584"/>
                  </a:lnTo>
                  <a:lnTo>
                    <a:pt x="902" y="581"/>
                  </a:lnTo>
                  <a:lnTo>
                    <a:pt x="901" y="579"/>
                  </a:lnTo>
                  <a:lnTo>
                    <a:pt x="898" y="577"/>
                  </a:lnTo>
                  <a:lnTo>
                    <a:pt x="896" y="575"/>
                  </a:lnTo>
                  <a:lnTo>
                    <a:pt x="894" y="573"/>
                  </a:lnTo>
                  <a:lnTo>
                    <a:pt x="891" y="572"/>
                  </a:lnTo>
                  <a:lnTo>
                    <a:pt x="889" y="57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33" name="Freeform 373">
              <a:extLst>
                <a:ext uri="{FF2B5EF4-FFF2-40B4-BE49-F238E27FC236}">
                  <a16:creationId xmlns:a16="http://schemas.microsoft.com/office/drawing/2014/main" id="{6AA1356D-8F1B-4281-BEC5-5B4EBF7467B1}"/>
                </a:ext>
              </a:extLst>
            </p:cNvPr>
            <p:cNvSpPr>
              <a:spLocks/>
            </p:cNvSpPr>
            <p:nvPr/>
          </p:nvSpPr>
          <p:spPr bwMode="auto">
            <a:xfrm>
              <a:off x="4338638" y="2492375"/>
              <a:ext cx="252413" cy="157163"/>
            </a:xfrm>
            <a:custGeom>
              <a:avLst/>
              <a:gdLst>
                <a:gd name="T0" fmla="*/ 77 w 797"/>
                <a:gd name="T1" fmla="*/ 494 h 497"/>
                <a:gd name="T2" fmla="*/ 97 w 797"/>
                <a:gd name="T3" fmla="*/ 483 h 497"/>
                <a:gd name="T4" fmla="*/ 112 w 797"/>
                <a:gd name="T5" fmla="*/ 466 h 497"/>
                <a:gd name="T6" fmla="*/ 120 w 797"/>
                <a:gd name="T7" fmla="*/ 443 h 497"/>
                <a:gd name="T8" fmla="*/ 116 w 797"/>
                <a:gd name="T9" fmla="*/ 416 h 497"/>
                <a:gd name="T10" fmla="*/ 267 w 797"/>
                <a:gd name="T11" fmla="*/ 298 h 497"/>
                <a:gd name="T12" fmla="*/ 300 w 797"/>
                <a:gd name="T13" fmla="*/ 299 h 497"/>
                <a:gd name="T14" fmla="*/ 325 w 797"/>
                <a:gd name="T15" fmla="*/ 287 h 497"/>
                <a:gd name="T16" fmla="*/ 451 w 797"/>
                <a:gd name="T17" fmla="*/ 327 h 497"/>
                <a:gd name="T18" fmla="*/ 454 w 797"/>
                <a:gd name="T19" fmla="*/ 349 h 497"/>
                <a:gd name="T20" fmla="*/ 464 w 797"/>
                <a:gd name="T21" fmla="*/ 369 h 497"/>
                <a:gd name="T22" fmla="*/ 482 w 797"/>
                <a:gd name="T23" fmla="*/ 384 h 497"/>
                <a:gd name="T24" fmla="*/ 505 w 797"/>
                <a:gd name="T25" fmla="*/ 391 h 497"/>
                <a:gd name="T26" fmla="*/ 529 w 797"/>
                <a:gd name="T27" fmla="*/ 389 h 497"/>
                <a:gd name="T28" fmla="*/ 550 w 797"/>
                <a:gd name="T29" fmla="*/ 378 h 497"/>
                <a:gd name="T30" fmla="*/ 564 w 797"/>
                <a:gd name="T31" fmla="*/ 360 h 497"/>
                <a:gd name="T32" fmla="*/ 571 w 797"/>
                <a:gd name="T33" fmla="*/ 337 h 497"/>
                <a:gd name="T34" fmla="*/ 565 w 797"/>
                <a:gd name="T35" fmla="*/ 304 h 497"/>
                <a:gd name="T36" fmla="*/ 724 w 797"/>
                <a:gd name="T37" fmla="*/ 119 h 497"/>
                <a:gd name="T38" fmla="*/ 750 w 797"/>
                <a:gd name="T39" fmla="*/ 119 h 497"/>
                <a:gd name="T40" fmla="*/ 771 w 797"/>
                <a:gd name="T41" fmla="*/ 110 h 497"/>
                <a:gd name="T42" fmla="*/ 787 w 797"/>
                <a:gd name="T43" fmla="*/ 94 h 497"/>
                <a:gd name="T44" fmla="*/ 796 w 797"/>
                <a:gd name="T45" fmla="*/ 72 h 497"/>
                <a:gd name="T46" fmla="*/ 796 w 797"/>
                <a:gd name="T47" fmla="*/ 48 h 497"/>
                <a:gd name="T48" fmla="*/ 787 w 797"/>
                <a:gd name="T49" fmla="*/ 27 h 497"/>
                <a:gd name="T50" fmla="*/ 771 w 797"/>
                <a:gd name="T51" fmla="*/ 10 h 497"/>
                <a:gd name="T52" fmla="*/ 750 w 797"/>
                <a:gd name="T53" fmla="*/ 1 h 497"/>
                <a:gd name="T54" fmla="*/ 725 w 797"/>
                <a:gd name="T55" fmla="*/ 1 h 497"/>
                <a:gd name="T56" fmla="*/ 703 w 797"/>
                <a:gd name="T57" fmla="*/ 10 h 497"/>
                <a:gd name="T58" fmla="*/ 687 w 797"/>
                <a:gd name="T59" fmla="*/ 27 h 497"/>
                <a:gd name="T60" fmla="*/ 678 w 797"/>
                <a:gd name="T61" fmla="*/ 48 h 497"/>
                <a:gd name="T62" fmla="*/ 680 w 797"/>
                <a:gd name="T63" fmla="*/ 79 h 497"/>
                <a:gd name="T64" fmla="*/ 531 w 797"/>
                <a:gd name="T65" fmla="*/ 275 h 497"/>
                <a:gd name="T66" fmla="*/ 504 w 797"/>
                <a:gd name="T67" fmla="*/ 272 h 497"/>
                <a:gd name="T68" fmla="*/ 478 w 797"/>
                <a:gd name="T69" fmla="*/ 281 h 497"/>
                <a:gd name="T70" fmla="*/ 345 w 797"/>
                <a:gd name="T71" fmla="*/ 248 h 497"/>
                <a:gd name="T72" fmla="*/ 344 w 797"/>
                <a:gd name="T73" fmla="*/ 229 h 497"/>
                <a:gd name="T74" fmla="*/ 336 w 797"/>
                <a:gd name="T75" fmla="*/ 207 h 497"/>
                <a:gd name="T76" fmla="*/ 319 w 797"/>
                <a:gd name="T77" fmla="*/ 191 h 497"/>
                <a:gd name="T78" fmla="*/ 298 w 797"/>
                <a:gd name="T79" fmla="*/ 181 h 497"/>
                <a:gd name="T80" fmla="*/ 273 w 797"/>
                <a:gd name="T81" fmla="*/ 181 h 497"/>
                <a:gd name="T82" fmla="*/ 252 w 797"/>
                <a:gd name="T83" fmla="*/ 191 h 497"/>
                <a:gd name="T84" fmla="*/ 236 w 797"/>
                <a:gd name="T85" fmla="*/ 207 h 497"/>
                <a:gd name="T86" fmla="*/ 226 w 797"/>
                <a:gd name="T87" fmla="*/ 229 h 497"/>
                <a:gd name="T88" fmla="*/ 227 w 797"/>
                <a:gd name="T89" fmla="*/ 254 h 497"/>
                <a:gd name="T90" fmla="*/ 86 w 797"/>
                <a:gd name="T91" fmla="*/ 382 h 497"/>
                <a:gd name="T92" fmla="*/ 53 w 797"/>
                <a:gd name="T93" fmla="*/ 377 h 497"/>
                <a:gd name="T94" fmla="*/ 31 w 797"/>
                <a:gd name="T95" fmla="*/ 383 h 497"/>
                <a:gd name="T96" fmla="*/ 13 w 797"/>
                <a:gd name="T97" fmla="*/ 398 h 497"/>
                <a:gd name="T98" fmla="*/ 2 w 797"/>
                <a:gd name="T99" fmla="*/ 419 h 497"/>
                <a:gd name="T100" fmla="*/ 0 w 797"/>
                <a:gd name="T101" fmla="*/ 443 h 497"/>
                <a:gd name="T102" fmla="*/ 6 w 797"/>
                <a:gd name="T103" fmla="*/ 466 h 497"/>
                <a:gd name="T104" fmla="*/ 21 w 797"/>
                <a:gd name="T105" fmla="*/ 483 h 497"/>
                <a:gd name="T106" fmla="*/ 42 w 797"/>
                <a:gd name="T107" fmla="*/ 494 h 4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797" h="497">
                  <a:moveTo>
                    <a:pt x="60" y="497"/>
                  </a:moveTo>
                  <a:lnTo>
                    <a:pt x="65" y="497"/>
                  </a:lnTo>
                  <a:lnTo>
                    <a:pt x="72" y="496"/>
                  </a:lnTo>
                  <a:lnTo>
                    <a:pt x="77" y="494"/>
                  </a:lnTo>
                  <a:lnTo>
                    <a:pt x="83" y="493"/>
                  </a:lnTo>
                  <a:lnTo>
                    <a:pt x="89" y="489"/>
                  </a:lnTo>
                  <a:lnTo>
                    <a:pt x="93" y="486"/>
                  </a:lnTo>
                  <a:lnTo>
                    <a:pt x="97" y="483"/>
                  </a:lnTo>
                  <a:lnTo>
                    <a:pt x="102" y="480"/>
                  </a:lnTo>
                  <a:lnTo>
                    <a:pt x="106" y="475"/>
                  </a:lnTo>
                  <a:lnTo>
                    <a:pt x="109" y="470"/>
                  </a:lnTo>
                  <a:lnTo>
                    <a:pt x="112" y="466"/>
                  </a:lnTo>
                  <a:lnTo>
                    <a:pt x="115" y="460"/>
                  </a:lnTo>
                  <a:lnTo>
                    <a:pt x="117" y="455"/>
                  </a:lnTo>
                  <a:lnTo>
                    <a:pt x="119" y="449"/>
                  </a:lnTo>
                  <a:lnTo>
                    <a:pt x="120" y="443"/>
                  </a:lnTo>
                  <a:lnTo>
                    <a:pt x="120" y="437"/>
                  </a:lnTo>
                  <a:lnTo>
                    <a:pt x="119" y="429"/>
                  </a:lnTo>
                  <a:lnTo>
                    <a:pt x="118" y="423"/>
                  </a:lnTo>
                  <a:lnTo>
                    <a:pt x="116" y="416"/>
                  </a:lnTo>
                  <a:lnTo>
                    <a:pt x="114" y="410"/>
                  </a:lnTo>
                  <a:lnTo>
                    <a:pt x="251" y="290"/>
                  </a:lnTo>
                  <a:lnTo>
                    <a:pt x="259" y="295"/>
                  </a:lnTo>
                  <a:lnTo>
                    <a:pt x="267" y="298"/>
                  </a:lnTo>
                  <a:lnTo>
                    <a:pt x="277" y="301"/>
                  </a:lnTo>
                  <a:lnTo>
                    <a:pt x="285" y="302"/>
                  </a:lnTo>
                  <a:lnTo>
                    <a:pt x="293" y="301"/>
                  </a:lnTo>
                  <a:lnTo>
                    <a:pt x="300" y="299"/>
                  </a:lnTo>
                  <a:lnTo>
                    <a:pt x="307" y="297"/>
                  </a:lnTo>
                  <a:lnTo>
                    <a:pt x="313" y="294"/>
                  </a:lnTo>
                  <a:lnTo>
                    <a:pt x="318" y="291"/>
                  </a:lnTo>
                  <a:lnTo>
                    <a:pt x="325" y="287"/>
                  </a:lnTo>
                  <a:lnTo>
                    <a:pt x="329" y="282"/>
                  </a:lnTo>
                  <a:lnTo>
                    <a:pt x="333" y="277"/>
                  </a:lnTo>
                  <a:lnTo>
                    <a:pt x="451" y="324"/>
                  </a:lnTo>
                  <a:lnTo>
                    <a:pt x="451" y="327"/>
                  </a:lnTo>
                  <a:lnTo>
                    <a:pt x="451" y="332"/>
                  </a:lnTo>
                  <a:lnTo>
                    <a:pt x="451" y="337"/>
                  </a:lnTo>
                  <a:lnTo>
                    <a:pt x="452" y="343"/>
                  </a:lnTo>
                  <a:lnTo>
                    <a:pt x="454" y="349"/>
                  </a:lnTo>
                  <a:lnTo>
                    <a:pt x="456" y="354"/>
                  </a:lnTo>
                  <a:lnTo>
                    <a:pt x="458" y="360"/>
                  </a:lnTo>
                  <a:lnTo>
                    <a:pt x="461" y="365"/>
                  </a:lnTo>
                  <a:lnTo>
                    <a:pt x="464" y="369"/>
                  </a:lnTo>
                  <a:lnTo>
                    <a:pt x="469" y="374"/>
                  </a:lnTo>
                  <a:lnTo>
                    <a:pt x="473" y="378"/>
                  </a:lnTo>
                  <a:lnTo>
                    <a:pt x="477" y="381"/>
                  </a:lnTo>
                  <a:lnTo>
                    <a:pt x="482" y="384"/>
                  </a:lnTo>
                  <a:lnTo>
                    <a:pt x="488" y="386"/>
                  </a:lnTo>
                  <a:lnTo>
                    <a:pt x="493" y="389"/>
                  </a:lnTo>
                  <a:lnTo>
                    <a:pt x="499" y="391"/>
                  </a:lnTo>
                  <a:lnTo>
                    <a:pt x="505" y="391"/>
                  </a:lnTo>
                  <a:lnTo>
                    <a:pt x="511" y="392"/>
                  </a:lnTo>
                  <a:lnTo>
                    <a:pt x="518" y="391"/>
                  </a:lnTo>
                  <a:lnTo>
                    <a:pt x="523" y="391"/>
                  </a:lnTo>
                  <a:lnTo>
                    <a:pt x="529" y="389"/>
                  </a:lnTo>
                  <a:lnTo>
                    <a:pt x="535" y="386"/>
                  </a:lnTo>
                  <a:lnTo>
                    <a:pt x="540" y="384"/>
                  </a:lnTo>
                  <a:lnTo>
                    <a:pt x="545" y="381"/>
                  </a:lnTo>
                  <a:lnTo>
                    <a:pt x="550" y="378"/>
                  </a:lnTo>
                  <a:lnTo>
                    <a:pt x="553" y="374"/>
                  </a:lnTo>
                  <a:lnTo>
                    <a:pt x="558" y="369"/>
                  </a:lnTo>
                  <a:lnTo>
                    <a:pt x="561" y="365"/>
                  </a:lnTo>
                  <a:lnTo>
                    <a:pt x="564" y="360"/>
                  </a:lnTo>
                  <a:lnTo>
                    <a:pt x="567" y="354"/>
                  </a:lnTo>
                  <a:lnTo>
                    <a:pt x="568" y="349"/>
                  </a:lnTo>
                  <a:lnTo>
                    <a:pt x="570" y="343"/>
                  </a:lnTo>
                  <a:lnTo>
                    <a:pt x="571" y="337"/>
                  </a:lnTo>
                  <a:lnTo>
                    <a:pt x="571" y="332"/>
                  </a:lnTo>
                  <a:lnTo>
                    <a:pt x="570" y="322"/>
                  </a:lnTo>
                  <a:lnTo>
                    <a:pt x="568" y="312"/>
                  </a:lnTo>
                  <a:lnTo>
                    <a:pt x="565" y="304"/>
                  </a:lnTo>
                  <a:lnTo>
                    <a:pt x="560" y="296"/>
                  </a:lnTo>
                  <a:lnTo>
                    <a:pt x="711" y="114"/>
                  </a:lnTo>
                  <a:lnTo>
                    <a:pt x="717" y="117"/>
                  </a:lnTo>
                  <a:lnTo>
                    <a:pt x="724" y="119"/>
                  </a:lnTo>
                  <a:lnTo>
                    <a:pt x="730" y="120"/>
                  </a:lnTo>
                  <a:lnTo>
                    <a:pt x="737" y="120"/>
                  </a:lnTo>
                  <a:lnTo>
                    <a:pt x="743" y="120"/>
                  </a:lnTo>
                  <a:lnTo>
                    <a:pt x="750" y="119"/>
                  </a:lnTo>
                  <a:lnTo>
                    <a:pt x="755" y="118"/>
                  </a:lnTo>
                  <a:lnTo>
                    <a:pt x="760" y="116"/>
                  </a:lnTo>
                  <a:lnTo>
                    <a:pt x="766" y="113"/>
                  </a:lnTo>
                  <a:lnTo>
                    <a:pt x="771" y="110"/>
                  </a:lnTo>
                  <a:lnTo>
                    <a:pt x="775" y="106"/>
                  </a:lnTo>
                  <a:lnTo>
                    <a:pt x="780" y="103"/>
                  </a:lnTo>
                  <a:lnTo>
                    <a:pt x="784" y="99"/>
                  </a:lnTo>
                  <a:lnTo>
                    <a:pt x="787" y="94"/>
                  </a:lnTo>
                  <a:lnTo>
                    <a:pt x="790" y="89"/>
                  </a:lnTo>
                  <a:lnTo>
                    <a:pt x="792" y="84"/>
                  </a:lnTo>
                  <a:lnTo>
                    <a:pt x="795" y="79"/>
                  </a:lnTo>
                  <a:lnTo>
                    <a:pt x="796" y="72"/>
                  </a:lnTo>
                  <a:lnTo>
                    <a:pt x="797" y="67"/>
                  </a:lnTo>
                  <a:lnTo>
                    <a:pt x="797" y="60"/>
                  </a:lnTo>
                  <a:lnTo>
                    <a:pt x="797" y="54"/>
                  </a:lnTo>
                  <a:lnTo>
                    <a:pt x="796" y="48"/>
                  </a:lnTo>
                  <a:lnTo>
                    <a:pt x="795" y="42"/>
                  </a:lnTo>
                  <a:lnTo>
                    <a:pt x="792" y="37"/>
                  </a:lnTo>
                  <a:lnTo>
                    <a:pt x="790" y="31"/>
                  </a:lnTo>
                  <a:lnTo>
                    <a:pt x="787" y="27"/>
                  </a:lnTo>
                  <a:lnTo>
                    <a:pt x="784" y="22"/>
                  </a:lnTo>
                  <a:lnTo>
                    <a:pt x="780" y="17"/>
                  </a:lnTo>
                  <a:lnTo>
                    <a:pt x="775" y="14"/>
                  </a:lnTo>
                  <a:lnTo>
                    <a:pt x="771" y="10"/>
                  </a:lnTo>
                  <a:lnTo>
                    <a:pt x="766" y="8"/>
                  </a:lnTo>
                  <a:lnTo>
                    <a:pt x="760" y="5"/>
                  </a:lnTo>
                  <a:lnTo>
                    <a:pt x="755" y="2"/>
                  </a:lnTo>
                  <a:lnTo>
                    <a:pt x="750" y="1"/>
                  </a:lnTo>
                  <a:lnTo>
                    <a:pt x="743" y="0"/>
                  </a:lnTo>
                  <a:lnTo>
                    <a:pt x="737" y="0"/>
                  </a:lnTo>
                  <a:lnTo>
                    <a:pt x="731" y="0"/>
                  </a:lnTo>
                  <a:lnTo>
                    <a:pt x="725" y="1"/>
                  </a:lnTo>
                  <a:lnTo>
                    <a:pt x="719" y="2"/>
                  </a:lnTo>
                  <a:lnTo>
                    <a:pt x="713" y="5"/>
                  </a:lnTo>
                  <a:lnTo>
                    <a:pt x="709" y="8"/>
                  </a:lnTo>
                  <a:lnTo>
                    <a:pt x="703" y="10"/>
                  </a:lnTo>
                  <a:lnTo>
                    <a:pt x="699" y="14"/>
                  </a:lnTo>
                  <a:lnTo>
                    <a:pt x="695" y="17"/>
                  </a:lnTo>
                  <a:lnTo>
                    <a:pt x="691" y="22"/>
                  </a:lnTo>
                  <a:lnTo>
                    <a:pt x="687" y="27"/>
                  </a:lnTo>
                  <a:lnTo>
                    <a:pt x="684" y="31"/>
                  </a:lnTo>
                  <a:lnTo>
                    <a:pt x="682" y="37"/>
                  </a:lnTo>
                  <a:lnTo>
                    <a:pt x="680" y="42"/>
                  </a:lnTo>
                  <a:lnTo>
                    <a:pt x="678" y="48"/>
                  </a:lnTo>
                  <a:lnTo>
                    <a:pt x="677" y="54"/>
                  </a:lnTo>
                  <a:lnTo>
                    <a:pt x="677" y="60"/>
                  </a:lnTo>
                  <a:lnTo>
                    <a:pt x="678" y="70"/>
                  </a:lnTo>
                  <a:lnTo>
                    <a:pt x="680" y="79"/>
                  </a:lnTo>
                  <a:lnTo>
                    <a:pt x="683" y="87"/>
                  </a:lnTo>
                  <a:lnTo>
                    <a:pt x="688" y="96"/>
                  </a:lnTo>
                  <a:lnTo>
                    <a:pt x="537" y="277"/>
                  </a:lnTo>
                  <a:lnTo>
                    <a:pt x="531" y="275"/>
                  </a:lnTo>
                  <a:lnTo>
                    <a:pt x="524" y="273"/>
                  </a:lnTo>
                  <a:lnTo>
                    <a:pt x="518" y="272"/>
                  </a:lnTo>
                  <a:lnTo>
                    <a:pt x="511" y="271"/>
                  </a:lnTo>
                  <a:lnTo>
                    <a:pt x="504" y="272"/>
                  </a:lnTo>
                  <a:lnTo>
                    <a:pt x="496" y="273"/>
                  </a:lnTo>
                  <a:lnTo>
                    <a:pt x="490" y="275"/>
                  </a:lnTo>
                  <a:lnTo>
                    <a:pt x="484" y="278"/>
                  </a:lnTo>
                  <a:lnTo>
                    <a:pt x="478" y="281"/>
                  </a:lnTo>
                  <a:lnTo>
                    <a:pt x="472" y="286"/>
                  </a:lnTo>
                  <a:lnTo>
                    <a:pt x="467" y="291"/>
                  </a:lnTo>
                  <a:lnTo>
                    <a:pt x="463" y="295"/>
                  </a:lnTo>
                  <a:lnTo>
                    <a:pt x="345" y="248"/>
                  </a:lnTo>
                  <a:lnTo>
                    <a:pt x="345" y="245"/>
                  </a:lnTo>
                  <a:lnTo>
                    <a:pt x="345" y="240"/>
                  </a:lnTo>
                  <a:lnTo>
                    <a:pt x="345" y="235"/>
                  </a:lnTo>
                  <a:lnTo>
                    <a:pt x="344" y="229"/>
                  </a:lnTo>
                  <a:lnTo>
                    <a:pt x="343" y="223"/>
                  </a:lnTo>
                  <a:lnTo>
                    <a:pt x="341" y="218"/>
                  </a:lnTo>
                  <a:lnTo>
                    <a:pt x="339" y="213"/>
                  </a:lnTo>
                  <a:lnTo>
                    <a:pt x="336" y="207"/>
                  </a:lnTo>
                  <a:lnTo>
                    <a:pt x="332" y="203"/>
                  </a:lnTo>
                  <a:lnTo>
                    <a:pt x="328" y="199"/>
                  </a:lnTo>
                  <a:lnTo>
                    <a:pt x="324" y="194"/>
                  </a:lnTo>
                  <a:lnTo>
                    <a:pt x="319" y="191"/>
                  </a:lnTo>
                  <a:lnTo>
                    <a:pt x="314" y="188"/>
                  </a:lnTo>
                  <a:lnTo>
                    <a:pt x="309" y="186"/>
                  </a:lnTo>
                  <a:lnTo>
                    <a:pt x="303" y="184"/>
                  </a:lnTo>
                  <a:lnTo>
                    <a:pt x="298" y="181"/>
                  </a:lnTo>
                  <a:lnTo>
                    <a:pt x="292" y="181"/>
                  </a:lnTo>
                  <a:lnTo>
                    <a:pt x="285" y="180"/>
                  </a:lnTo>
                  <a:lnTo>
                    <a:pt x="280" y="181"/>
                  </a:lnTo>
                  <a:lnTo>
                    <a:pt x="273" y="181"/>
                  </a:lnTo>
                  <a:lnTo>
                    <a:pt x="268" y="184"/>
                  </a:lnTo>
                  <a:lnTo>
                    <a:pt x="262" y="186"/>
                  </a:lnTo>
                  <a:lnTo>
                    <a:pt x="257" y="188"/>
                  </a:lnTo>
                  <a:lnTo>
                    <a:pt x="252" y="191"/>
                  </a:lnTo>
                  <a:lnTo>
                    <a:pt x="248" y="194"/>
                  </a:lnTo>
                  <a:lnTo>
                    <a:pt x="243" y="199"/>
                  </a:lnTo>
                  <a:lnTo>
                    <a:pt x="239" y="203"/>
                  </a:lnTo>
                  <a:lnTo>
                    <a:pt x="236" y="207"/>
                  </a:lnTo>
                  <a:lnTo>
                    <a:pt x="233" y="213"/>
                  </a:lnTo>
                  <a:lnTo>
                    <a:pt x="230" y="218"/>
                  </a:lnTo>
                  <a:lnTo>
                    <a:pt x="228" y="223"/>
                  </a:lnTo>
                  <a:lnTo>
                    <a:pt x="226" y="229"/>
                  </a:lnTo>
                  <a:lnTo>
                    <a:pt x="225" y="235"/>
                  </a:lnTo>
                  <a:lnTo>
                    <a:pt x="225" y="240"/>
                  </a:lnTo>
                  <a:lnTo>
                    <a:pt x="226" y="248"/>
                  </a:lnTo>
                  <a:lnTo>
                    <a:pt x="227" y="254"/>
                  </a:lnTo>
                  <a:lnTo>
                    <a:pt x="229" y="261"/>
                  </a:lnTo>
                  <a:lnTo>
                    <a:pt x="231" y="267"/>
                  </a:lnTo>
                  <a:lnTo>
                    <a:pt x="94" y="387"/>
                  </a:lnTo>
                  <a:lnTo>
                    <a:pt x="86" y="382"/>
                  </a:lnTo>
                  <a:lnTo>
                    <a:pt x="78" y="379"/>
                  </a:lnTo>
                  <a:lnTo>
                    <a:pt x="68" y="377"/>
                  </a:lnTo>
                  <a:lnTo>
                    <a:pt x="60" y="377"/>
                  </a:lnTo>
                  <a:lnTo>
                    <a:pt x="53" y="377"/>
                  </a:lnTo>
                  <a:lnTo>
                    <a:pt x="47" y="378"/>
                  </a:lnTo>
                  <a:lnTo>
                    <a:pt x="42" y="379"/>
                  </a:lnTo>
                  <a:lnTo>
                    <a:pt x="36" y="381"/>
                  </a:lnTo>
                  <a:lnTo>
                    <a:pt x="31" y="383"/>
                  </a:lnTo>
                  <a:lnTo>
                    <a:pt x="26" y="386"/>
                  </a:lnTo>
                  <a:lnTo>
                    <a:pt x="21" y="391"/>
                  </a:lnTo>
                  <a:lnTo>
                    <a:pt x="17" y="394"/>
                  </a:lnTo>
                  <a:lnTo>
                    <a:pt x="13" y="398"/>
                  </a:lnTo>
                  <a:lnTo>
                    <a:pt x="9" y="402"/>
                  </a:lnTo>
                  <a:lnTo>
                    <a:pt x="6" y="408"/>
                  </a:lnTo>
                  <a:lnTo>
                    <a:pt x="4" y="413"/>
                  </a:lnTo>
                  <a:lnTo>
                    <a:pt x="2" y="419"/>
                  </a:lnTo>
                  <a:lnTo>
                    <a:pt x="1" y="425"/>
                  </a:lnTo>
                  <a:lnTo>
                    <a:pt x="0" y="430"/>
                  </a:lnTo>
                  <a:lnTo>
                    <a:pt x="0" y="437"/>
                  </a:lnTo>
                  <a:lnTo>
                    <a:pt x="0" y="443"/>
                  </a:lnTo>
                  <a:lnTo>
                    <a:pt x="1" y="449"/>
                  </a:lnTo>
                  <a:lnTo>
                    <a:pt x="2" y="455"/>
                  </a:lnTo>
                  <a:lnTo>
                    <a:pt x="4" y="460"/>
                  </a:lnTo>
                  <a:lnTo>
                    <a:pt x="6" y="466"/>
                  </a:lnTo>
                  <a:lnTo>
                    <a:pt x="9" y="470"/>
                  </a:lnTo>
                  <a:lnTo>
                    <a:pt x="13" y="475"/>
                  </a:lnTo>
                  <a:lnTo>
                    <a:pt x="17" y="480"/>
                  </a:lnTo>
                  <a:lnTo>
                    <a:pt x="21" y="483"/>
                  </a:lnTo>
                  <a:lnTo>
                    <a:pt x="26" y="486"/>
                  </a:lnTo>
                  <a:lnTo>
                    <a:pt x="31" y="489"/>
                  </a:lnTo>
                  <a:lnTo>
                    <a:pt x="36" y="493"/>
                  </a:lnTo>
                  <a:lnTo>
                    <a:pt x="42" y="494"/>
                  </a:lnTo>
                  <a:lnTo>
                    <a:pt x="47" y="496"/>
                  </a:lnTo>
                  <a:lnTo>
                    <a:pt x="53" y="497"/>
                  </a:lnTo>
                  <a:lnTo>
                    <a:pt x="60" y="49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35" name="Freeform 4665" descr="Icon of graph. ">
            <a:extLst>
              <a:ext uri="{FF2B5EF4-FFF2-40B4-BE49-F238E27FC236}">
                <a16:creationId xmlns:a16="http://schemas.microsoft.com/office/drawing/2014/main" id="{557E39B2-E017-4E5C-B53E-DDE3B9D4C92C}"/>
              </a:ext>
            </a:extLst>
          </p:cNvPr>
          <p:cNvSpPr>
            <a:spLocks/>
          </p:cNvSpPr>
          <p:nvPr/>
        </p:nvSpPr>
        <p:spPr bwMode="auto">
          <a:xfrm>
            <a:off x="7877961" y="3531386"/>
            <a:ext cx="347679" cy="347679"/>
          </a:xfrm>
          <a:custGeom>
            <a:avLst/>
            <a:gdLst>
              <a:gd name="T0" fmla="*/ 761 w 904"/>
              <a:gd name="T1" fmla="*/ 213 h 903"/>
              <a:gd name="T2" fmla="*/ 754 w 904"/>
              <a:gd name="T3" fmla="*/ 225 h 903"/>
              <a:gd name="T4" fmla="*/ 576 w 904"/>
              <a:gd name="T5" fmla="*/ 277 h 903"/>
              <a:gd name="T6" fmla="*/ 498 w 904"/>
              <a:gd name="T7" fmla="*/ 298 h 903"/>
              <a:gd name="T8" fmla="*/ 431 w 904"/>
              <a:gd name="T9" fmla="*/ 329 h 903"/>
              <a:gd name="T10" fmla="*/ 578 w 904"/>
              <a:gd name="T11" fmla="*/ 170 h 903"/>
              <a:gd name="T12" fmla="*/ 618 w 904"/>
              <a:gd name="T13" fmla="*/ 180 h 903"/>
              <a:gd name="T14" fmla="*/ 661 w 904"/>
              <a:gd name="T15" fmla="*/ 169 h 903"/>
              <a:gd name="T16" fmla="*/ 693 w 904"/>
              <a:gd name="T17" fmla="*/ 141 h 903"/>
              <a:gd name="T18" fmla="*/ 707 w 904"/>
              <a:gd name="T19" fmla="*/ 99 h 903"/>
              <a:gd name="T20" fmla="*/ 701 w 904"/>
              <a:gd name="T21" fmla="*/ 55 h 903"/>
              <a:gd name="T22" fmla="*/ 676 w 904"/>
              <a:gd name="T23" fmla="*/ 20 h 903"/>
              <a:gd name="T24" fmla="*/ 636 w 904"/>
              <a:gd name="T25" fmla="*/ 2 h 903"/>
              <a:gd name="T26" fmla="*/ 591 w 904"/>
              <a:gd name="T27" fmla="*/ 4 h 903"/>
              <a:gd name="T28" fmla="*/ 554 w 904"/>
              <a:gd name="T29" fmla="*/ 25 h 903"/>
              <a:gd name="T30" fmla="*/ 531 w 904"/>
              <a:gd name="T31" fmla="*/ 63 h 903"/>
              <a:gd name="T32" fmla="*/ 532 w 904"/>
              <a:gd name="T33" fmla="*/ 118 h 903"/>
              <a:gd name="T34" fmla="*/ 369 w 904"/>
              <a:gd name="T35" fmla="*/ 289 h 903"/>
              <a:gd name="T36" fmla="*/ 325 w 904"/>
              <a:gd name="T37" fmla="*/ 289 h 903"/>
              <a:gd name="T38" fmla="*/ 294 w 904"/>
              <a:gd name="T39" fmla="*/ 308 h 903"/>
              <a:gd name="T40" fmla="*/ 275 w 904"/>
              <a:gd name="T41" fmla="*/ 338 h 903"/>
              <a:gd name="T42" fmla="*/ 275 w 904"/>
              <a:gd name="T43" fmla="*/ 383 h 903"/>
              <a:gd name="T44" fmla="*/ 113 w 904"/>
              <a:gd name="T45" fmla="*/ 545 h 903"/>
              <a:gd name="T46" fmla="*/ 64 w 904"/>
              <a:gd name="T47" fmla="*/ 546 h 903"/>
              <a:gd name="T48" fmla="*/ 26 w 904"/>
              <a:gd name="T49" fmla="*/ 568 h 903"/>
              <a:gd name="T50" fmla="*/ 5 w 904"/>
              <a:gd name="T51" fmla="*/ 605 h 903"/>
              <a:gd name="T52" fmla="*/ 3 w 904"/>
              <a:gd name="T53" fmla="*/ 650 h 903"/>
              <a:gd name="T54" fmla="*/ 21 w 904"/>
              <a:gd name="T55" fmla="*/ 690 h 903"/>
              <a:gd name="T56" fmla="*/ 56 w 904"/>
              <a:gd name="T57" fmla="*/ 716 h 903"/>
              <a:gd name="T58" fmla="*/ 100 w 904"/>
              <a:gd name="T59" fmla="*/ 722 h 903"/>
              <a:gd name="T60" fmla="*/ 142 w 904"/>
              <a:gd name="T61" fmla="*/ 706 h 903"/>
              <a:gd name="T62" fmla="*/ 170 w 904"/>
              <a:gd name="T63" fmla="*/ 675 h 903"/>
              <a:gd name="T64" fmla="*/ 181 w 904"/>
              <a:gd name="T65" fmla="*/ 632 h 903"/>
              <a:gd name="T66" fmla="*/ 171 w 904"/>
              <a:gd name="T67" fmla="*/ 591 h 903"/>
              <a:gd name="T68" fmla="*/ 316 w 904"/>
              <a:gd name="T69" fmla="*/ 430 h 903"/>
              <a:gd name="T70" fmla="*/ 286 w 904"/>
              <a:gd name="T71" fmla="*/ 538 h 903"/>
              <a:gd name="T72" fmla="*/ 271 w 904"/>
              <a:gd name="T73" fmla="*/ 753 h 903"/>
              <a:gd name="T74" fmla="*/ 216 w 904"/>
              <a:gd name="T75" fmla="*/ 757 h 903"/>
              <a:gd name="T76" fmla="*/ 212 w 904"/>
              <a:gd name="T77" fmla="*/ 888 h 903"/>
              <a:gd name="T78" fmla="*/ 218 w 904"/>
              <a:gd name="T79" fmla="*/ 901 h 903"/>
              <a:gd name="T80" fmla="*/ 349 w 904"/>
              <a:gd name="T81" fmla="*/ 903 h 903"/>
              <a:gd name="T82" fmla="*/ 361 w 904"/>
              <a:gd name="T83" fmla="*/ 894 h 903"/>
              <a:gd name="T84" fmla="*/ 361 w 904"/>
              <a:gd name="T85" fmla="*/ 762 h 903"/>
              <a:gd name="T86" fmla="*/ 349 w 904"/>
              <a:gd name="T87" fmla="*/ 753 h 903"/>
              <a:gd name="T88" fmla="*/ 305 w 904"/>
              <a:gd name="T89" fmla="*/ 597 h 903"/>
              <a:gd name="T90" fmla="*/ 343 w 904"/>
              <a:gd name="T91" fmla="*/ 469 h 903"/>
              <a:gd name="T92" fmla="*/ 383 w 904"/>
              <a:gd name="T93" fmla="*/ 426 h 903"/>
              <a:gd name="T94" fmla="*/ 418 w 904"/>
              <a:gd name="T95" fmla="*/ 383 h 903"/>
              <a:gd name="T96" fmla="*/ 471 w 904"/>
              <a:gd name="T97" fmla="*/ 342 h 903"/>
              <a:gd name="T98" fmla="*/ 544 w 904"/>
              <a:gd name="T99" fmla="*/ 315 h 903"/>
              <a:gd name="T100" fmla="*/ 627 w 904"/>
              <a:gd name="T101" fmla="*/ 302 h 903"/>
              <a:gd name="T102" fmla="*/ 754 w 904"/>
              <a:gd name="T103" fmla="*/ 348 h 903"/>
              <a:gd name="T104" fmla="*/ 763 w 904"/>
              <a:gd name="T105" fmla="*/ 360 h 903"/>
              <a:gd name="T106" fmla="*/ 895 w 904"/>
              <a:gd name="T107" fmla="*/ 360 h 903"/>
              <a:gd name="T108" fmla="*/ 904 w 904"/>
              <a:gd name="T109" fmla="*/ 348 h 903"/>
              <a:gd name="T110" fmla="*/ 902 w 904"/>
              <a:gd name="T111" fmla="*/ 217 h 903"/>
              <a:gd name="T112" fmla="*/ 889 w 904"/>
              <a:gd name="T113" fmla="*/ 211 h 90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904" h="903">
                <a:moveTo>
                  <a:pt x="889" y="211"/>
                </a:moveTo>
                <a:lnTo>
                  <a:pt x="768" y="211"/>
                </a:lnTo>
                <a:lnTo>
                  <a:pt x="765" y="211"/>
                </a:lnTo>
                <a:lnTo>
                  <a:pt x="763" y="212"/>
                </a:lnTo>
                <a:lnTo>
                  <a:pt x="761" y="213"/>
                </a:lnTo>
                <a:lnTo>
                  <a:pt x="758" y="215"/>
                </a:lnTo>
                <a:lnTo>
                  <a:pt x="756" y="217"/>
                </a:lnTo>
                <a:lnTo>
                  <a:pt x="755" y="220"/>
                </a:lnTo>
                <a:lnTo>
                  <a:pt x="754" y="222"/>
                </a:lnTo>
                <a:lnTo>
                  <a:pt x="754" y="225"/>
                </a:lnTo>
                <a:lnTo>
                  <a:pt x="754" y="271"/>
                </a:lnTo>
                <a:lnTo>
                  <a:pt x="663" y="271"/>
                </a:lnTo>
                <a:lnTo>
                  <a:pt x="627" y="272"/>
                </a:lnTo>
                <a:lnTo>
                  <a:pt x="593" y="275"/>
                </a:lnTo>
                <a:lnTo>
                  <a:pt x="576" y="277"/>
                </a:lnTo>
                <a:lnTo>
                  <a:pt x="561" y="281"/>
                </a:lnTo>
                <a:lnTo>
                  <a:pt x="545" y="284"/>
                </a:lnTo>
                <a:lnTo>
                  <a:pt x="529" y="287"/>
                </a:lnTo>
                <a:lnTo>
                  <a:pt x="513" y="292"/>
                </a:lnTo>
                <a:lnTo>
                  <a:pt x="498" y="298"/>
                </a:lnTo>
                <a:lnTo>
                  <a:pt x="484" y="302"/>
                </a:lnTo>
                <a:lnTo>
                  <a:pt x="470" y="309"/>
                </a:lnTo>
                <a:lnTo>
                  <a:pt x="457" y="315"/>
                </a:lnTo>
                <a:lnTo>
                  <a:pt x="443" y="323"/>
                </a:lnTo>
                <a:lnTo>
                  <a:pt x="431" y="329"/>
                </a:lnTo>
                <a:lnTo>
                  <a:pt x="418" y="337"/>
                </a:lnTo>
                <a:lnTo>
                  <a:pt x="415" y="328"/>
                </a:lnTo>
                <a:lnTo>
                  <a:pt x="409" y="319"/>
                </a:lnTo>
                <a:lnTo>
                  <a:pt x="565" y="163"/>
                </a:lnTo>
                <a:lnTo>
                  <a:pt x="578" y="170"/>
                </a:lnTo>
                <a:lnTo>
                  <a:pt x="590" y="176"/>
                </a:lnTo>
                <a:lnTo>
                  <a:pt x="597" y="178"/>
                </a:lnTo>
                <a:lnTo>
                  <a:pt x="604" y="179"/>
                </a:lnTo>
                <a:lnTo>
                  <a:pt x="610" y="180"/>
                </a:lnTo>
                <a:lnTo>
                  <a:pt x="618" y="180"/>
                </a:lnTo>
                <a:lnTo>
                  <a:pt x="627" y="180"/>
                </a:lnTo>
                <a:lnTo>
                  <a:pt x="636" y="178"/>
                </a:lnTo>
                <a:lnTo>
                  <a:pt x="644" y="176"/>
                </a:lnTo>
                <a:lnTo>
                  <a:pt x="653" y="173"/>
                </a:lnTo>
                <a:lnTo>
                  <a:pt x="661" y="169"/>
                </a:lnTo>
                <a:lnTo>
                  <a:pt x="668" y="164"/>
                </a:lnTo>
                <a:lnTo>
                  <a:pt x="676" y="160"/>
                </a:lnTo>
                <a:lnTo>
                  <a:pt x="681" y="154"/>
                </a:lnTo>
                <a:lnTo>
                  <a:pt x="687" y="147"/>
                </a:lnTo>
                <a:lnTo>
                  <a:pt x="693" y="141"/>
                </a:lnTo>
                <a:lnTo>
                  <a:pt x="697" y="133"/>
                </a:lnTo>
                <a:lnTo>
                  <a:pt x="701" y="125"/>
                </a:lnTo>
                <a:lnTo>
                  <a:pt x="704" y="117"/>
                </a:lnTo>
                <a:lnTo>
                  <a:pt x="706" y="108"/>
                </a:lnTo>
                <a:lnTo>
                  <a:pt x="707" y="99"/>
                </a:lnTo>
                <a:lnTo>
                  <a:pt x="709" y="90"/>
                </a:lnTo>
                <a:lnTo>
                  <a:pt x="707" y="81"/>
                </a:lnTo>
                <a:lnTo>
                  <a:pt x="706" y="72"/>
                </a:lnTo>
                <a:lnTo>
                  <a:pt x="704" y="63"/>
                </a:lnTo>
                <a:lnTo>
                  <a:pt x="701" y="55"/>
                </a:lnTo>
                <a:lnTo>
                  <a:pt x="697" y="47"/>
                </a:lnTo>
                <a:lnTo>
                  <a:pt x="693" y="39"/>
                </a:lnTo>
                <a:lnTo>
                  <a:pt x="687" y="32"/>
                </a:lnTo>
                <a:lnTo>
                  <a:pt x="681" y="25"/>
                </a:lnTo>
                <a:lnTo>
                  <a:pt x="676" y="20"/>
                </a:lnTo>
                <a:lnTo>
                  <a:pt x="668" y="15"/>
                </a:lnTo>
                <a:lnTo>
                  <a:pt x="661" y="11"/>
                </a:lnTo>
                <a:lnTo>
                  <a:pt x="653" y="6"/>
                </a:lnTo>
                <a:lnTo>
                  <a:pt x="644" y="4"/>
                </a:lnTo>
                <a:lnTo>
                  <a:pt x="636" y="2"/>
                </a:lnTo>
                <a:lnTo>
                  <a:pt x="627" y="0"/>
                </a:lnTo>
                <a:lnTo>
                  <a:pt x="618" y="0"/>
                </a:lnTo>
                <a:lnTo>
                  <a:pt x="609" y="0"/>
                </a:lnTo>
                <a:lnTo>
                  <a:pt x="600" y="2"/>
                </a:lnTo>
                <a:lnTo>
                  <a:pt x="591" y="4"/>
                </a:lnTo>
                <a:lnTo>
                  <a:pt x="583" y="6"/>
                </a:lnTo>
                <a:lnTo>
                  <a:pt x="575" y="11"/>
                </a:lnTo>
                <a:lnTo>
                  <a:pt x="567" y="15"/>
                </a:lnTo>
                <a:lnTo>
                  <a:pt x="561" y="20"/>
                </a:lnTo>
                <a:lnTo>
                  <a:pt x="554" y="25"/>
                </a:lnTo>
                <a:lnTo>
                  <a:pt x="548" y="32"/>
                </a:lnTo>
                <a:lnTo>
                  <a:pt x="543" y="39"/>
                </a:lnTo>
                <a:lnTo>
                  <a:pt x="538" y="47"/>
                </a:lnTo>
                <a:lnTo>
                  <a:pt x="535" y="55"/>
                </a:lnTo>
                <a:lnTo>
                  <a:pt x="531" y="63"/>
                </a:lnTo>
                <a:lnTo>
                  <a:pt x="529" y="72"/>
                </a:lnTo>
                <a:lnTo>
                  <a:pt x="528" y="81"/>
                </a:lnTo>
                <a:lnTo>
                  <a:pt x="528" y="90"/>
                </a:lnTo>
                <a:lnTo>
                  <a:pt x="529" y="105"/>
                </a:lnTo>
                <a:lnTo>
                  <a:pt x="532" y="118"/>
                </a:lnTo>
                <a:lnTo>
                  <a:pt x="537" y="131"/>
                </a:lnTo>
                <a:lnTo>
                  <a:pt x="545" y="142"/>
                </a:lnTo>
                <a:lnTo>
                  <a:pt x="388" y="298"/>
                </a:lnTo>
                <a:lnTo>
                  <a:pt x="379" y="293"/>
                </a:lnTo>
                <a:lnTo>
                  <a:pt x="369" y="289"/>
                </a:lnTo>
                <a:lnTo>
                  <a:pt x="358" y="286"/>
                </a:lnTo>
                <a:lnTo>
                  <a:pt x="347" y="285"/>
                </a:lnTo>
                <a:lnTo>
                  <a:pt x="339" y="286"/>
                </a:lnTo>
                <a:lnTo>
                  <a:pt x="331" y="287"/>
                </a:lnTo>
                <a:lnTo>
                  <a:pt x="325" y="289"/>
                </a:lnTo>
                <a:lnTo>
                  <a:pt x="318" y="292"/>
                </a:lnTo>
                <a:lnTo>
                  <a:pt x="311" y="294"/>
                </a:lnTo>
                <a:lnTo>
                  <a:pt x="304" y="299"/>
                </a:lnTo>
                <a:lnTo>
                  <a:pt x="299" y="303"/>
                </a:lnTo>
                <a:lnTo>
                  <a:pt x="294" y="308"/>
                </a:lnTo>
                <a:lnTo>
                  <a:pt x="288" y="313"/>
                </a:lnTo>
                <a:lnTo>
                  <a:pt x="284" y="319"/>
                </a:lnTo>
                <a:lnTo>
                  <a:pt x="281" y="325"/>
                </a:lnTo>
                <a:lnTo>
                  <a:pt x="277" y="332"/>
                </a:lnTo>
                <a:lnTo>
                  <a:pt x="275" y="338"/>
                </a:lnTo>
                <a:lnTo>
                  <a:pt x="273" y="346"/>
                </a:lnTo>
                <a:lnTo>
                  <a:pt x="271" y="353"/>
                </a:lnTo>
                <a:lnTo>
                  <a:pt x="271" y="361"/>
                </a:lnTo>
                <a:lnTo>
                  <a:pt x="273" y="372"/>
                </a:lnTo>
                <a:lnTo>
                  <a:pt x="275" y="383"/>
                </a:lnTo>
                <a:lnTo>
                  <a:pt x="278" y="393"/>
                </a:lnTo>
                <a:lnTo>
                  <a:pt x="284" y="403"/>
                </a:lnTo>
                <a:lnTo>
                  <a:pt x="134" y="553"/>
                </a:lnTo>
                <a:lnTo>
                  <a:pt x="124" y="547"/>
                </a:lnTo>
                <a:lnTo>
                  <a:pt x="113" y="545"/>
                </a:lnTo>
                <a:lnTo>
                  <a:pt x="102" y="543"/>
                </a:lnTo>
                <a:lnTo>
                  <a:pt x="91" y="542"/>
                </a:lnTo>
                <a:lnTo>
                  <a:pt x="82" y="542"/>
                </a:lnTo>
                <a:lnTo>
                  <a:pt x="73" y="544"/>
                </a:lnTo>
                <a:lnTo>
                  <a:pt x="64" y="546"/>
                </a:lnTo>
                <a:lnTo>
                  <a:pt x="56" y="548"/>
                </a:lnTo>
                <a:lnTo>
                  <a:pt x="48" y="553"/>
                </a:lnTo>
                <a:lnTo>
                  <a:pt x="40" y="557"/>
                </a:lnTo>
                <a:lnTo>
                  <a:pt x="33" y="562"/>
                </a:lnTo>
                <a:lnTo>
                  <a:pt x="26" y="568"/>
                </a:lnTo>
                <a:lnTo>
                  <a:pt x="21" y="574"/>
                </a:lnTo>
                <a:lnTo>
                  <a:pt x="16" y="581"/>
                </a:lnTo>
                <a:lnTo>
                  <a:pt x="12" y="589"/>
                </a:lnTo>
                <a:lnTo>
                  <a:pt x="7" y="597"/>
                </a:lnTo>
                <a:lnTo>
                  <a:pt x="5" y="605"/>
                </a:lnTo>
                <a:lnTo>
                  <a:pt x="3" y="614"/>
                </a:lnTo>
                <a:lnTo>
                  <a:pt x="0" y="623"/>
                </a:lnTo>
                <a:lnTo>
                  <a:pt x="0" y="632"/>
                </a:lnTo>
                <a:lnTo>
                  <a:pt x="0" y="641"/>
                </a:lnTo>
                <a:lnTo>
                  <a:pt x="3" y="650"/>
                </a:lnTo>
                <a:lnTo>
                  <a:pt x="5" y="659"/>
                </a:lnTo>
                <a:lnTo>
                  <a:pt x="7" y="667"/>
                </a:lnTo>
                <a:lnTo>
                  <a:pt x="12" y="675"/>
                </a:lnTo>
                <a:lnTo>
                  <a:pt x="16" y="683"/>
                </a:lnTo>
                <a:lnTo>
                  <a:pt x="21" y="690"/>
                </a:lnTo>
                <a:lnTo>
                  <a:pt x="26" y="696"/>
                </a:lnTo>
                <a:lnTo>
                  <a:pt x="33" y="702"/>
                </a:lnTo>
                <a:lnTo>
                  <a:pt x="40" y="706"/>
                </a:lnTo>
                <a:lnTo>
                  <a:pt x="48" y="711"/>
                </a:lnTo>
                <a:lnTo>
                  <a:pt x="56" y="716"/>
                </a:lnTo>
                <a:lnTo>
                  <a:pt x="64" y="718"/>
                </a:lnTo>
                <a:lnTo>
                  <a:pt x="73" y="720"/>
                </a:lnTo>
                <a:lnTo>
                  <a:pt x="82" y="722"/>
                </a:lnTo>
                <a:lnTo>
                  <a:pt x="91" y="722"/>
                </a:lnTo>
                <a:lnTo>
                  <a:pt x="100" y="722"/>
                </a:lnTo>
                <a:lnTo>
                  <a:pt x="109" y="720"/>
                </a:lnTo>
                <a:lnTo>
                  <a:pt x="118" y="718"/>
                </a:lnTo>
                <a:lnTo>
                  <a:pt x="126" y="716"/>
                </a:lnTo>
                <a:lnTo>
                  <a:pt x="134" y="711"/>
                </a:lnTo>
                <a:lnTo>
                  <a:pt x="142" y="706"/>
                </a:lnTo>
                <a:lnTo>
                  <a:pt x="148" y="702"/>
                </a:lnTo>
                <a:lnTo>
                  <a:pt x="155" y="696"/>
                </a:lnTo>
                <a:lnTo>
                  <a:pt x="161" y="690"/>
                </a:lnTo>
                <a:lnTo>
                  <a:pt x="165" y="683"/>
                </a:lnTo>
                <a:lnTo>
                  <a:pt x="170" y="675"/>
                </a:lnTo>
                <a:lnTo>
                  <a:pt x="174" y="667"/>
                </a:lnTo>
                <a:lnTo>
                  <a:pt x="177" y="659"/>
                </a:lnTo>
                <a:lnTo>
                  <a:pt x="179" y="650"/>
                </a:lnTo>
                <a:lnTo>
                  <a:pt x="181" y="641"/>
                </a:lnTo>
                <a:lnTo>
                  <a:pt x="181" y="632"/>
                </a:lnTo>
                <a:lnTo>
                  <a:pt x="181" y="623"/>
                </a:lnTo>
                <a:lnTo>
                  <a:pt x="180" y="615"/>
                </a:lnTo>
                <a:lnTo>
                  <a:pt x="178" y="607"/>
                </a:lnTo>
                <a:lnTo>
                  <a:pt x="174" y="599"/>
                </a:lnTo>
                <a:lnTo>
                  <a:pt x="171" y="591"/>
                </a:lnTo>
                <a:lnTo>
                  <a:pt x="168" y="585"/>
                </a:lnTo>
                <a:lnTo>
                  <a:pt x="163" y="578"/>
                </a:lnTo>
                <a:lnTo>
                  <a:pt x="157" y="571"/>
                </a:lnTo>
                <a:lnTo>
                  <a:pt x="305" y="424"/>
                </a:lnTo>
                <a:lnTo>
                  <a:pt x="316" y="430"/>
                </a:lnTo>
                <a:lnTo>
                  <a:pt x="328" y="433"/>
                </a:lnTo>
                <a:lnTo>
                  <a:pt x="314" y="457"/>
                </a:lnTo>
                <a:lnTo>
                  <a:pt x="303" y="483"/>
                </a:lnTo>
                <a:lnTo>
                  <a:pt x="294" y="510"/>
                </a:lnTo>
                <a:lnTo>
                  <a:pt x="286" y="538"/>
                </a:lnTo>
                <a:lnTo>
                  <a:pt x="279" y="568"/>
                </a:lnTo>
                <a:lnTo>
                  <a:pt x="275" y="598"/>
                </a:lnTo>
                <a:lnTo>
                  <a:pt x="273" y="630"/>
                </a:lnTo>
                <a:lnTo>
                  <a:pt x="271" y="662"/>
                </a:lnTo>
                <a:lnTo>
                  <a:pt x="271" y="753"/>
                </a:lnTo>
                <a:lnTo>
                  <a:pt x="226" y="753"/>
                </a:lnTo>
                <a:lnTo>
                  <a:pt x="223" y="753"/>
                </a:lnTo>
                <a:lnTo>
                  <a:pt x="221" y="754"/>
                </a:lnTo>
                <a:lnTo>
                  <a:pt x="218" y="755"/>
                </a:lnTo>
                <a:lnTo>
                  <a:pt x="216" y="757"/>
                </a:lnTo>
                <a:lnTo>
                  <a:pt x="214" y="760"/>
                </a:lnTo>
                <a:lnTo>
                  <a:pt x="213" y="762"/>
                </a:lnTo>
                <a:lnTo>
                  <a:pt x="212" y="764"/>
                </a:lnTo>
                <a:lnTo>
                  <a:pt x="212" y="767"/>
                </a:lnTo>
                <a:lnTo>
                  <a:pt x="212" y="888"/>
                </a:lnTo>
                <a:lnTo>
                  <a:pt x="212" y="891"/>
                </a:lnTo>
                <a:lnTo>
                  <a:pt x="213" y="894"/>
                </a:lnTo>
                <a:lnTo>
                  <a:pt x="214" y="896"/>
                </a:lnTo>
                <a:lnTo>
                  <a:pt x="216" y="898"/>
                </a:lnTo>
                <a:lnTo>
                  <a:pt x="218" y="901"/>
                </a:lnTo>
                <a:lnTo>
                  <a:pt x="221" y="902"/>
                </a:lnTo>
                <a:lnTo>
                  <a:pt x="223" y="903"/>
                </a:lnTo>
                <a:lnTo>
                  <a:pt x="226" y="903"/>
                </a:lnTo>
                <a:lnTo>
                  <a:pt x="347" y="903"/>
                </a:lnTo>
                <a:lnTo>
                  <a:pt x="349" y="903"/>
                </a:lnTo>
                <a:lnTo>
                  <a:pt x="353" y="902"/>
                </a:lnTo>
                <a:lnTo>
                  <a:pt x="355" y="901"/>
                </a:lnTo>
                <a:lnTo>
                  <a:pt x="357" y="898"/>
                </a:lnTo>
                <a:lnTo>
                  <a:pt x="360" y="896"/>
                </a:lnTo>
                <a:lnTo>
                  <a:pt x="361" y="894"/>
                </a:lnTo>
                <a:lnTo>
                  <a:pt x="362" y="891"/>
                </a:lnTo>
                <a:lnTo>
                  <a:pt x="362" y="888"/>
                </a:lnTo>
                <a:lnTo>
                  <a:pt x="362" y="767"/>
                </a:lnTo>
                <a:lnTo>
                  <a:pt x="362" y="764"/>
                </a:lnTo>
                <a:lnTo>
                  <a:pt x="361" y="762"/>
                </a:lnTo>
                <a:lnTo>
                  <a:pt x="360" y="760"/>
                </a:lnTo>
                <a:lnTo>
                  <a:pt x="357" y="757"/>
                </a:lnTo>
                <a:lnTo>
                  <a:pt x="355" y="755"/>
                </a:lnTo>
                <a:lnTo>
                  <a:pt x="353" y="754"/>
                </a:lnTo>
                <a:lnTo>
                  <a:pt x="349" y="753"/>
                </a:lnTo>
                <a:lnTo>
                  <a:pt x="347" y="753"/>
                </a:lnTo>
                <a:lnTo>
                  <a:pt x="302" y="753"/>
                </a:lnTo>
                <a:lnTo>
                  <a:pt x="302" y="662"/>
                </a:lnTo>
                <a:lnTo>
                  <a:pt x="303" y="629"/>
                </a:lnTo>
                <a:lnTo>
                  <a:pt x="305" y="597"/>
                </a:lnTo>
                <a:lnTo>
                  <a:pt x="310" y="566"/>
                </a:lnTo>
                <a:lnTo>
                  <a:pt x="317" y="537"/>
                </a:lnTo>
                <a:lnTo>
                  <a:pt x="326" y="509"/>
                </a:lnTo>
                <a:lnTo>
                  <a:pt x="336" y="482"/>
                </a:lnTo>
                <a:lnTo>
                  <a:pt x="343" y="469"/>
                </a:lnTo>
                <a:lnTo>
                  <a:pt x="348" y="457"/>
                </a:lnTo>
                <a:lnTo>
                  <a:pt x="355" y="446"/>
                </a:lnTo>
                <a:lnTo>
                  <a:pt x="363" y="434"/>
                </a:lnTo>
                <a:lnTo>
                  <a:pt x="373" y="431"/>
                </a:lnTo>
                <a:lnTo>
                  <a:pt x="383" y="426"/>
                </a:lnTo>
                <a:lnTo>
                  <a:pt x="393" y="420"/>
                </a:lnTo>
                <a:lnTo>
                  <a:pt x="401" y="413"/>
                </a:lnTo>
                <a:lnTo>
                  <a:pt x="408" y="404"/>
                </a:lnTo>
                <a:lnTo>
                  <a:pt x="414" y="395"/>
                </a:lnTo>
                <a:lnTo>
                  <a:pt x="418" y="383"/>
                </a:lnTo>
                <a:lnTo>
                  <a:pt x="421" y="372"/>
                </a:lnTo>
                <a:lnTo>
                  <a:pt x="433" y="364"/>
                </a:lnTo>
                <a:lnTo>
                  <a:pt x="445" y="356"/>
                </a:lnTo>
                <a:lnTo>
                  <a:pt x="458" y="348"/>
                </a:lnTo>
                <a:lnTo>
                  <a:pt x="471" y="342"/>
                </a:lnTo>
                <a:lnTo>
                  <a:pt x="485" y="335"/>
                </a:lnTo>
                <a:lnTo>
                  <a:pt x="498" y="329"/>
                </a:lnTo>
                <a:lnTo>
                  <a:pt x="513" y="324"/>
                </a:lnTo>
                <a:lnTo>
                  <a:pt x="529" y="319"/>
                </a:lnTo>
                <a:lnTo>
                  <a:pt x="544" y="315"/>
                </a:lnTo>
                <a:lnTo>
                  <a:pt x="559" y="311"/>
                </a:lnTo>
                <a:lnTo>
                  <a:pt x="576" y="308"/>
                </a:lnTo>
                <a:lnTo>
                  <a:pt x="593" y="306"/>
                </a:lnTo>
                <a:lnTo>
                  <a:pt x="610" y="303"/>
                </a:lnTo>
                <a:lnTo>
                  <a:pt x="627" y="302"/>
                </a:lnTo>
                <a:lnTo>
                  <a:pt x="645" y="301"/>
                </a:lnTo>
                <a:lnTo>
                  <a:pt x="663" y="301"/>
                </a:lnTo>
                <a:lnTo>
                  <a:pt x="754" y="301"/>
                </a:lnTo>
                <a:lnTo>
                  <a:pt x="754" y="346"/>
                </a:lnTo>
                <a:lnTo>
                  <a:pt x="754" y="348"/>
                </a:lnTo>
                <a:lnTo>
                  <a:pt x="755" y="352"/>
                </a:lnTo>
                <a:lnTo>
                  <a:pt x="756" y="354"/>
                </a:lnTo>
                <a:lnTo>
                  <a:pt x="758" y="356"/>
                </a:lnTo>
                <a:lnTo>
                  <a:pt x="761" y="359"/>
                </a:lnTo>
                <a:lnTo>
                  <a:pt x="763" y="360"/>
                </a:lnTo>
                <a:lnTo>
                  <a:pt x="765" y="361"/>
                </a:lnTo>
                <a:lnTo>
                  <a:pt x="768" y="361"/>
                </a:lnTo>
                <a:lnTo>
                  <a:pt x="889" y="361"/>
                </a:lnTo>
                <a:lnTo>
                  <a:pt x="892" y="361"/>
                </a:lnTo>
                <a:lnTo>
                  <a:pt x="895" y="360"/>
                </a:lnTo>
                <a:lnTo>
                  <a:pt x="897" y="359"/>
                </a:lnTo>
                <a:lnTo>
                  <a:pt x="899" y="356"/>
                </a:lnTo>
                <a:lnTo>
                  <a:pt x="902" y="354"/>
                </a:lnTo>
                <a:lnTo>
                  <a:pt x="903" y="352"/>
                </a:lnTo>
                <a:lnTo>
                  <a:pt x="904" y="348"/>
                </a:lnTo>
                <a:lnTo>
                  <a:pt x="904" y="346"/>
                </a:lnTo>
                <a:lnTo>
                  <a:pt x="904" y="225"/>
                </a:lnTo>
                <a:lnTo>
                  <a:pt x="904" y="222"/>
                </a:lnTo>
                <a:lnTo>
                  <a:pt x="903" y="220"/>
                </a:lnTo>
                <a:lnTo>
                  <a:pt x="902" y="217"/>
                </a:lnTo>
                <a:lnTo>
                  <a:pt x="899" y="215"/>
                </a:lnTo>
                <a:lnTo>
                  <a:pt x="897" y="213"/>
                </a:lnTo>
                <a:lnTo>
                  <a:pt x="895" y="212"/>
                </a:lnTo>
                <a:lnTo>
                  <a:pt x="892" y="211"/>
                </a:lnTo>
                <a:lnTo>
                  <a:pt x="889" y="211"/>
                </a:ln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dirty="0"/>
          </a:p>
        </p:txBody>
      </p:sp>
      <p:grpSp>
        <p:nvGrpSpPr>
          <p:cNvPr id="39" name="Group 38" descr="Icon of gears. ">
            <a:extLst>
              <a:ext uri="{FF2B5EF4-FFF2-40B4-BE49-F238E27FC236}">
                <a16:creationId xmlns:a16="http://schemas.microsoft.com/office/drawing/2014/main" id="{5BC0E3F0-447D-4721-AB1F-C8243BA36671}"/>
              </a:ext>
            </a:extLst>
          </p:cNvPr>
          <p:cNvGrpSpPr/>
          <p:nvPr/>
        </p:nvGrpSpPr>
        <p:grpSpPr>
          <a:xfrm>
            <a:off x="4717582" y="5353558"/>
            <a:ext cx="343837" cy="343837"/>
            <a:chOff x="7613650" y="1387475"/>
            <a:chExt cx="284163" cy="284163"/>
          </a:xfrm>
          <a:solidFill>
            <a:schemeClr val="bg1"/>
          </a:solidFill>
        </p:grpSpPr>
        <p:sp>
          <p:nvSpPr>
            <p:cNvPr id="40" name="Freeform 4359">
              <a:extLst>
                <a:ext uri="{FF2B5EF4-FFF2-40B4-BE49-F238E27FC236}">
                  <a16:creationId xmlns:a16="http://schemas.microsoft.com/office/drawing/2014/main" id="{351831F3-9830-4A23-8B34-11A3FCCA027E}"/>
                </a:ext>
              </a:extLst>
            </p:cNvPr>
            <p:cNvSpPr>
              <a:spLocks noEditPoints="1"/>
            </p:cNvSpPr>
            <p:nvPr/>
          </p:nvSpPr>
          <p:spPr bwMode="auto">
            <a:xfrm>
              <a:off x="7613650" y="1471613"/>
              <a:ext cx="200025" cy="200025"/>
            </a:xfrm>
            <a:custGeom>
              <a:avLst/>
              <a:gdLst>
                <a:gd name="T0" fmla="*/ 276 w 629"/>
                <a:gd name="T1" fmla="*/ 436 h 629"/>
                <a:gd name="T2" fmla="*/ 233 w 629"/>
                <a:gd name="T3" fmla="*/ 411 h 629"/>
                <a:gd name="T4" fmla="*/ 202 w 629"/>
                <a:gd name="T5" fmla="*/ 374 h 629"/>
                <a:gd name="T6" fmla="*/ 187 w 629"/>
                <a:gd name="T7" fmla="*/ 325 h 629"/>
                <a:gd name="T8" fmla="*/ 192 w 629"/>
                <a:gd name="T9" fmla="*/ 274 h 629"/>
                <a:gd name="T10" fmla="*/ 216 w 629"/>
                <a:gd name="T11" fmla="*/ 231 h 629"/>
                <a:gd name="T12" fmla="*/ 253 w 629"/>
                <a:gd name="T13" fmla="*/ 199 h 629"/>
                <a:gd name="T14" fmla="*/ 301 w 629"/>
                <a:gd name="T15" fmla="*/ 184 h 629"/>
                <a:gd name="T16" fmla="*/ 352 w 629"/>
                <a:gd name="T17" fmla="*/ 190 h 629"/>
                <a:gd name="T18" fmla="*/ 395 w 629"/>
                <a:gd name="T19" fmla="*/ 213 h 629"/>
                <a:gd name="T20" fmla="*/ 426 w 629"/>
                <a:gd name="T21" fmla="*/ 252 h 629"/>
                <a:gd name="T22" fmla="*/ 441 w 629"/>
                <a:gd name="T23" fmla="*/ 300 h 629"/>
                <a:gd name="T24" fmla="*/ 436 w 629"/>
                <a:gd name="T25" fmla="*/ 350 h 629"/>
                <a:gd name="T26" fmla="*/ 413 w 629"/>
                <a:gd name="T27" fmla="*/ 394 h 629"/>
                <a:gd name="T28" fmla="*/ 375 w 629"/>
                <a:gd name="T29" fmla="*/ 425 h 629"/>
                <a:gd name="T30" fmla="*/ 327 w 629"/>
                <a:gd name="T31" fmla="*/ 440 h 629"/>
                <a:gd name="T32" fmla="*/ 572 w 629"/>
                <a:gd name="T33" fmla="*/ 346 h 629"/>
                <a:gd name="T34" fmla="*/ 574 w 629"/>
                <a:gd name="T35" fmla="*/ 302 h 629"/>
                <a:gd name="T36" fmla="*/ 620 w 629"/>
                <a:gd name="T37" fmla="*/ 241 h 629"/>
                <a:gd name="T38" fmla="*/ 628 w 629"/>
                <a:gd name="T39" fmla="*/ 231 h 629"/>
                <a:gd name="T40" fmla="*/ 625 w 629"/>
                <a:gd name="T41" fmla="*/ 219 h 629"/>
                <a:gd name="T42" fmla="*/ 544 w 629"/>
                <a:gd name="T43" fmla="*/ 84 h 629"/>
                <a:gd name="T44" fmla="*/ 532 w 629"/>
                <a:gd name="T45" fmla="*/ 83 h 629"/>
                <a:gd name="T46" fmla="*/ 447 w 629"/>
                <a:gd name="T47" fmla="*/ 88 h 629"/>
                <a:gd name="T48" fmla="*/ 407 w 629"/>
                <a:gd name="T49" fmla="*/ 69 h 629"/>
                <a:gd name="T50" fmla="*/ 404 w 629"/>
                <a:gd name="T51" fmla="*/ 7 h 629"/>
                <a:gd name="T52" fmla="*/ 395 w 629"/>
                <a:gd name="T53" fmla="*/ 0 h 629"/>
                <a:gd name="T54" fmla="*/ 235 w 629"/>
                <a:gd name="T55" fmla="*/ 1 h 629"/>
                <a:gd name="T56" fmla="*/ 227 w 629"/>
                <a:gd name="T57" fmla="*/ 10 h 629"/>
                <a:gd name="T58" fmla="*/ 216 w 629"/>
                <a:gd name="T59" fmla="*/ 72 h 629"/>
                <a:gd name="T60" fmla="*/ 177 w 629"/>
                <a:gd name="T61" fmla="*/ 91 h 629"/>
                <a:gd name="T62" fmla="*/ 98 w 629"/>
                <a:gd name="T63" fmla="*/ 84 h 629"/>
                <a:gd name="T64" fmla="*/ 87 w 629"/>
                <a:gd name="T65" fmla="*/ 83 h 629"/>
                <a:gd name="T66" fmla="*/ 78 w 629"/>
                <a:gd name="T67" fmla="*/ 90 h 629"/>
                <a:gd name="T68" fmla="*/ 1 w 629"/>
                <a:gd name="T69" fmla="*/ 228 h 629"/>
                <a:gd name="T70" fmla="*/ 57 w 629"/>
                <a:gd name="T71" fmla="*/ 269 h 629"/>
                <a:gd name="T72" fmla="*/ 54 w 629"/>
                <a:gd name="T73" fmla="*/ 313 h 629"/>
                <a:gd name="T74" fmla="*/ 57 w 629"/>
                <a:gd name="T75" fmla="*/ 355 h 629"/>
                <a:gd name="T76" fmla="*/ 2 w 629"/>
                <a:gd name="T77" fmla="*/ 391 h 629"/>
                <a:gd name="T78" fmla="*/ 1 w 629"/>
                <a:gd name="T79" fmla="*/ 402 h 629"/>
                <a:gd name="T80" fmla="*/ 86 w 629"/>
                <a:gd name="T81" fmla="*/ 543 h 629"/>
                <a:gd name="T82" fmla="*/ 98 w 629"/>
                <a:gd name="T83" fmla="*/ 542 h 629"/>
                <a:gd name="T84" fmla="*/ 177 w 629"/>
                <a:gd name="T85" fmla="*/ 533 h 629"/>
                <a:gd name="T86" fmla="*/ 216 w 629"/>
                <a:gd name="T87" fmla="*/ 552 h 629"/>
                <a:gd name="T88" fmla="*/ 227 w 629"/>
                <a:gd name="T89" fmla="*/ 620 h 629"/>
                <a:gd name="T90" fmla="*/ 235 w 629"/>
                <a:gd name="T91" fmla="*/ 628 h 629"/>
                <a:gd name="T92" fmla="*/ 395 w 629"/>
                <a:gd name="T93" fmla="*/ 629 h 629"/>
                <a:gd name="T94" fmla="*/ 404 w 629"/>
                <a:gd name="T95" fmla="*/ 623 h 629"/>
                <a:gd name="T96" fmla="*/ 407 w 629"/>
                <a:gd name="T97" fmla="*/ 556 h 629"/>
                <a:gd name="T98" fmla="*/ 447 w 629"/>
                <a:gd name="T99" fmla="*/ 538 h 629"/>
                <a:gd name="T100" fmla="*/ 533 w 629"/>
                <a:gd name="T101" fmla="*/ 543 h 629"/>
                <a:gd name="T102" fmla="*/ 545 w 629"/>
                <a:gd name="T103" fmla="*/ 543 h 629"/>
                <a:gd name="T104" fmla="*/ 627 w 629"/>
                <a:gd name="T105" fmla="*/ 405 h 629"/>
                <a:gd name="T106" fmla="*/ 628 w 629"/>
                <a:gd name="T107" fmla="*/ 394 h 629"/>
                <a:gd name="T108" fmla="*/ 621 w 629"/>
                <a:gd name="T109" fmla="*/ 385 h 6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629" h="629">
                  <a:moveTo>
                    <a:pt x="314" y="441"/>
                  </a:moveTo>
                  <a:lnTo>
                    <a:pt x="301" y="440"/>
                  </a:lnTo>
                  <a:lnTo>
                    <a:pt x="288" y="439"/>
                  </a:lnTo>
                  <a:lnTo>
                    <a:pt x="276" y="436"/>
                  </a:lnTo>
                  <a:lnTo>
                    <a:pt x="264" y="430"/>
                  </a:lnTo>
                  <a:lnTo>
                    <a:pt x="253" y="425"/>
                  </a:lnTo>
                  <a:lnTo>
                    <a:pt x="242" y="418"/>
                  </a:lnTo>
                  <a:lnTo>
                    <a:pt x="233" y="411"/>
                  </a:lnTo>
                  <a:lnTo>
                    <a:pt x="223" y="404"/>
                  </a:lnTo>
                  <a:lnTo>
                    <a:pt x="216" y="394"/>
                  </a:lnTo>
                  <a:lnTo>
                    <a:pt x="208" y="384"/>
                  </a:lnTo>
                  <a:lnTo>
                    <a:pt x="202" y="374"/>
                  </a:lnTo>
                  <a:lnTo>
                    <a:pt x="196" y="362"/>
                  </a:lnTo>
                  <a:lnTo>
                    <a:pt x="192" y="350"/>
                  </a:lnTo>
                  <a:lnTo>
                    <a:pt x="189" y="338"/>
                  </a:lnTo>
                  <a:lnTo>
                    <a:pt x="187" y="325"/>
                  </a:lnTo>
                  <a:lnTo>
                    <a:pt x="186" y="313"/>
                  </a:lnTo>
                  <a:lnTo>
                    <a:pt x="187" y="300"/>
                  </a:lnTo>
                  <a:lnTo>
                    <a:pt x="189" y="287"/>
                  </a:lnTo>
                  <a:lnTo>
                    <a:pt x="192" y="274"/>
                  </a:lnTo>
                  <a:lnTo>
                    <a:pt x="196" y="262"/>
                  </a:lnTo>
                  <a:lnTo>
                    <a:pt x="202" y="252"/>
                  </a:lnTo>
                  <a:lnTo>
                    <a:pt x="208" y="241"/>
                  </a:lnTo>
                  <a:lnTo>
                    <a:pt x="216" y="231"/>
                  </a:lnTo>
                  <a:lnTo>
                    <a:pt x="223" y="222"/>
                  </a:lnTo>
                  <a:lnTo>
                    <a:pt x="233" y="213"/>
                  </a:lnTo>
                  <a:lnTo>
                    <a:pt x="242" y="206"/>
                  </a:lnTo>
                  <a:lnTo>
                    <a:pt x="253" y="199"/>
                  </a:lnTo>
                  <a:lnTo>
                    <a:pt x="264" y="194"/>
                  </a:lnTo>
                  <a:lnTo>
                    <a:pt x="276" y="190"/>
                  </a:lnTo>
                  <a:lnTo>
                    <a:pt x="288" y="186"/>
                  </a:lnTo>
                  <a:lnTo>
                    <a:pt x="301" y="184"/>
                  </a:lnTo>
                  <a:lnTo>
                    <a:pt x="314" y="184"/>
                  </a:lnTo>
                  <a:lnTo>
                    <a:pt x="327" y="184"/>
                  </a:lnTo>
                  <a:lnTo>
                    <a:pt x="340" y="186"/>
                  </a:lnTo>
                  <a:lnTo>
                    <a:pt x="352" y="190"/>
                  </a:lnTo>
                  <a:lnTo>
                    <a:pt x="363" y="194"/>
                  </a:lnTo>
                  <a:lnTo>
                    <a:pt x="375" y="199"/>
                  </a:lnTo>
                  <a:lnTo>
                    <a:pt x="386" y="206"/>
                  </a:lnTo>
                  <a:lnTo>
                    <a:pt x="395" y="213"/>
                  </a:lnTo>
                  <a:lnTo>
                    <a:pt x="404" y="222"/>
                  </a:lnTo>
                  <a:lnTo>
                    <a:pt x="413" y="231"/>
                  </a:lnTo>
                  <a:lnTo>
                    <a:pt x="420" y="241"/>
                  </a:lnTo>
                  <a:lnTo>
                    <a:pt x="426" y="252"/>
                  </a:lnTo>
                  <a:lnTo>
                    <a:pt x="432" y="262"/>
                  </a:lnTo>
                  <a:lnTo>
                    <a:pt x="436" y="274"/>
                  </a:lnTo>
                  <a:lnTo>
                    <a:pt x="439" y="287"/>
                  </a:lnTo>
                  <a:lnTo>
                    <a:pt x="441" y="300"/>
                  </a:lnTo>
                  <a:lnTo>
                    <a:pt x="443" y="313"/>
                  </a:lnTo>
                  <a:lnTo>
                    <a:pt x="441" y="325"/>
                  </a:lnTo>
                  <a:lnTo>
                    <a:pt x="439" y="338"/>
                  </a:lnTo>
                  <a:lnTo>
                    <a:pt x="436" y="350"/>
                  </a:lnTo>
                  <a:lnTo>
                    <a:pt x="432" y="362"/>
                  </a:lnTo>
                  <a:lnTo>
                    <a:pt x="426" y="374"/>
                  </a:lnTo>
                  <a:lnTo>
                    <a:pt x="420" y="384"/>
                  </a:lnTo>
                  <a:lnTo>
                    <a:pt x="413" y="394"/>
                  </a:lnTo>
                  <a:lnTo>
                    <a:pt x="404" y="404"/>
                  </a:lnTo>
                  <a:lnTo>
                    <a:pt x="395" y="411"/>
                  </a:lnTo>
                  <a:lnTo>
                    <a:pt x="386" y="418"/>
                  </a:lnTo>
                  <a:lnTo>
                    <a:pt x="375" y="425"/>
                  </a:lnTo>
                  <a:lnTo>
                    <a:pt x="363" y="430"/>
                  </a:lnTo>
                  <a:lnTo>
                    <a:pt x="352" y="436"/>
                  </a:lnTo>
                  <a:lnTo>
                    <a:pt x="340" y="439"/>
                  </a:lnTo>
                  <a:lnTo>
                    <a:pt x="327" y="440"/>
                  </a:lnTo>
                  <a:lnTo>
                    <a:pt x="314" y="441"/>
                  </a:lnTo>
                  <a:close/>
                  <a:moveTo>
                    <a:pt x="621" y="385"/>
                  </a:moveTo>
                  <a:lnTo>
                    <a:pt x="571" y="355"/>
                  </a:lnTo>
                  <a:lnTo>
                    <a:pt x="572" y="346"/>
                  </a:lnTo>
                  <a:lnTo>
                    <a:pt x="573" y="335"/>
                  </a:lnTo>
                  <a:lnTo>
                    <a:pt x="574" y="323"/>
                  </a:lnTo>
                  <a:lnTo>
                    <a:pt x="574" y="313"/>
                  </a:lnTo>
                  <a:lnTo>
                    <a:pt x="574" y="302"/>
                  </a:lnTo>
                  <a:lnTo>
                    <a:pt x="573" y="291"/>
                  </a:lnTo>
                  <a:lnTo>
                    <a:pt x="572" y="280"/>
                  </a:lnTo>
                  <a:lnTo>
                    <a:pt x="570" y="269"/>
                  </a:lnTo>
                  <a:lnTo>
                    <a:pt x="620" y="241"/>
                  </a:lnTo>
                  <a:lnTo>
                    <a:pt x="623" y="239"/>
                  </a:lnTo>
                  <a:lnTo>
                    <a:pt x="624" y="237"/>
                  </a:lnTo>
                  <a:lnTo>
                    <a:pt x="627" y="234"/>
                  </a:lnTo>
                  <a:lnTo>
                    <a:pt x="628" y="231"/>
                  </a:lnTo>
                  <a:lnTo>
                    <a:pt x="628" y="228"/>
                  </a:lnTo>
                  <a:lnTo>
                    <a:pt x="628" y="226"/>
                  </a:lnTo>
                  <a:lnTo>
                    <a:pt x="628" y="223"/>
                  </a:lnTo>
                  <a:lnTo>
                    <a:pt x="625" y="219"/>
                  </a:lnTo>
                  <a:lnTo>
                    <a:pt x="551" y="90"/>
                  </a:lnTo>
                  <a:lnTo>
                    <a:pt x="548" y="87"/>
                  </a:lnTo>
                  <a:lnTo>
                    <a:pt x="546" y="85"/>
                  </a:lnTo>
                  <a:lnTo>
                    <a:pt x="544" y="84"/>
                  </a:lnTo>
                  <a:lnTo>
                    <a:pt x="541" y="83"/>
                  </a:lnTo>
                  <a:lnTo>
                    <a:pt x="539" y="81"/>
                  </a:lnTo>
                  <a:lnTo>
                    <a:pt x="536" y="81"/>
                  </a:lnTo>
                  <a:lnTo>
                    <a:pt x="532" y="83"/>
                  </a:lnTo>
                  <a:lnTo>
                    <a:pt x="530" y="84"/>
                  </a:lnTo>
                  <a:lnTo>
                    <a:pt x="481" y="113"/>
                  </a:lnTo>
                  <a:lnTo>
                    <a:pt x="465" y="99"/>
                  </a:lnTo>
                  <a:lnTo>
                    <a:pt x="447" y="88"/>
                  </a:lnTo>
                  <a:lnTo>
                    <a:pt x="438" y="83"/>
                  </a:lnTo>
                  <a:lnTo>
                    <a:pt x="429" y="77"/>
                  </a:lnTo>
                  <a:lnTo>
                    <a:pt x="418" y="73"/>
                  </a:lnTo>
                  <a:lnTo>
                    <a:pt x="407" y="69"/>
                  </a:lnTo>
                  <a:lnTo>
                    <a:pt x="407" y="15"/>
                  </a:lnTo>
                  <a:lnTo>
                    <a:pt x="407" y="12"/>
                  </a:lnTo>
                  <a:lnTo>
                    <a:pt x="406" y="10"/>
                  </a:lnTo>
                  <a:lnTo>
                    <a:pt x="404" y="7"/>
                  </a:lnTo>
                  <a:lnTo>
                    <a:pt x="403" y="4"/>
                  </a:lnTo>
                  <a:lnTo>
                    <a:pt x="401" y="2"/>
                  </a:lnTo>
                  <a:lnTo>
                    <a:pt x="398" y="1"/>
                  </a:lnTo>
                  <a:lnTo>
                    <a:pt x="395" y="0"/>
                  </a:lnTo>
                  <a:lnTo>
                    <a:pt x="392" y="0"/>
                  </a:lnTo>
                  <a:lnTo>
                    <a:pt x="241" y="0"/>
                  </a:lnTo>
                  <a:lnTo>
                    <a:pt x="238" y="0"/>
                  </a:lnTo>
                  <a:lnTo>
                    <a:pt x="235" y="1"/>
                  </a:lnTo>
                  <a:lnTo>
                    <a:pt x="233" y="2"/>
                  </a:lnTo>
                  <a:lnTo>
                    <a:pt x="231" y="4"/>
                  </a:lnTo>
                  <a:lnTo>
                    <a:pt x="229" y="7"/>
                  </a:lnTo>
                  <a:lnTo>
                    <a:pt x="227" y="10"/>
                  </a:lnTo>
                  <a:lnTo>
                    <a:pt x="226" y="12"/>
                  </a:lnTo>
                  <a:lnTo>
                    <a:pt x="226" y="15"/>
                  </a:lnTo>
                  <a:lnTo>
                    <a:pt x="226" y="69"/>
                  </a:lnTo>
                  <a:lnTo>
                    <a:pt x="216" y="72"/>
                  </a:lnTo>
                  <a:lnTo>
                    <a:pt x="206" y="76"/>
                  </a:lnTo>
                  <a:lnTo>
                    <a:pt x="196" y="80"/>
                  </a:lnTo>
                  <a:lnTo>
                    <a:pt x="187" y="86"/>
                  </a:lnTo>
                  <a:lnTo>
                    <a:pt x="177" y="91"/>
                  </a:lnTo>
                  <a:lnTo>
                    <a:pt x="168" y="98"/>
                  </a:lnTo>
                  <a:lnTo>
                    <a:pt x="159" y="105"/>
                  </a:lnTo>
                  <a:lnTo>
                    <a:pt x="149" y="113"/>
                  </a:lnTo>
                  <a:lnTo>
                    <a:pt x="98" y="84"/>
                  </a:lnTo>
                  <a:lnTo>
                    <a:pt x="96" y="83"/>
                  </a:lnTo>
                  <a:lnTo>
                    <a:pt x="93" y="81"/>
                  </a:lnTo>
                  <a:lnTo>
                    <a:pt x="90" y="81"/>
                  </a:lnTo>
                  <a:lnTo>
                    <a:pt x="87" y="83"/>
                  </a:lnTo>
                  <a:lnTo>
                    <a:pt x="84" y="84"/>
                  </a:lnTo>
                  <a:lnTo>
                    <a:pt x="82" y="85"/>
                  </a:lnTo>
                  <a:lnTo>
                    <a:pt x="80" y="87"/>
                  </a:lnTo>
                  <a:lnTo>
                    <a:pt x="78" y="90"/>
                  </a:lnTo>
                  <a:lnTo>
                    <a:pt x="3" y="219"/>
                  </a:lnTo>
                  <a:lnTo>
                    <a:pt x="1" y="222"/>
                  </a:lnTo>
                  <a:lnTo>
                    <a:pt x="1" y="225"/>
                  </a:lnTo>
                  <a:lnTo>
                    <a:pt x="1" y="228"/>
                  </a:lnTo>
                  <a:lnTo>
                    <a:pt x="1" y="230"/>
                  </a:lnTo>
                  <a:lnTo>
                    <a:pt x="4" y="236"/>
                  </a:lnTo>
                  <a:lnTo>
                    <a:pt x="8" y="241"/>
                  </a:lnTo>
                  <a:lnTo>
                    <a:pt x="57" y="269"/>
                  </a:lnTo>
                  <a:lnTo>
                    <a:pt x="56" y="280"/>
                  </a:lnTo>
                  <a:lnTo>
                    <a:pt x="55" y="291"/>
                  </a:lnTo>
                  <a:lnTo>
                    <a:pt x="54" y="302"/>
                  </a:lnTo>
                  <a:lnTo>
                    <a:pt x="54" y="313"/>
                  </a:lnTo>
                  <a:lnTo>
                    <a:pt x="54" y="323"/>
                  </a:lnTo>
                  <a:lnTo>
                    <a:pt x="55" y="335"/>
                  </a:lnTo>
                  <a:lnTo>
                    <a:pt x="56" y="346"/>
                  </a:lnTo>
                  <a:lnTo>
                    <a:pt x="57" y="355"/>
                  </a:lnTo>
                  <a:lnTo>
                    <a:pt x="7" y="385"/>
                  </a:lnTo>
                  <a:lnTo>
                    <a:pt x="5" y="387"/>
                  </a:lnTo>
                  <a:lnTo>
                    <a:pt x="3" y="389"/>
                  </a:lnTo>
                  <a:lnTo>
                    <a:pt x="2" y="391"/>
                  </a:lnTo>
                  <a:lnTo>
                    <a:pt x="1" y="394"/>
                  </a:lnTo>
                  <a:lnTo>
                    <a:pt x="0" y="396"/>
                  </a:lnTo>
                  <a:lnTo>
                    <a:pt x="1" y="399"/>
                  </a:lnTo>
                  <a:lnTo>
                    <a:pt x="1" y="402"/>
                  </a:lnTo>
                  <a:lnTo>
                    <a:pt x="2" y="405"/>
                  </a:lnTo>
                  <a:lnTo>
                    <a:pt x="78" y="536"/>
                  </a:lnTo>
                  <a:lnTo>
                    <a:pt x="81" y="540"/>
                  </a:lnTo>
                  <a:lnTo>
                    <a:pt x="86" y="543"/>
                  </a:lnTo>
                  <a:lnTo>
                    <a:pt x="89" y="544"/>
                  </a:lnTo>
                  <a:lnTo>
                    <a:pt x="93" y="544"/>
                  </a:lnTo>
                  <a:lnTo>
                    <a:pt x="95" y="543"/>
                  </a:lnTo>
                  <a:lnTo>
                    <a:pt x="98" y="542"/>
                  </a:lnTo>
                  <a:lnTo>
                    <a:pt x="149" y="513"/>
                  </a:lnTo>
                  <a:lnTo>
                    <a:pt x="159" y="520"/>
                  </a:lnTo>
                  <a:lnTo>
                    <a:pt x="168" y="527"/>
                  </a:lnTo>
                  <a:lnTo>
                    <a:pt x="177" y="533"/>
                  </a:lnTo>
                  <a:lnTo>
                    <a:pt x="187" y="539"/>
                  </a:lnTo>
                  <a:lnTo>
                    <a:pt x="196" y="544"/>
                  </a:lnTo>
                  <a:lnTo>
                    <a:pt x="206" y="549"/>
                  </a:lnTo>
                  <a:lnTo>
                    <a:pt x="216" y="552"/>
                  </a:lnTo>
                  <a:lnTo>
                    <a:pt x="226" y="556"/>
                  </a:lnTo>
                  <a:lnTo>
                    <a:pt x="226" y="614"/>
                  </a:lnTo>
                  <a:lnTo>
                    <a:pt x="226" y="617"/>
                  </a:lnTo>
                  <a:lnTo>
                    <a:pt x="227" y="620"/>
                  </a:lnTo>
                  <a:lnTo>
                    <a:pt x="229" y="623"/>
                  </a:lnTo>
                  <a:lnTo>
                    <a:pt x="231" y="625"/>
                  </a:lnTo>
                  <a:lnTo>
                    <a:pt x="233" y="627"/>
                  </a:lnTo>
                  <a:lnTo>
                    <a:pt x="235" y="628"/>
                  </a:lnTo>
                  <a:lnTo>
                    <a:pt x="238" y="629"/>
                  </a:lnTo>
                  <a:lnTo>
                    <a:pt x="241" y="629"/>
                  </a:lnTo>
                  <a:lnTo>
                    <a:pt x="392" y="629"/>
                  </a:lnTo>
                  <a:lnTo>
                    <a:pt x="395" y="629"/>
                  </a:lnTo>
                  <a:lnTo>
                    <a:pt x="398" y="628"/>
                  </a:lnTo>
                  <a:lnTo>
                    <a:pt x="401" y="627"/>
                  </a:lnTo>
                  <a:lnTo>
                    <a:pt x="403" y="625"/>
                  </a:lnTo>
                  <a:lnTo>
                    <a:pt x="404" y="623"/>
                  </a:lnTo>
                  <a:lnTo>
                    <a:pt x="406" y="620"/>
                  </a:lnTo>
                  <a:lnTo>
                    <a:pt x="407" y="617"/>
                  </a:lnTo>
                  <a:lnTo>
                    <a:pt x="407" y="614"/>
                  </a:lnTo>
                  <a:lnTo>
                    <a:pt x="407" y="556"/>
                  </a:lnTo>
                  <a:lnTo>
                    <a:pt x="418" y="552"/>
                  </a:lnTo>
                  <a:lnTo>
                    <a:pt x="429" y="548"/>
                  </a:lnTo>
                  <a:lnTo>
                    <a:pt x="438" y="544"/>
                  </a:lnTo>
                  <a:lnTo>
                    <a:pt x="447" y="538"/>
                  </a:lnTo>
                  <a:lnTo>
                    <a:pt x="465" y="527"/>
                  </a:lnTo>
                  <a:lnTo>
                    <a:pt x="481" y="513"/>
                  </a:lnTo>
                  <a:lnTo>
                    <a:pt x="530" y="542"/>
                  </a:lnTo>
                  <a:lnTo>
                    <a:pt x="533" y="543"/>
                  </a:lnTo>
                  <a:lnTo>
                    <a:pt x="537" y="544"/>
                  </a:lnTo>
                  <a:lnTo>
                    <a:pt x="539" y="544"/>
                  </a:lnTo>
                  <a:lnTo>
                    <a:pt x="542" y="543"/>
                  </a:lnTo>
                  <a:lnTo>
                    <a:pt x="545" y="543"/>
                  </a:lnTo>
                  <a:lnTo>
                    <a:pt x="547" y="540"/>
                  </a:lnTo>
                  <a:lnTo>
                    <a:pt x="550" y="539"/>
                  </a:lnTo>
                  <a:lnTo>
                    <a:pt x="552" y="536"/>
                  </a:lnTo>
                  <a:lnTo>
                    <a:pt x="627" y="405"/>
                  </a:lnTo>
                  <a:lnTo>
                    <a:pt x="628" y="402"/>
                  </a:lnTo>
                  <a:lnTo>
                    <a:pt x="628" y="399"/>
                  </a:lnTo>
                  <a:lnTo>
                    <a:pt x="629" y="396"/>
                  </a:lnTo>
                  <a:lnTo>
                    <a:pt x="628" y="394"/>
                  </a:lnTo>
                  <a:lnTo>
                    <a:pt x="627" y="391"/>
                  </a:lnTo>
                  <a:lnTo>
                    <a:pt x="625" y="389"/>
                  </a:lnTo>
                  <a:lnTo>
                    <a:pt x="623" y="387"/>
                  </a:lnTo>
                  <a:lnTo>
                    <a:pt x="621" y="38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41" name="Freeform 4360">
              <a:extLst>
                <a:ext uri="{FF2B5EF4-FFF2-40B4-BE49-F238E27FC236}">
                  <a16:creationId xmlns:a16="http://schemas.microsoft.com/office/drawing/2014/main" id="{CDB8F87B-81A2-480F-ADA8-BFB5FD890ACD}"/>
                </a:ext>
              </a:extLst>
            </p:cNvPr>
            <p:cNvSpPr>
              <a:spLocks noEditPoints="1"/>
            </p:cNvSpPr>
            <p:nvPr/>
          </p:nvSpPr>
          <p:spPr bwMode="auto">
            <a:xfrm>
              <a:off x="7781925" y="1387475"/>
              <a:ext cx="115888" cy="117475"/>
            </a:xfrm>
            <a:custGeom>
              <a:avLst/>
              <a:gdLst>
                <a:gd name="T0" fmla="*/ 160 w 362"/>
                <a:gd name="T1" fmla="*/ 252 h 369"/>
                <a:gd name="T2" fmla="*/ 135 w 362"/>
                <a:gd name="T3" fmla="*/ 238 h 369"/>
                <a:gd name="T4" fmla="*/ 118 w 362"/>
                <a:gd name="T5" fmla="*/ 218 h 369"/>
                <a:gd name="T6" fmla="*/ 109 w 362"/>
                <a:gd name="T7" fmla="*/ 190 h 369"/>
                <a:gd name="T8" fmla="*/ 113 w 362"/>
                <a:gd name="T9" fmla="*/ 162 h 369"/>
                <a:gd name="T10" fmla="*/ 125 w 362"/>
                <a:gd name="T11" fmla="*/ 138 h 369"/>
                <a:gd name="T12" fmla="*/ 147 w 362"/>
                <a:gd name="T13" fmla="*/ 121 h 369"/>
                <a:gd name="T14" fmla="*/ 174 w 362"/>
                <a:gd name="T15" fmla="*/ 112 h 369"/>
                <a:gd name="T16" fmla="*/ 202 w 362"/>
                <a:gd name="T17" fmla="*/ 114 h 369"/>
                <a:gd name="T18" fmla="*/ 226 w 362"/>
                <a:gd name="T19" fmla="*/ 128 h 369"/>
                <a:gd name="T20" fmla="*/ 244 w 362"/>
                <a:gd name="T21" fmla="*/ 149 h 369"/>
                <a:gd name="T22" fmla="*/ 252 w 362"/>
                <a:gd name="T23" fmla="*/ 176 h 369"/>
                <a:gd name="T24" fmla="*/ 250 w 362"/>
                <a:gd name="T25" fmla="*/ 205 h 369"/>
                <a:gd name="T26" fmla="*/ 236 w 362"/>
                <a:gd name="T27" fmla="*/ 229 h 369"/>
                <a:gd name="T28" fmla="*/ 215 w 362"/>
                <a:gd name="T29" fmla="*/ 247 h 369"/>
                <a:gd name="T30" fmla="*/ 189 w 362"/>
                <a:gd name="T31" fmla="*/ 254 h 369"/>
                <a:gd name="T32" fmla="*/ 328 w 362"/>
                <a:gd name="T33" fmla="*/ 195 h 369"/>
                <a:gd name="T34" fmla="*/ 354 w 362"/>
                <a:gd name="T35" fmla="*/ 144 h 369"/>
                <a:gd name="T36" fmla="*/ 361 w 362"/>
                <a:gd name="T37" fmla="*/ 136 h 369"/>
                <a:gd name="T38" fmla="*/ 360 w 362"/>
                <a:gd name="T39" fmla="*/ 124 h 369"/>
                <a:gd name="T40" fmla="*/ 316 w 362"/>
                <a:gd name="T41" fmla="*/ 53 h 369"/>
                <a:gd name="T42" fmla="*/ 304 w 362"/>
                <a:gd name="T43" fmla="*/ 52 h 369"/>
                <a:gd name="T44" fmla="*/ 256 w 362"/>
                <a:gd name="T45" fmla="*/ 56 h 369"/>
                <a:gd name="T46" fmla="*/ 236 w 362"/>
                <a:gd name="T47" fmla="*/ 10 h 369"/>
                <a:gd name="T48" fmla="*/ 229 w 362"/>
                <a:gd name="T49" fmla="*/ 2 h 369"/>
                <a:gd name="T50" fmla="*/ 146 w 362"/>
                <a:gd name="T51" fmla="*/ 0 h 369"/>
                <a:gd name="T52" fmla="*/ 135 w 362"/>
                <a:gd name="T53" fmla="*/ 3 h 369"/>
                <a:gd name="T54" fmla="*/ 131 w 362"/>
                <a:gd name="T55" fmla="*/ 14 h 369"/>
                <a:gd name="T56" fmla="*/ 99 w 362"/>
                <a:gd name="T57" fmla="*/ 63 h 369"/>
                <a:gd name="T58" fmla="*/ 55 w 362"/>
                <a:gd name="T59" fmla="*/ 51 h 369"/>
                <a:gd name="T60" fmla="*/ 44 w 362"/>
                <a:gd name="T61" fmla="*/ 54 h 369"/>
                <a:gd name="T62" fmla="*/ 1 w 362"/>
                <a:gd name="T63" fmla="*/ 126 h 369"/>
                <a:gd name="T64" fmla="*/ 2 w 362"/>
                <a:gd name="T65" fmla="*/ 139 h 369"/>
                <a:gd name="T66" fmla="*/ 36 w 362"/>
                <a:gd name="T67" fmla="*/ 160 h 369"/>
                <a:gd name="T68" fmla="*/ 36 w 362"/>
                <a:gd name="T69" fmla="*/ 207 h 369"/>
                <a:gd name="T70" fmla="*/ 1 w 362"/>
                <a:gd name="T71" fmla="*/ 230 h 369"/>
                <a:gd name="T72" fmla="*/ 1 w 362"/>
                <a:gd name="T73" fmla="*/ 240 h 369"/>
                <a:gd name="T74" fmla="*/ 44 w 362"/>
                <a:gd name="T75" fmla="*/ 313 h 369"/>
                <a:gd name="T76" fmla="*/ 60 w 362"/>
                <a:gd name="T77" fmla="*/ 314 h 369"/>
                <a:gd name="T78" fmla="*/ 120 w 362"/>
                <a:gd name="T79" fmla="*/ 316 h 369"/>
                <a:gd name="T80" fmla="*/ 132 w 362"/>
                <a:gd name="T81" fmla="*/ 359 h 369"/>
                <a:gd name="T82" fmla="*/ 140 w 362"/>
                <a:gd name="T83" fmla="*/ 368 h 369"/>
                <a:gd name="T84" fmla="*/ 225 w 362"/>
                <a:gd name="T85" fmla="*/ 368 h 369"/>
                <a:gd name="T86" fmla="*/ 233 w 362"/>
                <a:gd name="T87" fmla="*/ 361 h 369"/>
                <a:gd name="T88" fmla="*/ 237 w 362"/>
                <a:gd name="T89" fmla="*/ 321 h 369"/>
                <a:gd name="T90" fmla="*/ 274 w 362"/>
                <a:gd name="T91" fmla="*/ 298 h 369"/>
                <a:gd name="T92" fmla="*/ 310 w 362"/>
                <a:gd name="T93" fmla="*/ 316 h 369"/>
                <a:gd name="T94" fmla="*/ 360 w 362"/>
                <a:gd name="T95" fmla="*/ 243 h 369"/>
                <a:gd name="T96" fmla="*/ 362 w 362"/>
                <a:gd name="T97" fmla="*/ 232 h 369"/>
                <a:gd name="T98" fmla="*/ 354 w 362"/>
                <a:gd name="T99" fmla="*/ 223 h 3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362" h="369">
                  <a:moveTo>
                    <a:pt x="181" y="255"/>
                  </a:moveTo>
                  <a:lnTo>
                    <a:pt x="174" y="254"/>
                  </a:lnTo>
                  <a:lnTo>
                    <a:pt x="166" y="253"/>
                  </a:lnTo>
                  <a:lnTo>
                    <a:pt x="160" y="252"/>
                  </a:lnTo>
                  <a:lnTo>
                    <a:pt x="153" y="249"/>
                  </a:lnTo>
                  <a:lnTo>
                    <a:pt x="147" y="247"/>
                  </a:lnTo>
                  <a:lnTo>
                    <a:pt x="141" y="243"/>
                  </a:lnTo>
                  <a:lnTo>
                    <a:pt x="135" y="238"/>
                  </a:lnTo>
                  <a:lnTo>
                    <a:pt x="131" y="234"/>
                  </a:lnTo>
                  <a:lnTo>
                    <a:pt x="125" y="229"/>
                  </a:lnTo>
                  <a:lnTo>
                    <a:pt x="122" y="223"/>
                  </a:lnTo>
                  <a:lnTo>
                    <a:pt x="118" y="218"/>
                  </a:lnTo>
                  <a:lnTo>
                    <a:pt x="115" y="212"/>
                  </a:lnTo>
                  <a:lnTo>
                    <a:pt x="113" y="205"/>
                  </a:lnTo>
                  <a:lnTo>
                    <a:pt x="110" y="198"/>
                  </a:lnTo>
                  <a:lnTo>
                    <a:pt x="109" y="190"/>
                  </a:lnTo>
                  <a:lnTo>
                    <a:pt x="109" y="183"/>
                  </a:lnTo>
                  <a:lnTo>
                    <a:pt x="109" y="176"/>
                  </a:lnTo>
                  <a:lnTo>
                    <a:pt x="110" y="169"/>
                  </a:lnTo>
                  <a:lnTo>
                    <a:pt x="113" y="162"/>
                  </a:lnTo>
                  <a:lnTo>
                    <a:pt x="115" y="156"/>
                  </a:lnTo>
                  <a:lnTo>
                    <a:pt x="118" y="149"/>
                  </a:lnTo>
                  <a:lnTo>
                    <a:pt x="122" y="143"/>
                  </a:lnTo>
                  <a:lnTo>
                    <a:pt x="125" y="138"/>
                  </a:lnTo>
                  <a:lnTo>
                    <a:pt x="131" y="132"/>
                  </a:lnTo>
                  <a:lnTo>
                    <a:pt x="135" y="128"/>
                  </a:lnTo>
                  <a:lnTo>
                    <a:pt x="141" y="124"/>
                  </a:lnTo>
                  <a:lnTo>
                    <a:pt x="147" y="121"/>
                  </a:lnTo>
                  <a:lnTo>
                    <a:pt x="153" y="117"/>
                  </a:lnTo>
                  <a:lnTo>
                    <a:pt x="160" y="114"/>
                  </a:lnTo>
                  <a:lnTo>
                    <a:pt x="166" y="113"/>
                  </a:lnTo>
                  <a:lnTo>
                    <a:pt x="174" y="112"/>
                  </a:lnTo>
                  <a:lnTo>
                    <a:pt x="181" y="111"/>
                  </a:lnTo>
                  <a:lnTo>
                    <a:pt x="189" y="112"/>
                  </a:lnTo>
                  <a:lnTo>
                    <a:pt x="195" y="113"/>
                  </a:lnTo>
                  <a:lnTo>
                    <a:pt x="202" y="114"/>
                  </a:lnTo>
                  <a:lnTo>
                    <a:pt x="209" y="117"/>
                  </a:lnTo>
                  <a:lnTo>
                    <a:pt x="215" y="121"/>
                  </a:lnTo>
                  <a:lnTo>
                    <a:pt x="221" y="124"/>
                  </a:lnTo>
                  <a:lnTo>
                    <a:pt x="226" y="128"/>
                  </a:lnTo>
                  <a:lnTo>
                    <a:pt x="231" y="132"/>
                  </a:lnTo>
                  <a:lnTo>
                    <a:pt x="236" y="138"/>
                  </a:lnTo>
                  <a:lnTo>
                    <a:pt x="240" y="143"/>
                  </a:lnTo>
                  <a:lnTo>
                    <a:pt x="244" y="149"/>
                  </a:lnTo>
                  <a:lnTo>
                    <a:pt x="247" y="156"/>
                  </a:lnTo>
                  <a:lnTo>
                    <a:pt x="250" y="162"/>
                  </a:lnTo>
                  <a:lnTo>
                    <a:pt x="251" y="169"/>
                  </a:lnTo>
                  <a:lnTo>
                    <a:pt x="252" y="176"/>
                  </a:lnTo>
                  <a:lnTo>
                    <a:pt x="253" y="183"/>
                  </a:lnTo>
                  <a:lnTo>
                    <a:pt x="252" y="190"/>
                  </a:lnTo>
                  <a:lnTo>
                    <a:pt x="251" y="198"/>
                  </a:lnTo>
                  <a:lnTo>
                    <a:pt x="250" y="205"/>
                  </a:lnTo>
                  <a:lnTo>
                    <a:pt x="247" y="212"/>
                  </a:lnTo>
                  <a:lnTo>
                    <a:pt x="244" y="218"/>
                  </a:lnTo>
                  <a:lnTo>
                    <a:pt x="240" y="223"/>
                  </a:lnTo>
                  <a:lnTo>
                    <a:pt x="236" y="229"/>
                  </a:lnTo>
                  <a:lnTo>
                    <a:pt x="231" y="234"/>
                  </a:lnTo>
                  <a:lnTo>
                    <a:pt x="226" y="238"/>
                  </a:lnTo>
                  <a:lnTo>
                    <a:pt x="221" y="243"/>
                  </a:lnTo>
                  <a:lnTo>
                    <a:pt x="215" y="247"/>
                  </a:lnTo>
                  <a:lnTo>
                    <a:pt x="209" y="249"/>
                  </a:lnTo>
                  <a:lnTo>
                    <a:pt x="202" y="252"/>
                  </a:lnTo>
                  <a:lnTo>
                    <a:pt x="195" y="253"/>
                  </a:lnTo>
                  <a:lnTo>
                    <a:pt x="189" y="254"/>
                  </a:lnTo>
                  <a:lnTo>
                    <a:pt x="181" y="255"/>
                  </a:lnTo>
                  <a:close/>
                  <a:moveTo>
                    <a:pt x="354" y="223"/>
                  </a:moveTo>
                  <a:lnTo>
                    <a:pt x="327" y="207"/>
                  </a:lnTo>
                  <a:lnTo>
                    <a:pt x="328" y="195"/>
                  </a:lnTo>
                  <a:lnTo>
                    <a:pt x="328" y="183"/>
                  </a:lnTo>
                  <a:lnTo>
                    <a:pt x="328" y="172"/>
                  </a:lnTo>
                  <a:lnTo>
                    <a:pt x="327" y="160"/>
                  </a:lnTo>
                  <a:lnTo>
                    <a:pt x="354" y="144"/>
                  </a:lnTo>
                  <a:lnTo>
                    <a:pt x="357" y="143"/>
                  </a:lnTo>
                  <a:lnTo>
                    <a:pt x="359" y="141"/>
                  </a:lnTo>
                  <a:lnTo>
                    <a:pt x="360" y="139"/>
                  </a:lnTo>
                  <a:lnTo>
                    <a:pt x="361" y="136"/>
                  </a:lnTo>
                  <a:lnTo>
                    <a:pt x="362" y="132"/>
                  </a:lnTo>
                  <a:lnTo>
                    <a:pt x="362" y="129"/>
                  </a:lnTo>
                  <a:lnTo>
                    <a:pt x="361" y="126"/>
                  </a:lnTo>
                  <a:lnTo>
                    <a:pt x="360" y="124"/>
                  </a:lnTo>
                  <a:lnTo>
                    <a:pt x="322" y="59"/>
                  </a:lnTo>
                  <a:lnTo>
                    <a:pt x="320" y="56"/>
                  </a:lnTo>
                  <a:lnTo>
                    <a:pt x="318" y="54"/>
                  </a:lnTo>
                  <a:lnTo>
                    <a:pt x="316" y="53"/>
                  </a:lnTo>
                  <a:lnTo>
                    <a:pt x="313" y="51"/>
                  </a:lnTo>
                  <a:lnTo>
                    <a:pt x="309" y="51"/>
                  </a:lnTo>
                  <a:lnTo>
                    <a:pt x="307" y="51"/>
                  </a:lnTo>
                  <a:lnTo>
                    <a:pt x="304" y="52"/>
                  </a:lnTo>
                  <a:lnTo>
                    <a:pt x="301" y="53"/>
                  </a:lnTo>
                  <a:lnTo>
                    <a:pt x="274" y="69"/>
                  </a:lnTo>
                  <a:lnTo>
                    <a:pt x="266" y="63"/>
                  </a:lnTo>
                  <a:lnTo>
                    <a:pt x="256" y="56"/>
                  </a:lnTo>
                  <a:lnTo>
                    <a:pt x="246" y="51"/>
                  </a:lnTo>
                  <a:lnTo>
                    <a:pt x="237" y="47"/>
                  </a:lnTo>
                  <a:lnTo>
                    <a:pt x="237" y="14"/>
                  </a:lnTo>
                  <a:lnTo>
                    <a:pt x="236" y="10"/>
                  </a:lnTo>
                  <a:lnTo>
                    <a:pt x="236" y="8"/>
                  </a:lnTo>
                  <a:lnTo>
                    <a:pt x="233" y="5"/>
                  </a:lnTo>
                  <a:lnTo>
                    <a:pt x="232" y="3"/>
                  </a:lnTo>
                  <a:lnTo>
                    <a:pt x="229" y="2"/>
                  </a:lnTo>
                  <a:lnTo>
                    <a:pt x="227" y="1"/>
                  </a:lnTo>
                  <a:lnTo>
                    <a:pt x="224" y="0"/>
                  </a:lnTo>
                  <a:lnTo>
                    <a:pt x="222" y="0"/>
                  </a:lnTo>
                  <a:lnTo>
                    <a:pt x="146" y="0"/>
                  </a:lnTo>
                  <a:lnTo>
                    <a:pt x="143" y="0"/>
                  </a:lnTo>
                  <a:lnTo>
                    <a:pt x="140" y="1"/>
                  </a:lnTo>
                  <a:lnTo>
                    <a:pt x="137" y="2"/>
                  </a:lnTo>
                  <a:lnTo>
                    <a:pt x="135" y="3"/>
                  </a:lnTo>
                  <a:lnTo>
                    <a:pt x="134" y="5"/>
                  </a:lnTo>
                  <a:lnTo>
                    <a:pt x="132" y="8"/>
                  </a:lnTo>
                  <a:lnTo>
                    <a:pt x="132" y="10"/>
                  </a:lnTo>
                  <a:lnTo>
                    <a:pt x="131" y="14"/>
                  </a:lnTo>
                  <a:lnTo>
                    <a:pt x="131" y="47"/>
                  </a:lnTo>
                  <a:lnTo>
                    <a:pt x="120" y="52"/>
                  </a:lnTo>
                  <a:lnTo>
                    <a:pt x="109" y="57"/>
                  </a:lnTo>
                  <a:lnTo>
                    <a:pt x="99" y="63"/>
                  </a:lnTo>
                  <a:lnTo>
                    <a:pt x="90" y="69"/>
                  </a:lnTo>
                  <a:lnTo>
                    <a:pt x="61" y="53"/>
                  </a:lnTo>
                  <a:lnTo>
                    <a:pt x="58" y="52"/>
                  </a:lnTo>
                  <a:lnTo>
                    <a:pt x="55" y="51"/>
                  </a:lnTo>
                  <a:lnTo>
                    <a:pt x="53" y="51"/>
                  </a:lnTo>
                  <a:lnTo>
                    <a:pt x="49" y="51"/>
                  </a:lnTo>
                  <a:lnTo>
                    <a:pt x="47" y="52"/>
                  </a:lnTo>
                  <a:lnTo>
                    <a:pt x="44" y="54"/>
                  </a:lnTo>
                  <a:lnTo>
                    <a:pt x="42" y="56"/>
                  </a:lnTo>
                  <a:lnTo>
                    <a:pt x="41" y="59"/>
                  </a:lnTo>
                  <a:lnTo>
                    <a:pt x="2" y="124"/>
                  </a:lnTo>
                  <a:lnTo>
                    <a:pt x="1" y="126"/>
                  </a:lnTo>
                  <a:lnTo>
                    <a:pt x="0" y="129"/>
                  </a:lnTo>
                  <a:lnTo>
                    <a:pt x="0" y="132"/>
                  </a:lnTo>
                  <a:lnTo>
                    <a:pt x="1" y="136"/>
                  </a:lnTo>
                  <a:lnTo>
                    <a:pt x="2" y="139"/>
                  </a:lnTo>
                  <a:lnTo>
                    <a:pt x="3" y="141"/>
                  </a:lnTo>
                  <a:lnTo>
                    <a:pt x="6" y="143"/>
                  </a:lnTo>
                  <a:lnTo>
                    <a:pt x="8" y="144"/>
                  </a:lnTo>
                  <a:lnTo>
                    <a:pt x="36" y="160"/>
                  </a:lnTo>
                  <a:lnTo>
                    <a:pt x="34" y="172"/>
                  </a:lnTo>
                  <a:lnTo>
                    <a:pt x="34" y="183"/>
                  </a:lnTo>
                  <a:lnTo>
                    <a:pt x="34" y="195"/>
                  </a:lnTo>
                  <a:lnTo>
                    <a:pt x="36" y="207"/>
                  </a:lnTo>
                  <a:lnTo>
                    <a:pt x="8" y="223"/>
                  </a:lnTo>
                  <a:lnTo>
                    <a:pt x="6" y="224"/>
                  </a:lnTo>
                  <a:lnTo>
                    <a:pt x="3" y="227"/>
                  </a:lnTo>
                  <a:lnTo>
                    <a:pt x="1" y="230"/>
                  </a:lnTo>
                  <a:lnTo>
                    <a:pt x="0" y="233"/>
                  </a:lnTo>
                  <a:lnTo>
                    <a:pt x="0" y="235"/>
                  </a:lnTo>
                  <a:lnTo>
                    <a:pt x="0" y="237"/>
                  </a:lnTo>
                  <a:lnTo>
                    <a:pt x="1" y="240"/>
                  </a:lnTo>
                  <a:lnTo>
                    <a:pt x="2" y="243"/>
                  </a:lnTo>
                  <a:lnTo>
                    <a:pt x="40" y="309"/>
                  </a:lnTo>
                  <a:lnTo>
                    <a:pt x="42" y="311"/>
                  </a:lnTo>
                  <a:lnTo>
                    <a:pt x="44" y="313"/>
                  </a:lnTo>
                  <a:lnTo>
                    <a:pt x="46" y="314"/>
                  </a:lnTo>
                  <a:lnTo>
                    <a:pt x="48" y="315"/>
                  </a:lnTo>
                  <a:lnTo>
                    <a:pt x="55" y="316"/>
                  </a:lnTo>
                  <a:lnTo>
                    <a:pt x="60" y="314"/>
                  </a:lnTo>
                  <a:lnTo>
                    <a:pt x="90" y="297"/>
                  </a:lnTo>
                  <a:lnTo>
                    <a:pt x="99" y="304"/>
                  </a:lnTo>
                  <a:lnTo>
                    <a:pt x="109" y="310"/>
                  </a:lnTo>
                  <a:lnTo>
                    <a:pt x="120" y="316"/>
                  </a:lnTo>
                  <a:lnTo>
                    <a:pt x="131" y="321"/>
                  </a:lnTo>
                  <a:lnTo>
                    <a:pt x="131" y="354"/>
                  </a:lnTo>
                  <a:lnTo>
                    <a:pt x="132" y="356"/>
                  </a:lnTo>
                  <a:lnTo>
                    <a:pt x="132" y="359"/>
                  </a:lnTo>
                  <a:lnTo>
                    <a:pt x="134" y="361"/>
                  </a:lnTo>
                  <a:lnTo>
                    <a:pt x="135" y="363"/>
                  </a:lnTo>
                  <a:lnTo>
                    <a:pt x="137" y="366"/>
                  </a:lnTo>
                  <a:lnTo>
                    <a:pt x="140" y="368"/>
                  </a:lnTo>
                  <a:lnTo>
                    <a:pt x="143" y="368"/>
                  </a:lnTo>
                  <a:lnTo>
                    <a:pt x="146" y="369"/>
                  </a:lnTo>
                  <a:lnTo>
                    <a:pt x="222" y="369"/>
                  </a:lnTo>
                  <a:lnTo>
                    <a:pt x="225" y="368"/>
                  </a:lnTo>
                  <a:lnTo>
                    <a:pt x="227" y="368"/>
                  </a:lnTo>
                  <a:lnTo>
                    <a:pt x="229" y="366"/>
                  </a:lnTo>
                  <a:lnTo>
                    <a:pt x="232" y="363"/>
                  </a:lnTo>
                  <a:lnTo>
                    <a:pt x="233" y="361"/>
                  </a:lnTo>
                  <a:lnTo>
                    <a:pt x="236" y="359"/>
                  </a:lnTo>
                  <a:lnTo>
                    <a:pt x="236" y="356"/>
                  </a:lnTo>
                  <a:lnTo>
                    <a:pt x="237" y="354"/>
                  </a:lnTo>
                  <a:lnTo>
                    <a:pt x="237" y="321"/>
                  </a:lnTo>
                  <a:lnTo>
                    <a:pt x="246" y="316"/>
                  </a:lnTo>
                  <a:lnTo>
                    <a:pt x="256" y="311"/>
                  </a:lnTo>
                  <a:lnTo>
                    <a:pt x="266" y="305"/>
                  </a:lnTo>
                  <a:lnTo>
                    <a:pt x="274" y="298"/>
                  </a:lnTo>
                  <a:lnTo>
                    <a:pt x="302" y="313"/>
                  </a:lnTo>
                  <a:lnTo>
                    <a:pt x="305" y="315"/>
                  </a:lnTo>
                  <a:lnTo>
                    <a:pt x="307" y="315"/>
                  </a:lnTo>
                  <a:lnTo>
                    <a:pt x="310" y="316"/>
                  </a:lnTo>
                  <a:lnTo>
                    <a:pt x="314" y="316"/>
                  </a:lnTo>
                  <a:lnTo>
                    <a:pt x="319" y="313"/>
                  </a:lnTo>
                  <a:lnTo>
                    <a:pt x="322" y="309"/>
                  </a:lnTo>
                  <a:lnTo>
                    <a:pt x="360" y="243"/>
                  </a:lnTo>
                  <a:lnTo>
                    <a:pt x="362" y="240"/>
                  </a:lnTo>
                  <a:lnTo>
                    <a:pt x="362" y="237"/>
                  </a:lnTo>
                  <a:lnTo>
                    <a:pt x="362" y="234"/>
                  </a:lnTo>
                  <a:lnTo>
                    <a:pt x="362" y="232"/>
                  </a:lnTo>
                  <a:lnTo>
                    <a:pt x="361" y="229"/>
                  </a:lnTo>
                  <a:lnTo>
                    <a:pt x="359" y="227"/>
                  </a:lnTo>
                  <a:lnTo>
                    <a:pt x="357" y="224"/>
                  </a:lnTo>
                  <a:lnTo>
                    <a:pt x="354" y="22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7" name="TextBox 6">
            <a:extLst>
              <a:ext uri="{FF2B5EF4-FFF2-40B4-BE49-F238E27FC236}">
                <a16:creationId xmlns:a16="http://schemas.microsoft.com/office/drawing/2014/main" id="{B2E447C3-F869-A8FC-7C47-BA199FA8EE6A}"/>
              </a:ext>
            </a:extLst>
          </p:cNvPr>
          <p:cNvSpPr txBox="1"/>
          <p:nvPr/>
        </p:nvSpPr>
        <p:spPr>
          <a:xfrm>
            <a:off x="5259897" y="1622078"/>
            <a:ext cx="1662419" cy="523220"/>
          </a:xfrm>
          <a:prstGeom prst="rect">
            <a:avLst/>
          </a:prstGeom>
          <a:noFill/>
        </p:spPr>
        <p:txBody>
          <a:bodyPr wrap="square" rtlCol="0">
            <a:spAutoFit/>
          </a:bodyPr>
          <a:lstStyle/>
          <a:p>
            <a:r>
              <a:rPr lang="en-GB" sz="2800" dirty="0"/>
              <a:t>Benefits?</a:t>
            </a:r>
          </a:p>
        </p:txBody>
      </p:sp>
      <p:sp>
        <p:nvSpPr>
          <p:cNvPr id="3" name="TextBox 2">
            <a:extLst>
              <a:ext uri="{FF2B5EF4-FFF2-40B4-BE49-F238E27FC236}">
                <a16:creationId xmlns:a16="http://schemas.microsoft.com/office/drawing/2014/main" id="{FEE93890-F63D-C6D3-657E-B1035A16D8FF}"/>
              </a:ext>
            </a:extLst>
          </p:cNvPr>
          <p:cNvSpPr txBox="1"/>
          <p:nvPr/>
        </p:nvSpPr>
        <p:spPr>
          <a:xfrm>
            <a:off x="532890" y="2273468"/>
            <a:ext cx="9290618" cy="4247317"/>
          </a:xfrm>
          <a:prstGeom prst="rect">
            <a:avLst/>
          </a:prstGeom>
          <a:noFill/>
        </p:spPr>
        <p:txBody>
          <a:bodyPr wrap="square" rtlCol="0">
            <a:spAutoFit/>
          </a:bodyPr>
          <a:lstStyle/>
          <a:p>
            <a:r>
              <a:rPr lang="en-GB" dirty="0"/>
              <a:t>Environment</a:t>
            </a:r>
          </a:p>
          <a:p>
            <a:endParaRPr lang="en-GB" dirty="0"/>
          </a:p>
          <a:p>
            <a:pPr marL="285750" indent="-285750">
              <a:buFont typeface="Trebuchet MS" panose="020B0603020202020204" pitchFamily="34" charset="0"/>
              <a:buChar char="—"/>
            </a:pPr>
            <a:r>
              <a:rPr lang="en-GB" dirty="0"/>
              <a:t>Repetitive manufacturing at a centralised location allows for more efficient waste reduction, recycling and reuse.</a:t>
            </a:r>
          </a:p>
          <a:p>
            <a:pPr marL="285750" indent="-285750">
              <a:buFont typeface="Trebuchet MS" panose="020B0603020202020204" pitchFamily="34" charset="0"/>
              <a:buChar char="—"/>
            </a:pPr>
            <a:endParaRPr lang="en-GB" dirty="0"/>
          </a:p>
          <a:p>
            <a:pPr marL="285750" indent="-285750">
              <a:buFont typeface="Trebuchet MS" panose="020B0603020202020204" pitchFamily="34" charset="0"/>
              <a:buChar char="—"/>
            </a:pPr>
            <a:r>
              <a:rPr lang="en-GB" dirty="0"/>
              <a:t>Materials with short working life can be used repetitively producing less waste.</a:t>
            </a:r>
          </a:p>
          <a:p>
            <a:pPr marL="285750" indent="-285750">
              <a:buFont typeface="Trebuchet MS" panose="020B0603020202020204" pitchFamily="34" charset="0"/>
              <a:buChar char="—"/>
            </a:pPr>
            <a:endParaRPr lang="en-GB" dirty="0"/>
          </a:p>
          <a:p>
            <a:pPr marL="285750" indent="-285750">
              <a:buFont typeface="Trebuchet MS" panose="020B0603020202020204" pitchFamily="34" charset="0"/>
              <a:buChar char="—"/>
            </a:pPr>
            <a:r>
              <a:rPr lang="en-GB" dirty="0"/>
              <a:t>Some waste like timber offcuts can be processed into new materials (OSB, Glulam) or can be used as fuel for heating the facility.</a:t>
            </a:r>
          </a:p>
          <a:p>
            <a:pPr marL="285750" indent="-285750">
              <a:buFont typeface="Trebuchet MS" panose="020B0603020202020204" pitchFamily="34" charset="0"/>
              <a:buChar char="—"/>
            </a:pPr>
            <a:endParaRPr lang="en-GB" dirty="0"/>
          </a:p>
          <a:p>
            <a:pPr marL="285750" indent="-285750">
              <a:buFont typeface="Trebuchet MS" panose="020B0603020202020204" pitchFamily="34" charset="0"/>
              <a:buChar char="—"/>
            </a:pPr>
            <a:r>
              <a:rPr lang="en-GB" dirty="0"/>
              <a:t>Established repetitive processes make it easier to capture waste safely</a:t>
            </a:r>
          </a:p>
          <a:p>
            <a:pPr marL="285750" indent="-285750">
              <a:buFont typeface="Trebuchet MS" panose="020B0603020202020204" pitchFamily="34" charset="0"/>
              <a:buChar char="—"/>
            </a:pPr>
            <a:endParaRPr lang="en-GB" dirty="0"/>
          </a:p>
          <a:p>
            <a:pPr marL="285750" indent="-285750">
              <a:buFont typeface="Trebuchet MS" panose="020B0603020202020204" pitchFamily="34" charset="0"/>
              <a:buChar char="—"/>
            </a:pPr>
            <a:r>
              <a:rPr lang="en-GB" dirty="0"/>
              <a:t>Less disruption to natural environment/public at the site location.</a:t>
            </a:r>
          </a:p>
          <a:p>
            <a:pPr marL="285750" indent="-285750">
              <a:buFont typeface="Trebuchet MS" panose="020B0603020202020204" pitchFamily="34" charset="0"/>
              <a:buChar char="—"/>
            </a:pPr>
            <a:endParaRPr lang="en-GB" dirty="0"/>
          </a:p>
          <a:p>
            <a:pPr marL="285750" indent="-285750">
              <a:buFont typeface="Trebuchet MS" panose="020B0603020202020204" pitchFamily="34" charset="0"/>
              <a:buChar char="—"/>
            </a:pPr>
            <a:r>
              <a:rPr lang="en-GB" dirty="0"/>
              <a:t>A centralised manufacturing plant is more suited to utilising low energy technology.</a:t>
            </a:r>
          </a:p>
        </p:txBody>
      </p:sp>
    </p:spTree>
    <p:extLst>
      <p:ext uri="{BB962C8B-B14F-4D97-AF65-F5344CB8AC3E}">
        <p14:creationId xmlns:p14="http://schemas.microsoft.com/office/powerpoint/2010/main" val="802470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hidden="1">
            <a:extLst>
              <a:ext uri="{FF2B5EF4-FFF2-40B4-BE49-F238E27FC236}">
                <a16:creationId xmlns:a16="http://schemas.microsoft.com/office/drawing/2014/main" id="{B5981CF1-BC08-49F8-B0F9-AAF98EC67450}"/>
              </a:ext>
            </a:extLst>
          </p:cNvPr>
          <p:cNvSpPr>
            <a:spLocks noGrp="1"/>
          </p:cNvSpPr>
          <p:nvPr>
            <p:ph type="title" idx="4294967295"/>
          </p:nvPr>
        </p:nvSpPr>
        <p:spPr>
          <a:xfrm>
            <a:off x="0" y="365125"/>
            <a:ext cx="10515600" cy="1325563"/>
          </a:xfrm>
        </p:spPr>
        <p:txBody>
          <a:bodyPr/>
          <a:lstStyle/>
          <a:p>
            <a:r>
              <a:rPr lang="en-US" dirty="0"/>
              <a:t>Project analysis slide 2</a:t>
            </a:r>
          </a:p>
        </p:txBody>
      </p:sp>
      <p:cxnSp>
        <p:nvCxnSpPr>
          <p:cNvPr id="8" name="Straight Connector 7">
            <a:extLst>
              <a:ext uri="{FF2B5EF4-FFF2-40B4-BE49-F238E27FC236}">
                <a16:creationId xmlns:a16="http://schemas.microsoft.com/office/drawing/2014/main" id="{D0986099-F5F2-4E8B-BE17-81194861A00C}"/>
              </a:ext>
              <a:ext uri="{C183D7F6-B498-43B3-948B-1728B52AA6E4}">
                <adec:decorative xmlns:adec="http://schemas.microsoft.com/office/drawing/2017/decorative" val="1"/>
              </a:ext>
            </a:extLst>
          </p:cNvPr>
          <p:cNvCxnSpPr>
            <a:cxnSpLocks/>
          </p:cNvCxnSpPr>
          <p:nvPr/>
        </p:nvCxnSpPr>
        <p:spPr>
          <a:xfrm>
            <a:off x="8909108" y="522898"/>
            <a:ext cx="3282892" cy="0"/>
          </a:xfrm>
          <a:prstGeom prst="line">
            <a:avLst/>
          </a:prstGeom>
          <a:ln>
            <a:solidFill>
              <a:schemeClr val="accent3">
                <a:lumMod val="50000"/>
              </a:schemeClr>
            </a:solidFill>
            <a:headEnd type="oval"/>
          </a:ln>
        </p:spPr>
        <p:style>
          <a:lnRef idx="1">
            <a:schemeClr val="accent1"/>
          </a:lnRef>
          <a:fillRef idx="0">
            <a:schemeClr val="accent1"/>
          </a:fillRef>
          <a:effectRef idx="0">
            <a:schemeClr val="accent1"/>
          </a:effectRef>
          <a:fontRef idx="minor">
            <a:schemeClr val="tx1"/>
          </a:fontRef>
        </p:style>
      </p:cxnSp>
      <p:sp>
        <p:nvSpPr>
          <p:cNvPr id="11" name="Title 1">
            <a:extLst>
              <a:ext uri="{FF2B5EF4-FFF2-40B4-BE49-F238E27FC236}">
                <a16:creationId xmlns:a16="http://schemas.microsoft.com/office/drawing/2014/main" id="{4E3F5479-058B-4FA8-92E9-18CAB8CDC5C5}"/>
              </a:ext>
            </a:extLst>
          </p:cNvPr>
          <p:cNvSpPr txBox="1">
            <a:spLocks/>
          </p:cNvSpPr>
          <p:nvPr/>
        </p:nvSpPr>
        <p:spPr>
          <a:xfrm>
            <a:off x="228600" y="322168"/>
            <a:ext cx="11734800" cy="775597"/>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2800" b="1" dirty="0">
                <a:solidFill>
                  <a:schemeClr val="tx1">
                    <a:lumMod val="75000"/>
                    <a:lumOff val="25000"/>
                  </a:schemeClr>
                </a:solidFill>
              </a:rPr>
              <a:t>Off-Site Construction</a:t>
            </a:r>
            <a:br>
              <a:rPr lang="en-US" sz="2800" dirty="0">
                <a:solidFill>
                  <a:schemeClr val="tx1">
                    <a:lumMod val="75000"/>
                    <a:lumOff val="25000"/>
                  </a:schemeClr>
                </a:solidFill>
              </a:rPr>
            </a:br>
            <a:endParaRPr lang="en-US" sz="2800" dirty="0">
              <a:solidFill>
                <a:schemeClr val="tx1">
                  <a:lumMod val="75000"/>
                  <a:lumOff val="25000"/>
                </a:schemeClr>
              </a:solidFill>
            </a:endParaRPr>
          </a:p>
        </p:txBody>
      </p:sp>
      <p:cxnSp>
        <p:nvCxnSpPr>
          <p:cNvPr id="14" name="Straight Connector 13">
            <a:extLst>
              <a:ext uri="{FF2B5EF4-FFF2-40B4-BE49-F238E27FC236}">
                <a16:creationId xmlns:a16="http://schemas.microsoft.com/office/drawing/2014/main" id="{83E690F4-843A-47A5-8620-4FB01C0D8E68}"/>
              </a:ext>
              <a:ext uri="{C183D7F6-B498-43B3-948B-1728B52AA6E4}">
                <adec:decorative xmlns:adec="http://schemas.microsoft.com/office/drawing/2017/decorative" val="1"/>
              </a:ext>
            </a:extLst>
          </p:cNvPr>
          <p:cNvCxnSpPr>
            <a:cxnSpLocks/>
          </p:cNvCxnSpPr>
          <p:nvPr/>
        </p:nvCxnSpPr>
        <p:spPr>
          <a:xfrm>
            <a:off x="0" y="522898"/>
            <a:ext cx="3305262" cy="0"/>
          </a:xfrm>
          <a:prstGeom prst="line">
            <a:avLst/>
          </a:prstGeom>
          <a:ln>
            <a:solidFill>
              <a:schemeClr val="accent3">
                <a:lumMod val="50000"/>
              </a:schemeClr>
            </a:solidFill>
            <a:tailEnd type="oval"/>
          </a:ln>
        </p:spPr>
        <p:style>
          <a:lnRef idx="1">
            <a:schemeClr val="accent1"/>
          </a:lnRef>
          <a:fillRef idx="0">
            <a:schemeClr val="accent1"/>
          </a:fillRef>
          <a:effectRef idx="0">
            <a:schemeClr val="accent1"/>
          </a:effectRef>
          <a:fontRef idx="minor">
            <a:schemeClr val="tx1"/>
          </a:fontRef>
        </p:style>
      </p:cxnSp>
      <p:grpSp>
        <p:nvGrpSpPr>
          <p:cNvPr id="31" name="Group 30" descr="Icons of bar chart and line graph.">
            <a:extLst>
              <a:ext uri="{FF2B5EF4-FFF2-40B4-BE49-F238E27FC236}">
                <a16:creationId xmlns:a16="http://schemas.microsoft.com/office/drawing/2014/main" id="{044C3643-8A0E-47C1-BEB8-C73203B5E58D}"/>
              </a:ext>
            </a:extLst>
          </p:cNvPr>
          <p:cNvGrpSpPr/>
          <p:nvPr/>
        </p:nvGrpSpPr>
        <p:grpSpPr>
          <a:xfrm>
            <a:off x="4715661" y="1810536"/>
            <a:ext cx="347679" cy="347679"/>
            <a:chOff x="4319588" y="2492375"/>
            <a:chExt cx="287338" cy="287338"/>
          </a:xfrm>
          <a:solidFill>
            <a:schemeClr val="bg1"/>
          </a:solidFill>
        </p:grpSpPr>
        <p:sp>
          <p:nvSpPr>
            <p:cNvPr id="32" name="Freeform 372">
              <a:extLst>
                <a:ext uri="{FF2B5EF4-FFF2-40B4-BE49-F238E27FC236}">
                  <a16:creationId xmlns:a16="http://schemas.microsoft.com/office/drawing/2014/main" id="{56E8F5A5-5318-470B-8F42-337C264086AA}"/>
                </a:ext>
              </a:extLst>
            </p:cNvPr>
            <p:cNvSpPr>
              <a:spLocks/>
            </p:cNvSpPr>
            <p:nvPr/>
          </p:nvSpPr>
          <p:spPr bwMode="auto">
            <a:xfrm>
              <a:off x="4319588" y="2587625"/>
              <a:ext cx="287338" cy="192088"/>
            </a:xfrm>
            <a:custGeom>
              <a:avLst/>
              <a:gdLst>
                <a:gd name="T0" fmla="*/ 843 w 904"/>
                <a:gd name="T1" fmla="*/ 572 h 602"/>
                <a:gd name="T2" fmla="*/ 843 w 904"/>
                <a:gd name="T3" fmla="*/ 12 h 602"/>
                <a:gd name="T4" fmla="*/ 841 w 904"/>
                <a:gd name="T5" fmla="*/ 7 h 602"/>
                <a:gd name="T6" fmla="*/ 836 w 904"/>
                <a:gd name="T7" fmla="*/ 3 h 602"/>
                <a:gd name="T8" fmla="*/ 831 w 904"/>
                <a:gd name="T9" fmla="*/ 1 h 602"/>
                <a:gd name="T10" fmla="*/ 708 w 904"/>
                <a:gd name="T11" fmla="*/ 0 h 602"/>
                <a:gd name="T12" fmla="*/ 702 w 904"/>
                <a:gd name="T13" fmla="*/ 2 h 602"/>
                <a:gd name="T14" fmla="*/ 697 w 904"/>
                <a:gd name="T15" fmla="*/ 5 h 602"/>
                <a:gd name="T16" fmla="*/ 694 w 904"/>
                <a:gd name="T17" fmla="*/ 9 h 602"/>
                <a:gd name="T18" fmla="*/ 693 w 904"/>
                <a:gd name="T19" fmla="*/ 16 h 602"/>
                <a:gd name="T20" fmla="*/ 632 w 904"/>
                <a:gd name="T21" fmla="*/ 572 h 602"/>
                <a:gd name="T22" fmla="*/ 632 w 904"/>
                <a:gd name="T23" fmla="*/ 283 h 602"/>
                <a:gd name="T24" fmla="*/ 630 w 904"/>
                <a:gd name="T25" fmla="*/ 277 h 602"/>
                <a:gd name="T26" fmla="*/ 626 w 904"/>
                <a:gd name="T27" fmla="*/ 274 h 602"/>
                <a:gd name="T28" fmla="*/ 621 w 904"/>
                <a:gd name="T29" fmla="*/ 271 h 602"/>
                <a:gd name="T30" fmla="*/ 497 w 904"/>
                <a:gd name="T31" fmla="*/ 271 h 602"/>
                <a:gd name="T32" fmla="*/ 491 w 904"/>
                <a:gd name="T33" fmla="*/ 272 h 602"/>
                <a:gd name="T34" fmla="*/ 487 w 904"/>
                <a:gd name="T35" fmla="*/ 275 h 602"/>
                <a:gd name="T36" fmla="*/ 483 w 904"/>
                <a:gd name="T37" fmla="*/ 281 h 602"/>
                <a:gd name="T38" fmla="*/ 482 w 904"/>
                <a:gd name="T39" fmla="*/ 286 h 602"/>
                <a:gd name="T40" fmla="*/ 421 w 904"/>
                <a:gd name="T41" fmla="*/ 572 h 602"/>
                <a:gd name="T42" fmla="*/ 421 w 904"/>
                <a:gd name="T43" fmla="*/ 193 h 602"/>
                <a:gd name="T44" fmla="*/ 419 w 904"/>
                <a:gd name="T45" fmla="*/ 187 h 602"/>
                <a:gd name="T46" fmla="*/ 415 w 904"/>
                <a:gd name="T47" fmla="*/ 183 h 602"/>
                <a:gd name="T48" fmla="*/ 409 w 904"/>
                <a:gd name="T49" fmla="*/ 181 h 602"/>
                <a:gd name="T50" fmla="*/ 286 w 904"/>
                <a:gd name="T51" fmla="*/ 181 h 602"/>
                <a:gd name="T52" fmla="*/ 281 w 904"/>
                <a:gd name="T53" fmla="*/ 182 h 602"/>
                <a:gd name="T54" fmla="*/ 275 w 904"/>
                <a:gd name="T55" fmla="*/ 185 h 602"/>
                <a:gd name="T56" fmla="*/ 272 w 904"/>
                <a:gd name="T57" fmla="*/ 190 h 602"/>
                <a:gd name="T58" fmla="*/ 271 w 904"/>
                <a:gd name="T59" fmla="*/ 196 h 602"/>
                <a:gd name="T60" fmla="*/ 211 w 904"/>
                <a:gd name="T61" fmla="*/ 572 h 602"/>
                <a:gd name="T62" fmla="*/ 211 w 904"/>
                <a:gd name="T63" fmla="*/ 404 h 602"/>
                <a:gd name="T64" fmla="*/ 209 w 904"/>
                <a:gd name="T65" fmla="*/ 399 h 602"/>
                <a:gd name="T66" fmla="*/ 205 w 904"/>
                <a:gd name="T67" fmla="*/ 394 h 602"/>
                <a:gd name="T68" fmla="*/ 199 w 904"/>
                <a:gd name="T69" fmla="*/ 392 h 602"/>
                <a:gd name="T70" fmla="*/ 76 w 904"/>
                <a:gd name="T71" fmla="*/ 391 h 602"/>
                <a:gd name="T72" fmla="*/ 69 w 904"/>
                <a:gd name="T73" fmla="*/ 392 h 602"/>
                <a:gd name="T74" fmla="*/ 65 w 904"/>
                <a:gd name="T75" fmla="*/ 396 h 602"/>
                <a:gd name="T76" fmla="*/ 62 w 904"/>
                <a:gd name="T77" fmla="*/ 401 h 602"/>
                <a:gd name="T78" fmla="*/ 61 w 904"/>
                <a:gd name="T79" fmla="*/ 406 h 602"/>
                <a:gd name="T80" fmla="*/ 15 w 904"/>
                <a:gd name="T81" fmla="*/ 572 h 602"/>
                <a:gd name="T82" fmla="*/ 9 w 904"/>
                <a:gd name="T83" fmla="*/ 573 h 602"/>
                <a:gd name="T84" fmla="*/ 5 w 904"/>
                <a:gd name="T85" fmla="*/ 577 h 602"/>
                <a:gd name="T86" fmla="*/ 2 w 904"/>
                <a:gd name="T87" fmla="*/ 581 h 602"/>
                <a:gd name="T88" fmla="*/ 0 w 904"/>
                <a:gd name="T89" fmla="*/ 587 h 602"/>
                <a:gd name="T90" fmla="*/ 2 w 904"/>
                <a:gd name="T91" fmla="*/ 593 h 602"/>
                <a:gd name="T92" fmla="*/ 5 w 904"/>
                <a:gd name="T93" fmla="*/ 598 h 602"/>
                <a:gd name="T94" fmla="*/ 9 w 904"/>
                <a:gd name="T95" fmla="*/ 601 h 602"/>
                <a:gd name="T96" fmla="*/ 15 w 904"/>
                <a:gd name="T97" fmla="*/ 602 h 602"/>
                <a:gd name="T98" fmla="*/ 196 w 904"/>
                <a:gd name="T99" fmla="*/ 602 h 602"/>
                <a:gd name="T100" fmla="*/ 406 w 904"/>
                <a:gd name="T101" fmla="*/ 602 h 602"/>
                <a:gd name="T102" fmla="*/ 617 w 904"/>
                <a:gd name="T103" fmla="*/ 602 h 602"/>
                <a:gd name="T104" fmla="*/ 828 w 904"/>
                <a:gd name="T105" fmla="*/ 602 h 602"/>
                <a:gd name="T106" fmla="*/ 891 w 904"/>
                <a:gd name="T107" fmla="*/ 602 h 602"/>
                <a:gd name="T108" fmla="*/ 896 w 904"/>
                <a:gd name="T109" fmla="*/ 600 h 602"/>
                <a:gd name="T110" fmla="*/ 901 w 904"/>
                <a:gd name="T111" fmla="*/ 596 h 602"/>
                <a:gd name="T112" fmla="*/ 903 w 904"/>
                <a:gd name="T113" fmla="*/ 591 h 602"/>
                <a:gd name="T114" fmla="*/ 903 w 904"/>
                <a:gd name="T115" fmla="*/ 584 h 602"/>
                <a:gd name="T116" fmla="*/ 901 w 904"/>
                <a:gd name="T117" fmla="*/ 579 h 602"/>
                <a:gd name="T118" fmla="*/ 896 w 904"/>
                <a:gd name="T119" fmla="*/ 575 h 602"/>
                <a:gd name="T120" fmla="*/ 891 w 904"/>
                <a:gd name="T121" fmla="*/ 572 h 6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904" h="602">
                  <a:moveTo>
                    <a:pt x="889" y="572"/>
                  </a:moveTo>
                  <a:lnTo>
                    <a:pt x="843" y="572"/>
                  </a:lnTo>
                  <a:lnTo>
                    <a:pt x="843" y="16"/>
                  </a:lnTo>
                  <a:lnTo>
                    <a:pt x="843" y="12"/>
                  </a:lnTo>
                  <a:lnTo>
                    <a:pt x="842" y="9"/>
                  </a:lnTo>
                  <a:lnTo>
                    <a:pt x="841" y="7"/>
                  </a:lnTo>
                  <a:lnTo>
                    <a:pt x="838" y="5"/>
                  </a:lnTo>
                  <a:lnTo>
                    <a:pt x="836" y="3"/>
                  </a:lnTo>
                  <a:lnTo>
                    <a:pt x="834" y="2"/>
                  </a:lnTo>
                  <a:lnTo>
                    <a:pt x="831" y="1"/>
                  </a:lnTo>
                  <a:lnTo>
                    <a:pt x="828" y="1"/>
                  </a:lnTo>
                  <a:lnTo>
                    <a:pt x="708" y="0"/>
                  </a:lnTo>
                  <a:lnTo>
                    <a:pt x="704" y="1"/>
                  </a:lnTo>
                  <a:lnTo>
                    <a:pt x="702" y="2"/>
                  </a:lnTo>
                  <a:lnTo>
                    <a:pt x="699" y="3"/>
                  </a:lnTo>
                  <a:lnTo>
                    <a:pt x="697" y="5"/>
                  </a:lnTo>
                  <a:lnTo>
                    <a:pt x="695" y="7"/>
                  </a:lnTo>
                  <a:lnTo>
                    <a:pt x="694" y="9"/>
                  </a:lnTo>
                  <a:lnTo>
                    <a:pt x="693" y="12"/>
                  </a:lnTo>
                  <a:lnTo>
                    <a:pt x="693" y="16"/>
                  </a:lnTo>
                  <a:lnTo>
                    <a:pt x="693" y="572"/>
                  </a:lnTo>
                  <a:lnTo>
                    <a:pt x="632" y="572"/>
                  </a:lnTo>
                  <a:lnTo>
                    <a:pt x="632" y="286"/>
                  </a:lnTo>
                  <a:lnTo>
                    <a:pt x="632" y="283"/>
                  </a:lnTo>
                  <a:lnTo>
                    <a:pt x="631" y="281"/>
                  </a:lnTo>
                  <a:lnTo>
                    <a:pt x="630" y="277"/>
                  </a:lnTo>
                  <a:lnTo>
                    <a:pt x="628" y="275"/>
                  </a:lnTo>
                  <a:lnTo>
                    <a:pt x="626" y="274"/>
                  </a:lnTo>
                  <a:lnTo>
                    <a:pt x="623" y="272"/>
                  </a:lnTo>
                  <a:lnTo>
                    <a:pt x="621" y="271"/>
                  </a:lnTo>
                  <a:lnTo>
                    <a:pt x="617" y="271"/>
                  </a:lnTo>
                  <a:lnTo>
                    <a:pt x="497" y="271"/>
                  </a:lnTo>
                  <a:lnTo>
                    <a:pt x="494" y="271"/>
                  </a:lnTo>
                  <a:lnTo>
                    <a:pt x="491" y="272"/>
                  </a:lnTo>
                  <a:lnTo>
                    <a:pt x="489" y="274"/>
                  </a:lnTo>
                  <a:lnTo>
                    <a:pt x="487" y="275"/>
                  </a:lnTo>
                  <a:lnTo>
                    <a:pt x="484" y="277"/>
                  </a:lnTo>
                  <a:lnTo>
                    <a:pt x="483" y="281"/>
                  </a:lnTo>
                  <a:lnTo>
                    <a:pt x="482" y="283"/>
                  </a:lnTo>
                  <a:lnTo>
                    <a:pt x="482" y="286"/>
                  </a:lnTo>
                  <a:lnTo>
                    <a:pt x="482" y="572"/>
                  </a:lnTo>
                  <a:lnTo>
                    <a:pt x="421" y="572"/>
                  </a:lnTo>
                  <a:lnTo>
                    <a:pt x="421" y="196"/>
                  </a:lnTo>
                  <a:lnTo>
                    <a:pt x="421" y="193"/>
                  </a:lnTo>
                  <a:lnTo>
                    <a:pt x="420" y="190"/>
                  </a:lnTo>
                  <a:lnTo>
                    <a:pt x="419" y="187"/>
                  </a:lnTo>
                  <a:lnTo>
                    <a:pt x="417" y="185"/>
                  </a:lnTo>
                  <a:lnTo>
                    <a:pt x="415" y="183"/>
                  </a:lnTo>
                  <a:lnTo>
                    <a:pt x="413" y="182"/>
                  </a:lnTo>
                  <a:lnTo>
                    <a:pt x="409" y="181"/>
                  </a:lnTo>
                  <a:lnTo>
                    <a:pt x="406" y="181"/>
                  </a:lnTo>
                  <a:lnTo>
                    <a:pt x="286" y="181"/>
                  </a:lnTo>
                  <a:lnTo>
                    <a:pt x="283" y="181"/>
                  </a:lnTo>
                  <a:lnTo>
                    <a:pt x="281" y="182"/>
                  </a:lnTo>
                  <a:lnTo>
                    <a:pt x="277" y="183"/>
                  </a:lnTo>
                  <a:lnTo>
                    <a:pt x="275" y="185"/>
                  </a:lnTo>
                  <a:lnTo>
                    <a:pt x="273" y="187"/>
                  </a:lnTo>
                  <a:lnTo>
                    <a:pt x="272" y="190"/>
                  </a:lnTo>
                  <a:lnTo>
                    <a:pt x="271" y="193"/>
                  </a:lnTo>
                  <a:lnTo>
                    <a:pt x="271" y="196"/>
                  </a:lnTo>
                  <a:lnTo>
                    <a:pt x="271" y="572"/>
                  </a:lnTo>
                  <a:lnTo>
                    <a:pt x="211" y="572"/>
                  </a:lnTo>
                  <a:lnTo>
                    <a:pt x="211" y="406"/>
                  </a:lnTo>
                  <a:lnTo>
                    <a:pt x="211" y="404"/>
                  </a:lnTo>
                  <a:lnTo>
                    <a:pt x="210" y="401"/>
                  </a:lnTo>
                  <a:lnTo>
                    <a:pt x="209" y="399"/>
                  </a:lnTo>
                  <a:lnTo>
                    <a:pt x="207" y="396"/>
                  </a:lnTo>
                  <a:lnTo>
                    <a:pt x="205" y="394"/>
                  </a:lnTo>
                  <a:lnTo>
                    <a:pt x="201" y="393"/>
                  </a:lnTo>
                  <a:lnTo>
                    <a:pt x="199" y="392"/>
                  </a:lnTo>
                  <a:lnTo>
                    <a:pt x="196" y="391"/>
                  </a:lnTo>
                  <a:lnTo>
                    <a:pt x="76" y="391"/>
                  </a:lnTo>
                  <a:lnTo>
                    <a:pt x="73" y="392"/>
                  </a:lnTo>
                  <a:lnTo>
                    <a:pt x="69" y="392"/>
                  </a:lnTo>
                  <a:lnTo>
                    <a:pt x="67" y="394"/>
                  </a:lnTo>
                  <a:lnTo>
                    <a:pt x="65" y="396"/>
                  </a:lnTo>
                  <a:lnTo>
                    <a:pt x="63" y="399"/>
                  </a:lnTo>
                  <a:lnTo>
                    <a:pt x="62" y="401"/>
                  </a:lnTo>
                  <a:lnTo>
                    <a:pt x="61" y="404"/>
                  </a:lnTo>
                  <a:lnTo>
                    <a:pt x="61" y="406"/>
                  </a:lnTo>
                  <a:lnTo>
                    <a:pt x="61" y="572"/>
                  </a:lnTo>
                  <a:lnTo>
                    <a:pt x="15" y="572"/>
                  </a:lnTo>
                  <a:lnTo>
                    <a:pt x="13" y="572"/>
                  </a:lnTo>
                  <a:lnTo>
                    <a:pt x="9" y="573"/>
                  </a:lnTo>
                  <a:lnTo>
                    <a:pt x="7" y="575"/>
                  </a:lnTo>
                  <a:lnTo>
                    <a:pt x="5" y="577"/>
                  </a:lnTo>
                  <a:lnTo>
                    <a:pt x="3" y="579"/>
                  </a:lnTo>
                  <a:lnTo>
                    <a:pt x="2" y="581"/>
                  </a:lnTo>
                  <a:lnTo>
                    <a:pt x="1" y="584"/>
                  </a:lnTo>
                  <a:lnTo>
                    <a:pt x="0" y="587"/>
                  </a:lnTo>
                  <a:lnTo>
                    <a:pt x="1" y="591"/>
                  </a:lnTo>
                  <a:lnTo>
                    <a:pt x="2" y="593"/>
                  </a:lnTo>
                  <a:lnTo>
                    <a:pt x="3" y="596"/>
                  </a:lnTo>
                  <a:lnTo>
                    <a:pt x="5" y="598"/>
                  </a:lnTo>
                  <a:lnTo>
                    <a:pt x="7" y="600"/>
                  </a:lnTo>
                  <a:lnTo>
                    <a:pt x="9" y="601"/>
                  </a:lnTo>
                  <a:lnTo>
                    <a:pt x="13" y="602"/>
                  </a:lnTo>
                  <a:lnTo>
                    <a:pt x="15" y="602"/>
                  </a:lnTo>
                  <a:lnTo>
                    <a:pt x="76" y="602"/>
                  </a:lnTo>
                  <a:lnTo>
                    <a:pt x="196" y="602"/>
                  </a:lnTo>
                  <a:lnTo>
                    <a:pt x="286" y="602"/>
                  </a:lnTo>
                  <a:lnTo>
                    <a:pt x="406" y="602"/>
                  </a:lnTo>
                  <a:lnTo>
                    <a:pt x="497" y="602"/>
                  </a:lnTo>
                  <a:lnTo>
                    <a:pt x="617" y="602"/>
                  </a:lnTo>
                  <a:lnTo>
                    <a:pt x="708" y="602"/>
                  </a:lnTo>
                  <a:lnTo>
                    <a:pt x="828" y="602"/>
                  </a:lnTo>
                  <a:lnTo>
                    <a:pt x="889" y="602"/>
                  </a:lnTo>
                  <a:lnTo>
                    <a:pt x="891" y="602"/>
                  </a:lnTo>
                  <a:lnTo>
                    <a:pt x="894" y="601"/>
                  </a:lnTo>
                  <a:lnTo>
                    <a:pt x="896" y="600"/>
                  </a:lnTo>
                  <a:lnTo>
                    <a:pt x="898" y="598"/>
                  </a:lnTo>
                  <a:lnTo>
                    <a:pt x="901" y="596"/>
                  </a:lnTo>
                  <a:lnTo>
                    <a:pt x="902" y="593"/>
                  </a:lnTo>
                  <a:lnTo>
                    <a:pt x="903" y="591"/>
                  </a:lnTo>
                  <a:lnTo>
                    <a:pt x="904" y="587"/>
                  </a:lnTo>
                  <a:lnTo>
                    <a:pt x="903" y="584"/>
                  </a:lnTo>
                  <a:lnTo>
                    <a:pt x="902" y="581"/>
                  </a:lnTo>
                  <a:lnTo>
                    <a:pt x="901" y="579"/>
                  </a:lnTo>
                  <a:lnTo>
                    <a:pt x="898" y="577"/>
                  </a:lnTo>
                  <a:lnTo>
                    <a:pt x="896" y="575"/>
                  </a:lnTo>
                  <a:lnTo>
                    <a:pt x="894" y="573"/>
                  </a:lnTo>
                  <a:lnTo>
                    <a:pt x="891" y="572"/>
                  </a:lnTo>
                  <a:lnTo>
                    <a:pt x="889" y="57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33" name="Freeform 373">
              <a:extLst>
                <a:ext uri="{FF2B5EF4-FFF2-40B4-BE49-F238E27FC236}">
                  <a16:creationId xmlns:a16="http://schemas.microsoft.com/office/drawing/2014/main" id="{6AA1356D-8F1B-4281-BEC5-5B4EBF7467B1}"/>
                </a:ext>
              </a:extLst>
            </p:cNvPr>
            <p:cNvSpPr>
              <a:spLocks/>
            </p:cNvSpPr>
            <p:nvPr/>
          </p:nvSpPr>
          <p:spPr bwMode="auto">
            <a:xfrm>
              <a:off x="4338638" y="2492375"/>
              <a:ext cx="252413" cy="157163"/>
            </a:xfrm>
            <a:custGeom>
              <a:avLst/>
              <a:gdLst>
                <a:gd name="T0" fmla="*/ 77 w 797"/>
                <a:gd name="T1" fmla="*/ 494 h 497"/>
                <a:gd name="T2" fmla="*/ 97 w 797"/>
                <a:gd name="T3" fmla="*/ 483 h 497"/>
                <a:gd name="T4" fmla="*/ 112 w 797"/>
                <a:gd name="T5" fmla="*/ 466 h 497"/>
                <a:gd name="T6" fmla="*/ 120 w 797"/>
                <a:gd name="T7" fmla="*/ 443 h 497"/>
                <a:gd name="T8" fmla="*/ 116 w 797"/>
                <a:gd name="T9" fmla="*/ 416 h 497"/>
                <a:gd name="T10" fmla="*/ 267 w 797"/>
                <a:gd name="T11" fmla="*/ 298 h 497"/>
                <a:gd name="T12" fmla="*/ 300 w 797"/>
                <a:gd name="T13" fmla="*/ 299 h 497"/>
                <a:gd name="T14" fmla="*/ 325 w 797"/>
                <a:gd name="T15" fmla="*/ 287 h 497"/>
                <a:gd name="T16" fmla="*/ 451 w 797"/>
                <a:gd name="T17" fmla="*/ 327 h 497"/>
                <a:gd name="T18" fmla="*/ 454 w 797"/>
                <a:gd name="T19" fmla="*/ 349 h 497"/>
                <a:gd name="T20" fmla="*/ 464 w 797"/>
                <a:gd name="T21" fmla="*/ 369 h 497"/>
                <a:gd name="T22" fmla="*/ 482 w 797"/>
                <a:gd name="T23" fmla="*/ 384 h 497"/>
                <a:gd name="T24" fmla="*/ 505 w 797"/>
                <a:gd name="T25" fmla="*/ 391 h 497"/>
                <a:gd name="T26" fmla="*/ 529 w 797"/>
                <a:gd name="T27" fmla="*/ 389 h 497"/>
                <a:gd name="T28" fmla="*/ 550 w 797"/>
                <a:gd name="T29" fmla="*/ 378 h 497"/>
                <a:gd name="T30" fmla="*/ 564 w 797"/>
                <a:gd name="T31" fmla="*/ 360 h 497"/>
                <a:gd name="T32" fmla="*/ 571 w 797"/>
                <a:gd name="T33" fmla="*/ 337 h 497"/>
                <a:gd name="T34" fmla="*/ 565 w 797"/>
                <a:gd name="T35" fmla="*/ 304 h 497"/>
                <a:gd name="T36" fmla="*/ 724 w 797"/>
                <a:gd name="T37" fmla="*/ 119 h 497"/>
                <a:gd name="T38" fmla="*/ 750 w 797"/>
                <a:gd name="T39" fmla="*/ 119 h 497"/>
                <a:gd name="T40" fmla="*/ 771 w 797"/>
                <a:gd name="T41" fmla="*/ 110 h 497"/>
                <a:gd name="T42" fmla="*/ 787 w 797"/>
                <a:gd name="T43" fmla="*/ 94 h 497"/>
                <a:gd name="T44" fmla="*/ 796 w 797"/>
                <a:gd name="T45" fmla="*/ 72 h 497"/>
                <a:gd name="T46" fmla="*/ 796 w 797"/>
                <a:gd name="T47" fmla="*/ 48 h 497"/>
                <a:gd name="T48" fmla="*/ 787 w 797"/>
                <a:gd name="T49" fmla="*/ 27 h 497"/>
                <a:gd name="T50" fmla="*/ 771 w 797"/>
                <a:gd name="T51" fmla="*/ 10 h 497"/>
                <a:gd name="T52" fmla="*/ 750 w 797"/>
                <a:gd name="T53" fmla="*/ 1 h 497"/>
                <a:gd name="T54" fmla="*/ 725 w 797"/>
                <a:gd name="T55" fmla="*/ 1 h 497"/>
                <a:gd name="T56" fmla="*/ 703 w 797"/>
                <a:gd name="T57" fmla="*/ 10 h 497"/>
                <a:gd name="T58" fmla="*/ 687 w 797"/>
                <a:gd name="T59" fmla="*/ 27 h 497"/>
                <a:gd name="T60" fmla="*/ 678 w 797"/>
                <a:gd name="T61" fmla="*/ 48 h 497"/>
                <a:gd name="T62" fmla="*/ 680 w 797"/>
                <a:gd name="T63" fmla="*/ 79 h 497"/>
                <a:gd name="T64" fmla="*/ 531 w 797"/>
                <a:gd name="T65" fmla="*/ 275 h 497"/>
                <a:gd name="T66" fmla="*/ 504 w 797"/>
                <a:gd name="T67" fmla="*/ 272 h 497"/>
                <a:gd name="T68" fmla="*/ 478 w 797"/>
                <a:gd name="T69" fmla="*/ 281 h 497"/>
                <a:gd name="T70" fmla="*/ 345 w 797"/>
                <a:gd name="T71" fmla="*/ 248 h 497"/>
                <a:gd name="T72" fmla="*/ 344 w 797"/>
                <a:gd name="T73" fmla="*/ 229 h 497"/>
                <a:gd name="T74" fmla="*/ 336 w 797"/>
                <a:gd name="T75" fmla="*/ 207 h 497"/>
                <a:gd name="T76" fmla="*/ 319 w 797"/>
                <a:gd name="T77" fmla="*/ 191 h 497"/>
                <a:gd name="T78" fmla="*/ 298 w 797"/>
                <a:gd name="T79" fmla="*/ 181 h 497"/>
                <a:gd name="T80" fmla="*/ 273 w 797"/>
                <a:gd name="T81" fmla="*/ 181 h 497"/>
                <a:gd name="T82" fmla="*/ 252 w 797"/>
                <a:gd name="T83" fmla="*/ 191 h 497"/>
                <a:gd name="T84" fmla="*/ 236 w 797"/>
                <a:gd name="T85" fmla="*/ 207 h 497"/>
                <a:gd name="T86" fmla="*/ 226 w 797"/>
                <a:gd name="T87" fmla="*/ 229 h 497"/>
                <a:gd name="T88" fmla="*/ 227 w 797"/>
                <a:gd name="T89" fmla="*/ 254 h 497"/>
                <a:gd name="T90" fmla="*/ 86 w 797"/>
                <a:gd name="T91" fmla="*/ 382 h 497"/>
                <a:gd name="T92" fmla="*/ 53 w 797"/>
                <a:gd name="T93" fmla="*/ 377 h 497"/>
                <a:gd name="T94" fmla="*/ 31 w 797"/>
                <a:gd name="T95" fmla="*/ 383 h 497"/>
                <a:gd name="T96" fmla="*/ 13 w 797"/>
                <a:gd name="T97" fmla="*/ 398 h 497"/>
                <a:gd name="T98" fmla="*/ 2 w 797"/>
                <a:gd name="T99" fmla="*/ 419 h 497"/>
                <a:gd name="T100" fmla="*/ 0 w 797"/>
                <a:gd name="T101" fmla="*/ 443 h 497"/>
                <a:gd name="T102" fmla="*/ 6 w 797"/>
                <a:gd name="T103" fmla="*/ 466 h 497"/>
                <a:gd name="T104" fmla="*/ 21 w 797"/>
                <a:gd name="T105" fmla="*/ 483 h 497"/>
                <a:gd name="T106" fmla="*/ 42 w 797"/>
                <a:gd name="T107" fmla="*/ 494 h 4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797" h="497">
                  <a:moveTo>
                    <a:pt x="60" y="497"/>
                  </a:moveTo>
                  <a:lnTo>
                    <a:pt x="65" y="497"/>
                  </a:lnTo>
                  <a:lnTo>
                    <a:pt x="72" y="496"/>
                  </a:lnTo>
                  <a:lnTo>
                    <a:pt x="77" y="494"/>
                  </a:lnTo>
                  <a:lnTo>
                    <a:pt x="83" y="493"/>
                  </a:lnTo>
                  <a:lnTo>
                    <a:pt x="89" y="489"/>
                  </a:lnTo>
                  <a:lnTo>
                    <a:pt x="93" y="486"/>
                  </a:lnTo>
                  <a:lnTo>
                    <a:pt x="97" y="483"/>
                  </a:lnTo>
                  <a:lnTo>
                    <a:pt x="102" y="480"/>
                  </a:lnTo>
                  <a:lnTo>
                    <a:pt x="106" y="475"/>
                  </a:lnTo>
                  <a:lnTo>
                    <a:pt x="109" y="470"/>
                  </a:lnTo>
                  <a:lnTo>
                    <a:pt x="112" y="466"/>
                  </a:lnTo>
                  <a:lnTo>
                    <a:pt x="115" y="460"/>
                  </a:lnTo>
                  <a:lnTo>
                    <a:pt x="117" y="455"/>
                  </a:lnTo>
                  <a:lnTo>
                    <a:pt x="119" y="449"/>
                  </a:lnTo>
                  <a:lnTo>
                    <a:pt x="120" y="443"/>
                  </a:lnTo>
                  <a:lnTo>
                    <a:pt x="120" y="437"/>
                  </a:lnTo>
                  <a:lnTo>
                    <a:pt x="119" y="429"/>
                  </a:lnTo>
                  <a:lnTo>
                    <a:pt x="118" y="423"/>
                  </a:lnTo>
                  <a:lnTo>
                    <a:pt x="116" y="416"/>
                  </a:lnTo>
                  <a:lnTo>
                    <a:pt x="114" y="410"/>
                  </a:lnTo>
                  <a:lnTo>
                    <a:pt x="251" y="290"/>
                  </a:lnTo>
                  <a:lnTo>
                    <a:pt x="259" y="295"/>
                  </a:lnTo>
                  <a:lnTo>
                    <a:pt x="267" y="298"/>
                  </a:lnTo>
                  <a:lnTo>
                    <a:pt x="277" y="301"/>
                  </a:lnTo>
                  <a:lnTo>
                    <a:pt x="285" y="302"/>
                  </a:lnTo>
                  <a:lnTo>
                    <a:pt x="293" y="301"/>
                  </a:lnTo>
                  <a:lnTo>
                    <a:pt x="300" y="299"/>
                  </a:lnTo>
                  <a:lnTo>
                    <a:pt x="307" y="297"/>
                  </a:lnTo>
                  <a:lnTo>
                    <a:pt x="313" y="294"/>
                  </a:lnTo>
                  <a:lnTo>
                    <a:pt x="318" y="291"/>
                  </a:lnTo>
                  <a:lnTo>
                    <a:pt x="325" y="287"/>
                  </a:lnTo>
                  <a:lnTo>
                    <a:pt x="329" y="282"/>
                  </a:lnTo>
                  <a:lnTo>
                    <a:pt x="333" y="277"/>
                  </a:lnTo>
                  <a:lnTo>
                    <a:pt x="451" y="324"/>
                  </a:lnTo>
                  <a:lnTo>
                    <a:pt x="451" y="327"/>
                  </a:lnTo>
                  <a:lnTo>
                    <a:pt x="451" y="332"/>
                  </a:lnTo>
                  <a:lnTo>
                    <a:pt x="451" y="337"/>
                  </a:lnTo>
                  <a:lnTo>
                    <a:pt x="452" y="343"/>
                  </a:lnTo>
                  <a:lnTo>
                    <a:pt x="454" y="349"/>
                  </a:lnTo>
                  <a:lnTo>
                    <a:pt x="456" y="354"/>
                  </a:lnTo>
                  <a:lnTo>
                    <a:pt x="458" y="360"/>
                  </a:lnTo>
                  <a:lnTo>
                    <a:pt x="461" y="365"/>
                  </a:lnTo>
                  <a:lnTo>
                    <a:pt x="464" y="369"/>
                  </a:lnTo>
                  <a:lnTo>
                    <a:pt x="469" y="374"/>
                  </a:lnTo>
                  <a:lnTo>
                    <a:pt x="473" y="378"/>
                  </a:lnTo>
                  <a:lnTo>
                    <a:pt x="477" y="381"/>
                  </a:lnTo>
                  <a:lnTo>
                    <a:pt x="482" y="384"/>
                  </a:lnTo>
                  <a:lnTo>
                    <a:pt x="488" y="386"/>
                  </a:lnTo>
                  <a:lnTo>
                    <a:pt x="493" y="389"/>
                  </a:lnTo>
                  <a:lnTo>
                    <a:pt x="499" y="391"/>
                  </a:lnTo>
                  <a:lnTo>
                    <a:pt x="505" y="391"/>
                  </a:lnTo>
                  <a:lnTo>
                    <a:pt x="511" y="392"/>
                  </a:lnTo>
                  <a:lnTo>
                    <a:pt x="518" y="391"/>
                  </a:lnTo>
                  <a:lnTo>
                    <a:pt x="523" y="391"/>
                  </a:lnTo>
                  <a:lnTo>
                    <a:pt x="529" y="389"/>
                  </a:lnTo>
                  <a:lnTo>
                    <a:pt x="535" y="386"/>
                  </a:lnTo>
                  <a:lnTo>
                    <a:pt x="540" y="384"/>
                  </a:lnTo>
                  <a:lnTo>
                    <a:pt x="545" y="381"/>
                  </a:lnTo>
                  <a:lnTo>
                    <a:pt x="550" y="378"/>
                  </a:lnTo>
                  <a:lnTo>
                    <a:pt x="553" y="374"/>
                  </a:lnTo>
                  <a:lnTo>
                    <a:pt x="558" y="369"/>
                  </a:lnTo>
                  <a:lnTo>
                    <a:pt x="561" y="365"/>
                  </a:lnTo>
                  <a:lnTo>
                    <a:pt x="564" y="360"/>
                  </a:lnTo>
                  <a:lnTo>
                    <a:pt x="567" y="354"/>
                  </a:lnTo>
                  <a:lnTo>
                    <a:pt x="568" y="349"/>
                  </a:lnTo>
                  <a:lnTo>
                    <a:pt x="570" y="343"/>
                  </a:lnTo>
                  <a:lnTo>
                    <a:pt x="571" y="337"/>
                  </a:lnTo>
                  <a:lnTo>
                    <a:pt x="571" y="332"/>
                  </a:lnTo>
                  <a:lnTo>
                    <a:pt x="570" y="322"/>
                  </a:lnTo>
                  <a:lnTo>
                    <a:pt x="568" y="312"/>
                  </a:lnTo>
                  <a:lnTo>
                    <a:pt x="565" y="304"/>
                  </a:lnTo>
                  <a:lnTo>
                    <a:pt x="560" y="296"/>
                  </a:lnTo>
                  <a:lnTo>
                    <a:pt x="711" y="114"/>
                  </a:lnTo>
                  <a:lnTo>
                    <a:pt x="717" y="117"/>
                  </a:lnTo>
                  <a:lnTo>
                    <a:pt x="724" y="119"/>
                  </a:lnTo>
                  <a:lnTo>
                    <a:pt x="730" y="120"/>
                  </a:lnTo>
                  <a:lnTo>
                    <a:pt x="737" y="120"/>
                  </a:lnTo>
                  <a:lnTo>
                    <a:pt x="743" y="120"/>
                  </a:lnTo>
                  <a:lnTo>
                    <a:pt x="750" y="119"/>
                  </a:lnTo>
                  <a:lnTo>
                    <a:pt x="755" y="118"/>
                  </a:lnTo>
                  <a:lnTo>
                    <a:pt x="760" y="116"/>
                  </a:lnTo>
                  <a:lnTo>
                    <a:pt x="766" y="113"/>
                  </a:lnTo>
                  <a:lnTo>
                    <a:pt x="771" y="110"/>
                  </a:lnTo>
                  <a:lnTo>
                    <a:pt x="775" y="106"/>
                  </a:lnTo>
                  <a:lnTo>
                    <a:pt x="780" y="103"/>
                  </a:lnTo>
                  <a:lnTo>
                    <a:pt x="784" y="99"/>
                  </a:lnTo>
                  <a:lnTo>
                    <a:pt x="787" y="94"/>
                  </a:lnTo>
                  <a:lnTo>
                    <a:pt x="790" y="89"/>
                  </a:lnTo>
                  <a:lnTo>
                    <a:pt x="792" y="84"/>
                  </a:lnTo>
                  <a:lnTo>
                    <a:pt x="795" y="79"/>
                  </a:lnTo>
                  <a:lnTo>
                    <a:pt x="796" y="72"/>
                  </a:lnTo>
                  <a:lnTo>
                    <a:pt x="797" y="67"/>
                  </a:lnTo>
                  <a:lnTo>
                    <a:pt x="797" y="60"/>
                  </a:lnTo>
                  <a:lnTo>
                    <a:pt x="797" y="54"/>
                  </a:lnTo>
                  <a:lnTo>
                    <a:pt x="796" y="48"/>
                  </a:lnTo>
                  <a:lnTo>
                    <a:pt x="795" y="42"/>
                  </a:lnTo>
                  <a:lnTo>
                    <a:pt x="792" y="37"/>
                  </a:lnTo>
                  <a:lnTo>
                    <a:pt x="790" y="31"/>
                  </a:lnTo>
                  <a:lnTo>
                    <a:pt x="787" y="27"/>
                  </a:lnTo>
                  <a:lnTo>
                    <a:pt x="784" y="22"/>
                  </a:lnTo>
                  <a:lnTo>
                    <a:pt x="780" y="17"/>
                  </a:lnTo>
                  <a:lnTo>
                    <a:pt x="775" y="14"/>
                  </a:lnTo>
                  <a:lnTo>
                    <a:pt x="771" y="10"/>
                  </a:lnTo>
                  <a:lnTo>
                    <a:pt x="766" y="8"/>
                  </a:lnTo>
                  <a:lnTo>
                    <a:pt x="760" y="5"/>
                  </a:lnTo>
                  <a:lnTo>
                    <a:pt x="755" y="2"/>
                  </a:lnTo>
                  <a:lnTo>
                    <a:pt x="750" y="1"/>
                  </a:lnTo>
                  <a:lnTo>
                    <a:pt x="743" y="0"/>
                  </a:lnTo>
                  <a:lnTo>
                    <a:pt x="737" y="0"/>
                  </a:lnTo>
                  <a:lnTo>
                    <a:pt x="731" y="0"/>
                  </a:lnTo>
                  <a:lnTo>
                    <a:pt x="725" y="1"/>
                  </a:lnTo>
                  <a:lnTo>
                    <a:pt x="719" y="2"/>
                  </a:lnTo>
                  <a:lnTo>
                    <a:pt x="713" y="5"/>
                  </a:lnTo>
                  <a:lnTo>
                    <a:pt x="709" y="8"/>
                  </a:lnTo>
                  <a:lnTo>
                    <a:pt x="703" y="10"/>
                  </a:lnTo>
                  <a:lnTo>
                    <a:pt x="699" y="14"/>
                  </a:lnTo>
                  <a:lnTo>
                    <a:pt x="695" y="17"/>
                  </a:lnTo>
                  <a:lnTo>
                    <a:pt x="691" y="22"/>
                  </a:lnTo>
                  <a:lnTo>
                    <a:pt x="687" y="27"/>
                  </a:lnTo>
                  <a:lnTo>
                    <a:pt x="684" y="31"/>
                  </a:lnTo>
                  <a:lnTo>
                    <a:pt x="682" y="37"/>
                  </a:lnTo>
                  <a:lnTo>
                    <a:pt x="680" y="42"/>
                  </a:lnTo>
                  <a:lnTo>
                    <a:pt x="678" y="48"/>
                  </a:lnTo>
                  <a:lnTo>
                    <a:pt x="677" y="54"/>
                  </a:lnTo>
                  <a:lnTo>
                    <a:pt x="677" y="60"/>
                  </a:lnTo>
                  <a:lnTo>
                    <a:pt x="678" y="70"/>
                  </a:lnTo>
                  <a:lnTo>
                    <a:pt x="680" y="79"/>
                  </a:lnTo>
                  <a:lnTo>
                    <a:pt x="683" y="87"/>
                  </a:lnTo>
                  <a:lnTo>
                    <a:pt x="688" y="96"/>
                  </a:lnTo>
                  <a:lnTo>
                    <a:pt x="537" y="277"/>
                  </a:lnTo>
                  <a:lnTo>
                    <a:pt x="531" y="275"/>
                  </a:lnTo>
                  <a:lnTo>
                    <a:pt x="524" y="273"/>
                  </a:lnTo>
                  <a:lnTo>
                    <a:pt x="518" y="272"/>
                  </a:lnTo>
                  <a:lnTo>
                    <a:pt x="511" y="271"/>
                  </a:lnTo>
                  <a:lnTo>
                    <a:pt x="504" y="272"/>
                  </a:lnTo>
                  <a:lnTo>
                    <a:pt x="496" y="273"/>
                  </a:lnTo>
                  <a:lnTo>
                    <a:pt x="490" y="275"/>
                  </a:lnTo>
                  <a:lnTo>
                    <a:pt x="484" y="278"/>
                  </a:lnTo>
                  <a:lnTo>
                    <a:pt x="478" y="281"/>
                  </a:lnTo>
                  <a:lnTo>
                    <a:pt x="472" y="286"/>
                  </a:lnTo>
                  <a:lnTo>
                    <a:pt x="467" y="291"/>
                  </a:lnTo>
                  <a:lnTo>
                    <a:pt x="463" y="295"/>
                  </a:lnTo>
                  <a:lnTo>
                    <a:pt x="345" y="248"/>
                  </a:lnTo>
                  <a:lnTo>
                    <a:pt x="345" y="245"/>
                  </a:lnTo>
                  <a:lnTo>
                    <a:pt x="345" y="240"/>
                  </a:lnTo>
                  <a:lnTo>
                    <a:pt x="345" y="235"/>
                  </a:lnTo>
                  <a:lnTo>
                    <a:pt x="344" y="229"/>
                  </a:lnTo>
                  <a:lnTo>
                    <a:pt x="343" y="223"/>
                  </a:lnTo>
                  <a:lnTo>
                    <a:pt x="341" y="218"/>
                  </a:lnTo>
                  <a:lnTo>
                    <a:pt x="339" y="213"/>
                  </a:lnTo>
                  <a:lnTo>
                    <a:pt x="336" y="207"/>
                  </a:lnTo>
                  <a:lnTo>
                    <a:pt x="332" y="203"/>
                  </a:lnTo>
                  <a:lnTo>
                    <a:pt x="328" y="199"/>
                  </a:lnTo>
                  <a:lnTo>
                    <a:pt x="324" y="194"/>
                  </a:lnTo>
                  <a:lnTo>
                    <a:pt x="319" y="191"/>
                  </a:lnTo>
                  <a:lnTo>
                    <a:pt x="314" y="188"/>
                  </a:lnTo>
                  <a:lnTo>
                    <a:pt x="309" y="186"/>
                  </a:lnTo>
                  <a:lnTo>
                    <a:pt x="303" y="184"/>
                  </a:lnTo>
                  <a:lnTo>
                    <a:pt x="298" y="181"/>
                  </a:lnTo>
                  <a:lnTo>
                    <a:pt x="292" y="181"/>
                  </a:lnTo>
                  <a:lnTo>
                    <a:pt x="285" y="180"/>
                  </a:lnTo>
                  <a:lnTo>
                    <a:pt x="280" y="181"/>
                  </a:lnTo>
                  <a:lnTo>
                    <a:pt x="273" y="181"/>
                  </a:lnTo>
                  <a:lnTo>
                    <a:pt x="268" y="184"/>
                  </a:lnTo>
                  <a:lnTo>
                    <a:pt x="262" y="186"/>
                  </a:lnTo>
                  <a:lnTo>
                    <a:pt x="257" y="188"/>
                  </a:lnTo>
                  <a:lnTo>
                    <a:pt x="252" y="191"/>
                  </a:lnTo>
                  <a:lnTo>
                    <a:pt x="248" y="194"/>
                  </a:lnTo>
                  <a:lnTo>
                    <a:pt x="243" y="199"/>
                  </a:lnTo>
                  <a:lnTo>
                    <a:pt x="239" y="203"/>
                  </a:lnTo>
                  <a:lnTo>
                    <a:pt x="236" y="207"/>
                  </a:lnTo>
                  <a:lnTo>
                    <a:pt x="233" y="213"/>
                  </a:lnTo>
                  <a:lnTo>
                    <a:pt x="230" y="218"/>
                  </a:lnTo>
                  <a:lnTo>
                    <a:pt x="228" y="223"/>
                  </a:lnTo>
                  <a:lnTo>
                    <a:pt x="226" y="229"/>
                  </a:lnTo>
                  <a:lnTo>
                    <a:pt x="225" y="235"/>
                  </a:lnTo>
                  <a:lnTo>
                    <a:pt x="225" y="240"/>
                  </a:lnTo>
                  <a:lnTo>
                    <a:pt x="226" y="248"/>
                  </a:lnTo>
                  <a:lnTo>
                    <a:pt x="227" y="254"/>
                  </a:lnTo>
                  <a:lnTo>
                    <a:pt x="229" y="261"/>
                  </a:lnTo>
                  <a:lnTo>
                    <a:pt x="231" y="267"/>
                  </a:lnTo>
                  <a:lnTo>
                    <a:pt x="94" y="387"/>
                  </a:lnTo>
                  <a:lnTo>
                    <a:pt x="86" y="382"/>
                  </a:lnTo>
                  <a:lnTo>
                    <a:pt x="78" y="379"/>
                  </a:lnTo>
                  <a:lnTo>
                    <a:pt x="68" y="377"/>
                  </a:lnTo>
                  <a:lnTo>
                    <a:pt x="60" y="377"/>
                  </a:lnTo>
                  <a:lnTo>
                    <a:pt x="53" y="377"/>
                  </a:lnTo>
                  <a:lnTo>
                    <a:pt x="47" y="378"/>
                  </a:lnTo>
                  <a:lnTo>
                    <a:pt x="42" y="379"/>
                  </a:lnTo>
                  <a:lnTo>
                    <a:pt x="36" y="381"/>
                  </a:lnTo>
                  <a:lnTo>
                    <a:pt x="31" y="383"/>
                  </a:lnTo>
                  <a:lnTo>
                    <a:pt x="26" y="386"/>
                  </a:lnTo>
                  <a:lnTo>
                    <a:pt x="21" y="391"/>
                  </a:lnTo>
                  <a:lnTo>
                    <a:pt x="17" y="394"/>
                  </a:lnTo>
                  <a:lnTo>
                    <a:pt x="13" y="398"/>
                  </a:lnTo>
                  <a:lnTo>
                    <a:pt x="9" y="402"/>
                  </a:lnTo>
                  <a:lnTo>
                    <a:pt x="6" y="408"/>
                  </a:lnTo>
                  <a:lnTo>
                    <a:pt x="4" y="413"/>
                  </a:lnTo>
                  <a:lnTo>
                    <a:pt x="2" y="419"/>
                  </a:lnTo>
                  <a:lnTo>
                    <a:pt x="1" y="425"/>
                  </a:lnTo>
                  <a:lnTo>
                    <a:pt x="0" y="430"/>
                  </a:lnTo>
                  <a:lnTo>
                    <a:pt x="0" y="437"/>
                  </a:lnTo>
                  <a:lnTo>
                    <a:pt x="0" y="443"/>
                  </a:lnTo>
                  <a:lnTo>
                    <a:pt x="1" y="449"/>
                  </a:lnTo>
                  <a:lnTo>
                    <a:pt x="2" y="455"/>
                  </a:lnTo>
                  <a:lnTo>
                    <a:pt x="4" y="460"/>
                  </a:lnTo>
                  <a:lnTo>
                    <a:pt x="6" y="466"/>
                  </a:lnTo>
                  <a:lnTo>
                    <a:pt x="9" y="470"/>
                  </a:lnTo>
                  <a:lnTo>
                    <a:pt x="13" y="475"/>
                  </a:lnTo>
                  <a:lnTo>
                    <a:pt x="17" y="480"/>
                  </a:lnTo>
                  <a:lnTo>
                    <a:pt x="21" y="483"/>
                  </a:lnTo>
                  <a:lnTo>
                    <a:pt x="26" y="486"/>
                  </a:lnTo>
                  <a:lnTo>
                    <a:pt x="31" y="489"/>
                  </a:lnTo>
                  <a:lnTo>
                    <a:pt x="36" y="493"/>
                  </a:lnTo>
                  <a:lnTo>
                    <a:pt x="42" y="494"/>
                  </a:lnTo>
                  <a:lnTo>
                    <a:pt x="47" y="496"/>
                  </a:lnTo>
                  <a:lnTo>
                    <a:pt x="53" y="497"/>
                  </a:lnTo>
                  <a:lnTo>
                    <a:pt x="60" y="49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35" name="Freeform 4665" descr="Icon of graph. ">
            <a:extLst>
              <a:ext uri="{FF2B5EF4-FFF2-40B4-BE49-F238E27FC236}">
                <a16:creationId xmlns:a16="http://schemas.microsoft.com/office/drawing/2014/main" id="{557E39B2-E017-4E5C-B53E-DDE3B9D4C92C}"/>
              </a:ext>
            </a:extLst>
          </p:cNvPr>
          <p:cNvSpPr>
            <a:spLocks/>
          </p:cNvSpPr>
          <p:nvPr/>
        </p:nvSpPr>
        <p:spPr bwMode="auto">
          <a:xfrm>
            <a:off x="7877961" y="3531386"/>
            <a:ext cx="347679" cy="347679"/>
          </a:xfrm>
          <a:custGeom>
            <a:avLst/>
            <a:gdLst>
              <a:gd name="T0" fmla="*/ 761 w 904"/>
              <a:gd name="T1" fmla="*/ 213 h 903"/>
              <a:gd name="T2" fmla="*/ 754 w 904"/>
              <a:gd name="T3" fmla="*/ 225 h 903"/>
              <a:gd name="T4" fmla="*/ 576 w 904"/>
              <a:gd name="T5" fmla="*/ 277 h 903"/>
              <a:gd name="T6" fmla="*/ 498 w 904"/>
              <a:gd name="T7" fmla="*/ 298 h 903"/>
              <a:gd name="T8" fmla="*/ 431 w 904"/>
              <a:gd name="T9" fmla="*/ 329 h 903"/>
              <a:gd name="T10" fmla="*/ 578 w 904"/>
              <a:gd name="T11" fmla="*/ 170 h 903"/>
              <a:gd name="T12" fmla="*/ 618 w 904"/>
              <a:gd name="T13" fmla="*/ 180 h 903"/>
              <a:gd name="T14" fmla="*/ 661 w 904"/>
              <a:gd name="T15" fmla="*/ 169 h 903"/>
              <a:gd name="T16" fmla="*/ 693 w 904"/>
              <a:gd name="T17" fmla="*/ 141 h 903"/>
              <a:gd name="T18" fmla="*/ 707 w 904"/>
              <a:gd name="T19" fmla="*/ 99 h 903"/>
              <a:gd name="T20" fmla="*/ 701 w 904"/>
              <a:gd name="T21" fmla="*/ 55 h 903"/>
              <a:gd name="T22" fmla="*/ 676 w 904"/>
              <a:gd name="T23" fmla="*/ 20 h 903"/>
              <a:gd name="T24" fmla="*/ 636 w 904"/>
              <a:gd name="T25" fmla="*/ 2 h 903"/>
              <a:gd name="T26" fmla="*/ 591 w 904"/>
              <a:gd name="T27" fmla="*/ 4 h 903"/>
              <a:gd name="T28" fmla="*/ 554 w 904"/>
              <a:gd name="T29" fmla="*/ 25 h 903"/>
              <a:gd name="T30" fmla="*/ 531 w 904"/>
              <a:gd name="T31" fmla="*/ 63 h 903"/>
              <a:gd name="T32" fmla="*/ 532 w 904"/>
              <a:gd name="T33" fmla="*/ 118 h 903"/>
              <a:gd name="T34" fmla="*/ 369 w 904"/>
              <a:gd name="T35" fmla="*/ 289 h 903"/>
              <a:gd name="T36" fmla="*/ 325 w 904"/>
              <a:gd name="T37" fmla="*/ 289 h 903"/>
              <a:gd name="T38" fmla="*/ 294 w 904"/>
              <a:gd name="T39" fmla="*/ 308 h 903"/>
              <a:gd name="T40" fmla="*/ 275 w 904"/>
              <a:gd name="T41" fmla="*/ 338 h 903"/>
              <a:gd name="T42" fmla="*/ 275 w 904"/>
              <a:gd name="T43" fmla="*/ 383 h 903"/>
              <a:gd name="T44" fmla="*/ 113 w 904"/>
              <a:gd name="T45" fmla="*/ 545 h 903"/>
              <a:gd name="T46" fmla="*/ 64 w 904"/>
              <a:gd name="T47" fmla="*/ 546 h 903"/>
              <a:gd name="T48" fmla="*/ 26 w 904"/>
              <a:gd name="T49" fmla="*/ 568 h 903"/>
              <a:gd name="T50" fmla="*/ 5 w 904"/>
              <a:gd name="T51" fmla="*/ 605 h 903"/>
              <a:gd name="T52" fmla="*/ 3 w 904"/>
              <a:gd name="T53" fmla="*/ 650 h 903"/>
              <a:gd name="T54" fmla="*/ 21 w 904"/>
              <a:gd name="T55" fmla="*/ 690 h 903"/>
              <a:gd name="T56" fmla="*/ 56 w 904"/>
              <a:gd name="T57" fmla="*/ 716 h 903"/>
              <a:gd name="T58" fmla="*/ 100 w 904"/>
              <a:gd name="T59" fmla="*/ 722 h 903"/>
              <a:gd name="T60" fmla="*/ 142 w 904"/>
              <a:gd name="T61" fmla="*/ 706 h 903"/>
              <a:gd name="T62" fmla="*/ 170 w 904"/>
              <a:gd name="T63" fmla="*/ 675 h 903"/>
              <a:gd name="T64" fmla="*/ 181 w 904"/>
              <a:gd name="T65" fmla="*/ 632 h 903"/>
              <a:gd name="T66" fmla="*/ 171 w 904"/>
              <a:gd name="T67" fmla="*/ 591 h 903"/>
              <a:gd name="T68" fmla="*/ 316 w 904"/>
              <a:gd name="T69" fmla="*/ 430 h 903"/>
              <a:gd name="T70" fmla="*/ 286 w 904"/>
              <a:gd name="T71" fmla="*/ 538 h 903"/>
              <a:gd name="T72" fmla="*/ 271 w 904"/>
              <a:gd name="T73" fmla="*/ 753 h 903"/>
              <a:gd name="T74" fmla="*/ 216 w 904"/>
              <a:gd name="T75" fmla="*/ 757 h 903"/>
              <a:gd name="T76" fmla="*/ 212 w 904"/>
              <a:gd name="T77" fmla="*/ 888 h 903"/>
              <a:gd name="T78" fmla="*/ 218 w 904"/>
              <a:gd name="T79" fmla="*/ 901 h 903"/>
              <a:gd name="T80" fmla="*/ 349 w 904"/>
              <a:gd name="T81" fmla="*/ 903 h 903"/>
              <a:gd name="T82" fmla="*/ 361 w 904"/>
              <a:gd name="T83" fmla="*/ 894 h 903"/>
              <a:gd name="T84" fmla="*/ 361 w 904"/>
              <a:gd name="T85" fmla="*/ 762 h 903"/>
              <a:gd name="T86" fmla="*/ 349 w 904"/>
              <a:gd name="T87" fmla="*/ 753 h 903"/>
              <a:gd name="T88" fmla="*/ 305 w 904"/>
              <a:gd name="T89" fmla="*/ 597 h 903"/>
              <a:gd name="T90" fmla="*/ 343 w 904"/>
              <a:gd name="T91" fmla="*/ 469 h 903"/>
              <a:gd name="T92" fmla="*/ 383 w 904"/>
              <a:gd name="T93" fmla="*/ 426 h 903"/>
              <a:gd name="T94" fmla="*/ 418 w 904"/>
              <a:gd name="T95" fmla="*/ 383 h 903"/>
              <a:gd name="T96" fmla="*/ 471 w 904"/>
              <a:gd name="T97" fmla="*/ 342 h 903"/>
              <a:gd name="T98" fmla="*/ 544 w 904"/>
              <a:gd name="T99" fmla="*/ 315 h 903"/>
              <a:gd name="T100" fmla="*/ 627 w 904"/>
              <a:gd name="T101" fmla="*/ 302 h 903"/>
              <a:gd name="T102" fmla="*/ 754 w 904"/>
              <a:gd name="T103" fmla="*/ 348 h 903"/>
              <a:gd name="T104" fmla="*/ 763 w 904"/>
              <a:gd name="T105" fmla="*/ 360 h 903"/>
              <a:gd name="T106" fmla="*/ 895 w 904"/>
              <a:gd name="T107" fmla="*/ 360 h 903"/>
              <a:gd name="T108" fmla="*/ 904 w 904"/>
              <a:gd name="T109" fmla="*/ 348 h 903"/>
              <a:gd name="T110" fmla="*/ 902 w 904"/>
              <a:gd name="T111" fmla="*/ 217 h 903"/>
              <a:gd name="T112" fmla="*/ 889 w 904"/>
              <a:gd name="T113" fmla="*/ 211 h 90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904" h="903">
                <a:moveTo>
                  <a:pt x="889" y="211"/>
                </a:moveTo>
                <a:lnTo>
                  <a:pt x="768" y="211"/>
                </a:lnTo>
                <a:lnTo>
                  <a:pt x="765" y="211"/>
                </a:lnTo>
                <a:lnTo>
                  <a:pt x="763" y="212"/>
                </a:lnTo>
                <a:lnTo>
                  <a:pt x="761" y="213"/>
                </a:lnTo>
                <a:lnTo>
                  <a:pt x="758" y="215"/>
                </a:lnTo>
                <a:lnTo>
                  <a:pt x="756" y="217"/>
                </a:lnTo>
                <a:lnTo>
                  <a:pt x="755" y="220"/>
                </a:lnTo>
                <a:lnTo>
                  <a:pt x="754" y="222"/>
                </a:lnTo>
                <a:lnTo>
                  <a:pt x="754" y="225"/>
                </a:lnTo>
                <a:lnTo>
                  <a:pt x="754" y="271"/>
                </a:lnTo>
                <a:lnTo>
                  <a:pt x="663" y="271"/>
                </a:lnTo>
                <a:lnTo>
                  <a:pt x="627" y="272"/>
                </a:lnTo>
                <a:lnTo>
                  <a:pt x="593" y="275"/>
                </a:lnTo>
                <a:lnTo>
                  <a:pt x="576" y="277"/>
                </a:lnTo>
                <a:lnTo>
                  <a:pt x="561" y="281"/>
                </a:lnTo>
                <a:lnTo>
                  <a:pt x="545" y="284"/>
                </a:lnTo>
                <a:lnTo>
                  <a:pt x="529" y="287"/>
                </a:lnTo>
                <a:lnTo>
                  <a:pt x="513" y="292"/>
                </a:lnTo>
                <a:lnTo>
                  <a:pt x="498" y="298"/>
                </a:lnTo>
                <a:lnTo>
                  <a:pt x="484" y="302"/>
                </a:lnTo>
                <a:lnTo>
                  <a:pt x="470" y="309"/>
                </a:lnTo>
                <a:lnTo>
                  <a:pt x="457" y="315"/>
                </a:lnTo>
                <a:lnTo>
                  <a:pt x="443" y="323"/>
                </a:lnTo>
                <a:lnTo>
                  <a:pt x="431" y="329"/>
                </a:lnTo>
                <a:lnTo>
                  <a:pt x="418" y="337"/>
                </a:lnTo>
                <a:lnTo>
                  <a:pt x="415" y="328"/>
                </a:lnTo>
                <a:lnTo>
                  <a:pt x="409" y="319"/>
                </a:lnTo>
                <a:lnTo>
                  <a:pt x="565" y="163"/>
                </a:lnTo>
                <a:lnTo>
                  <a:pt x="578" y="170"/>
                </a:lnTo>
                <a:lnTo>
                  <a:pt x="590" y="176"/>
                </a:lnTo>
                <a:lnTo>
                  <a:pt x="597" y="178"/>
                </a:lnTo>
                <a:lnTo>
                  <a:pt x="604" y="179"/>
                </a:lnTo>
                <a:lnTo>
                  <a:pt x="610" y="180"/>
                </a:lnTo>
                <a:lnTo>
                  <a:pt x="618" y="180"/>
                </a:lnTo>
                <a:lnTo>
                  <a:pt x="627" y="180"/>
                </a:lnTo>
                <a:lnTo>
                  <a:pt x="636" y="178"/>
                </a:lnTo>
                <a:lnTo>
                  <a:pt x="644" y="176"/>
                </a:lnTo>
                <a:lnTo>
                  <a:pt x="653" y="173"/>
                </a:lnTo>
                <a:lnTo>
                  <a:pt x="661" y="169"/>
                </a:lnTo>
                <a:lnTo>
                  <a:pt x="668" y="164"/>
                </a:lnTo>
                <a:lnTo>
                  <a:pt x="676" y="160"/>
                </a:lnTo>
                <a:lnTo>
                  <a:pt x="681" y="154"/>
                </a:lnTo>
                <a:lnTo>
                  <a:pt x="687" y="147"/>
                </a:lnTo>
                <a:lnTo>
                  <a:pt x="693" y="141"/>
                </a:lnTo>
                <a:lnTo>
                  <a:pt x="697" y="133"/>
                </a:lnTo>
                <a:lnTo>
                  <a:pt x="701" y="125"/>
                </a:lnTo>
                <a:lnTo>
                  <a:pt x="704" y="117"/>
                </a:lnTo>
                <a:lnTo>
                  <a:pt x="706" y="108"/>
                </a:lnTo>
                <a:lnTo>
                  <a:pt x="707" y="99"/>
                </a:lnTo>
                <a:lnTo>
                  <a:pt x="709" y="90"/>
                </a:lnTo>
                <a:lnTo>
                  <a:pt x="707" y="81"/>
                </a:lnTo>
                <a:lnTo>
                  <a:pt x="706" y="72"/>
                </a:lnTo>
                <a:lnTo>
                  <a:pt x="704" y="63"/>
                </a:lnTo>
                <a:lnTo>
                  <a:pt x="701" y="55"/>
                </a:lnTo>
                <a:lnTo>
                  <a:pt x="697" y="47"/>
                </a:lnTo>
                <a:lnTo>
                  <a:pt x="693" y="39"/>
                </a:lnTo>
                <a:lnTo>
                  <a:pt x="687" y="32"/>
                </a:lnTo>
                <a:lnTo>
                  <a:pt x="681" y="25"/>
                </a:lnTo>
                <a:lnTo>
                  <a:pt x="676" y="20"/>
                </a:lnTo>
                <a:lnTo>
                  <a:pt x="668" y="15"/>
                </a:lnTo>
                <a:lnTo>
                  <a:pt x="661" y="11"/>
                </a:lnTo>
                <a:lnTo>
                  <a:pt x="653" y="6"/>
                </a:lnTo>
                <a:lnTo>
                  <a:pt x="644" y="4"/>
                </a:lnTo>
                <a:lnTo>
                  <a:pt x="636" y="2"/>
                </a:lnTo>
                <a:lnTo>
                  <a:pt x="627" y="0"/>
                </a:lnTo>
                <a:lnTo>
                  <a:pt x="618" y="0"/>
                </a:lnTo>
                <a:lnTo>
                  <a:pt x="609" y="0"/>
                </a:lnTo>
                <a:lnTo>
                  <a:pt x="600" y="2"/>
                </a:lnTo>
                <a:lnTo>
                  <a:pt x="591" y="4"/>
                </a:lnTo>
                <a:lnTo>
                  <a:pt x="583" y="6"/>
                </a:lnTo>
                <a:lnTo>
                  <a:pt x="575" y="11"/>
                </a:lnTo>
                <a:lnTo>
                  <a:pt x="567" y="15"/>
                </a:lnTo>
                <a:lnTo>
                  <a:pt x="561" y="20"/>
                </a:lnTo>
                <a:lnTo>
                  <a:pt x="554" y="25"/>
                </a:lnTo>
                <a:lnTo>
                  <a:pt x="548" y="32"/>
                </a:lnTo>
                <a:lnTo>
                  <a:pt x="543" y="39"/>
                </a:lnTo>
                <a:lnTo>
                  <a:pt x="538" y="47"/>
                </a:lnTo>
                <a:lnTo>
                  <a:pt x="535" y="55"/>
                </a:lnTo>
                <a:lnTo>
                  <a:pt x="531" y="63"/>
                </a:lnTo>
                <a:lnTo>
                  <a:pt x="529" y="72"/>
                </a:lnTo>
                <a:lnTo>
                  <a:pt x="528" y="81"/>
                </a:lnTo>
                <a:lnTo>
                  <a:pt x="528" y="90"/>
                </a:lnTo>
                <a:lnTo>
                  <a:pt x="529" y="105"/>
                </a:lnTo>
                <a:lnTo>
                  <a:pt x="532" y="118"/>
                </a:lnTo>
                <a:lnTo>
                  <a:pt x="537" y="131"/>
                </a:lnTo>
                <a:lnTo>
                  <a:pt x="545" y="142"/>
                </a:lnTo>
                <a:lnTo>
                  <a:pt x="388" y="298"/>
                </a:lnTo>
                <a:lnTo>
                  <a:pt x="379" y="293"/>
                </a:lnTo>
                <a:lnTo>
                  <a:pt x="369" y="289"/>
                </a:lnTo>
                <a:lnTo>
                  <a:pt x="358" y="286"/>
                </a:lnTo>
                <a:lnTo>
                  <a:pt x="347" y="285"/>
                </a:lnTo>
                <a:lnTo>
                  <a:pt x="339" y="286"/>
                </a:lnTo>
                <a:lnTo>
                  <a:pt x="331" y="287"/>
                </a:lnTo>
                <a:lnTo>
                  <a:pt x="325" y="289"/>
                </a:lnTo>
                <a:lnTo>
                  <a:pt x="318" y="292"/>
                </a:lnTo>
                <a:lnTo>
                  <a:pt x="311" y="294"/>
                </a:lnTo>
                <a:lnTo>
                  <a:pt x="304" y="299"/>
                </a:lnTo>
                <a:lnTo>
                  <a:pt x="299" y="303"/>
                </a:lnTo>
                <a:lnTo>
                  <a:pt x="294" y="308"/>
                </a:lnTo>
                <a:lnTo>
                  <a:pt x="288" y="313"/>
                </a:lnTo>
                <a:lnTo>
                  <a:pt x="284" y="319"/>
                </a:lnTo>
                <a:lnTo>
                  <a:pt x="281" y="325"/>
                </a:lnTo>
                <a:lnTo>
                  <a:pt x="277" y="332"/>
                </a:lnTo>
                <a:lnTo>
                  <a:pt x="275" y="338"/>
                </a:lnTo>
                <a:lnTo>
                  <a:pt x="273" y="346"/>
                </a:lnTo>
                <a:lnTo>
                  <a:pt x="271" y="353"/>
                </a:lnTo>
                <a:lnTo>
                  <a:pt x="271" y="361"/>
                </a:lnTo>
                <a:lnTo>
                  <a:pt x="273" y="372"/>
                </a:lnTo>
                <a:lnTo>
                  <a:pt x="275" y="383"/>
                </a:lnTo>
                <a:lnTo>
                  <a:pt x="278" y="393"/>
                </a:lnTo>
                <a:lnTo>
                  <a:pt x="284" y="403"/>
                </a:lnTo>
                <a:lnTo>
                  <a:pt x="134" y="553"/>
                </a:lnTo>
                <a:lnTo>
                  <a:pt x="124" y="547"/>
                </a:lnTo>
                <a:lnTo>
                  <a:pt x="113" y="545"/>
                </a:lnTo>
                <a:lnTo>
                  <a:pt x="102" y="543"/>
                </a:lnTo>
                <a:lnTo>
                  <a:pt x="91" y="542"/>
                </a:lnTo>
                <a:lnTo>
                  <a:pt x="82" y="542"/>
                </a:lnTo>
                <a:lnTo>
                  <a:pt x="73" y="544"/>
                </a:lnTo>
                <a:lnTo>
                  <a:pt x="64" y="546"/>
                </a:lnTo>
                <a:lnTo>
                  <a:pt x="56" y="548"/>
                </a:lnTo>
                <a:lnTo>
                  <a:pt x="48" y="553"/>
                </a:lnTo>
                <a:lnTo>
                  <a:pt x="40" y="557"/>
                </a:lnTo>
                <a:lnTo>
                  <a:pt x="33" y="562"/>
                </a:lnTo>
                <a:lnTo>
                  <a:pt x="26" y="568"/>
                </a:lnTo>
                <a:lnTo>
                  <a:pt x="21" y="574"/>
                </a:lnTo>
                <a:lnTo>
                  <a:pt x="16" y="581"/>
                </a:lnTo>
                <a:lnTo>
                  <a:pt x="12" y="589"/>
                </a:lnTo>
                <a:lnTo>
                  <a:pt x="7" y="597"/>
                </a:lnTo>
                <a:lnTo>
                  <a:pt x="5" y="605"/>
                </a:lnTo>
                <a:lnTo>
                  <a:pt x="3" y="614"/>
                </a:lnTo>
                <a:lnTo>
                  <a:pt x="0" y="623"/>
                </a:lnTo>
                <a:lnTo>
                  <a:pt x="0" y="632"/>
                </a:lnTo>
                <a:lnTo>
                  <a:pt x="0" y="641"/>
                </a:lnTo>
                <a:lnTo>
                  <a:pt x="3" y="650"/>
                </a:lnTo>
                <a:lnTo>
                  <a:pt x="5" y="659"/>
                </a:lnTo>
                <a:lnTo>
                  <a:pt x="7" y="667"/>
                </a:lnTo>
                <a:lnTo>
                  <a:pt x="12" y="675"/>
                </a:lnTo>
                <a:lnTo>
                  <a:pt x="16" y="683"/>
                </a:lnTo>
                <a:lnTo>
                  <a:pt x="21" y="690"/>
                </a:lnTo>
                <a:lnTo>
                  <a:pt x="26" y="696"/>
                </a:lnTo>
                <a:lnTo>
                  <a:pt x="33" y="702"/>
                </a:lnTo>
                <a:lnTo>
                  <a:pt x="40" y="706"/>
                </a:lnTo>
                <a:lnTo>
                  <a:pt x="48" y="711"/>
                </a:lnTo>
                <a:lnTo>
                  <a:pt x="56" y="716"/>
                </a:lnTo>
                <a:lnTo>
                  <a:pt x="64" y="718"/>
                </a:lnTo>
                <a:lnTo>
                  <a:pt x="73" y="720"/>
                </a:lnTo>
                <a:lnTo>
                  <a:pt x="82" y="722"/>
                </a:lnTo>
                <a:lnTo>
                  <a:pt x="91" y="722"/>
                </a:lnTo>
                <a:lnTo>
                  <a:pt x="100" y="722"/>
                </a:lnTo>
                <a:lnTo>
                  <a:pt x="109" y="720"/>
                </a:lnTo>
                <a:lnTo>
                  <a:pt x="118" y="718"/>
                </a:lnTo>
                <a:lnTo>
                  <a:pt x="126" y="716"/>
                </a:lnTo>
                <a:lnTo>
                  <a:pt x="134" y="711"/>
                </a:lnTo>
                <a:lnTo>
                  <a:pt x="142" y="706"/>
                </a:lnTo>
                <a:lnTo>
                  <a:pt x="148" y="702"/>
                </a:lnTo>
                <a:lnTo>
                  <a:pt x="155" y="696"/>
                </a:lnTo>
                <a:lnTo>
                  <a:pt x="161" y="690"/>
                </a:lnTo>
                <a:lnTo>
                  <a:pt x="165" y="683"/>
                </a:lnTo>
                <a:lnTo>
                  <a:pt x="170" y="675"/>
                </a:lnTo>
                <a:lnTo>
                  <a:pt x="174" y="667"/>
                </a:lnTo>
                <a:lnTo>
                  <a:pt x="177" y="659"/>
                </a:lnTo>
                <a:lnTo>
                  <a:pt x="179" y="650"/>
                </a:lnTo>
                <a:lnTo>
                  <a:pt x="181" y="641"/>
                </a:lnTo>
                <a:lnTo>
                  <a:pt x="181" y="632"/>
                </a:lnTo>
                <a:lnTo>
                  <a:pt x="181" y="623"/>
                </a:lnTo>
                <a:lnTo>
                  <a:pt x="180" y="615"/>
                </a:lnTo>
                <a:lnTo>
                  <a:pt x="178" y="607"/>
                </a:lnTo>
                <a:lnTo>
                  <a:pt x="174" y="599"/>
                </a:lnTo>
                <a:lnTo>
                  <a:pt x="171" y="591"/>
                </a:lnTo>
                <a:lnTo>
                  <a:pt x="168" y="585"/>
                </a:lnTo>
                <a:lnTo>
                  <a:pt x="163" y="578"/>
                </a:lnTo>
                <a:lnTo>
                  <a:pt x="157" y="571"/>
                </a:lnTo>
                <a:lnTo>
                  <a:pt x="305" y="424"/>
                </a:lnTo>
                <a:lnTo>
                  <a:pt x="316" y="430"/>
                </a:lnTo>
                <a:lnTo>
                  <a:pt x="328" y="433"/>
                </a:lnTo>
                <a:lnTo>
                  <a:pt x="314" y="457"/>
                </a:lnTo>
                <a:lnTo>
                  <a:pt x="303" y="483"/>
                </a:lnTo>
                <a:lnTo>
                  <a:pt x="294" y="510"/>
                </a:lnTo>
                <a:lnTo>
                  <a:pt x="286" y="538"/>
                </a:lnTo>
                <a:lnTo>
                  <a:pt x="279" y="568"/>
                </a:lnTo>
                <a:lnTo>
                  <a:pt x="275" y="598"/>
                </a:lnTo>
                <a:lnTo>
                  <a:pt x="273" y="630"/>
                </a:lnTo>
                <a:lnTo>
                  <a:pt x="271" y="662"/>
                </a:lnTo>
                <a:lnTo>
                  <a:pt x="271" y="753"/>
                </a:lnTo>
                <a:lnTo>
                  <a:pt x="226" y="753"/>
                </a:lnTo>
                <a:lnTo>
                  <a:pt x="223" y="753"/>
                </a:lnTo>
                <a:lnTo>
                  <a:pt x="221" y="754"/>
                </a:lnTo>
                <a:lnTo>
                  <a:pt x="218" y="755"/>
                </a:lnTo>
                <a:lnTo>
                  <a:pt x="216" y="757"/>
                </a:lnTo>
                <a:lnTo>
                  <a:pt x="214" y="760"/>
                </a:lnTo>
                <a:lnTo>
                  <a:pt x="213" y="762"/>
                </a:lnTo>
                <a:lnTo>
                  <a:pt x="212" y="764"/>
                </a:lnTo>
                <a:lnTo>
                  <a:pt x="212" y="767"/>
                </a:lnTo>
                <a:lnTo>
                  <a:pt x="212" y="888"/>
                </a:lnTo>
                <a:lnTo>
                  <a:pt x="212" y="891"/>
                </a:lnTo>
                <a:lnTo>
                  <a:pt x="213" y="894"/>
                </a:lnTo>
                <a:lnTo>
                  <a:pt x="214" y="896"/>
                </a:lnTo>
                <a:lnTo>
                  <a:pt x="216" y="898"/>
                </a:lnTo>
                <a:lnTo>
                  <a:pt x="218" y="901"/>
                </a:lnTo>
                <a:lnTo>
                  <a:pt x="221" y="902"/>
                </a:lnTo>
                <a:lnTo>
                  <a:pt x="223" y="903"/>
                </a:lnTo>
                <a:lnTo>
                  <a:pt x="226" y="903"/>
                </a:lnTo>
                <a:lnTo>
                  <a:pt x="347" y="903"/>
                </a:lnTo>
                <a:lnTo>
                  <a:pt x="349" y="903"/>
                </a:lnTo>
                <a:lnTo>
                  <a:pt x="353" y="902"/>
                </a:lnTo>
                <a:lnTo>
                  <a:pt x="355" y="901"/>
                </a:lnTo>
                <a:lnTo>
                  <a:pt x="357" y="898"/>
                </a:lnTo>
                <a:lnTo>
                  <a:pt x="360" y="896"/>
                </a:lnTo>
                <a:lnTo>
                  <a:pt x="361" y="894"/>
                </a:lnTo>
                <a:lnTo>
                  <a:pt x="362" y="891"/>
                </a:lnTo>
                <a:lnTo>
                  <a:pt x="362" y="888"/>
                </a:lnTo>
                <a:lnTo>
                  <a:pt x="362" y="767"/>
                </a:lnTo>
                <a:lnTo>
                  <a:pt x="362" y="764"/>
                </a:lnTo>
                <a:lnTo>
                  <a:pt x="361" y="762"/>
                </a:lnTo>
                <a:lnTo>
                  <a:pt x="360" y="760"/>
                </a:lnTo>
                <a:lnTo>
                  <a:pt x="357" y="757"/>
                </a:lnTo>
                <a:lnTo>
                  <a:pt x="355" y="755"/>
                </a:lnTo>
                <a:lnTo>
                  <a:pt x="353" y="754"/>
                </a:lnTo>
                <a:lnTo>
                  <a:pt x="349" y="753"/>
                </a:lnTo>
                <a:lnTo>
                  <a:pt x="347" y="753"/>
                </a:lnTo>
                <a:lnTo>
                  <a:pt x="302" y="753"/>
                </a:lnTo>
                <a:lnTo>
                  <a:pt x="302" y="662"/>
                </a:lnTo>
                <a:lnTo>
                  <a:pt x="303" y="629"/>
                </a:lnTo>
                <a:lnTo>
                  <a:pt x="305" y="597"/>
                </a:lnTo>
                <a:lnTo>
                  <a:pt x="310" y="566"/>
                </a:lnTo>
                <a:lnTo>
                  <a:pt x="317" y="537"/>
                </a:lnTo>
                <a:lnTo>
                  <a:pt x="326" y="509"/>
                </a:lnTo>
                <a:lnTo>
                  <a:pt x="336" y="482"/>
                </a:lnTo>
                <a:lnTo>
                  <a:pt x="343" y="469"/>
                </a:lnTo>
                <a:lnTo>
                  <a:pt x="348" y="457"/>
                </a:lnTo>
                <a:lnTo>
                  <a:pt x="355" y="446"/>
                </a:lnTo>
                <a:lnTo>
                  <a:pt x="363" y="434"/>
                </a:lnTo>
                <a:lnTo>
                  <a:pt x="373" y="431"/>
                </a:lnTo>
                <a:lnTo>
                  <a:pt x="383" y="426"/>
                </a:lnTo>
                <a:lnTo>
                  <a:pt x="393" y="420"/>
                </a:lnTo>
                <a:lnTo>
                  <a:pt x="401" y="413"/>
                </a:lnTo>
                <a:lnTo>
                  <a:pt x="408" y="404"/>
                </a:lnTo>
                <a:lnTo>
                  <a:pt x="414" y="395"/>
                </a:lnTo>
                <a:lnTo>
                  <a:pt x="418" y="383"/>
                </a:lnTo>
                <a:lnTo>
                  <a:pt x="421" y="372"/>
                </a:lnTo>
                <a:lnTo>
                  <a:pt x="433" y="364"/>
                </a:lnTo>
                <a:lnTo>
                  <a:pt x="445" y="356"/>
                </a:lnTo>
                <a:lnTo>
                  <a:pt x="458" y="348"/>
                </a:lnTo>
                <a:lnTo>
                  <a:pt x="471" y="342"/>
                </a:lnTo>
                <a:lnTo>
                  <a:pt x="485" y="335"/>
                </a:lnTo>
                <a:lnTo>
                  <a:pt x="498" y="329"/>
                </a:lnTo>
                <a:lnTo>
                  <a:pt x="513" y="324"/>
                </a:lnTo>
                <a:lnTo>
                  <a:pt x="529" y="319"/>
                </a:lnTo>
                <a:lnTo>
                  <a:pt x="544" y="315"/>
                </a:lnTo>
                <a:lnTo>
                  <a:pt x="559" y="311"/>
                </a:lnTo>
                <a:lnTo>
                  <a:pt x="576" y="308"/>
                </a:lnTo>
                <a:lnTo>
                  <a:pt x="593" y="306"/>
                </a:lnTo>
                <a:lnTo>
                  <a:pt x="610" y="303"/>
                </a:lnTo>
                <a:lnTo>
                  <a:pt x="627" y="302"/>
                </a:lnTo>
                <a:lnTo>
                  <a:pt x="645" y="301"/>
                </a:lnTo>
                <a:lnTo>
                  <a:pt x="663" y="301"/>
                </a:lnTo>
                <a:lnTo>
                  <a:pt x="754" y="301"/>
                </a:lnTo>
                <a:lnTo>
                  <a:pt x="754" y="346"/>
                </a:lnTo>
                <a:lnTo>
                  <a:pt x="754" y="348"/>
                </a:lnTo>
                <a:lnTo>
                  <a:pt x="755" y="352"/>
                </a:lnTo>
                <a:lnTo>
                  <a:pt x="756" y="354"/>
                </a:lnTo>
                <a:lnTo>
                  <a:pt x="758" y="356"/>
                </a:lnTo>
                <a:lnTo>
                  <a:pt x="761" y="359"/>
                </a:lnTo>
                <a:lnTo>
                  <a:pt x="763" y="360"/>
                </a:lnTo>
                <a:lnTo>
                  <a:pt x="765" y="361"/>
                </a:lnTo>
                <a:lnTo>
                  <a:pt x="768" y="361"/>
                </a:lnTo>
                <a:lnTo>
                  <a:pt x="889" y="361"/>
                </a:lnTo>
                <a:lnTo>
                  <a:pt x="892" y="361"/>
                </a:lnTo>
                <a:lnTo>
                  <a:pt x="895" y="360"/>
                </a:lnTo>
                <a:lnTo>
                  <a:pt x="897" y="359"/>
                </a:lnTo>
                <a:lnTo>
                  <a:pt x="899" y="356"/>
                </a:lnTo>
                <a:lnTo>
                  <a:pt x="902" y="354"/>
                </a:lnTo>
                <a:lnTo>
                  <a:pt x="903" y="352"/>
                </a:lnTo>
                <a:lnTo>
                  <a:pt x="904" y="348"/>
                </a:lnTo>
                <a:lnTo>
                  <a:pt x="904" y="346"/>
                </a:lnTo>
                <a:lnTo>
                  <a:pt x="904" y="225"/>
                </a:lnTo>
                <a:lnTo>
                  <a:pt x="904" y="222"/>
                </a:lnTo>
                <a:lnTo>
                  <a:pt x="903" y="220"/>
                </a:lnTo>
                <a:lnTo>
                  <a:pt x="902" y="217"/>
                </a:lnTo>
                <a:lnTo>
                  <a:pt x="899" y="215"/>
                </a:lnTo>
                <a:lnTo>
                  <a:pt x="897" y="213"/>
                </a:lnTo>
                <a:lnTo>
                  <a:pt x="895" y="212"/>
                </a:lnTo>
                <a:lnTo>
                  <a:pt x="892" y="211"/>
                </a:lnTo>
                <a:lnTo>
                  <a:pt x="889" y="211"/>
                </a:ln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dirty="0"/>
          </a:p>
        </p:txBody>
      </p:sp>
      <p:grpSp>
        <p:nvGrpSpPr>
          <p:cNvPr id="39" name="Group 38" descr="Icon of gears. ">
            <a:extLst>
              <a:ext uri="{FF2B5EF4-FFF2-40B4-BE49-F238E27FC236}">
                <a16:creationId xmlns:a16="http://schemas.microsoft.com/office/drawing/2014/main" id="{5BC0E3F0-447D-4721-AB1F-C8243BA36671}"/>
              </a:ext>
            </a:extLst>
          </p:cNvPr>
          <p:cNvGrpSpPr/>
          <p:nvPr/>
        </p:nvGrpSpPr>
        <p:grpSpPr>
          <a:xfrm>
            <a:off x="4717582" y="5353558"/>
            <a:ext cx="343837" cy="343837"/>
            <a:chOff x="7613650" y="1387475"/>
            <a:chExt cx="284163" cy="284163"/>
          </a:xfrm>
          <a:solidFill>
            <a:schemeClr val="bg1"/>
          </a:solidFill>
        </p:grpSpPr>
        <p:sp>
          <p:nvSpPr>
            <p:cNvPr id="40" name="Freeform 4359">
              <a:extLst>
                <a:ext uri="{FF2B5EF4-FFF2-40B4-BE49-F238E27FC236}">
                  <a16:creationId xmlns:a16="http://schemas.microsoft.com/office/drawing/2014/main" id="{351831F3-9830-4A23-8B34-11A3FCCA027E}"/>
                </a:ext>
              </a:extLst>
            </p:cNvPr>
            <p:cNvSpPr>
              <a:spLocks noEditPoints="1"/>
            </p:cNvSpPr>
            <p:nvPr/>
          </p:nvSpPr>
          <p:spPr bwMode="auto">
            <a:xfrm>
              <a:off x="7613650" y="1471613"/>
              <a:ext cx="200025" cy="200025"/>
            </a:xfrm>
            <a:custGeom>
              <a:avLst/>
              <a:gdLst>
                <a:gd name="T0" fmla="*/ 276 w 629"/>
                <a:gd name="T1" fmla="*/ 436 h 629"/>
                <a:gd name="T2" fmla="*/ 233 w 629"/>
                <a:gd name="T3" fmla="*/ 411 h 629"/>
                <a:gd name="T4" fmla="*/ 202 w 629"/>
                <a:gd name="T5" fmla="*/ 374 h 629"/>
                <a:gd name="T6" fmla="*/ 187 w 629"/>
                <a:gd name="T7" fmla="*/ 325 h 629"/>
                <a:gd name="T8" fmla="*/ 192 w 629"/>
                <a:gd name="T9" fmla="*/ 274 h 629"/>
                <a:gd name="T10" fmla="*/ 216 w 629"/>
                <a:gd name="T11" fmla="*/ 231 h 629"/>
                <a:gd name="T12" fmla="*/ 253 w 629"/>
                <a:gd name="T13" fmla="*/ 199 h 629"/>
                <a:gd name="T14" fmla="*/ 301 w 629"/>
                <a:gd name="T15" fmla="*/ 184 h 629"/>
                <a:gd name="T16" fmla="*/ 352 w 629"/>
                <a:gd name="T17" fmla="*/ 190 h 629"/>
                <a:gd name="T18" fmla="*/ 395 w 629"/>
                <a:gd name="T19" fmla="*/ 213 h 629"/>
                <a:gd name="T20" fmla="*/ 426 w 629"/>
                <a:gd name="T21" fmla="*/ 252 h 629"/>
                <a:gd name="T22" fmla="*/ 441 w 629"/>
                <a:gd name="T23" fmla="*/ 300 h 629"/>
                <a:gd name="T24" fmla="*/ 436 w 629"/>
                <a:gd name="T25" fmla="*/ 350 h 629"/>
                <a:gd name="T26" fmla="*/ 413 w 629"/>
                <a:gd name="T27" fmla="*/ 394 h 629"/>
                <a:gd name="T28" fmla="*/ 375 w 629"/>
                <a:gd name="T29" fmla="*/ 425 h 629"/>
                <a:gd name="T30" fmla="*/ 327 w 629"/>
                <a:gd name="T31" fmla="*/ 440 h 629"/>
                <a:gd name="T32" fmla="*/ 572 w 629"/>
                <a:gd name="T33" fmla="*/ 346 h 629"/>
                <a:gd name="T34" fmla="*/ 574 w 629"/>
                <a:gd name="T35" fmla="*/ 302 h 629"/>
                <a:gd name="T36" fmla="*/ 620 w 629"/>
                <a:gd name="T37" fmla="*/ 241 h 629"/>
                <a:gd name="T38" fmla="*/ 628 w 629"/>
                <a:gd name="T39" fmla="*/ 231 h 629"/>
                <a:gd name="T40" fmla="*/ 625 w 629"/>
                <a:gd name="T41" fmla="*/ 219 h 629"/>
                <a:gd name="T42" fmla="*/ 544 w 629"/>
                <a:gd name="T43" fmla="*/ 84 h 629"/>
                <a:gd name="T44" fmla="*/ 532 w 629"/>
                <a:gd name="T45" fmla="*/ 83 h 629"/>
                <a:gd name="T46" fmla="*/ 447 w 629"/>
                <a:gd name="T47" fmla="*/ 88 h 629"/>
                <a:gd name="T48" fmla="*/ 407 w 629"/>
                <a:gd name="T49" fmla="*/ 69 h 629"/>
                <a:gd name="T50" fmla="*/ 404 w 629"/>
                <a:gd name="T51" fmla="*/ 7 h 629"/>
                <a:gd name="T52" fmla="*/ 395 w 629"/>
                <a:gd name="T53" fmla="*/ 0 h 629"/>
                <a:gd name="T54" fmla="*/ 235 w 629"/>
                <a:gd name="T55" fmla="*/ 1 h 629"/>
                <a:gd name="T56" fmla="*/ 227 w 629"/>
                <a:gd name="T57" fmla="*/ 10 h 629"/>
                <a:gd name="T58" fmla="*/ 216 w 629"/>
                <a:gd name="T59" fmla="*/ 72 h 629"/>
                <a:gd name="T60" fmla="*/ 177 w 629"/>
                <a:gd name="T61" fmla="*/ 91 h 629"/>
                <a:gd name="T62" fmla="*/ 98 w 629"/>
                <a:gd name="T63" fmla="*/ 84 h 629"/>
                <a:gd name="T64" fmla="*/ 87 w 629"/>
                <a:gd name="T65" fmla="*/ 83 h 629"/>
                <a:gd name="T66" fmla="*/ 78 w 629"/>
                <a:gd name="T67" fmla="*/ 90 h 629"/>
                <a:gd name="T68" fmla="*/ 1 w 629"/>
                <a:gd name="T69" fmla="*/ 228 h 629"/>
                <a:gd name="T70" fmla="*/ 57 w 629"/>
                <a:gd name="T71" fmla="*/ 269 h 629"/>
                <a:gd name="T72" fmla="*/ 54 w 629"/>
                <a:gd name="T73" fmla="*/ 313 h 629"/>
                <a:gd name="T74" fmla="*/ 57 w 629"/>
                <a:gd name="T75" fmla="*/ 355 h 629"/>
                <a:gd name="T76" fmla="*/ 2 w 629"/>
                <a:gd name="T77" fmla="*/ 391 h 629"/>
                <a:gd name="T78" fmla="*/ 1 w 629"/>
                <a:gd name="T79" fmla="*/ 402 h 629"/>
                <a:gd name="T80" fmla="*/ 86 w 629"/>
                <a:gd name="T81" fmla="*/ 543 h 629"/>
                <a:gd name="T82" fmla="*/ 98 w 629"/>
                <a:gd name="T83" fmla="*/ 542 h 629"/>
                <a:gd name="T84" fmla="*/ 177 w 629"/>
                <a:gd name="T85" fmla="*/ 533 h 629"/>
                <a:gd name="T86" fmla="*/ 216 w 629"/>
                <a:gd name="T87" fmla="*/ 552 h 629"/>
                <a:gd name="T88" fmla="*/ 227 w 629"/>
                <a:gd name="T89" fmla="*/ 620 h 629"/>
                <a:gd name="T90" fmla="*/ 235 w 629"/>
                <a:gd name="T91" fmla="*/ 628 h 629"/>
                <a:gd name="T92" fmla="*/ 395 w 629"/>
                <a:gd name="T93" fmla="*/ 629 h 629"/>
                <a:gd name="T94" fmla="*/ 404 w 629"/>
                <a:gd name="T95" fmla="*/ 623 h 629"/>
                <a:gd name="T96" fmla="*/ 407 w 629"/>
                <a:gd name="T97" fmla="*/ 556 h 629"/>
                <a:gd name="T98" fmla="*/ 447 w 629"/>
                <a:gd name="T99" fmla="*/ 538 h 629"/>
                <a:gd name="T100" fmla="*/ 533 w 629"/>
                <a:gd name="T101" fmla="*/ 543 h 629"/>
                <a:gd name="T102" fmla="*/ 545 w 629"/>
                <a:gd name="T103" fmla="*/ 543 h 629"/>
                <a:gd name="T104" fmla="*/ 627 w 629"/>
                <a:gd name="T105" fmla="*/ 405 h 629"/>
                <a:gd name="T106" fmla="*/ 628 w 629"/>
                <a:gd name="T107" fmla="*/ 394 h 629"/>
                <a:gd name="T108" fmla="*/ 621 w 629"/>
                <a:gd name="T109" fmla="*/ 385 h 6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629" h="629">
                  <a:moveTo>
                    <a:pt x="314" y="441"/>
                  </a:moveTo>
                  <a:lnTo>
                    <a:pt x="301" y="440"/>
                  </a:lnTo>
                  <a:lnTo>
                    <a:pt x="288" y="439"/>
                  </a:lnTo>
                  <a:lnTo>
                    <a:pt x="276" y="436"/>
                  </a:lnTo>
                  <a:lnTo>
                    <a:pt x="264" y="430"/>
                  </a:lnTo>
                  <a:lnTo>
                    <a:pt x="253" y="425"/>
                  </a:lnTo>
                  <a:lnTo>
                    <a:pt x="242" y="418"/>
                  </a:lnTo>
                  <a:lnTo>
                    <a:pt x="233" y="411"/>
                  </a:lnTo>
                  <a:lnTo>
                    <a:pt x="223" y="404"/>
                  </a:lnTo>
                  <a:lnTo>
                    <a:pt x="216" y="394"/>
                  </a:lnTo>
                  <a:lnTo>
                    <a:pt x="208" y="384"/>
                  </a:lnTo>
                  <a:lnTo>
                    <a:pt x="202" y="374"/>
                  </a:lnTo>
                  <a:lnTo>
                    <a:pt x="196" y="362"/>
                  </a:lnTo>
                  <a:lnTo>
                    <a:pt x="192" y="350"/>
                  </a:lnTo>
                  <a:lnTo>
                    <a:pt x="189" y="338"/>
                  </a:lnTo>
                  <a:lnTo>
                    <a:pt x="187" y="325"/>
                  </a:lnTo>
                  <a:lnTo>
                    <a:pt x="186" y="313"/>
                  </a:lnTo>
                  <a:lnTo>
                    <a:pt x="187" y="300"/>
                  </a:lnTo>
                  <a:lnTo>
                    <a:pt x="189" y="287"/>
                  </a:lnTo>
                  <a:lnTo>
                    <a:pt x="192" y="274"/>
                  </a:lnTo>
                  <a:lnTo>
                    <a:pt x="196" y="262"/>
                  </a:lnTo>
                  <a:lnTo>
                    <a:pt x="202" y="252"/>
                  </a:lnTo>
                  <a:lnTo>
                    <a:pt x="208" y="241"/>
                  </a:lnTo>
                  <a:lnTo>
                    <a:pt x="216" y="231"/>
                  </a:lnTo>
                  <a:lnTo>
                    <a:pt x="223" y="222"/>
                  </a:lnTo>
                  <a:lnTo>
                    <a:pt x="233" y="213"/>
                  </a:lnTo>
                  <a:lnTo>
                    <a:pt x="242" y="206"/>
                  </a:lnTo>
                  <a:lnTo>
                    <a:pt x="253" y="199"/>
                  </a:lnTo>
                  <a:lnTo>
                    <a:pt x="264" y="194"/>
                  </a:lnTo>
                  <a:lnTo>
                    <a:pt x="276" y="190"/>
                  </a:lnTo>
                  <a:lnTo>
                    <a:pt x="288" y="186"/>
                  </a:lnTo>
                  <a:lnTo>
                    <a:pt x="301" y="184"/>
                  </a:lnTo>
                  <a:lnTo>
                    <a:pt x="314" y="184"/>
                  </a:lnTo>
                  <a:lnTo>
                    <a:pt x="327" y="184"/>
                  </a:lnTo>
                  <a:lnTo>
                    <a:pt x="340" y="186"/>
                  </a:lnTo>
                  <a:lnTo>
                    <a:pt x="352" y="190"/>
                  </a:lnTo>
                  <a:lnTo>
                    <a:pt x="363" y="194"/>
                  </a:lnTo>
                  <a:lnTo>
                    <a:pt x="375" y="199"/>
                  </a:lnTo>
                  <a:lnTo>
                    <a:pt x="386" y="206"/>
                  </a:lnTo>
                  <a:lnTo>
                    <a:pt x="395" y="213"/>
                  </a:lnTo>
                  <a:lnTo>
                    <a:pt x="404" y="222"/>
                  </a:lnTo>
                  <a:lnTo>
                    <a:pt x="413" y="231"/>
                  </a:lnTo>
                  <a:lnTo>
                    <a:pt x="420" y="241"/>
                  </a:lnTo>
                  <a:lnTo>
                    <a:pt x="426" y="252"/>
                  </a:lnTo>
                  <a:lnTo>
                    <a:pt x="432" y="262"/>
                  </a:lnTo>
                  <a:lnTo>
                    <a:pt x="436" y="274"/>
                  </a:lnTo>
                  <a:lnTo>
                    <a:pt x="439" y="287"/>
                  </a:lnTo>
                  <a:lnTo>
                    <a:pt x="441" y="300"/>
                  </a:lnTo>
                  <a:lnTo>
                    <a:pt x="443" y="313"/>
                  </a:lnTo>
                  <a:lnTo>
                    <a:pt x="441" y="325"/>
                  </a:lnTo>
                  <a:lnTo>
                    <a:pt x="439" y="338"/>
                  </a:lnTo>
                  <a:lnTo>
                    <a:pt x="436" y="350"/>
                  </a:lnTo>
                  <a:lnTo>
                    <a:pt x="432" y="362"/>
                  </a:lnTo>
                  <a:lnTo>
                    <a:pt x="426" y="374"/>
                  </a:lnTo>
                  <a:lnTo>
                    <a:pt x="420" y="384"/>
                  </a:lnTo>
                  <a:lnTo>
                    <a:pt x="413" y="394"/>
                  </a:lnTo>
                  <a:lnTo>
                    <a:pt x="404" y="404"/>
                  </a:lnTo>
                  <a:lnTo>
                    <a:pt x="395" y="411"/>
                  </a:lnTo>
                  <a:lnTo>
                    <a:pt x="386" y="418"/>
                  </a:lnTo>
                  <a:lnTo>
                    <a:pt x="375" y="425"/>
                  </a:lnTo>
                  <a:lnTo>
                    <a:pt x="363" y="430"/>
                  </a:lnTo>
                  <a:lnTo>
                    <a:pt x="352" y="436"/>
                  </a:lnTo>
                  <a:lnTo>
                    <a:pt x="340" y="439"/>
                  </a:lnTo>
                  <a:lnTo>
                    <a:pt x="327" y="440"/>
                  </a:lnTo>
                  <a:lnTo>
                    <a:pt x="314" y="441"/>
                  </a:lnTo>
                  <a:close/>
                  <a:moveTo>
                    <a:pt x="621" y="385"/>
                  </a:moveTo>
                  <a:lnTo>
                    <a:pt x="571" y="355"/>
                  </a:lnTo>
                  <a:lnTo>
                    <a:pt x="572" y="346"/>
                  </a:lnTo>
                  <a:lnTo>
                    <a:pt x="573" y="335"/>
                  </a:lnTo>
                  <a:lnTo>
                    <a:pt x="574" y="323"/>
                  </a:lnTo>
                  <a:lnTo>
                    <a:pt x="574" y="313"/>
                  </a:lnTo>
                  <a:lnTo>
                    <a:pt x="574" y="302"/>
                  </a:lnTo>
                  <a:lnTo>
                    <a:pt x="573" y="291"/>
                  </a:lnTo>
                  <a:lnTo>
                    <a:pt x="572" y="280"/>
                  </a:lnTo>
                  <a:lnTo>
                    <a:pt x="570" y="269"/>
                  </a:lnTo>
                  <a:lnTo>
                    <a:pt x="620" y="241"/>
                  </a:lnTo>
                  <a:lnTo>
                    <a:pt x="623" y="239"/>
                  </a:lnTo>
                  <a:lnTo>
                    <a:pt x="624" y="237"/>
                  </a:lnTo>
                  <a:lnTo>
                    <a:pt x="627" y="234"/>
                  </a:lnTo>
                  <a:lnTo>
                    <a:pt x="628" y="231"/>
                  </a:lnTo>
                  <a:lnTo>
                    <a:pt x="628" y="228"/>
                  </a:lnTo>
                  <a:lnTo>
                    <a:pt x="628" y="226"/>
                  </a:lnTo>
                  <a:lnTo>
                    <a:pt x="628" y="223"/>
                  </a:lnTo>
                  <a:lnTo>
                    <a:pt x="625" y="219"/>
                  </a:lnTo>
                  <a:lnTo>
                    <a:pt x="551" y="90"/>
                  </a:lnTo>
                  <a:lnTo>
                    <a:pt x="548" y="87"/>
                  </a:lnTo>
                  <a:lnTo>
                    <a:pt x="546" y="85"/>
                  </a:lnTo>
                  <a:lnTo>
                    <a:pt x="544" y="84"/>
                  </a:lnTo>
                  <a:lnTo>
                    <a:pt x="541" y="83"/>
                  </a:lnTo>
                  <a:lnTo>
                    <a:pt x="539" y="81"/>
                  </a:lnTo>
                  <a:lnTo>
                    <a:pt x="536" y="81"/>
                  </a:lnTo>
                  <a:lnTo>
                    <a:pt x="532" y="83"/>
                  </a:lnTo>
                  <a:lnTo>
                    <a:pt x="530" y="84"/>
                  </a:lnTo>
                  <a:lnTo>
                    <a:pt x="481" y="113"/>
                  </a:lnTo>
                  <a:lnTo>
                    <a:pt x="465" y="99"/>
                  </a:lnTo>
                  <a:lnTo>
                    <a:pt x="447" y="88"/>
                  </a:lnTo>
                  <a:lnTo>
                    <a:pt x="438" y="83"/>
                  </a:lnTo>
                  <a:lnTo>
                    <a:pt x="429" y="77"/>
                  </a:lnTo>
                  <a:lnTo>
                    <a:pt x="418" y="73"/>
                  </a:lnTo>
                  <a:lnTo>
                    <a:pt x="407" y="69"/>
                  </a:lnTo>
                  <a:lnTo>
                    <a:pt x="407" y="15"/>
                  </a:lnTo>
                  <a:lnTo>
                    <a:pt x="407" y="12"/>
                  </a:lnTo>
                  <a:lnTo>
                    <a:pt x="406" y="10"/>
                  </a:lnTo>
                  <a:lnTo>
                    <a:pt x="404" y="7"/>
                  </a:lnTo>
                  <a:lnTo>
                    <a:pt x="403" y="4"/>
                  </a:lnTo>
                  <a:lnTo>
                    <a:pt x="401" y="2"/>
                  </a:lnTo>
                  <a:lnTo>
                    <a:pt x="398" y="1"/>
                  </a:lnTo>
                  <a:lnTo>
                    <a:pt x="395" y="0"/>
                  </a:lnTo>
                  <a:lnTo>
                    <a:pt x="392" y="0"/>
                  </a:lnTo>
                  <a:lnTo>
                    <a:pt x="241" y="0"/>
                  </a:lnTo>
                  <a:lnTo>
                    <a:pt x="238" y="0"/>
                  </a:lnTo>
                  <a:lnTo>
                    <a:pt x="235" y="1"/>
                  </a:lnTo>
                  <a:lnTo>
                    <a:pt x="233" y="2"/>
                  </a:lnTo>
                  <a:lnTo>
                    <a:pt x="231" y="4"/>
                  </a:lnTo>
                  <a:lnTo>
                    <a:pt x="229" y="7"/>
                  </a:lnTo>
                  <a:lnTo>
                    <a:pt x="227" y="10"/>
                  </a:lnTo>
                  <a:lnTo>
                    <a:pt x="226" y="12"/>
                  </a:lnTo>
                  <a:lnTo>
                    <a:pt x="226" y="15"/>
                  </a:lnTo>
                  <a:lnTo>
                    <a:pt x="226" y="69"/>
                  </a:lnTo>
                  <a:lnTo>
                    <a:pt x="216" y="72"/>
                  </a:lnTo>
                  <a:lnTo>
                    <a:pt x="206" y="76"/>
                  </a:lnTo>
                  <a:lnTo>
                    <a:pt x="196" y="80"/>
                  </a:lnTo>
                  <a:lnTo>
                    <a:pt x="187" y="86"/>
                  </a:lnTo>
                  <a:lnTo>
                    <a:pt x="177" y="91"/>
                  </a:lnTo>
                  <a:lnTo>
                    <a:pt x="168" y="98"/>
                  </a:lnTo>
                  <a:lnTo>
                    <a:pt x="159" y="105"/>
                  </a:lnTo>
                  <a:lnTo>
                    <a:pt x="149" y="113"/>
                  </a:lnTo>
                  <a:lnTo>
                    <a:pt x="98" y="84"/>
                  </a:lnTo>
                  <a:lnTo>
                    <a:pt x="96" y="83"/>
                  </a:lnTo>
                  <a:lnTo>
                    <a:pt x="93" y="81"/>
                  </a:lnTo>
                  <a:lnTo>
                    <a:pt x="90" y="81"/>
                  </a:lnTo>
                  <a:lnTo>
                    <a:pt x="87" y="83"/>
                  </a:lnTo>
                  <a:lnTo>
                    <a:pt x="84" y="84"/>
                  </a:lnTo>
                  <a:lnTo>
                    <a:pt x="82" y="85"/>
                  </a:lnTo>
                  <a:lnTo>
                    <a:pt x="80" y="87"/>
                  </a:lnTo>
                  <a:lnTo>
                    <a:pt x="78" y="90"/>
                  </a:lnTo>
                  <a:lnTo>
                    <a:pt x="3" y="219"/>
                  </a:lnTo>
                  <a:lnTo>
                    <a:pt x="1" y="222"/>
                  </a:lnTo>
                  <a:lnTo>
                    <a:pt x="1" y="225"/>
                  </a:lnTo>
                  <a:lnTo>
                    <a:pt x="1" y="228"/>
                  </a:lnTo>
                  <a:lnTo>
                    <a:pt x="1" y="230"/>
                  </a:lnTo>
                  <a:lnTo>
                    <a:pt x="4" y="236"/>
                  </a:lnTo>
                  <a:lnTo>
                    <a:pt x="8" y="241"/>
                  </a:lnTo>
                  <a:lnTo>
                    <a:pt x="57" y="269"/>
                  </a:lnTo>
                  <a:lnTo>
                    <a:pt x="56" y="280"/>
                  </a:lnTo>
                  <a:lnTo>
                    <a:pt x="55" y="291"/>
                  </a:lnTo>
                  <a:lnTo>
                    <a:pt x="54" y="302"/>
                  </a:lnTo>
                  <a:lnTo>
                    <a:pt x="54" y="313"/>
                  </a:lnTo>
                  <a:lnTo>
                    <a:pt x="54" y="323"/>
                  </a:lnTo>
                  <a:lnTo>
                    <a:pt x="55" y="335"/>
                  </a:lnTo>
                  <a:lnTo>
                    <a:pt x="56" y="346"/>
                  </a:lnTo>
                  <a:lnTo>
                    <a:pt x="57" y="355"/>
                  </a:lnTo>
                  <a:lnTo>
                    <a:pt x="7" y="385"/>
                  </a:lnTo>
                  <a:lnTo>
                    <a:pt x="5" y="387"/>
                  </a:lnTo>
                  <a:lnTo>
                    <a:pt x="3" y="389"/>
                  </a:lnTo>
                  <a:lnTo>
                    <a:pt x="2" y="391"/>
                  </a:lnTo>
                  <a:lnTo>
                    <a:pt x="1" y="394"/>
                  </a:lnTo>
                  <a:lnTo>
                    <a:pt x="0" y="396"/>
                  </a:lnTo>
                  <a:lnTo>
                    <a:pt x="1" y="399"/>
                  </a:lnTo>
                  <a:lnTo>
                    <a:pt x="1" y="402"/>
                  </a:lnTo>
                  <a:lnTo>
                    <a:pt x="2" y="405"/>
                  </a:lnTo>
                  <a:lnTo>
                    <a:pt x="78" y="536"/>
                  </a:lnTo>
                  <a:lnTo>
                    <a:pt x="81" y="540"/>
                  </a:lnTo>
                  <a:lnTo>
                    <a:pt x="86" y="543"/>
                  </a:lnTo>
                  <a:lnTo>
                    <a:pt x="89" y="544"/>
                  </a:lnTo>
                  <a:lnTo>
                    <a:pt x="93" y="544"/>
                  </a:lnTo>
                  <a:lnTo>
                    <a:pt x="95" y="543"/>
                  </a:lnTo>
                  <a:lnTo>
                    <a:pt x="98" y="542"/>
                  </a:lnTo>
                  <a:lnTo>
                    <a:pt x="149" y="513"/>
                  </a:lnTo>
                  <a:lnTo>
                    <a:pt x="159" y="520"/>
                  </a:lnTo>
                  <a:lnTo>
                    <a:pt x="168" y="527"/>
                  </a:lnTo>
                  <a:lnTo>
                    <a:pt x="177" y="533"/>
                  </a:lnTo>
                  <a:lnTo>
                    <a:pt x="187" y="539"/>
                  </a:lnTo>
                  <a:lnTo>
                    <a:pt x="196" y="544"/>
                  </a:lnTo>
                  <a:lnTo>
                    <a:pt x="206" y="549"/>
                  </a:lnTo>
                  <a:lnTo>
                    <a:pt x="216" y="552"/>
                  </a:lnTo>
                  <a:lnTo>
                    <a:pt x="226" y="556"/>
                  </a:lnTo>
                  <a:lnTo>
                    <a:pt x="226" y="614"/>
                  </a:lnTo>
                  <a:lnTo>
                    <a:pt x="226" y="617"/>
                  </a:lnTo>
                  <a:lnTo>
                    <a:pt x="227" y="620"/>
                  </a:lnTo>
                  <a:lnTo>
                    <a:pt x="229" y="623"/>
                  </a:lnTo>
                  <a:lnTo>
                    <a:pt x="231" y="625"/>
                  </a:lnTo>
                  <a:lnTo>
                    <a:pt x="233" y="627"/>
                  </a:lnTo>
                  <a:lnTo>
                    <a:pt x="235" y="628"/>
                  </a:lnTo>
                  <a:lnTo>
                    <a:pt x="238" y="629"/>
                  </a:lnTo>
                  <a:lnTo>
                    <a:pt x="241" y="629"/>
                  </a:lnTo>
                  <a:lnTo>
                    <a:pt x="392" y="629"/>
                  </a:lnTo>
                  <a:lnTo>
                    <a:pt x="395" y="629"/>
                  </a:lnTo>
                  <a:lnTo>
                    <a:pt x="398" y="628"/>
                  </a:lnTo>
                  <a:lnTo>
                    <a:pt x="401" y="627"/>
                  </a:lnTo>
                  <a:lnTo>
                    <a:pt x="403" y="625"/>
                  </a:lnTo>
                  <a:lnTo>
                    <a:pt x="404" y="623"/>
                  </a:lnTo>
                  <a:lnTo>
                    <a:pt x="406" y="620"/>
                  </a:lnTo>
                  <a:lnTo>
                    <a:pt x="407" y="617"/>
                  </a:lnTo>
                  <a:lnTo>
                    <a:pt x="407" y="614"/>
                  </a:lnTo>
                  <a:lnTo>
                    <a:pt x="407" y="556"/>
                  </a:lnTo>
                  <a:lnTo>
                    <a:pt x="418" y="552"/>
                  </a:lnTo>
                  <a:lnTo>
                    <a:pt x="429" y="548"/>
                  </a:lnTo>
                  <a:lnTo>
                    <a:pt x="438" y="544"/>
                  </a:lnTo>
                  <a:lnTo>
                    <a:pt x="447" y="538"/>
                  </a:lnTo>
                  <a:lnTo>
                    <a:pt x="465" y="527"/>
                  </a:lnTo>
                  <a:lnTo>
                    <a:pt x="481" y="513"/>
                  </a:lnTo>
                  <a:lnTo>
                    <a:pt x="530" y="542"/>
                  </a:lnTo>
                  <a:lnTo>
                    <a:pt x="533" y="543"/>
                  </a:lnTo>
                  <a:lnTo>
                    <a:pt x="537" y="544"/>
                  </a:lnTo>
                  <a:lnTo>
                    <a:pt x="539" y="544"/>
                  </a:lnTo>
                  <a:lnTo>
                    <a:pt x="542" y="543"/>
                  </a:lnTo>
                  <a:lnTo>
                    <a:pt x="545" y="543"/>
                  </a:lnTo>
                  <a:lnTo>
                    <a:pt x="547" y="540"/>
                  </a:lnTo>
                  <a:lnTo>
                    <a:pt x="550" y="539"/>
                  </a:lnTo>
                  <a:lnTo>
                    <a:pt x="552" y="536"/>
                  </a:lnTo>
                  <a:lnTo>
                    <a:pt x="627" y="405"/>
                  </a:lnTo>
                  <a:lnTo>
                    <a:pt x="628" y="402"/>
                  </a:lnTo>
                  <a:lnTo>
                    <a:pt x="628" y="399"/>
                  </a:lnTo>
                  <a:lnTo>
                    <a:pt x="629" y="396"/>
                  </a:lnTo>
                  <a:lnTo>
                    <a:pt x="628" y="394"/>
                  </a:lnTo>
                  <a:lnTo>
                    <a:pt x="627" y="391"/>
                  </a:lnTo>
                  <a:lnTo>
                    <a:pt x="625" y="389"/>
                  </a:lnTo>
                  <a:lnTo>
                    <a:pt x="623" y="387"/>
                  </a:lnTo>
                  <a:lnTo>
                    <a:pt x="621" y="38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41" name="Freeform 4360">
              <a:extLst>
                <a:ext uri="{FF2B5EF4-FFF2-40B4-BE49-F238E27FC236}">
                  <a16:creationId xmlns:a16="http://schemas.microsoft.com/office/drawing/2014/main" id="{CDB8F87B-81A2-480F-ADA8-BFB5FD890ACD}"/>
                </a:ext>
              </a:extLst>
            </p:cNvPr>
            <p:cNvSpPr>
              <a:spLocks noEditPoints="1"/>
            </p:cNvSpPr>
            <p:nvPr/>
          </p:nvSpPr>
          <p:spPr bwMode="auto">
            <a:xfrm>
              <a:off x="7781925" y="1387475"/>
              <a:ext cx="115888" cy="117475"/>
            </a:xfrm>
            <a:custGeom>
              <a:avLst/>
              <a:gdLst>
                <a:gd name="T0" fmla="*/ 160 w 362"/>
                <a:gd name="T1" fmla="*/ 252 h 369"/>
                <a:gd name="T2" fmla="*/ 135 w 362"/>
                <a:gd name="T3" fmla="*/ 238 h 369"/>
                <a:gd name="T4" fmla="*/ 118 w 362"/>
                <a:gd name="T5" fmla="*/ 218 h 369"/>
                <a:gd name="T6" fmla="*/ 109 w 362"/>
                <a:gd name="T7" fmla="*/ 190 h 369"/>
                <a:gd name="T8" fmla="*/ 113 w 362"/>
                <a:gd name="T9" fmla="*/ 162 h 369"/>
                <a:gd name="T10" fmla="*/ 125 w 362"/>
                <a:gd name="T11" fmla="*/ 138 h 369"/>
                <a:gd name="T12" fmla="*/ 147 w 362"/>
                <a:gd name="T13" fmla="*/ 121 h 369"/>
                <a:gd name="T14" fmla="*/ 174 w 362"/>
                <a:gd name="T15" fmla="*/ 112 h 369"/>
                <a:gd name="T16" fmla="*/ 202 w 362"/>
                <a:gd name="T17" fmla="*/ 114 h 369"/>
                <a:gd name="T18" fmla="*/ 226 w 362"/>
                <a:gd name="T19" fmla="*/ 128 h 369"/>
                <a:gd name="T20" fmla="*/ 244 w 362"/>
                <a:gd name="T21" fmla="*/ 149 h 369"/>
                <a:gd name="T22" fmla="*/ 252 w 362"/>
                <a:gd name="T23" fmla="*/ 176 h 369"/>
                <a:gd name="T24" fmla="*/ 250 w 362"/>
                <a:gd name="T25" fmla="*/ 205 h 369"/>
                <a:gd name="T26" fmla="*/ 236 w 362"/>
                <a:gd name="T27" fmla="*/ 229 h 369"/>
                <a:gd name="T28" fmla="*/ 215 w 362"/>
                <a:gd name="T29" fmla="*/ 247 h 369"/>
                <a:gd name="T30" fmla="*/ 189 w 362"/>
                <a:gd name="T31" fmla="*/ 254 h 369"/>
                <a:gd name="T32" fmla="*/ 328 w 362"/>
                <a:gd name="T33" fmla="*/ 195 h 369"/>
                <a:gd name="T34" fmla="*/ 354 w 362"/>
                <a:gd name="T35" fmla="*/ 144 h 369"/>
                <a:gd name="T36" fmla="*/ 361 w 362"/>
                <a:gd name="T37" fmla="*/ 136 h 369"/>
                <a:gd name="T38" fmla="*/ 360 w 362"/>
                <a:gd name="T39" fmla="*/ 124 h 369"/>
                <a:gd name="T40" fmla="*/ 316 w 362"/>
                <a:gd name="T41" fmla="*/ 53 h 369"/>
                <a:gd name="T42" fmla="*/ 304 w 362"/>
                <a:gd name="T43" fmla="*/ 52 h 369"/>
                <a:gd name="T44" fmla="*/ 256 w 362"/>
                <a:gd name="T45" fmla="*/ 56 h 369"/>
                <a:gd name="T46" fmla="*/ 236 w 362"/>
                <a:gd name="T47" fmla="*/ 10 h 369"/>
                <a:gd name="T48" fmla="*/ 229 w 362"/>
                <a:gd name="T49" fmla="*/ 2 h 369"/>
                <a:gd name="T50" fmla="*/ 146 w 362"/>
                <a:gd name="T51" fmla="*/ 0 h 369"/>
                <a:gd name="T52" fmla="*/ 135 w 362"/>
                <a:gd name="T53" fmla="*/ 3 h 369"/>
                <a:gd name="T54" fmla="*/ 131 w 362"/>
                <a:gd name="T55" fmla="*/ 14 h 369"/>
                <a:gd name="T56" fmla="*/ 99 w 362"/>
                <a:gd name="T57" fmla="*/ 63 h 369"/>
                <a:gd name="T58" fmla="*/ 55 w 362"/>
                <a:gd name="T59" fmla="*/ 51 h 369"/>
                <a:gd name="T60" fmla="*/ 44 w 362"/>
                <a:gd name="T61" fmla="*/ 54 h 369"/>
                <a:gd name="T62" fmla="*/ 1 w 362"/>
                <a:gd name="T63" fmla="*/ 126 h 369"/>
                <a:gd name="T64" fmla="*/ 2 w 362"/>
                <a:gd name="T65" fmla="*/ 139 h 369"/>
                <a:gd name="T66" fmla="*/ 36 w 362"/>
                <a:gd name="T67" fmla="*/ 160 h 369"/>
                <a:gd name="T68" fmla="*/ 36 w 362"/>
                <a:gd name="T69" fmla="*/ 207 h 369"/>
                <a:gd name="T70" fmla="*/ 1 w 362"/>
                <a:gd name="T71" fmla="*/ 230 h 369"/>
                <a:gd name="T72" fmla="*/ 1 w 362"/>
                <a:gd name="T73" fmla="*/ 240 h 369"/>
                <a:gd name="T74" fmla="*/ 44 w 362"/>
                <a:gd name="T75" fmla="*/ 313 h 369"/>
                <a:gd name="T76" fmla="*/ 60 w 362"/>
                <a:gd name="T77" fmla="*/ 314 h 369"/>
                <a:gd name="T78" fmla="*/ 120 w 362"/>
                <a:gd name="T79" fmla="*/ 316 h 369"/>
                <a:gd name="T80" fmla="*/ 132 w 362"/>
                <a:gd name="T81" fmla="*/ 359 h 369"/>
                <a:gd name="T82" fmla="*/ 140 w 362"/>
                <a:gd name="T83" fmla="*/ 368 h 369"/>
                <a:gd name="T84" fmla="*/ 225 w 362"/>
                <a:gd name="T85" fmla="*/ 368 h 369"/>
                <a:gd name="T86" fmla="*/ 233 w 362"/>
                <a:gd name="T87" fmla="*/ 361 h 369"/>
                <a:gd name="T88" fmla="*/ 237 w 362"/>
                <a:gd name="T89" fmla="*/ 321 h 369"/>
                <a:gd name="T90" fmla="*/ 274 w 362"/>
                <a:gd name="T91" fmla="*/ 298 h 369"/>
                <a:gd name="T92" fmla="*/ 310 w 362"/>
                <a:gd name="T93" fmla="*/ 316 h 369"/>
                <a:gd name="T94" fmla="*/ 360 w 362"/>
                <a:gd name="T95" fmla="*/ 243 h 369"/>
                <a:gd name="T96" fmla="*/ 362 w 362"/>
                <a:gd name="T97" fmla="*/ 232 h 369"/>
                <a:gd name="T98" fmla="*/ 354 w 362"/>
                <a:gd name="T99" fmla="*/ 223 h 3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362" h="369">
                  <a:moveTo>
                    <a:pt x="181" y="255"/>
                  </a:moveTo>
                  <a:lnTo>
                    <a:pt x="174" y="254"/>
                  </a:lnTo>
                  <a:lnTo>
                    <a:pt x="166" y="253"/>
                  </a:lnTo>
                  <a:lnTo>
                    <a:pt x="160" y="252"/>
                  </a:lnTo>
                  <a:lnTo>
                    <a:pt x="153" y="249"/>
                  </a:lnTo>
                  <a:lnTo>
                    <a:pt x="147" y="247"/>
                  </a:lnTo>
                  <a:lnTo>
                    <a:pt x="141" y="243"/>
                  </a:lnTo>
                  <a:lnTo>
                    <a:pt x="135" y="238"/>
                  </a:lnTo>
                  <a:lnTo>
                    <a:pt x="131" y="234"/>
                  </a:lnTo>
                  <a:lnTo>
                    <a:pt x="125" y="229"/>
                  </a:lnTo>
                  <a:lnTo>
                    <a:pt x="122" y="223"/>
                  </a:lnTo>
                  <a:lnTo>
                    <a:pt x="118" y="218"/>
                  </a:lnTo>
                  <a:lnTo>
                    <a:pt x="115" y="212"/>
                  </a:lnTo>
                  <a:lnTo>
                    <a:pt x="113" y="205"/>
                  </a:lnTo>
                  <a:lnTo>
                    <a:pt x="110" y="198"/>
                  </a:lnTo>
                  <a:lnTo>
                    <a:pt x="109" y="190"/>
                  </a:lnTo>
                  <a:lnTo>
                    <a:pt x="109" y="183"/>
                  </a:lnTo>
                  <a:lnTo>
                    <a:pt x="109" y="176"/>
                  </a:lnTo>
                  <a:lnTo>
                    <a:pt x="110" y="169"/>
                  </a:lnTo>
                  <a:lnTo>
                    <a:pt x="113" y="162"/>
                  </a:lnTo>
                  <a:lnTo>
                    <a:pt x="115" y="156"/>
                  </a:lnTo>
                  <a:lnTo>
                    <a:pt x="118" y="149"/>
                  </a:lnTo>
                  <a:lnTo>
                    <a:pt x="122" y="143"/>
                  </a:lnTo>
                  <a:lnTo>
                    <a:pt x="125" y="138"/>
                  </a:lnTo>
                  <a:lnTo>
                    <a:pt x="131" y="132"/>
                  </a:lnTo>
                  <a:lnTo>
                    <a:pt x="135" y="128"/>
                  </a:lnTo>
                  <a:lnTo>
                    <a:pt x="141" y="124"/>
                  </a:lnTo>
                  <a:lnTo>
                    <a:pt x="147" y="121"/>
                  </a:lnTo>
                  <a:lnTo>
                    <a:pt x="153" y="117"/>
                  </a:lnTo>
                  <a:lnTo>
                    <a:pt x="160" y="114"/>
                  </a:lnTo>
                  <a:lnTo>
                    <a:pt x="166" y="113"/>
                  </a:lnTo>
                  <a:lnTo>
                    <a:pt x="174" y="112"/>
                  </a:lnTo>
                  <a:lnTo>
                    <a:pt x="181" y="111"/>
                  </a:lnTo>
                  <a:lnTo>
                    <a:pt x="189" y="112"/>
                  </a:lnTo>
                  <a:lnTo>
                    <a:pt x="195" y="113"/>
                  </a:lnTo>
                  <a:lnTo>
                    <a:pt x="202" y="114"/>
                  </a:lnTo>
                  <a:lnTo>
                    <a:pt x="209" y="117"/>
                  </a:lnTo>
                  <a:lnTo>
                    <a:pt x="215" y="121"/>
                  </a:lnTo>
                  <a:lnTo>
                    <a:pt x="221" y="124"/>
                  </a:lnTo>
                  <a:lnTo>
                    <a:pt x="226" y="128"/>
                  </a:lnTo>
                  <a:lnTo>
                    <a:pt x="231" y="132"/>
                  </a:lnTo>
                  <a:lnTo>
                    <a:pt x="236" y="138"/>
                  </a:lnTo>
                  <a:lnTo>
                    <a:pt x="240" y="143"/>
                  </a:lnTo>
                  <a:lnTo>
                    <a:pt x="244" y="149"/>
                  </a:lnTo>
                  <a:lnTo>
                    <a:pt x="247" y="156"/>
                  </a:lnTo>
                  <a:lnTo>
                    <a:pt x="250" y="162"/>
                  </a:lnTo>
                  <a:lnTo>
                    <a:pt x="251" y="169"/>
                  </a:lnTo>
                  <a:lnTo>
                    <a:pt x="252" y="176"/>
                  </a:lnTo>
                  <a:lnTo>
                    <a:pt x="253" y="183"/>
                  </a:lnTo>
                  <a:lnTo>
                    <a:pt x="252" y="190"/>
                  </a:lnTo>
                  <a:lnTo>
                    <a:pt x="251" y="198"/>
                  </a:lnTo>
                  <a:lnTo>
                    <a:pt x="250" y="205"/>
                  </a:lnTo>
                  <a:lnTo>
                    <a:pt x="247" y="212"/>
                  </a:lnTo>
                  <a:lnTo>
                    <a:pt x="244" y="218"/>
                  </a:lnTo>
                  <a:lnTo>
                    <a:pt x="240" y="223"/>
                  </a:lnTo>
                  <a:lnTo>
                    <a:pt x="236" y="229"/>
                  </a:lnTo>
                  <a:lnTo>
                    <a:pt x="231" y="234"/>
                  </a:lnTo>
                  <a:lnTo>
                    <a:pt x="226" y="238"/>
                  </a:lnTo>
                  <a:lnTo>
                    <a:pt x="221" y="243"/>
                  </a:lnTo>
                  <a:lnTo>
                    <a:pt x="215" y="247"/>
                  </a:lnTo>
                  <a:lnTo>
                    <a:pt x="209" y="249"/>
                  </a:lnTo>
                  <a:lnTo>
                    <a:pt x="202" y="252"/>
                  </a:lnTo>
                  <a:lnTo>
                    <a:pt x="195" y="253"/>
                  </a:lnTo>
                  <a:lnTo>
                    <a:pt x="189" y="254"/>
                  </a:lnTo>
                  <a:lnTo>
                    <a:pt x="181" y="255"/>
                  </a:lnTo>
                  <a:close/>
                  <a:moveTo>
                    <a:pt x="354" y="223"/>
                  </a:moveTo>
                  <a:lnTo>
                    <a:pt x="327" y="207"/>
                  </a:lnTo>
                  <a:lnTo>
                    <a:pt x="328" y="195"/>
                  </a:lnTo>
                  <a:lnTo>
                    <a:pt x="328" y="183"/>
                  </a:lnTo>
                  <a:lnTo>
                    <a:pt x="328" y="172"/>
                  </a:lnTo>
                  <a:lnTo>
                    <a:pt x="327" y="160"/>
                  </a:lnTo>
                  <a:lnTo>
                    <a:pt x="354" y="144"/>
                  </a:lnTo>
                  <a:lnTo>
                    <a:pt x="357" y="143"/>
                  </a:lnTo>
                  <a:lnTo>
                    <a:pt x="359" y="141"/>
                  </a:lnTo>
                  <a:lnTo>
                    <a:pt x="360" y="139"/>
                  </a:lnTo>
                  <a:lnTo>
                    <a:pt x="361" y="136"/>
                  </a:lnTo>
                  <a:lnTo>
                    <a:pt x="362" y="132"/>
                  </a:lnTo>
                  <a:lnTo>
                    <a:pt x="362" y="129"/>
                  </a:lnTo>
                  <a:lnTo>
                    <a:pt x="361" y="126"/>
                  </a:lnTo>
                  <a:lnTo>
                    <a:pt x="360" y="124"/>
                  </a:lnTo>
                  <a:lnTo>
                    <a:pt x="322" y="59"/>
                  </a:lnTo>
                  <a:lnTo>
                    <a:pt x="320" y="56"/>
                  </a:lnTo>
                  <a:lnTo>
                    <a:pt x="318" y="54"/>
                  </a:lnTo>
                  <a:lnTo>
                    <a:pt x="316" y="53"/>
                  </a:lnTo>
                  <a:lnTo>
                    <a:pt x="313" y="51"/>
                  </a:lnTo>
                  <a:lnTo>
                    <a:pt x="309" y="51"/>
                  </a:lnTo>
                  <a:lnTo>
                    <a:pt x="307" y="51"/>
                  </a:lnTo>
                  <a:lnTo>
                    <a:pt x="304" y="52"/>
                  </a:lnTo>
                  <a:lnTo>
                    <a:pt x="301" y="53"/>
                  </a:lnTo>
                  <a:lnTo>
                    <a:pt x="274" y="69"/>
                  </a:lnTo>
                  <a:lnTo>
                    <a:pt x="266" y="63"/>
                  </a:lnTo>
                  <a:lnTo>
                    <a:pt x="256" y="56"/>
                  </a:lnTo>
                  <a:lnTo>
                    <a:pt x="246" y="51"/>
                  </a:lnTo>
                  <a:lnTo>
                    <a:pt x="237" y="47"/>
                  </a:lnTo>
                  <a:lnTo>
                    <a:pt x="237" y="14"/>
                  </a:lnTo>
                  <a:lnTo>
                    <a:pt x="236" y="10"/>
                  </a:lnTo>
                  <a:lnTo>
                    <a:pt x="236" y="8"/>
                  </a:lnTo>
                  <a:lnTo>
                    <a:pt x="233" y="5"/>
                  </a:lnTo>
                  <a:lnTo>
                    <a:pt x="232" y="3"/>
                  </a:lnTo>
                  <a:lnTo>
                    <a:pt x="229" y="2"/>
                  </a:lnTo>
                  <a:lnTo>
                    <a:pt x="227" y="1"/>
                  </a:lnTo>
                  <a:lnTo>
                    <a:pt x="224" y="0"/>
                  </a:lnTo>
                  <a:lnTo>
                    <a:pt x="222" y="0"/>
                  </a:lnTo>
                  <a:lnTo>
                    <a:pt x="146" y="0"/>
                  </a:lnTo>
                  <a:lnTo>
                    <a:pt x="143" y="0"/>
                  </a:lnTo>
                  <a:lnTo>
                    <a:pt x="140" y="1"/>
                  </a:lnTo>
                  <a:lnTo>
                    <a:pt x="137" y="2"/>
                  </a:lnTo>
                  <a:lnTo>
                    <a:pt x="135" y="3"/>
                  </a:lnTo>
                  <a:lnTo>
                    <a:pt x="134" y="5"/>
                  </a:lnTo>
                  <a:lnTo>
                    <a:pt x="132" y="8"/>
                  </a:lnTo>
                  <a:lnTo>
                    <a:pt x="132" y="10"/>
                  </a:lnTo>
                  <a:lnTo>
                    <a:pt x="131" y="14"/>
                  </a:lnTo>
                  <a:lnTo>
                    <a:pt x="131" y="47"/>
                  </a:lnTo>
                  <a:lnTo>
                    <a:pt x="120" y="52"/>
                  </a:lnTo>
                  <a:lnTo>
                    <a:pt x="109" y="57"/>
                  </a:lnTo>
                  <a:lnTo>
                    <a:pt x="99" y="63"/>
                  </a:lnTo>
                  <a:lnTo>
                    <a:pt x="90" y="69"/>
                  </a:lnTo>
                  <a:lnTo>
                    <a:pt x="61" y="53"/>
                  </a:lnTo>
                  <a:lnTo>
                    <a:pt x="58" y="52"/>
                  </a:lnTo>
                  <a:lnTo>
                    <a:pt x="55" y="51"/>
                  </a:lnTo>
                  <a:lnTo>
                    <a:pt x="53" y="51"/>
                  </a:lnTo>
                  <a:lnTo>
                    <a:pt x="49" y="51"/>
                  </a:lnTo>
                  <a:lnTo>
                    <a:pt x="47" y="52"/>
                  </a:lnTo>
                  <a:lnTo>
                    <a:pt x="44" y="54"/>
                  </a:lnTo>
                  <a:lnTo>
                    <a:pt x="42" y="56"/>
                  </a:lnTo>
                  <a:lnTo>
                    <a:pt x="41" y="59"/>
                  </a:lnTo>
                  <a:lnTo>
                    <a:pt x="2" y="124"/>
                  </a:lnTo>
                  <a:lnTo>
                    <a:pt x="1" y="126"/>
                  </a:lnTo>
                  <a:lnTo>
                    <a:pt x="0" y="129"/>
                  </a:lnTo>
                  <a:lnTo>
                    <a:pt x="0" y="132"/>
                  </a:lnTo>
                  <a:lnTo>
                    <a:pt x="1" y="136"/>
                  </a:lnTo>
                  <a:lnTo>
                    <a:pt x="2" y="139"/>
                  </a:lnTo>
                  <a:lnTo>
                    <a:pt x="3" y="141"/>
                  </a:lnTo>
                  <a:lnTo>
                    <a:pt x="6" y="143"/>
                  </a:lnTo>
                  <a:lnTo>
                    <a:pt x="8" y="144"/>
                  </a:lnTo>
                  <a:lnTo>
                    <a:pt x="36" y="160"/>
                  </a:lnTo>
                  <a:lnTo>
                    <a:pt x="34" y="172"/>
                  </a:lnTo>
                  <a:lnTo>
                    <a:pt x="34" y="183"/>
                  </a:lnTo>
                  <a:lnTo>
                    <a:pt x="34" y="195"/>
                  </a:lnTo>
                  <a:lnTo>
                    <a:pt x="36" y="207"/>
                  </a:lnTo>
                  <a:lnTo>
                    <a:pt x="8" y="223"/>
                  </a:lnTo>
                  <a:lnTo>
                    <a:pt x="6" y="224"/>
                  </a:lnTo>
                  <a:lnTo>
                    <a:pt x="3" y="227"/>
                  </a:lnTo>
                  <a:lnTo>
                    <a:pt x="1" y="230"/>
                  </a:lnTo>
                  <a:lnTo>
                    <a:pt x="0" y="233"/>
                  </a:lnTo>
                  <a:lnTo>
                    <a:pt x="0" y="235"/>
                  </a:lnTo>
                  <a:lnTo>
                    <a:pt x="0" y="237"/>
                  </a:lnTo>
                  <a:lnTo>
                    <a:pt x="1" y="240"/>
                  </a:lnTo>
                  <a:lnTo>
                    <a:pt x="2" y="243"/>
                  </a:lnTo>
                  <a:lnTo>
                    <a:pt x="40" y="309"/>
                  </a:lnTo>
                  <a:lnTo>
                    <a:pt x="42" y="311"/>
                  </a:lnTo>
                  <a:lnTo>
                    <a:pt x="44" y="313"/>
                  </a:lnTo>
                  <a:lnTo>
                    <a:pt x="46" y="314"/>
                  </a:lnTo>
                  <a:lnTo>
                    <a:pt x="48" y="315"/>
                  </a:lnTo>
                  <a:lnTo>
                    <a:pt x="55" y="316"/>
                  </a:lnTo>
                  <a:lnTo>
                    <a:pt x="60" y="314"/>
                  </a:lnTo>
                  <a:lnTo>
                    <a:pt x="90" y="297"/>
                  </a:lnTo>
                  <a:lnTo>
                    <a:pt x="99" y="304"/>
                  </a:lnTo>
                  <a:lnTo>
                    <a:pt x="109" y="310"/>
                  </a:lnTo>
                  <a:lnTo>
                    <a:pt x="120" y="316"/>
                  </a:lnTo>
                  <a:lnTo>
                    <a:pt x="131" y="321"/>
                  </a:lnTo>
                  <a:lnTo>
                    <a:pt x="131" y="354"/>
                  </a:lnTo>
                  <a:lnTo>
                    <a:pt x="132" y="356"/>
                  </a:lnTo>
                  <a:lnTo>
                    <a:pt x="132" y="359"/>
                  </a:lnTo>
                  <a:lnTo>
                    <a:pt x="134" y="361"/>
                  </a:lnTo>
                  <a:lnTo>
                    <a:pt x="135" y="363"/>
                  </a:lnTo>
                  <a:lnTo>
                    <a:pt x="137" y="366"/>
                  </a:lnTo>
                  <a:lnTo>
                    <a:pt x="140" y="368"/>
                  </a:lnTo>
                  <a:lnTo>
                    <a:pt x="143" y="368"/>
                  </a:lnTo>
                  <a:lnTo>
                    <a:pt x="146" y="369"/>
                  </a:lnTo>
                  <a:lnTo>
                    <a:pt x="222" y="369"/>
                  </a:lnTo>
                  <a:lnTo>
                    <a:pt x="225" y="368"/>
                  </a:lnTo>
                  <a:lnTo>
                    <a:pt x="227" y="368"/>
                  </a:lnTo>
                  <a:lnTo>
                    <a:pt x="229" y="366"/>
                  </a:lnTo>
                  <a:lnTo>
                    <a:pt x="232" y="363"/>
                  </a:lnTo>
                  <a:lnTo>
                    <a:pt x="233" y="361"/>
                  </a:lnTo>
                  <a:lnTo>
                    <a:pt x="236" y="359"/>
                  </a:lnTo>
                  <a:lnTo>
                    <a:pt x="236" y="356"/>
                  </a:lnTo>
                  <a:lnTo>
                    <a:pt x="237" y="354"/>
                  </a:lnTo>
                  <a:lnTo>
                    <a:pt x="237" y="321"/>
                  </a:lnTo>
                  <a:lnTo>
                    <a:pt x="246" y="316"/>
                  </a:lnTo>
                  <a:lnTo>
                    <a:pt x="256" y="311"/>
                  </a:lnTo>
                  <a:lnTo>
                    <a:pt x="266" y="305"/>
                  </a:lnTo>
                  <a:lnTo>
                    <a:pt x="274" y="298"/>
                  </a:lnTo>
                  <a:lnTo>
                    <a:pt x="302" y="313"/>
                  </a:lnTo>
                  <a:lnTo>
                    <a:pt x="305" y="315"/>
                  </a:lnTo>
                  <a:lnTo>
                    <a:pt x="307" y="315"/>
                  </a:lnTo>
                  <a:lnTo>
                    <a:pt x="310" y="316"/>
                  </a:lnTo>
                  <a:lnTo>
                    <a:pt x="314" y="316"/>
                  </a:lnTo>
                  <a:lnTo>
                    <a:pt x="319" y="313"/>
                  </a:lnTo>
                  <a:lnTo>
                    <a:pt x="322" y="309"/>
                  </a:lnTo>
                  <a:lnTo>
                    <a:pt x="360" y="243"/>
                  </a:lnTo>
                  <a:lnTo>
                    <a:pt x="362" y="240"/>
                  </a:lnTo>
                  <a:lnTo>
                    <a:pt x="362" y="237"/>
                  </a:lnTo>
                  <a:lnTo>
                    <a:pt x="362" y="234"/>
                  </a:lnTo>
                  <a:lnTo>
                    <a:pt x="362" y="232"/>
                  </a:lnTo>
                  <a:lnTo>
                    <a:pt x="361" y="229"/>
                  </a:lnTo>
                  <a:lnTo>
                    <a:pt x="359" y="227"/>
                  </a:lnTo>
                  <a:lnTo>
                    <a:pt x="357" y="224"/>
                  </a:lnTo>
                  <a:lnTo>
                    <a:pt x="354" y="22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7" name="TextBox 6">
            <a:extLst>
              <a:ext uri="{FF2B5EF4-FFF2-40B4-BE49-F238E27FC236}">
                <a16:creationId xmlns:a16="http://schemas.microsoft.com/office/drawing/2014/main" id="{B2E447C3-F869-A8FC-7C47-BA199FA8EE6A}"/>
              </a:ext>
            </a:extLst>
          </p:cNvPr>
          <p:cNvSpPr txBox="1"/>
          <p:nvPr/>
        </p:nvSpPr>
        <p:spPr>
          <a:xfrm>
            <a:off x="5259897" y="1622078"/>
            <a:ext cx="1868765" cy="523220"/>
          </a:xfrm>
          <a:prstGeom prst="rect">
            <a:avLst/>
          </a:prstGeom>
          <a:noFill/>
        </p:spPr>
        <p:txBody>
          <a:bodyPr wrap="square" rtlCol="0">
            <a:spAutoFit/>
          </a:bodyPr>
          <a:lstStyle/>
          <a:p>
            <a:r>
              <a:rPr lang="en-GB" sz="2800" dirty="0"/>
              <a:t>Negatives?</a:t>
            </a:r>
          </a:p>
        </p:txBody>
      </p:sp>
      <p:sp>
        <p:nvSpPr>
          <p:cNvPr id="3" name="TextBox 2">
            <a:extLst>
              <a:ext uri="{FF2B5EF4-FFF2-40B4-BE49-F238E27FC236}">
                <a16:creationId xmlns:a16="http://schemas.microsoft.com/office/drawing/2014/main" id="{FEE93890-F63D-C6D3-657E-B1035A16D8FF}"/>
              </a:ext>
            </a:extLst>
          </p:cNvPr>
          <p:cNvSpPr txBox="1"/>
          <p:nvPr/>
        </p:nvSpPr>
        <p:spPr>
          <a:xfrm>
            <a:off x="532890" y="2601724"/>
            <a:ext cx="9290618" cy="2308324"/>
          </a:xfrm>
          <a:prstGeom prst="rect">
            <a:avLst/>
          </a:prstGeom>
          <a:noFill/>
        </p:spPr>
        <p:txBody>
          <a:bodyPr wrap="square" rtlCol="0">
            <a:spAutoFit/>
          </a:bodyPr>
          <a:lstStyle/>
          <a:p>
            <a:r>
              <a:rPr lang="en-GB" dirty="0"/>
              <a:t>Whilst automation and mechanisation offer huge advantages, one perceived drawback could be fewer human jobs. There is also the potential for AI development to further reduce human input in the process.</a:t>
            </a:r>
          </a:p>
          <a:p>
            <a:endParaRPr lang="en-GB" dirty="0"/>
          </a:p>
          <a:p>
            <a:r>
              <a:rPr lang="en-GB" dirty="0"/>
              <a:t>However, without it what are the other choices for meeting the housing and  construction skills shortages we currently face?</a:t>
            </a:r>
          </a:p>
          <a:p>
            <a:endParaRPr lang="en-GB" dirty="0"/>
          </a:p>
          <a:p>
            <a:endParaRPr lang="en-GB" dirty="0"/>
          </a:p>
        </p:txBody>
      </p:sp>
    </p:spTree>
    <p:extLst>
      <p:ext uri="{BB962C8B-B14F-4D97-AF65-F5344CB8AC3E}">
        <p14:creationId xmlns:p14="http://schemas.microsoft.com/office/powerpoint/2010/main" val="33072114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hidden="1">
            <a:extLst>
              <a:ext uri="{FF2B5EF4-FFF2-40B4-BE49-F238E27FC236}">
                <a16:creationId xmlns:a16="http://schemas.microsoft.com/office/drawing/2014/main" id="{B5981CF1-BC08-49F8-B0F9-AAF98EC67450}"/>
              </a:ext>
            </a:extLst>
          </p:cNvPr>
          <p:cNvSpPr>
            <a:spLocks noGrp="1"/>
          </p:cNvSpPr>
          <p:nvPr>
            <p:ph type="title" idx="4294967295"/>
          </p:nvPr>
        </p:nvSpPr>
        <p:spPr>
          <a:xfrm>
            <a:off x="0" y="365125"/>
            <a:ext cx="10515600" cy="1325563"/>
          </a:xfrm>
        </p:spPr>
        <p:txBody>
          <a:bodyPr/>
          <a:lstStyle/>
          <a:p>
            <a:r>
              <a:rPr lang="en-US" dirty="0"/>
              <a:t>Project analysis slide 2</a:t>
            </a:r>
          </a:p>
        </p:txBody>
      </p:sp>
      <p:cxnSp>
        <p:nvCxnSpPr>
          <p:cNvPr id="8" name="Straight Connector 7">
            <a:extLst>
              <a:ext uri="{FF2B5EF4-FFF2-40B4-BE49-F238E27FC236}">
                <a16:creationId xmlns:a16="http://schemas.microsoft.com/office/drawing/2014/main" id="{D0986099-F5F2-4E8B-BE17-81194861A00C}"/>
              </a:ext>
              <a:ext uri="{C183D7F6-B498-43B3-948B-1728B52AA6E4}">
                <adec:decorative xmlns:adec="http://schemas.microsoft.com/office/drawing/2017/decorative" val="1"/>
              </a:ext>
            </a:extLst>
          </p:cNvPr>
          <p:cNvCxnSpPr>
            <a:cxnSpLocks/>
          </p:cNvCxnSpPr>
          <p:nvPr/>
        </p:nvCxnSpPr>
        <p:spPr>
          <a:xfrm>
            <a:off x="8909108" y="522898"/>
            <a:ext cx="3282892" cy="0"/>
          </a:xfrm>
          <a:prstGeom prst="line">
            <a:avLst/>
          </a:prstGeom>
          <a:ln>
            <a:solidFill>
              <a:schemeClr val="accent3">
                <a:lumMod val="50000"/>
              </a:schemeClr>
            </a:solidFill>
            <a:headEnd type="oval"/>
          </a:ln>
        </p:spPr>
        <p:style>
          <a:lnRef idx="1">
            <a:schemeClr val="accent1"/>
          </a:lnRef>
          <a:fillRef idx="0">
            <a:schemeClr val="accent1"/>
          </a:fillRef>
          <a:effectRef idx="0">
            <a:schemeClr val="accent1"/>
          </a:effectRef>
          <a:fontRef idx="minor">
            <a:schemeClr val="tx1"/>
          </a:fontRef>
        </p:style>
      </p:cxnSp>
      <p:sp>
        <p:nvSpPr>
          <p:cNvPr id="11" name="Title 1">
            <a:extLst>
              <a:ext uri="{FF2B5EF4-FFF2-40B4-BE49-F238E27FC236}">
                <a16:creationId xmlns:a16="http://schemas.microsoft.com/office/drawing/2014/main" id="{4E3F5479-058B-4FA8-92E9-18CAB8CDC5C5}"/>
              </a:ext>
            </a:extLst>
          </p:cNvPr>
          <p:cNvSpPr txBox="1">
            <a:spLocks/>
          </p:cNvSpPr>
          <p:nvPr/>
        </p:nvSpPr>
        <p:spPr>
          <a:xfrm>
            <a:off x="228600" y="322168"/>
            <a:ext cx="11734800" cy="775597"/>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2800" b="1" dirty="0">
                <a:solidFill>
                  <a:schemeClr val="tx1">
                    <a:lumMod val="75000"/>
                    <a:lumOff val="25000"/>
                  </a:schemeClr>
                </a:solidFill>
              </a:rPr>
              <a:t>Off-Site Construction</a:t>
            </a:r>
            <a:br>
              <a:rPr lang="en-US" sz="2800" dirty="0">
                <a:solidFill>
                  <a:schemeClr val="tx1">
                    <a:lumMod val="75000"/>
                    <a:lumOff val="25000"/>
                  </a:schemeClr>
                </a:solidFill>
              </a:rPr>
            </a:br>
            <a:endParaRPr lang="en-US" sz="2800" dirty="0">
              <a:solidFill>
                <a:schemeClr val="tx1">
                  <a:lumMod val="75000"/>
                  <a:lumOff val="25000"/>
                </a:schemeClr>
              </a:solidFill>
            </a:endParaRPr>
          </a:p>
        </p:txBody>
      </p:sp>
      <p:cxnSp>
        <p:nvCxnSpPr>
          <p:cNvPr id="14" name="Straight Connector 13">
            <a:extLst>
              <a:ext uri="{FF2B5EF4-FFF2-40B4-BE49-F238E27FC236}">
                <a16:creationId xmlns:a16="http://schemas.microsoft.com/office/drawing/2014/main" id="{83E690F4-843A-47A5-8620-4FB01C0D8E68}"/>
              </a:ext>
              <a:ext uri="{C183D7F6-B498-43B3-948B-1728B52AA6E4}">
                <adec:decorative xmlns:adec="http://schemas.microsoft.com/office/drawing/2017/decorative" val="1"/>
              </a:ext>
            </a:extLst>
          </p:cNvPr>
          <p:cNvCxnSpPr>
            <a:cxnSpLocks/>
          </p:cNvCxnSpPr>
          <p:nvPr/>
        </p:nvCxnSpPr>
        <p:spPr>
          <a:xfrm>
            <a:off x="0" y="522898"/>
            <a:ext cx="3305262" cy="0"/>
          </a:xfrm>
          <a:prstGeom prst="line">
            <a:avLst/>
          </a:prstGeom>
          <a:ln>
            <a:solidFill>
              <a:schemeClr val="accent3">
                <a:lumMod val="50000"/>
              </a:schemeClr>
            </a:solidFill>
            <a:tailEnd type="oval"/>
          </a:ln>
        </p:spPr>
        <p:style>
          <a:lnRef idx="1">
            <a:schemeClr val="accent1"/>
          </a:lnRef>
          <a:fillRef idx="0">
            <a:schemeClr val="accent1"/>
          </a:fillRef>
          <a:effectRef idx="0">
            <a:schemeClr val="accent1"/>
          </a:effectRef>
          <a:fontRef idx="minor">
            <a:schemeClr val="tx1"/>
          </a:fontRef>
        </p:style>
      </p:cxnSp>
      <p:grpSp>
        <p:nvGrpSpPr>
          <p:cNvPr id="31" name="Group 30" descr="Icons of bar chart and line graph.">
            <a:extLst>
              <a:ext uri="{FF2B5EF4-FFF2-40B4-BE49-F238E27FC236}">
                <a16:creationId xmlns:a16="http://schemas.microsoft.com/office/drawing/2014/main" id="{044C3643-8A0E-47C1-BEB8-C73203B5E58D}"/>
              </a:ext>
            </a:extLst>
          </p:cNvPr>
          <p:cNvGrpSpPr/>
          <p:nvPr/>
        </p:nvGrpSpPr>
        <p:grpSpPr>
          <a:xfrm>
            <a:off x="4715661" y="1810536"/>
            <a:ext cx="347679" cy="347679"/>
            <a:chOff x="4319588" y="2492375"/>
            <a:chExt cx="287338" cy="287338"/>
          </a:xfrm>
          <a:solidFill>
            <a:schemeClr val="bg1"/>
          </a:solidFill>
        </p:grpSpPr>
        <p:sp>
          <p:nvSpPr>
            <p:cNvPr id="32" name="Freeform 372">
              <a:extLst>
                <a:ext uri="{FF2B5EF4-FFF2-40B4-BE49-F238E27FC236}">
                  <a16:creationId xmlns:a16="http://schemas.microsoft.com/office/drawing/2014/main" id="{56E8F5A5-5318-470B-8F42-337C264086AA}"/>
                </a:ext>
              </a:extLst>
            </p:cNvPr>
            <p:cNvSpPr>
              <a:spLocks/>
            </p:cNvSpPr>
            <p:nvPr/>
          </p:nvSpPr>
          <p:spPr bwMode="auto">
            <a:xfrm>
              <a:off x="4319588" y="2587625"/>
              <a:ext cx="287338" cy="192088"/>
            </a:xfrm>
            <a:custGeom>
              <a:avLst/>
              <a:gdLst>
                <a:gd name="T0" fmla="*/ 843 w 904"/>
                <a:gd name="T1" fmla="*/ 572 h 602"/>
                <a:gd name="T2" fmla="*/ 843 w 904"/>
                <a:gd name="T3" fmla="*/ 12 h 602"/>
                <a:gd name="T4" fmla="*/ 841 w 904"/>
                <a:gd name="T5" fmla="*/ 7 h 602"/>
                <a:gd name="T6" fmla="*/ 836 w 904"/>
                <a:gd name="T7" fmla="*/ 3 h 602"/>
                <a:gd name="T8" fmla="*/ 831 w 904"/>
                <a:gd name="T9" fmla="*/ 1 h 602"/>
                <a:gd name="T10" fmla="*/ 708 w 904"/>
                <a:gd name="T11" fmla="*/ 0 h 602"/>
                <a:gd name="T12" fmla="*/ 702 w 904"/>
                <a:gd name="T13" fmla="*/ 2 h 602"/>
                <a:gd name="T14" fmla="*/ 697 w 904"/>
                <a:gd name="T15" fmla="*/ 5 h 602"/>
                <a:gd name="T16" fmla="*/ 694 w 904"/>
                <a:gd name="T17" fmla="*/ 9 h 602"/>
                <a:gd name="T18" fmla="*/ 693 w 904"/>
                <a:gd name="T19" fmla="*/ 16 h 602"/>
                <a:gd name="T20" fmla="*/ 632 w 904"/>
                <a:gd name="T21" fmla="*/ 572 h 602"/>
                <a:gd name="T22" fmla="*/ 632 w 904"/>
                <a:gd name="T23" fmla="*/ 283 h 602"/>
                <a:gd name="T24" fmla="*/ 630 w 904"/>
                <a:gd name="T25" fmla="*/ 277 h 602"/>
                <a:gd name="T26" fmla="*/ 626 w 904"/>
                <a:gd name="T27" fmla="*/ 274 h 602"/>
                <a:gd name="T28" fmla="*/ 621 w 904"/>
                <a:gd name="T29" fmla="*/ 271 h 602"/>
                <a:gd name="T30" fmla="*/ 497 w 904"/>
                <a:gd name="T31" fmla="*/ 271 h 602"/>
                <a:gd name="T32" fmla="*/ 491 w 904"/>
                <a:gd name="T33" fmla="*/ 272 h 602"/>
                <a:gd name="T34" fmla="*/ 487 w 904"/>
                <a:gd name="T35" fmla="*/ 275 h 602"/>
                <a:gd name="T36" fmla="*/ 483 w 904"/>
                <a:gd name="T37" fmla="*/ 281 h 602"/>
                <a:gd name="T38" fmla="*/ 482 w 904"/>
                <a:gd name="T39" fmla="*/ 286 h 602"/>
                <a:gd name="T40" fmla="*/ 421 w 904"/>
                <a:gd name="T41" fmla="*/ 572 h 602"/>
                <a:gd name="T42" fmla="*/ 421 w 904"/>
                <a:gd name="T43" fmla="*/ 193 h 602"/>
                <a:gd name="T44" fmla="*/ 419 w 904"/>
                <a:gd name="T45" fmla="*/ 187 h 602"/>
                <a:gd name="T46" fmla="*/ 415 w 904"/>
                <a:gd name="T47" fmla="*/ 183 h 602"/>
                <a:gd name="T48" fmla="*/ 409 w 904"/>
                <a:gd name="T49" fmla="*/ 181 h 602"/>
                <a:gd name="T50" fmla="*/ 286 w 904"/>
                <a:gd name="T51" fmla="*/ 181 h 602"/>
                <a:gd name="T52" fmla="*/ 281 w 904"/>
                <a:gd name="T53" fmla="*/ 182 h 602"/>
                <a:gd name="T54" fmla="*/ 275 w 904"/>
                <a:gd name="T55" fmla="*/ 185 h 602"/>
                <a:gd name="T56" fmla="*/ 272 w 904"/>
                <a:gd name="T57" fmla="*/ 190 h 602"/>
                <a:gd name="T58" fmla="*/ 271 w 904"/>
                <a:gd name="T59" fmla="*/ 196 h 602"/>
                <a:gd name="T60" fmla="*/ 211 w 904"/>
                <a:gd name="T61" fmla="*/ 572 h 602"/>
                <a:gd name="T62" fmla="*/ 211 w 904"/>
                <a:gd name="T63" fmla="*/ 404 h 602"/>
                <a:gd name="T64" fmla="*/ 209 w 904"/>
                <a:gd name="T65" fmla="*/ 399 h 602"/>
                <a:gd name="T66" fmla="*/ 205 w 904"/>
                <a:gd name="T67" fmla="*/ 394 h 602"/>
                <a:gd name="T68" fmla="*/ 199 w 904"/>
                <a:gd name="T69" fmla="*/ 392 h 602"/>
                <a:gd name="T70" fmla="*/ 76 w 904"/>
                <a:gd name="T71" fmla="*/ 391 h 602"/>
                <a:gd name="T72" fmla="*/ 69 w 904"/>
                <a:gd name="T73" fmla="*/ 392 h 602"/>
                <a:gd name="T74" fmla="*/ 65 w 904"/>
                <a:gd name="T75" fmla="*/ 396 h 602"/>
                <a:gd name="T76" fmla="*/ 62 w 904"/>
                <a:gd name="T77" fmla="*/ 401 h 602"/>
                <a:gd name="T78" fmla="*/ 61 w 904"/>
                <a:gd name="T79" fmla="*/ 406 h 602"/>
                <a:gd name="T80" fmla="*/ 15 w 904"/>
                <a:gd name="T81" fmla="*/ 572 h 602"/>
                <a:gd name="T82" fmla="*/ 9 w 904"/>
                <a:gd name="T83" fmla="*/ 573 h 602"/>
                <a:gd name="T84" fmla="*/ 5 w 904"/>
                <a:gd name="T85" fmla="*/ 577 h 602"/>
                <a:gd name="T86" fmla="*/ 2 w 904"/>
                <a:gd name="T87" fmla="*/ 581 h 602"/>
                <a:gd name="T88" fmla="*/ 0 w 904"/>
                <a:gd name="T89" fmla="*/ 587 h 602"/>
                <a:gd name="T90" fmla="*/ 2 w 904"/>
                <a:gd name="T91" fmla="*/ 593 h 602"/>
                <a:gd name="T92" fmla="*/ 5 w 904"/>
                <a:gd name="T93" fmla="*/ 598 h 602"/>
                <a:gd name="T94" fmla="*/ 9 w 904"/>
                <a:gd name="T95" fmla="*/ 601 h 602"/>
                <a:gd name="T96" fmla="*/ 15 w 904"/>
                <a:gd name="T97" fmla="*/ 602 h 602"/>
                <a:gd name="T98" fmla="*/ 196 w 904"/>
                <a:gd name="T99" fmla="*/ 602 h 602"/>
                <a:gd name="T100" fmla="*/ 406 w 904"/>
                <a:gd name="T101" fmla="*/ 602 h 602"/>
                <a:gd name="T102" fmla="*/ 617 w 904"/>
                <a:gd name="T103" fmla="*/ 602 h 602"/>
                <a:gd name="T104" fmla="*/ 828 w 904"/>
                <a:gd name="T105" fmla="*/ 602 h 602"/>
                <a:gd name="T106" fmla="*/ 891 w 904"/>
                <a:gd name="T107" fmla="*/ 602 h 602"/>
                <a:gd name="T108" fmla="*/ 896 w 904"/>
                <a:gd name="T109" fmla="*/ 600 h 602"/>
                <a:gd name="T110" fmla="*/ 901 w 904"/>
                <a:gd name="T111" fmla="*/ 596 h 602"/>
                <a:gd name="T112" fmla="*/ 903 w 904"/>
                <a:gd name="T113" fmla="*/ 591 h 602"/>
                <a:gd name="T114" fmla="*/ 903 w 904"/>
                <a:gd name="T115" fmla="*/ 584 h 602"/>
                <a:gd name="T116" fmla="*/ 901 w 904"/>
                <a:gd name="T117" fmla="*/ 579 h 602"/>
                <a:gd name="T118" fmla="*/ 896 w 904"/>
                <a:gd name="T119" fmla="*/ 575 h 602"/>
                <a:gd name="T120" fmla="*/ 891 w 904"/>
                <a:gd name="T121" fmla="*/ 572 h 6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904" h="602">
                  <a:moveTo>
                    <a:pt x="889" y="572"/>
                  </a:moveTo>
                  <a:lnTo>
                    <a:pt x="843" y="572"/>
                  </a:lnTo>
                  <a:lnTo>
                    <a:pt x="843" y="16"/>
                  </a:lnTo>
                  <a:lnTo>
                    <a:pt x="843" y="12"/>
                  </a:lnTo>
                  <a:lnTo>
                    <a:pt x="842" y="9"/>
                  </a:lnTo>
                  <a:lnTo>
                    <a:pt x="841" y="7"/>
                  </a:lnTo>
                  <a:lnTo>
                    <a:pt x="838" y="5"/>
                  </a:lnTo>
                  <a:lnTo>
                    <a:pt x="836" y="3"/>
                  </a:lnTo>
                  <a:lnTo>
                    <a:pt x="834" y="2"/>
                  </a:lnTo>
                  <a:lnTo>
                    <a:pt x="831" y="1"/>
                  </a:lnTo>
                  <a:lnTo>
                    <a:pt x="828" y="1"/>
                  </a:lnTo>
                  <a:lnTo>
                    <a:pt x="708" y="0"/>
                  </a:lnTo>
                  <a:lnTo>
                    <a:pt x="704" y="1"/>
                  </a:lnTo>
                  <a:lnTo>
                    <a:pt x="702" y="2"/>
                  </a:lnTo>
                  <a:lnTo>
                    <a:pt x="699" y="3"/>
                  </a:lnTo>
                  <a:lnTo>
                    <a:pt x="697" y="5"/>
                  </a:lnTo>
                  <a:lnTo>
                    <a:pt x="695" y="7"/>
                  </a:lnTo>
                  <a:lnTo>
                    <a:pt x="694" y="9"/>
                  </a:lnTo>
                  <a:lnTo>
                    <a:pt x="693" y="12"/>
                  </a:lnTo>
                  <a:lnTo>
                    <a:pt x="693" y="16"/>
                  </a:lnTo>
                  <a:lnTo>
                    <a:pt x="693" y="572"/>
                  </a:lnTo>
                  <a:lnTo>
                    <a:pt x="632" y="572"/>
                  </a:lnTo>
                  <a:lnTo>
                    <a:pt x="632" y="286"/>
                  </a:lnTo>
                  <a:lnTo>
                    <a:pt x="632" y="283"/>
                  </a:lnTo>
                  <a:lnTo>
                    <a:pt x="631" y="281"/>
                  </a:lnTo>
                  <a:lnTo>
                    <a:pt x="630" y="277"/>
                  </a:lnTo>
                  <a:lnTo>
                    <a:pt x="628" y="275"/>
                  </a:lnTo>
                  <a:lnTo>
                    <a:pt x="626" y="274"/>
                  </a:lnTo>
                  <a:lnTo>
                    <a:pt x="623" y="272"/>
                  </a:lnTo>
                  <a:lnTo>
                    <a:pt x="621" y="271"/>
                  </a:lnTo>
                  <a:lnTo>
                    <a:pt x="617" y="271"/>
                  </a:lnTo>
                  <a:lnTo>
                    <a:pt x="497" y="271"/>
                  </a:lnTo>
                  <a:lnTo>
                    <a:pt x="494" y="271"/>
                  </a:lnTo>
                  <a:lnTo>
                    <a:pt x="491" y="272"/>
                  </a:lnTo>
                  <a:lnTo>
                    <a:pt x="489" y="274"/>
                  </a:lnTo>
                  <a:lnTo>
                    <a:pt x="487" y="275"/>
                  </a:lnTo>
                  <a:lnTo>
                    <a:pt x="484" y="277"/>
                  </a:lnTo>
                  <a:lnTo>
                    <a:pt x="483" y="281"/>
                  </a:lnTo>
                  <a:lnTo>
                    <a:pt x="482" y="283"/>
                  </a:lnTo>
                  <a:lnTo>
                    <a:pt x="482" y="286"/>
                  </a:lnTo>
                  <a:lnTo>
                    <a:pt x="482" y="572"/>
                  </a:lnTo>
                  <a:lnTo>
                    <a:pt x="421" y="572"/>
                  </a:lnTo>
                  <a:lnTo>
                    <a:pt x="421" y="196"/>
                  </a:lnTo>
                  <a:lnTo>
                    <a:pt x="421" y="193"/>
                  </a:lnTo>
                  <a:lnTo>
                    <a:pt x="420" y="190"/>
                  </a:lnTo>
                  <a:lnTo>
                    <a:pt x="419" y="187"/>
                  </a:lnTo>
                  <a:lnTo>
                    <a:pt x="417" y="185"/>
                  </a:lnTo>
                  <a:lnTo>
                    <a:pt x="415" y="183"/>
                  </a:lnTo>
                  <a:lnTo>
                    <a:pt x="413" y="182"/>
                  </a:lnTo>
                  <a:lnTo>
                    <a:pt x="409" y="181"/>
                  </a:lnTo>
                  <a:lnTo>
                    <a:pt x="406" y="181"/>
                  </a:lnTo>
                  <a:lnTo>
                    <a:pt x="286" y="181"/>
                  </a:lnTo>
                  <a:lnTo>
                    <a:pt x="283" y="181"/>
                  </a:lnTo>
                  <a:lnTo>
                    <a:pt x="281" y="182"/>
                  </a:lnTo>
                  <a:lnTo>
                    <a:pt x="277" y="183"/>
                  </a:lnTo>
                  <a:lnTo>
                    <a:pt x="275" y="185"/>
                  </a:lnTo>
                  <a:lnTo>
                    <a:pt x="273" y="187"/>
                  </a:lnTo>
                  <a:lnTo>
                    <a:pt x="272" y="190"/>
                  </a:lnTo>
                  <a:lnTo>
                    <a:pt x="271" y="193"/>
                  </a:lnTo>
                  <a:lnTo>
                    <a:pt x="271" y="196"/>
                  </a:lnTo>
                  <a:lnTo>
                    <a:pt x="271" y="572"/>
                  </a:lnTo>
                  <a:lnTo>
                    <a:pt x="211" y="572"/>
                  </a:lnTo>
                  <a:lnTo>
                    <a:pt x="211" y="406"/>
                  </a:lnTo>
                  <a:lnTo>
                    <a:pt x="211" y="404"/>
                  </a:lnTo>
                  <a:lnTo>
                    <a:pt x="210" y="401"/>
                  </a:lnTo>
                  <a:lnTo>
                    <a:pt x="209" y="399"/>
                  </a:lnTo>
                  <a:lnTo>
                    <a:pt x="207" y="396"/>
                  </a:lnTo>
                  <a:lnTo>
                    <a:pt x="205" y="394"/>
                  </a:lnTo>
                  <a:lnTo>
                    <a:pt x="201" y="393"/>
                  </a:lnTo>
                  <a:lnTo>
                    <a:pt x="199" y="392"/>
                  </a:lnTo>
                  <a:lnTo>
                    <a:pt x="196" y="391"/>
                  </a:lnTo>
                  <a:lnTo>
                    <a:pt x="76" y="391"/>
                  </a:lnTo>
                  <a:lnTo>
                    <a:pt x="73" y="392"/>
                  </a:lnTo>
                  <a:lnTo>
                    <a:pt x="69" y="392"/>
                  </a:lnTo>
                  <a:lnTo>
                    <a:pt x="67" y="394"/>
                  </a:lnTo>
                  <a:lnTo>
                    <a:pt x="65" y="396"/>
                  </a:lnTo>
                  <a:lnTo>
                    <a:pt x="63" y="399"/>
                  </a:lnTo>
                  <a:lnTo>
                    <a:pt x="62" y="401"/>
                  </a:lnTo>
                  <a:lnTo>
                    <a:pt x="61" y="404"/>
                  </a:lnTo>
                  <a:lnTo>
                    <a:pt x="61" y="406"/>
                  </a:lnTo>
                  <a:lnTo>
                    <a:pt x="61" y="572"/>
                  </a:lnTo>
                  <a:lnTo>
                    <a:pt x="15" y="572"/>
                  </a:lnTo>
                  <a:lnTo>
                    <a:pt x="13" y="572"/>
                  </a:lnTo>
                  <a:lnTo>
                    <a:pt x="9" y="573"/>
                  </a:lnTo>
                  <a:lnTo>
                    <a:pt x="7" y="575"/>
                  </a:lnTo>
                  <a:lnTo>
                    <a:pt x="5" y="577"/>
                  </a:lnTo>
                  <a:lnTo>
                    <a:pt x="3" y="579"/>
                  </a:lnTo>
                  <a:lnTo>
                    <a:pt x="2" y="581"/>
                  </a:lnTo>
                  <a:lnTo>
                    <a:pt x="1" y="584"/>
                  </a:lnTo>
                  <a:lnTo>
                    <a:pt x="0" y="587"/>
                  </a:lnTo>
                  <a:lnTo>
                    <a:pt x="1" y="591"/>
                  </a:lnTo>
                  <a:lnTo>
                    <a:pt x="2" y="593"/>
                  </a:lnTo>
                  <a:lnTo>
                    <a:pt x="3" y="596"/>
                  </a:lnTo>
                  <a:lnTo>
                    <a:pt x="5" y="598"/>
                  </a:lnTo>
                  <a:lnTo>
                    <a:pt x="7" y="600"/>
                  </a:lnTo>
                  <a:lnTo>
                    <a:pt x="9" y="601"/>
                  </a:lnTo>
                  <a:lnTo>
                    <a:pt x="13" y="602"/>
                  </a:lnTo>
                  <a:lnTo>
                    <a:pt x="15" y="602"/>
                  </a:lnTo>
                  <a:lnTo>
                    <a:pt x="76" y="602"/>
                  </a:lnTo>
                  <a:lnTo>
                    <a:pt x="196" y="602"/>
                  </a:lnTo>
                  <a:lnTo>
                    <a:pt x="286" y="602"/>
                  </a:lnTo>
                  <a:lnTo>
                    <a:pt x="406" y="602"/>
                  </a:lnTo>
                  <a:lnTo>
                    <a:pt x="497" y="602"/>
                  </a:lnTo>
                  <a:lnTo>
                    <a:pt x="617" y="602"/>
                  </a:lnTo>
                  <a:lnTo>
                    <a:pt x="708" y="602"/>
                  </a:lnTo>
                  <a:lnTo>
                    <a:pt x="828" y="602"/>
                  </a:lnTo>
                  <a:lnTo>
                    <a:pt x="889" y="602"/>
                  </a:lnTo>
                  <a:lnTo>
                    <a:pt x="891" y="602"/>
                  </a:lnTo>
                  <a:lnTo>
                    <a:pt x="894" y="601"/>
                  </a:lnTo>
                  <a:lnTo>
                    <a:pt x="896" y="600"/>
                  </a:lnTo>
                  <a:lnTo>
                    <a:pt x="898" y="598"/>
                  </a:lnTo>
                  <a:lnTo>
                    <a:pt x="901" y="596"/>
                  </a:lnTo>
                  <a:lnTo>
                    <a:pt x="902" y="593"/>
                  </a:lnTo>
                  <a:lnTo>
                    <a:pt x="903" y="591"/>
                  </a:lnTo>
                  <a:lnTo>
                    <a:pt x="904" y="587"/>
                  </a:lnTo>
                  <a:lnTo>
                    <a:pt x="903" y="584"/>
                  </a:lnTo>
                  <a:lnTo>
                    <a:pt x="902" y="581"/>
                  </a:lnTo>
                  <a:lnTo>
                    <a:pt x="901" y="579"/>
                  </a:lnTo>
                  <a:lnTo>
                    <a:pt x="898" y="577"/>
                  </a:lnTo>
                  <a:lnTo>
                    <a:pt x="896" y="575"/>
                  </a:lnTo>
                  <a:lnTo>
                    <a:pt x="894" y="573"/>
                  </a:lnTo>
                  <a:lnTo>
                    <a:pt x="891" y="572"/>
                  </a:lnTo>
                  <a:lnTo>
                    <a:pt x="889" y="57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33" name="Freeform 373">
              <a:extLst>
                <a:ext uri="{FF2B5EF4-FFF2-40B4-BE49-F238E27FC236}">
                  <a16:creationId xmlns:a16="http://schemas.microsoft.com/office/drawing/2014/main" id="{6AA1356D-8F1B-4281-BEC5-5B4EBF7467B1}"/>
                </a:ext>
              </a:extLst>
            </p:cNvPr>
            <p:cNvSpPr>
              <a:spLocks/>
            </p:cNvSpPr>
            <p:nvPr/>
          </p:nvSpPr>
          <p:spPr bwMode="auto">
            <a:xfrm>
              <a:off x="4338638" y="2492375"/>
              <a:ext cx="252413" cy="157163"/>
            </a:xfrm>
            <a:custGeom>
              <a:avLst/>
              <a:gdLst>
                <a:gd name="T0" fmla="*/ 77 w 797"/>
                <a:gd name="T1" fmla="*/ 494 h 497"/>
                <a:gd name="T2" fmla="*/ 97 w 797"/>
                <a:gd name="T3" fmla="*/ 483 h 497"/>
                <a:gd name="T4" fmla="*/ 112 w 797"/>
                <a:gd name="T5" fmla="*/ 466 h 497"/>
                <a:gd name="T6" fmla="*/ 120 w 797"/>
                <a:gd name="T7" fmla="*/ 443 h 497"/>
                <a:gd name="T8" fmla="*/ 116 w 797"/>
                <a:gd name="T9" fmla="*/ 416 h 497"/>
                <a:gd name="T10" fmla="*/ 267 w 797"/>
                <a:gd name="T11" fmla="*/ 298 h 497"/>
                <a:gd name="T12" fmla="*/ 300 w 797"/>
                <a:gd name="T13" fmla="*/ 299 h 497"/>
                <a:gd name="T14" fmla="*/ 325 w 797"/>
                <a:gd name="T15" fmla="*/ 287 h 497"/>
                <a:gd name="T16" fmla="*/ 451 w 797"/>
                <a:gd name="T17" fmla="*/ 327 h 497"/>
                <a:gd name="T18" fmla="*/ 454 w 797"/>
                <a:gd name="T19" fmla="*/ 349 h 497"/>
                <a:gd name="T20" fmla="*/ 464 w 797"/>
                <a:gd name="T21" fmla="*/ 369 h 497"/>
                <a:gd name="T22" fmla="*/ 482 w 797"/>
                <a:gd name="T23" fmla="*/ 384 h 497"/>
                <a:gd name="T24" fmla="*/ 505 w 797"/>
                <a:gd name="T25" fmla="*/ 391 h 497"/>
                <a:gd name="T26" fmla="*/ 529 w 797"/>
                <a:gd name="T27" fmla="*/ 389 h 497"/>
                <a:gd name="T28" fmla="*/ 550 w 797"/>
                <a:gd name="T29" fmla="*/ 378 h 497"/>
                <a:gd name="T30" fmla="*/ 564 w 797"/>
                <a:gd name="T31" fmla="*/ 360 h 497"/>
                <a:gd name="T32" fmla="*/ 571 w 797"/>
                <a:gd name="T33" fmla="*/ 337 h 497"/>
                <a:gd name="T34" fmla="*/ 565 w 797"/>
                <a:gd name="T35" fmla="*/ 304 h 497"/>
                <a:gd name="T36" fmla="*/ 724 w 797"/>
                <a:gd name="T37" fmla="*/ 119 h 497"/>
                <a:gd name="T38" fmla="*/ 750 w 797"/>
                <a:gd name="T39" fmla="*/ 119 h 497"/>
                <a:gd name="T40" fmla="*/ 771 w 797"/>
                <a:gd name="T41" fmla="*/ 110 h 497"/>
                <a:gd name="T42" fmla="*/ 787 w 797"/>
                <a:gd name="T43" fmla="*/ 94 h 497"/>
                <a:gd name="T44" fmla="*/ 796 w 797"/>
                <a:gd name="T45" fmla="*/ 72 h 497"/>
                <a:gd name="T46" fmla="*/ 796 w 797"/>
                <a:gd name="T47" fmla="*/ 48 h 497"/>
                <a:gd name="T48" fmla="*/ 787 w 797"/>
                <a:gd name="T49" fmla="*/ 27 h 497"/>
                <a:gd name="T50" fmla="*/ 771 w 797"/>
                <a:gd name="T51" fmla="*/ 10 h 497"/>
                <a:gd name="T52" fmla="*/ 750 w 797"/>
                <a:gd name="T53" fmla="*/ 1 h 497"/>
                <a:gd name="T54" fmla="*/ 725 w 797"/>
                <a:gd name="T55" fmla="*/ 1 h 497"/>
                <a:gd name="T56" fmla="*/ 703 w 797"/>
                <a:gd name="T57" fmla="*/ 10 h 497"/>
                <a:gd name="T58" fmla="*/ 687 w 797"/>
                <a:gd name="T59" fmla="*/ 27 h 497"/>
                <a:gd name="T60" fmla="*/ 678 w 797"/>
                <a:gd name="T61" fmla="*/ 48 h 497"/>
                <a:gd name="T62" fmla="*/ 680 w 797"/>
                <a:gd name="T63" fmla="*/ 79 h 497"/>
                <a:gd name="T64" fmla="*/ 531 w 797"/>
                <a:gd name="T65" fmla="*/ 275 h 497"/>
                <a:gd name="T66" fmla="*/ 504 w 797"/>
                <a:gd name="T67" fmla="*/ 272 h 497"/>
                <a:gd name="T68" fmla="*/ 478 w 797"/>
                <a:gd name="T69" fmla="*/ 281 h 497"/>
                <a:gd name="T70" fmla="*/ 345 w 797"/>
                <a:gd name="T71" fmla="*/ 248 h 497"/>
                <a:gd name="T72" fmla="*/ 344 w 797"/>
                <a:gd name="T73" fmla="*/ 229 h 497"/>
                <a:gd name="T74" fmla="*/ 336 w 797"/>
                <a:gd name="T75" fmla="*/ 207 h 497"/>
                <a:gd name="T76" fmla="*/ 319 w 797"/>
                <a:gd name="T77" fmla="*/ 191 h 497"/>
                <a:gd name="T78" fmla="*/ 298 w 797"/>
                <a:gd name="T79" fmla="*/ 181 h 497"/>
                <a:gd name="T80" fmla="*/ 273 w 797"/>
                <a:gd name="T81" fmla="*/ 181 h 497"/>
                <a:gd name="T82" fmla="*/ 252 w 797"/>
                <a:gd name="T83" fmla="*/ 191 h 497"/>
                <a:gd name="T84" fmla="*/ 236 w 797"/>
                <a:gd name="T85" fmla="*/ 207 h 497"/>
                <a:gd name="T86" fmla="*/ 226 w 797"/>
                <a:gd name="T87" fmla="*/ 229 h 497"/>
                <a:gd name="T88" fmla="*/ 227 w 797"/>
                <a:gd name="T89" fmla="*/ 254 h 497"/>
                <a:gd name="T90" fmla="*/ 86 w 797"/>
                <a:gd name="T91" fmla="*/ 382 h 497"/>
                <a:gd name="T92" fmla="*/ 53 w 797"/>
                <a:gd name="T93" fmla="*/ 377 h 497"/>
                <a:gd name="T94" fmla="*/ 31 w 797"/>
                <a:gd name="T95" fmla="*/ 383 h 497"/>
                <a:gd name="T96" fmla="*/ 13 w 797"/>
                <a:gd name="T97" fmla="*/ 398 h 497"/>
                <a:gd name="T98" fmla="*/ 2 w 797"/>
                <a:gd name="T99" fmla="*/ 419 h 497"/>
                <a:gd name="T100" fmla="*/ 0 w 797"/>
                <a:gd name="T101" fmla="*/ 443 h 497"/>
                <a:gd name="T102" fmla="*/ 6 w 797"/>
                <a:gd name="T103" fmla="*/ 466 h 497"/>
                <a:gd name="T104" fmla="*/ 21 w 797"/>
                <a:gd name="T105" fmla="*/ 483 h 497"/>
                <a:gd name="T106" fmla="*/ 42 w 797"/>
                <a:gd name="T107" fmla="*/ 494 h 4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797" h="497">
                  <a:moveTo>
                    <a:pt x="60" y="497"/>
                  </a:moveTo>
                  <a:lnTo>
                    <a:pt x="65" y="497"/>
                  </a:lnTo>
                  <a:lnTo>
                    <a:pt x="72" y="496"/>
                  </a:lnTo>
                  <a:lnTo>
                    <a:pt x="77" y="494"/>
                  </a:lnTo>
                  <a:lnTo>
                    <a:pt x="83" y="493"/>
                  </a:lnTo>
                  <a:lnTo>
                    <a:pt x="89" y="489"/>
                  </a:lnTo>
                  <a:lnTo>
                    <a:pt x="93" y="486"/>
                  </a:lnTo>
                  <a:lnTo>
                    <a:pt x="97" y="483"/>
                  </a:lnTo>
                  <a:lnTo>
                    <a:pt x="102" y="480"/>
                  </a:lnTo>
                  <a:lnTo>
                    <a:pt x="106" y="475"/>
                  </a:lnTo>
                  <a:lnTo>
                    <a:pt x="109" y="470"/>
                  </a:lnTo>
                  <a:lnTo>
                    <a:pt x="112" y="466"/>
                  </a:lnTo>
                  <a:lnTo>
                    <a:pt x="115" y="460"/>
                  </a:lnTo>
                  <a:lnTo>
                    <a:pt x="117" y="455"/>
                  </a:lnTo>
                  <a:lnTo>
                    <a:pt x="119" y="449"/>
                  </a:lnTo>
                  <a:lnTo>
                    <a:pt x="120" y="443"/>
                  </a:lnTo>
                  <a:lnTo>
                    <a:pt x="120" y="437"/>
                  </a:lnTo>
                  <a:lnTo>
                    <a:pt x="119" y="429"/>
                  </a:lnTo>
                  <a:lnTo>
                    <a:pt x="118" y="423"/>
                  </a:lnTo>
                  <a:lnTo>
                    <a:pt x="116" y="416"/>
                  </a:lnTo>
                  <a:lnTo>
                    <a:pt x="114" y="410"/>
                  </a:lnTo>
                  <a:lnTo>
                    <a:pt x="251" y="290"/>
                  </a:lnTo>
                  <a:lnTo>
                    <a:pt x="259" y="295"/>
                  </a:lnTo>
                  <a:lnTo>
                    <a:pt x="267" y="298"/>
                  </a:lnTo>
                  <a:lnTo>
                    <a:pt x="277" y="301"/>
                  </a:lnTo>
                  <a:lnTo>
                    <a:pt x="285" y="302"/>
                  </a:lnTo>
                  <a:lnTo>
                    <a:pt x="293" y="301"/>
                  </a:lnTo>
                  <a:lnTo>
                    <a:pt x="300" y="299"/>
                  </a:lnTo>
                  <a:lnTo>
                    <a:pt x="307" y="297"/>
                  </a:lnTo>
                  <a:lnTo>
                    <a:pt x="313" y="294"/>
                  </a:lnTo>
                  <a:lnTo>
                    <a:pt x="318" y="291"/>
                  </a:lnTo>
                  <a:lnTo>
                    <a:pt x="325" y="287"/>
                  </a:lnTo>
                  <a:lnTo>
                    <a:pt x="329" y="282"/>
                  </a:lnTo>
                  <a:lnTo>
                    <a:pt x="333" y="277"/>
                  </a:lnTo>
                  <a:lnTo>
                    <a:pt x="451" y="324"/>
                  </a:lnTo>
                  <a:lnTo>
                    <a:pt x="451" y="327"/>
                  </a:lnTo>
                  <a:lnTo>
                    <a:pt x="451" y="332"/>
                  </a:lnTo>
                  <a:lnTo>
                    <a:pt x="451" y="337"/>
                  </a:lnTo>
                  <a:lnTo>
                    <a:pt x="452" y="343"/>
                  </a:lnTo>
                  <a:lnTo>
                    <a:pt x="454" y="349"/>
                  </a:lnTo>
                  <a:lnTo>
                    <a:pt x="456" y="354"/>
                  </a:lnTo>
                  <a:lnTo>
                    <a:pt x="458" y="360"/>
                  </a:lnTo>
                  <a:lnTo>
                    <a:pt x="461" y="365"/>
                  </a:lnTo>
                  <a:lnTo>
                    <a:pt x="464" y="369"/>
                  </a:lnTo>
                  <a:lnTo>
                    <a:pt x="469" y="374"/>
                  </a:lnTo>
                  <a:lnTo>
                    <a:pt x="473" y="378"/>
                  </a:lnTo>
                  <a:lnTo>
                    <a:pt x="477" y="381"/>
                  </a:lnTo>
                  <a:lnTo>
                    <a:pt x="482" y="384"/>
                  </a:lnTo>
                  <a:lnTo>
                    <a:pt x="488" y="386"/>
                  </a:lnTo>
                  <a:lnTo>
                    <a:pt x="493" y="389"/>
                  </a:lnTo>
                  <a:lnTo>
                    <a:pt x="499" y="391"/>
                  </a:lnTo>
                  <a:lnTo>
                    <a:pt x="505" y="391"/>
                  </a:lnTo>
                  <a:lnTo>
                    <a:pt x="511" y="392"/>
                  </a:lnTo>
                  <a:lnTo>
                    <a:pt x="518" y="391"/>
                  </a:lnTo>
                  <a:lnTo>
                    <a:pt x="523" y="391"/>
                  </a:lnTo>
                  <a:lnTo>
                    <a:pt x="529" y="389"/>
                  </a:lnTo>
                  <a:lnTo>
                    <a:pt x="535" y="386"/>
                  </a:lnTo>
                  <a:lnTo>
                    <a:pt x="540" y="384"/>
                  </a:lnTo>
                  <a:lnTo>
                    <a:pt x="545" y="381"/>
                  </a:lnTo>
                  <a:lnTo>
                    <a:pt x="550" y="378"/>
                  </a:lnTo>
                  <a:lnTo>
                    <a:pt x="553" y="374"/>
                  </a:lnTo>
                  <a:lnTo>
                    <a:pt x="558" y="369"/>
                  </a:lnTo>
                  <a:lnTo>
                    <a:pt x="561" y="365"/>
                  </a:lnTo>
                  <a:lnTo>
                    <a:pt x="564" y="360"/>
                  </a:lnTo>
                  <a:lnTo>
                    <a:pt x="567" y="354"/>
                  </a:lnTo>
                  <a:lnTo>
                    <a:pt x="568" y="349"/>
                  </a:lnTo>
                  <a:lnTo>
                    <a:pt x="570" y="343"/>
                  </a:lnTo>
                  <a:lnTo>
                    <a:pt x="571" y="337"/>
                  </a:lnTo>
                  <a:lnTo>
                    <a:pt x="571" y="332"/>
                  </a:lnTo>
                  <a:lnTo>
                    <a:pt x="570" y="322"/>
                  </a:lnTo>
                  <a:lnTo>
                    <a:pt x="568" y="312"/>
                  </a:lnTo>
                  <a:lnTo>
                    <a:pt x="565" y="304"/>
                  </a:lnTo>
                  <a:lnTo>
                    <a:pt x="560" y="296"/>
                  </a:lnTo>
                  <a:lnTo>
                    <a:pt x="711" y="114"/>
                  </a:lnTo>
                  <a:lnTo>
                    <a:pt x="717" y="117"/>
                  </a:lnTo>
                  <a:lnTo>
                    <a:pt x="724" y="119"/>
                  </a:lnTo>
                  <a:lnTo>
                    <a:pt x="730" y="120"/>
                  </a:lnTo>
                  <a:lnTo>
                    <a:pt x="737" y="120"/>
                  </a:lnTo>
                  <a:lnTo>
                    <a:pt x="743" y="120"/>
                  </a:lnTo>
                  <a:lnTo>
                    <a:pt x="750" y="119"/>
                  </a:lnTo>
                  <a:lnTo>
                    <a:pt x="755" y="118"/>
                  </a:lnTo>
                  <a:lnTo>
                    <a:pt x="760" y="116"/>
                  </a:lnTo>
                  <a:lnTo>
                    <a:pt x="766" y="113"/>
                  </a:lnTo>
                  <a:lnTo>
                    <a:pt x="771" y="110"/>
                  </a:lnTo>
                  <a:lnTo>
                    <a:pt x="775" y="106"/>
                  </a:lnTo>
                  <a:lnTo>
                    <a:pt x="780" y="103"/>
                  </a:lnTo>
                  <a:lnTo>
                    <a:pt x="784" y="99"/>
                  </a:lnTo>
                  <a:lnTo>
                    <a:pt x="787" y="94"/>
                  </a:lnTo>
                  <a:lnTo>
                    <a:pt x="790" y="89"/>
                  </a:lnTo>
                  <a:lnTo>
                    <a:pt x="792" y="84"/>
                  </a:lnTo>
                  <a:lnTo>
                    <a:pt x="795" y="79"/>
                  </a:lnTo>
                  <a:lnTo>
                    <a:pt x="796" y="72"/>
                  </a:lnTo>
                  <a:lnTo>
                    <a:pt x="797" y="67"/>
                  </a:lnTo>
                  <a:lnTo>
                    <a:pt x="797" y="60"/>
                  </a:lnTo>
                  <a:lnTo>
                    <a:pt x="797" y="54"/>
                  </a:lnTo>
                  <a:lnTo>
                    <a:pt x="796" y="48"/>
                  </a:lnTo>
                  <a:lnTo>
                    <a:pt x="795" y="42"/>
                  </a:lnTo>
                  <a:lnTo>
                    <a:pt x="792" y="37"/>
                  </a:lnTo>
                  <a:lnTo>
                    <a:pt x="790" y="31"/>
                  </a:lnTo>
                  <a:lnTo>
                    <a:pt x="787" y="27"/>
                  </a:lnTo>
                  <a:lnTo>
                    <a:pt x="784" y="22"/>
                  </a:lnTo>
                  <a:lnTo>
                    <a:pt x="780" y="17"/>
                  </a:lnTo>
                  <a:lnTo>
                    <a:pt x="775" y="14"/>
                  </a:lnTo>
                  <a:lnTo>
                    <a:pt x="771" y="10"/>
                  </a:lnTo>
                  <a:lnTo>
                    <a:pt x="766" y="8"/>
                  </a:lnTo>
                  <a:lnTo>
                    <a:pt x="760" y="5"/>
                  </a:lnTo>
                  <a:lnTo>
                    <a:pt x="755" y="2"/>
                  </a:lnTo>
                  <a:lnTo>
                    <a:pt x="750" y="1"/>
                  </a:lnTo>
                  <a:lnTo>
                    <a:pt x="743" y="0"/>
                  </a:lnTo>
                  <a:lnTo>
                    <a:pt x="737" y="0"/>
                  </a:lnTo>
                  <a:lnTo>
                    <a:pt x="731" y="0"/>
                  </a:lnTo>
                  <a:lnTo>
                    <a:pt x="725" y="1"/>
                  </a:lnTo>
                  <a:lnTo>
                    <a:pt x="719" y="2"/>
                  </a:lnTo>
                  <a:lnTo>
                    <a:pt x="713" y="5"/>
                  </a:lnTo>
                  <a:lnTo>
                    <a:pt x="709" y="8"/>
                  </a:lnTo>
                  <a:lnTo>
                    <a:pt x="703" y="10"/>
                  </a:lnTo>
                  <a:lnTo>
                    <a:pt x="699" y="14"/>
                  </a:lnTo>
                  <a:lnTo>
                    <a:pt x="695" y="17"/>
                  </a:lnTo>
                  <a:lnTo>
                    <a:pt x="691" y="22"/>
                  </a:lnTo>
                  <a:lnTo>
                    <a:pt x="687" y="27"/>
                  </a:lnTo>
                  <a:lnTo>
                    <a:pt x="684" y="31"/>
                  </a:lnTo>
                  <a:lnTo>
                    <a:pt x="682" y="37"/>
                  </a:lnTo>
                  <a:lnTo>
                    <a:pt x="680" y="42"/>
                  </a:lnTo>
                  <a:lnTo>
                    <a:pt x="678" y="48"/>
                  </a:lnTo>
                  <a:lnTo>
                    <a:pt x="677" y="54"/>
                  </a:lnTo>
                  <a:lnTo>
                    <a:pt x="677" y="60"/>
                  </a:lnTo>
                  <a:lnTo>
                    <a:pt x="678" y="70"/>
                  </a:lnTo>
                  <a:lnTo>
                    <a:pt x="680" y="79"/>
                  </a:lnTo>
                  <a:lnTo>
                    <a:pt x="683" y="87"/>
                  </a:lnTo>
                  <a:lnTo>
                    <a:pt x="688" y="96"/>
                  </a:lnTo>
                  <a:lnTo>
                    <a:pt x="537" y="277"/>
                  </a:lnTo>
                  <a:lnTo>
                    <a:pt x="531" y="275"/>
                  </a:lnTo>
                  <a:lnTo>
                    <a:pt x="524" y="273"/>
                  </a:lnTo>
                  <a:lnTo>
                    <a:pt x="518" y="272"/>
                  </a:lnTo>
                  <a:lnTo>
                    <a:pt x="511" y="271"/>
                  </a:lnTo>
                  <a:lnTo>
                    <a:pt x="504" y="272"/>
                  </a:lnTo>
                  <a:lnTo>
                    <a:pt x="496" y="273"/>
                  </a:lnTo>
                  <a:lnTo>
                    <a:pt x="490" y="275"/>
                  </a:lnTo>
                  <a:lnTo>
                    <a:pt x="484" y="278"/>
                  </a:lnTo>
                  <a:lnTo>
                    <a:pt x="478" y="281"/>
                  </a:lnTo>
                  <a:lnTo>
                    <a:pt x="472" y="286"/>
                  </a:lnTo>
                  <a:lnTo>
                    <a:pt x="467" y="291"/>
                  </a:lnTo>
                  <a:lnTo>
                    <a:pt x="463" y="295"/>
                  </a:lnTo>
                  <a:lnTo>
                    <a:pt x="345" y="248"/>
                  </a:lnTo>
                  <a:lnTo>
                    <a:pt x="345" y="245"/>
                  </a:lnTo>
                  <a:lnTo>
                    <a:pt x="345" y="240"/>
                  </a:lnTo>
                  <a:lnTo>
                    <a:pt x="345" y="235"/>
                  </a:lnTo>
                  <a:lnTo>
                    <a:pt x="344" y="229"/>
                  </a:lnTo>
                  <a:lnTo>
                    <a:pt x="343" y="223"/>
                  </a:lnTo>
                  <a:lnTo>
                    <a:pt x="341" y="218"/>
                  </a:lnTo>
                  <a:lnTo>
                    <a:pt x="339" y="213"/>
                  </a:lnTo>
                  <a:lnTo>
                    <a:pt x="336" y="207"/>
                  </a:lnTo>
                  <a:lnTo>
                    <a:pt x="332" y="203"/>
                  </a:lnTo>
                  <a:lnTo>
                    <a:pt x="328" y="199"/>
                  </a:lnTo>
                  <a:lnTo>
                    <a:pt x="324" y="194"/>
                  </a:lnTo>
                  <a:lnTo>
                    <a:pt x="319" y="191"/>
                  </a:lnTo>
                  <a:lnTo>
                    <a:pt x="314" y="188"/>
                  </a:lnTo>
                  <a:lnTo>
                    <a:pt x="309" y="186"/>
                  </a:lnTo>
                  <a:lnTo>
                    <a:pt x="303" y="184"/>
                  </a:lnTo>
                  <a:lnTo>
                    <a:pt x="298" y="181"/>
                  </a:lnTo>
                  <a:lnTo>
                    <a:pt x="292" y="181"/>
                  </a:lnTo>
                  <a:lnTo>
                    <a:pt x="285" y="180"/>
                  </a:lnTo>
                  <a:lnTo>
                    <a:pt x="280" y="181"/>
                  </a:lnTo>
                  <a:lnTo>
                    <a:pt x="273" y="181"/>
                  </a:lnTo>
                  <a:lnTo>
                    <a:pt x="268" y="184"/>
                  </a:lnTo>
                  <a:lnTo>
                    <a:pt x="262" y="186"/>
                  </a:lnTo>
                  <a:lnTo>
                    <a:pt x="257" y="188"/>
                  </a:lnTo>
                  <a:lnTo>
                    <a:pt x="252" y="191"/>
                  </a:lnTo>
                  <a:lnTo>
                    <a:pt x="248" y="194"/>
                  </a:lnTo>
                  <a:lnTo>
                    <a:pt x="243" y="199"/>
                  </a:lnTo>
                  <a:lnTo>
                    <a:pt x="239" y="203"/>
                  </a:lnTo>
                  <a:lnTo>
                    <a:pt x="236" y="207"/>
                  </a:lnTo>
                  <a:lnTo>
                    <a:pt x="233" y="213"/>
                  </a:lnTo>
                  <a:lnTo>
                    <a:pt x="230" y="218"/>
                  </a:lnTo>
                  <a:lnTo>
                    <a:pt x="228" y="223"/>
                  </a:lnTo>
                  <a:lnTo>
                    <a:pt x="226" y="229"/>
                  </a:lnTo>
                  <a:lnTo>
                    <a:pt x="225" y="235"/>
                  </a:lnTo>
                  <a:lnTo>
                    <a:pt x="225" y="240"/>
                  </a:lnTo>
                  <a:lnTo>
                    <a:pt x="226" y="248"/>
                  </a:lnTo>
                  <a:lnTo>
                    <a:pt x="227" y="254"/>
                  </a:lnTo>
                  <a:lnTo>
                    <a:pt x="229" y="261"/>
                  </a:lnTo>
                  <a:lnTo>
                    <a:pt x="231" y="267"/>
                  </a:lnTo>
                  <a:lnTo>
                    <a:pt x="94" y="387"/>
                  </a:lnTo>
                  <a:lnTo>
                    <a:pt x="86" y="382"/>
                  </a:lnTo>
                  <a:lnTo>
                    <a:pt x="78" y="379"/>
                  </a:lnTo>
                  <a:lnTo>
                    <a:pt x="68" y="377"/>
                  </a:lnTo>
                  <a:lnTo>
                    <a:pt x="60" y="377"/>
                  </a:lnTo>
                  <a:lnTo>
                    <a:pt x="53" y="377"/>
                  </a:lnTo>
                  <a:lnTo>
                    <a:pt x="47" y="378"/>
                  </a:lnTo>
                  <a:lnTo>
                    <a:pt x="42" y="379"/>
                  </a:lnTo>
                  <a:lnTo>
                    <a:pt x="36" y="381"/>
                  </a:lnTo>
                  <a:lnTo>
                    <a:pt x="31" y="383"/>
                  </a:lnTo>
                  <a:lnTo>
                    <a:pt x="26" y="386"/>
                  </a:lnTo>
                  <a:lnTo>
                    <a:pt x="21" y="391"/>
                  </a:lnTo>
                  <a:lnTo>
                    <a:pt x="17" y="394"/>
                  </a:lnTo>
                  <a:lnTo>
                    <a:pt x="13" y="398"/>
                  </a:lnTo>
                  <a:lnTo>
                    <a:pt x="9" y="402"/>
                  </a:lnTo>
                  <a:lnTo>
                    <a:pt x="6" y="408"/>
                  </a:lnTo>
                  <a:lnTo>
                    <a:pt x="4" y="413"/>
                  </a:lnTo>
                  <a:lnTo>
                    <a:pt x="2" y="419"/>
                  </a:lnTo>
                  <a:lnTo>
                    <a:pt x="1" y="425"/>
                  </a:lnTo>
                  <a:lnTo>
                    <a:pt x="0" y="430"/>
                  </a:lnTo>
                  <a:lnTo>
                    <a:pt x="0" y="437"/>
                  </a:lnTo>
                  <a:lnTo>
                    <a:pt x="0" y="443"/>
                  </a:lnTo>
                  <a:lnTo>
                    <a:pt x="1" y="449"/>
                  </a:lnTo>
                  <a:lnTo>
                    <a:pt x="2" y="455"/>
                  </a:lnTo>
                  <a:lnTo>
                    <a:pt x="4" y="460"/>
                  </a:lnTo>
                  <a:lnTo>
                    <a:pt x="6" y="466"/>
                  </a:lnTo>
                  <a:lnTo>
                    <a:pt x="9" y="470"/>
                  </a:lnTo>
                  <a:lnTo>
                    <a:pt x="13" y="475"/>
                  </a:lnTo>
                  <a:lnTo>
                    <a:pt x="17" y="480"/>
                  </a:lnTo>
                  <a:lnTo>
                    <a:pt x="21" y="483"/>
                  </a:lnTo>
                  <a:lnTo>
                    <a:pt x="26" y="486"/>
                  </a:lnTo>
                  <a:lnTo>
                    <a:pt x="31" y="489"/>
                  </a:lnTo>
                  <a:lnTo>
                    <a:pt x="36" y="493"/>
                  </a:lnTo>
                  <a:lnTo>
                    <a:pt x="42" y="494"/>
                  </a:lnTo>
                  <a:lnTo>
                    <a:pt x="47" y="496"/>
                  </a:lnTo>
                  <a:lnTo>
                    <a:pt x="53" y="497"/>
                  </a:lnTo>
                  <a:lnTo>
                    <a:pt x="60" y="49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35" name="Freeform 4665" descr="Icon of graph. ">
            <a:extLst>
              <a:ext uri="{FF2B5EF4-FFF2-40B4-BE49-F238E27FC236}">
                <a16:creationId xmlns:a16="http://schemas.microsoft.com/office/drawing/2014/main" id="{557E39B2-E017-4E5C-B53E-DDE3B9D4C92C}"/>
              </a:ext>
            </a:extLst>
          </p:cNvPr>
          <p:cNvSpPr>
            <a:spLocks/>
          </p:cNvSpPr>
          <p:nvPr/>
        </p:nvSpPr>
        <p:spPr bwMode="auto">
          <a:xfrm>
            <a:off x="7877961" y="3531386"/>
            <a:ext cx="347679" cy="347679"/>
          </a:xfrm>
          <a:custGeom>
            <a:avLst/>
            <a:gdLst>
              <a:gd name="T0" fmla="*/ 761 w 904"/>
              <a:gd name="T1" fmla="*/ 213 h 903"/>
              <a:gd name="T2" fmla="*/ 754 w 904"/>
              <a:gd name="T3" fmla="*/ 225 h 903"/>
              <a:gd name="T4" fmla="*/ 576 w 904"/>
              <a:gd name="T5" fmla="*/ 277 h 903"/>
              <a:gd name="T6" fmla="*/ 498 w 904"/>
              <a:gd name="T7" fmla="*/ 298 h 903"/>
              <a:gd name="T8" fmla="*/ 431 w 904"/>
              <a:gd name="T9" fmla="*/ 329 h 903"/>
              <a:gd name="T10" fmla="*/ 578 w 904"/>
              <a:gd name="T11" fmla="*/ 170 h 903"/>
              <a:gd name="T12" fmla="*/ 618 w 904"/>
              <a:gd name="T13" fmla="*/ 180 h 903"/>
              <a:gd name="T14" fmla="*/ 661 w 904"/>
              <a:gd name="T15" fmla="*/ 169 h 903"/>
              <a:gd name="T16" fmla="*/ 693 w 904"/>
              <a:gd name="T17" fmla="*/ 141 h 903"/>
              <a:gd name="T18" fmla="*/ 707 w 904"/>
              <a:gd name="T19" fmla="*/ 99 h 903"/>
              <a:gd name="T20" fmla="*/ 701 w 904"/>
              <a:gd name="T21" fmla="*/ 55 h 903"/>
              <a:gd name="T22" fmla="*/ 676 w 904"/>
              <a:gd name="T23" fmla="*/ 20 h 903"/>
              <a:gd name="T24" fmla="*/ 636 w 904"/>
              <a:gd name="T25" fmla="*/ 2 h 903"/>
              <a:gd name="T26" fmla="*/ 591 w 904"/>
              <a:gd name="T27" fmla="*/ 4 h 903"/>
              <a:gd name="T28" fmla="*/ 554 w 904"/>
              <a:gd name="T29" fmla="*/ 25 h 903"/>
              <a:gd name="T30" fmla="*/ 531 w 904"/>
              <a:gd name="T31" fmla="*/ 63 h 903"/>
              <a:gd name="T32" fmla="*/ 532 w 904"/>
              <a:gd name="T33" fmla="*/ 118 h 903"/>
              <a:gd name="T34" fmla="*/ 369 w 904"/>
              <a:gd name="T35" fmla="*/ 289 h 903"/>
              <a:gd name="T36" fmla="*/ 325 w 904"/>
              <a:gd name="T37" fmla="*/ 289 h 903"/>
              <a:gd name="T38" fmla="*/ 294 w 904"/>
              <a:gd name="T39" fmla="*/ 308 h 903"/>
              <a:gd name="T40" fmla="*/ 275 w 904"/>
              <a:gd name="T41" fmla="*/ 338 h 903"/>
              <a:gd name="T42" fmla="*/ 275 w 904"/>
              <a:gd name="T43" fmla="*/ 383 h 903"/>
              <a:gd name="T44" fmla="*/ 113 w 904"/>
              <a:gd name="T45" fmla="*/ 545 h 903"/>
              <a:gd name="T46" fmla="*/ 64 w 904"/>
              <a:gd name="T47" fmla="*/ 546 h 903"/>
              <a:gd name="T48" fmla="*/ 26 w 904"/>
              <a:gd name="T49" fmla="*/ 568 h 903"/>
              <a:gd name="T50" fmla="*/ 5 w 904"/>
              <a:gd name="T51" fmla="*/ 605 h 903"/>
              <a:gd name="T52" fmla="*/ 3 w 904"/>
              <a:gd name="T53" fmla="*/ 650 h 903"/>
              <a:gd name="T54" fmla="*/ 21 w 904"/>
              <a:gd name="T55" fmla="*/ 690 h 903"/>
              <a:gd name="T56" fmla="*/ 56 w 904"/>
              <a:gd name="T57" fmla="*/ 716 h 903"/>
              <a:gd name="T58" fmla="*/ 100 w 904"/>
              <a:gd name="T59" fmla="*/ 722 h 903"/>
              <a:gd name="T60" fmla="*/ 142 w 904"/>
              <a:gd name="T61" fmla="*/ 706 h 903"/>
              <a:gd name="T62" fmla="*/ 170 w 904"/>
              <a:gd name="T63" fmla="*/ 675 h 903"/>
              <a:gd name="T64" fmla="*/ 181 w 904"/>
              <a:gd name="T65" fmla="*/ 632 h 903"/>
              <a:gd name="T66" fmla="*/ 171 w 904"/>
              <a:gd name="T67" fmla="*/ 591 h 903"/>
              <a:gd name="T68" fmla="*/ 316 w 904"/>
              <a:gd name="T69" fmla="*/ 430 h 903"/>
              <a:gd name="T70" fmla="*/ 286 w 904"/>
              <a:gd name="T71" fmla="*/ 538 h 903"/>
              <a:gd name="T72" fmla="*/ 271 w 904"/>
              <a:gd name="T73" fmla="*/ 753 h 903"/>
              <a:gd name="T74" fmla="*/ 216 w 904"/>
              <a:gd name="T75" fmla="*/ 757 h 903"/>
              <a:gd name="T76" fmla="*/ 212 w 904"/>
              <a:gd name="T77" fmla="*/ 888 h 903"/>
              <a:gd name="T78" fmla="*/ 218 w 904"/>
              <a:gd name="T79" fmla="*/ 901 h 903"/>
              <a:gd name="T80" fmla="*/ 349 w 904"/>
              <a:gd name="T81" fmla="*/ 903 h 903"/>
              <a:gd name="T82" fmla="*/ 361 w 904"/>
              <a:gd name="T83" fmla="*/ 894 h 903"/>
              <a:gd name="T84" fmla="*/ 361 w 904"/>
              <a:gd name="T85" fmla="*/ 762 h 903"/>
              <a:gd name="T86" fmla="*/ 349 w 904"/>
              <a:gd name="T87" fmla="*/ 753 h 903"/>
              <a:gd name="T88" fmla="*/ 305 w 904"/>
              <a:gd name="T89" fmla="*/ 597 h 903"/>
              <a:gd name="T90" fmla="*/ 343 w 904"/>
              <a:gd name="T91" fmla="*/ 469 h 903"/>
              <a:gd name="T92" fmla="*/ 383 w 904"/>
              <a:gd name="T93" fmla="*/ 426 h 903"/>
              <a:gd name="T94" fmla="*/ 418 w 904"/>
              <a:gd name="T95" fmla="*/ 383 h 903"/>
              <a:gd name="T96" fmla="*/ 471 w 904"/>
              <a:gd name="T97" fmla="*/ 342 h 903"/>
              <a:gd name="T98" fmla="*/ 544 w 904"/>
              <a:gd name="T99" fmla="*/ 315 h 903"/>
              <a:gd name="T100" fmla="*/ 627 w 904"/>
              <a:gd name="T101" fmla="*/ 302 h 903"/>
              <a:gd name="T102" fmla="*/ 754 w 904"/>
              <a:gd name="T103" fmla="*/ 348 h 903"/>
              <a:gd name="T104" fmla="*/ 763 w 904"/>
              <a:gd name="T105" fmla="*/ 360 h 903"/>
              <a:gd name="T106" fmla="*/ 895 w 904"/>
              <a:gd name="T107" fmla="*/ 360 h 903"/>
              <a:gd name="T108" fmla="*/ 904 w 904"/>
              <a:gd name="T109" fmla="*/ 348 h 903"/>
              <a:gd name="T110" fmla="*/ 902 w 904"/>
              <a:gd name="T111" fmla="*/ 217 h 903"/>
              <a:gd name="T112" fmla="*/ 889 w 904"/>
              <a:gd name="T113" fmla="*/ 211 h 90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904" h="903">
                <a:moveTo>
                  <a:pt x="889" y="211"/>
                </a:moveTo>
                <a:lnTo>
                  <a:pt x="768" y="211"/>
                </a:lnTo>
                <a:lnTo>
                  <a:pt x="765" y="211"/>
                </a:lnTo>
                <a:lnTo>
                  <a:pt x="763" y="212"/>
                </a:lnTo>
                <a:lnTo>
                  <a:pt x="761" y="213"/>
                </a:lnTo>
                <a:lnTo>
                  <a:pt x="758" y="215"/>
                </a:lnTo>
                <a:lnTo>
                  <a:pt x="756" y="217"/>
                </a:lnTo>
                <a:lnTo>
                  <a:pt x="755" y="220"/>
                </a:lnTo>
                <a:lnTo>
                  <a:pt x="754" y="222"/>
                </a:lnTo>
                <a:lnTo>
                  <a:pt x="754" y="225"/>
                </a:lnTo>
                <a:lnTo>
                  <a:pt x="754" y="271"/>
                </a:lnTo>
                <a:lnTo>
                  <a:pt x="663" y="271"/>
                </a:lnTo>
                <a:lnTo>
                  <a:pt x="627" y="272"/>
                </a:lnTo>
                <a:lnTo>
                  <a:pt x="593" y="275"/>
                </a:lnTo>
                <a:lnTo>
                  <a:pt x="576" y="277"/>
                </a:lnTo>
                <a:lnTo>
                  <a:pt x="561" y="281"/>
                </a:lnTo>
                <a:lnTo>
                  <a:pt x="545" y="284"/>
                </a:lnTo>
                <a:lnTo>
                  <a:pt x="529" y="287"/>
                </a:lnTo>
                <a:lnTo>
                  <a:pt x="513" y="292"/>
                </a:lnTo>
                <a:lnTo>
                  <a:pt x="498" y="298"/>
                </a:lnTo>
                <a:lnTo>
                  <a:pt x="484" y="302"/>
                </a:lnTo>
                <a:lnTo>
                  <a:pt x="470" y="309"/>
                </a:lnTo>
                <a:lnTo>
                  <a:pt x="457" y="315"/>
                </a:lnTo>
                <a:lnTo>
                  <a:pt x="443" y="323"/>
                </a:lnTo>
                <a:lnTo>
                  <a:pt x="431" y="329"/>
                </a:lnTo>
                <a:lnTo>
                  <a:pt x="418" y="337"/>
                </a:lnTo>
                <a:lnTo>
                  <a:pt x="415" y="328"/>
                </a:lnTo>
                <a:lnTo>
                  <a:pt x="409" y="319"/>
                </a:lnTo>
                <a:lnTo>
                  <a:pt x="565" y="163"/>
                </a:lnTo>
                <a:lnTo>
                  <a:pt x="578" y="170"/>
                </a:lnTo>
                <a:lnTo>
                  <a:pt x="590" y="176"/>
                </a:lnTo>
                <a:lnTo>
                  <a:pt x="597" y="178"/>
                </a:lnTo>
                <a:lnTo>
                  <a:pt x="604" y="179"/>
                </a:lnTo>
                <a:lnTo>
                  <a:pt x="610" y="180"/>
                </a:lnTo>
                <a:lnTo>
                  <a:pt x="618" y="180"/>
                </a:lnTo>
                <a:lnTo>
                  <a:pt x="627" y="180"/>
                </a:lnTo>
                <a:lnTo>
                  <a:pt x="636" y="178"/>
                </a:lnTo>
                <a:lnTo>
                  <a:pt x="644" y="176"/>
                </a:lnTo>
                <a:lnTo>
                  <a:pt x="653" y="173"/>
                </a:lnTo>
                <a:lnTo>
                  <a:pt x="661" y="169"/>
                </a:lnTo>
                <a:lnTo>
                  <a:pt x="668" y="164"/>
                </a:lnTo>
                <a:lnTo>
                  <a:pt x="676" y="160"/>
                </a:lnTo>
                <a:lnTo>
                  <a:pt x="681" y="154"/>
                </a:lnTo>
                <a:lnTo>
                  <a:pt x="687" y="147"/>
                </a:lnTo>
                <a:lnTo>
                  <a:pt x="693" y="141"/>
                </a:lnTo>
                <a:lnTo>
                  <a:pt x="697" y="133"/>
                </a:lnTo>
                <a:lnTo>
                  <a:pt x="701" y="125"/>
                </a:lnTo>
                <a:lnTo>
                  <a:pt x="704" y="117"/>
                </a:lnTo>
                <a:lnTo>
                  <a:pt x="706" y="108"/>
                </a:lnTo>
                <a:lnTo>
                  <a:pt x="707" y="99"/>
                </a:lnTo>
                <a:lnTo>
                  <a:pt x="709" y="90"/>
                </a:lnTo>
                <a:lnTo>
                  <a:pt x="707" y="81"/>
                </a:lnTo>
                <a:lnTo>
                  <a:pt x="706" y="72"/>
                </a:lnTo>
                <a:lnTo>
                  <a:pt x="704" y="63"/>
                </a:lnTo>
                <a:lnTo>
                  <a:pt x="701" y="55"/>
                </a:lnTo>
                <a:lnTo>
                  <a:pt x="697" y="47"/>
                </a:lnTo>
                <a:lnTo>
                  <a:pt x="693" y="39"/>
                </a:lnTo>
                <a:lnTo>
                  <a:pt x="687" y="32"/>
                </a:lnTo>
                <a:lnTo>
                  <a:pt x="681" y="25"/>
                </a:lnTo>
                <a:lnTo>
                  <a:pt x="676" y="20"/>
                </a:lnTo>
                <a:lnTo>
                  <a:pt x="668" y="15"/>
                </a:lnTo>
                <a:lnTo>
                  <a:pt x="661" y="11"/>
                </a:lnTo>
                <a:lnTo>
                  <a:pt x="653" y="6"/>
                </a:lnTo>
                <a:lnTo>
                  <a:pt x="644" y="4"/>
                </a:lnTo>
                <a:lnTo>
                  <a:pt x="636" y="2"/>
                </a:lnTo>
                <a:lnTo>
                  <a:pt x="627" y="0"/>
                </a:lnTo>
                <a:lnTo>
                  <a:pt x="618" y="0"/>
                </a:lnTo>
                <a:lnTo>
                  <a:pt x="609" y="0"/>
                </a:lnTo>
                <a:lnTo>
                  <a:pt x="600" y="2"/>
                </a:lnTo>
                <a:lnTo>
                  <a:pt x="591" y="4"/>
                </a:lnTo>
                <a:lnTo>
                  <a:pt x="583" y="6"/>
                </a:lnTo>
                <a:lnTo>
                  <a:pt x="575" y="11"/>
                </a:lnTo>
                <a:lnTo>
                  <a:pt x="567" y="15"/>
                </a:lnTo>
                <a:lnTo>
                  <a:pt x="561" y="20"/>
                </a:lnTo>
                <a:lnTo>
                  <a:pt x="554" y="25"/>
                </a:lnTo>
                <a:lnTo>
                  <a:pt x="548" y="32"/>
                </a:lnTo>
                <a:lnTo>
                  <a:pt x="543" y="39"/>
                </a:lnTo>
                <a:lnTo>
                  <a:pt x="538" y="47"/>
                </a:lnTo>
                <a:lnTo>
                  <a:pt x="535" y="55"/>
                </a:lnTo>
                <a:lnTo>
                  <a:pt x="531" y="63"/>
                </a:lnTo>
                <a:lnTo>
                  <a:pt x="529" y="72"/>
                </a:lnTo>
                <a:lnTo>
                  <a:pt x="528" y="81"/>
                </a:lnTo>
                <a:lnTo>
                  <a:pt x="528" y="90"/>
                </a:lnTo>
                <a:lnTo>
                  <a:pt x="529" y="105"/>
                </a:lnTo>
                <a:lnTo>
                  <a:pt x="532" y="118"/>
                </a:lnTo>
                <a:lnTo>
                  <a:pt x="537" y="131"/>
                </a:lnTo>
                <a:lnTo>
                  <a:pt x="545" y="142"/>
                </a:lnTo>
                <a:lnTo>
                  <a:pt x="388" y="298"/>
                </a:lnTo>
                <a:lnTo>
                  <a:pt x="379" y="293"/>
                </a:lnTo>
                <a:lnTo>
                  <a:pt x="369" y="289"/>
                </a:lnTo>
                <a:lnTo>
                  <a:pt x="358" y="286"/>
                </a:lnTo>
                <a:lnTo>
                  <a:pt x="347" y="285"/>
                </a:lnTo>
                <a:lnTo>
                  <a:pt x="339" y="286"/>
                </a:lnTo>
                <a:lnTo>
                  <a:pt x="331" y="287"/>
                </a:lnTo>
                <a:lnTo>
                  <a:pt x="325" y="289"/>
                </a:lnTo>
                <a:lnTo>
                  <a:pt x="318" y="292"/>
                </a:lnTo>
                <a:lnTo>
                  <a:pt x="311" y="294"/>
                </a:lnTo>
                <a:lnTo>
                  <a:pt x="304" y="299"/>
                </a:lnTo>
                <a:lnTo>
                  <a:pt x="299" y="303"/>
                </a:lnTo>
                <a:lnTo>
                  <a:pt x="294" y="308"/>
                </a:lnTo>
                <a:lnTo>
                  <a:pt x="288" y="313"/>
                </a:lnTo>
                <a:lnTo>
                  <a:pt x="284" y="319"/>
                </a:lnTo>
                <a:lnTo>
                  <a:pt x="281" y="325"/>
                </a:lnTo>
                <a:lnTo>
                  <a:pt x="277" y="332"/>
                </a:lnTo>
                <a:lnTo>
                  <a:pt x="275" y="338"/>
                </a:lnTo>
                <a:lnTo>
                  <a:pt x="273" y="346"/>
                </a:lnTo>
                <a:lnTo>
                  <a:pt x="271" y="353"/>
                </a:lnTo>
                <a:lnTo>
                  <a:pt x="271" y="361"/>
                </a:lnTo>
                <a:lnTo>
                  <a:pt x="273" y="372"/>
                </a:lnTo>
                <a:lnTo>
                  <a:pt x="275" y="383"/>
                </a:lnTo>
                <a:lnTo>
                  <a:pt x="278" y="393"/>
                </a:lnTo>
                <a:lnTo>
                  <a:pt x="284" y="403"/>
                </a:lnTo>
                <a:lnTo>
                  <a:pt x="134" y="553"/>
                </a:lnTo>
                <a:lnTo>
                  <a:pt x="124" y="547"/>
                </a:lnTo>
                <a:lnTo>
                  <a:pt x="113" y="545"/>
                </a:lnTo>
                <a:lnTo>
                  <a:pt x="102" y="543"/>
                </a:lnTo>
                <a:lnTo>
                  <a:pt x="91" y="542"/>
                </a:lnTo>
                <a:lnTo>
                  <a:pt x="82" y="542"/>
                </a:lnTo>
                <a:lnTo>
                  <a:pt x="73" y="544"/>
                </a:lnTo>
                <a:lnTo>
                  <a:pt x="64" y="546"/>
                </a:lnTo>
                <a:lnTo>
                  <a:pt x="56" y="548"/>
                </a:lnTo>
                <a:lnTo>
                  <a:pt x="48" y="553"/>
                </a:lnTo>
                <a:lnTo>
                  <a:pt x="40" y="557"/>
                </a:lnTo>
                <a:lnTo>
                  <a:pt x="33" y="562"/>
                </a:lnTo>
                <a:lnTo>
                  <a:pt x="26" y="568"/>
                </a:lnTo>
                <a:lnTo>
                  <a:pt x="21" y="574"/>
                </a:lnTo>
                <a:lnTo>
                  <a:pt x="16" y="581"/>
                </a:lnTo>
                <a:lnTo>
                  <a:pt x="12" y="589"/>
                </a:lnTo>
                <a:lnTo>
                  <a:pt x="7" y="597"/>
                </a:lnTo>
                <a:lnTo>
                  <a:pt x="5" y="605"/>
                </a:lnTo>
                <a:lnTo>
                  <a:pt x="3" y="614"/>
                </a:lnTo>
                <a:lnTo>
                  <a:pt x="0" y="623"/>
                </a:lnTo>
                <a:lnTo>
                  <a:pt x="0" y="632"/>
                </a:lnTo>
                <a:lnTo>
                  <a:pt x="0" y="641"/>
                </a:lnTo>
                <a:lnTo>
                  <a:pt x="3" y="650"/>
                </a:lnTo>
                <a:lnTo>
                  <a:pt x="5" y="659"/>
                </a:lnTo>
                <a:lnTo>
                  <a:pt x="7" y="667"/>
                </a:lnTo>
                <a:lnTo>
                  <a:pt x="12" y="675"/>
                </a:lnTo>
                <a:lnTo>
                  <a:pt x="16" y="683"/>
                </a:lnTo>
                <a:lnTo>
                  <a:pt x="21" y="690"/>
                </a:lnTo>
                <a:lnTo>
                  <a:pt x="26" y="696"/>
                </a:lnTo>
                <a:lnTo>
                  <a:pt x="33" y="702"/>
                </a:lnTo>
                <a:lnTo>
                  <a:pt x="40" y="706"/>
                </a:lnTo>
                <a:lnTo>
                  <a:pt x="48" y="711"/>
                </a:lnTo>
                <a:lnTo>
                  <a:pt x="56" y="716"/>
                </a:lnTo>
                <a:lnTo>
                  <a:pt x="64" y="718"/>
                </a:lnTo>
                <a:lnTo>
                  <a:pt x="73" y="720"/>
                </a:lnTo>
                <a:lnTo>
                  <a:pt x="82" y="722"/>
                </a:lnTo>
                <a:lnTo>
                  <a:pt x="91" y="722"/>
                </a:lnTo>
                <a:lnTo>
                  <a:pt x="100" y="722"/>
                </a:lnTo>
                <a:lnTo>
                  <a:pt x="109" y="720"/>
                </a:lnTo>
                <a:lnTo>
                  <a:pt x="118" y="718"/>
                </a:lnTo>
                <a:lnTo>
                  <a:pt x="126" y="716"/>
                </a:lnTo>
                <a:lnTo>
                  <a:pt x="134" y="711"/>
                </a:lnTo>
                <a:lnTo>
                  <a:pt x="142" y="706"/>
                </a:lnTo>
                <a:lnTo>
                  <a:pt x="148" y="702"/>
                </a:lnTo>
                <a:lnTo>
                  <a:pt x="155" y="696"/>
                </a:lnTo>
                <a:lnTo>
                  <a:pt x="161" y="690"/>
                </a:lnTo>
                <a:lnTo>
                  <a:pt x="165" y="683"/>
                </a:lnTo>
                <a:lnTo>
                  <a:pt x="170" y="675"/>
                </a:lnTo>
                <a:lnTo>
                  <a:pt x="174" y="667"/>
                </a:lnTo>
                <a:lnTo>
                  <a:pt x="177" y="659"/>
                </a:lnTo>
                <a:lnTo>
                  <a:pt x="179" y="650"/>
                </a:lnTo>
                <a:lnTo>
                  <a:pt x="181" y="641"/>
                </a:lnTo>
                <a:lnTo>
                  <a:pt x="181" y="632"/>
                </a:lnTo>
                <a:lnTo>
                  <a:pt x="181" y="623"/>
                </a:lnTo>
                <a:lnTo>
                  <a:pt x="180" y="615"/>
                </a:lnTo>
                <a:lnTo>
                  <a:pt x="178" y="607"/>
                </a:lnTo>
                <a:lnTo>
                  <a:pt x="174" y="599"/>
                </a:lnTo>
                <a:lnTo>
                  <a:pt x="171" y="591"/>
                </a:lnTo>
                <a:lnTo>
                  <a:pt x="168" y="585"/>
                </a:lnTo>
                <a:lnTo>
                  <a:pt x="163" y="578"/>
                </a:lnTo>
                <a:lnTo>
                  <a:pt x="157" y="571"/>
                </a:lnTo>
                <a:lnTo>
                  <a:pt x="305" y="424"/>
                </a:lnTo>
                <a:lnTo>
                  <a:pt x="316" y="430"/>
                </a:lnTo>
                <a:lnTo>
                  <a:pt x="328" y="433"/>
                </a:lnTo>
                <a:lnTo>
                  <a:pt x="314" y="457"/>
                </a:lnTo>
                <a:lnTo>
                  <a:pt x="303" y="483"/>
                </a:lnTo>
                <a:lnTo>
                  <a:pt x="294" y="510"/>
                </a:lnTo>
                <a:lnTo>
                  <a:pt x="286" y="538"/>
                </a:lnTo>
                <a:lnTo>
                  <a:pt x="279" y="568"/>
                </a:lnTo>
                <a:lnTo>
                  <a:pt x="275" y="598"/>
                </a:lnTo>
                <a:lnTo>
                  <a:pt x="273" y="630"/>
                </a:lnTo>
                <a:lnTo>
                  <a:pt x="271" y="662"/>
                </a:lnTo>
                <a:lnTo>
                  <a:pt x="271" y="753"/>
                </a:lnTo>
                <a:lnTo>
                  <a:pt x="226" y="753"/>
                </a:lnTo>
                <a:lnTo>
                  <a:pt x="223" y="753"/>
                </a:lnTo>
                <a:lnTo>
                  <a:pt x="221" y="754"/>
                </a:lnTo>
                <a:lnTo>
                  <a:pt x="218" y="755"/>
                </a:lnTo>
                <a:lnTo>
                  <a:pt x="216" y="757"/>
                </a:lnTo>
                <a:lnTo>
                  <a:pt x="214" y="760"/>
                </a:lnTo>
                <a:lnTo>
                  <a:pt x="213" y="762"/>
                </a:lnTo>
                <a:lnTo>
                  <a:pt x="212" y="764"/>
                </a:lnTo>
                <a:lnTo>
                  <a:pt x="212" y="767"/>
                </a:lnTo>
                <a:lnTo>
                  <a:pt x="212" y="888"/>
                </a:lnTo>
                <a:lnTo>
                  <a:pt x="212" y="891"/>
                </a:lnTo>
                <a:lnTo>
                  <a:pt x="213" y="894"/>
                </a:lnTo>
                <a:lnTo>
                  <a:pt x="214" y="896"/>
                </a:lnTo>
                <a:lnTo>
                  <a:pt x="216" y="898"/>
                </a:lnTo>
                <a:lnTo>
                  <a:pt x="218" y="901"/>
                </a:lnTo>
                <a:lnTo>
                  <a:pt x="221" y="902"/>
                </a:lnTo>
                <a:lnTo>
                  <a:pt x="223" y="903"/>
                </a:lnTo>
                <a:lnTo>
                  <a:pt x="226" y="903"/>
                </a:lnTo>
                <a:lnTo>
                  <a:pt x="347" y="903"/>
                </a:lnTo>
                <a:lnTo>
                  <a:pt x="349" y="903"/>
                </a:lnTo>
                <a:lnTo>
                  <a:pt x="353" y="902"/>
                </a:lnTo>
                <a:lnTo>
                  <a:pt x="355" y="901"/>
                </a:lnTo>
                <a:lnTo>
                  <a:pt x="357" y="898"/>
                </a:lnTo>
                <a:lnTo>
                  <a:pt x="360" y="896"/>
                </a:lnTo>
                <a:lnTo>
                  <a:pt x="361" y="894"/>
                </a:lnTo>
                <a:lnTo>
                  <a:pt x="362" y="891"/>
                </a:lnTo>
                <a:lnTo>
                  <a:pt x="362" y="888"/>
                </a:lnTo>
                <a:lnTo>
                  <a:pt x="362" y="767"/>
                </a:lnTo>
                <a:lnTo>
                  <a:pt x="362" y="764"/>
                </a:lnTo>
                <a:lnTo>
                  <a:pt x="361" y="762"/>
                </a:lnTo>
                <a:lnTo>
                  <a:pt x="360" y="760"/>
                </a:lnTo>
                <a:lnTo>
                  <a:pt x="357" y="757"/>
                </a:lnTo>
                <a:lnTo>
                  <a:pt x="355" y="755"/>
                </a:lnTo>
                <a:lnTo>
                  <a:pt x="353" y="754"/>
                </a:lnTo>
                <a:lnTo>
                  <a:pt x="349" y="753"/>
                </a:lnTo>
                <a:lnTo>
                  <a:pt x="347" y="753"/>
                </a:lnTo>
                <a:lnTo>
                  <a:pt x="302" y="753"/>
                </a:lnTo>
                <a:lnTo>
                  <a:pt x="302" y="662"/>
                </a:lnTo>
                <a:lnTo>
                  <a:pt x="303" y="629"/>
                </a:lnTo>
                <a:lnTo>
                  <a:pt x="305" y="597"/>
                </a:lnTo>
                <a:lnTo>
                  <a:pt x="310" y="566"/>
                </a:lnTo>
                <a:lnTo>
                  <a:pt x="317" y="537"/>
                </a:lnTo>
                <a:lnTo>
                  <a:pt x="326" y="509"/>
                </a:lnTo>
                <a:lnTo>
                  <a:pt x="336" y="482"/>
                </a:lnTo>
                <a:lnTo>
                  <a:pt x="343" y="469"/>
                </a:lnTo>
                <a:lnTo>
                  <a:pt x="348" y="457"/>
                </a:lnTo>
                <a:lnTo>
                  <a:pt x="355" y="446"/>
                </a:lnTo>
                <a:lnTo>
                  <a:pt x="363" y="434"/>
                </a:lnTo>
                <a:lnTo>
                  <a:pt x="373" y="431"/>
                </a:lnTo>
                <a:lnTo>
                  <a:pt x="383" y="426"/>
                </a:lnTo>
                <a:lnTo>
                  <a:pt x="393" y="420"/>
                </a:lnTo>
                <a:lnTo>
                  <a:pt x="401" y="413"/>
                </a:lnTo>
                <a:lnTo>
                  <a:pt x="408" y="404"/>
                </a:lnTo>
                <a:lnTo>
                  <a:pt x="414" y="395"/>
                </a:lnTo>
                <a:lnTo>
                  <a:pt x="418" y="383"/>
                </a:lnTo>
                <a:lnTo>
                  <a:pt x="421" y="372"/>
                </a:lnTo>
                <a:lnTo>
                  <a:pt x="433" y="364"/>
                </a:lnTo>
                <a:lnTo>
                  <a:pt x="445" y="356"/>
                </a:lnTo>
                <a:lnTo>
                  <a:pt x="458" y="348"/>
                </a:lnTo>
                <a:lnTo>
                  <a:pt x="471" y="342"/>
                </a:lnTo>
                <a:lnTo>
                  <a:pt x="485" y="335"/>
                </a:lnTo>
                <a:lnTo>
                  <a:pt x="498" y="329"/>
                </a:lnTo>
                <a:lnTo>
                  <a:pt x="513" y="324"/>
                </a:lnTo>
                <a:lnTo>
                  <a:pt x="529" y="319"/>
                </a:lnTo>
                <a:lnTo>
                  <a:pt x="544" y="315"/>
                </a:lnTo>
                <a:lnTo>
                  <a:pt x="559" y="311"/>
                </a:lnTo>
                <a:lnTo>
                  <a:pt x="576" y="308"/>
                </a:lnTo>
                <a:lnTo>
                  <a:pt x="593" y="306"/>
                </a:lnTo>
                <a:lnTo>
                  <a:pt x="610" y="303"/>
                </a:lnTo>
                <a:lnTo>
                  <a:pt x="627" y="302"/>
                </a:lnTo>
                <a:lnTo>
                  <a:pt x="645" y="301"/>
                </a:lnTo>
                <a:lnTo>
                  <a:pt x="663" y="301"/>
                </a:lnTo>
                <a:lnTo>
                  <a:pt x="754" y="301"/>
                </a:lnTo>
                <a:lnTo>
                  <a:pt x="754" y="346"/>
                </a:lnTo>
                <a:lnTo>
                  <a:pt x="754" y="348"/>
                </a:lnTo>
                <a:lnTo>
                  <a:pt x="755" y="352"/>
                </a:lnTo>
                <a:lnTo>
                  <a:pt x="756" y="354"/>
                </a:lnTo>
                <a:lnTo>
                  <a:pt x="758" y="356"/>
                </a:lnTo>
                <a:lnTo>
                  <a:pt x="761" y="359"/>
                </a:lnTo>
                <a:lnTo>
                  <a:pt x="763" y="360"/>
                </a:lnTo>
                <a:lnTo>
                  <a:pt x="765" y="361"/>
                </a:lnTo>
                <a:lnTo>
                  <a:pt x="768" y="361"/>
                </a:lnTo>
                <a:lnTo>
                  <a:pt x="889" y="361"/>
                </a:lnTo>
                <a:lnTo>
                  <a:pt x="892" y="361"/>
                </a:lnTo>
                <a:lnTo>
                  <a:pt x="895" y="360"/>
                </a:lnTo>
                <a:lnTo>
                  <a:pt x="897" y="359"/>
                </a:lnTo>
                <a:lnTo>
                  <a:pt x="899" y="356"/>
                </a:lnTo>
                <a:lnTo>
                  <a:pt x="902" y="354"/>
                </a:lnTo>
                <a:lnTo>
                  <a:pt x="903" y="352"/>
                </a:lnTo>
                <a:lnTo>
                  <a:pt x="904" y="348"/>
                </a:lnTo>
                <a:lnTo>
                  <a:pt x="904" y="346"/>
                </a:lnTo>
                <a:lnTo>
                  <a:pt x="904" y="225"/>
                </a:lnTo>
                <a:lnTo>
                  <a:pt x="904" y="222"/>
                </a:lnTo>
                <a:lnTo>
                  <a:pt x="903" y="220"/>
                </a:lnTo>
                <a:lnTo>
                  <a:pt x="902" y="217"/>
                </a:lnTo>
                <a:lnTo>
                  <a:pt x="899" y="215"/>
                </a:lnTo>
                <a:lnTo>
                  <a:pt x="897" y="213"/>
                </a:lnTo>
                <a:lnTo>
                  <a:pt x="895" y="212"/>
                </a:lnTo>
                <a:lnTo>
                  <a:pt x="892" y="211"/>
                </a:lnTo>
                <a:lnTo>
                  <a:pt x="889" y="211"/>
                </a:ln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dirty="0"/>
          </a:p>
        </p:txBody>
      </p:sp>
      <p:grpSp>
        <p:nvGrpSpPr>
          <p:cNvPr id="39" name="Group 38" descr="Icon of gears. ">
            <a:extLst>
              <a:ext uri="{FF2B5EF4-FFF2-40B4-BE49-F238E27FC236}">
                <a16:creationId xmlns:a16="http://schemas.microsoft.com/office/drawing/2014/main" id="{5BC0E3F0-447D-4721-AB1F-C8243BA36671}"/>
              </a:ext>
            </a:extLst>
          </p:cNvPr>
          <p:cNvGrpSpPr/>
          <p:nvPr/>
        </p:nvGrpSpPr>
        <p:grpSpPr>
          <a:xfrm>
            <a:off x="4717582" y="5353558"/>
            <a:ext cx="343837" cy="343837"/>
            <a:chOff x="7613650" y="1387475"/>
            <a:chExt cx="284163" cy="284163"/>
          </a:xfrm>
          <a:solidFill>
            <a:schemeClr val="bg1"/>
          </a:solidFill>
        </p:grpSpPr>
        <p:sp>
          <p:nvSpPr>
            <p:cNvPr id="40" name="Freeform 4359">
              <a:extLst>
                <a:ext uri="{FF2B5EF4-FFF2-40B4-BE49-F238E27FC236}">
                  <a16:creationId xmlns:a16="http://schemas.microsoft.com/office/drawing/2014/main" id="{351831F3-9830-4A23-8B34-11A3FCCA027E}"/>
                </a:ext>
              </a:extLst>
            </p:cNvPr>
            <p:cNvSpPr>
              <a:spLocks noEditPoints="1"/>
            </p:cNvSpPr>
            <p:nvPr/>
          </p:nvSpPr>
          <p:spPr bwMode="auto">
            <a:xfrm>
              <a:off x="7613650" y="1471613"/>
              <a:ext cx="200025" cy="200025"/>
            </a:xfrm>
            <a:custGeom>
              <a:avLst/>
              <a:gdLst>
                <a:gd name="T0" fmla="*/ 276 w 629"/>
                <a:gd name="T1" fmla="*/ 436 h 629"/>
                <a:gd name="T2" fmla="*/ 233 w 629"/>
                <a:gd name="T3" fmla="*/ 411 h 629"/>
                <a:gd name="T4" fmla="*/ 202 w 629"/>
                <a:gd name="T5" fmla="*/ 374 h 629"/>
                <a:gd name="T6" fmla="*/ 187 w 629"/>
                <a:gd name="T7" fmla="*/ 325 h 629"/>
                <a:gd name="T8" fmla="*/ 192 w 629"/>
                <a:gd name="T9" fmla="*/ 274 h 629"/>
                <a:gd name="T10" fmla="*/ 216 w 629"/>
                <a:gd name="T11" fmla="*/ 231 h 629"/>
                <a:gd name="T12" fmla="*/ 253 w 629"/>
                <a:gd name="T13" fmla="*/ 199 h 629"/>
                <a:gd name="T14" fmla="*/ 301 w 629"/>
                <a:gd name="T15" fmla="*/ 184 h 629"/>
                <a:gd name="T16" fmla="*/ 352 w 629"/>
                <a:gd name="T17" fmla="*/ 190 h 629"/>
                <a:gd name="T18" fmla="*/ 395 w 629"/>
                <a:gd name="T19" fmla="*/ 213 h 629"/>
                <a:gd name="T20" fmla="*/ 426 w 629"/>
                <a:gd name="T21" fmla="*/ 252 h 629"/>
                <a:gd name="T22" fmla="*/ 441 w 629"/>
                <a:gd name="T23" fmla="*/ 300 h 629"/>
                <a:gd name="T24" fmla="*/ 436 w 629"/>
                <a:gd name="T25" fmla="*/ 350 h 629"/>
                <a:gd name="T26" fmla="*/ 413 w 629"/>
                <a:gd name="T27" fmla="*/ 394 h 629"/>
                <a:gd name="T28" fmla="*/ 375 w 629"/>
                <a:gd name="T29" fmla="*/ 425 h 629"/>
                <a:gd name="T30" fmla="*/ 327 w 629"/>
                <a:gd name="T31" fmla="*/ 440 h 629"/>
                <a:gd name="T32" fmla="*/ 572 w 629"/>
                <a:gd name="T33" fmla="*/ 346 h 629"/>
                <a:gd name="T34" fmla="*/ 574 w 629"/>
                <a:gd name="T35" fmla="*/ 302 h 629"/>
                <a:gd name="T36" fmla="*/ 620 w 629"/>
                <a:gd name="T37" fmla="*/ 241 h 629"/>
                <a:gd name="T38" fmla="*/ 628 w 629"/>
                <a:gd name="T39" fmla="*/ 231 h 629"/>
                <a:gd name="T40" fmla="*/ 625 w 629"/>
                <a:gd name="T41" fmla="*/ 219 h 629"/>
                <a:gd name="T42" fmla="*/ 544 w 629"/>
                <a:gd name="T43" fmla="*/ 84 h 629"/>
                <a:gd name="T44" fmla="*/ 532 w 629"/>
                <a:gd name="T45" fmla="*/ 83 h 629"/>
                <a:gd name="T46" fmla="*/ 447 w 629"/>
                <a:gd name="T47" fmla="*/ 88 h 629"/>
                <a:gd name="T48" fmla="*/ 407 w 629"/>
                <a:gd name="T49" fmla="*/ 69 h 629"/>
                <a:gd name="T50" fmla="*/ 404 w 629"/>
                <a:gd name="T51" fmla="*/ 7 h 629"/>
                <a:gd name="T52" fmla="*/ 395 w 629"/>
                <a:gd name="T53" fmla="*/ 0 h 629"/>
                <a:gd name="T54" fmla="*/ 235 w 629"/>
                <a:gd name="T55" fmla="*/ 1 h 629"/>
                <a:gd name="T56" fmla="*/ 227 w 629"/>
                <a:gd name="T57" fmla="*/ 10 h 629"/>
                <a:gd name="T58" fmla="*/ 216 w 629"/>
                <a:gd name="T59" fmla="*/ 72 h 629"/>
                <a:gd name="T60" fmla="*/ 177 w 629"/>
                <a:gd name="T61" fmla="*/ 91 h 629"/>
                <a:gd name="T62" fmla="*/ 98 w 629"/>
                <a:gd name="T63" fmla="*/ 84 h 629"/>
                <a:gd name="T64" fmla="*/ 87 w 629"/>
                <a:gd name="T65" fmla="*/ 83 h 629"/>
                <a:gd name="T66" fmla="*/ 78 w 629"/>
                <a:gd name="T67" fmla="*/ 90 h 629"/>
                <a:gd name="T68" fmla="*/ 1 w 629"/>
                <a:gd name="T69" fmla="*/ 228 h 629"/>
                <a:gd name="T70" fmla="*/ 57 w 629"/>
                <a:gd name="T71" fmla="*/ 269 h 629"/>
                <a:gd name="T72" fmla="*/ 54 w 629"/>
                <a:gd name="T73" fmla="*/ 313 h 629"/>
                <a:gd name="T74" fmla="*/ 57 w 629"/>
                <a:gd name="T75" fmla="*/ 355 h 629"/>
                <a:gd name="T76" fmla="*/ 2 w 629"/>
                <a:gd name="T77" fmla="*/ 391 h 629"/>
                <a:gd name="T78" fmla="*/ 1 w 629"/>
                <a:gd name="T79" fmla="*/ 402 h 629"/>
                <a:gd name="T80" fmla="*/ 86 w 629"/>
                <a:gd name="T81" fmla="*/ 543 h 629"/>
                <a:gd name="T82" fmla="*/ 98 w 629"/>
                <a:gd name="T83" fmla="*/ 542 h 629"/>
                <a:gd name="T84" fmla="*/ 177 w 629"/>
                <a:gd name="T85" fmla="*/ 533 h 629"/>
                <a:gd name="T86" fmla="*/ 216 w 629"/>
                <a:gd name="T87" fmla="*/ 552 h 629"/>
                <a:gd name="T88" fmla="*/ 227 w 629"/>
                <a:gd name="T89" fmla="*/ 620 h 629"/>
                <a:gd name="T90" fmla="*/ 235 w 629"/>
                <a:gd name="T91" fmla="*/ 628 h 629"/>
                <a:gd name="T92" fmla="*/ 395 w 629"/>
                <a:gd name="T93" fmla="*/ 629 h 629"/>
                <a:gd name="T94" fmla="*/ 404 w 629"/>
                <a:gd name="T95" fmla="*/ 623 h 629"/>
                <a:gd name="T96" fmla="*/ 407 w 629"/>
                <a:gd name="T97" fmla="*/ 556 h 629"/>
                <a:gd name="T98" fmla="*/ 447 w 629"/>
                <a:gd name="T99" fmla="*/ 538 h 629"/>
                <a:gd name="T100" fmla="*/ 533 w 629"/>
                <a:gd name="T101" fmla="*/ 543 h 629"/>
                <a:gd name="T102" fmla="*/ 545 w 629"/>
                <a:gd name="T103" fmla="*/ 543 h 629"/>
                <a:gd name="T104" fmla="*/ 627 w 629"/>
                <a:gd name="T105" fmla="*/ 405 h 629"/>
                <a:gd name="T106" fmla="*/ 628 w 629"/>
                <a:gd name="T107" fmla="*/ 394 h 629"/>
                <a:gd name="T108" fmla="*/ 621 w 629"/>
                <a:gd name="T109" fmla="*/ 385 h 6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629" h="629">
                  <a:moveTo>
                    <a:pt x="314" y="441"/>
                  </a:moveTo>
                  <a:lnTo>
                    <a:pt x="301" y="440"/>
                  </a:lnTo>
                  <a:lnTo>
                    <a:pt x="288" y="439"/>
                  </a:lnTo>
                  <a:lnTo>
                    <a:pt x="276" y="436"/>
                  </a:lnTo>
                  <a:lnTo>
                    <a:pt x="264" y="430"/>
                  </a:lnTo>
                  <a:lnTo>
                    <a:pt x="253" y="425"/>
                  </a:lnTo>
                  <a:lnTo>
                    <a:pt x="242" y="418"/>
                  </a:lnTo>
                  <a:lnTo>
                    <a:pt x="233" y="411"/>
                  </a:lnTo>
                  <a:lnTo>
                    <a:pt x="223" y="404"/>
                  </a:lnTo>
                  <a:lnTo>
                    <a:pt x="216" y="394"/>
                  </a:lnTo>
                  <a:lnTo>
                    <a:pt x="208" y="384"/>
                  </a:lnTo>
                  <a:lnTo>
                    <a:pt x="202" y="374"/>
                  </a:lnTo>
                  <a:lnTo>
                    <a:pt x="196" y="362"/>
                  </a:lnTo>
                  <a:lnTo>
                    <a:pt x="192" y="350"/>
                  </a:lnTo>
                  <a:lnTo>
                    <a:pt x="189" y="338"/>
                  </a:lnTo>
                  <a:lnTo>
                    <a:pt x="187" y="325"/>
                  </a:lnTo>
                  <a:lnTo>
                    <a:pt x="186" y="313"/>
                  </a:lnTo>
                  <a:lnTo>
                    <a:pt x="187" y="300"/>
                  </a:lnTo>
                  <a:lnTo>
                    <a:pt x="189" y="287"/>
                  </a:lnTo>
                  <a:lnTo>
                    <a:pt x="192" y="274"/>
                  </a:lnTo>
                  <a:lnTo>
                    <a:pt x="196" y="262"/>
                  </a:lnTo>
                  <a:lnTo>
                    <a:pt x="202" y="252"/>
                  </a:lnTo>
                  <a:lnTo>
                    <a:pt x="208" y="241"/>
                  </a:lnTo>
                  <a:lnTo>
                    <a:pt x="216" y="231"/>
                  </a:lnTo>
                  <a:lnTo>
                    <a:pt x="223" y="222"/>
                  </a:lnTo>
                  <a:lnTo>
                    <a:pt x="233" y="213"/>
                  </a:lnTo>
                  <a:lnTo>
                    <a:pt x="242" y="206"/>
                  </a:lnTo>
                  <a:lnTo>
                    <a:pt x="253" y="199"/>
                  </a:lnTo>
                  <a:lnTo>
                    <a:pt x="264" y="194"/>
                  </a:lnTo>
                  <a:lnTo>
                    <a:pt x="276" y="190"/>
                  </a:lnTo>
                  <a:lnTo>
                    <a:pt x="288" y="186"/>
                  </a:lnTo>
                  <a:lnTo>
                    <a:pt x="301" y="184"/>
                  </a:lnTo>
                  <a:lnTo>
                    <a:pt x="314" y="184"/>
                  </a:lnTo>
                  <a:lnTo>
                    <a:pt x="327" y="184"/>
                  </a:lnTo>
                  <a:lnTo>
                    <a:pt x="340" y="186"/>
                  </a:lnTo>
                  <a:lnTo>
                    <a:pt x="352" y="190"/>
                  </a:lnTo>
                  <a:lnTo>
                    <a:pt x="363" y="194"/>
                  </a:lnTo>
                  <a:lnTo>
                    <a:pt x="375" y="199"/>
                  </a:lnTo>
                  <a:lnTo>
                    <a:pt x="386" y="206"/>
                  </a:lnTo>
                  <a:lnTo>
                    <a:pt x="395" y="213"/>
                  </a:lnTo>
                  <a:lnTo>
                    <a:pt x="404" y="222"/>
                  </a:lnTo>
                  <a:lnTo>
                    <a:pt x="413" y="231"/>
                  </a:lnTo>
                  <a:lnTo>
                    <a:pt x="420" y="241"/>
                  </a:lnTo>
                  <a:lnTo>
                    <a:pt x="426" y="252"/>
                  </a:lnTo>
                  <a:lnTo>
                    <a:pt x="432" y="262"/>
                  </a:lnTo>
                  <a:lnTo>
                    <a:pt x="436" y="274"/>
                  </a:lnTo>
                  <a:lnTo>
                    <a:pt x="439" y="287"/>
                  </a:lnTo>
                  <a:lnTo>
                    <a:pt x="441" y="300"/>
                  </a:lnTo>
                  <a:lnTo>
                    <a:pt x="443" y="313"/>
                  </a:lnTo>
                  <a:lnTo>
                    <a:pt x="441" y="325"/>
                  </a:lnTo>
                  <a:lnTo>
                    <a:pt x="439" y="338"/>
                  </a:lnTo>
                  <a:lnTo>
                    <a:pt x="436" y="350"/>
                  </a:lnTo>
                  <a:lnTo>
                    <a:pt x="432" y="362"/>
                  </a:lnTo>
                  <a:lnTo>
                    <a:pt x="426" y="374"/>
                  </a:lnTo>
                  <a:lnTo>
                    <a:pt x="420" y="384"/>
                  </a:lnTo>
                  <a:lnTo>
                    <a:pt x="413" y="394"/>
                  </a:lnTo>
                  <a:lnTo>
                    <a:pt x="404" y="404"/>
                  </a:lnTo>
                  <a:lnTo>
                    <a:pt x="395" y="411"/>
                  </a:lnTo>
                  <a:lnTo>
                    <a:pt x="386" y="418"/>
                  </a:lnTo>
                  <a:lnTo>
                    <a:pt x="375" y="425"/>
                  </a:lnTo>
                  <a:lnTo>
                    <a:pt x="363" y="430"/>
                  </a:lnTo>
                  <a:lnTo>
                    <a:pt x="352" y="436"/>
                  </a:lnTo>
                  <a:lnTo>
                    <a:pt x="340" y="439"/>
                  </a:lnTo>
                  <a:lnTo>
                    <a:pt x="327" y="440"/>
                  </a:lnTo>
                  <a:lnTo>
                    <a:pt x="314" y="441"/>
                  </a:lnTo>
                  <a:close/>
                  <a:moveTo>
                    <a:pt x="621" y="385"/>
                  </a:moveTo>
                  <a:lnTo>
                    <a:pt x="571" y="355"/>
                  </a:lnTo>
                  <a:lnTo>
                    <a:pt x="572" y="346"/>
                  </a:lnTo>
                  <a:lnTo>
                    <a:pt x="573" y="335"/>
                  </a:lnTo>
                  <a:lnTo>
                    <a:pt x="574" y="323"/>
                  </a:lnTo>
                  <a:lnTo>
                    <a:pt x="574" y="313"/>
                  </a:lnTo>
                  <a:lnTo>
                    <a:pt x="574" y="302"/>
                  </a:lnTo>
                  <a:lnTo>
                    <a:pt x="573" y="291"/>
                  </a:lnTo>
                  <a:lnTo>
                    <a:pt x="572" y="280"/>
                  </a:lnTo>
                  <a:lnTo>
                    <a:pt x="570" y="269"/>
                  </a:lnTo>
                  <a:lnTo>
                    <a:pt x="620" y="241"/>
                  </a:lnTo>
                  <a:lnTo>
                    <a:pt x="623" y="239"/>
                  </a:lnTo>
                  <a:lnTo>
                    <a:pt x="624" y="237"/>
                  </a:lnTo>
                  <a:lnTo>
                    <a:pt x="627" y="234"/>
                  </a:lnTo>
                  <a:lnTo>
                    <a:pt x="628" y="231"/>
                  </a:lnTo>
                  <a:lnTo>
                    <a:pt x="628" y="228"/>
                  </a:lnTo>
                  <a:lnTo>
                    <a:pt x="628" y="226"/>
                  </a:lnTo>
                  <a:lnTo>
                    <a:pt x="628" y="223"/>
                  </a:lnTo>
                  <a:lnTo>
                    <a:pt x="625" y="219"/>
                  </a:lnTo>
                  <a:lnTo>
                    <a:pt x="551" y="90"/>
                  </a:lnTo>
                  <a:lnTo>
                    <a:pt x="548" y="87"/>
                  </a:lnTo>
                  <a:lnTo>
                    <a:pt x="546" y="85"/>
                  </a:lnTo>
                  <a:lnTo>
                    <a:pt x="544" y="84"/>
                  </a:lnTo>
                  <a:lnTo>
                    <a:pt x="541" y="83"/>
                  </a:lnTo>
                  <a:lnTo>
                    <a:pt x="539" y="81"/>
                  </a:lnTo>
                  <a:lnTo>
                    <a:pt x="536" y="81"/>
                  </a:lnTo>
                  <a:lnTo>
                    <a:pt x="532" y="83"/>
                  </a:lnTo>
                  <a:lnTo>
                    <a:pt x="530" y="84"/>
                  </a:lnTo>
                  <a:lnTo>
                    <a:pt x="481" y="113"/>
                  </a:lnTo>
                  <a:lnTo>
                    <a:pt x="465" y="99"/>
                  </a:lnTo>
                  <a:lnTo>
                    <a:pt x="447" y="88"/>
                  </a:lnTo>
                  <a:lnTo>
                    <a:pt x="438" y="83"/>
                  </a:lnTo>
                  <a:lnTo>
                    <a:pt x="429" y="77"/>
                  </a:lnTo>
                  <a:lnTo>
                    <a:pt x="418" y="73"/>
                  </a:lnTo>
                  <a:lnTo>
                    <a:pt x="407" y="69"/>
                  </a:lnTo>
                  <a:lnTo>
                    <a:pt x="407" y="15"/>
                  </a:lnTo>
                  <a:lnTo>
                    <a:pt x="407" y="12"/>
                  </a:lnTo>
                  <a:lnTo>
                    <a:pt x="406" y="10"/>
                  </a:lnTo>
                  <a:lnTo>
                    <a:pt x="404" y="7"/>
                  </a:lnTo>
                  <a:lnTo>
                    <a:pt x="403" y="4"/>
                  </a:lnTo>
                  <a:lnTo>
                    <a:pt x="401" y="2"/>
                  </a:lnTo>
                  <a:lnTo>
                    <a:pt x="398" y="1"/>
                  </a:lnTo>
                  <a:lnTo>
                    <a:pt x="395" y="0"/>
                  </a:lnTo>
                  <a:lnTo>
                    <a:pt x="392" y="0"/>
                  </a:lnTo>
                  <a:lnTo>
                    <a:pt x="241" y="0"/>
                  </a:lnTo>
                  <a:lnTo>
                    <a:pt x="238" y="0"/>
                  </a:lnTo>
                  <a:lnTo>
                    <a:pt x="235" y="1"/>
                  </a:lnTo>
                  <a:lnTo>
                    <a:pt x="233" y="2"/>
                  </a:lnTo>
                  <a:lnTo>
                    <a:pt x="231" y="4"/>
                  </a:lnTo>
                  <a:lnTo>
                    <a:pt x="229" y="7"/>
                  </a:lnTo>
                  <a:lnTo>
                    <a:pt x="227" y="10"/>
                  </a:lnTo>
                  <a:lnTo>
                    <a:pt x="226" y="12"/>
                  </a:lnTo>
                  <a:lnTo>
                    <a:pt x="226" y="15"/>
                  </a:lnTo>
                  <a:lnTo>
                    <a:pt x="226" y="69"/>
                  </a:lnTo>
                  <a:lnTo>
                    <a:pt x="216" y="72"/>
                  </a:lnTo>
                  <a:lnTo>
                    <a:pt x="206" y="76"/>
                  </a:lnTo>
                  <a:lnTo>
                    <a:pt x="196" y="80"/>
                  </a:lnTo>
                  <a:lnTo>
                    <a:pt x="187" y="86"/>
                  </a:lnTo>
                  <a:lnTo>
                    <a:pt x="177" y="91"/>
                  </a:lnTo>
                  <a:lnTo>
                    <a:pt x="168" y="98"/>
                  </a:lnTo>
                  <a:lnTo>
                    <a:pt x="159" y="105"/>
                  </a:lnTo>
                  <a:lnTo>
                    <a:pt x="149" y="113"/>
                  </a:lnTo>
                  <a:lnTo>
                    <a:pt x="98" y="84"/>
                  </a:lnTo>
                  <a:lnTo>
                    <a:pt x="96" y="83"/>
                  </a:lnTo>
                  <a:lnTo>
                    <a:pt x="93" y="81"/>
                  </a:lnTo>
                  <a:lnTo>
                    <a:pt x="90" y="81"/>
                  </a:lnTo>
                  <a:lnTo>
                    <a:pt x="87" y="83"/>
                  </a:lnTo>
                  <a:lnTo>
                    <a:pt x="84" y="84"/>
                  </a:lnTo>
                  <a:lnTo>
                    <a:pt x="82" y="85"/>
                  </a:lnTo>
                  <a:lnTo>
                    <a:pt x="80" y="87"/>
                  </a:lnTo>
                  <a:lnTo>
                    <a:pt x="78" y="90"/>
                  </a:lnTo>
                  <a:lnTo>
                    <a:pt x="3" y="219"/>
                  </a:lnTo>
                  <a:lnTo>
                    <a:pt x="1" y="222"/>
                  </a:lnTo>
                  <a:lnTo>
                    <a:pt x="1" y="225"/>
                  </a:lnTo>
                  <a:lnTo>
                    <a:pt x="1" y="228"/>
                  </a:lnTo>
                  <a:lnTo>
                    <a:pt x="1" y="230"/>
                  </a:lnTo>
                  <a:lnTo>
                    <a:pt x="4" y="236"/>
                  </a:lnTo>
                  <a:lnTo>
                    <a:pt x="8" y="241"/>
                  </a:lnTo>
                  <a:lnTo>
                    <a:pt x="57" y="269"/>
                  </a:lnTo>
                  <a:lnTo>
                    <a:pt x="56" y="280"/>
                  </a:lnTo>
                  <a:lnTo>
                    <a:pt x="55" y="291"/>
                  </a:lnTo>
                  <a:lnTo>
                    <a:pt x="54" y="302"/>
                  </a:lnTo>
                  <a:lnTo>
                    <a:pt x="54" y="313"/>
                  </a:lnTo>
                  <a:lnTo>
                    <a:pt x="54" y="323"/>
                  </a:lnTo>
                  <a:lnTo>
                    <a:pt x="55" y="335"/>
                  </a:lnTo>
                  <a:lnTo>
                    <a:pt x="56" y="346"/>
                  </a:lnTo>
                  <a:lnTo>
                    <a:pt x="57" y="355"/>
                  </a:lnTo>
                  <a:lnTo>
                    <a:pt x="7" y="385"/>
                  </a:lnTo>
                  <a:lnTo>
                    <a:pt x="5" y="387"/>
                  </a:lnTo>
                  <a:lnTo>
                    <a:pt x="3" y="389"/>
                  </a:lnTo>
                  <a:lnTo>
                    <a:pt x="2" y="391"/>
                  </a:lnTo>
                  <a:lnTo>
                    <a:pt x="1" y="394"/>
                  </a:lnTo>
                  <a:lnTo>
                    <a:pt x="0" y="396"/>
                  </a:lnTo>
                  <a:lnTo>
                    <a:pt x="1" y="399"/>
                  </a:lnTo>
                  <a:lnTo>
                    <a:pt x="1" y="402"/>
                  </a:lnTo>
                  <a:lnTo>
                    <a:pt x="2" y="405"/>
                  </a:lnTo>
                  <a:lnTo>
                    <a:pt x="78" y="536"/>
                  </a:lnTo>
                  <a:lnTo>
                    <a:pt x="81" y="540"/>
                  </a:lnTo>
                  <a:lnTo>
                    <a:pt x="86" y="543"/>
                  </a:lnTo>
                  <a:lnTo>
                    <a:pt x="89" y="544"/>
                  </a:lnTo>
                  <a:lnTo>
                    <a:pt x="93" y="544"/>
                  </a:lnTo>
                  <a:lnTo>
                    <a:pt x="95" y="543"/>
                  </a:lnTo>
                  <a:lnTo>
                    <a:pt x="98" y="542"/>
                  </a:lnTo>
                  <a:lnTo>
                    <a:pt x="149" y="513"/>
                  </a:lnTo>
                  <a:lnTo>
                    <a:pt x="159" y="520"/>
                  </a:lnTo>
                  <a:lnTo>
                    <a:pt x="168" y="527"/>
                  </a:lnTo>
                  <a:lnTo>
                    <a:pt x="177" y="533"/>
                  </a:lnTo>
                  <a:lnTo>
                    <a:pt x="187" y="539"/>
                  </a:lnTo>
                  <a:lnTo>
                    <a:pt x="196" y="544"/>
                  </a:lnTo>
                  <a:lnTo>
                    <a:pt x="206" y="549"/>
                  </a:lnTo>
                  <a:lnTo>
                    <a:pt x="216" y="552"/>
                  </a:lnTo>
                  <a:lnTo>
                    <a:pt x="226" y="556"/>
                  </a:lnTo>
                  <a:lnTo>
                    <a:pt x="226" y="614"/>
                  </a:lnTo>
                  <a:lnTo>
                    <a:pt x="226" y="617"/>
                  </a:lnTo>
                  <a:lnTo>
                    <a:pt x="227" y="620"/>
                  </a:lnTo>
                  <a:lnTo>
                    <a:pt x="229" y="623"/>
                  </a:lnTo>
                  <a:lnTo>
                    <a:pt x="231" y="625"/>
                  </a:lnTo>
                  <a:lnTo>
                    <a:pt x="233" y="627"/>
                  </a:lnTo>
                  <a:lnTo>
                    <a:pt x="235" y="628"/>
                  </a:lnTo>
                  <a:lnTo>
                    <a:pt x="238" y="629"/>
                  </a:lnTo>
                  <a:lnTo>
                    <a:pt x="241" y="629"/>
                  </a:lnTo>
                  <a:lnTo>
                    <a:pt x="392" y="629"/>
                  </a:lnTo>
                  <a:lnTo>
                    <a:pt x="395" y="629"/>
                  </a:lnTo>
                  <a:lnTo>
                    <a:pt x="398" y="628"/>
                  </a:lnTo>
                  <a:lnTo>
                    <a:pt x="401" y="627"/>
                  </a:lnTo>
                  <a:lnTo>
                    <a:pt x="403" y="625"/>
                  </a:lnTo>
                  <a:lnTo>
                    <a:pt x="404" y="623"/>
                  </a:lnTo>
                  <a:lnTo>
                    <a:pt x="406" y="620"/>
                  </a:lnTo>
                  <a:lnTo>
                    <a:pt x="407" y="617"/>
                  </a:lnTo>
                  <a:lnTo>
                    <a:pt x="407" y="614"/>
                  </a:lnTo>
                  <a:lnTo>
                    <a:pt x="407" y="556"/>
                  </a:lnTo>
                  <a:lnTo>
                    <a:pt x="418" y="552"/>
                  </a:lnTo>
                  <a:lnTo>
                    <a:pt x="429" y="548"/>
                  </a:lnTo>
                  <a:lnTo>
                    <a:pt x="438" y="544"/>
                  </a:lnTo>
                  <a:lnTo>
                    <a:pt x="447" y="538"/>
                  </a:lnTo>
                  <a:lnTo>
                    <a:pt x="465" y="527"/>
                  </a:lnTo>
                  <a:lnTo>
                    <a:pt x="481" y="513"/>
                  </a:lnTo>
                  <a:lnTo>
                    <a:pt x="530" y="542"/>
                  </a:lnTo>
                  <a:lnTo>
                    <a:pt x="533" y="543"/>
                  </a:lnTo>
                  <a:lnTo>
                    <a:pt x="537" y="544"/>
                  </a:lnTo>
                  <a:lnTo>
                    <a:pt x="539" y="544"/>
                  </a:lnTo>
                  <a:lnTo>
                    <a:pt x="542" y="543"/>
                  </a:lnTo>
                  <a:lnTo>
                    <a:pt x="545" y="543"/>
                  </a:lnTo>
                  <a:lnTo>
                    <a:pt x="547" y="540"/>
                  </a:lnTo>
                  <a:lnTo>
                    <a:pt x="550" y="539"/>
                  </a:lnTo>
                  <a:lnTo>
                    <a:pt x="552" y="536"/>
                  </a:lnTo>
                  <a:lnTo>
                    <a:pt x="627" y="405"/>
                  </a:lnTo>
                  <a:lnTo>
                    <a:pt x="628" y="402"/>
                  </a:lnTo>
                  <a:lnTo>
                    <a:pt x="628" y="399"/>
                  </a:lnTo>
                  <a:lnTo>
                    <a:pt x="629" y="396"/>
                  </a:lnTo>
                  <a:lnTo>
                    <a:pt x="628" y="394"/>
                  </a:lnTo>
                  <a:lnTo>
                    <a:pt x="627" y="391"/>
                  </a:lnTo>
                  <a:lnTo>
                    <a:pt x="625" y="389"/>
                  </a:lnTo>
                  <a:lnTo>
                    <a:pt x="623" y="387"/>
                  </a:lnTo>
                  <a:lnTo>
                    <a:pt x="621" y="38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41" name="Freeform 4360">
              <a:extLst>
                <a:ext uri="{FF2B5EF4-FFF2-40B4-BE49-F238E27FC236}">
                  <a16:creationId xmlns:a16="http://schemas.microsoft.com/office/drawing/2014/main" id="{CDB8F87B-81A2-480F-ADA8-BFB5FD890ACD}"/>
                </a:ext>
              </a:extLst>
            </p:cNvPr>
            <p:cNvSpPr>
              <a:spLocks noEditPoints="1"/>
            </p:cNvSpPr>
            <p:nvPr/>
          </p:nvSpPr>
          <p:spPr bwMode="auto">
            <a:xfrm>
              <a:off x="7781925" y="1387475"/>
              <a:ext cx="115888" cy="117475"/>
            </a:xfrm>
            <a:custGeom>
              <a:avLst/>
              <a:gdLst>
                <a:gd name="T0" fmla="*/ 160 w 362"/>
                <a:gd name="T1" fmla="*/ 252 h 369"/>
                <a:gd name="T2" fmla="*/ 135 w 362"/>
                <a:gd name="T3" fmla="*/ 238 h 369"/>
                <a:gd name="T4" fmla="*/ 118 w 362"/>
                <a:gd name="T5" fmla="*/ 218 h 369"/>
                <a:gd name="T6" fmla="*/ 109 w 362"/>
                <a:gd name="T7" fmla="*/ 190 h 369"/>
                <a:gd name="T8" fmla="*/ 113 w 362"/>
                <a:gd name="T9" fmla="*/ 162 h 369"/>
                <a:gd name="T10" fmla="*/ 125 w 362"/>
                <a:gd name="T11" fmla="*/ 138 h 369"/>
                <a:gd name="T12" fmla="*/ 147 w 362"/>
                <a:gd name="T13" fmla="*/ 121 h 369"/>
                <a:gd name="T14" fmla="*/ 174 w 362"/>
                <a:gd name="T15" fmla="*/ 112 h 369"/>
                <a:gd name="T16" fmla="*/ 202 w 362"/>
                <a:gd name="T17" fmla="*/ 114 h 369"/>
                <a:gd name="T18" fmla="*/ 226 w 362"/>
                <a:gd name="T19" fmla="*/ 128 h 369"/>
                <a:gd name="T20" fmla="*/ 244 w 362"/>
                <a:gd name="T21" fmla="*/ 149 h 369"/>
                <a:gd name="T22" fmla="*/ 252 w 362"/>
                <a:gd name="T23" fmla="*/ 176 h 369"/>
                <a:gd name="T24" fmla="*/ 250 w 362"/>
                <a:gd name="T25" fmla="*/ 205 h 369"/>
                <a:gd name="T26" fmla="*/ 236 w 362"/>
                <a:gd name="T27" fmla="*/ 229 h 369"/>
                <a:gd name="T28" fmla="*/ 215 w 362"/>
                <a:gd name="T29" fmla="*/ 247 h 369"/>
                <a:gd name="T30" fmla="*/ 189 w 362"/>
                <a:gd name="T31" fmla="*/ 254 h 369"/>
                <a:gd name="T32" fmla="*/ 328 w 362"/>
                <a:gd name="T33" fmla="*/ 195 h 369"/>
                <a:gd name="T34" fmla="*/ 354 w 362"/>
                <a:gd name="T35" fmla="*/ 144 h 369"/>
                <a:gd name="T36" fmla="*/ 361 w 362"/>
                <a:gd name="T37" fmla="*/ 136 h 369"/>
                <a:gd name="T38" fmla="*/ 360 w 362"/>
                <a:gd name="T39" fmla="*/ 124 h 369"/>
                <a:gd name="T40" fmla="*/ 316 w 362"/>
                <a:gd name="T41" fmla="*/ 53 h 369"/>
                <a:gd name="T42" fmla="*/ 304 w 362"/>
                <a:gd name="T43" fmla="*/ 52 h 369"/>
                <a:gd name="T44" fmla="*/ 256 w 362"/>
                <a:gd name="T45" fmla="*/ 56 h 369"/>
                <a:gd name="T46" fmla="*/ 236 w 362"/>
                <a:gd name="T47" fmla="*/ 10 h 369"/>
                <a:gd name="T48" fmla="*/ 229 w 362"/>
                <a:gd name="T49" fmla="*/ 2 h 369"/>
                <a:gd name="T50" fmla="*/ 146 w 362"/>
                <a:gd name="T51" fmla="*/ 0 h 369"/>
                <a:gd name="T52" fmla="*/ 135 w 362"/>
                <a:gd name="T53" fmla="*/ 3 h 369"/>
                <a:gd name="T54" fmla="*/ 131 w 362"/>
                <a:gd name="T55" fmla="*/ 14 h 369"/>
                <a:gd name="T56" fmla="*/ 99 w 362"/>
                <a:gd name="T57" fmla="*/ 63 h 369"/>
                <a:gd name="T58" fmla="*/ 55 w 362"/>
                <a:gd name="T59" fmla="*/ 51 h 369"/>
                <a:gd name="T60" fmla="*/ 44 w 362"/>
                <a:gd name="T61" fmla="*/ 54 h 369"/>
                <a:gd name="T62" fmla="*/ 1 w 362"/>
                <a:gd name="T63" fmla="*/ 126 h 369"/>
                <a:gd name="T64" fmla="*/ 2 w 362"/>
                <a:gd name="T65" fmla="*/ 139 h 369"/>
                <a:gd name="T66" fmla="*/ 36 w 362"/>
                <a:gd name="T67" fmla="*/ 160 h 369"/>
                <a:gd name="T68" fmla="*/ 36 w 362"/>
                <a:gd name="T69" fmla="*/ 207 h 369"/>
                <a:gd name="T70" fmla="*/ 1 w 362"/>
                <a:gd name="T71" fmla="*/ 230 h 369"/>
                <a:gd name="T72" fmla="*/ 1 w 362"/>
                <a:gd name="T73" fmla="*/ 240 h 369"/>
                <a:gd name="T74" fmla="*/ 44 w 362"/>
                <a:gd name="T75" fmla="*/ 313 h 369"/>
                <a:gd name="T76" fmla="*/ 60 w 362"/>
                <a:gd name="T77" fmla="*/ 314 h 369"/>
                <a:gd name="T78" fmla="*/ 120 w 362"/>
                <a:gd name="T79" fmla="*/ 316 h 369"/>
                <a:gd name="T80" fmla="*/ 132 w 362"/>
                <a:gd name="T81" fmla="*/ 359 h 369"/>
                <a:gd name="T82" fmla="*/ 140 w 362"/>
                <a:gd name="T83" fmla="*/ 368 h 369"/>
                <a:gd name="T84" fmla="*/ 225 w 362"/>
                <a:gd name="T85" fmla="*/ 368 h 369"/>
                <a:gd name="T86" fmla="*/ 233 w 362"/>
                <a:gd name="T87" fmla="*/ 361 h 369"/>
                <a:gd name="T88" fmla="*/ 237 w 362"/>
                <a:gd name="T89" fmla="*/ 321 h 369"/>
                <a:gd name="T90" fmla="*/ 274 w 362"/>
                <a:gd name="T91" fmla="*/ 298 h 369"/>
                <a:gd name="T92" fmla="*/ 310 w 362"/>
                <a:gd name="T93" fmla="*/ 316 h 369"/>
                <a:gd name="T94" fmla="*/ 360 w 362"/>
                <a:gd name="T95" fmla="*/ 243 h 369"/>
                <a:gd name="T96" fmla="*/ 362 w 362"/>
                <a:gd name="T97" fmla="*/ 232 h 369"/>
                <a:gd name="T98" fmla="*/ 354 w 362"/>
                <a:gd name="T99" fmla="*/ 223 h 3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362" h="369">
                  <a:moveTo>
                    <a:pt x="181" y="255"/>
                  </a:moveTo>
                  <a:lnTo>
                    <a:pt x="174" y="254"/>
                  </a:lnTo>
                  <a:lnTo>
                    <a:pt x="166" y="253"/>
                  </a:lnTo>
                  <a:lnTo>
                    <a:pt x="160" y="252"/>
                  </a:lnTo>
                  <a:lnTo>
                    <a:pt x="153" y="249"/>
                  </a:lnTo>
                  <a:lnTo>
                    <a:pt x="147" y="247"/>
                  </a:lnTo>
                  <a:lnTo>
                    <a:pt x="141" y="243"/>
                  </a:lnTo>
                  <a:lnTo>
                    <a:pt x="135" y="238"/>
                  </a:lnTo>
                  <a:lnTo>
                    <a:pt x="131" y="234"/>
                  </a:lnTo>
                  <a:lnTo>
                    <a:pt x="125" y="229"/>
                  </a:lnTo>
                  <a:lnTo>
                    <a:pt x="122" y="223"/>
                  </a:lnTo>
                  <a:lnTo>
                    <a:pt x="118" y="218"/>
                  </a:lnTo>
                  <a:lnTo>
                    <a:pt x="115" y="212"/>
                  </a:lnTo>
                  <a:lnTo>
                    <a:pt x="113" y="205"/>
                  </a:lnTo>
                  <a:lnTo>
                    <a:pt x="110" y="198"/>
                  </a:lnTo>
                  <a:lnTo>
                    <a:pt x="109" y="190"/>
                  </a:lnTo>
                  <a:lnTo>
                    <a:pt x="109" y="183"/>
                  </a:lnTo>
                  <a:lnTo>
                    <a:pt x="109" y="176"/>
                  </a:lnTo>
                  <a:lnTo>
                    <a:pt x="110" y="169"/>
                  </a:lnTo>
                  <a:lnTo>
                    <a:pt x="113" y="162"/>
                  </a:lnTo>
                  <a:lnTo>
                    <a:pt x="115" y="156"/>
                  </a:lnTo>
                  <a:lnTo>
                    <a:pt x="118" y="149"/>
                  </a:lnTo>
                  <a:lnTo>
                    <a:pt x="122" y="143"/>
                  </a:lnTo>
                  <a:lnTo>
                    <a:pt x="125" y="138"/>
                  </a:lnTo>
                  <a:lnTo>
                    <a:pt x="131" y="132"/>
                  </a:lnTo>
                  <a:lnTo>
                    <a:pt x="135" y="128"/>
                  </a:lnTo>
                  <a:lnTo>
                    <a:pt x="141" y="124"/>
                  </a:lnTo>
                  <a:lnTo>
                    <a:pt x="147" y="121"/>
                  </a:lnTo>
                  <a:lnTo>
                    <a:pt x="153" y="117"/>
                  </a:lnTo>
                  <a:lnTo>
                    <a:pt x="160" y="114"/>
                  </a:lnTo>
                  <a:lnTo>
                    <a:pt x="166" y="113"/>
                  </a:lnTo>
                  <a:lnTo>
                    <a:pt x="174" y="112"/>
                  </a:lnTo>
                  <a:lnTo>
                    <a:pt x="181" y="111"/>
                  </a:lnTo>
                  <a:lnTo>
                    <a:pt x="189" y="112"/>
                  </a:lnTo>
                  <a:lnTo>
                    <a:pt x="195" y="113"/>
                  </a:lnTo>
                  <a:lnTo>
                    <a:pt x="202" y="114"/>
                  </a:lnTo>
                  <a:lnTo>
                    <a:pt x="209" y="117"/>
                  </a:lnTo>
                  <a:lnTo>
                    <a:pt x="215" y="121"/>
                  </a:lnTo>
                  <a:lnTo>
                    <a:pt x="221" y="124"/>
                  </a:lnTo>
                  <a:lnTo>
                    <a:pt x="226" y="128"/>
                  </a:lnTo>
                  <a:lnTo>
                    <a:pt x="231" y="132"/>
                  </a:lnTo>
                  <a:lnTo>
                    <a:pt x="236" y="138"/>
                  </a:lnTo>
                  <a:lnTo>
                    <a:pt x="240" y="143"/>
                  </a:lnTo>
                  <a:lnTo>
                    <a:pt x="244" y="149"/>
                  </a:lnTo>
                  <a:lnTo>
                    <a:pt x="247" y="156"/>
                  </a:lnTo>
                  <a:lnTo>
                    <a:pt x="250" y="162"/>
                  </a:lnTo>
                  <a:lnTo>
                    <a:pt x="251" y="169"/>
                  </a:lnTo>
                  <a:lnTo>
                    <a:pt x="252" y="176"/>
                  </a:lnTo>
                  <a:lnTo>
                    <a:pt x="253" y="183"/>
                  </a:lnTo>
                  <a:lnTo>
                    <a:pt x="252" y="190"/>
                  </a:lnTo>
                  <a:lnTo>
                    <a:pt x="251" y="198"/>
                  </a:lnTo>
                  <a:lnTo>
                    <a:pt x="250" y="205"/>
                  </a:lnTo>
                  <a:lnTo>
                    <a:pt x="247" y="212"/>
                  </a:lnTo>
                  <a:lnTo>
                    <a:pt x="244" y="218"/>
                  </a:lnTo>
                  <a:lnTo>
                    <a:pt x="240" y="223"/>
                  </a:lnTo>
                  <a:lnTo>
                    <a:pt x="236" y="229"/>
                  </a:lnTo>
                  <a:lnTo>
                    <a:pt x="231" y="234"/>
                  </a:lnTo>
                  <a:lnTo>
                    <a:pt x="226" y="238"/>
                  </a:lnTo>
                  <a:lnTo>
                    <a:pt x="221" y="243"/>
                  </a:lnTo>
                  <a:lnTo>
                    <a:pt x="215" y="247"/>
                  </a:lnTo>
                  <a:lnTo>
                    <a:pt x="209" y="249"/>
                  </a:lnTo>
                  <a:lnTo>
                    <a:pt x="202" y="252"/>
                  </a:lnTo>
                  <a:lnTo>
                    <a:pt x="195" y="253"/>
                  </a:lnTo>
                  <a:lnTo>
                    <a:pt x="189" y="254"/>
                  </a:lnTo>
                  <a:lnTo>
                    <a:pt x="181" y="255"/>
                  </a:lnTo>
                  <a:close/>
                  <a:moveTo>
                    <a:pt x="354" y="223"/>
                  </a:moveTo>
                  <a:lnTo>
                    <a:pt x="327" y="207"/>
                  </a:lnTo>
                  <a:lnTo>
                    <a:pt x="328" y="195"/>
                  </a:lnTo>
                  <a:lnTo>
                    <a:pt x="328" y="183"/>
                  </a:lnTo>
                  <a:lnTo>
                    <a:pt x="328" y="172"/>
                  </a:lnTo>
                  <a:lnTo>
                    <a:pt x="327" y="160"/>
                  </a:lnTo>
                  <a:lnTo>
                    <a:pt x="354" y="144"/>
                  </a:lnTo>
                  <a:lnTo>
                    <a:pt x="357" y="143"/>
                  </a:lnTo>
                  <a:lnTo>
                    <a:pt x="359" y="141"/>
                  </a:lnTo>
                  <a:lnTo>
                    <a:pt x="360" y="139"/>
                  </a:lnTo>
                  <a:lnTo>
                    <a:pt x="361" y="136"/>
                  </a:lnTo>
                  <a:lnTo>
                    <a:pt x="362" y="132"/>
                  </a:lnTo>
                  <a:lnTo>
                    <a:pt x="362" y="129"/>
                  </a:lnTo>
                  <a:lnTo>
                    <a:pt x="361" y="126"/>
                  </a:lnTo>
                  <a:lnTo>
                    <a:pt x="360" y="124"/>
                  </a:lnTo>
                  <a:lnTo>
                    <a:pt x="322" y="59"/>
                  </a:lnTo>
                  <a:lnTo>
                    <a:pt x="320" y="56"/>
                  </a:lnTo>
                  <a:lnTo>
                    <a:pt x="318" y="54"/>
                  </a:lnTo>
                  <a:lnTo>
                    <a:pt x="316" y="53"/>
                  </a:lnTo>
                  <a:lnTo>
                    <a:pt x="313" y="51"/>
                  </a:lnTo>
                  <a:lnTo>
                    <a:pt x="309" y="51"/>
                  </a:lnTo>
                  <a:lnTo>
                    <a:pt x="307" y="51"/>
                  </a:lnTo>
                  <a:lnTo>
                    <a:pt x="304" y="52"/>
                  </a:lnTo>
                  <a:lnTo>
                    <a:pt x="301" y="53"/>
                  </a:lnTo>
                  <a:lnTo>
                    <a:pt x="274" y="69"/>
                  </a:lnTo>
                  <a:lnTo>
                    <a:pt x="266" y="63"/>
                  </a:lnTo>
                  <a:lnTo>
                    <a:pt x="256" y="56"/>
                  </a:lnTo>
                  <a:lnTo>
                    <a:pt x="246" y="51"/>
                  </a:lnTo>
                  <a:lnTo>
                    <a:pt x="237" y="47"/>
                  </a:lnTo>
                  <a:lnTo>
                    <a:pt x="237" y="14"/>
                  </a:lnTo>
                  <a:lnTo>
                    <a:pt x="236" y="10"/>
                  </a:lnTo>
                  <a:lnTo>
                    <a:pt x="236" y="8"/>
                  </a:lnTo>
                  <a:lnTo>
                    <a:pt x="233" y="5"/>
                  </a:lnTo>
                  <a:lnTo>
                    <a:pt x="232" y="3"/>
                  </a:lnTo>
                  <a:lnTo>
                    <a:pt x="229" y="2"/>
                  </a:lnTo>
                  <a:lnTo>
                    <a:pt x="227" y="1"/>
                  </a:lnTo>
                  <a:lnTo>
                    <a:pt x="224" y="0"/>
                  </a:lnTo>
                  <a:lnTo>
                    <a:pt x="222" y="0"/>
                  </a:lnTo>
                  <a:lnTo>
                    <a:pt x="146" y="0"/>
                  </a:lnTo>
                  <a:lnTo>
                    <a:pt x="143" y="0"/>
                  </a:lnTo>
                  <a:lnTo>
                    <a:pt x="140" y="1"/>
                  </a:lnTo>
                  <a:lnTo>
                    <a:pt x="137" y="2"/>
                  </a:lnTo>
                  <a:lnTo>
                    <a:pt x="135" y="3"/>
                  </a:lnTo>
                  <a:lnTo>
                    <a:pt x="134" y="5"/>
                  </a:lnTo>
                  <a:lnTo>
                    <a:pt x="132" y="8"/>
                  </a:lnTo>
                  <a:lnTo>
                    <a:pt x="132" y="10"/>
                  </a:lnTo>
                  <a:lnTo>
                    <a:pt x="131" y="14"/>
                  </a:lnTo>
                  <a:lnTo>
                    <a:pt x="131" y="47"/>
                  </a:lnTo>
                  <a:lnTo>
                    <a:pt x="120" y="52"/>
                  </a:lnTo>
                  <a:lnTo>
                    <a:pt x="109" y="57"/>
                  </a:lnTo>
                  <a:lnTo>
                    <a:pt x="99" y="63"/>
                  </a:lnTo>
                  <a:lnTo>
                    <a:pt x="90" y="69"/>
                  </a:lnTo>
                  <a:lnTo>
                    <a:pt x="61" y="53"/>
                  </a:lnTo>
                  <a:lnTo>
                    <a:pt x="58" y="52"/>
                  </a:lnTo>
                  <a:lnTo>
                    <a:pt x="55" y="51"/>
                  </a:lnTo>
                  <a:lnTo>
                    <a:pt x="53" y="51"/>
                  </a:lnTo>
                  <a:lnTo>
                    <a:pt x="49" y="51"/>
                  </a:lnTo>
                  <a:lnTo>
                    <a:pt x="47" y="52"/>
                  </a:lnTo>
                  <a:lnTo>
                    <a:pt x="44" y="54"/>
                  </a:lnTo>
                  <a:lnTo>
                    <a:pt x="42" y="56"/>
                  </a:lnTo>
                  <a:lnTo>
                    <a:pt x="41" y="59"/>
                  </a:lnTo>
                  <a:lnTo>
                    <a:pt x="2" y="124"/>
                  </a:lnTo>
                  <a:lnTo>
                    <a:pt x="1" y="126"/>
                  </a:lnTo>
                  <a:lnTo>
                    <a:pt x="0" y="129"/>
                  </a:lnTo>
                  <a:lnTo>
                    <a:pt x="0" y="132"/>
                  </a:lnTo>
                  <a:lnTo>
                    <a:pt x="1" y="136"/>
                  </a:lnTo>
                  <a:lnTo>
                    <a:pt x="2" y="139"/>
                  </a:lnTo>
                  <a:lnTo>
                    <a:pt x="3" y="141"/>
                  </a:lnTo>
                  <a:lnTo>
                    <a:pt x="6" y="143"/>
                  </a:lnTo>
                  <a:lnTo>
                    <a:pt x="8" y="144"/>
                  </a:lnTo>
                  <a:lnTo>
                    <a:pt x="36" y="160"/>
                  </a:lnTo>
                  <a:lnTo>
                    <a:pt x="34" y="172"/>
                  </a:lnTo>
                  <a:lnTo>
                    <a:pt x="34" y="183"/>
                  </a:lnTo>
                  <a:lnTo>
                    <a:pt x="34" y="195"/>
                  </a:lnTo>
                  <a:lnTo>
                    <a:pt x="36" y="207"/>
                  </a:lnTo>
                  <a:lnTo>
                    <a:pt x="8" y="223"/>
                  </a:lnTo>
                  <a:lnTo>
                    <a:pt x="6" y="224"/>
                  </a:lnTo>
                  <a:lnTo>
                    <a:pt x="3" y="227"/>
                  </a:lnTo>
                  <a:lnTo>
                    <a:pt x="1" y="230"/>
                  </a:lnTo>
                  <a:lnTo>
                    <a:pt x="0" y="233"/>
                  </a:lnTo>
                  <a:lnTo>
                    <a:pt x="0" y="235"/>
                  </a:lnTo>
                  <a:lnTo>
                    <a:pt x="0" y="237"/>
                  </a:lnTo>
                  <a:lnTo>
                    <a:pt x="1" y="240"/>
                  </a:lnTo>
                  <a:lnTo>
                    <a:pt x="2" y="243"/>
                  </a:lnTo>
                  <a:lnTo>
                    <a:pt x="40" y="309"/>
                  </a:lnTo>
                  <a:lnTo>
                    <a:pt x="42" y="311"/>
                  </a:lnTo>
                  <a:lnTo>
                    <a:pt x="44" y="313"/>
                  </a:lnTo>
                  <a:lnTo>
                    <a:pt x="46" y="314"/>
                  </a:lnTo>
                  <a:lnTo>
                    <a:pt x="48" y="315"/>
                  </a:lnTo>
                  <a:lnTo>
                    <a:pt x="55" y="316"/>
                  </a:lnTo>
                  <a:lnTo>
                    <a:pt x="60" y="314"/>
                  </a:lnTo>
                  <a:lnTo>
                    <a:pt x="90" y="297"/>
                  </a:lnTo>
                  <a:lnTo>
                    <a:pt x="99" y="304"/>
                  </a:lnTo>
                  <a:lnTo>
                    <a:pt x="109" y="310"/>
                  </a:lnTo>
                  <a:lnTo>
                    <a:pt x="120" y="316"/>
                  </a:lnTo>
                  <a:lnTo>
                    <a:pt x="131" y="321"/>
                  </a:lnTo>
                  <a:lnTo>
                    <a:pt x="131" y="354"/>
                  </a:lnTo>
                  <a:lnTo>
                    <a:pt x="132" y="356"/>
                  </a:lnTo>
                  <a:lnTo>
                    <a:pt x="132" y="359"/>
                  </a:lnTo>
                  <a:lnTo>
                    <a:pt x="134" y="361"/>
                  </a:lnTo>
                  <a:lnTo>
                    <a:pt x="135" y="363"/>
                  </a:lnTo>
                  <a:lnTo>
                    <a:pt x="137" y="366"/>
                  </a:lnTo>
                  <a:lnTo>
                    <a:pt x="140" y="368"/>
                  </a:lnTo>
                  <a:lnTo>
                    <a:pt x="143" y="368"/>
                  </a:lnTo>
                  <a:lnTo>
                    <a:pt x="146" y="369"/>
                  </a:lnTo>
                  <a:lnTo>
                    <a:pt x="222" y="369"/>
                  </a:lnTo>
                  <a:lnTo>
                    <a:pt x="225" y="368"/>
                  </a:lnTo>
                  <a:lnTo>
                    <a:pt x="227" y="368"/>
                  </a:lnTo>
                  <a:lnTo>
                    <a:pt x="229" y="366"/>
                  </a:lnTo>
                  <a:lnTo>
                    <a:pt x="232" y="363"/>
                  </a:lnTo>
                  <a:lnTo>
                    <a:pt x="233" y="361"/>
                  </a:lnTo>
                  <a:lnTo>
                    <a:pt x="236" y="359"/>
                  </a:lnTo>
                  <a:lnTo>
                    <a:pt x="236" y="356"/>
                  </a:lnTo>
                  <a:lnTo>
                    <a:pt x="237" y="354"/>
                  </a:lnTo>
                  <a:lnTo>
                    <a:pt x="237" y="321"/>
                  </a:lnTo>
                  <a:lnTo>
                    <a:pt x="246" y="316"/>
                  </a:lnTo>
                  <a:lnTo>
                    <a:pt x="256" y="311"/>
                  </a:lnTo>
                  <a:lnTo>
                    <a:pt x="266" y="305"/>
                  </a:lnTo>
                  <a:lnTo>
                    <a:pt x="274" y="298"/>
                  </a:lnTo>
                  <a:lnTo>
                    <a:pt x="302" y="313"/>
                  </a:lnTo>
                  <a:lnTo>
                    <a:pt x="305" y="315"/>
                  </a:lnTo>
                  <a:lnTo>
                    <a:pt x="307" y="315"/>
                  </a:lnTo>
                  <a:lnTo>
                    <a:pt x="310" y="316"/>
                  </a:lnTo>
                  <a:lnTo>
                    <a:pt x="314" y="316"/>
                  </a:lnTo>
                  <a:lnTo>
                    <a:pt x="319" y="313"/>
                  </a:lnTo>
                  <a:lnTo>
                    <a:pt x="322" y="309"/>
                  </a:lnTo>
                  <a:lnTo>
                    <a:pt x="360" y="243"/>
                  </a:lnTo>
                  <a:lnTo>
                    <a:pt x="362" y="240"/>
                  </a:lnTo>
                  <a:lnTo>
                    <a:pt x="362" y="237"/>
                  </a:lnTo>
                  <a:lnTo>
                    <a:pt x="362" y="234"/>
                  </a:lnTo>
                  <a:lnTo>
                    <a:pt x="362" y="232"/>
                  </a:lnTo>
                  <a:lnTo>
                    <a:pt x="361" y="229"/>
                  </a:lnTo>
                  <a:lnTo>
                    <a:pt x="359" y="227"/>
                  </a:lnTo>
                  <a:lnTo>
                    <a:pt x="357" y="224"/>
                  </a:lnTo>
                  <a:lnTo>
                    <a:pt x="354" y="22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3" name="TextBox 2">
            <a:extLst>
              <a:ext uri="{FF2B5EF4-FFF2-40B4-BE49-F238E27FC236}">
                <a16:creationId xmlns:a16="http://schemas.microsoft.com/office/drawing/2014/main" id="{FEE93890-F63D-C6D3-657E-B1035A16D8FF}"/>
              </a:ext>
            </a:extLst>
          </p:cNvPr>
          <p:cNvSpPr txBox="1"/>
          <p:nvPr/>
        </p:nvSpPr>
        <p:spPr>
          <a:xfrm>
            <a:off x="497763" y="1698395"/>
            <a:ext cx="10622873" cy="3508653"/>
          </a:xfrm>
          <a:prstGeom prst="rect">
            <a:avLst/>
          </a:prstGeom>
          <a:noFill/>
        </p:spPr>
        <p:txBody>
          <a:bodyPr wrap="square" rtlCol="0">
            <a:spAutoFit/>
          </a:bodyPr>
          <a:lstStyle/>
          <a:p>
            <a:r>
              <a:rPr lang="en-GB" sz="2400" dirty="0"/>
              <a:t>While there are many  different types, we can group them into categories:</a:t>
            </a:r>
          </a:p>
          <a:p>
            <a:r>
              <a:rPr lang="en-GB" dirty="0"/>
              <a:t> </a:t>
            </a:r>
          </a:p>
          <a:p>
            <a:endParaRPr lang="en-GB" dirty="0"/>
          </a:p>
          <a:p>
            <a:pPr marL="285750" indent="-285750">
              <a:buFont typeface="Arial" panose="020B0604020202020204" pitchFamily="34" charset="0"/>
              <a:buChar char="•"/>
            </a:pPr>
            <a:r>
              <a:rPr lang="en-GB" dirty="0"/>
              <a:t>Panelised Systems</a:t>
            </a:r>
          </a:p>
          <a:p>
            <a:pPr marL="742950" lvl="1" indent="-285750">
              <a:buFontTx/>
              <a:buChar char="-"/>
            </a:pPr>
            <a:r>
              <a:rPr lang="en-GB" dirty="0"/>
              <a:t>Timber Frame</a:t>
            </a:r>
          </a:p>
          <a:p>
            <a:pPr marL="742950" lvl="1" indent="-285750">
              <a:buFontTx/>
              <a:buChar char="-"/>
            </a:pPr>
            <a:r>
              <a:rPr lang="en-GB"/>
              <a:t>CLT</a:t>
            </a:r>
            <a:endParaRPr lang="en-GB" dirty="0"/>
          </a:p>
          <a:p>
            <a:pPr marL="742950" lvl="1" indent="-285750">
              <a:buFontTx/>
              <a:buChar char="-"/>
            </a:pPr>
            <a:r>
              <a:rPr lang="en-GB" dirty="0"/>
              <a:t>SIPS</a:t>
            </a:r>
          </a:p>
          <a:p>
            <a:pPr marL="285750" indent="-285750">
              <a:buFont typeface="Arial" panose="020B0604020202020204" pitchFamily="34" charset="0"/>
              <a:buChar char="•"/>
            </a:pPr>
            <a:r>
              <a:rPr lang="en-GB" dirty="0"/>
              <a:t>Volumetric Modular Systems</a:t>
            </a:r>
          </a:p>
          <a:p>
            <a:pPr marL="742950" lvl="1" indent="-285750">
              <a:buFontTx/>
              <a:buChar char="-"/>
            </a:pPr>
            <a:r>
              <a:rPr lang="en-GB" dirty="0"/>
              <a:t>Volumetric Pods</a:t>
            </a:r>
          </a:p>
          <a:p>
            <a:pPr marL="285750" indent="-285750">
              <a:buFont typeface="Arial" panose="020B0604020202020204" pitchFamily="34" charset="0"/>
              <a:buChar char="•"/>
            </a:pPr>
            <a:r>
              <a:rPr lang="en-GB" dirty="0"/>
              <a:t>3D-Printed</a:t>
            </a:r>
          </a:p>
          <a:p>
            <a:pPr marL="285750" indent="-285750">
              <a:buFont typeface="Arial" panose="020B0604020202020204" pitchFamily="34" charset="0"/>
              <a:buChar char="•"/>
            </a:pPr>
            <a:r>
              <a:rPr lang="en-GB" dirty="0"/>
              <a:t>Hybrid Systems</a:t>
            </a:r>
          </a:p>
          <a:p>
            <a:endParaRPr lang="en-GB" dirty="0"/>
          </a:p>
        </p:txBody>
      </p:sp>
    </p:spTree>
    <p:extLst>
      <p:ext uri="{BB962C8B-B14F-4D97-AF65-F5344CB8AC3E}">
        <p14:creationId xmlns:p14="http://schemas.microsoft.com/office/powerpoint/2010/main" val="10642527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hidden="1">
            <a:extLst>
              <a:ext uri="{FF2B5EF4-FFF2-40B4-BE49-F238E27FC236}">
                <a16:creationId xmlns:a16="http://schemas.microsoft.com/office/drawing/2014/main" id="{B5981CF1-BC08-49F8-B0F9-AAF98EC67450}"/>
              </a:ext>
            </a:extLst>
          </p:cNvPr>
          <p:cNvSpPr>
            <a:spLocks noGrp="1"/>
          </p:cNvSpPr>
          <p:nvPr>
            <p:ph type="title" idx="4294967295"/>
          </p:nvPr>
        </p:nvSpPr>
        <p:spPr>
          <a:xfrm>
            <a:off x="0" y="365125"/>
            <a:ext cx="10515600" cy="1325563"/>
          </a:xfrm>
        </p:spPr>
        <p:txBody>
          <a:bodyPr/>
          <a:lstStyle/>
          <a:p>
            <a:r>
              <a:rPr lang="en-US" dirty="0"/>
              <a:t>Project analysis slide 2</a:t>
            </a:r>
          </a:p>
        </p:txBody>
      </p:sp>
      <p:cxnSp>
        <p:nvCxnSpPr>
          <p:cNvPr id="8" name="Straight Connector 7">
            <a:extLst>
              <a:ext uri="{FF2B5EF4-FFF2-40B4-BE49-F238E27FC236}">
                <a16:creationId xmlns:a16="http://schemas.microsoft.com/office/drawing/2014/main" id="{D0986099-F5F2-4E8B-BE17-81194861A00C}"/>
              </a:ext>
              <a:ext uri="{C183D7F6-B498-43B3-948B-1728B52AA6E4}">
                <adec:decorative xmlns:adec="http://schemas.microsoft.com/office/drawing/2017/decorative" val="1"/>
              </a:ext>
            </a:extLst>
          </p:cNvPr>
          <p:cNvCxnSpPr>
            <a:cxnSpLocks/>
          </p:cNvCxnSpPr>
          <p:nvPr/>
        </p:nvCxnSpPr>
        <p:spPr>
          <a:xfrm>
            <a:off x="8909108" y="522898"/>
            <a:ext cx="3282892" cy="0"/>
          </a:xfrm>
          <a:prstGeom prst="line">
            <a:avLst/>
          </a:prstGeom>
          <a:ln>
            <a:solidFill>
              <a:schemeClr val="accent3">
                <a:lumMod val="50000"/>
              </a:schemeClr>
            </a:solidFill>
            <a:headEnd type="oval"/>
          </a:ln>
        </p:spPr>
        <p:style>
          <a:lnRef idx="1">
            <a:schemeClr val="accent1"/>
          </a:lnRef>
          <a:fillRef idx="0">
            <a:schemeClr val="accent1"/>
          </a:fillRef>
          <a:effectRef idx="0">
            <a:schemeClr val="accent1"/>
          </a:effectRef>
          <a:fontRef idx="minor">
            <a:schemeClr val="tx1"/>
          </a:fontRef>
        </p:style>
      </p:cxnSp>
      <p:sp>
        <p:nvSpPr>
          <p:cNvPr id="11" name="Title 1">
            <a:extLst>
              <a:ext uri="{FF2B5EF4-FFF2-40B4-BE49-F238E27FC236}">
                <a16:creationId xmlns:a16="http://schemas.microsoft.com/office/drawing/2014/main" id="{4E3F5479-058B-4FA8-92E9-18CAB8CDC5C5}"/>
              </a:ext>
            </a:extLst>
          </p:cNvPr>
          <p:cNvSpPr txBox="1">
            <a:spLocks/>
          </p:cNvSpPr>
          <p:nvPr/>
        </p:nvSpPr>
        <p:spPr>
          <a:xfrm>
            <a:off x="228600" y="322168"/>
            <a:ext cx="11734800" cy="775597"/>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2800" b="1" dirty="0">
                <a:solidFill>
                  <a:schemeClr val="tx1">
                    <a:lumMod val="75000"/>
                    <a:lumOff val="25000"/>
                  </a:schemeClr>
                </a:solidFill>
              </a:rPr>
              <a:t>Off-Site Construction</a:t>
            </a:r>
            <a:br>
              <a:rPr lang="en-US" sz="2800" dirty="0">
                <a:solidFill>
                  <a:schemeClr val="tx1">
                    <a:lumMod val="75000"/>
                    <a:lumOff val="25000"/>
                  </a:schemeClr>
                </a:solidFill>
              </a:rPr>
            </a:br>
            <a:endParaRPr lang="en-US" sz="2800" dirty="0">
              <a:solidFill>
                <a:schemeClr val="tx1">
                  <a:lumMod val="75000"/>
                  <a:lumOff val="25000"/>
                </a:schemeClr>
              </a:solidFill>
            </a:endParaRPr>
          </a:p>
        </p:txBody>
      </p:sp>
      <p:cxnSp>
        <p:nvCxnSpPr>
          <p:cNvPr id="14" name="Straight Connector 13">
            <a:extLst>
              <a:ext uri="{FF2B5EF4-FFF2-40B4-BE49-F238E27FC236}">
                <a16:creationId xmlns:a16="http://schemas.microsoft.com/office/drawing/2014/main" id="{83E690F4-843A-47A5-8620-4FB01C0D8E68}"/>
              </a:ext>
              <a:ext uri="{C183D7F6-B498-43B3-948B-1728B52AA6E4}">
                <adec:decorative xmlns:adec="http://schemas.microsoft.com/office/drawing/2017/decorative" val="1"/>
              </a:ext>
            </a:extLst>
          </p:cNvPr>
          <p:cNvCxnSpPr>
            <a:cxnSpLocks/>
          </p:cNvCxnSpPr>
          <p:nvPr/>
        </p:nvCxnSpPr>
        <p:spPr>
          <a:xfrm>
            <a:off x="0" y="522898"/>
            <a:ext cx="3305262" cy="0"/>
          </a:xfrm>
          <a:prstGeom prst="line">
            <a:avLst/>
          </a:prstGeom>
          <a:ln>
            <a:solidFill>
              <a:schemeClr val="accent3">
                <a:lumMod val="50000"/>
              </a:schemeClr>
            </a:solidFill>
            <a:tailEnd type="oval"/>
          </a:ln>
        </p:spPr>
        <p:style>
          <a:lnRef idx="1">
            <a:schemeClr val="accent1"/>
          </a:lnRef>
          <a:fillRef idx="0">
            <a:schemeClr val="accent1"/>
          </a:fillRef>
          <a:effectRef idx="0">
            <a:schemeClr val="accent1"/>
          </a:effectRef>
          <a:fontRef idx="minor">
            <a:schemeClr val="tx1"/>
          </a:fontRef>
        </p:style>
      </p:cxnSp>
      <p:grpSp>
        <p:nvGrpSpPr>
          <p:cNvPr id="31" name="Group 30" descr="Icons of bar chart and line graph.">
            <a:extLst>
              <a:ext uri="{FF2B5EF4-FFF2-40B4-BE49-F238E27FC236}">
                <a16:creationId xmlns:a16="http://schemas.microsoft.com/office/drawing/2014/main" id="{044C3643-8A0E-47C1-BEB8-C73203B5E58D}"/>
              </a:ext>
            </a:extLst>
          </p:cNvPr>
          <p:cNvGrpSpPr/>
          <p:nvPr/>
        </p:nvGrpSpPr>
        <p:grpSpPr>
          <a:xfrm>
            <a:off x="4715661" y="1810536"/>
            <a:ext cx="347679" cy="347679"/>
            <a:chOff x="4319588" y="2492375"/>
            <a:chExt cx="287338" cy="287338"/>
          </a:xfrm>
          <a:solidFill>
            <a:schemeClr val="bg1"/>
          </a:solidFill>
        </p:grpSpPr>
        <p:sp>
          <p:nvSpPr>
            <p:cNvPr id="32" name="Freeform 372">
              <a:extLst>
                <a:ext uri="{FF2B5EF4-FFF2-40B4-BE49-F238E27FC236}">
                  <a16:creationId xmlns:a16="http://schemas.microsoft.com/office/drawing/2014/main" id="{56E8F5A5-5318-470B-8F42-337C264086AA}"/>
                </a:ext>
              </a:extLst>
            </p:cNvPr>
            <p:cNvSpPr>
              <a:spLocks/>
            </p:cNvSpPr>
            <p:nvPr/>
          </p:nvSpPr>
          <p:spPr bwMode="auto">
            <a:xfrm>
              <a:off x="4319588" y="2587625"/>
              <a:ext cx="287338" cy="192088"/>
            </a:xfrm>
            <a:custGeom>
              <a:avLst/>
              <a:gdLst>
                <a:gd name="T0" fmla="*/ 843 w 904"/>
                <a:gd name="T1" fmla="*/ 572 h 602"/>
                <a:gd name="T2" fmla="*/ 843 w 904"/>
                <a:gd name="T3" fmla="*/ 12 h 602"/>
                <a:gd name="T4" fmla="*/ 841 w 904"/>
                <a:gd name="T5" fmla="*/ 7 h 602"/>
                <a:gd name="T6" fmla="*/ 836 w 904"/>
                <a:gd name="T7" fmla="*/ 3 h 602"/>
                <a:gd name="T8" fmla="*/ 831 w 904"/>
                <a:gd name="T9" fmla="*/ 1 h 602"/>
                <a:gd name="T10" fmla="*/ 708 w 904"/>
                <a:gd name="T11" fmla="*/ 0 h 602"/>
                <a:gd name="T12" fmla="*/ 702 w 904"/>
                <a:gd name="T13" fmla="*/ 2 h 602"/>
                <a:gd name="T14" fmla="*/ 697 w 904"/>
                <a:gd name="T15" fmla="*/ 5 h 602"/>
                <a:gd name="T16" fmla="*/ 694 w 904"/>
                <a:gd name="T17" fmla="*/ 9 h 602"/>
                <a:gd name="T18" fmla="*/ 693 w 904"/>
                <a:gd name="T19" fmla="*/ 16 h 602"/>
                <a:gd name="T20" fmla="*/ 632 w 904"/>
                <a:gd name="T21" fmla="*/ 572 h 602"/>
                <a:gd name="T22" fmla="*/ 632 w 904"/>
                <a:gd name="T23" fmla="*/ 283 h 602"/>
                <a:gd name="T24" fmla="*/ 630 w 904"/>
                <a:gd name="T25" fmla="*/ 277 h 602"/>
                <a:gd name="T26" fmla="*/ 626 w 904"/>
                <a:gd name="T27" fmla="*/ 274 h 602"/>
                <a:gd name="T28" fmla="*/ 621 w 904"/>
                <a:gd name="T29" fmla="*/ 271 h 602"/>
                <a:gd name="T30" fmla="*/ 497 w 904"/>
                <a:gd name="T31" fmla="*/ 271 h 602"/>
                <a:gd name="T32" fmla="*/ 491 w 904"/>
                <a:gd name="T33" fmla="*/ 272 h 602"/>
                <a:gd name="T34" fmla="*/ 487 w 904"/>
                <a:gd name="T35" fmla="*/ 275 h 602"/>
                <a:gd name="T36" fmla="*/ 483 w 904"/>
                <a:gd name="T37" fmla="*/ 281 h 602"/>
                <a:gd name="T38" fmla="*/ 482 w 904"/>
                <a:gd name="T39" fmla="*/ 286 h 602"/>
                <a:gd name="T40" fmla="*/ 421 w 904"/>
                <a:gd name="T41" fmla="*/ 572 h 602"/>
                <a:gd name="T42" fmla="*/ 421 w 904"/>
                <a:gd name="T43" fmla="*/ 193 h 602"/>
                <a:gd name="T44" fmla="*/ 419 w 904"/>
                <a:gd name="T45" fmla="*/ 187 h 602"/>
                <a:gd name="T46" fmla="*/ 415 w 904"/>
                <a:gd name="T47" fmla="*/ 183 h 602"/>
                <a:gd name="T48" fmla="*/ 409 w 904"/>
                <a:gd name="T49" fmla="*/ 181 h 602"/>
                <a:gd name="T50" fmla="*/ 286 w 904"/>
                <a:gd name="T51" fmla="*/ 181 h 602"/>
                <a:gd name="T52" fmla="*/ 281 w 904"/>
                <a:gd name="T53" fmla="*/ 182 h 602"/>
                <a:gd name="T54" fmla="*/ 275 w 904"/>
                <a:gd name="T55" fmla="*/ 185 h 602"/>
                <a:gd name="T56" fmla="*/ 272 w 904"/>
                <a:gd name="T57" fmla="*/ 190 h 602"/>
                <a:gd name="T58" fmla="*/ 271 w 904"/>
                <a:gd name="T59" fmla="*/ 196 h 602"/>
                <a:gd name="T60" fmla="*/ 211 w 904"/>
                <a:gd name="T61" fmla="*/ 572 h 602"/>
                <a:gd name="T62" fmla="*/ 211 w 904"/>
                <a:gd name="T63" fmla="*/ 404 h 602"/>
                <a:gd name="T64" fmla="*/ 209 w 904"/>
                <a:gd name="T65" fmla="*/ 399 h 602"/>
                <a:gd name="T66" fmla="*/ 205 w 904"/>
                <a:gd name="T67" fmla="*/ 394 h 602"/>
                <a:gd name="T68" fmla="*/ 199 w 904"/>
                <a:gd name="T69" fmla="*/ 392 h 602"/>
                <a:gd name="T70" fmla="*/ 76 w 904"/>
                <a:gd name="T71" fmla="*/ 391 h 602"/>
                <a:gd name="T72" fmla="*/ 69 w 904"/>
                <a:gd name="T73" fmla="*/ 392 h 602"/>
                <a:gd name="T74" fmla="*/ 65 w 904"/>
                <a:gd name="T75" fmla="*/ 396 h 602"/>
                <a:gd name="T76" fmla="*/ 62 w 904"/>
                <a:gd name="T77" fmla="*/ 401 h 602"/>
                <a:gd name="T78" fmla="*/ 61 w 904"/>
                <a:gd name="T79" fmla="*/ 406 h 602"/>
                <a:gd name="T80" fmla="*/ 15 w 904"/>
                <a:gd name="T81" fmla="*/ 572 h 602"/>
                <a:gd name="T82" fmla="*/ 9 w 904"/>
                <a:gd name="T83" fmla="*/ 573 h 602"/>
                <a:gd name="T84" fmla="*/ 5 w 904"/>
                <a:gd name="T85" fmla="*/ 577 h 602"/>
                <a:gd name="T86" fmla="*/ 2 w 904"/>
                <a:gd name="T87" fmla="*/ 581 h 602"/>
                <a:gd name="T88" fmla="*/ 0 w 904"/>
                <a:gd name="T89" fmla="*/ 587 h 602"/>
                <a:gd name="T90" fmla="*/ 2 w 904"/>
                <a:gd name="T91" fmla="*/ 593 h 602"/>
                <a:gd name="T92" fmla="*/ 5 w 904"/>
                <a:gd name="T93" fmla="*/ 598 h 602"/>
                <a:gd name="T94" fmla="*/ 9 w 904"/>
                <a:gd name="T95" fmla="*/ 601 h 602"/>
                <a:gd name="T96" fmla="*/ 15 w 904"/>
                <a:gd name="T97" fmla="*/ 602 h 602"/>
                <a:gd name="T98" fmla="*/ 196 w 904"/>
                <a:gd name="T99" fmla="*/ 602 h 602"/>
                <a:gd name="T100" fmla="*/ 406 w 904"/>
                <a:gd name="T101" fmla="*/ 602 h 602"/>
                <a:gd name="T102" fmla="*/ 617 w 904"/>
                <a:gd name="T103" fmla="*/ 602 h 602"/>
                <a:gd name="T104" fmla="*/ 828 w 904"/>
                <a:gd name="T105" fmla="*/ 602 h 602"/>
                <a:gd name="T106" fmla="*/ 891 w 904"/>
                <a:gd name="T107" fmla="*/ 602 h 602"/>
                <a:gd name="T108" fmla="*/ 896 w 904"/>
                <a:gd name="T109" fmla="*/ 600 h 602"/>
                <a:gd name="T110" fmla="*/ 901 w 904"/>
                <a:gd name="T111" fmla="*/ 596 h 602"/>
                <a:gd name="T112" fmla="*/ 903 w 904"/>
                <a:gd name="T113" fmla="*/ 591 h 602"/>
                <a:gd name="T114" fmla="*/ 903 w 904"/>
                <a:gd name="T115" fmla="*/ 584 h 602"/>
                <a:gd name="T116" fmla="*/ 901 w 904"/>
                <a:gd name="T117" fmla="*/ 579 h 602"/>
                <a:gd name="T118" fmla="*/ 896 w 904"/>
                <a:gd name="T119" fmla="*/ 575 h 602"/>
                <a:gd name="T120" fmla="*/ 891 w 904"/>
                <a:gd name="T121" fmla="*/ 572 h 6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904" h="602">
                  <a:moveTo>
                    <a:pt x="889" y="572"/>
                  </a:moveTo>
                  <a:lnTo>
                    <a:pt x="843" y="572"/>
                  </a:lnTo>
                  <a:lnTo>
                    <a:pt x="843" y="16"/>
                  </a:lnTo>
                  <a:lnTo>
                    <a:pt x="843" y="12"/>
                  </a:lnTo>
                  <a:lnTo>
                    <a:pt x="842" y="9"/>
                  </a:lnTo>
                  <a:lnTo>
                    <a:pt x="841" y="7"/>
                  </a:lnTo>
                  <a:lnTo>
                    <a:pt x="838" y="5"/>
                  </a:lnTo>
                  <a:lnTo>
                    <a:pt x="836" y="3"/>
                  </a:lnTo>
                  <a:lnTo>
                    <a:pt x="834" y="2"/>
                  </a:lnTo>
                  <a:lnTo>
                    <a:pt x="831" y="1"/>
                  </a:lnTo>
                  <a:lnTo>
                    <a:pt x="828" y="1"/>
                  </a:lnTo>
                  <a:lnTo>
                    <a:pt x="708" y="0"/>
                  </a:lnTo>
                  <a:lnTo>
                    <a:pt x="704" y="1"/>
                  </a:lnTo>
                  <a:lnTo>
                    <a:pt x="702" y="2"/>
                  </a:lnTo>
                  <a:lnTo>
                    <a:pt x="699" y="3"/>
                  </a:lnTo>
                  <a:lnTo>
                    <a:pt x="697" y="5"/>
                  </a:lnTo>
                  <a:lnTo>
                    <a:pt x="695" y="7"/>
                  </a:lnTo>
                  <a:lnTo>
                    <a:pt x="694" y="9"/>
                  </a:lnTo>
                  <a:lnTo>
                    <a:pt x="693" y="12"/>
                  </a:lnTo>
                  <a:lnTo>
                    <a:pt x="693" y="16"/>
                  </a:lnTo>
                  <a:lnTo>
                    <a:pt x="693" y="572"/>
                  </a:lnTo>
                  <a:lnTo>
                    <a:pt x="632" y="572"/>
                  </a:lnTo>
                  <a:lnTo>
                    <a:pt x="632" y="286"/>
                  </a:lnTo>
                  <a:lnTo>
                    <a:pt x="632" y="283"/>
                  </a:lnTo>
                  <a:lnTo>
                    <a:pt x="631" y="281"/>
                  </a:lnTo>
                  <a:lnTo>
                    <a:pt x="630" y="277"/>
                  </a:lnTo>
                  <a:lnTo>
                    <a:pt x="628" y="275"/>
                  </a:lnTo>
                  <a:lnTo>
                    <a:pt x="626" y="274"/>
                  </a:lnTo>
                  <a:lnTo>
                    <a:pt x="623" y="272"/>
                  </a:lnTo>
                  <a:lnTo>
                    <a:pt x="621" y="271"/>
                  </a:lnTo>
                  <a:lnTo>
                    <a:pt x="617" y="271"/>
                  </a:lnTo>
                  <a:lnTo>
                    <a:pt x="497" y="271"/>
                  </a:lnTo>
                  <a:lnTo>
                    <a:pt x="494" y="271"/>
                  </a:lnTo>
                  <a:lnTo>
                    <a:pt x="491" y="272"/>
                  </a:lnTo>
                  <a:lnTo>
                    <a:pt x="489" y="274"/>
                  </a:lnTo>
                  <a:lnTo>
                    <a:pt x="487" y="275"/>
                  </a:lnTo>
                  <a:lnTo>
                    <a:pt x="484" y="277"/>
                  </a:lnTo>
                  <a:lnTo>
                    <a:pt x="483" y="281"/>
                  </a:lnTo>
                  <a:lnTo>
                    <a:pt x="482" y="283"/>
                  </a:lnTo>
                  <a:lnTo>
                    <a:pt x="482" y="286"/>
                  </a:lnTo>
                  <a:lnTo>
                    <a:pt x="482" y="572"/>
                  </a:lnTo>
                  <a:lnTo>
                    <a:pt x="421" y="572"/>
                  </a:lnTo>
                  <a:lnTo>
                    <a:pt x="421" y="196"/>
                  </a:lnTo>
                  <a:lnTo>
                    <a:pt x="421" y="193"/>
                  </a:lnTo>
                  <a:lnTo>
                    <a:pt x="420" y="190"/>
                  </a:lnTo>
                  <a:lnTo>
                    <a:pt x="419" y="187"/>
                  </a:lnTo>
                  <a:lnTo>
                    <a:pt x="417" y="185"/>
                  </a:lnTo>
                  <a:lnTo>
                    <a:pt x="415" y="183"/>
                  </a:lnTo>
                  <a:lnTo>
                    <a:pt x="413" y="182"/>
                  </a:lnTo>
                  <a:lnTo>
                    <a:pt x="409" y="181"/>
                  </a:lnTo>
                  <a:lnTo>
                    <a:pt x="406" y="181"/>
                  </a:lnTo>
                  <a:lnTo>
                    <a:pt x="286" y="181"/>
                  </a:lnTo>
                  <a:lnTo>
                    <a:pt x="283" y="181"/>
                  </a:lnTo>
                  <a:lnTo>
                    <a:pt x="281" y="182"/>
                  </a:lnTo>
                  <a:lnTo>
                    <a:pt x="277" y="183"/>
                  </a:lnTo>
                  <a:lnTo>
                    <a:pt x="275" y="185"/>
                  </a:lnTo>
                  <a:lnTo>
                    <a:pt x="273" y="187"/>
                  </a:lnTo>
                  <a:lnTo>
                    <a:pt x="272" y="190"/>
                  </a:lnTo>
                  <a:lnTo>
                    <a:pt x="271" y="193"/>
                  </a:lnTo>
                  <a:lnTo>
                    <a:pt x="271" y="196"/>
                  </a:lnTo>
                  <a:lnTo>
                    <a:pt x="271" y="572"/>
                  </a:lnTo>
                  <a:lnTo>
                    <a:pt x="211" y="572"/>
                  </a:lnTo>
                  <a:lnTo>
                    <a:pt x="211" y="406"/>
                  </a:lnTo>
                  <a:lnTo>
                    <a:pt x="211" y="404"/>
                  </a:lnTo>
                  <a:lnTo>
                    <a:pt x="210" y="401"/>
                  </a:lnTo>
                  <a:lnTo>
                    <a:pt x="209" y="399"/>
                  </a:lnTo>
                  <a:lnTo>
                    <a:pt x="207" y="396"/>
                  </a:lnTo>
                  <a:lnTo>
                    <a:pt x="205" y="394"/>
                  </a:lnTo>
                  <a:lnTo>
                    <a:pt x="201" y="393"/>
                  </a:lnTo>
                  <a:lnTo>
                    <a:pt x="199" y="392"/>
                  </a:lnTo>
                  <a:lnTo>
                    <a:pt x="196" y="391"/>
                  </a:lnTo>
                  <a:lnTo>
                    <a:pt x="76" y="391"/>
                  </a:lnTo>
                  <a:lnTo>
                    <a:pt x="73" y="392"/>
                  </a:lnTo>
                  <a:lnTo>
                    <a:pt x="69" y="392"/>
                  </a:lnTo>
                  <a:lnTo>
                    <a:pt x="67" y="394"/>
                  </a:lnTo>
                  <a:lnTo>
                    <a:pt x="65" y="396"/>
                  </a:lnTo>
                  <a:lnTo>
                    <a:pt x="63" y="399"/>
                  </a:lnTo>
                  <a:lnTo>
                    <a:pt x="62" y="401"/>
                  </a:lnTo>
                  <a:lnTo>
                    <a:pt x="61" y="404"/>
                  </a:lnTo>
                  <a:lnTo>
                    <a:pt x="61" y="406"/>
                  </a:lnTo>
                  <a:lnTo>
                    <a:pt x="61" y="572"/>
                  </a:lnTo>
                  <a:lnTo>
                    <a:pt x="15" y="572"/>
                  </a:lnTo>
                  <a:lnTo>
                    <a:pt x="13" y="572"/>
                  </a:lnTo>
                  <a:lnTo>
                    <a:pt x="9" y="573"/>
                  </a:lnTo>
                  <a:lnTo>
                    <a:pt x="7" y="575"/>
                  </a:lnTo>
                  <a:lnTo>
                    <a:pt x="5" y="577"/>
                  </a:lnTo>
                  <a:lnTo>
                    <a:pt x="3" y="579"/>
                  </a:lnTo>
                  <a:lnTo>
                    <a:pt x="2" y="581"/>
                  </a:lnTo>
                  <a:lnTo>
                    <a:pt x="1" y="584"/>
                  </a:lnTo>
                  <a:lnTo>
                    <a:pt x="0" y="587"/>
                  </a:lnTo>
                  <a:lnTo>
                    <a:pt x="1" y="591"/>
                  </a:lnTo>
                  <a:lnTo>
                    <a:pt x="2" y="593"/>
                  </a:lnTo>
                  <a:lnTo>
                    <a:pt x="3" y="596"/>
                  </a:lnTo>
                  <a:lnTo>
                    <a:pt x="5" y="598"/>
                  </a:lnTo>
                  <a:lnTo>
                    <a:pt x="7" y="600"/>
                  </a:lnTo>
                  <a:lnTo>
                    <a:pt x="9" y="601"/>
                  </a:lnTo>
                  <a:lnTo>
                    <a:pt x="13" y="602"/>
                  </a:lnTo>
                  <a:lnTo>
                    <a:pt x="15" y="602"/>
                  </a:lnTo>
                  <a:lnTo>
                    <a:pt x="76" y="602"/>
                  </a:lnTo>
                  <a:lnTo>
                    <a:pt x="196" y="602"/>
                  </a:lnTo>
                  <a:lnTo>
                    <a:pt x="286" y="602"/>
                  </a:lnTo>
                  <a:lnTo>
                    <a:pt x="406" y="602"/>
                  </a:lnTo>
                  <a:lnTo>
                    <a:pt x="497" y="602"/>
                  </a:lnTo>
                  <a:lnTo>
                    <a:pt x="617" y="602"/>
                  </a:lnTo>
                  <a:lnTo>
                    <a:pt x="708" y="602"/>
                  </a:lnTo>
                  <a:lnTo>
                    <a:pt x="828" y="602"/>
                  </a:lnTo>
                  <a:lnTo>
                    <a:pt x="889" y="602"/>
                  </a:lnTo>
                  <a:lnTo>
                    <a:pt x="891" y="602"/>
                  </a:lnTo>
                  <a:lnTo>
                    <a:pt x="894" y="601"/>
                  </a:lnTo>
                  <a:lnTo>
                    <a:pt x="896" y="600"/>
                  </a:lnTo>
                  <a:lnTo>
                    <a:pt x="898" y="598"/>
                  </a:lnTo>
                  <a:lnTo>
                    <a:pt x="901" y="596"/>
                  </a:lnTo>
                  <a:lnTo>
                    <a:pt x="902" y="593"/>
                  </a:lnTo>
                  <a:lnTo>
                    <a:pt x="903" y="591"/>
                  </a:lnTo>
                  <a:lnTo>
                    <a:pt x="904" y="587"/>
                  </a:lnTo>
                  <a:lnTo>
                    <a:pt x="903" y="584"/>
                  </a:lnTo>
                  <a:lnTo>
                    <a:pt x="902" y="581"/>
                  </a:lnTo>
                  <a:lnTo>
                    <a:pt x="901" y="579"/>
                  </a:lnTo>
                  <a:lnTo>
                    <a:pt x="898" y="577"/>
                  </a:lnTo>
                  <a:lnTo>
                    <a:pt x="896" y="575"/>
                  </a:lnTo>
                  <a:lnTo>
                    <a:pt x="894" y="573"/>
                  </a:lnTo>
                  <a:lnTo>
                    <a:pt x="891" y="572"/>
                  </a:lnTo>
                  <a:lnTo>
                    <a:pt x="889" y="57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33" name="Freeform 373">
              <a:extLst>
                <a:ext uri="{FF2B5EF4-FFF2-40B4-BE49-F238E27FC236}">
                  <a16:creationId xmlns:a16="http://schemas.microsoft.com/office/drawing/2014/main" id="{6AA1356D-8F1B-4281-BEC5-5B4EBF7467B1}"/>
                </a:ext>
              </a:extLst>
            </p:cNvPr>
            <p:cNvSpPr>
              <a:spLocks/>
            </p:cNvSpPr>
            <p:nvPr/>
          </p:nvSpPr>
          <p:spPr bwMode="auto">
            <a:xfrm>
              <a:off x="4338638" y="2492375"/>
              <a:ext cx="252413" cy="157163"/>
            </a:xfrm>
            <a:custGeom>
              <a:avLst/>
              <a:gdLst>
                <a:gd name="T0" fmla="*/ 77 w 797"/>
                <a:gd name="T1" fmla="*/ 494 h 497"/>
                <a:gd name="T2" fmla="*/ 97 w 797"/>
                <a:gd name="T3" fmla="*/ 483 h 497"/>
                <a:gd name="T4" fmla="*/ 112 w 797"/>
                <a:gd name="T5" fmla="*/ 466 h 497"/>
                <a:gd name="T6" fmla="*/ 120 w 797"/>
                <a:gd name="T7" fmla="*/ 443 h 497"/>
                <a:gd name="T8" fmla="*/ 116 w 797"/>
                <a:gd name="T9" fmla="*/ 416 h 497"/>
                <a:gd name="T10" fmla="*/ 267 w 797"/>
                <a:gd name="T11" fmla="*/ 298 h 497"/>
                <a:gd name="T12" fmla="*/ 300 w 797"/>
                <a:gd name="T13" fmla="*/ 299 h 497"/>
                <a:gd name="T14" fmla="*/ 325 w 797"/>
                <a:gd name="T15" fmla="*/ 287 h 497"/>
                <a:gd name="T16" fmla="*/ 451 w 797"/>
                <a:gd name="T17" fmla="*/ 327 h 497"/>
                <a:gd name="T18" fmla="*/ 454 w 797"/>
                <a:gd name="T19" fmla="*/ 349 h 497"/>
                <a:gd name="T20" fmla="*/ 464 w 797"/>
                <a:gd name="T21" fmla="*/ 369 h 497"/>
                <a:gd name="T22" fmla="*/ 482 w 797"/>
                <a:gd name="T23" fmla="*/ 384 h 497"/>
                <a:gd name="T24" fmla="*/ 505 w 797"/>
                <a:gd name="T25" fmla="*/ 391 h 497"/>
                <a:gd name="T26" fmla="*/ 529 w 797"/>
                <a:gd name="T27" fmla="*/ 389 h 497"/>
                <a:gd name="T28" fmla="*/ 550 w 797"/>
                <a:gd name="T29" fmla="*/ 378 h 497"/>
                <a:gd name="T30" fmla="*/ 564 w 797"/>
                <a:gd name="T31" fmla="*/ 360 h 497"/>
                <a:gd name="T32" fmla="*/ 571 w 797"/>
                <a:gd name="T33" fmla="*/ 337 h 497"/>
                <a:gd name="T34" fmla="*/ 565 w 797"/>
                <a:gd name="T35" fmla="*/ 304 h 497"/>
                <a:gd name="T36" fmla="*/ 724 w 797"/>
                <a:gd name="T37" fmla="*/ 119 h 497"/>
                <a:gd name="T38" fmla="*/ 750 w 797"/>
                <a:gd name="T39" fmla="*/ 119 h 497"/>
                <a:gd name="T40" fmla="*/ 771 w 797"/>
                <a:gd name="T41" fmla="*/ 110 h 497"/>
                <a:gd name="T42" fmla="*/ 787 w 797"/>
                <a:gd name="T43" fmla="*/ 94 h 497"/>
                <a:gd name="T44" fmla="*/ 796 w 797"/>
                <a:gd name="T45" fmla="*/ 72 h 497"/>
                <a:gd name="T46" fmla="*/ 796 w 797"/>
                <a:gd name="T47" fmla="*/ 48 h 497"/>
                <a:gd name="T48" fmla="*/ 787 w 797"/>
                <a:gd name="T49" fmla="*/ 27 h 497"/>
                <a:gd name="T50" fmla="*/ 771 w 797"/>
                <a:gd name="T51" fmla="*/ 10 h 497"/>
                <a:gd name="T52" fmla="*/ 750 w 797"/>
                <a:gd name="T53" fmla="*/ 1 h 497"/>
                <a:gd name="T54" fmla="*/ 725 w 797"/>
                <a:gd name="T55" fmla="*/ 1 h 497"/>
                <a:gd name="T56" fmla="*/ 703 w 797"/>
                <a:gd name="T57" fmla="*/ 10 h 497"/>
                <a:gd name="T58" fmla="*/ 687 w 797"/>
                <a:gd name="T59" fmla="*/ 27 h 497"/>
                <a:gd name="T60" fmla="*/ 678 w 797"/>
                <a:gd name="T61" fmla="*/ 48 h 497"/>
                <a:gd name="T62" fmla="*/ 680 w 797"/>
                <a:gd name="T63" fmla="*/ 79 h 497"/>
                <a:gd name="T64" fmla="*/ 531 w 797"/>
                <a:gd name="T65" fmla="*/ 275 h 497"/>
                <a:gd name="T66" fmla="*/ 504 w 797"/>
                <a:gd name="T67" fmla="*/ 272 h 497"/>
                <a:gd name="T68" fmla="*/ 478 w 797"/>
                <a:gd name="T69" fmla="*/ 281 h 497"/>
                <a:gd name="T70" fmla="*/ 345 w 797"/>
                <a:gd name="T71" fmla="*/ 248 h 497"/>
                <a:gd name="T72" fmla="*/ 344 w 797"/>
                <a:gd name="T73" fmla="*/ 229 h 497"/>
                <a:gd name="T74" fmla="*/ 336 w 797"/>
                <a:gd name="T75" fmla="*/ 207 h 497"/>
                <a:gd name="T76" fmla="*/ 319 w 797"/>
                <a:gd name="T77" fmla="*/ 191 h 497"/>
                <a:gd name="T78" fmla="*/ 298 w 797"/>
                <a:gd name="T79" fmla="*/ 181 h 497"/>
                <a:gd name="T80" fmla="*/ 273 w 797"/>
                <a:gd name="T81" fmla="*/ 181 h 497"/>
                <a:gd name="T82" fmla="*/ 252 w 797"/>
                <a:gd name="T83" fmla="*/ 191 h 497"/>
                <a:gd name="T84" fmla="*/ 236 w 797"/>
                <a:gd name="T85" fmla="*/ 207 h 497"/>
                <a:gd name="T86" fmla="*/ 226 w 797"/>
                <a:gd name="T87" fmla="*/ 229 h 497"/>
                <a:gd name="T88" fmla="*/ 227 w 797"/>
                <a:gd name="T89" fmla="*/ 254 h 497"/>
                <a:gd name="T90" fmla="*/ 86 w 797"/>
                <a:gd name="T91" fmla="*/ 382 h 497"/>
                <a:gd name="T92" fmla="*/ 53 w 797"/>
                <a:gd name="T93" fmla="*/ 377 h 497"/>
                <a:gd name="T94" fmla="*/ 31 w 797"/>
                <a:gd name="T95" fmla="*/ 383 h 497"/>
                <a:gd name="T96" fmla="*/ 13 w 797"/>
                <a:gd name="T97" fmla="*/ 398 h 497"/>
                <a:gd name="T98" fmla="*/ 2 w 797"/>
                <a:gd name="T99" fmla="*/ 419 h 497"/>
                <a:gd name="T100" fmla="*/ 0 w 797"/>
                <a:gd name="T101" fmla="*/ 443 h 497"/>
                <a:gd name="T102" fmla="*/ 6 w 797"/>
                <a:gd name="T103" fmla="*/ 466 h 497"/>
                <a:gd name="T104" fmla="*/ 21 w 797"/>
                <a:gd name="T105" fmla="*/ 483 h 497"/>
                <a:gd name="T106" fmla="*/ 42 w 797"/>
                <a:gd name="T107" fmla="*/ 494 h 4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797" h="497">
                  <a:moveTo>
                    <a:pt x="60" y="497"/>
                  </a:moveTo>
                  <a:lnTo>
                    <a:pt x="65" y="497"/>
                  </a:lnTo>
                  <a:lnTo>
                    <a:pt x="72" y="496"/>
                  </a:lnTo>
                  <a:lnTo>
                    <a:pt x="77" y="494"/>
                  </a:lnTo>
                  <a:lnTo>
                    <a:pt x="83" y="493"/>
                  </a:lnTo>
                  <a:lnTo>
                    <a:pt x="89" y="489"/>
                  </a:lnTo>
                  <a:lnTo>
                    <a:pt x="93" y="486"/>
                  </a:lnTo>
                  <a:lnTo>
                    <a:pt x="97" y="483"/>
                  </a:lnTo>
                  <a:lnTo>
                    <a:pt x="102" y="480"/>
                  </a:lnTo>
                  <a:lnTo>
                    <a:pt x="106" y="475"/>
                  </a:lnTo>
                  <a:lnTo>
                    <a:pt x="109" y="470"/>
                  </a:lnTo>
                  <a:lnTo>
                    <a:pt x="112" y="466"/>
                  </a:lnTo>
                  <a:lnTo>
                    <a:pt x="115" y="460"/>
                  </a:lnTo>
                  <a:lnTo>
                    <a:pt x="117" y="455"/>
                  </a:lnTo>
                  <a:lnTo>
                    <a:pt x="119" y="449"/>
                  </a:lnTo>
                  <a:lnTo>
                    <a:pt x="120" y="443"/>
                  </a:lnTo>
                  <a:lnTo>
                    <a:pt x="120" y="437"/>
                  </a:lnTo>
                  <a:lnTo>
                    <a:pt x="119" y="429"/>
                  </a:lnTo>
                  <a:lnTo>
                    <a:pt x="118" y="423"/>
                  </a:lnTo>
                  <a:lnTo>
                    <a:pt x="116" y="416"/>
                  </a:lnTo>
                  <a:lnTo>
                    <a:pt x="114" y="410"/>
                  </a:lnTo>
                  <a:lnTo>
                    <a:pt x="251" y="290"/>
                  </a:lnTo>
                  <a:lnTo>
                    <a:pt x="259" y="295"/>
                  </a:lnTo>
                  <a:lnTo>
                    <a:pt x="267" y="298"/>
                  </a:lnTo>
                  <a:lnTo>
                    <a:pt x="277" y="301"/>
                  </a:lnTo>
                  <a:lnTo>
                    <a:pt x="285" y="302"/>
                  </a:lnTo>
                  <a:lnTo>
                    <a:pt x="293" y="301"/>
                  </a:lnTo>
                  <a:lnTo>
                    <a:pt x="300" y="299"/>
                  </a:lnTo>
                  <a:lnTo>
                    <a:pt x="307" y="297"/>
                  </a:lnTo>
                  <a:lnTo>
                    <a:pt x="313" y="294"/>
                  </a:lnTo>
                  <a:lnTo>
                    <a:pt x="318" y="291"/>
                  </a:lnTo>
                  <a:lnTo>
                    <a:pt x="325" y="287"/>
                  </a:lnTo>
                  <a:lnTo>
                    <a:pt x="329" y="282"/>
                  </a:lnTo>
                  <a:lnTo>
                    <a:pt x="333" y="277"/>
                  </a:lnTo>
                  <a:lnTo>
                    <a:pt x="451" y="324"/>
                  </a:lnTo>
                  <a:lnTo>
                    <a:pt x="451" y="327"/>
                  </a:lnTo>
                  <a:lnTo>
                    <a:pt x="451" y="332"/>
                  </a:lnTo>
                  <a:lnTo>
                    <a:pt x="451" y="337"/>
                  </a:lnTo>
                  <a:lnTo>
                    <a:pt x="452" y="343"/>
                  </a:lnTo>
                  <a:lnTo>
                    <a:pt x="454" y="349"/>
                  </a:lnTo>
                  <a:lnTo>
                    <a:pt x="456" y="354"/>
                  </a:lnTo>
                  <a:lnTo>
                    <a:pt x="458" y="360"/>
                  </a:lnTo>
                  <a:lnTo>
                    <a:pt x="461" y="365"/>
                  </a:lnTo>
                  <a:lnTo>
                    <a:pt x="464" y="369"/>
                  </a:lnTo>
                  <a:lnTo>
                    <a:pt x="469" y="374"/>
                  </a:lnTo>
                  <a:lnTo>
                    <a:pt x="473" y="378"/>
                  </a:lnTo>
                  <a:lnTo>
                    <a:pt x="477" y="381"/>
                  </a:lnTo>
                  <a:lnTo>
                    <a:pt x="482" y="384"/>
                  </a:lnTo>
                  <a:lnTo>
                    <a:pt x="488" y="386"/>
                  </a:lnTo>
                  <a:lnTo>
                    <a:pt x="493" y="389"/>
                  </a:lnTo>
                  <a:lnTo>
                    <a:pt x="499" y="391"/>
                  </a:lnTo>
                  <a:lnTo>
                    <a:pt x="505" y="391"/>
                  </a:lnTo>
                  <a:lnTo>
                    <a:pt x="511" y="392"/>
                  </a:lnTo>
                  <a:lnTo>
                    <a:pt x="518" y="391"/>
                  </a:lnTo>
                  <a:lnTo>
                    <a:pt x="523" y="391"/>
                  </a:lnTo>
                  <a:lnTo>
                    <a:pt x="529" y="389"/>
                  </a:lnTo>
                  <a:lnTo>
                    <a:pt x="535" y="386"/>
                  </a:lnTo>
                  <a:lnTo>
                    <a:pt x="540" y="384"/>
                  </a:lnTo>
                  <a:lnTo>
                    <a:pt x="545" y="381"/>
                  </a:lnTo>
                  <a:lnTo>
                    <a:pt x="550" y="378"/>
                  </a:lnTo>
                  <a:lnTo>
                    <a:pt x="553" y="374"/>
                  </a:lnTo>
                  <a:lnTo>
                    <a:pt x="558" y="369"/>
                  </a:lnTo>
                  <a:lnTo>
                    <a:pt x="561" y="365"/>
                  </a:lnTo>
                  <a:lnTo>
                    <a:pt x="564" y="360"/>
                  </a:lnTo>
                  <a:lnTo>
                    <a:pt x="567" y="354"/>
                  </a:lnTo>
                  <a:lnTo>
                    <a:pt x="568" y="349"/>
                  </a:lnTo>
                  <a:lnTo>
                    <a:pt x="570" y="343"/>
                  </a:lnTo>
                  <a:lnTo>
                    <a:pt x="571" y="337"/>
                  </a:lnTo>
                  <a:lnTo>
                    <a:pt x="571" y="332"/>
                  </a:lnTo>
                  <a:lnTo>
                    <a:pt x="570" y="322"/>
                  </a:lnTo>
                  <a:lnTo>
                    <a:pt x="568" y="312"/>
                  </a:lnTo>
                  <a:lnTo>
                    <a:pt x="565" y="304"/>
                  </a:lnTo>
                  <a:lnTo>
                    <a:pt x="560" y="296"/>
                  </a:lnTo>
                  <a:lnTo>
                    <a:pt x="711" y="114"/>
                  </a:lnTo>
                  <a:lnTo>
                    <a:pt x="717" y="117"/>
                  </a:lnTo>
                  <a:lnTo>
                    <a:pt x="724" y="119"/>
                  </a:lnTo>
                  <a:lnTo>
                    <a:pt x="730" y="120"/>
                  </a:lnTo>
                  <a:lnTo>
                    <a:pt x="737" y="120"/>
                  </a:lnTo>
                  <a:lnTo>
                    <a:pt x="743" y="120"/>
                  </a:lnTo>
                  <a:lnTo>
                    <a:pt x="750" y="119"/>
                  </a:lnTo>
                  <a:lnTo>
                    <a:pt x="755" y="118"/>
                  </a:lnTo>
                  <a:lnTo>
                    <a:pt x="760" y="116"/>
                  </a:lnTo>
                  <a:lnTo>
                    <a:pt x="766" y="113"/>
                  </a:lnTo>
                  <a:lnTo>
                    <a:pt x="771" y="110"/>
                  </a:lnTo>
                  <a:lnTo>
                    <a:pt x="775" y="106"/>
                  </a:lnTo>
                  <a:lnTo>
                    <a:pt x="780" y="103"/>
                  </a:lnTo>
                  <a:lnTo>
                    <a:pt x="784" y="99"/>
                  </a:lnTo>
                  <a:lnTo>
                    <a:pt x="787" y="94"/>
                  </a:lnTo>
                  <a:lnTo>
                    <a:pt x="790" y="89"/>
                  </a:lnTo>
                  <a:lnTo>
                    <a:pt x="792" y="84"/>
                  </a:lnTo>
                  <a:lnTo>
                    <a:pt x="795" y="79"/>
                  </a:lnTo>
                  <a:lnTo>
                    <a:pt x="796" y="72"/>
                  </a:lnTo>
                  <a:lnTo>
                    <a:pt x="797" y="67"/>
                  </a:lnTo>
                  <a:lnTo>
                    <a:pt x="797" y="60"/>
                  </a:lnTo>
                  <a:lnTo>
                    <a:pt x="797" y="54"/>
                  </a:lnTo>
                  <a:lnTo>
                    <a:pt x="796" y="48"/>
                  </a:lnTo>
                  <a:lnTo>
                    <a:pt x="795" y="42"/>
                  </a:lnTo>
                  <a:lnTo>
                    <a:pt x="792" y="37"/>
                  </a:lnTo>
                  <a:lnTo>
                    <a:pt x="790" y="31"/>
                  </a:lnTo>
                  <a:lnTo>
                    <a:pt x="787" y="27"/>
                  </a:lnTo>
                  <a:lnTo>
                    <a:pt x="784" y="22"/>
                  </a:lnTo>
                  <a:lnTo>
                    <a:pt x="780" y="17"/>
                  </a:lnTo>
                  <a:lnTo>
                    <a:pt x="775" y="14"/>
                  </a:lnTo>
                  <a:lnTo>
                    <a:pt x="771" y="10"/>
                  </a:lnTo>
                  <a:lnTo>
                    <a:pt x="766" y="8"/>
                  </a:lnTo>
                  <a:lnTo>
                    <a:pt x="760" y="5"/>
                  </a:lnTo>
                  <a:lnTo>
                    <a:pt x="755" y="2"/>
                  </a:lnTo>
                  <a:lnTo>
                    <a:pt x="750" y="1"/>
                  </a:lnTo>
                  <a:lnTo>
                    <a:pt x="743" y="0"/>
                  </a:lnTo>
                  <a:lnTo>
                    <a:pt x="737" y="0"/>
                  </a:lnTo>
                  <a:lnTo>
                    <a:pt x="731" y="0"/>
                  </a:lnTo>
                  <a:lnTo>
                    <a:pt x="725" y="1"/>
                  </a:lnTo>
                  <a:lnTo>
                    <a:pt x="719" y="2"/>
                  </a:lnTo>
                  <a:lnTo>
                    <a:pt x="713" y="5"/>
                  </a:lnTo>
                  <a:lnTo>
                    <a:pt x="709" y="8"/>
                  </a:lnTo>
                  <a:lnTo>
                    <a:pt x="703" y="10"/>
                  </a:lnTo>
                  <a:lnTo>
                    <a:pt x="699" y="14"/>
                  </a:lnTo>
                  <a:lnTo>
                    <a:pt x="695" y="17"/>
                  </a:lnTo>
                  <a:lnTo>
                    <a:pt x="691" y="22"/>
                  </a:lnTo>
                  <a:lnTo>
                    <a:pt x="687" y="27"/>
                  </a:lnTo>
                  <a:lnTo>
                    <a:pt x="684" y="31"/>
                  </a:lnTo>
                  <a:lnTo>
                    <a:pt x="682" y="37"/>
                  </a:lnTo>
                  <a:lnTo>
                    <a:pt x="680" y="42"/>
                  </a:lnTo>
                  <a:lnTo>
                    <a:pt x="678" y="48"/>
                  </a:lnTo>
                  <a:lnTo>
                    <a:pt x="677" y="54"/>
                  </a:lnTo>
                  <a:lnTo>
                    <a:pt x="677" y="60"/>
                  </a:lnTo>
                  <a:lnTo>
                    <a:pt x="678" y="70"/>
                  </a:lnTo>
                  <a:lnTo>
                    <a:pt x="680" y="79"/>
                  </a:lnTo>
                  <a:lnTo>
                    <a:pt x="683" y="87"/>
                  </a:lnTo>
                  <a:lnTo>
                    <a:pt x="688" y="96"/>
                  </a:lnTo>
                  <a:lnTo>
                    <a:pt x="537" y="277"/>
                  </a:lnTo>
                  <a:lnTo>
                    <a:pt x="531" y="275"/>
                  </a:lnTo>
                  <a:lnTo>
                    <a:pt x="524" y="273"/>
                  </a:lnTo>
                  <a:lnTo>
                    <a:pt x="518" y="272"/>
                  </a:lnTo>
                  <a:lnTo>
                    <a:pt x="511" y="271"/>
                  </a:lnTo>
                  <a:lnTo>
                    <a:pt x="504" y="272"/>
                  </a:lnTo>
                  <a:lnTo>
                    <a:pt x="496" y="273"/>
                  </a:lnTo>
                  <a:lnTo>
                    <a:pt x="490" y="275"/>
                  </a:lnTo>
                  <a:lnTo>
                    <a:pt x="484" y="278"/>
                  </a:lnTo>
                  <a:lnTo>
                    <a:pt x="478" y="281"/>
                  </a:lnTo>
                  <a:lnTo>
                    <a:pt x="472" y="286"/>
                  </a:lnTo>
                  <a:lnTo>
                    <a:pt x="467" y="291"/>
                  </a:lnTo>
                  <a:lnTo>
                    <a:pt x="463" y="295"/>
                  </a:lnTo>
                  <a:lnTo>
                    <a:pt x="345" y="248"/>
                  </a:lnTo>
                  <a:lnTo>
                    <a:pt x="345" y="245"/>
                  </a:lnTo>
                  <a:lnTo>
                    <a:pt x="345" y="240"/>
                  </a:lnTo>
                  <a:lnTo>
                    <a:pt x="345" y="235"/>
                  </a:lnTo>
                  <a:lnTo>
                    <a:pt x="344" y="229"/>
                  </a:lnTo>
                  <a:lnTo>
                    <a:pt x="343" y="223"/>
                  </a:lnTo>
                  <a:lnTo>
                    <a:pt x="341" y="218"/>
                  </a:lnTo>
                  <a:lnTo>
                    <a:pt x="339" y="213"/>
                  </a:lnTo>
                  <a:lnTo>
                    <a:pt x="336" y="207"/>
                  </a:lnTo>
                  <a:lnTo>
                    <a:pt x="332" y="203"/>
                  </a:lnTo>
                  <a:lnTo>
                    <a:pt x="328" y="199"/>
                  </a:lnTo>
                  <a:lnTo>
                    <a:pt x="324" y="194"/>
                  </a:lnTo>
                  <a:lnTo>
                    <a:pt x="319" y="191"/>
                  </a:lnTo>
                  <a:lnTo>
                    <a:pt x="314" y="188"/>
                  </a:lnTo>
                  <a:lnTo>
                    <a:pt x="309" y="186"/>
                  </a:lnTo>
                  <a:lnTo>
                    <a:pt x="303" y="184"/>
                  </a:lnTo>
                  <a:lnTo>
                    <a:pt x="298" y="181"/>
                  </a:lnTo>
                  <a:lnTo>
                    <a:pt x="292" y="181"/>
                  </a:lnTo>
                  <a:lnTo>
                    <a:pt x="285" y="180"/>
                  </a:lnTo>
                  <a:lnTo>
                    <a:pt x="280" y="181"/>
                  </a:lnTo>
                  <a:lnTo>
                    <a:pt x="273" y="181"/>
                  </a:lnTo>
                  <a:lnTo>
                    <a:pt x="268" y="184"/>
                  </a:lnTo>
                  <a:lnTo>
                    <a:pt x="262" y="186"/>
                  </a:lnTo>
                  <a:lnTo>
                    <a:pt x="257" y="188"/>
                  </a:lnTo>
                  <a:lnTo>
                    <a:pt x="252" y="191"/>
                  </a:lnTo>
                  <a:lnTo>
                    <a:pt x="248" y="194"/>
                  </a:lnTo>
                  <a:lnTo>
                    <a:pt x="243" y="199"/>
                  </a:lnTo>
                  <a:lnTo>
                    <a:pt x="239" y="203"/>
                  </a:lnTo>
                  <a:lnTo>
                    <a:pt x="236" y="207"/>
                  </a:lnTo>
                  <a:lnTo>
                    <a:pt x="233" y="213"/>
                  </a:lnTo>
                  <a:lnTo>
                    <a:pt x="230" y="218"/>
                  </a:lnTo>
                  <a:lnTo>
                    <a:pt x="228" y="223"/>
                  </a:lnTo>
                  <a:lnTo>
                    <a:pt x="226" y="229"/>
                  </a:lnTo>
                  <a:lnTo>
                    <a:pt x="225" y="235"/>
                  </a:lnTo>
                  <a:lnTo>
                    <a:pt x="225" y="240"/>
                  </a:lnTo>
                  <a:lnTo>
                    <a:pt x="226" y="248"/>
                  </a:lnTo>
                  <a:lnTo>
                    <a:pt x="227" y="254"/>
                  </a:lnTo>
                  <a:lnTo>
                    <a:pt x="229" y="261"/>
                  </a:lnTo>
                  <a:lnTo>
                    <a:pt x="231" y="267"/>
                  </a:lnTo>
                  <a:lnTo>
                    <a:pt x="94" y="387"/>
                  </a:lnTo>
                  <a:lnTo>
                    <a:pt x="86" y="382"/>
                  </a:lnTo>
                  <a:lnTo>
                    <a:pt x="78" y="379"/>
                  </a:lnTo>
                  <a:lnTo>
                    <a:pt x="68" y="377"/>
                  </a:lnTo>
                  <a:lnTo>
                    <a:pt x="60" y="377"/>
                  </a:lnTo>
                  <a:lnTo>
                    <a:pt x="53" y="377"/>
                  </a:lnTo>
                  <a:lnTo>
                    <a:pt x="47" y="378"/>
                  </a:lnTo>
                  <a:lnTo>
                    <a:pt x="42" y="379"/>
                  </a:lnTo>
                  <a:lnTo>
                    <a:pt x="36" y="381"/>
                  </a:lnTo>
                  <a:lnTo>
                    <a:pt x="31" y="383"/>
                  </a:lnTo>
                  <a:lnTo>
                    <a:pt x="26" y="386"/>
                  </a:lnTo>
                  <a:lnTo>
                    <a:pt x="21" y="391"/>
                  </a:lnTo>
                  <a:lnTo>
                    <a:pt x="17" y="394"/>
                  </a:lnTo>
                  <a:lnTo>
                    <a:pt x="13" y="398"/>
                  </a:lnTo>
                  <a:lnTo>
                    <a:pt x="9" y="402"/>
                  </a:lnTo>
                  <a:lnTo>
                    <a:pt x="6" y="408"/>
                  </a:lnTo>
                  <a:lnTo>
                    <a:pt x="4" y="413"/>
                  </a:lnTo>
                  <a:lnTo>
                    <a:pt x="2" y="419"/>
                  </a:lnTo>
                  <a:lnTo>
                    <a:pt x="1" y="425"/>
                  </a:lnTo>
                  <a:lnTo>
                    <a:pt x="0" y="430"/>
                  </a:lnTo>
                  <a:lnTo>
                    <a:pt x="0" y="437"/>
                  </a:lnTo>
                  <a:lnTo>
                    <a:pt x="0" y="443"/>
                  </a:lnTo>
                  <a:lnTo>
                    <a:pt x="1" y="449"/>
                  </a:lnTo>
                  <a:lnTo>
                    <a:pt x="2" y="455"/>
                  </a:lnTo>
                  <a:lnTo>
                    <a:pt x="4" y="460"/>
                  </a:lnTo>
                  <a:lnTo>
                    <a:pt x="6" y="466"/>
                  </a:lnTo>
                  <a:lnTo>
                    <a:pt x="9" y="470"/>
                  </a:lnTo>
                  <a:lnTo>
                    <a:pt x="13" y="475"/>
                  </a:lnTo>
                  <a:lnTo>
                    <a:pt x="17" y="480"/>
                  </a:lnTo>
                  <a:lnTo>
                    <a:pt x="21" y="483"/>
                  </a:lnTo>
                  <a:lnTo>
                    <a:pt x="26" y="486"/>
                  </a:lnTo>
                  <a:lnTo>
                    <a:pt x="31" y="489"/>
                  </a:lnTo>
                  <a:lnTo>
                    <a:pt x="36" y="493"/>
                  </a:lnTo>
                  <a:lnTo>
                    <a:pt x="42" y="494"/>
                  </a:lnTo>
                  <a:lnTo>
                    <a:pt x="47" y="496"/>
                  </a:lnTo>
                  <a:lnTo>
                    <a:pt x="53" y="497"/>
                  </a:lnTo>
                  <a:lnTo>
                    <a:pt x="60" y="49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35" name="Freeform 4665" descr="Icon of graph. ">
            <a:extLst>
              <a:ext uri="{FF2B5EF4-FFF2-40B4-BE49-F238E27FC236}">
                <a16:creationId xmlns:a16="http://schemas.microsoft.com/office/drawing/2014/main" id="{557E39B2-E017-4E5C-B53E-DDE3B9D4C92C}"/>
              </a:ext>
            </a:extLst>
          </p:cNvPr>
          <p:cNvSpPr>
            <a:spLocks/>
          </p:cNvSpPr>
          <p:nvPr/>
        </p:nvSpPr>
        <p:spPr bwMode="auto">
          <a:xfrm>
            <a:off x="7877961" y="3531386"/>
            <a:ext cx="347679" cy="347679"/>
          </a:xfrm>
          <a:custGeom>
            <a:avLst/>
            <a:gdLst>
              <a:gd name="T0" fmla="*/ 761 w 904"/>
              <a:gd name="T1" fmla="*/ 213 h 903"/>
              <a:gd name="T2" fmla="*/ 754 w 904"/>
              <a:gd name="T3" fmla="*/ 225 h 903"/>
              <a:gd name="T4" fmla="*/ 576 w 904"/>
              <a:gd name="T5" fmla="*/ 277 h 903"/>
              <a:gd name="T6" fmla="*/ 498 w 904"/>
              <a:gd name="T7" fmla="*/ 298 h 903"/>
              <a:gd name="T8" fmla="*/ 431 w 904"/>
              <a:gd name="T9" fmla="*/ 329 h 903"/>
              <a:gd name="T10" fmla="*/ 578 w 904"/>
              <a:gd name="T11" fmla="*/ 170 h 903"/>
              <a:gd name="T12" fmla="*/ 618 w 904"/>
              <a:gd name="T13" fmla="*/ 180 h 903"/>
              <a:gd name="T14" fmla="*/ 661 w 904"/>
              <a:gd name="T15" fmla="*/ 169 h 903"/>
              <a:gd name="T16" fmla="*/ 693 w 904"/>
              <a:gd name="T17" fmla="*/ 141 h 903"/>
              <a:gd name="T18" fmla="*/ 707 w 904"/>
              <a:gd name="T19" fmla="*/ 99 h 903"/>
              <a:gd name="T20" fmla="*/ 701 w 904"/>
              <a:gd name="T21" fmla="*/ 55 h 903"/>
              <a:gd name="T22" fmla="*/ 676 w 904"/>
              <a:gd name="T23" fmla="*/ 20 h 903"/>
              <a:gd name="T24" fmla="*/ 636 w 904"/>
              <a:gd name="T25" fmla="*/ 2 h 903"/>
              <a:gd name="T26" fmla="*/ 591 w 904"/>
              <a:gd name="T27" fmla="*/ 4 h 903"/>
              <a:gd name="T28" fmla="*/ 554 w 904"/>
              <a:gd name="T29" fmla="*/ 25 h 903"/>
              <a:gd name="T30" fmla="*/ 531 w 904"/>
              <a:gd name="T31" fmla="*/ 63 h 903"/>
              <a:gd name="T32" fmla="*/ 532 w 904"/>
              <a:gd name="T33" fmla="*/ 118 h 903"/>
              <a:gd name="T34" fmla="*/ 369 w 904"/>
              <a:gd name="T35" fmla="*/ 289 h 903"/>
              <a:gd name="T36" fmla="*/ 325 w 904"/>
              <a:gd name="T37" fmla="*/ 289 h 903"/>
              <a:gd name="T38" fmla="*/ 294 w 904"/>
              <a:gd name="T39" fmla="*/ 308 h 903"/>
              <a:gd name="T40" fmla="*/ 275 w 904"/>
              <a:gd name="T41" fmla="*/ 338 h 903"/>
              <a:gd name="T42" fmla="*/ 275 w 904"/>
              <a:gd name="T43" fmla="*/ 383 h 903"/>
              <a:gd name="T44" fmla="*/ 113 w 904"/>
              <a:gd name="T45" fmla="*/ 545 h 903"/>
              <a:gd name="T46" fmla="*/ 64 w 904"/>
              <a:gd name="T47" fmla="*/ 546 h 903"/>
              <a:gd name="T48" fmla="*/ 26 w 904"/>
              <a:gd name="T49" fmla="*/ 568 h 903"/>
              <a:gd name="T50" fmla="*/ 5 w 904"/>
              <a:gd name="T51" fmla="*/ 605 h 903"/>
              <a:gd name="T52" fmla="*/ 3 w 904"/>
              <a:gd name="T53" fmla="*/ 650 h 903"/>
              <a:gd name="T54" fmla="*/ 21 w 904"/>
              <a:gd name="T55" fmla="*/ 690 h 903"/>
              <a:gd name="T56" fmla="*/ 56 w 904"/>
              <a:gd name="T57" fmla="*/ 716 h 903"/>
              <a:gd name="T58" fmla="*/ 100 w 904"/>
              <a:gd name="T59" fmla="*/ 722 h 903"/>
              <a:gd name="T60" fmla="*/ 142 w 904"/>
              <a:gd name="T61" fmla="*/ 706 h 903"/>
              <a:gd name="T62" fmla="*/ 170 w 904"/>
              <a:gd name="T63" fmla="*/ 675 h 903"/>
              <a:gd name="T64" fmla="*/ 181 w 904"/>
              <a:gd name="T65" fmla="*/ 632 h 903"/>
              <a:gd name="T66" fmla="*/ 171 w 904"/>
              <a:gd name="T67" fmla="*/ 591 h 903"/>
              <a:gd name="T68" fmla="*/ 316 w 904"/>
              <a:gd name="T69" fmla="*/ 430 h 903"/>
              <a:gd name="T70" fmla="*/ 286 w 904"/>
              <a:gd name="T71" fmla="*/ 538 h 903"/>
              <a:gd name="T72" fmla="*/ 271 w 904"/>
              <a:gd name="T73" fmla="*/ 753 h 903"/>
              <a:gd name="T74" fmla="*/ 216 w 904"/>
              <a:gd name="T75" fmla="*/ 757 h 903"/>
              <a:gd name="T76" fmla="*/ 212 w 904"/>
              <a:gd name="T77" fmla="*/ 888 h 903"/>
              <a:gd name="T78" fmla="*/ 218 w 904"/>
              <a:gd name="T79" fmla="*/ 901 h 903"/>
              <a:gd name="T80" fmla="*/ 349 w 904"/>
              <a:gd name="T81" fmla="*/ 903 h 903"/>
              <a:gd name="T82" fmla="*/ 361 w 904"/>
              <a:gd name="T83" fmla="*/ 894 h 903"/>
              <a:gd name="T84" fmla="*/ 361 w 904"/>
              <a:gd name="T85" fmla="*/ 762 h 903"/>
              <a:gd name="T86" fmla="*/ 349 w 904"/>
              <a:gd name="T87" fmla="*/ 753 h 903"/>
              <a:gd name="T88" fmla="*/ 305 w 904"/>
              <a:gd name="T89" fmla="*/ 597 h 903"/>
              <a:gd name="T90" fmla="*/ 343 w 904"/>
              <a:gd name="T91" fmla="*/ 469 h 903"/>
              <a:gd name="T92" fmla="*/ 383 w 904"/>
              <a:gd name="T93" fmla="*/ 426 h 903"/>
              <a:gd name="T94" fmla="*/ 418 w 904"/>
              <a:gd name="T95" fmla="*/ 383 h 903"/>
              <a:gd name="T96" fmla="*/ 471 w 904"/>
              <a:gd name="T97" fmla="*/ 342 h 903"/>
              <a:gd name="T98" fmla="*/ 544 w 904"/>
              <a:gd name="T99" fmla="*/ 315 h 903"/>
              <a:gd name="T100" fmla="*/ 627 w 904"/>
              <a:gd name="T101" fmla="*/ 302 h 903"/>
              <a:gd name="T102" fmla="*/ 754 w 904"/>
              <a:gd name="T103" fmla="*/ 348 h 903"/>
              <a:gd name="T104" fmla="*/ 763 w 904"/>
              <a:gd name="T105" fmla="*/ 360 h 903"/>
              <a:gd name="T106" fmla="*/ 895 w 904"/>
              <a:gd name="T107" fmla="*/ 360 h 903"/>
              <a:gd name="T108" fmla="*/ 904 w 904"/>
              <a:gd name="T109" fmla="*/ 348 h 903"/>
              <a:gd name="T110" fmla="*/ 902 w 904"/>
              <a:gd name="T111" fmla="*/ 217 h 903"/>
              <a:gd name="T112" fmla="*/ 889 w 904"/>
              <a:gd name="T113" fmla="*/ 211 h 90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904" h="903">
                <a:moveTo>
                  <a:pt x="889" y="211"/>
                </a:moveTo>
                <a:lnTo>
                  <a:pt x="768" y="211"/>
                </a:lnTo>
                <a:lnTo>
                  <a:pt x="765" y="211"/>
                </a:lnTo>
                <a:lnTo>
                  <a:pt x="763" y="212"/>
                </a:lnTo>
                <a:lnTo>
                  <a:pt x="761" y="213"/>
                </a:lnTo>
                <a:lnTo>
                  <a:pt x="758" y="215"/>
                </a:lnTo>
                <a:lnTo>
                  <a:pt x="756" y="217"/>
                </a:lnTo>
                <a:lnTo>
                  <a:pt x="755" y="220"/>
                </a:lnTo>
                <a:lnTo>
                  <a:pt x="754" y="222"/>
                </a:lnTo>
                <a:lnTo>
                  <a:pt x="754" y="225"/>
                </a:lnTo>
                <a:lnTo>
                  <a:pt x="754" y="271"/>
                </a:lnTo>
                <a:lnTo>
                  <a:pt x="663" y="271"/>
                </a:lnTo>
                <a:lnTo>
                  <a:pt x="627" y="272"/>
                </a:lnTo>
                <a:lnTo>
                  <a:pt x="593" y="275"/>
                </a:lnTo>
                <a:lnTo>
                  <a:pt x="576" y="277"/>
                </a:lnTo>
                <a:lnTo>
                  <a:pt x="561" y="281"/>
                </a:lnTo>
                <a:lnTo>
                  <a:pt x="545" y="284"/>
                </a:lnTo>
                <a:lnTo>
                  <a:pt x="529" y="287"/>
                </a:lnTo>
                <a:lnTo>
                  <a:pt x="513" y="292"/>
                </a:lnTo>
                <a:lnTo>
                  <a:pt x="498" y="298"/>
                </a:lnTo>
                <a:lnTo>
                  <a:pt x="484" y="302"/>
                </a:lnTo>
                <a:lnTo>
                  <a:pt x="470" y="309"/>
                </a:lnTo>
                <a:lnTo>
                  <a:pt x="457" y="315"/>
                </a:lnTo>
                <a:lnTo>
                  <a:pt x="443" y="323"/>
                </a:lnTo>
                <a:lnTo>
                  <a:pt x="431" y="329"/>
                </a:lnTo>
                <a:lnTo>
                  <a:pt x="418" y="337"/>
                </a:lnTo>
                <a:lnTo>
                  <a:pt x="415" y="328"/>
                </a:lnTo>
                <a:lnTo>
                  <a:pt x="409" y="319"/>
                </a:lnTo>
                <a:lnTo>
                  <a:pt x="565" y="163"/>
                </a:lnTo>
                <a:lnTo>
                  <a:pt x="578" y="170"/>
                </a:lnTo>
                <a:lnTo>
                  <a:pt x="590" y="176"/>
                </a:lnTo>
                <a:lnTo>
                  <a:pt x="597" y="178"/>
                </a:lnTo>
                <a:lnTo>
                  <a:pt x="604" y="179"/>
                </a:lnTo>
                <a:lnTo>
                  <a:pt x="610" y="180"/>
                </a:lnTo>
                <a:lnTo>
                  <a:pt x="618" y="180"/>
                </a:lnTo>
                <a:lnTo>
                  <a:pt x="627" y="180"/>
                </a:lnTo>
                <a:lnTo>
                  <a:pt x="636" y="178"/>
                </a:lnTo>
                <a:lnTo>
                  <a:pt x="644" y="176"/>
                </a:lnTo>
                <a:lnTo>
                  <a:pt x="653" y="173"/>
                </a:lnTo>
                <a:lnTo>
                  <a:pt x="661" y="169"/>
                </a:lnTo>
                <a:lnTo>
                  <a:pt x="668" y="164"/>
                </a:lnTo>
                <a:lnTo>
                  <a:pt x="676" y="160"/>
                </a:lnTo>
                <a:lnTo>
                  <a:pt x="681" y="154"/>
                </a:lnTo>
                <a:lnTo>
                  <a:pt x="687" y="147"/>
                </a:lnTo>
                <a:lnTo>
                  <a:pt x="693" y="141"/>
                </a:lnTo>
                <a:lnTo>
                  <a:pt x="697" y="133"/>
                </a:lnTo>
                <a:lnTo>
                  <a:pt x="701" y="125"/>
                </a:lnTo>
                <a:lnTo>
                  <a:pt x="704" y="117"/>
                </a:lnTo>
                <a:lnTo>
                  <a:pt x="706" y="108"/>
                </a:lnTo>
                <a:lnTo>
                  <a:pt x="707" y="99"/>
                </a:lnTo>
                <a:lnTo>
                  <a:pt x="709" y="90"/>
                </a:lnTo>
                <a:lnTo>
                  <a:pt x="707" y="81"/>
                </a:lnTo>
                <a:lnTo>
                  <a:pt x="706" y="72"/>
                </a:lnTo>
                <a:lnTo>
                  <a:pt x="704" y="63"/>
                </a:lnTo>
                <a:lnTo>
                  <a:pt x="701" y="55"/>
                </a:lnTo>
                <a:lnTo>
                  <a:pt x="697" y="47"/>
                </a:lnTo>
                <a:lnTo>
                  <a:pt x="693" y="39"/>
                </a:lnTo>
                <a:lnTo>
                  <a:pt x="687" y="32"/>
                </a:lnTo>
                <a:lnTo>
                  <a:pt x="681" y="25"/>
                </a:lnTo>
                <a:lnTo>
                  <a:pt x="676" y="20"/>
                </a:lnTo>
                <a:lnTo>
                  <a:pt x="668" y="15"/>
                </a:lnTo>
                <a:lnTo>
                  <a:pt x="661" y="11"/>
                </a:lnTo>
                <a:lnTo>
                  <a:pt x="653" y="6"/>
                </a:lnTo>
                <a:lnTo>
                  <a:pt x="644" y="4"/>
                </a:lnTo>
                <a:lnTo>
                  <a:pt x="636" y="2"/>
                </a:lnTo>
                <a:lnTo>
                  <a:pt x="627" y="0"/>
                </a:lnTo>
                <a:lnTo>
                  <a:pt x="618" y="0"/>
                </a:lnTo>
                <a:lnTo>
                  <a:pt x="609" y="0"/>
                </a:lnTo>
                <a:lnTo>
                  <a:pt x="600" y="2"/>
                </a:lnTo>
                <a:lnTo>
                  <a:pt x="591" y="4"/>
                </a:lnTo>
                <a:lnTo>
                  <a:pt x="583" y="6"/>
                </a:lnTo>
                <a:lnTo>
                  <a:pt x="575" y="11"/>
                </a:lnTo>
                <a:lnTo>
                  <a:pt x="567" y="15"/>
                </a:lnTo>
                <a:lnTo>
                  <a:pt x="561" y="20"/>
                </a:lnTo>
                <a:lnTo>
                  <a:pt x="554" y="25"/>
                </a:lnTo>
                <a:lnTo>
                  <a:pt x="548" y="32"/>
                </a:lnTo>
                <a:lnTo>
                  <a:pt x="543" y="39"/>
                </a:lnTo>
                <a:lnTo>
                  <a:pt x="538" y="47"/>
                </a:lnTo>
                <a:lnTo>
                  <a:pt x="535" y="55"/>
                </a:lnTo>
                <a:lnTo>
                  <a:pt x="531" y="63"/>
                </a:lnTo>
                <a:lnTo>
                  <a:pt x="529" y="72"/>
                </a:lnTo>
                <a:lnTo>
                  <a:pt x="528" y="81"/>
                </a:lnTo>
                <a:lnTo>
                  <a:pt x="528" y="90"/>
                </a:lnTo>
                <a:lnTo>
                  <a:pt x="529" y="105"/>
                </a:lnTo>
                <a:lnTo>
                  <a:pt x="532" y="118"/>
                </a:lnTo>
                <a:lnTo>
                  <a:pt x="537" y="131"/>
                </a:lnTo>
                <a:lnTo>
                  <a:pt x="545" y="142"/>
                </a:lnTo>
                <a:lnTo>
                  <a:pt x="388" y="298"/>
                </a:lnTo>
                <a:lnTo>
                  <a:pt x="379" y="293"/>
                </a:lnTo>
                <a:lnTo>
                  <a:pt x="369" y="289"/>
                </a:lnTo>
                <a:lnTo>
                  <a:pt x="358" y="286"/>
                </a:lnTo>
                <a:lnTo>
                  <a:pt x="347" y="285"/>
                </a:lnTo>
                <a:lnTo>
                  <a:pt x="339" y="286"/>
                </a:lnTo>
                <a:lnTo>
                  <a:pt x="331" y="287"/>
                </a:lnTo>
                <a:lnTo>
                  <a:pt x="325" y="289"/>
                </a:lnTo>
                <a:lnTo>
                  <a:pt x="318" y="292"/>
                </a:lnTo>
                <a:lnTo>
                  <a:pt x="311" y="294"/>
                </a:lnTo>
                <a:lnTo>
                  <a:pt x="304" y="299"/>
                </a:lnTo>
                <a:lnTo>
                  <a:pt x="299" y="303"/>
                </a:lnTo>
                <a:lnTo>
                  <a:pt x="294" y="308"/>
                </a:lnTo>
                <a:lnTo>
                  <a:pt x="288" y="313"/>
                </a:lnTo>
                <a:lnTo>
                  <a:pt x="284" y="319"/>
                </a:lnTo>
                <a:lnTo>
                  <a:pt x="281" y="325"/>
                </a:lnTo>
                <a:lnTo>
                  <a:pt x="277" y="332"/>
                </a:lnTo>
                <a:lnTo>
                  <a:pt x="275" y="338"/>
                </a:lnTo>
                <a:lnTo>
                  <a:pt x="273" y="346"/>
                </a:lnTo>
                <a:lnTo>
                  <a:pt x="271" y="353"/>
                </a:lnTo>
                <a:lnTo>
                  <a:pt x="271" y="361"/>
                </a:lnTo>
                <a:lnTo>
                  <a:pt x="273" y="372"/>
                </a:lnTo>
                <a:lnTo>
                  <a:pt x="275" y="383"/>
                </a:lnTo>
                <a:lnTo>
                  <a:pt x="278" y="393"/>
                </a:lnTo>
                <a:lnTo>
                  <a:pt x="284" y="403"/>
                </a:lnTo>
                <a:lnTo>
                  <a:pt x="134" y="553"/>
                </a:lnTo>
                <a:lnTo>
                  <a:pt x="124" y="547"/>
                </a:lnTo>
                <a:lnTo>
                  <a:pt x="113" y="545"/>
                </a:lnTo>
                <a:lnTo>
                  <a:pt x="102" y="543"/>
                </a:lnTo>
                <a:lnTo>
                  <a:pt x="91" y="542"/>
                </a:lnTo>
                <a:lnTo>
                  <a:pt x="82" y="542"/>
                </a:lnTo>
                <a:lnTo>
                  <a:pt x="73" y="544"/>
                </a:lnTo>
                <a:lnTo>
                  <a:pt x="64" y="546"/>
                </a:lnTo>
                <a:lnTo>
                  <a:pt x="56" y="548"/>
                </a:lnTo>
                <a:lnTo>
                  <a:pt x="48" y="553"/>
                </a:lnTo>
                <a:lnTo>
                  <a:pt x="40" y="557"/>
                </a:lnTo>
                <a:lnTo>
                  <a:pt x="33" y="562"/>
                </a:lnTo>
                <a:lnTo>
                  <a:pt x="26" y="568"/>
                </a:lnTo>
                <a:lnTo>
                  <a:pt x="21" y="574"/>
                </a:lnTo>
                <a:lnTo>
                  <a:pt x="16" y="581"/>
                </a:lnTo>
                <a:lnTo>
                  <a:pt x="12" y="589"/>
                </a:lnTo>
                <a:lnTo>
                  <a:pt x="7" y="597"/>
                </a:lnTo>
                <a:lnTo>
                  <a:pt x="5" y="605"/>
                </a:lnTo>
                <a:lnTo>
                  <a:pt x="3" y="614"/>
                </a:lnTo>
                <a:lnTo>
                  <a:pt x="0" y="623"/>
                </a:lnTo>
                <a:lnTo>
                  <a:pt x="0" y="632"/>
                </a:lnTo>
                <a:lnTo>
                  <a:pt x="0" y="641"/>
                </a:lnTo>
                <a:lnTo>
                  <a:pt x="3" y="650"/>
                </a:lnTo>
                <a:lnTo>
                  <a:pt x="5" y="659"/>
                </a:lnTo>
                <a:lnTo>
                  <a:pt x="7" y="667"/>
                </a:lnTo>
                <a:lnTo>
                  <a:pt x="12" y="675"/>
                </a:lnTo>
                <a:lnTo>
                  <a:pt x="16" y="683"/>
                </a:lnTo>
                <a:lnTo>
                  <a:pt x="21" y="690"/>
                </a:lnTo>
                <a:lnTo>
                  <a:pt x="26" y="696"/>
                </a:lnTo>
                <a:lnTo>
                  <a:pt x="33" y="702"/>
                </a:lnTo>
                <a:lnTo>
                  <a:pt x="40" y="706"/>
                </a:lnTo>
                <a:lnTo>
                  <a:pt x="48" y="711"/>
                </a:lnTo>
                <a:lnTo>
                  <a:pt x="56" y="716"/>
                </a:lnTo>
                <a:lnTo>
                  <a:pt x="64" y="718"/>
                </a:lnTo>
                <a:lnTo>
                  <a:pt x="73" y="720"/>
                </a:lnTo>
                <a:lnTo>
                  <a:pt x="82" y="722"/>
                </a:lnTo>
                <a:lnTo>
                  <a:pt x="91" y="722"/>
                </a:lnTo>
                <a:lnTo>
                  <a:pt x="100" y="722"/>
                </a:lnTo>
                <a:lnTo>
                  <a:pt x="109" y="720"/>
                </a:lnTo>
                <a:lnTo>
                  <a:pt x="118" y="718"/>
                </a:lnTo>
                <a:lnTo>
                  <a:pt x="126" y="716"/>
                </a:lnTo>
                <a:lnTo>
                  <a:pt x="134" y="711"/>
                </a:lnTo>
                <a:lnTo>
                  <a:pt x="142" y="706"/>
                </a:lnTo>
                <a:lnTo>
                  <a:pt x="148" y="702"/>
                </a:lnTo>
                <a:lnTo>
                  <a:pt x="155" y="696"/>
                </a:lnTo>
                <a:lnTo>
                  <a:pt x="161" y="690"/>
                </a:lnTo>
                <a:lnTo>
                  <a:pt x="165" y="683"/>
                </a:lnTo>
                <a:lnTo>
                  <a:pt x="170" y="675"/>
                </a:lnTo>
                <a:lnTo>
                  <a:pt x="174" y="667"/>
                </a:lnTo>
                <a:lnTo>
                  <a:pt x="177" y="659"/>
                </a:lnTo>
                <a:lnTo>
                  <a:pt x="179" y="650"/>
                </a:lnTo>
                <a:lnTo>
                  <a:pt x="181" y="641"/>
                </a:lnTo>
                <a:lnTo>
                  <a:pt x="181" y="632"/>
                </a:lnTo>
                <a:lnTo>
                  <a:pt x="181" y="623"/>
                </a:lnTo>
                <a:lnTo>
                  <a:pt x="180" y="615"/>
                </a:lnTo>
                <a:lnTo>
                  <a:pt x="178" y="607"/>
                </a:lnTo>
                <a:lnTo>
                  <a:pt x="174" y="599"/>
                </a:lnTo>
                <a:lnTo>
                  <a:pt x="171" y="591"/>
                </a:lnTo>
                <a:lnTo>
                  <a:pt x="168" y="585"/>
                </a:lnTo>
                <a:lnTo>
                  <a:pt x="163" y="578"/>
                </a:lnTo>
                <a:lnTo>
                  <a:pt x="157" y="571"/>
                </a:lnTo>
                <a:lnTo>
                  <a:pt x="305" y="424"/>
                </a:lnTo>
                <a:lnTo>
                  <a:pt x="316" y="430"/>
                </a:lnTo>
                <a:lnTo>
                  <a:pt x="328" y="433"/>
                </a:lnTo>
                <a:lnTo>
                  <a:pt x="314" y="457"/>
                </a:lnTo>
                <a:lnTo>
                  <a:pt x="303" y="483"/>
                </a:lnTo>
                <a:lnTo>
                  <a:pt x="294" y="510"/>
                </a:lnTo>
                <a:lnTo>
                  <a:pt x="286" y="538"/>
                </a:lnTo>
                <a:lnTo>
                  <a:pt x="279" y="568"/>
                </a:lnTo>
                <a:lnTo>
                  <a:pt x="275" y="598"/>
                </a:lnTo>
                <a:lnTo>
                  <a:pt x="273" y="630"/>
                </a:lnTo>
                <a:lnTo>
                  <a:pt x="271" y="662"/>
                </a:lnTo>
                <a:lnTo>
                  <a:pt x="271" y="753"/>
                </a:lnTo>
                <a:lnTo>
                  <a:pt x="226" y="753"/>
                </a:lnTo>
                <a:lnTo>
                  <a:pt x="223" y="753"/>
                </a:lnTo>
                <a:lnTo>
                  <a:pt x="221" y="754"/>
                </a:lnTo>
                <a:lnTo>
                  <a:pt x="218" y="755"/>
                </a:lnTo>
                <a:lnTo>
                  <a:pt x="216" y="757"/>
                </a:lnTo>
                <a:lnTo>
                  <a:pt x="214" y="760"/>
                </a:lnTo>
                <a:lnTo>
                  <a:pt x="213" y="762"/>
                </a:lnTo>
                <a:lnTo>
                  <a:pt x="212" y="764"/>
                </a:lnTo>
                <a:lnTo>
                  <a:pt x="212" y="767"/>
                </a:lnTo>
                <a:lnTo>
                  <a:pt x="212" y="888"/>
                </a:lnTo>
                <a:lnTo>
                  <a:pt x="212" y="891"/>
                </a:lnTo>
                <a:lnTo>
                  <a:pt x="213" y="894"/>
                </a:lnTo>
                <a:lnTo>
                  <a:pt x="214" y="896"/>
                </a:lnTo>
                <a:lnTo>
                  <a:pt x="216" y="898"/>
                </a:lnTo>
                <a:lnTo>
                  <a:pt x="218" y="901"/>
                </a:lnTo>
                <a:lnTo>
                  <a:pt x="221" y="902"/>
                </a:lnTo>
                <a:lnTo>
                  <a:pt x="223" y="903"/>
                </a:lnTo>
                <a:lnTo>
                  <a:pt x="226" y="903"/>
                </a:lnTo>
                <a:lnTo>
                  <a:pt x="347" y="903"/>
                </a:lnTo>
                <a:lnTo>
                  <a:pt x="349" y="903"/>
                </a:lnTo>
                <a:lnTo>
                  <a:pt x="353" y="902"/>
                </a:lnTo>
                <a:lnTo>
                  <a:pt x="355" y="901"/>
                </a:lnTo>
                <a:lnTo>
                  <a:pt x="357" y="898"/>
                </a:lnTo>
                <a:lnTo>
                  <a:pt x="360" y="896"/>
                </a:lnTo>
                <a:lnTo>
                  <a:pt x="361" y="894"/>
                </a:lnTo>
                <a:lnTo>
                  <a:pt x="362" y="891"/>
                </a:lnTo>
                <a:lnTo>
                  <a:pt x="362" y="888"/>
                </a:lnTo>
                <a:lnTo>
                  <a:pt x="362" y="767"/>
                </a:lnTo>
                <a:lnTo>
                  <a:pt x="362" y="764"/>
                </a:lnTo>
                <a:lnTo>
                  <a:pt x="361" y="762"/>
                </a:lnTo>
                <a:lnTo>
                  <a:pt x="360" y="760"/>
                </a:lnTo>
                <a:lnTo>
                  <a:pt x="357" y="757"/>
                </a:lnTo>
                <a:lnTo>
                  <a:pt x="355" y="755"/>
                </a:lnTo>
                <a:lnTo>
                  <a:pt x="353" y="754"/>
                </a:lnTo>
                <a:lnTo>
                  <a:pt x="349" y="753"/>
                </a:lnTo>
                <a:lnTo>
                  <a:pt x="347" y="753"/>
                </a:lnTo>
                <a:lnTo>
                  <a:pt x="302" y="753"/>
                </a:lnTo>
                <a:lnTo>
                  <a:pt x="302" y="662"/>
                </a:lnTo>
                <a:lnTo>
                  <a:pt x="303" y="629"/>
                </a:lnTo>
                <a:lnTo>
                  <a:pt x="305" y="597"/>
                </a:lnTo>
                <a:lnTo>
                  <a:pt x="310" y="566"/>
                </a:lnTo>
                <a:lnTo>
                  <a:pt x="317" y="537"/>
                </a:lnTo>
                <a:lnTo>
                  <a:pt x="326" y="509"/>
                </a:lnTo>
                <a:lnTo>
                  <a:pt x="336" y="482"/>
                </a:lnTo>
                <a:lnTo>
                  <a:pt x="343" y="469"/>
                </a:lnTo>
                <a:lnTo>
                  <a:pt x="348" y="457"/>
                </a:lnTo>
                <a:lnTo>
                  <a:pt x="355" y="446"/>
                </a:lnTo>
                <a:lnTo>
                  <a:pt x="363" y="434"/>
                </a:lnTo>
                <a:lnTo>
                  <a:pt x="373" y="431"/>
                </a:lnTo>
                <a:lnTo>
                  <a:pt x="383" y="426"/>
                </a:lnTo>
                <a:lnTo>
                  <a:pt x="393" y="420"/>
                </a:lnTo>
                <a:lnTo>
                  <a:pt x="401" y="413"/>
                </a:lnTo>
                <a:lnTo>
                  <a:pt x="408" y="404"/>
                </a:lnTo>
                <a:lnTo>
                  <a:pt x="414" y="395"/>
                </a:lnTo>
                <a:lnTo>
                  <a:pt x="418" y="383"/>
                </a:lnTo>
                <a:lnTo>
                  <a:pt x="421" y="372"/>
                </a:lnTo>
                <a:lnTo>
                  <a:pt x="433" y="364"/>
                </a:lnTo>
                <a:lnTo>
                  <a:pt x="445" y="356"/>
                </a:lnTo>
                <a:lnTo>
                  <a:pt x="458" y="348"/>
                </a:lnTo>
                <a:lnTo>
                  <a:pt x="471" y="342"/>
                </a:lnTo>
                <a:lnTo>
                  <a:pt x="485" y="335"/>
                </a:lnTo>
                <a:lnTo>
                  <a:pt x="498" y="329"/>
                </a:lnTo>
                <a:lnTo>
                  <a:pt x="513" y="324"/>
                </a:lnTo>
                <a:lnTo>
                  <a:pt x="529" y="319"/>
                </a:lnTo>
                <a:lnTo>
                  <a:pt x="544" y="315"/>
                </a:lnTo>
                <a:lnTo>
                  <a:pt x="559" y="311"/>
                </a:lnTo>
                <a:lnTo>
                  <a:pt x="576" y="308"/>
                </a:lnTo>
                <a:lnTo>
                  <a:pt x="593" y="306"/>
                </a:lnTo>
                <a:lnTo>
                  <a:pt x="610" y="303"/>
                </a:lnTo>
                <a:lnTo>
                  <a:pt x="627" y="302"/>
                </a:lnTo>
                <a:lnTo>
                  <a:pt x="645" y="301"/>
                </a:lnTo>
                <a:lnTo>
                  <a:pt x="663" y="301"/>
                </a:lnTo>
                <a:lnTo>
                  <a:pt x="754" y="301"/>
                </a:lnTo>
                <a:lnTo>
                  <a:pt x="754" y="346"/>
                </a:lnTo>
                <a:lnTo>
                  <a:pt x="754" y="348"/>
                </a:lnTo>
                <a:lnTo>
                  <a:pt x="755" y="352"/>
                </a:lnTo>
                <a:lnTo>
                  <a:pt x="756" y="354"/>
                </a:lnTo>
                <a:lnTo>
                  <a:pt x="758" y="356"/>
                </a:lnTo>
                <a:lnTo>
                  <a:pt x="761" y="359"/>
                </a:lnTo>
                <a:lnTo>
                  <a:pt x="763" y="360"/>
                </a:lnTo>
                <a:lnTo>
                  <a:pt x="765" y="361"/>
                </a:lnTo>
                <a:lnTo>
                  <a:pt x="768" y="361"/>
                </a:lnTo>
                <a:lnTo>
                  <a:pt x="889" y="361"/>
                </a:lnTo>
                <a:lnTo>
                  <a:pt x="892" y="361"/>
                </a:lnTo>
                <a:lnTo>
                  <a:pt x="895" y="360"/>
                </a:lnTo>
                <a:lnTo>
                  <a:pt x="897" y="359"/>
                </a:lnTo>
                <a:lnTo>
                  <a:pt x="899" y="356"/>
                </a:lnTo>
                <a:lnTo>
                  <a:pt x="902" y="354"/>
                </a:lnTo>
                <a:lnTo>
                  <a:pt x="903" y="352"/>
                </a:lnTo>
                <a:lnTo>
                  <a:pt x="904" y="348"/>
                </a:lnTo>
                <a:lnTo>
                  <a:pt x="904" y="346"/>
                </a:lnTo>
                <a:lnTo>
                  <a:pt x="904" y="225"/>
                </a:lnTo>
                <a:lnTo>
                  <a:pt x="904" y="222"/>
                </a:lnTo>
                <a:lnTo>
                  <a:pt x="903" y="220"/>
                </a:lnTo>
                <a:lnTo>
                  <a:pt x="902" y="217"/>
                </a:lnTo>
                <a:lnTo>
                  <a:pt x="899" y="215"/>
                </a:lnTo>
                <a:lnTo>
                  <a:pt x="897" y="213"/>
                </a:lnTo>
                <a:lnTo>
                  <a:pt x="895" y="212"/>
                </a:lnTo>
                <a:lnTo>
                  <a:pt x="892" y="211"/>
                </a:lnTo>
                <a:lnTo>
                  <a:pt x="889" y="211"/>
                </a:ln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dirty="0"/>
          </a:p>
        </p:txBody>
      </p:sp>
      <p:grpSp>
        <p:nvGrpSpPr>
          <p:cNvPr id="39" name="Group 38" descr="Icon of gears. ">
            <a:extLst>
              <a:ext uri="{FF2B5EF4-FFF2-40B4-BE49-F238E27FC236}">
                <a16:creationId xmlns:a16="http://schemas.microsoft.com/office/drawing/2014/main" id="{5BC0E3F0-447D-4721-AB1F-C8243BA36671}"/>
              </a:ext>
            </a:extLst>
          </p:cNvPr>
          <p:cNvGrpSpPr/>
          <p:nvPr/>
        </p:nvGrpSpPr>
        <p:grpSpPr>
          <a:xfrm>
            <a:off x="4717582" y="5353558"/>
            <a:ext cx="343837" cy="343837"/>
            <a:chOff x="7613650" y="1387475"/>
            <a:chExt cx="284163" cy="284163"/>
          </a:xfrm>
          <a:solidFill>
            <a:schemeClr val="bg1"/>
          </a:solidFill>
        </p:grpSpPr>
        <p:sp>
          <p:nvSpPr>
            <p:cNvPr id="40" name="Freeform 4359">
              <a:extLst>
                <a:ext uri="{FF2B5EF4-FFF2-40B4-BE49-F238E27FC236}">
                  <a16:creationId xmlns:a16="http://schemas.microsoft.com/office/drawing/2014/main" id="{351831F3-9830-4A23-8B34-11A3FCCA027E}"/>
                </a:ext>
              </a:extLst>
            </p:cNvPr>
            <p:cNvSpPr>
              <a:spLocks noEditPoints="1"/>
            </p:cNvSpPr>
            <p:nvPr/>
          </p:nvSpPr>
          <p:spPr bwMode="auto">
            <a:xfrm>
              <a:off x="7613650" y="1471613"/>
              <a:ext cx="200025" cy="200025"/>
            </a:xfrm>
            <a:custGeom>
              <a:avLst/>
              <a:gdLst>
                <a:gd name="T0" fmla="*/ 276 w 629"/>
                <a:gd name="T1" fmla="*/ 436 h 629"/>
                <a:gd name="T2" fmla="*/ 233 w 629"/>
                <a:gd name="T3" fmla="*/ 411 h 629"/>
                <a:gd name="T4" fmla="*/ 202 w 629"/>
                <a:gd name="T5" fmla="*/ 374 h 629"/>
                <a:gd name="T6" fmla="*/ 187 w 629"/>
                <a:gd name="T7" fmla="*/ 325 h 629"/>
                <a:gd name="T8" fmla="*/ 192 w 629"/>
                <a:gd name="T9" fmla="*/ 274 h 629"/>
                <a:gd name="T10" fmla="*/ 216 w 629"/>
                <a:gd name="T11" fmla="*/ 231 h 629"/>
                <a:gd name="T12" fmla="*/ 253 w 629"/>
                <a:gd name="T13" fmla="*/ 199 h 629"/>
                <a:gd name="T14" fmla="*/ 301 w 629"/>
                <a:gd name="T15" fmla="*/ 184 h 629"/>
                <a:gd name="T16" fmla="*/ 352 w 629"/>
                <a:gd name="T17" fmla="*/ 190 h 629"/>
                <a:gd name="T18" fmla="*/ 395 w 629"/>
                <a:gd name="T19" fmla="*/ 213 h 629"/>
                <a:gd name="T20" fmla="*/ 426 w 629"/>
                <a:gd name="T21" fmla="*/ 252 h 629"/>
                <a:gd name="T22" fmla="*/ 441 w 629"/>
                <a:gd name="T23" fmla="*/ 300 h 629"/>
                <a:gd name="T24" fmla="*/ 436 w 629"/>
                <a:gd name="T25" fmla="*/ 350 h 629"/>
                <a:gd name="T26" fmla="*/ 413 w 629"/>
                <a:gd name="T27" fmla="*/ 394 h 629"/>
                <a:gd name="T28" fmla="*/ 375 w 629"/>
                <a:gd name="T29" fmla="*/ 425 h 629"/>
                <a:gd name="T30" fmla="*/ 327 w 629"/>
                <a:gd name="T31" fmla="*/ 440 h 629"/>
                <a:gd name="T32" fmla="*/ 572 w 629"/>
                <a:gd name="T33" fmla="*/ 346 h 629"/>
                <a:gd name="T34" fmla="*/ 574 w 629"/>
                <a:gd name="T35" fmla="*/ 302 h 629"/>
                <a:gd name="T36" fmla="*/ 620 w 629"/>
                <a:gd name="T37" fmla="*/ 241 h 629"/>
                <a:gd name="T38" fmla="*/ 628 w 629"/>
                <a:gd name="T39" fmla="*/ 231 h 629"/>
                <a:gd name="T40" fmla="*/ 625 w 629"/>
                <a:gd name="T41" fmla="*/ 219 h 629"/>
                <a:gd name="T42" fmla="*/ 544 w 629"/>
                <a:gd name="T43" fmla="*/ 84 h 629"/>
                <a:gd name="T44" fmla="*/ 532 w 629"/>
                <a:gd name="T45" fmla="*/ 83 h 629"/>
                <a:gd name="T46" fmla="*/ 447 w 629"/>
                <a:gd name="T47" fmla="*/ 88 h 629"/>
                <a:gd name="T48" fmla="*/ 407 w 629"/>
                <a:gd name="T49" fmla="*/ 69 h 629"/>
                <a:gd name="T50" fmla="*/ 404 w 629"/>
                <a:gd name="T51" fmla="*/ 7 h 629"/>
                <a:gd name="T52" fmla="*/ 395 w 629"/>
                <a:gd name="T53" fmla="*/ 0 h 629"/>
                <a:gd name="T54" fmla="*/ 235 w 629"/>
                <a:gd name="T55" fmla="*/ 1 h 629"/>
                <a:gd name="T56" fmla="*/ 227 w 629"/>
                <a:gd name="T57" fmla="*/ 10 h 629"/>
                <a:gd name="T58" fmla="*/ 216 w 629"/>
                <a:gd name="T59" fmla="*/ 72 h 629"/>
                <a:gd name="T60" fmla="*/ 177 w 629"/>
                <a:gd name="T61" fmla="*/ 91 h 629"/>
                <a:gd name="T62" fmla="*/ 98 w 629"/>
                <a:gd name="T63" fmla="*/ 84 h 629"/>
                <a:gd name="T64" fmla="*/ 87 w 629"/>
                <a:gd name="T65" fmla="*/ 83 h 629"/>
                <a:gd name="T66" fmla="*/ 78 w 629"/>
                <a:gd name="T67" fmla="*/ 90 h 629"/>
                <a:gd name="T68" fmla="*/ 1 w 629"/>
                <a:gd name="T69" fmla="*/ 228 h 629"/>
                <a:gd name="T70" fmla="*/ 57 w 629"/>
                <a:gd name="T71" fmla="*/ 269 h 629"/>
                <a:gd name="T72" fmla="*/ 54 w 629"/>
                <a:gd name="T73" fmla="*/ 313 h 629"/>
                <a:gd name="T74" fmla="*/ 57 w 629"/>
                <a:gd name="T75" fmla="*/ 355 h 629"/>
                <a:gd name="T76" fmla="*/ 2 w 629"/>
                <a:gd name="T77" fmla="*/ 391 h 629"/>
                <a:gd name="T78" fmla="*/ 1 w 629"/>
                <a:gd name="T79" fmla="*/ 402 h 629"/>
                <a:gd name="T80" fmla="*/ 86 w 629"/>
                <a:gd name="T81" fmla="*/ 543 h 629"/>
                <a:gd name="T82" fmla="*/ 98 w 629"/>
                <a:gd name="T83" fmla="*/ 542 h 629"/>
                <a:gd name="T84" fmla="*/ 177 w 629"/>
                <a:gd name="T85" fmla="*/ 533 h 629"/>
                <a:gd name="T86" fmla="*/ 216 w 629"/>
                <a:gd name="T87" fmla="*/ 552 h 629"/>
                <a:gd name="T88" fmla="*/ 227 w 629"/>
                <a:gd name="T89" fmla="*/ 620 h 629"/>
                <a:gd name="T90" fmla="*/ 235 w 629"/>
                <a:gd name="T91" fmla="*/ 628 h 629"/>
                <a:gd name="T92" fmla="*/ 395 w 629"/>
                <a:gd name="T93" fmla="*/ 629 h 629"/>
                <a:gd name="T94" fmla="*/ 404 w 629"/>
                <a:gd name="T95" fmla="*/ 623 h 629"/>
                <a:gd name="T96" fmla="*/ 407 w 629"/>
                <a:gd name="T97" fmla="*/ 556 h 629"/>
                <a:gd name="T98" fmla="*/ 447 w 629"/>
                <a:gd name="T99" fmla="*/ 538 h 629"/>
                <a:gd name="T100" fmla="*/ 533 w 629"/>
                <a:gd name="T101" fmla="*/ 543 h 629"/>
                <a:gd name="T102" fmla="*/ 545 w 629"/>
                <a:gd name="T103" fmla="*/ 543 h 629"/>
                <a:gd name="T104" fmla="*/ 627 w 629"/>
                <a:gd name="T105" fmla="*/ 405 h 629"/>
                <a:gd name="T106" fmla="*/ 628 w 629"/>
                <a:gd name="T107" fmla="*/ 394 h 629"/>
                <a:gd name="T108" fmla="*/ 621 w 629"/>
                <a:gd name="T109" fmla="*/ 385 h 6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629" h="629">
                  <a:moveTo>
                    <a:pt x="314" y="441"/>
                  </a:moveTo>
                  <a:lnTo>
                    <a:pt x="301" y="440"/>
                  </a:lnTo>
                  <a:lnTo>
                    <a:pt x="288" y="439"/>
                  </a:lnTo>
                  <a:lnTo>
                    <a:pt x="276" y="436"/>
                  </a:lnTo>
                  <a:lnTo>
                    <a:pt x="264" y="430"/>
                  </a:lnTo>
                  <a:lnTo>
                    <a:pt x="253" y="425"/>
                  </a:lnTo>
                  <a:lnTo>
                    <a:pt x="242" y="418"/>
                  </a:lnTo>
                  <a:lnTo>
                    <a:pt x="233" y="411"/>
                  </a:lnTo>
                  <a:lnTo>
                    <a:pt x="223" y="404"/>
                  </a:lnTo>
                  <a:lnTo>
                    <a:pt x="216" y="394"/>
                  </a:lnTo>
                  <a:lnTo>
                    <a:pt x="208" y="384"/>
                  </a:lnTo>
                  <a:lnTo>
                    <a:pt x="202" y="374"/>
                  </a:lnTo>
                  <a:lnTo>
                    <a:pt x="196" y="362"/>
                  </a:lnTo>
                  <a:lnTo>
                    <a:pt x="192" y="350"/>
                  </a:lnTo>
                  <a:lnTo>
                    <a:pt x="189" y="338"/>
                  </a:lnTo>
                  <a:lnTo>
                    <a:pt x="187" y="325"/>
                  </a:lnTo>
                  <a:lnTo>
                    <a:pt x="186" y="313"/>
                  </a:lnTo>
                  <a:lnTo>
                    <a:pt x="187" y="300"/>
                  </a:lnTo>
                  <a:lnTo>
                    <a:pt x="189" y="287"/>
                  </a:lnTo>
                  <a:lnTo>
                    <a:pt x="192" y="274"/>
                  </a:lnTo>
                  <a:lnTo>
                    <a:pt x="196" y="262"/>
                  </a:lnTo>
                  <a:lnTo>
                    <a:pt x="202" y="252"/>
                  </a:lnTo>
                  <a:lnTo>
                    <a:pt x="208" y="241"/>
                  </a:lnTo>
                  <a:lnTo>
                    <a:pt x="216" y="231"/>
                  </a:lnTo>
                  <a:lnTo>
                    <a:pt x="223" y="222"/>
                  </a:lnTo>
                  <a:lnTo>
                    <a:pt x="233" y="213"/>
                  </a:lnTo>
                  <a:lnTo>
                    <a:pt x="242" y="206"/>
                  </a:lnTo>
                  <a:lnTo>
                    <a:pt x="253" y="199"/>
                  </a:lnTo>
                  <a:lnTo>
                    <a:pt x="264" y="194"/>
                  </a:lnTo>
                  <a:lnTo>
                    <a:pt x="276" y="190"/>
                  </a:lnTo>
                  <a:lnTo>
                    <a:pt x="288" y="186"/>
                  </a:lnTo>
                  <a:lnTo>
                    <a:pt x="301" y="184"/>
                  </a:lnTo>
                  <a:lnTo>
                    <a:pt x="314" y="184"/>
                  </a:lnTo>
                  <a:lnTo>
                    <a:pt x="327" y="184"/>
                  </a:lnTo>
                  <a:lnTo>
                    <a:pt x="340" y="186"/>
                  </a:lnTo>
                  <a:lnTo>
                    <a:pt x="352" y="190"/>
                  </a:lnTo>
                  <a:lnTo>
                    <a:pt x="363" y="194"/>
                  </a:lnTo>
                  <a:lnTo>
                    <a:pt x="375" y="199"/>
                  </a:lnTo>
                  <a:lnTo>
                    <a:pt x="386" y="206"/>
                  </a:lnTo>
                  <a:lnTo>
                    <a:pt x="395" y="213"/>
                  </a:lnTo>
                  <a:lnTo>
                    <a:pt x="404" y="222"/>
                  </a:lnTo>
                  <a:lnTo>
                    <a:pt x="413" y="231"/>
                  </a:lnTo>
                  <a:lnTo>
                    <a:pt x="420" y="241"/>
                  </a:lnTo>
                  <a:lnTo>
                    <a:pt x="426" y="252"/>
                  </a:lnTo>
                  <a:lnTo>
                    <a:pt x="432" y="262"/>
                  </a:lnTo>
                  <a:lnTo>
                    <a:pt x="436" y="274"/>
                  </a:lnTo>
                  <a:lnTo>
                    <a:pt x="439" y="287"/>
                  </a:lnTo>
                  <a:lnTo>
                    <a:pt x="441" y="300"/>
                  </a:lnTo>
                  <a:lnTo>
                    <a:pt x="443" y="313"/>
                  </a:lnTo>
                  <a:lnTo>
                    <a:pt x="441" y="325"/>
                  </a:lnTo>
                  <a:lnTo>
                    <a:pt x="439" y="338"/>
                  </a:lnTo>
                  <a:lnTo>
                    <a:pt x="436" y="350"/>
                  </a:lnTo>
                  <a:lnTo>
                    <a:pt x="432" y="362"/>
                  </a:lnTo>
                  <a:lnTo>
                    <a:pt x="426" y="374"/>
                  </a:lnTo>
                  <a:lnTo>
                    <a:pt x="420" y="384"/>
                  </a:lnTo>
                  <a:lnTo>
                    <a:pt x="413" y="394"/>
                  </a:lnTo>
                  <a:lnTo>
                    <a:pt x="404" y="404"/>
                  </a:lnTo>
                  <a:lnTo>
                    <a:pt x="395" y="411"/>
                  </a:lnTo>
                  <a:lnTo>
                    <a:pt x="386" y="418"/>
                  </a:lnTo>
                  <a:lnTo>
                    <a:pt x="375" y="425"/>
                  </a:lnTo>
                  <a:lnTo>
                    <a:pt x="363" y="430"/>
                  </a:lnTo>
                  <a:lnTo>
                    <a:pt x="352" y="436"/>
                  </a:lnTo>
                  <a:lnTo>
                    <a:pt x="340" y="439"/>
                  </a:lnTo>
                  <a:lnTo>
                    <a:pt x="327" y="440"/>
                  </a:lnTo>
                  <a:lnTo>
                    <a:pt x="314" y="441"/>
                  </a:lnTo>
                  <a:close/>
                  <a:moveTo>
                    <a:pt x="621" y="385"/>
                  </a:moveTo>
                  <a:lnTo>
                    <a:pt x="571" y="355"/>
                  </a:lnTo>
                  <a:lnTo>
                    <a:pt x="572" y="346"/>
                  </a:lnTo>
                  <a:lnTo>
                    <a:pt x="573" y="335"/>
                  </a:lnTo>
                  <a:lnTo>
                    <a:pt x="574" y="323"/>
                  </a:lnTo>
                  <a:lnTo>
                    <a:pt x="574" y="313"/>
                  </a:lnTo>
                  <a:lnTo>
                    <a:pt x="574" y="302"/>
                  </a:lnTo>
                  <a:lnTo>
                    <a:pt x="573" y="291"/>
                  </a:lnTo>
                  <a:lnTo>
                    <a:pt x="572" y="280"/>
                  </a:lnTo>
                  <a:lnTo>
                    <a:pt x="570" y="269"/>
                  </a:lnTo>
                  <a:lnTo>
                    <a:pt x="620" y="241"/>
                  </a:lnTo>
                  <a:lnTo>
                    <a:pt x="623" y="239"/>
                  </a:lnTo>
                  <a:lnTo>
                    <a:pt x="624" y="237"/>
                  </a:lnTo>
                  <a:lnTo>
                    <a:pt x="627" y="234"/>
                  </a:lnTo>
                  <a:lnTo>
                    <a:pt x="628" y="231"/>
                  </a:lnTo>
                  <a:lnTo>
                    <a:pt x="628" y="228"/>
                  </a:lnTo>
                  <a:lnTo>
                    <a:pt x="628" y="226"/>
                  </a:lnTo>
                  <a:lnTo>
                    <a:pt x="628" y="223"/>
                  </a:lnTo>
                  <a:lnTo>
                    <a:pt x="625" y="219"/>
                  </a:lnTo>
                  <a:lnTo>
                    <a:pt x="551" y="90"/>
                  </a:lnTo>
                  <a:lnTo>
                    <a:pt x="548" y="87"/>
                  </a:lnTo>
                  <a:lnTo>
                    <a:pt x="546" y="85"/>
                  </a:lnTo>
                  <a:lnTo>
                    <a:pt x="544" y="84"/>
                  </a:lnTo>
                  <a:lnTo>
                    <a:pt x="541" y="83"/>
                  </a:lnTo>
                  <a:lnTo>
                    <a:pt x="539" y="81"/>
                  </a:lnTo>
                  <a:lnTo>
                    <a:pt x="536" y="81"/>
                  </a:lnTo>
                  <a:lnTo>
                    <a:pt x="532" y="83"/>
                  </a:lnTo>
                  <a:lnTo>
                    <a:pt x="530" y="84"/>
                  </a:lnTo>
                  <a:lnTo>
                    <a:pt x="481" y="113"/>
                  </a:lnTo>
                  <a:lnTo>
                    <a:pt x="465" y="99"/>
                  </a:lnTo>
                  <a:lnTo>
                    <a:pt x="447" y="88"/>
                  </a:lnTo>
                  <a:lnTo>
                    <a:pt x="438" y="83"/>
                  </a:lnTo>
                  <a:lnTo>
                    <a:pt x="429" y="77"/>
                  </a:lnTo>
                  <a:lnTo>
                    <a:pt x="418" y="73"/>
                  </a:lnTo>
                  <a:lnTo>
                    <a:pt x="407" y="69"/>
                  </a:lnTo>
                  <a:lnTo>
                    <a:pt x="407" y="15"/>
                  </a:lnTo>
                  <a:lnTo>
                    <a:pt x="407" y="12"/>
                  </a:lnTo>
                  <a:lnTo>
                    <a:pt x="406" y="10"/>
                  </a:lnTo>
                  <a:lnTo>
                    <a:pt x="404" y="7"/>
                  </a:lnTo>
                  <a:lnTo>
                    <a:pt x="403" y="4"/>
                  </a:lnTo>
                  <a:lnTo>
                    <a:pt x="401" y="2"/>
                  </a:lnTo>
                  <a:lnTo>
                    <a:pt x="398" y="1"/>
                  </a:lnTo>
                  <a:lnTo>
                    <a:pt x="395" y="0"/>
                  </a:lnTo>
                  <a:lnTo>
                    <a:pt x="392" y="0"/>
                  </a:lnTo>
                  <a:lnTo>
                    <a:pt x="241" y="0"/>
                  </a:lnTo>
                  <a:lnTo>
                    <a:pt x="238" y="0"/>
                  </a:lnTo>
                  <a:lnTo>
                    <a:pt x="235" y="1"/>
                  </a:lnTo>
                  <a:lnTo>
                    <a:pt x="233" y="2"/>
                  </a:lnTo>
                  <a:lnTo>
                    <a:pt x="231" y="4"/>
                  </a:lnTo>
                  <a:lnTo>
                    <a:pt x="229" y="7"/>
                  </a:lnTo>
                  <a:lnTo>
                    <a:pt x="227" y="10"/>
                  </a:lnTo>
                  <a:lnTo>
                    <a:pt x="226" y="12"/>
                  </a:lnTo>
                  <a:lnTo>
                    <a:pt x="226" y="15"/>
                  </a:lnTo>
                  <a:lnTo>
                    <a:pt x="226" y="69"/>
                  </a:lnTo>
                  <a:lnTo>
                    <a:pt x="216" y="72"/>
                  </a:lnTo>
                  <a:lnTo>
                    <a:pt x="206" y="76"/>
                  </a:lnTo>
                  <a:lnTo>
                    <a:pt x="196" y="80"/>
                  </a:lnTo>
                  <a:lnTo>
                    <a:pt x="187" y="86"/>
                  </a:lnTo>
                  <a:lnTo>
                    <a:pt x="177" y="91"/>
                  </a:lnTo>
                  <a:lnTo>
                    <a:pt x="168" y="98"/>
                  </a:lnTo>
                  <a:lnTo>
                    <a:pt x="159" y="105"/>
                  </a:lnTo>
                  <a:lnTo>
                    <a:pt x="149" y="113"/>
                  </a:lnTo>
                  <a:lnTo>
                    <a:pt x="98" y="84"/>
                  </a:lnTo>
                  <a:lnTo>
                    <a:pt x="96" y="83"/>
                  </a:lnTo>
                  <a:lnTo>
                    <a:pt x="93" y="81"/>
                  </a:lnTo>
                  <a:lnTo>
                    <a:pt x="90" y="81"/>
                  </a:lnTo>
                  <a:lnTo>
                    <a:pt x="87" y="83"/>
                  </a:lnTo>
                  <a:lnTo>
                    <a:pt x="84" y="84"/>
                  </a:lnTo>
                  <a:lnTo>
                    <a:pt x="82" y="85"/>
                  </a:lnTo>
                  <a:lnTo>
                    <a:pt x="80" y="87"/>
                  </a:lnTo>
                  <a:lnTo>
                    <a:pt x="78" y="90"/>
                  </a:lnTo>
                  <a:lnTo>
                    <a:pt x="3" y="219"/>
                  </a:lnTo>
                  <a:lnTo>
                    <a:pt x="1" y="222"/>
                  </a:lnTo>
                  <a:lnTo>
                    <a:pt x="1" y="225"/>
                  </a:lnTo>
                  <a:lnTo>
                    <a:pt x="1" y="228"/>
                  </a:lnTo>
                  <a:lnTo>
                    <a:pt x="1" y="230"/>
                  </a:lnTo>
                  <a:lnTo>
                    <a:pt x="4" y="236"/>
                  </a:lnTo>
                  <a:lnTo>
                    <a:pt x="8" y="241"/>
                  </a:lnTo>
                  <a:lnTo>
                    <a:pt x="57" y="269"/>
                  </a:lnTo>
                  <a:lnTo>
                    <a:pt x="56" y="280"/>
                  </a:lnTo>
                  <a:lnTo>
                    <a:pt x="55" y="291"/>
                  </a:lnTo>
                  <a:lnTo>
                    <a:pt x="54" y="302"/>
                  </a:lnTo>
                  <a:lnTo>
                    <a:pt x="54" y="313"/>
                  </a:lnTo>
                  <a:lnTo>
                    <a:pt x="54" y="323"/>
                  </a:lnTo>
                  <a:lnTo>
                    <a:pt x="55" y="335"/>
                  </a:lnTo>
                  <a:lnTo>
                    <a:pt x="56" y="346"/>
                  </a:lnTo>
                  <a:lnTo>
                    <a:pt x="57" y="355"/>
                  </a:lnTo>
                  <a:lnTo>
                    <a:pt x="7" y="385"/>
                  </a:lnTo>
                  <a:lnTo>
                    <a:pt x="5" y="387"/>
                  </a:lnTo>
                  <a:lnTo>
                    <a:pt x="3" y="389"/>
                  </a:lnTo>
                  <a:lnTo>
                    <a:pt x="2" y="391"/>
                  </a:lnTo>
                  <a:lnTo>
                    <a:pt x="1" y="394"/>
                  </a:lnTo>
                  <a:lnTo>
                    <a:pt x="0" y="396"/>
                  </a:lnTo>
                  <a:lnTo>
                    <a:pt x="1" y="399"/>
                  </a:lnTo>
                  <a:lnTo>
                    <a:pt x="1" y="402"/>
                  </a:lnTo>
                  <a:lnTo>
                    <a:pt x="2" y="405"/>
                  </a:lnTo>
                  <a:lnTo>
                    <a:pt x="78" y="536"/>
                  </a:lnTo>
                  <a:lnTo>
                    <a:pt x="81" y="540"/>
                  </a:lnTo>
                  <a:lnTo>
                    <a:pt x="86" y="543"/>
                  </a:lnTo>
                  <a:lnTo>
                    <a:pt x="89" y="544"/>
                  </a:lnTo>
                  <a:lnTo>
                    <a:pt x="93" y="544"/>
                  </a:lnTo>
                  <a:lnTo>
                    <a:pt x="95" y="543"/>
                  </a:lnTo>
                  <a:lnTo>
                    <a:pt x="98" y="542"/>
                  </a:lnTo>
                  <a:lnTo>
                    <a:pt x="149" y="513"/>
                  </a:lnTo>
                  <a:lnTo>
                    <a:pt x="159" y="520"/>
                  </a:lnTo>
                  <a:lnTo>
                    <a:pt x="168" y="527"/>
                  </a:lnTo>
                  <a:lnTo>
                    <a:pt x="177" y="533"/>
                  </a:lnTo>
                  <a:lnTo>
                    <a:pt x="187" y="539"/>
                  </a:lnTo>
                  <a:lnTo>
                    <a:pt x="196" y="544"/>
                  </a:lnTo>
                  <a:lnTo>
                    <a:pt x="206" y="549"/>
                  </a:lnTo>
                  <a:lnTo>
                    <a:pt x="216" y="552"/>
                  </a:lnTo>
                  <a:lnTo>
                    <a:pt x="226" y="556"/>
                  </a:lnTo>
                  <a:lnTo>
                    <a:pt x="226" y="614"/>
                  </a:lnTo>
                  <a:lnTo>
                    <a:pt x="226" y="617"/>
                  </a:lnTo>
                  <a:lnTo>
                    <a:pt x="227" y="620"/>
                  </a:lnTo>
                  <a:lnTo>
                    <a:pt x="229" y="623"/>
                  </a:lnTo>
                  <a:lnTo>
                    <a:pt x="231" y="625"/>
                  </a:lnTo>
                  <a:lnTo>
                    <a:pt x="233" y="627"/>
                  </a:lnTo>
                  <a:lnTo>
                    <a:pt x="235" y="628"/>
                  </a:lnTo>
                  <a:lnTo>
                    <a:pt x="238" y="629"/>
                  </a:lnTo>
                  <a:lnTo>
                    <a:pt x="241" y="629"/>
                  </a:lnTo>
                  <a:lnTo>
                    <a:pt x="392" y="629"/>
                  </a:lnTo>
                  <a:lnTo>
                    <a:pt x="395" y="629"/>
                  </a:lnTo>
                  <a:lnTo>
                    <a:pt x="398" y="628"/>
                  </a:lnTo>
                  <a:lnTo>
                    <a:pt x="401" y="627"/>
                  </a:lnTo>
                  <a:lnTo>
                    <a:pt x="403" y="625"/>
                  </a:lnTo>
                  <a:lnTo>
                    <a:pt x="404" y="623"/>
                  </a:lnTo>
                  <a:lnTo>
                    <a:pt x="406" y="620"/>
                  </a:lnTo>
                  <a:lnTo>
                    <a:pt x="407" y="617"/>
                  </a:lnTo>
                  <a:lnTo>
                    <a:pt x="407" y="614"/>
                  </a:lnTo>
                  <a:lnTo>
                    <a:pt x="407" y="556"/>
                  </a:lnTo>
                  <a:lnTo>
                    <a:pt x="418" y="552"/>
                  </a:lnTo>
                  <a:lnTo>
                    <a:pt x="429" y="548"/>
                  </a:lnTo>
                  <a:lnTo>
                    <a:pt x="438" y="544"/>
                  </a:lnTo>
                  <a:lnTo>
                    <a:pt x="447" y="538"/>
                  </a:lnTo>
                  <a:lnTo>
                    <a:pt x="465" y="527"/>
                  </a:lnTo>
                  <a:lnTo>
                    <a:pt x="481" y="513"/>
                  </a:lnTo>
                  <a:lnTo>
                    <a:pt x="530" y="542"/>
                  </a:lnTo>
                  <a:lnTo>
                    <a:pt x="533" y="543"/>
                  </a:lnTo>
                  <a:lnTo>
                    <a:pt x="537" y="544"/>
                  </a:lnTo>
                  <a:lnTo>
                    <a:pt x="539" y="544"/>
                  </a:lnTo>
                  <a:lnTo>
                    <a:pt x="542" y="543"/>
                  </a:lnTo>
                  <a:lnTo>
                    <a:pt x="545" y="543"/>
                  </a:lnTo>
                  <a:lnTo>
                    <a:pt x="547" y="540"/>
                  </a:lnTo>
                  <a:lnTo>
                    <a:pt x="550" y="539"/>
                  </a:lnTo>
                  <a:lnTo>
                    <a:pt x="552" y="536"/>
                  </a:lnTo>
                  <a:lnTo>
                    <a:pt x="627" y="405"/>
                  </a:lnTo>
                  <a:lnTo>
                    <a:pt x="628" y="402"/>
                  </a:lnTo>
                  <a:lnTo>
                    <a:pt x="628" y="399"/>
                  </a:lnTo>
                  <a:lnTo>
                    <a:pt x="629" y="396"/>
                  </a:lnTo>
                  <a:lnTo>
                    <a:pt x="628" y="394"/>
                  </a:lnTo>
                  <a:lnTo>
                    <a:pt x="627" y="391"/>
                  </a:lnTo>
                  <a:lnTo>
                    <a:pt x="625" y="389"/>
                  </a:lnTo>
                  <a:lnTo>
                    <a:pt x="623" y="387"/>
                  </a:lnTo>
                  <a:lnTo>
                    <a:pt x="621" y="38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41" name="Freeform 4360">
              <a:extLst>
                <a:ext uri="{FF2B5EF4-FFF2-40B4-BE49-F238E27FC236}">
                  <a16:creationId xmlns:a16="http://schemas.microsoft.com/office/drawing/2014/main" id="{CDB8F87B-81A2-480F-ADA8-BFB5FD890ACD}"/>
                </a:ext>
              </a:extLst>
            </p:cNvPr>
            <p:cNvSpPr>
              <a:spLocks noEditPoints="1"/>
            </p:cNvSpPr>
            <p:nvPr/>
          </p:nvSpPr>
          <p:spPr bwMode="auto">
            <a:xfrm>
              <a:off x="7781925" y="1387475"/>
              <a:ext cx="115888" cy="117475"/>
            </a:xfrm>
            <a:custGeom>
              <a:avLst/>
              <a:gdLst>
                <a:gd name="T0" fmla="*/ 160 w 362"/>
                <a:gd name="T1" fmla="*/ 252 h 369"/>
                <a:gd name="T2" fmla="*/ 135 w 362"/>
                <a:gd name="T3" fmla="*/ 238 h 369"/>
                <a:gd name="T4" fmla="*/ 118 w 362"/>
                <a:gd name="T5" fmla="*/ 218 h 369"/>
                <a:gd name="T6" fmla="*/ 109 w 362"/>
                <a:gd name="T7" fmla="*/ 190 h 369"/>
                <a:gd name="T8" fmla="*/ 113 w 362"/>
                <a:gd name="T9" fmla="*/ 162 h 369"/>
                <a:gd name="T10" fmla="*/ 125 w 362"/>
                <a:gd name="T11" fmla="*/ 138 h 369"/>
                <a:gd name="T12" fmla="*/ 147 w 362"/>
                <a:gd name="T13" fmla="*/ 121 h 369"/>
                <a:gd name="T14" fmla="*/ 174 w 362"/>
                <a:gd name="T15" fmla="*/ 112 h 369"/>
                <a:gd name="T16" fmla="*/ 202 w 362"/>
                <a:gd name="T17" fmla="*/ 114 h 369"/>
                <a:gd name="T18" fmla="*/ 226 w 362"/>
                <a:gd name="T19" fmla="*/ 128 h 369"/>
                <a:gd name="T20" fmla="*/ 244 w 362"/>
                <a:gd name="T21" fmla="*/ 149 h 369"/>
                <a:gd name="T22" fmla="*/ 252 w 362"/>
                <a:gd name="T23" fmla="*/ 176 h 369"/>
                <a:gd name="T24" fmla="*/ 250 w 362"/>
                <a:gd name="T25" fmla="*/ 205 h 369"/>
                <a:gd name="T26" fmla="*/ 236 w 362"/>
                <a:gd name="T27" fmla="*/ 229 h 369"/>
                <a:gd name="T28" fmla="*/ 215 w 362"/>
                <a:gd name="T29" fmla="*/ 247 h 369"/>
                <a:gd name="T30" fmla="*/ 189 w 362"/>
                <a:gd name="T31" fmla="*/ 254 h 369"/>
                <a:gd name="T32" fmla="*/ 328 w 362"/>
                <a:gd name="T33" fmla="*/ 195 h 369"/>
                <a:gd name="T34" fmla="*/ 354 w 362"/>
                <a:gd name="T35" fmla="*/ 144 h 369"/>
                <a:gd name="T36" fmla="*/ 361 w 362"/>
                <a:gd name="T37" fmla="*/ 136 h 369"/>
                <a:gd name="T38" fmla="*/ 360 w 362"/>
                <a:gd name="T39" fmla="*/ 124 h 369"/>
                <a:gd name="T40" fmla="*/ 316 w 362"/>
                <a:gd name="T41" fmla="*/ 53 h 369"/>
                <a:gd name="T42" fmla="*/ 304 w 362"/>
                <a:gd name="T43" fmla="*/ 52 h 369"/>
                <a:gd name="T44" fmla="*/ 256 w 362"/>
                <a:gd name="T45" fmla="*/ 56 h 369"/>
                <a:gd name="T46" fmla="*/ 236 w 362"/>
                <a:gd name="T47" fmla="*/ 10 h 369"/>
                <a:gd name="T48" fmla="*/ 229 w 362"/>
                <a:gd name="T49" fmla="*/ 2 h 369"/>
                <a:gd name="T50" fmla="*/ 146 w 362"/>
                <a:gd name="T51" fmla="*/ 0 h 369"/>
                <a:gd name="T52" fmla="*/ 135 w 362"/>
                <a:gd name="T53" fmla="*/ 3 h 369"/>
                <a:gd name="T54" fmla="*/ 131 w 362"/>
                <a:gd name="T55" fmla="*/ 14 h 369"/>
                <a:gd name="T56" fmla="*/ 99 w 362"/>
                <a:gd name="T57" fmla="*/ 63 h 369"/>
                <a:gd name="T58" fmla="*/ 55 w 362"/>
                <a:gd name="T59" fmla="*/ 51 h 369"/>
                <a:gd name="T60" fmla="*/ 44 w 362"/>
                <a:gd name="T61" fmla="*/ 54 h 369"/>
                <a:gd name="T62" fmla="*/ 1 w 362"/>
                <a:gd name="T63" fmla="*/ 126 h 369"/>
                <a:gd name="T64" fmla="*/ 2 w 362"/>
                <a:gd name="T65" fmla="*/ 139 h 369"/>
                <a:gd name="T66" fmla="*/ 36 w 362"/>
                <a:gd name="T67" fmla="*/ 160 h 369"/>
                <a:gd name="T68" fmla="*/ 36 w 362"/>
                <a:gd name="T69" fmla="*/ 207 h 369"/>
                <a:gd name="T70" fmla="*/ 1 w 362"/>
                <a:gd name="T71" fmla="*/ 230 h 369"/>
                <a:gd name="T72" fmla="*/ 1 w 362"/>
                <a:gd name="T73" fmla="*/ 240 h 369"/>
                <a:gd name="T74" fmla="*/ 44 w 362"/>
                <a:gd name="T75" fmla="*/ 313 h 369"/>
                <a:gd name="T76" fmla="*/ 60 w 362"/>
                <a:gd name="T77" fmla="*/ 314 h 369"/>
                <a:gd name="T78" fmla="*/ 120 w 362"/>
                <a:gd name="T79" fmla="*/ 316 h 369"/>
                <a:gd name="T80" fmla="*/ 132 w 362"/>
                <a:gd name="T81" fmla="*/ 359 h 369"/>
                <a:gd name="T82" fmla="*/ 140 w 362"/>
                <a:gd name="T83" fmla="*/ 368 h 369"/>
                <a:gd name="T84" fmla="*/ 225 w 362"/>
                <a:gd name="T85" fmla="*/ 368 h 369"/>
                <a:gd name="T86" fmla="*/ 233 w 362"/>
                <a:gd name="T87" fmla="*/ 361 h 369"/>
                <a:gd name="T88" fmla="*/ 237 w 362"/>
                <a:gd name="T89" fmla="*/ 321 h 369"/>
                <a:gd name="T90" fmla="*/ 274 w 362"/>
                <a:gd name="T91" fmla="*/ 298 h 369"/>
                <a:gd name="T92" fmla="*/ 310 w 362"/>
                <a:gd name="T93" fmla="*/ 316 h 369"/>
                <a:gd name="T94" fmla="*/ 360 w 362"/>
                <a:gd name="T95" fmla="*/ 243 h 369"/>
                <a:gd name="T96" fmla="*/ 362 w 362"/>
                <a:gd name="T97" fmla="*/ 232 h 369"/>
                <a:gd name="T98" fmla="*/ 354 w 362"/>
                <a:gd name="T99" fmla="*/ 223 h 3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362" h="369">
                  <a:moveTo>
                    <a:pt x="181" y="255"/>
                  </a:moveTo>
                  <a:lnTo>
                    <a:pt x="174" y="254"/>
                  </a:lnTo>
                  <a:lnTo>
                    <a:pt x="166" y="253"/>
                  </a:lnTo>
                  <a:lnTo>
                    <a:pt x="160" y="252"/>
                  </a:lnTo>
                  <a:lnTo>
                    <a:pt x="153" y="249"/>
                  </a:lnTo>
                  <a:lnTo>
                    <a:pt x="147" y="247"/>
                  </a:lnTo>
                  <a:lnTo>
                    <a:pt x="141" y="243"/>
                  </a:lnTo>
                  <a:lnTo>
                    <a:pt x="135" y="238"/>
                  </a:lnTo>
                  <a:lnTo>
                    <a:pt x="131" y="234"/>
                  </a:lnTo>
                  <a:lnTo>
                    <a:pt x="125" y="229"/>
                  </a:lnTo>
                  <a:lnTo>
                    <a:pt x="122" y="223"/>
                  </a:lnTo>
                  <a:lnTo>
                    <a:pt x="118" y="218"/>
                  </a:lnTo>
                  <a:lnTo>
                    <a:pt x="115" y="212"/>
                  </a:lnTo>
                  <a:lnTo>
                    <a:pt x="113" y="205"/>
                  </a:lnTo>
                  <a:lnTo>
                    <a:pt x="110" y="198"/>
                  </a:lnTo>
                  <a:lnTo>
                    <a:pt x="109" y="190"/>
                  </a:lnTo>
                  <a:lnTo>
                    <a:pt x="109" y="183"/>
                  </a:lnTo>
                  <a:lnTo>
                    <a:pt x="109" y="176"/>
                  </a:lnTo>
                  <a:lnTo>
                    <a:pt x="110" y="169"/>
                  </a:lnTo>
                  <a:lnTo>
                    <a:pt x="113" y="162"/>
                  </a:lnTo>
                  <a:lnTo>
                    <a:pt x="115" y="156"/>
                  </a:lnTo>
                  <a:lnTo>
                    <a:pt x="118" y="149"/>
                  </a:lnTo>
                  <a:lnTo>
                    <a:pt x="122" y="143"/>
                  </a:lnTo>
                  <a:lnTo>
                    <a:pt x="125" y="138"/>
                  </a:lnTo>
                  <a:lnTo>
                    <a:pt x="131" y="132"/>
                  </a:lnTo>
                  <a:lnTo>
                    <a:pt x="135" y="128"/>
                  </a:lnTo>
                  <a:lnTo>
                    <a:pt x="141" y="124"/>
                  </a:lnTo>
                  <a:lnTo>
                    <a:pt x="147" y="121"/>
                  </a:lnTo>
                  <a:lnTo>
                    <a:pt x="153" y="117"/>
                  </a:lnTo>
                  <a:lnTo>
                    <a:pt x="160" y="114"/>
                  </a:lnTo>
                  <a:lnTo>
                    <a:pt x="166" y="113"/>
                  </a:lnTo>
                  <a:lnTo>
                    <a:pt x="174" y="112"/>
                  </a:lnTo>
                  <a:lnTo>
                    <a:pt x="181" y="111"/>
                  </a:lnTo>
                  <a:lnTo>
                    <a:pt x="189" y="112"/>
                  </a:lnTo>
                  <a:lnTo>
                    <a:pt x="195" y="113"/>
                  </a:lnTo>
                  <a:lnTo>
                    <a:pt x="202" y="114"/>
                  </a:lnTo>
                  <a:lnTo>
                    <a:pt x="209" y="117"/>
                  </a:lnTo>
                  <a:lnTo>
                    <a:pt x="215" y="121"/>
                  </a:lnTo>
                  <a:lnTo>
                    <a:pt x="221" y="124"/>
                  </a:lnTo>
                  <a:lnTo>
                    <a:pt x="226" y="128"/>
                  </a:lnTo>
                  <a:lnTo>
                    <a:pt x="231" y="132"/>
                  </a:lnTo>
                  <a:lnTo>
                    <a:pt x="236" y="138"/>
                  </a:lnTo>
                  <a:lnTo>
                    <a:pt x="240" y="143"/>
                  </a:lnTo>
                  <a:lnTo>
                    <a:pt x="244" y="149"/>
                  </a:lnTo>
                  <a:lnTo>
                    <a:pt x="247" y="156"/>
                  </a:lnTo>
                  <a:lnTo>
                    <a:pt x="250" y="162"/>
                  </a:lnTo>
                  <a:lnTo>
                    <a:pt x="251" y="169"/>
                  </a:lnTo>
                  <a:lnTo>
                    <a:pt x="252" y="176"/>
                  </a:lnTo>
                  <a:lnTo>
                    <a:pt x="253" y="183"/>
                  </a:lnTo>
                  <a:lnTo>
                    <a:pt x="252" y="190"/>
                  </a:lnTo>
                  <a:lnTo>
                    <a:pt x="251" y="198"/>
                  </a:lnTo>
                  <a:lnTo>
                    <a:pt x="250" y="205"/>
                  </a:lnTo>
                  <a:lnTo>
                    <a:pt x="247" y="212"/>
                  </a:lnTo>
                  <a:lnTo>
                    <a:pt x="244" y="218"/>
                  </a:lnTo>
                  <a:lnTo>
                    <a:pt x="240" y="223"/>
                  </a:lnTo>
                  <a:lnTo>
                    <a:pt x="236" y="229"/>
                  </a:lnTo>
                  <a:lnTo>
                    <a:pt x="231" y="234"/>
                  </a:lnTo>
                  <a:lnTo>
                    <a:pt x="226" y="238"/>
                  </a:lnTo>
                  <a:lnTo>
                    <a:pt x="221" y="243"/>
                  </a:lnTo>
                  <a:lnTo>
                    <a:pt x="215" y="247"/>
                  </a:lnTo>
                  <a:lnTo>
                    <a:pt x="209" y="249"/>
                  </a:lnTo>
                  <a:lnTo>
                    <a:pt x="202" y="252"/>
                  </a:lnTo>
                  <a:lnTo>
                    <a:pt x="195" y="253"/>
                  </a:lnTo>
                  <a:lnTo>
                    <a:pt x="189" y="254"/>
                  </a:lnTo>
                  <a:lnTo>
                    <a:pt x="181" y="255"/>
                  </a:lnTo>
                  <a:close/>
                  <a:moveTo>
                    <a:pt x="354" y="223"/>
                  </a:moveTo>
                  <a:lnTo>
                    <a:pt x="327" y="207"/>
                  </a:lnTo>
                  <a:lnTo>
                    <a:pt x="328" y="195"/>
                  </a:lnTo>
                  <a:lnTo>
                    <a:pt x="328" y="183"/>
                  </a:lnTo>
                  <a:lnTo>
                    <a:pt x="328" y="172"/>
                  </a:lnTo>
                  <a:lnTo>
                    <a:pt x="327" y="160"/>
                  </a:lnTo>
                  <a:lnTo>
                    <a:pt x="354" y="144"/>
                  </a:lnTo>
                  <a:lnTo>
                    <a:pt x="357" y="143"/>
                  </a:lnTo>
                  <a:lnTo>
                    <a:pt x="359" y="141"/>
                  </a:lnTo>
                  <a:lnTo>
                    <a:pt x="360" y="139"/>
                  </a:lnTo>
                  <a:lnTo>
                    <a:pt x="361" y="136"/>
                  </a:lnTo>
                  <a:lnTo>
                    <a:pt x="362" y="132"/>
                  </a:lnTo>
                  <a:lnTo>
                    <a:pt x="362" y="129"/>
                  </a:lnTo>
                  <a:lnTo>
                    <a:pt x="361" y="126"/>
                  </a:lnTo>
                  <a:lnTo>
                    <a:pt x="360" y="124"/>
                  </a:lnTo>
                  <a:lnTo>
                    <a:pt x="322" y="59"/>
                  </a:lnTo>
                  <a:lnTo>
                    <a:pt x="320" y="56"/>
                  </a:lnTo>
                  <a:lnTo>
                    <a:pt x="318" y="54"/>
                  </a:lnTo>
                  <a:lnTo>
                    <a:pt x="316" y="53"/>
                  </a:lnTo>
                  <a:lnTo>
                    <a:pt x="313" y="51"/>
                  </a:lnTo>
                  <a:lnTo>
                    <a:pt x="309" y="51"/>
                  </a:lnTo>
                  <a:lnTo>
                    <a:pt x="307" y="51"/>
                  </a:lnTo>
                  <a:lnTo>
                    <a:pt x="304" y="52"/>
                  </a:lnTo>
                  <a:lnTo>
                    <a:pt x="301" y="53"/>
                  </a:lnTo>
                  <a:lnTo>
                    <a:pt x="274" y="69"/>
                  </a:lnTo>
                  <a:lnTo>
                    <a:pt x="266" y="63"/>
                  </a:lnTo>
                  <a:lnTo>
                    <a:pt x="256" y="56"/>
                  </a:lnTo>
                  <a:lnTo>
                    <a:pt x="246" y="51"/>
                  </a:lnTo>
                  <a:lnTo>
                    <a:pt x="237" y="47"/>
                  </a:lnTo>
                  <a:lnTo>
                    <a:pt x="237" y="14"/>
                  </a:lnTo>
                  <a:lnTo>
                    <a:pt x="236" y="10"/>
                  </a:lnTo>
                  <a:lnTo>
                    <a:pt x="236" y="8"/>
                  </a:lnTo>
                  <a:lnTo>
                    <a:pt x="233" y="5"/>
                  </a:lnTo>
                  <a:lnTo>
                    <a:pt x="232" y="3"/>
                  </a:lnTo>
                  <a:lnTo>
                    <a:pt x="229" y="2"/>
                  </a:lnTo>
                  <a:lnTo>
                    <a:pt x="227" y="1"/>
                  </a:lnTo>
                  <a:lnTo>
                    <a:pt x="224" y="0"/>
                  </a:lnTo>
                  <a:lnTo>
                    <a:pt x="222" y="0"/>
                  </a:lnTo>
                  <a:lnTo>
                    <a:pt x="146" y="0"/>
                  </a:lnTo>
                  <a:lnTo>
                    <a:pt x="143" y="0"/>
                  </a:lnTo>
                  <a:lnTo>
                    <a:pt x="140" y="1"/>
                  </a:lnTo>
                  <a:lnTo>
                    <a:pt x="137" y="2"/>
                  </a:lnTo>
                  <a:lnTo>
                    <a:pt x="135" y="3"/>
                  </a:lnTo>
                  <a:lnTo>
                    <a:pt x="134" y="5"/>
                  </a:lnTo>
                  <a:lnTo>
                    <a:pt x="132" y="8"/>
                  </a:lnTo>
                  <a:lnTo>
                    <a:pt x="132" y="10"/>
                  </a:lnTo>
                  <a:lnTo>
                    <a:pt x="131" y="14"/>
                  </a:lnTo>
                  <a:lnTo>
                    <a:pt x="131" y="47"/>
                  </a:lnTo>
                  <a:lnTo>
                    <a:pt x="120" y="52"/>
                  </a:lnTo>
                  <a:lnTo>
                    <a:pt x="109" y="57"/>
                  </a:lnTo>
                  <a:lnTo>
                    <a:pt x="99" y="63"/>
                  </a:lnTo>
                  <a:lnTo>
                    <a:pt x="90" y="69"/>
                  </a:lnTo>
                  <a:lnTo>
                    <a:pt x="61" y="53"/>
                  </a:lnTo>
                  <a:lnTo>
                    <a:pt x="58" y="52"/>
                  </a:lnTo>
                  <a:lnTo>
                    <a:pt x="55" y="51"/>
                  </a:lnTo>
                  <a:lnTo>
                    <a:pt x="53" y="51"/>
                  </a:lnTo>
                  <a:lnTo>
                    <a:pt x="49" y="51"/>
                  </a:lnTo>
                  <a:lnTo>
                    <a:pt x="47" y="52"/>
                  </a:lnTo>
                  <a:lnTo>
                    <a:pt x="44" y="54"/>
                  </a:lnTo>
                  <a:lnTo>
                    <a:pt x="42" y="56"/>
                  </a:lnTo>
                  <a:lnTo>
                    <a:pt x="41" y="59"/>
                  </a:lnTo>
                  <a:lnTo>
                    <a:pt x="2" y="124"/>
                  </a:lnTo>
                  <a:lnTo>
                    <a:pt x="1" y="126"/>
                  </a:lnTo>
                  <a:lnTo>
                    <a:pt x="0" y="129"/>
                  </a:lnTo>
                  <a:lnTo>
                    <a:pt x="0" y="132"/>
                  </a:lnTo>
                  <a:lnTo>
                    <a:pt x="1" y="136"/>
                  </a:lnTo>
                  <a:lnTo>
                    <a:pt x="2" y="139"/>
                  </a:lnTo>
                  <a:lnTo>
                    <a:pt x="3" y="141"/>
                  </a:lnTo>
                  <a:lnTo>
                    <a:pt x="6" y="143"/>
                  </a:lnTo>
                  <a:lnTo>
                    <a:pt x="8" y="144"/>
                  </a:lnTo>
                  <a:lnTo>
                    <a:pt x="36" y="160"/>
                  </a:lnTo>
                  <a:lnTo>
                    <a:pt x="34" y="172"/>
                  </a:lnTo>
                  <a:lnTo>
                    <a:pt x="34" y="183"/>
                  </a:lnTo>
                  <a:lnTo>
                    <a:pt x="34" y="195"/>
                  </a:lnTo>
                  <a:lnTo>
                    <a:pt x="36" y="207"/>
                  </a:lnTo>
                  <a:lnTo>
                    <a:pt x="8" y="223"/>
                  </a:lnTo>
                  <a:lnTo>
                    <a:pt x="6" y="224"/>
                  </a:lnTo>
                  <a:lnTo>
                    <a:pt x="3" y="227"/>
                  </a:lnTo>
                  <a:lnTo>
                    <a:pt x="1" y="230"/>
                  </a:lnTo>
                  <a:lnTo>
                    <a:pt x="0" y="233"/>
                  </a:lnTo>
                  <a:lnTo>
                    <a:pt x="0" y="235"/>
                  </a:lnTo>
                  <a:lnTo>
                    <a:pt x="0" y="237"/>
                  </a:lnTo>
                  <a:lnTo>
                    <a:pt x="1" y="240"/>
                  </a:lnTo>
                  <a:lnTo>
                    <a:pt x="2" y="243"/>
                  </a:lnTo>
                  <a:lnTo>
                    <a:pt x="40" y="309"/>
                  </a:lnTo>
                  <a:lnTo>
                    <a:pt x="42" y="311"/>
                  </a:lnTo>
                  <a:lnTo>
                    <a:pt x="44" y="313"/>
                  </a:lnTo>
                  <a:lnTo>
                    <a:pt x="46" y="314"/>
                  </a:lnTo>
                  <a:lnTo>
                    <a:pt x="48" y="315"/>
                  </a:lnTo>
                  <a:lnTo>
                    <a:pt x="55" y="316"/>
                  </a:lnTo>
                  <a:lnTo>
                    <a:pt x="60" y="314"/>
                  </a:lnTo>
                  <a:lnTo>
                    <a:pt x="90" y="297"/>
                  </a:lnTo>
                  <a:lnTo>
                    <a:pt x="99" y="304"/>
                  </a:lnTo>
                  <a:lnTo>
                    <a:pt x="109" y="310"/>
                  </a:lnTo>
                  <a:lnTo>
                    <a:pt x="120" y="316"/>
                  </a:lnTo>
                  <a:lnTo>
                    <a:pt x="131" y="321"/>
                  </a:lnTo>
                  <a:lnTo>
                    <a:pt x="131" y="354"/>
                  </a:lnTo>
                  <a:lnTo>
                    <a:pt x="132" y="356"/>
                  </a:lnTo>
                  <a:lnTo>
                    <a:pt x="132" y="359"/>
                  </a:lnTo>
                  <a:lnTo>
                    <a:pt x="134" y="361"/>
                  </a:lnTo>
                  <a:lnTo>
                    <a:pt x="135" y="363"/>
                  </a:lnTo>
                  <a:lnTo>
                    <a:pt x="137" y="366"/>
                  </a:lnTo>
                  <a:lnTo>
                    <a:pt x="140" y="368"/>
                  </a:lnTo>
                  <a:lnTo>
                    <a:pt x="143" y="368"/>
                  </a:lnTo>
                  <a:lnTo>
                    <a:pt x="146" y="369"/>
                  </a:lnTo>
                  <a:lnTo>
                    <a:pt x="222" y="369"/>
                  </a:lnTo>
                  <a:lnTo>
                    <a:pt x="225" y="368"/>
                  </a:lnTo>
                  <a:lnTo>
                    <a:pt x="227" y="368"/>
                  </a:lnTo>
                  <a:lnTo>
                    <a:pt x="229" y="366"/>
                  </a:lnTo>
                  <a:lnTo>
                    <a:pt x="232" y="363"/>
                  </a:lnTo>
                  <a:lnTo>
                    <a:pt x="233" y="361"/>
                  </a:lnTo>
                  <a:lnTo>
                    <a:pt x="236" y="359"/>
                  </a:lnTo>
                  <a:lnTo>
                    <a:pt x="236" y="356"/>
                  </a:lnTo>
                  <a:lnTo>
                    <a:pt x="237" y="354"/>
                  </a:lnTo>
                  <a:lnTo>
                    <a:pt x="237" y="321"/>
                  </a:lnTo>
                  <a:lnTo>
                    <a:pt x="246" y="316"/>
                  </a:lnTo>
                  <a:lnTo>
                    <a:pt x="256" y="311"/>
                  </a:lnTo>
                  <a:lnTo>
                    <a:pt x="266" y="305"/>
                  </a:lnTo>
                  <a:lnTo>
                    <a:pt x="274" y="298"/>
                  </a:lnTo>
                  <a:lnTo>
                    <a:pt x="302" y="313"/>
                  </a:lnTo>
                  <a:lnTo>
                    <a:pt x="305" y="315"/>
                  </a:lnTo>
                  <a:lnTo>
                    <a:pt x="307" y="315"/>
                  </a:lnTo>
                  <a:lnTo>
                    <a:pt x="310" y="316"/>
                  </a:lnTo>
                  <a:lnTo>
                    <a:pt x="314" y="316"/>
                  </a:lnTo>
                  <a:lnTo>
                    <a:pt x="319" y="313"/>
                  </a:lnTo>
                  <a:lnTo>
                    <a:pt x="322" y="309"/>
                  </a:lnTo>
                  <a:lnTo>
                    <a:pt x="360" y="243"/>
                  </a:lnTo>
                  <a:lnTo>
                    <a:pt x="362" y="240"/>
                  </a:lnTo>
                  <a:lnTo>
                    <a:pt x="362" y="237"/>
                  </a:lnTo>
                  <a:lnTo>
                    <a:pt x="362" y="234"/>
                  </a:lnTo>
                  <a:lnTo>
                    <a:pt x="362" y="232"/>
                  </a:lnTo>
                  <a:lnTo>
                    <a:pt x="361" y="229"/>
                  </a:lnTo>
                  <a:lnTo>
                    <a:pt x="359" y="227"/>
                  </a:lnTo>
                  <a:lnTo>
                    <a:pt x="357" y="224"/>
                  </a:lnTo>
                  <a:lnTo>
                    <a:pt x="354" y="22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7" name="TextBox 6">
            <a:extLst>
              <a:ext uri="{FF2B5EF4-FFF2-40B4-BE49-F238E27FC236}">
                <a16:creationId xmlns:a16="http://schemas.microsoft.com/office/drawing/2014/main" id="{B2E447C3-F869-A8FC-7C47-BA199FA8EE6A}"/>
              </a:ext>
            </a:extLst>
          </p:cNvPr>
          <p:cNvSpPr txBox="1"/>
          <p:nvPr/>
        </p:nvSpPr>
        <p:spPr>
          <a:xfrm>
            <a:off x="629175" y="1622078"/>
            <a:ext cx="6499488" cy="523220"/>
          </a:xfrm>
          <a:prstGeom prst="rect">
            <a:avLst/>
          </a:prstGeom>
          <a:noFill/>
        </p:spPr>
        <p:txBody>
          <a:bodyPr wrap="square" rtlCol="0">
            <a:spAutoFit/>
          </a:bodyPr>
          <a:lstStyle/>
          <a:p>
            <a:r>
              <a:rPr lang="en-GB" sz="2800" dirty="0"/>
              <a:t>Categories of Off-Site Construction</a:t>
            </a:r>
          </a:p>
        </p:txBody>
      </p:sp>
      <p:sp>
        <p:nvSpPr>
          <p:cNvPr id="3" name="TextBox 2">
            <a:extLst>
              <a:ext uri="{FF2B5EF4-FFF2-40B4-BE49-F238E27FC236}">
                <a16:creationId xmlns:a16="http://schemas.microsoft.com/office/drawing/2014/main" id="{FEE93890-F63D-C6D3-657E-B1035A16D8FF}"/>
              </a:ext>
            </a:extLst>
          </p:cNvPr>
          <p:cNvSpPr txBox="1"/>
          <p:nvPr/>
        </p:nvSpPr>
        <p:spPr>
          <a:xfrm>
            <a:off x="76656" y="2986803"/>
            <a:ext cx="6276007" cy="2400657"/>
          </a:xfrm>
          <a:prstGeom prst="rect">
            <a:avLst/>
          </a:prstGeom>
          <a:noFill/>
        </p:spPr>
        <p:txBody>
          <a:bodyPr wrap="square" rtlCol="0">
            <a:spAutoFit/>
          </a:bodyPr>
          <a:lstStyle/>
          <a:p>
            <a:r>
              <a:rPr lang="en-GB" dirty="0"/>
              <a:t> </a:t>
            </a:r>
            <a:r>
              <a:rPr lang="en-GB" sz="2400" u="sng" dirty="0"/>
              <a:t>Panelised Systems</a:t>
            </a:r>
          </a:p>
          <a:p>
            <a:endParaRPr lang="en-GB" dirty="0"/>
          </a:p>
          <a:p>
            <a:r>
              <a:rPr lang="en-GB" dirty="0"/>
              <a:t> - Think of this system more as 2D</a:t>
            </a:r>
          </a:p>
          <a:p>
            <a:endParaRPr lang="en-GB" dirty="0"/>
          </a:p>
          <a:p>
            <a:r>
              <a:rPr lang="en-GB" dirty="0"/>
              <a:t> - Individual panels for walls or floors – commonly referred to as cassettes</a:t>
            </a:r>
          </a:p>
          <a:p>
            <a:endParaRPr lang="en-GB" dirty="0"/>
          </a:p>
          <a:p>
            <a:endParaRPr lang="en-GB" dirty="0"/>
          </a:p>
        </p:txBody>
      </p:sp>
      <p:pic>
        <p:nvPicPr>
          <p:cNvPr id="2" name="Picture 1">
            <a:extLst>
              <a:ext uri="{FF2B5EF4-FFF2-40B4-BE49-F238E27FC236}">
                <a16:creationId xmlns:a16="http://schemas.microsoft.com/office/drawing/2014/main" id="{0B2756C8-FDF4-E544-98CA-B914D7C4A345}"/>
              </a:ext>
            </a:extLst>
          </p:cNvPr>
          <p:cNvPicPr>
            <a:picLocks noChangeAspect="1"/>
          </p:cNvPicPr>
          <p:nvPr/>
        </p:nvPicPr>
        <p:blipFill>
          <a:blip r:embed="rId3"/>
          <a:stretch>
            <a:fillRect/>
          </a:stretch>
        </p:blipFill>
        <p:spPr>
          <a:xfrm>
            <a:off x="6352662" y="3138342"/>
            <a:ext cx="5839338" cy="3719658"/>
          </a:xfrm>
          <a:prstGeom prst="rect">
            <a:avLst/>
          </a:prstGeom>
        </p:spPr>
      </p:pic>
    </p:spTree>
    <p:extLst>
      <p:ext uri="{BB962C8B-B14F-4D97-AF65-F5344CB8AC3E}">
        <p14:creationId xmlns:p14="http://schemas.microsoft.com/office/powerpoint/2010/main" val="24892769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hidden="1">
            <a:extLst>
              <a:ext uri="{FF2B5EF4-FFF2-40B4-BE49-F238E27FC236}">
                <a16:creationId xmlns:a16="http://schemas.microsoft.com/office/drawing/2014/main" id="{B5981CF1-BC08-49F8-B0F9-AAF98EC67450}"/>
              </a:ext>
            </a:extLst>
          </p:cNvPr>
          <p:cNvSpPr>
            <a:spLocks noGrp="1"/>
          </p:cNvSpPr>
          <p:nvPr>
            <p:ph type="title" idx="4294967295"/>
          </p:nvPr>
        </p:nvSpPr>
        <p:spPr>
          <a:xfrm>
            <a:off x="0" y="365125"/>
            <a:ext cx="10515600" cy="1325563"/>
          </a:xfrm>
        </p:spPr>
        <p:txBody>
          <a:bodyPr/>
          <a:lstStyle/>
          <a:p>
            <a:r>
              <a:rPr lang="en-US" dirty="0"/>
              <a:t>Project analysis slide 2</a:t>
            </a:r>
          </a:p>
        </p:txBody>
      </p:sp>
      <p:cxnSp>
        <p:nvCxnSpPr>
          <p:cNvPr id="8" name="Straight Connector 7">
            <a:extLst>
              <a:ext uri="{FF2B5EF4-FFF2-40B4-BE49-F238E27FC236}">
                <a16:creationId xmlns:a16="http://schemas.microsoft.com/office/drawing/2014/main" id="{D0986099-F5F2-4E8B-BE17-81194861A00C}"/>
              </a:ext>
              <a:ext uri="{C183D7F6-B498-43B3-948B-1728B52AA6E4}">
                <adec:decorative xmlns:adec="http://schemas.microsoft.com/office/drawing/2017/decorative" val="1"/>
              </a:ext>
            </a:extLst>
          </p:cNvPr>
          <p:cNvCxnSpPr>
            <a:cxnSpLocks/>
          </p:cNvCxnSpPr>
          <p:nvPr/>
        </p:nvCxnSpPr>
        <p:spPr>
          <a:xfrm>
            <a:off x="8909108" y="522898"/>
            <a:ext cx="3282892" cy="0"/>
          </a:xfrm>
          <a:prstGeom prst="line">
            <a:avLst/>
          </a:prstGeom>
          <a:ln>
            <a:solidFill>
              <a:schemeClr val="accent3">
                <a:lumMod val="50000"/>
              </a:schemeClr>
            </a:solidFill>
            <a:headEnd type="oval"/>
          </a:ln>
        </p:spPr>
        <p:style>
          <a:lnRef idx="1">
            <a:schemeClr val="accent1"/>
          </a:lnRef>
          <a:fillRef idx="0">
            <a:schemeClr val="accent1"/>
          </a:fillRef>
          <a:effectRef idx="0">
            <a:schemeClr val="accent1"/>
          </a:effectRef>
          <a:fontRef idx="minor">
            <a:schemeClr val="tx1"/>
          </a:fontRef>
        </p:style>
      </p:cxnSp>
      <p:sp>
        <p:nvSpPr>
          <p:cNvPr id="11" name="Title 1">
            <a:extLst>
              <a:ext uri="{FF2B5EF4-FFF2-40B4-BE49-F238E27FC236}">
                <a16:creationId xmlns:a16="http://schemas.microsoft.com/office/drawing/2014/main" id="{4E3F5479-058B-4FA8-92E9-18CAB8CDC5C5}"/>
              </a:ext>
            </a:extLst>
          </p:cNvPr>
          <p:cNvSpPr txBox="1">
            <a:spLocks/>
          </p:cNvSpPr>
          <p:nvPr/>
        </p:nvSpPr>
        <p:spPr>
          <a:xfrm>
            <a:off x="228600" y="322168"/>
            <a:ext cx="11734800" cy="775597"/>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2800" b="1" dirty="0">
                <a:solidFill>
                  <a:schemeClr val="tx1">
                    <a:lumMod val="75000"/>
                    <a:lumOff val="25000"/>
                  </a:schemeClr>
                </a:solidFill>
              </a:rPr>
              <a:t>Off-Site Construction</a:t>
            </a:r>
            <a:br>
              <a:rPr lang="en-US" sz="2800" dirty="0">
                <a:solidFill>
                  <a:schemeClr val="tx1">
                    <a:lumMod val="75000"/>
                    <a:lumOff val="25000"/>
                  </a:schemeClr>
                </a:solidFill>
              </a:rPr>
            </a:br>
            <a:endParaRPr lang="en-US" sz="2800" dirty="0">
              <a:solidFill>
                <a:schemeClr val="tx1">
                  <a:lumMod val="75000"/>
                  <a:lumOff val="25000"/>
                </a:schemeClr>
              </a:solidFill>
            </a:endParaRPr>
          </a:p>
        </p:txBody>
      </p:sp>
      <p:cxnSp>
        <p:nvCxnSpPr>
          <p:cNvPr id="14" name="Straight Connector 13">
            <a:extLst>
              <a:ext uri="{FF2B5EF4-FFF2-40B4-BE49-F238E27FC236}">
                <a16:creationId xmlns:a16="http://schemas.microsoft.com/office/drawing/2014/main" id="{83E690F4-843A-47A5-8620-4FB01C0D8E68}"/>
              </a:ext>
              <a:ext uri="{C183D7F6-B498-43B3-948B-1728B52AA6E4}">
                <adec:decorative xmlns:adec="http://schemas.microsoft.com/office/drawing/2017/decorative" val="1"/>
              </a:ext>
            </a:extLst>
          </p:cNvPr>
          <p:cNvCxnSpPr>
            <a:cxnSpLocks/>
          </p:cNvCxnSpPr>
          <p:nvPr/>
        </p:nvCxnSpPr>
        <p:spPr>
          <a:xfrm>
            <a:off x="0" y="522898"/>
            <a:ext cx="3305262" cy="0"/>
          </a:xfrm>
          <a:prstGeom prst="line">
            <a:avLst/>
          </a:prstGeom>
          <a:ln>
            <a:solidFill>
              <a:schemeClr val="accent3">
                <a:lumMod val="50000"/>
              </a:schemeClr>
            </a:solidFill>
            <a:tailEnd type="oval"/>
          </a:ln>
        </p:spPr>
        <p:style>
          <a:lnRef idx="1">
            <a:schemeClr val="accent1"/>
          </a:lnRef>
          <a:fillRef idx="0">
            <a:schemeClr val="accent1"/>
          </a:fillRef>
          <a:effectRef idx="0">
            <a:schemeClr val="accent1"/>
          </a:effectRef>
          <a:fontRef idx="minor">
            <a:schemeClr val="tx1"/>
          </a:fontRef>
        </p:style>
      </p:cxnSp>
      <p:grpSp>
        <p:nvGrpSpPr>
          <p:cNvPr id="31" name="Group 30" descr="Icons of bar chart and line graph.">
            <a:extLst>
              <a:ext uri="{FF2B5EF4-FFF2-40B4-BE49-F238E27FC236}">
                <a16:creationId xmlns:a16="http://schemas.microsoft.com/office/drawing/2014/main" id="{044C3643-8A0E-47C1-BEB8-C73203B5E58D}"/>
              </a:ext>
            </a:extLst>
          </p:cNvPr>
          <p:cNvGrpSpPr/>
          <p:nvPr/>
        </p:nvGrpSpPr>
        <p:grpSpPr>
          <a:xfrm>
            <a:off x="4715661" y="1810536"/>
            <a:ext cx="347679" cy="347679"/>
            <a:chOff x="4319588" y="2492375"/>
            <a:chExt cx="287338" cy="287338"/>
          </a:xfrm>
          <a:solidFill>
            <a:schemeClr val="bg1"/>
          </a:solidFill>
        </p:grpSpPr>
        <p:sp>
          <p:nvSpPr>
            <p:cNvPr id="32" name="Freeform 372">
              <a:extLst>
                <a:ext uri="{FF2B5EF4-FFF2-40B4-BE49-F238E27FC236}">
                  <a16:creationId xmlns:a16="http://schemas.microsoft.com/office/drawing/2014/main" id="{56E8F5A5-5318-470B-8F42-337C264086AA}"/>
                </a:ext>
              </a:extLst>
            </p:cNvPr>
            <p:cNvSpPr>
              <a:spLocks/>
            </p:cNvSpPr>
            <p:nvPr/>
          </p:nvSpPr>
          <p:spPr bwMode="auto">
            <a:xfrm>
              <a:off x="4319588" y="2587625"/>
              <a:ext cx="287338" cy="192088"/>
            </a:xfrm>
            <a:custGeom>
              <a:avLst/>
              <a:gdLst>
                <a:gd name="T0" fmla="*/ 843 w 904"/>
                <a:gd name="T1" fmla="*/ 572 h 602"/>
                <a:gd name="T2" fmla="*/ 843 w 904"/>
                <a:gd name="T3" fmla="*/ 12 h 602"/>
                <a:gd name="T4" fmla="*/ 841 w 904"/>
                <a:gd name="T5" fmla="*/ 7 h 602"/>
                <a:gd name="T6" fmla="*/ 836 w 904"/>
                <a:gd name="T7" fmla="*/ 3 h 602"/>
                <a:gd name="T8" fmla="*/ 831 w 904"/>
                <a:gd name="T9" fmla="*/ 1 h 602"/>
                <a:gd name="T10" fmla="*/ 708 w 904"/>
                <a:gd name="T11" fmla="*/ 0 h 602"/>
                <a:gd name="T12" fmla="*/ 702 w 904"/>
                <a:gd name="T13" fmla="*/ 2 h 602"/>
                <a:gd name="T14" fmla="*/ 697 w 904"/>
                <a:gd name="T15" fmla="*/ 5 h 602"/>
                <a:gd name="T16" fmla="*/ 694 w 904"/>
                <a:gd name="T17" fmla="*/ 9 h 602"/>
                <a:gd name="T18" fmla="*/ 693 w 904"/>
                <a:gd name="T19" fmla="*/ 16 h 602"/>
                <a:gd name="T20" fmla="*/ 632 w 904"/>
                <a:gd name="T21" fmla="*/ 572 h 602"/>
                <a:gd name="T22" fmla="*/ 632 w 904"/>
                <a:gd name="T23" fmla="*/ 283 h 602"/>
                <a:gd name="T24" fmla="*/ 630 w 904"/>
                <a:gd name="T25" fmla="*/ 277 h 602"/>
                <a:gd name="T26" fmla="*/ 626 w 904"/>
                <a:gd name="T27" fmla="*/ 274 h 602"/>
                <a:gd name="T28" fmla="*/ 621 w 904"/>
                <a:gd name="T29" fmla="*/ 271 h 602"/>
                <a:gd name="T30" fmla="*/ 497 w 904"/>
                <a:gd name="T31" fmla="*/ 271 h 602"/>
                <a:gd name="T32" fmla="*/ 491 w 904"/>
                <a:gd name="T33" fmla="*/ 272 h 602"/>
                <a:gd name="T34" fmla="*/ 487 w 904"/>
                <a:gd name="T35" fmla="*/ 275 h 602"/>
                <a:gd name="T36" fmla="*/ 483 w 904"/>
                <a:gd name="T37" fmla="*/ 281 h 602"/>
                <a:gd name="T38" fmla="*/ 482 w 904"/>
                <a:gd name="T39" fmla="*/ 286 h 602"/>
                <a:gd name="T40" fmla="*/ 421 w 904"/>
                <a:gd name="T41" fmla="*/ 572 h 602"/>
                <a:gd name="T42" fmla="*/ 421 w 904"/>
                <a:gd name="T43" fmla="*/ 193 h 602"/>
                <a:gd name="T44" fmla="*/ 419 w 904"/>
                <a:gd name="T45" fmla="*/ 187 h 602"/>
                <a:gd name="T46" fmla="*/ 415 w 904"/>
                <a:gd name="T47" fmla="*/ 183 h 602"/>
                <a:gd name="T48" fmla="*/ 409 w 904"/>
                <a:gd name="T49" fmla="*/ 181 h 602"/>
                <a:gd name="T50" fmla="*/ 286 w 904"/>
                <a:gd name="T51" fmla="*/ 181 h 602"/>
                <a:gd name="T52" fmla="*/ 281 w 904"/>
                <a:gd name="T53" fmla="*/ 182 h 602"/>
                <a:gd name="T54" fmla="*/ 275 w 904"/>
                <a:gd name="T55" fmla="*/ 185 h 602"/>
                <a:gd name="T56" fmla="*/ 272 w 904"/>
                <a:gd name="T57" fmla="*/ 190 h 602"/>
                <a:gd name="T58" fmla="*/ 271 w 904"/>
                <a:gd name="T59" fmla="*/ 196 h 602"/>
                <a:gd name="T60" fmla="*/ 211 w 904"/>
                <a:gd name="T61" fmla="*/ 572 h 602"/>
                <a:gd name="T62" fmla="*/ 211 w 904"/>
                <a:gd name="T63" fmla="*/ 404 h 602"/>
                <a:gd name="T64" fmla="*/ 209 w 904"/>
                <a:gd name="T65" fmla="*/ 399 h 602"/>
                <a:gd name="T66" fmla="*/ 205 w 904"/>
                <a:gd name="T67" fmla="*/ 394 h 602"/>
                <a:gd name="T68" fmla="*/ 199 w 904"/>
                <a:gd name="T69" fmla="*/ 392 h 602"/>
                <a:gd name="T70" fmla="*/ 76 w 904"/>
                <a:gd name="T71" fmla="*/ 391 h 602"/>
                <a:gd name="T72" fmla="*/ 69 w 904"/>
                <a:gd name="T73" fmla="*/ 392 h 602"/>
                <a:gd name="T74" fmla="*/ 65 w 904"/>
                <a:gd name="T75" fmla="*/ 396 h 602"/>
                <a:gd name="T76" fmla="*/ 62 w 904"/>
                <a:gd name="T77" fmla="*/ 401 h 602"/>
                <a:gd name="T78" fmla="*/ 61 w 904"/>
                <a:gd name="T79" fmla="*/ 406 h 602"/>
                <a:gd name="T80" fmla="*/ 15 w 904"/>
                <a:gd name="T81" fmla="*/ 572 h 602"/>
                <a:gd name="T82" fmla="*/ 9 w 904"/>
                <a:gd name="T83" fmla="*/ 573 h 602"/>
                <a:gd name="T84" fmla="*/ 5 w 904"/>
                <a:gd name="T85" fmla="*/ 577 h 602"/>
                <a:gd name="T86" fmla="*/ 2 w 904"/>
                <a:gd name="T87" fmla="*/ 581 h 602"/>
                <a:gd name="T88" fmla="*/ 0 w 904"/>
                <a:gd name="T89" fmla="*/ 587 h 602"/>
                <a:gd name="T90" fmla="*/ 2 w 904"/>
                <a:gd name="T91" fmla="*/ 593 h 602"/>
                <a:gd name="T92" fmla="*/ 5 w 904"/>
                <a:gd name="T93" fmla="*/ 598 h 602"/>
                <a:gd name="T94" fmla="*/ 9 w 904"/>
                <a:gd name="T95" fmla="*/ 601 h 602"/>
                <a:gd name="T96" fmla="*/ 15 w 904"/>
                <a:gd name="T97" fmla="*/ 602 h 602"/>
                <a:gd name="T98" fmla="*/ 196 w 904"/>
                <a:gd name="T99" fmla="*/ 602 h 602"/>
                <a:gd name="T100" fmla="*/ 406 w 904"/>
                <a:gd name="T101" fmla="*/ 602 h 602"/>
                <a:gd name="T102" fmla="*/ 617 w 904"/>
                <a:gd name="T103" fmla="*/ 602 h 602"/>
                <a:gd name="T104" fmla="*/ 828 w 904"/>
                <a:gd name="T105" fmla="*/ 602 h 602"/>
                <a:gd name="T106" fmla="*/ 891 w 904"/>
                <a:gd name="T107" fmla="*/ 602 h 602"/>
                <a:gd name="T108" fmla="*/ 896 w 904"/>
                <a:gd name="T109" fmla="*/ 600 h 602"/>
                <a:gd name="T110" fmla="*/ 901 w 904"/>
                <a:gd name="T111" fmla="*/ 596 h 602"/>
                <a:gd name="T112" fmla="*/ 903 w 904"/>
                <a:gd name="T113" fmla="*/ 591 h 602"/>
                <a:gd name="T114" fmla="*/ 903 w 904"/>
                <a:gd name="T115" fmla="*/ 584 h 602"/>
                <a:gd name="T116" fmla="*/ 901 w 904"/>
                <a:gd name="T117" fmla="*/ 579 h 602"/>
                <a:gd name="T118" fmla="*/ 896 w 904"/>
                <a:gd name="T119" fmla="*/ 575 h 602"/>
                <a:gd name="T120" fmla="*/ 891 w 904"/>
                <a:gd name="T121" fmla="*/ 572 h 6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904" h="602">
                  <a:moveTo>
                    <a:pt x="889" y="572"/>
                  </a:moveTo>
                  <a:lnTo>
                    <a:pt x="843" y="572"/>
                  </a:lnTo>
                  <a:lnTo>
                    <a:pt x="843" y="16"/>
                  </a:lnTo>
                  <a:lnTo>
                    <a:pt x="843" y="12"/>
                  </a:lnTo>
                  <a:lnTo>
                    <a:pt x="842" y="9"/>
                  </a:lnTo>
                  <a:lnTo>
                    <a:pt x="841" y="7"/>
                  </a:lnTo>
                  <a:lnTo>
                    <a:pt x="838" y="5"/>
                  </a:lnTo>
                  <a:lnTo>
                    <a:pt x="836" y="3"/>
                  </a:lnTo>
                  <a:lnTo>
                    <a:pt x="834" y="2"/>
                  </a:lnTo>
                  <a:lnTo>
                    <a:pt x="831" y="1"/>
                  </a:lnTo>
                  <a:lnTo>
                    <a:pt x="828" y="1"/>
                  </a:lnTo>
                  <a:lnTo>
                    <a:pt x="708" y="0"/>
                  </a:lnTo>
                  <a:lnTo>
                    <a:pt x="704" y="1"/>
                  </a:lnTo>
                  <a:lnTo>
                    <a:pt x="702" y="2"/>
                  </a:lnTo>
                  <a:lnTo>
                    <a:pt x="699" y="3"/>
                  </a:lnTo>
                  <a:lnTo>
                    <a:pt x="697" y="5"/>
                  </a:lnTo>
                  <a:lnTo>
                    <a:pt x="695" y="7"/>
                  </a:lnTo>
                  <a:lnTo>
                    <a:pt x="694" y="9"/>
                  </a:lnTo>
                  <a:lnTo>
                    <a:pt x="693" y="12"/>
                  </a:lnTo>
                  <a:lnTo>
                    <a:pt x="693" y="16"/>
                  </a:lnTo>
                  <a:lnTo>
                    <a:pt x="693" y="572"/>
                  </a:lnTo>
                  <a:lnTo>
                    <a:pt x="632" y="572"/>
                  </a:lnTo>
                  <a:lnTo>
                    <a:pt x="632" y="286"/>
                  </a:lnTo>
                  <a:lnTo>
                    <a:pt x="632" y="283"/>
                  </a:lnTo>
                  <a:lnTo>
                    <a:pt x="631" y="281"/>
                  </a:lnTo>
                  <a:lnTo>
                    <a:pt x="630" y="277"/>
                  </a:lnTo>
                  <a:lnTo>
                    <a:pt x="628" y="275"/>
                  </a:lnTo>
                  <a:lnTo>
                    <a:pt x="626" y="274"/>
                  </a:lnTo>
                  <a:lnTo>
                    <a:pt x="623" y="272"/>
                  </a:lnTo>
                  <a:lnTo>
                    <a:pt x="621" y="271"/>
                  </a:lnTo>
                  <a:lnTo>
                    <a:pt x="617" y="271"/>
                  </a:lnTo>
                  <a:lnTo>
                    <a:pt x="497" y="271"/>
                  </a:lnTo>
                  <a:lnTo>
                    <a:pt x="494" y="271"/>
                  </a:lnTo>
                  <a:lnTo>
                    <a:pt x="491" y="272"/>
                  </a:lnTo>
                  <a:lnTo>
                    <a:pt x="489" y="274"/>
                  </a:lnTo>
                  <a:lnTo>
                    <a:pt x="487" y="275"/>
                  </a:lnTo>
                  <a:lnTo>
                    <a:pt x="484" y="277"/>
                  </a:lnTo>
                  <a:lnTo>
                    <a:pt x="483" y="281"/>
                  </a:lnTo>
                  <a:lnTo>
                    <a:pt x="482" y="283"/>
                  </a:lnTo>
                  <a:lnTo>
                    <a:pt x="482" y="286"/>
                  </a:lnTo>
                  <a:lnTo>
                    <a:pt x="482" y="572"/>
                  </a:lnTo>
                  <a:lnTo>
                    <a:pt x="421" y="572"/>
                  </a:lnTo>
                  <a:lnTo>
                    <a:pt x="421" y="196"/>
                  </a:lnTo>
                  <a:lnTo>
                    <a:pt x="421" y="193"/>
                  </a:lnTo>
                  <a:lnTo>
                    <a:pt x="420" y="190"/>
                  </a:lnTo>
                  <a:lnTo>
                    <a:pt x="419" y="187"/>
                  </a:lnTo>
                  <a:lnTo>
                    <a:pt x="417" y="185"/>
                  </a:lnTo>
                  <a:lnTo>
                    <a:pt x="415" y="183"/>
                  </a:lnTo>
                  <a:lnTo>
                    <a:pt x="413" y="182"/>
                  </a:lnTo>
                  <a:lnTo>
                    <a:pt x="409" y="181"/>
                  </a:lnTo>
                  <a:lnTo>
                    <a:pt x="406" y="181"/>
                  </a:lnTo>
                  <a:lnTo>
                    <a:pt x="286" y="181"/>
                  </a:lnTo>
                  <a:lnTo>
                    <a:pt x="283" y="181"/>
                  </a:lnTo>
                  <a:lnTo>
                    <a:pt x="281" y="182"/>
                  </a:lnTo>
                  <a:lnTo>
                    <a:pt x="277" y="183"/>
                  </a:lnTo>
                  <a:lnTo>
                    <a:pt x="275" y="185"/>
                  </a:lnTo>
                  <a:lnTo>
                    <a:pt x="273" y="187"/>
                  </a:lnTo>
                  <a:lnTo>
                    <a:pt x="272" y="190"/>
                  </a:lnTo>
                  <a:lnTo>
                    <a:pt x="271" y="193"/>
                  </a:lnTo>
                  <a:lnTo>
                    <a:pt x="271" y="196"/>
                  </a:lnTo>
                  <a:lnTo>
                    <a:pt x="271" y="572"/>
                  </a:lnTo>
                  <a:lnTo>
                    <a:pt x="211" y="572"/>
                  </a:lnTo>
                  <a:lnTo>
                    <a:pt x="211" y="406"/>
                  </a:lnTo>
                  <a:lnTo>
                    <a:pt x="211" y="404"/>
                  </a:lnTo>
                  <a:lnTo>
                    <a:pt x="210" y="401"/>
                  </a:lnTo>
                  <a:lnTo>
                    <a:pt x="209" y="399"/>
                  </a:lnTo>
                  <a:lnTo>
                    <a:pt x="207" y="396"/>
                  </a:lnTo>
                  <a:lnTo>
                    <a:pt x="205" y="394"/>
                  </a:lnTo>
                  <a:lnTo>
                    <a:pt x="201" y="393"/>
                  </a:lnTo>
                  <a:lnTo>
                    <a:pt x="199" y="392"/>
                  </a:lnTo>
                  <a:lnTo>
                    <a:pt x="196" y="391"/>
                  </a:lnTo>
                  <a:lnTo>
                    <a:pt x="76" y="391"/>
                  </a:lnTo>
                  <a:lnTo>
                    <a:pt x="73" y="392"/>
                  </a:lnTo>
                  <a:lnTo>
                    <a:pt x="69" y="392"/>
                  </a:lnTo>
                  <a:lnTo>
                    <a:pt x="67" y="394"/>
                  </a:lnTo>
                  <a:lnTo>
                    <a:pt x="65" y="396"/>
                  </a:lnTo>
                  <a:lnTo>
                    <a:pt x="63" y="399"/>
                  </a:lnTo>
                  <a:lnTo>
                    <a:pt x="62" y="401"/>
                  </a:lnTo>
                  <a:lnTo>
                    <a:pt x="61" y="404"/>
                  </a:lnTo>
                  <a:lnTo>
                    <a:pt x="61" y="406"/>
                  </a:lnTo>
                  <a:lnTo>
                    <a:pt x="61" y="572"/>
                  </a:lnTo>
                  <a:lnTo>
                    <a:pt x="15" y="572"/>
                  </a:lnTo>
                  <a:lnTo>
                    <a:pt x="13" y="572"/>
                  </a:lnTo>
                  <a:lnTo>
                    <a:pt x="9" y="573"/>
                  </a:lnTo>
                  <a:lnTo>
                    <a:pt x="7" y="575"/>
                  </a:lnTo>
                  <a:lnTo>
                    <a:pt x="5" y="577"/>
                  </a:lnTo>
                  <a:lnTo>
                    <a:pt x="3" y="579"/>
                  </a:lnTo>
                  <a:lnTo>
                    <a:pt x="2" y="581"/>
                  </a:lnTo>
                  <a:lnTo>
                    <a:pt x="1" y="584"/>
                  </a:lnTo>
                  <a:lnTo>
                    <a:pt x="0" y="587"/>
                  </a:lnTo>
                  <a:lnTo>
                    <a:pt x="1" y="591"/>
                  </a:lnTo>
                  <a:lnTo>
                    <a:pt x="2" y="593"/>
                  </a:lnTo>
                  <a:lnTo>
                    <a:pt x="3" y="596"/>
                  </a:lnTo>
                  <a:lnTo>
                    <a:pt x="5" y="598"/>
                  </a:lnTo>
                  <a:lnTo>
                    <a:pt x="7" y="600"/>
                  </a:lnTo>
                  <a:lnTo>
                    <a:pt x="9" y="601"/>
                  </a:lnTo>
                  <a:lnTo>
                    <a:pt x="13" y="602"/>
                  </a:lnTo>
                  <a:lnTo>
                    <a:pt x="15" y="602"/>
                  </a:lnTo>
                  <a:lnTo>
                    <a:pt x="76" y="602"/>
                  </a:lnTo>
                  <a:lnTo>
                    <a:pt x="196" y="602"/>
                  </a:lnTo>
                  <a:lnTo>
                    <a:pt x="286" y="602"/>
                  </a:lnTo>
                  <a:lnTo>
                    <a:pt x="406" y="602"/>
                  </a:lnTo>
                  <a:lnTo>
                    <a:pt x="497" y="602"/>
                  </a:lnTo>
                  <a:lnTo>
                    <a:pt x="617" y="602"/>
                  </a:lnTo>
                  <a:lnTo>
                    <a:pt x="708" y="602"/>
                  </a:lnTo>
                  <a:lnTo>
                    <a:pt x="828" y="602"/>
                  </a:lnTo>
                  <a:lnTo>
                    <a:pt x="889" y="602"/>
                  </a:lnTo>
                  <a:lnTo>
                    <a:pt x="891" y="602"/>
                  </a:lnTo>
                  <a:lnTo>
                    <a:pt x="894" y="601"/>
                  </a:lnTo>
                  <a:lnTo>
                    <a:pt x="896" y="600"/>
                  </a:lnTo>
                  <a:lnTo>
                    <a:pt x="898" y="598"/>
                  </a:lnTo>
                  <a:lnTo>
                    <a:pt x="901" y="596"/>
                  </a:lnTo>
                  <a:lnTo>
                    <a:pt x="902" y="593"/>
                  </a:lnTo>
                  <a:lnTo>
                    <a:pt x="903" y="591"/>
                  </a:lnTo>
                  <a:lnTo>
                    <a:pt x="904" y="587"/>
                  </a:lnTo>
                  <a:lnTo>
                    <a:pt x="903" y="584"/>
                  </a:lnTo>
                  <a:lnTo>
                    <a:pt x="902" y="581"/>
                  </a:lnTo>
                  <a:lnTo>
                    <a:pt x="901" y="579"/>
                  </a:lnTo>
                  <a:lnTo>
                    <a:pt x="898" y="577"/>
                  </a:lnTo>
                  <a:lnTo>
                    <a:pt x="896" y="575"/>
                  </a:lnTo>
                  <a:lnTo>
                    <a:pt x="894" y="573"/>
                  </a:lnTo>
                  <a:lnTo>
                    <a:pt x="891" y="572"/>
                  </a:lnTo>
                  <a:lnTo>
                    <a:pt x="889" y="57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33" name="Freeform 373">
              <a:extLst>
                <a:ext uri="{FF2B5EF4-FFF2-40B4-BE49-F238E27FC236}">
                  <a16:creationId xmlns:a16="http://schemas.microsoft.com/office/drawing/2014/main" id="{6AA1356D-8F1B-4281-BEC5-5B4EBF7467B1}"/>
                </a:ext>
              </a:extLst>
            </p:cNvPr>
            <p:cNvSpPr>
              <a:spLocks/>
            </p:cNvSpPr>
            <p:nvPr/>
          </p:nvSpPr>
          <p:spPr bwMode="auto">
            <a:xfrm>
              <a:off x="4338638" y="2492375"/>
              <a:ext cx="252413" cy="157163"/>
            </a:xfrm>
            <a:custGeom>
              <a:avLst/>
              <a:gdLst>
                <a:gd name="T0" fmla="*/ 77 w 797"/>
                <a:gd name="T1" fmla="*/ 494 h 497"/>
                <a:gd name="T2" fmla="*/ 97 w 797"/>
                <a:gd name="T3" fmla="*/ 483 h 497"/>
                <a:gd name="T4" fmla="*/ 112 w 797"/>
                <a:gd name="T5" fmla="*/ 466 h 497"/>
                <a:gd name="T6" fmla="*/ 120 w 797"/>
                <a:gd name="T7" fmla="*/ 443 h 497"/>
                <a:gd name="T8" fmla="*/ 116 w 797"/>
                <a:gd name="T9" fmla="*/ 416 h 497"/>
                <a:gd name="T10" fmla="*/ 267 w 797"/>
                <a:gd name="T11" fmla="*/ 298 h 497"/>
                <a:gd name="T12" fmla="*/ 300 w 797"/>
                <a:gd name="T13" fmla="*/ 299 h 497"/>
                <a:gd name="T14" fmla="*/ 325 w 797"/>
                <a:gd name="T15" fmla="*/ 287 h 497"/>
                <a:gd name="T16" fmla="*/ 451 w 797"/>
                <a:gd name="T17" fmla="*/ 327 h 497"/>
                <a:gd name="T18" fmla="*/ 454 w 797"/>
                <a:gd name="T19" fmla="*/ 349 h 497"/>
                <a:gd name="T20" fmla="*/ 464 w 797"/>
                <a:gd name="T21" fmla="*/ 369 h 497"/>
                <a:gd name="T22" fmla="*/ 482 w 797"/>
                <a:gd name="T23" fmla="*/ 384 h 497"/>
                <a:gd name="T24" fmla="*/ 505 w 797"/>
                <a:gd name="T25" fmla="*/ 391 h 497"/>
                <a:gd name="T26" fmla="*/ 529 w 797"/>
                <a:gd name="T27" fmla="*/ 389 h 497"/>
                <a:gd name="T28" fmla="*/ 550 w 797"/>
                <a:gd name="T29" fmla="*/ 378 h 497"/>
                <a:gd name="T30" fmla="*/ 564 w 797"/>
                <a:gd name="T31" fmla="*/ 360 h 497"/>
                <a:gd name="T32" fmla="*/ 571 w 797"/>
                <a:gd name="T33" fmla="*/ 337 h 497"/>
                <a:gd name="T34" fmla="*/ 565 w 797"/>
                <a:gd name="T35" fmla="*/ 304 h 497"/>
                <a:gd name="T36" fmla="*/ 724 w 797"/>
                <a:gd name="T37" fmla="*/ 119 h 497"/>
                <a:gd name="T38" fmla="*/ 750 w 797"/>
                <a:gd name="T39" fmla="*/ 119 h 497"/>
                <a:gd name="T40" fmla="*/ 771 w 797"/>
                <a:gd name="T41" fmla="*/ 110 h 497"/>
                <a:gd name="T42" fmla="*/ 787 w 797"/>
                <a:gd name="T43" fmla="*/ 94 h 497"/>
                <a:gd name="T44" fmla="*/ 796 w 797"/>
                <a:gd name="T45" fmla="*/ 72 h 497"/>
                <a:gd name="T46" fmla="*/ 796 w 797"/>
                <a:gd name="T47" fmla="*/ 48 h 497"/>
                <a:gd name="T48" fmla="*/ 787 w 797"/>
                <a:gd name="T49" fmla="*/ 27 h 497"/>
                <a:gd name="T50" fmla="*/ 771 w 797"/>
                <a:gd name="T51" fmla="*/ 10 h 497"/>
                <a:gd name="T52" fmla="*/ 750 w 797"/>
                <a:gd name="T53" fmla="*/ 1 h 497"/>
                <a:gd name="T54" fmla="*/ 725 w 797"/>
                <a:gd name="T55" fmla="*/ 1 h 497"/>
                <a:gd name="T56" fmla="*/ 703 w 797"/>
                <a:gd name="T57" fmla="*/ 10 h 497"/>
                <a:gd name="T58" fmla="*/ 687 w 797"/>
                <a:gd name="T59" fmla="*/ 27 h 497"/>
                <a:gd name="T60" fmla="*/ 678 w 797"/>
                <a:gd name="T61" fmla="*/ 48 h 497"/>
                <a:gd name="T62" fmla="*/ 680 w 797"/>
                <a:gd name="T63" fmla="*/ 79 h 497"/>
                <a:gd name="T64" fmla="*/ 531 w 797"/>
                <a:gd name="T65" fmla="*/ 275 h 497"/>
                <a:gd name="T66" fmla="*/ 504 w 797"/>
                <a:gd name="T67" fmla="*/ 272 h 497"/>
                <a:gd name="T68" fmla="*/ 478 w 797"/>
                <a:gd name="T69" fmla="*/ 281 h 497"/>
                <a:gd name="T70" fmla="*/ 345 w 797"/>
                <a:gd name="T71" fmla="*/ 248 h 497"/>
                <a:gd name="T72" fmla="*/ 344 w 797"/>
                <a:gd name="T73" fmla="*/ 229 h 497"/>
                <a:gd name="T74" fmla="*/ 336 w 797"/>
                <a:gd name="T75" fmla="*/ 207 h 497"/>
                <a:gd name="T76" fmla="*/ 319 w 797"/>
                <a:gd name="T77" fmla="*/ 191 h 497"/>
                <a:gd name="T78" fmla="*/ 298 w 797"/>
                <a:gd name="T79" fmla="*/ 181 h 497"/>
                <a:gd name="T80" fmla="*/ 273 w 797"/>
                <a:gd name="T81" fmla="*/ 181 h 497"/>
                <a:gd name="T82" fmla="*/ 252 w 797"/>
                <a:gd name="T83" fmla="*/ 191 h 497"/>
                <a:gd name="T84" fmla="*/ 236 w 797"/>
                <a:gd name="T85" fmla="*/ 207 h 497"/>
                <a:gd name="T86" fmla="*/ 226 w 797"/>
                <a:gd name="T87" fmla="*/ 229 h 497"/>
                <a:gd name="T88" fmla="*/ 227 w 797"/>
                <a:gd name="T89" fmla="*/ 254 h 497"/>
                <a:gd name="T90" fmla="*/ 86 w 797"/>
                <a:gd name="T91" fmla="*/ 382 h 497"/>
                <a:gd name="T92" fmla="*/ 53 w 797"/>
                <a:gd name="T93" fmla="*/ 377 h 497"/>
                <a:gd name="T94" fmla="*/ 31 w 797"/>
                <a:gd name="T95" fmla="*/ 383 h 497"/>
                <a:gd name="T96" fmla="*/ 13 w 797"/>
                <a:gd name="T97" fmla="*/ 398 h 497"/>
                <a:gd name="T98" fmla="*/ 2 w 797"/>
                <a:gd name="T99" fmla="*/ 419 h 497"/>
                <a:gd name="T100" fmla="*/ 0 w 797"/>
                <a:gd name="T101" fmla="*/ 443 h 497"/>
                <a:gd name="T102" fmla="*/ 6 w 797"/>
                <a:gd name="T103" fmla="*/ 466 h 497"/>
                <a:gd name="T104" fmla="*/ 21 w 797"/>
                <a:gd name="T105" fmla="*/ 483 h 497"/>
                <a:gd name="T106" fmla="*/ 42 w 797"/>
                <a:gd name="T107" fmla="*/ 494 h 4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797" h="497">
                  <a:moveTo>
                    <a:pt x="60" y="497"/>
                  </a:moveTo>
                  <a:lnTo>
                    <a:pt x="65" y="497"/>
                  </a:lnTo>
                  <a:lnTo>
                    <a:pt x="72" y="496"/>
                  </a:lnTo>
                  <a:lnTo>
                    <a:pt x="77" y="494"/>
                  </a:lnTo>
                  <a:lnTo>
                    <a:pt x="83" y="493"/>
                  </a:lnTo>
                  <a:lnTo>
                    <a:pt x="89" y="489"/>
                  </a:lnTo>
                  <a:lnTo>
                    <a:pt x="93" y="486"/>
                  </a:lnTo>
                  <a:lnTo>
                    <a:pt x="97" y="483"/>
                  </a:lnTo>
                  <a:lnTo>
                    <a:pt x="102" y="480"/>
                  </a:lnTo>
                  <a:lnTo>
                    <a:pt x="106" y="475"/>
                  </a:lnTo>
                  <a:lnTo>
                    <a:pt x="109" y="470"/>
                  </a:lnTo>
                  <a:lnTo>
                    <a:pt x="112" y="466"/>
                  </a:lnTo>
                  <a:lnTo>
                    <a:pt x="115" y="460"/>
                  </a:lnTo>
                  <a:lnTo>
                    <a:pt x="117" y="455"/>
                  </a:lnTo>
                  <a:lnTo>
                    <a:pt x="119" y="449"/>
                  </a:lnTo>
                  <a:lnTo>
                    <a:pt x="120" y="443"/>
                  </a:lnTo>
                  <a:lnTo>
                    <a:pt x="120" y="437"/>
                  </a:lnTo>
                  <a:lnTo>
                    <a:pt x="119" y="429"/>
                  </a:lnTo>
                  <a:lnTo>
                    <a:pt x="118" y="423"/>
                  </a:lnTo>
                  <a:lnTo>
                    <a:pt x="116" y="416"/>
                  </a:lnTo>
                  <a:lnTo>
                    <a:pt x="114" y="410"/>
                  </a:lnTo>
                  <a:lnTo>
                    <a:pt x="251" y="290"/>
                  </a:lnTo>
                  <a:lnTo>
                    <a:pt x="259" y="295"/>
                  </a:lnTo>
                  <a:lnTo>
                    <a:pt x="267" y="298"/>
                  </a:lnTo>
                  <a:lnTo>
                    <a:pt x="277" y="301"/>
                  </a:lnTo>
                  <a:lnTo>
                    <a:pt x="285" y="302"/>
                  </a:lnTo>
                  <a:lnTo>
                    <a:pt x="293" y="301"/>
                  </a:lnTo>
                  <a:lnTo>
                    <a:pt x="300" y="299"/>
                  </a:lnTo>
                  <a:lnTo>
                    <a:pt x="307" y="297"/>
                  </a:lnTo>
                  <a:lnTo>
                    <a:pt x="313" y="294"/>
                  </a:lnTo>
                  <a:lnTo>
                    <a:pt x="318" y="291"/>
                  </a:lnTo>
                  <a:lnTo>
                    <a:pt x="325" y="287"/>
                  </a:lnTo>
                  <a:lnTo>
                    <a:pt x="329" y="282"/>
                  </a:lnTo>
                  <a:lnTo>
                    <a:pt x="333" y="277"/>
                  </a:lnTo>
                  <a:lnTo>
                    <a:pt x="451" y="324"/>
                  </a:lnTo>
                  <a:lnTo>
                    <a:pt x="451" y="327"/>
                  </a:lnTo>
                  <a:lnTo>
                    <a:pt x="451" y="332"/>
                  </a:lnTo>
                  <a:lnTo>
                    <a:pt x="451" y="337"/>
                  </a:lnTo>
                  <a:lnTo>
                    <a:pt x="452" y="343"/>
                  </a:lnTo>
                  <a:lnTo>
                    <a:pt x="454" y="349"/>
                  </a:lnTo>
                  <a:lnTo>
                    <a:pt x="456" y="354"/>
                  </a:lnTo>
                  <a:lnTo>
                    <a:pt x="458" y="360"/>
                  </a:lnTo>
                  <a:lnTo>
                    <a:pt x="461" y="365"/>
                  </a:lnTo>
                  <a:lnTo>
                    <a:pt x="464" y="369"/>
                  </a:lnTo>
                  <a:lnTo>
                    <a:pt x="469" y="374"/>
                  </a:lnTo>
                  <a:lnTo>
                    <a:pt x="473" y="378"/>
                  </a:lnTo>
                  <a:lnTo>
                    <a:pt x="477" y="381"/>
                  </a:lnTo>
                  <a:lnTo>
                    <a:pt x="482" y="384"/>
                  </a:lnTo>
                  <a:lnTo>
                    <a:pt x="488" y="386"/>
                  </a:lnTo>
                  <a:lnTo>
                    <a:pt x="493" y="389"/>
                  </a:lnTo>
                  <a:lnTo>
                    <a:pt x="499" y="391"/>
                  </a:lnTo>
                  <a:lnTo>
                    <a:pt x="505" y="391"/>
                  </a:lnTo>
                  <a:lnTo>
                    <a:pt x="511" y="392"/>
                  </a:lnTo>
                  <a:lnTo>
                    <a:pt x="518" y="391"/>
                  </a:lnTo>
                  <a:lnTo>
                    <a:pt x="523" y="391"/>
                  </a:lnTo>
                  <a:lnTo>
                    <a:pt x="529" y="389"/>
                  </a:lnTo>
                  <a:lnTo>
                    <a:pt x="535" y="386"/>
                  </a:lnTo>
                  <a:lnTo>
                    <a:pt x="540" y="384"/>
                  </a:lnTo>
                  <a:lnTo>
                    <a:pt x="545" y="381"/>
                  </a:lnTo>
                  <a:lnTo>
                    <a:pt x="550" y="378"/>
                  </a:lnTo>
                  <a:lnTo>
                    <a:pt x="553" y="374"/>
                  </a:lnTo>
                  <a:lnTo>
                    <a:pt x="558" y="369"/>
                  </a:lnTo>
                  <a:lnTo>
                    <a:pt x="561" y="365"/>
                  </a:lnTo>
                  <a:lnTo>
                    <a:pt x="564" y="360"/>
                  </a:lnTo>
                  <a:lnTo>
                    <a:pt x="567" y="354"/>
                  </a:lnTo>
                  <a:lnTo>
                    <a:pt x="568" y="349"/>
                  </a:lnTo>
                  <a:lnTo>
                    <a:pt x="570" y="343"/>
                  </a:lnTo>
                  <a:lnTo>
                    <a:pt x="571" y="337"/>
                  </a:lnTo>
                  <a:lnTo>
                    <a:pt x="571" y="332"/>
                  </a:lnTo>
                  <a:lnTo>
                    <a:pt x="570" y="322"/>
                  </a:lnTo>
                  <a:lnTo>
                    <a:pt x="568" y="312"/>
                  </a:lnTo>
                  <a:lnTo>
                    <a:pt x="565" y="304"/>
                  </a:lnTo>
                  <a:lnTo>
                    <a:pt x="560" y="296"/>
                  </a:lnTo>
                  <a:lnTo>
                    <a:pt x="711" y="114"/>
                  </a:lnTo>
                  <a:lnTo>
                    <a:pt x="717" y="117"/>
                  </a:lnTo>
                  <a:lnTo>
                    <a:pt x="724" y="119"/>
                  </a:lnTo>
                  <a:lnTo>
                    <a:pt x="730" y="120"/>
                  </a:lnTo>
                  <a:lnTo>
                    <a:pt x="737" y="120"/>
                  </a:lnTo>
                  <a:lnTo>
                    <a:pt x="743" y="120"/>
                  </a:lnTo>
                  <a:lnTo>
                    <a:pt x="750" y="119"/>
                  </a:lnTo>
                  <a:lnTo>
                    <a:pt x="755" y="118"/>
                  </a:lnTo>
                  <a:lnTo>
                    <a:pt x="760" y="116"/>
                  </a:lnTo>
                  <a:lnTo>
                    <a:pt x="766" y="113"/>
                  </a:lnTo>
                  <a:lnTo>
                    <a:pt x="771" y="110"/>
                  </a:lnTo>
                  <a:lnTo>
                    <a:pt x="775" y="106"/>
                  </a:lnTo>
                  <a:lnTo>
                    <a:pt x="780" y="103"/>
                  </a:lnTo>
                  <a:lnTo>
                    <a:pt x="784" y="99"/>
                  </a:lnTo>
                  <a:lnTo>
                    <a:pt x="787" y="94"/>
                  </a:lnTo>
                  <a:lnTo>
                    <a:pt x="790" y="89"/>
                  </a:lnTo>
                  <a:lnTo>
                    <a:pt x="792" y="84"/>
                  </a:lnTo>
                  <a:lnTo>
                    <a:pt x="795" y="79"/>
                  </a:lnTo>
                  <a:lnTo>
                    <a:pt x="796" y="72"/>
                  </a:lnTo>
                  <a:lnTo>
                    <a:pt x="797" y="67"/>
                  </a:lnTo>
                  <a:lnTo>
                    <a:pt x="797" y="60"/>
                  </a:lnTo>
                  <a:lnTo>
                    <a:pt x="797" y="54"/>
                  </a:lnTo>
                  <a:lnTo>
                    <a:pt x="796" y="48"/>
                  </a:lnTo>
                  <a:lnTo>
                    <a:pt x="795" y="42"/>
                  </a:lnTo>
                  <a:lnTo>
                    <a:pt x="792" y="37"/>
                  </a:lnTo>
                  <a:lnTo>
                    <a:pt x="790" y="31"/>
                  </a:lnTo>
                  <a:lnTo>
                    <a:pt x="787" y="27"/>
                  </a:lnTo>
                  <a:lnTo>
                    <a:pt x="784" y="22"/>
                  </a:lnTo>
                  <a:lnTo>
                    <a:pt x="780" y="17"/>
                  </a:lnTo>
                  <a:lnTo>
                    <a:pt x="775" y="14"/>
                  </a:lnTo>
                  <a:lnTo>
                    <a:pt x="771" y="10"/>
                  </a:lnTo>
                  <a:lnTo>
                    <a:pt x="766" y="8"/>
                  </a:lnTo>
                  <a:lnTo>
                    <a:pt x="760" y="5"/>
                  </a:lnTo>
                  <a:lnTo>
                    <a:pt x="755" y="2"/>
                  </a:lnTo>
                  <a:lnTo>
                    <a:pt x="750" y="1"/>
                  </a:lnTo>
                  <a:lnTo>
                    <a:pt x="743" y="0"/>
                  </a:lnTo>
                  <a:lnTo>
                    <a:pt x="737" y="0"/>
                  </a:lnTo>
                  <a:lnTo>
                    <a:pt x="731" y="0"/>
                  </a:lnTo>
                  <a:lnTo>
                    <a:pt x="725" y="1"/>
                  </a:lnTo>
                  <a:lnTo>
                    <a:pt x="719" y="2"/>
                  </a:lnTo>
                  <a:lnTo>
                    <a:pt x="713" y="5"/>
                  </a:lnTo>
                  <a:lnTo>
                    <a:pt x="709" y="8"/>
                  </a:lnTo>
                  <a:lnTo>
                    <a:pt x="703" y="10"/>
                  </a:lnTo>
                  <a:lnTo>
                    <a:pt x="699" y="14"/>
                  </a:lnTo>
                  <a:lnTo>
                    <a:pt x="695" y="17"/>
                  </a:lnTo>
                  <a:lnTo>
                    <a:pt x="691" y="22"/>
                  </a:lnTo>
                  <a:lnTo>
                    <a:pt x="687" y="27"/>
                  </a:lnTo>
                  <a:lnTo>
                    <a:pt x="684" y="31"/>
                  </a:lnTo>
                  <a:lnTo>
                    <a:pt x="682" y="37"/>
                  </a:lnTo>
                  <a:lnTo>
                    <a:pt x="680" y="42"/>
                  </a:lnTo>
                  <a:lnTo>
                    <a:pt x="678" y="48"/>
                  </a:lnTo>
                  <a:lnTo>
                    <a:pt x="677" y="54"/>
                  </a:lnTo>
                  <a:lnTo>
                    <a:pt x="677" y="60"/>
                  </a:lnTo>
                  <a:lnTo>
                    <a:pt x="678" y="70"/>
                  </a:lnTo>
                  <a:lnTo>
                    <a:pt x="680" y="79"/>
                  </a:lnTo>
                  <a:lnTo>
                    <a:pt x="683" y="87"/>
                  </a:lnTo>
                  <a:lnTo>
                    <a:pt x="688" y="96"/>
                  </a:lnTo>
                  <a:lnTo>
                    <a:pt x="537" y="277"/>
                  </a:lnTo>
                  <a:lnTo>
                    <a:pt x="531" y="275"/>
                  </a:lnTo>
                  <a:lnTo>
                    <a:pt x="524" y="273"/>
                  </a:lnTo>
                  <a:lnTo>
                    <a:pt x="518" y="272"/>
                  </a:lnTo>
                  <a:lnTo>
                    <a:pt x="511" y="271"/>
                  </a:lnTo>
                  <a:lnTo>
                    <a:pt x="504" y="272"/>
                  </a:lnTo>
                  <a:lnTo>
                    <a:pt x="496" y="273"/>
                  </a:lnTo>
                  <a:lnTo>
                    <a:pt x="490" y="275"/>
                  </a:lnTo>
                  <a:lnTo>
                    <a:pt x="484" y="278"/>
                  </a:lnTo>
                  <a:lnTo>
                    <a:pt x="478" y="281"/>
                  </a:lnTo>
                  <a:lnTo>
                    <a:pt x="472" y="286"/>
                  </a:lnTo>
                  <a:lnTo>
                    <a:pt x="467" y="291"/>
                  </a:lnTo>
                  <a:lnTo>
                    <a:pt x="463" y="295"/>
                  </a:lnTo>
                  <a:lnTo>
                    <a:pt x="345" y="248"/>
                  </a:lnTo>
                  <a:lnTo>
                    <a:pt x="345" y="245"/>
                  </a:lnTo>
                  <a:lnTo>
                    <a:pt x="345" y="240"/>
                  </a:lnTo>
                  <a:lnTo>
                    <a:pt x="345" y="235"/>
                  </a:lnTo>
                  <a:lnTo>
                    <a:pt x="344" y="229"/>
                  </a:lnTo>
                  <a:lnTo>
                    <a:pt x="343" y="223"/>
                  </a:lnTo>
                  <a:lnTo>
                    <a:pt x="341" y="218"/>
                  </a:lnTo>
                  <a:lnTo>
                    <a:pt x="339" y="213"/>
                  </a:lnTo>
                  <a:lnTo>
                    <a:pt x="336" y="207"/>
                  </a:lnTo>
                  <a:lnTo>
                    <a:pt x="332" y="203"/>
                  </a:lnTo>
                  <a:lnTo>
                    <a:pt x="328" y="199"/>
                  </a:lnTo>
                  <a:lnTo>
                    <a:pt x="324" y="194"/>
                  </a:lnTo>
                  <a:lnTo>
                    <a:pt x="319" y="191"/>
                  </a:lnTo>
                  <a:lnTo>
                    <a:pt x="314" y="188"/>
                  </a:lnTo>
                  <a:lnTo>
                    <a:pt x="309" y="186"/>
                  </a:lnTo>
                  <a:lnTo>
                    <a:pt x="303" y="184"/>
                  </a:lnTo>
                  <a:lnTo>
                    <a:pt x="298" y="181"/>
                  </a:lnTo>
                  <a:lnTo>
                    <a:pt x="292" y="181"/>
                  </a:lnTo>
                  <a:lnTo>
                    <a:pt x="285" y="180"/>
                  </a:lnTo>
                  <a:lnTo>
                    <a:pt x="280" y="181"/>
                  </a:lnTo>
                  <a:lnTo>
                    <a:pt x="273" y="181"/>
                  </a:lnTo>
                  <a:lnTo>
                    <a:pt x="268" y="184"/>
                  </a:lnTo>
                  <a:lnTo>
                    <a:pt x="262" y="186"/>
                  </a:lnTo>
                  <a:lnTo>
                    <a:pt x="257" y="188"/>
                  </a:lnTo>
                  <a:lnTo>
                    <a:pt x="252" y="191"/>
                  </a:lnTo>
                  <a:lnTo>
                    <a:pt x="248" y="194"/>
                  </a:lnTo>
                  <a:lnTo>
                    <a:pt x="243" y="199"/>
                  </a:lnTo>
                  <a:lnTo>
                    <a:pt x="239" y="203"/>
                  </a:lnTo>
                  <a:lnTo>
                    <a:pt x="236" y="207"/>
                  </a:lnTo>
                  <a:lnTo>
                    <a:pt x="233" y="213"/>
                  </a:lnTo>
                  <a:lnTo>
                    <a:pt x="230" y="218"/>
                  </a:lnTo>
                  <a:lnTo>
                    <a:pt x="228" y="223"/>
                  </a:lnTo>
                  <a:lnTo>
                    <a:pt x="226" y="229"/>
                  </a:lnTo>
                  <a:lnTo>
                    <a:pt x="225" y="235"/>
                  </a:lnTo>
                  <a:lnTo>
                    <a:pt x="225" y="240"/>
                  </a:lnTo>
                  <a:lnTo>
                    <a:pt x="226" y="248"/>
                  </a:lnTo>
                  <a:lnTo>
                    <a:pt x="227" y="254"/>
                  </a:lnTo>
                  <a:lnTo>
                    <a:pt x="229" y="261"/>
                  </a:lnTo>
                  <a:lnTo>
                    <a:pt x="231" y="267"/>
                  </a:lnTo>
                  <a:lnTo>
                    <a:pt x="94" y="387"/>
                  </a:lnTo>
                  <a:lnTo>
                    <a:pt x="86" y="382"/>
                  </a:lnTo>
                  <a:lnTo>
                    <a:pt x="78" y="379"/>
                  </a:lnTo>
                  <a:lnTo>
                    <a:pt x="68" y="377"/>
                  </a:lnTo>
                  <a:lnTo>
                    <a:pt x="60" y="377"/>
                  </a:lnTo>
                  <a:lnTo>
                    <a:pt x="53" y="377"/>
                  </a:lnTo>
                  <a:lnTo>
                    <a:pt x="47" y="378"/>
                  </a:lnTo>
                  <a:lnTo>
                    <a:pt x="42" y="379"/>
                  </a:lnTo>
                  <a:lnTo>
                    <a:pt x="36" y="381"/>
                  </a:lnTo>
                  <a:lnTo>
                    <a:pt x="31" y="383"/>
                  </a:lnTo>
                  <a:lnTo>
                    <a:pt x="26" y="386"/>
                  </a:lnTo>
                  <a:lnTo>
                    <a:pt x="21" y="391"/>
                  </a:lnTo>
                  <a:lnTo>
                    <a:pt x="17" y="394"/>
                  </a:lnTo>
                  <a:lnTo>
                    <a:pt x="13" y="398"/>
                  </a:lnTo>
                  <a:lnTo>
                    <a:pt x="9" y="402"/>
                  </a:lnTo>
                  <a:lnTo>
                    <a:pt x="6" y="408"/>
                  </a:lnTo>
                  <a:lnTo>
                    <a:pt x="4" y="413"/>
                  </a:lnTo>
                  <a:lnTo>
                    <a:pt x="2" y="419"/>
                  </a:lnTo>
                  <a:lnTo>
                    <a:pt x="1" y="425"/>
                  </a:lnTo>
                  <a:lnTo>
                    <a:pt x="0" y="430"/>
                  </a:lnTo>
                  <a:lnTo>
                    <a:pt x="0" y="437"/>
                  </a:lnTo>
                  <a:lnTo>
                    <a:pt x="0" y="443"/>
                  </a:lnTo>
                  <a:lnTo>
                    <a:pt x="1" y="449"/>
                  </a:lnTo>
                  <a:lnTo>
                    <a:pt x="2" y="455"/>
                  </a:lnTo>
                  <a:lnTo>
                    <a:pt x="4" y="460"/>
                  </a:lnTo>
                  <a:lnTo>
                    <a:pt x="6" y="466"/>
                  </a:lnTo>
                  <a:lnTo>
                    <a:pt x="9" y="470"/>
                  </a:lnTo>
                  <a:lnTo>
                    <a:pt x="13" y="475"/>
                  </a:lnTo>
                  <a:lnTo>
                    <a:pt x="17" y="480"/>
                  </a:lnTo>
                  <a:lnTo>
                    <a:pt x="21" y="483"/>
                  </a:lnTo>
                  <a:lnTo>
                    <a:pt x="26" y="486"/>
                  </a:lnTo>
                  <a:lnTo>
                    <a:pt x="31" y="489"/>
                  </a:lnTo>
                  <a:lnTo>
                    <a:pt x="36" y="493"/>
                  </a:lnTo>
                  <a:lnTo>
                    <a:pt x="42" y="494"/>
                  </a:lnTo>
                  <a:lnTo>
                    <a:pt x="47" y="496"/>
                  </a:lnTo>
                  <a:lnTo>
                    <a:pt x="53" y="497"/>
                  </a:lnTo>
                  <a:lnTo>
                    <a:pt x="60" y="49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35" name="Freeform 4665" descr="Icon of graph. ">
            <a:extLst>
              <a:ext uri="{FF2B5EF4-FFF2-40B4-BE49-F238E27FC236}">
                <a16:creationId xmlns:a16="http://schemas.microsoft.com/office/drawing/2014/main" id="{557E39B2-E017-4E5C-B53E-DDE3B9D4C92C}"/>
              </a:ext>
            </a:extLst>
          </p:cNvPr>
          <p:cNvSpPr>
            <a:spLocks/>
          </p:cNvSpPr>
          <p:nvPr/>
        </p:nvSpPr>
        <p:spPr bwMode="auto">
          <a:xfrm>
            <a:off x="7877961" y="3531386"/>
            <a:ext cx="347679" cy="347679"/>
          </a:xfrm>
          <a:custGeom>
            <a:avLst/>
            <a:gdLst>
              <a:gd name="T0" fmla="*/ 761 w 904"/>
              <a:gd name="T1" fmla="*/ 213 h 903"/>
              <a:gd name="T2" fmla="*/ 754 w 904"/>
              <a:gd name="T3" fmla="*/ 225 h 903"/>
              <a:gd name="T4" fmla="*/ 576 w 904"/>
              <a:gd name="T5" fmla="*/ 277 h 903"/>
              <a:gd name="T6" fmla="*/ 498 w 904"/>
              <a:gd name="T7" fmla="*/ 298 h 903"/>
              <a:gd name="T8" fmla="*/ 431 w 904"/>
              <a:gd name="T9" fmla="*/ 329 h 903"/>
              <a:gd name="T10" fmla="*/ 578 w 904"/>
              <a:gd name="T11" fmla="*/ 170 h 903"/>
              <a:gd name="T12" fmla="*/ 618 w 904"/>
              <a:gd name="T13" fmla="*/ 180 h 903"/>
              <a:gd name="T14" fmla="*/ 661 w 904"/>
              <a:gd name="T15" fmla="*/ 169 h 903"/>
              <a:gd name="T16" fmla="*/ 693 w 904"/>
              <a:gd name="T17" fmla="*/ 141 h 903"/>
              <a:gd name="T18" fmla="*/ 707 w 904"/>
              <a:gd name="T19" fmla="*/ 99 h 903"/>
              <a:gd name="T20" fmla="*/ 701 w 904"/>
              <a:gd name="T21" fmla="*/ 55 h 903"/>
              <a:gd name="T22" fmla="*/ 676 w 904"/>
              <a:gd name="T23" fmla="*/ 20 h 903"/>
              <a:gd name="T24" fmla="*/ 636 w 904"/>
              <a:gd name="T25" fmla="*/ 2 h 903"/>
              <a:gd name="T26" fmla="*/ 591 w 904"/>
              <a:gd name="T27" fmla="*/ 4 h 903"/>
              <a:gd name="T28" fmla="*/ 554 w 904"/>
              <a:gd name="T29" fmla="*/ 25 h 903"/>
              <a:gd name="T30" fmla="*/ 531 w 904"/>
              <a:gd name="T31" fmla="*/ 63 h 903"/>
              <a:gd name="T32" fmla="*/ 532 w 904"/>
              <a:gd name="T33" fmla="*/ 118 h 903"/>
              <a:gd name="T34" fmla="*/ 369 w 904"/>
              <a:gd name="T35" fmla="*/ 289 h 903"/>
              <a:gd name="T36" fmla="*/ 325 w 904"/>
              <a:gd name="T37" fmla="*/ 289 h 903"/>
              <a:gd name="T38" fmla="*/ 294 w 904"/>
              <a:gd name="T39" fmla="*/ 308 h 903"/>
              <a:gd name="T40" fmla="*/ 275 w 904"/>
              <a:gd name="T41" fmla="*/ 338 h 903"/>
              <a:gd name="T42" fmla="*/ 275 w 904"/>
              <a:gd name="T43" fmla="*/ 383 h 903"/>
              <a:gd name="T44" fmla="*/ 113 w 904"/>
              <a:gd name="T45" fmla="*/ 545 h 903"/>
              <a:gd name="T46" fmla="*/ 64 w 904"/>
              <a:gd name="T47" fmla="*/ 546 h 903"/>
              <a:gd name="T48" fmla="*/ 26 w 904"/>
              <a:gd name="T49" fmla="*/ 568 h 903"/>
              <a:gd name="T50" fmla="*/ 5 w 904"/>
              <a:gd name="T51" fmla="*/ 605 h 903"/>
              <a:gd name="T52" fmla="*/ 3 w 904"/>
              <a:gd name="T53" fmla="*/ 650 h 903"/>
              <a:gd name="T54" fmla="*/ 21 w 904"/>
              <a:gd name="T55" fmla="*/ 690 h 903"/>
              <a:gd name="T56" fmla="*/ 56 w 904"/>
              <a:gd name="T57" fmla="*/ 716 h 903"/>
              <a:gd name="T58" fmla="*/ 100 w 904"/>
              <a:gd name="T59" fmla="*/ 722 h 903"/>
              <a:gd name="T60" fmla="*/ 142 w 904"/>
              <a:gd name="T61" fmla="*/ 706 h 903"/>
              <a:gd name="T62" fmla="*/ 170 w 904"/>
              <a:gd name="T63" fmla="*/ 675 h 903"/>
              <a:gd name="T64" fmla="*/ 181 w 904"/>
              <a:gd name="T65" fmla="*/ 632 h 903"/>
              <a:gd name="T66" fmla="*/ 171 w 904"/>
              <a:gd name="T67" fmla="*/ 591 h 903"/>
              <a:gd name="T68" fmla="*/ 316 w 904"/>
              <a:gd name="T69" fmla="*/ 430 h 903"/>
              <a:gd name="T70" fmla="*/ 286 w 904"/>
              <a:gd name="T71" fmla="*/ 538 h 903"/>
              <a:gd name="T72" fmla="*/ 271 w 904"/>
              <a:gd name="T73" fmla="*/ 753 h 903"/>
              <a:gd name="T74" fmla="*/ 216 w 904"/>
              <a:gd name="T75" fmla="*/ 757 h 903"/>
              <a:gd name="T76" fmla="*/ 212 w 904"/>
              <a:gd name="T77" fmla="*/ 888 h 903"/>
              <a:gd name="T78" fmla="*/ 218 w 904"/>
              <a:gd name="T79" fmla="*/ 901 h 903"/>
              <a:gd name="T80" fmla="*/ 349 w 904"/>
              <a:gd name="T81" fmla="*/ 903 h 903"/>
              <a:gd name="T82" fmla="*/ 361 w 904"/>
              <a:gd name="T83" fmla="*/ 894 h 903"/>
              <a:gd name="T84" fmla="*/ 361 w 904"/>
              <a:gd name="T85" fmla="*/ 762 h 903"/>
              <a:gd name="T86" fmla="*/ 349 w 904"/>
              <a:gd name="T87" fmla="*/ 753 h 903"/>
              <a:gd name="T88" fmla="*/ 305 w 904"/>
              <a:gd name="T89" fmla="*/ 597 h 903"/>
              <a:gd name="T90" fmla="*/ 343 w 904"/>
              <a:gd name="T91" fmla="*/ 469 h 903"/>
              <a:gd name="T92" fmla="*/ 383 w 904"/>
              <a:gd name="T93" fmla="*/ 426 h 903"/>
              <a:gd name="T94" fmla="*/ 418 w 904"/>
              <a:gd name="T95" fmla="*/ 383 h 903"/>
              <a:gd name="T96" fmla="*/ 471 w 904"/>
              <a:gd name="T97" fmla="*/ 342 h 903"/>
              <a:gd name="T98" fmla="*/ 544 w 904"/>
              <a:gd name="T99" fmla="*/ 315 h 903"/>
              <a:gd name="T100" fmla="*/ 627 w 904"/>
              <a:gd name="T101" fmla="*/ 302 h 903"/>
              <a:gd name="T102" fmla="*/ 754 w 904"/>
              <a:gd name="T103" fmla="*/ 348 h 903"/>
              <a:gd name="T104" fmla="*/ 763 w 904"/>
              <a:gd name="T105" fmla="*/ 360 h 903"/>
              <a:gd name="T106" fmla="*/ 895 w 904"/>
              <a:gd name="T107" fmla="*/ 360 h 903"/>
              <a:gd name="T108" fmla="*/ 904 w 904"/>
              <a:gd name="T109" fmla="*/ 348 h 903"/>
              <a:gd name="T110" fmla="*/ 902 w 904"/>
              <a:gd name="T111" fmla="*/ 217 h 903"/>
              <a:gd name="T112" fmla="*/ 889 w 904"/>
              <a:gd name="T113" fmla="*/ 211 h 90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904" h="903">
                <a:moveTo>
                  <a:pt x="889" y="211"/>
                </a:moveTo>
                <a:lnTo>
                  <a:pt x="768" y="211"/>
                </a:lnTo>
                <a:lnTo>
                  <a:pt x="765" y="211"/>
                </a:lnTo>
                <a:lnTo>
                  <a:pt x="763" y="212"/>
                </a:lnTo>
                <a:lnTo>
                  <a:pt x="761" y="213"/>
                </a:lnTo>
                <a:lnTo>
                  <a:pt x="758" y="215"/>
                </a:lnTo>
                <a:lnTo>
                  <a:pt x="756" y="217"/>
                </a:lnTo>
                <a:lnTo>
                  <a:pt x="755" y="220"/>
                </a:lnTo>
                <a:lnTo>
                  <a:pt x="754" y="222"/>
                </a:lnTo>
                <a:lnTo>
                  <a:pt x="754" y="225"/>
                </a:lnTo>
                <a:lnTo>
                  <a:pt x="754" y="271"/>
                </a:lnTo>
                <a:lnTo>
                  <a:pt x="663" y="271"/>
                </a:lnTo>
                <a:lnTo>
                  <a:pt x="627" y="272"/>
                </a:lnTo>
                <a:lnTo>
                  <a:pt x="593" y="275"/>
                </a:lnTo>
                <a:lnTo>
                  <a:pt x="576" y="277"/>
                </a:lnTo>
                <a:lnTo>
                  <a:pt x="561" y="281"/>
                </a:lnTo>
                <a:lnTo>
                  <a:pt x="545" y="284"/>
                </a:lnTo>
                <a:lnTo>
                  <a:pt x="529" y="287"/>
                </a:lnTo>
                <a:lnTo>
                  <a:pt x="513" y="292"/>
                </a:lnTo>
                <a:lnTo>
                  <a:pt x="498" y="298"/>
                </a:lnTo>
                <a:lnTo>
                  <a:pt x="484" y="302"/>
                </a:lnTo>
                <a:lnTo>
                  <a:pt x="470" y="309"/>
                </a:lnTo>
                <a:lnTo>
                  <a:pt x="457" y="315"/>
                </a:lnTo>
                <a:lnTo>
                  <a:pt x="443" y="323"/>
                </a:lnTo>
                <a:lnTo>
                  <a:pt x="431" y="329"/>
                </a:lnTo>
                <a:lnTo>
                  <a:pt x="418" y="337"/>
                </a:lnTo>
                <a:lnTo>
                  <a:pt x="415" y="328"/>
                </a:lnTo>
                <a:lnTo>
                  <a:pt x="409" y="319"/>
                </a:lnTo>
                <a:lnTo>
                  <a:pt x="565" y="163"/>
                </a:lnTo>
                <a:lnTo>
                  <a:pt x="578" y="170"/>
                </a:lnTo>
                <a:lnTo>
                  <a:pt x="590" y="176"/>
                </a:lnTo>
                <a:lnTo>
                  <a:pt x="597" y="178"/>
                </a:lnTo>
                <a:lnTo>
                  <a:pt x="604" y="179"/>
                </a:lnTo>
                <a:lnTo>
                  <a:pt x="610" y="180"/>
                </a:lnTo>
                <a:lnTo>
                  <a:pt x="618" y="180"/>
                </a:lnTo>
                <a:lnTo>
                  <a:pt x="627" y="180"/>
                </a:lnTo>
                <a:lnTo>
                  <a:pt x="636" y="178"/>
                </a:lnTo>
                <a:lnTo>
                  <a:pt x="644" y="176"/>
                </a:lnTo>
                <a:lnTo>
                  <a:pt x="653" y="173"/>
                </a:lnTo>
                <a:lnTo>
                  <a:pt x="661" y="169"/>
                </a:lnTo>
                <a:lnTo>
                  <a:pt x="668" y="164"/>
                </a:lnTo>
                <a:lnTo>
                  <a:pt x="676" y="160"/>
                </a:lnTo>
                <a:lnTo>
                  <a:pt x="681" y="154"/>
                </a:lnTo>
                <a:lnTo>
                  <a:pt x="687" y="147"/>
                </a:lnTo>
                <a:lnTo>
                  <a:pt x="693" y="141"/>
                </a:lnTo>
                <a:lnTo>
                  <a:pt x="697" y="133"/>
                </a:lnTo>
                <a:lnTo>
                  <a:pt x="701" y="125"/>
                </a:lnTo>
                <a:lnTo>
                  <a:pt x="704" y="117"/>
                </a:lnTo>
                <a:lnTo>
                  <a:pt x="706" y="108"/>
                </a:lnTo>
                <a:lnTo>
                  <a:pt x="707" y="99"/>
                </a:lnTo>
                <a:lnTo>
                  <a:pt x="709" y="90"/>
                </a:lnTo>
                <a:lnTo>
                  <a:pt x="707" y="81"/>
                </a:lnTo>
                <a:lnTo>
                  <a:pt x="706" y="72"/>
                </a:lnTo>
                <a:lnTo>
                  <a:pt x="704" y="63"/>
                </a:lnTo>
                <a:lnTo>
                  <a:pt x="701" y="55"/>
                </a:lnTo>
                <a:lnTo>
                  <a:pt x="697" y="47"/>
                </a:lnTo>
                <a:lnTo>
                  <a:pt x="693" y="39"/>
                </a:lnTo>
                <a:lnTo>
                  <a:pt x="687" y="32"/>
                </a:lnTo>
                <a:lnTo>
                  <a:pt x="681" y="25"/>
                </a:lnTo>
                <a:lnTo>
                  <a:pt x="676" y="20"/>
                </a:lnTo>
                <a:lnTo>
                  <a:pt x="668" y="15"/>
                </a:lnTo>
                <a:lnTo>
                  <a:pt x="661" y="11"/>
                </a:lnTo>
                <a:lnTo>
                  <a:pt x="653" y="6"/>
                </a:lnTo>
                <a:lnTo>
                  <a:pt x="644" y="4"/>
                </a:lnTo>
                <a:lnTo>
                  <a:pt x="636" y="2"/>
                </a:lnTo>
                <a:lnTo>
                  <a:pt x="627" y="0"/>
                </a:lnTo>
                <a:lnTo>
                  <a:pt x="618" y="0"/>
                </a:lnTo>
                <a:lnTo>
                  <a:pt x="609" y="0"/>
                </a:lnTo>
                <a:lnTo>
                  <a:pt x="600" y="2"/>
                </a:lnTo>
                <a:lnTo>
                  <a:pt x="591" y="4"/>
                </a:lnTo>
                <a:lnTo>
                  <a:pt x="583" y="6"/>
                </a:lnTo>
                <a:lnTo>
                  <a:pt x="575" y="11"/>
                </a:lnTo>
                <a:lnTo>
                  <a:pt x="567" y="15"/>
                </a:lnTo>
                <a:lnTo>
                  <a:pt x="561" y="20"/>
                </a:lnTo>
                <a:lnTo>
                  <a:pt x="554" y="25"/>
                </a:lnTo>
                <a:lnTo>
                  <a:pt x="548" y="32"/>
                </a:lnTo>
                <a:lnTo>
                  <a:pt x="543" y="39"/>
                </a:lnTo>
                <a:lnTo>
                  <a:pt x="538" y="47"/>
                </a:lnTo>
                <a:lnTo>
                  <a:pt x="535" y="55"/>
                </a:lnTo>
                <a:lnTo>
                  <a:pt x="531" y="63"/>
                </a:lnTo>
                <a:lnTo>
                  <a:pt x="529" y="72"/>
                </a:lnTo>
                <a:lnTo>
                  <a:pt x="528" y="81"/>
                </a:lnTo>
                <a:lnTo>
                  <a:pt x="528" y="90"/>
                </a:lnTo>
                <a:lnTo>
                  <a:pt x="529" y="105"/>
                </a:lnTo>
                <a:lnTo>
                  <a:pt x="532" y="118"/>
                </a:lnTo>
                <a:lnTo>
                  <a:pt x="537" y="131"/>
                </a:lnTo>
                <a:lnTo>
                  <a:pt x="545" y="142"/>
                </a:lnTo>
                <a:lnTo>
                  <a:pt x="388" y="298"/>
                </a:lnTo>
                <a:lnTo>
                  <a:pt x="379" y="293"/>
                </a:lnTo>
                <a:lnTo>
                  <a:pt x="369" y="289"/>
                </a:lnTo>
                <a:lnTo>
                  <a:pt x="358" y="286"/>
                </a:lnTo>
                <a:lnTo>
                  <a:pt x="347" y="285"/>
                </a:lnTo>
                <a:lnTo>
                  <a:pt x="339" y="286"/>
                </a:lnTo>
                <a:lnTo>
                  <a:pt x="331" y="287"/>
                </a:lnTo>
                <a:lnTo>
                  <a:pt x="325" y="289"/>
                </a:lnTo>
                <a:lnTo>
                  <a:pt x="318" y="292"/>
                </a:lnTo>
                <a:lnTo>
                  <a:pt x="311" y="294"/>
                </a:lnTo>
                <a:lnTo>
                  <a:pt x="304" y="299"/>
                </a:lnTo>
                <a:lnTo>
                  <a:pt x="299" y="303"/>
                </a:lnTo>
                <a:lnTo>
                  <a:pt x="294" y="308"/>
                </a:lnTo>
                <a:lnTo>
                  <a:pt x="288" y="313"/>
                </a:lnTo>
                <a:lnTo>
                  <a:pt x="284" y="319"/>
                </a:lnTo>
                <a:lnTo>
                  <a:pt x="281" y="325"/>
                </a:lnTo>
                <a:lnTo>
                  <a:pt x="277" y="332"/>
                </a:lnTo>
                <a:lnTo>
                  <a:pt x="275" y="338"/>
                </a:lnTo>
                <a:lnTo>
                  <a:pt x="273" y="346"/>
                </a:lnTo>
                <a:lnTo>
                  <a:pt x="271" y="353"/>
                </a:lnTo>
                <a:lnTo>
                  <a:pt x="271" y="361"/>
                </a:lnTo>
                <a:lnTo>
                  <a:pt x="273" y="372"/>
                </a:lnTo>
                <a:lnTo>
                  <a:pt x="275" y="383"/>
                </a:lnTo>
                <a:lnTo>
                  <a:pt x="278" y="393"/>
                </a:lnTo>
                <a:lnTo>
                  <a:pt x="284" y="403"/>
                </a:lnTo>
                <a:lnTo>
                  <a:pt x="134" y="553"/>
                </a:lnTo>
                <a:lnTo>
                  <a:pt x="124" y="547"/>
                </a:lnTo>
                <a:lnTo>
                  <a:pt x="113" y="545"/>
                </a:lnTo>
                <a:lnTo>
                  <a:pt x="102" y="543"/>
                </a:lnTo>
                <a:lnTo>
                  <a:pt x="91" y="542"/>
                </a:lnTo>
                <a:lnTo>
                  <a:pt x="82" y="542"/>
                </a:lnTo>
                <a:lnTo>
                  <a:pt x="73" y="544"/>
                </a:lnTo>
                <a:lnTo>
                  <a:pt x="64" y="546"/>
                </a:lnTo>
                <a:lnTo>
                  <a:pt x="56" y="548"/>
                </a:lnTo>
                <a:lnTo>
                  <a:pt x="48" y="553"/>
                </a:lnTo>
                <a:lnTo>
                  <a:pt x="40" y="557"/>
                </a:lnTo>
                <a:lnTo>
                  <a:pt x="33" y="562"/>
                </a:lnTo>
                <a:lnTo>
                  <a:pt x="26" y="568"/>
                </a:lnTo>
                <a:lnTo>
                  <a:pt x="21" y="574"/>
                </a:lnTo>
                <a:lnTo>
                  <a:pt x="16" y="581"/>
                </a:lnTo>
                <a:lnTo>
                  <a:pt x="12" y="589"/>
                </a:lnTo>
                <a:lnTo>
                  <a:pt x="7" y="597"/>
                </a:lnTo>
                <a:lnTo>
                  <a:pt x="5" y="605"/>
                </a:lnTo>
                <a:lnTo>
                  <a:pt x="3" y="614"/>
                </a:lnTo>
                <a:lnTo>
                  <a:pt x="0" y="623"/>
                </a:lnTo>
                <a:lnTo>
                  <a:pt x="0" y="632"/>
                </a:lnTo>
                <a:lnTo>
                  <a:pt x="0" y="641"/>
                </a:lnTo>
                <a:lnTo>
                  <a:pt x="3" y="650"/>
                </a:lnTo>
                <a:lnTo>
                  <a:pt x="5" y="659"/>
                </a:lnTo>
                <a:lnTo>
                  <a:pt x="7" y="667"/>
                </a:lnTo>
                <a:lnTo>
                  <a:pt x="12" y="675"/>
                </a:lnTo>
                <a:lnTo>
                  <a:pt x="16" y="683"/>
                </a:lnTo>
                <a:lnTo>
                  <a:pt x="21" y="690"/>
                </a:lnTo>
                <a:lnTo>
                  <a:pt x="26" y="696"/>
                </a:lnTo>
                <a:lnTo>
                  <a:pt x="33" y="702"/>
                </a:lnTo>
                <a:lnTo>
                  <a:pt x="40" y="706"/>
                </a:lnTo>
                <a:lnTo>
                  <a:pt x="48" y="711"/>
                </a:lnTo>
                <a:lnTo>
                  <a:pt x="56" y="716"/>
                </a:lnTo>
                <a:lnTo>
                  <a:pt x="64" y="718"/>
                </a:lnTo>
                <a:lnTo>
                  <a:pt x="73" y="720"/>
                </a:lnTo>
                <a:lnTo>
                  <a:pt x="82" y="722"/>
                </a:lnTo>
                <a:lnTo>
                  <a:pt x="91" y="722"/>
                </a:lnTo>
                <a:lnTo>
                  <a:pt x="100" y="722"/>
                </a:lnTo>
                <a:lnTo>
                  <a:pt x="109" y="720"/>
                </a:lnTo>
                <a:lnTo>
                  <a:pt x="118" y="718"/>
                </a:lnTo>
                <a:lnTo>
                  <a:pt x="126" y="716"/>
                </a:lnTo>
                <a:lnTo>
                  <a:pt x="134" y="711"/>
                </a:lnTo>
                <a:lnTo>
                  <a:pt x="142" y="706"/>
                </a:lnTo>
                <a:lnTo>
                  <a:pt x="148" y="702"/>
                </a:lnTo>
                <a:lnTo>
                  <a:pt x="155" y="696"/>
                </a:lnTo>
                <a:lnTo>
                  <a:pt x="161" y="690"/>
                </a:lnTo>
                <a:lnTo>
                  <a:pt x="165" y="683"/>
                </a:lnTo>
                <a:lnTo>
                  <a:pt x="170" y="675"/>
                </a:lnTo>
                <a:lnTo>
                  <a:pt x="174" y="667"/>
                </a:lnTo>
                <a:lnTo>
                  <a:pt x="177" y="659"/>
                </a:lnTo>
                <a:lnTo>
                  <a:pt x="179" y="650"/>
                </a:lnTo>
                <a:lnTo>
                  <a:pt x="181" y="641"/>
                </a:lnTo>
                <a:lnTo>
                  <a:pt x="181" y="632"/>
                </a:lnTo>
                <a:lnTo>
                  <a:pt x="181" y="623"/>
                </a:lnTo>
                <a:lnTo>
                  <a:pt x="180" y="615"/>
                </a:lnTo>
                <a:lnTo>
                  <a:pt x="178" y="607"/>
                </a:lnTo>
                <a:lnTo>
                  <a:pt x="174" y="599"/>
                </a:lnTo>
                <a:lnTo>
                  <a:pt x="171" y="591"/>
                </a:lnTo>
                <a:lnTo>
                  <a:pt x="168" y="585"/>
                </a:lnTo>
                <a:lnTo>
                  <a:pt x="163" y="578"/>
                </a:lnTo>
                <a:lnTo>
                  <a:pt x="157" y="571"/>
                </a:lnTo>
                <a:lnTo>
                  <a:pt x="305" y="424"/>
                </a:lnTo>
                <a:lnTo>
                  <a:pt x="316" y="430"/>
                </a:lnTo>
                <a:lnTo>
                  <a:pt x="328" y="433"/>
                </a:lnTo>
                <a:lnTo>
                  <a:pt x="314" y="457"/>
                </a:lnTo>
                <a:lnTo>
                  <a:pt x="303" y="483"/>
                </a:lnTo>
                <a:lnTo>
                  <a:pt x="294" y="510"/>
                </a:lnTo>
                <a:lnTo>
                  <a:pt x="286" y="538"/>
                </a:lnTo>
                <a:lnTo>
                  <a:pt x="279" y="568"/>
                </a:lnTo>
                <a:lnTo>
                  <a:pt x="275" y="598"/>
                </a:lnTo>
                <a:lnTo>
                  <a:pt x="273" y="630"/>
                </a:lnTo>
                <a:lnTo>
                  <a:pt x="271" y="662"/>
                </a:lnTo>
                <a:lnTo>
                  <a:pt x="271" y="753"/>
                </a:lnTo>
                <a:lnTo>
                  <a:pt x="226" y="753"/>
                </a:lnTo>
                <a:lnTo>
                  <a:pt x="223" y="753"/>
                </a:lnTo>
                <a:lnTo>
                  <a:pt x="221" y="754"/>
                </a:lnTo>
                <a:lnTo>
                  <a:pt x="218" y="755"/>
                </a:lnTo>
                <a:lnTo>
                  <a:pt x="216" y="757"/>
                </a:lnTo>
                <a:lnTo>
                  <a:pt x="214" y="760"/>
                </a:lnTo>
                <a:lnTo>
                  <a:pt x="213" y="762"/>
                </a:lnTo>
                <a:lnTo>
                  <a:pt x="212" y="764"/>
                </a:lnTo>
                <a:lnTo>
                  <a:pt x="212" y="767"/>
                </a:lnTo>
                <a:lnTo>
                  <a:pt x="212" y="888"/>
                </a:lnTo>
                <a:lnTo>
                  <a:pt x="212" y="891"/>
                </a:lnTo>
                <a:lnTo>
                  <a:pt x="213" y="894"/>
                </a:lnTo>
                <a:lnTo>
                  <a:pt x="214" y="896"/>
                </a:lnTo>
                <a:lnTo>
                  <a:pt x="216" y="898"/>
                </a:lnTo>
                <a:lnTo>
                  <a:pt x="218" y="901"/>
                </a:lnTo>
                <a:lnTo>
                  <a:pt x="221" y="902"/>
                </a:lnTo>
                <a:lnTo>
                  <a:pt x="223" y="903"/>
                </a:lnTo>
                <a:lnTo>
                  <a:pt x="226" y="903"/>
                </a:lnTo>
                <a:lnTo>
                  <a:pt x="347" y="903"/>
                </a:lnTo>
                <a:lnTo>
                  <a:pt x="349" y="903"/>
                </a:lnTo>
                <a:lnTo>
                  <a:pt x="353" y="902"/>
                </a:lnTo>
                <a:lnTo>
                  <a:pt x="355" y="901"/>
                </a:lnTo>
                <a:lnTo>
                  <a:pt x="357" y="898"/>
                </a:lnTo>
                <a:lnTo>
                  <a:pt x="360" y="896"/>
                </a:lnTo>
                <a:lnTo>
                  <a:pt x="361" y="894"/>
                </a:lnTo>
                <a:lnTo>
                  <a:pt x="362" y="891"/>
                </a:lnTo>
                <a:lnTo>
                  <a:pt x="362" y="888"/>
                </a:lnTo>
                <a:lnTo>
                  <a:pt x="362" y="767"/>
                </a:lnTo>
                <a:lnTo>
                  <a:pt x="362" y="764"/>
                </a:lnTo>
                <a:lnTo>
                  <a:pt x="361" y="762"/>
                </a:lnTo>
                <a:lnTo>
                  <a:pt x="360" y="760"/>
                </a:lnTo>
                <a:lnTo>
                  <a:pt x="357" y="757"/>
                </a:lnTo>
                <a:lnTo>
                  <a:pt x="355" y="755"/>
                </a:lnTo>
                <a:lnTo>
                  <a:pt x="353" y="754"/>
                </a:lnTo>
                <a:lnTo>
                  <a:pt x="349" y="753"/>
                </a:lnTo>
                <a:lnTo>
                  <a:pt x="347" y="753"/>
                </a:lnTo>
                <a:lnTo>
                  <a:pt x="302" y="753"/>
                </a:lnTo>
                <a:lnTo>
                  <a:pt x="302" y="662"/>
                </a:lnTo>
                <a:lnTo>
                  <a:pt x="303" y="629"/>
                </a:lnTo>
                <a:lnTo>
                  <a:pt x="305" y="597"/>
                </a:lnTo>
                <a:lnTo>
                  <a:pt x="310" y="566"/>
                </a:lnTo>
                <a:lnTo>
                  <a:pt x="317" y="537"/>
                </a:lnTo>
                <a:lnTo>
                  <a:pt x="326" y="509"/>
                </a:lnTo>
                <a:lnTo>
                  <a:pt x="336" y="482"/>
                </a:lnTo>
                <a:lnTo>
                  <a:pt x="343" y="469"/>
                </a:lnTo>
                <a:lnTo>
                  <a:pt x="348" y="457"/>
                </a:lnTo>
                <a:lnTo>
                  <a:pt x="355" y="446"/>
                </a:lnTo>
                <a:lnTo>
                  <a:pt x="363" y="434"/>
                </a:lnTo>
                <a:lnTo>
                  <a:pt x="373" y="431"/>
                </a:lnTo>
                <a:lnTo>
                  <a:pt x="383" y="426"/>
                </a:lnTo>
                <a:lnTo>
                  <a:pt x="393" y="420"/>
                </a:lnTo>
                <a:lnTo>
                  <a:pt x="401" y="413"/>
                </a:lnTo>
                <a:lnTo>
                  <a:pt x="408" y="404"/>
                </a:lnTo>
                <a:lnTo>
                  <a:pt x="414" y="395"/>
                </a:lnTo>
                <a:lnTo>
                  <a:pt x="418" y="383"/>
                </a:lnTo>
                <a:lnTo>
                  <a:pt x="421" y="372"/>
                </a:lnTo>
                <a:lnTo>
                  <a:pt x="433" y="364"/>
                </a:lnTo>
                <a:lnTo>
                  <a:pt x="445" y="356"/>
                </a:lnTo>
                <a:lnTo>
                  <a:pt x="458" y="348"/>
                </a:lnTo>
                <a:lnTo>
                  <a:pt x="471" y="342"/>
                </a:lnTo>
                <a:lnTo>
                  <a:pt x="485" y="335"/>
                </a:lnTo>
                <a:lnTo>
                  <a:pt x="498" y="329"/>
                </a:lnTo>
                <a:lnTo>
                  <a:pt x="513" y="324"/>
                </a:lnTo>
                <a:lnTo>
                  <a:pt x="529" y="319"/>
                </a:lnTo>
                <a:lnTo>
                  <a:pt x="544" y="315"/>
                </a:lnTo>
                <a:lnTo>
                  <a:pt x="559" y="311"/>
                </a:lnTo>
                <a:lnTo>
                  <a:pt x="576" y="308"/>
                </a:lnTo>
                <a:lnTo>
                  <a:pt x="593" y="306"/>
                </a:lnTo>
                <a:lnTo>
                  <a:pt x="610" y="303"/>
                </a:lnTo>
                <a:lnTo>
                  <a:pt x="627" y="302"/>
                </a:lnTo>
                <a:lnTo>
                  <a:pt x="645" y="301"/>
                </a:lnTo>
                <a:lnTo>
                  <a:pt x="663" y="301"/>
                </a:lnTo>
                <a:lnTo>
                  <a:pt x="754" y="301"/>
                </a:lnTo>
                <a:lnTo>
                  <a:pt x="754" y="346"/>
                </a:lnTo>
                <a:lnTo>
                  <a:pt x="754" y="348"/>
                </a:lnTo>
                <a:lnTo>
                  <a:pt x="755" y="352"/>
                </a:lnTo>
                <a:lnTo>
                  <a:pt x="756" y="354"/>
                </a:lnTo>
                <a:lnTo>
                  <a:pt x="758" y="356"/>
                </a:lnTo>
                <a:lnTo>
                  <a:pt x="761" y="359"/>
                </a:lnTo>
                <a:lnTo>
                  <a:pt x="763" y="360"/>
                </a:lnTo>
                <a:lnTo>
                  <a:pt x="765" y="361"/>
                </a:lnTo>
                <a:lnTo>
                  <a:pt x="768" y="361"/>
                </a:lnTo>
                <a:lnTo>
                  <a:pt x="889" y="361"/>
                </a:lnTo>
                <a:lnTo>
                  <a:pt x="892" y="361"/>
                </a:lnTo>
                <a:lnTo>
                  <a:pt x="895" y="360"/>
                </a:lnTo>
                <a:lnTo>
                  <a:pt x="897" y="359"/>
                </a:lnTo>
                <a:lnTo>
                  <a:pt x="899" y="356"/>
                </a:lnTo>
                <a:lnTo>
                  <a:pt x="902" y="354"/>
                </a:lnTo>
                <a:lnTo>
                  <a:pt x="903" y="352"/>
                </a:lnTo>
                <a:lnTo>
                  <a:pt x="904" y="348"/>
                </a:lnTo>
                <a:lnTo>
                  <a:pt x="904" y="346"/>
                </a:lnTo>
                <a:lnTo>
                  <a:pt x="904" y="225"/>
                </a:lnTo>
                <a:lnTo>
                  <a:pt x="904" y="222"/>
                </a:lnTo>
                <a:lnTo>
                  <a:pt x="903" y="220"/>
                </a:lnTo>
                <a:lnTo>
                  <a:pt x="902" y="217"/>
                </a:lnTo>
                <a:lnTo>
                  <a:pt x="899" y="215"/>
                </a:lnTo>
                <a:lnTo>
                  <a:pt x="897" y="213"/>
                </a:lnTo>
                <a:lnTo>
                  <a:pt x="895" y="212"/>
                </a:lnTo>
                <a:lnTo>
                  <a:pt x="892" y="211"/>
                </a:lnTo>
                <a:lnTo>
                  <a:pt x="889" y="211"/>
                </a:ln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dirty="0"/>
          </a:p>
        </p:txBody>
      </p:sp>
      <p:grpSp>
        <p:nvGrpSpPr>
          <p:cNvPr id="39" name="Group 38" descr="Icon of gears. ">
            <a:extLst>
              <a:ext uri="{FF2B5EF4-FFF2-40B4-BE49-F238E27FC236}">
                <a16:creationId xmlns:a16="http://schemas.microsoft.com/office/drawing/2014/main" id="{5BC0E3F0-447D-4721-AB1F-C8243BA36671}"/>
              </a:ext>
            </a:extLst>
          </p:cNvPr>
          <p:cNvGrpSpPr/>
          <p:nvPr/>
        </p:nvGrpSpPr>
        <p:grpSpPr>
          <a:xfrm>
            <a:off x="4717582" y="5353558"/>
            <a:ext cx="343837" cy="343837"/>
            <a:chOff x="7613650" y="1387475"/>
            <a:chExt cx="284163" cy="284163"/>
          </a:xfrm>
          <a:solidFill>
            <a:schemeClr val="bg1"/>
          </a:solidFill>
        </p:grpSpPr>
        <p:sp>
          <p:nvSpPr>
            <p:cNvPr id="40" name="Freeform 4359">
              <a:extLst>
                <a:ext uri="{FF2B5EF4-FFF2-40B4-BE49-F238E27FC236}">
                  <a16:creationId xmlns:a16="http://schemas.microsoft.com/office/drawing/2014/main" id="{351831F3-9830-4A23-8B34-11A3FCCA027E}"/>
                </a:ext>
              </a:extLst>
            </p:cNvPr>
            <p:cNvSpPr>
              <a:spLocks noEditPoints="1"/>
            </p:cNvSpPr>
            <p:nvPr/>
          </p:nvSpPr>
          <p:spPr bwMode="auto">
            <a:xfrm>
              <a:off x="7613650" y="1471613"/>
              <a:ext cx="200025" cy="200025"/>
            </a:xfrm>
            <a:custGeom>
              <a:avLst/>
              <a:gdLst>
                <a:gd name="T0" fmla="*/ 276 w 629"/>
                <a:gd name="T1" fmla="*/ 436 h 629"/>
                <a:gd name="T2" fmla="*/ 233 w 629"/>
                <a:gd name="T3" fmla="*/ 411 h 629"/>
                <a:gd name="T4" fmla="*/ 202 w 629"/>
                <a:gd name="T5" fmla="*/ 374 h 629"/>
                <a:gd name="T6" fmla="*/ 187 w 629"/>
                <a:gd name="T7" fmla="*/ 325 h 629"/>
                <a:gd name="T8" fmla="*/ 192 w 629"/>
                <a:gd name="T9" fmla="*/ 274 h 629"/>
                <a:gd name="T10" fmla="*/ 216 w 629"/>
                <a:gd name="T11" fmla="*/ 231 h 629"/>
                <a:gd name="T12" fmla="*/ 253 w 629"/>
                <a:gd name="T13" fmla="*/ 199 h 629"/>
                <a:gd name="T14" fmla="*/ 301 w 629"/>
                <a:gd name="T15" fmla="*/ 184 h 629"/>
                <a:gd name="T16" fmla="*/ 352 w 629"/>
                <a:gd name="T17" fmla="*/ 190 h 629"/>
                <a:gd name="T18" fmla="*/ 395 w 629"/>
                <a:gd name="T19" fmla="*/ 213 h 629"/>
                <a:gd name="T20" fmla="*/ 426 w 629"/>
                <a:gd name="T21" fmla="*/ 252 h 629"/>
                <a:gd name="T22" fmla="*/ 441 w 629"/>
                <a:gd name="T23" fmla="*/ 300 h 629"/>
                <a:gd name="T24" fmla="*/ 436 w 629"/>
                <a:gd name="T25" fmla="*/ 350 h 629"/>
                <a:gd name="T26" fmla="*/ 413 w 629"/>
                <a:gd name="T27" fmla="*/ 394 h 629"/>
                <a:gd name="T28" fmla="*/ 375 w 629"/>
                <a:gd name="T29" fmla="*/ 425 h 629"/>
                <a:gd name="T30" fmla="*/ 327 w 629"/>
                <a:gd name="T31" fmla="*/ 440 h 629"/>
                <a:gd name="T32" fmla="*/ 572 w 629"/>
                <a:gd name="T33" fmla="*/ 346 h 629"/>
                <a:gd name="T34" fmla="*/ 574 w 629"/>
                <a:gd name="T35" fmla="*/ 302 h 629"/>
                <a:gd name="T36" fmla="*/ 620 w 629"/>
                <a:gd name="T37" fmla="*/ 241 h 629"/>
                <a:gd name="T38" fmla="*/ 628 w 629"/>
                <a:gd name="T39" fmla="*/ 231 h 629"/>
                <a:gd name="T40" fmla="*/ 625 w 629"/>
                <a:gd name="T41" fmla="*/ 219 h 629"/>
                <a:gd name="T42" fmla="*/ 544 w 629"/>
                <a:gd name="T43" fmla="*/ 84 h 629"/>
                <a:gd name="T44" fmla="*/ 532 w 629"/>
                <a:gd name="T45" fmla="*/ 83 h 629"/>
                <a:gd name="T46" fmla="*/ 447 w 629"/>
                <a:gd name="T47" fmla="*/ 88 h 629"/>
                <a:gd name="T48" fmla="*/ 407 w 629"/>
                <a:gd name="T49" fmla="*/ 69 h 629"/>
                <a:gd name="T50" fmla="*/ 404 w 629"/>
                <a:gd name="T51" fmla="*/ 7 h 629"/>
                <a:gd name="T52" fmla="*/ 395 w 629"/>
                <a:gd name="T53" fmla="*/ 0 h 629"/>
                <a:gd name="T54" fmla="*/ 235 w 629"/>
                <a:gd name="T55" fmla="*/ 1 h 629"/>
                <a:gd name="T56" fmla="*/ 227 w 629"/>
                <a:gd name="T57" fmla="*/ 10 h 629"/>
                <a:gd name="T58" fmla="*/ 216 w 629"/>
                <a:gd name="T59" fmla="*/ 72 h 629"/>
                <a:gd name="T60" fmla="*/ 177 w 629"/>
                <a:gd name="T61" fmla="*/ 91 h 629"/>
                <a:gd name="T62" fmla="*/ 98 w 629"/>
                <a:gd name="T63" fmla="*/ 84 h 629"/>
                <a:gd name="T64" fmla="*/ 87 w 629"/>
                <a:gd name="T65" fmla="*/ 83 h 629"/>
                <a:gd name="T66" fmla="*/ 78 w 629"/>
                <a:gd name="T67" fmla="*/ 90 h 629"/>
                <a:gd name="T68" fmla="*/ 1 w 629"/>
                <a:gd name="T69" fmla="*/ 228 h 629"/>
                <a:gd name="T70" fmla="*/ 57 w 629"/>
                <a:gd name="T71" fmla="*/ 269 h 629"/>
                <a:gd name="T72" fmla="*/ 54 w 629"/>
                <a:gd name="T73" fmla="*/ 313 h 629"/>
                <a:gd name="T74" fmla="*/ 57 w 629"/>
                <a:gd name="T75" fmla="*/ 355 h 629"/>
                <a:gd name="T76" fmla="*/ 2 w 629"/>
                <a:gd name="T77" fmla="*/ 391 h 629"/>
                <a:gd name="T78" fmla="*/ 1 w 629"/>
                <a:gd name="T79" fmla="*/ 402 h 629"/>
                <a:gd name="T80" fmla="*/ 86 w 629"/>
                <a:gd name="T81" fmla="*/ 543 h 629"/>
                <a:gd name="T82" fmla="*/ 98 w 629"/>
                <a:gd name="T83" fmla="*/ 542 h 629"/>
                <a:gd name="T84" fmla="*/ 177 w 629"/>
                <a:gd name="T85" fmla="*/ 533 h 629"/>
                <a:gd name="T86" fmla="*/ 216 w 629"/>
                <a:gd name="T87" fmla="*/ 552 h 629"/>
                <a:gd name="T88" fmla="*/ 227 w 629"/>
                <a:gd name="T89" fmla="*/ 620 h 629"/>
                <a:gd name="T90" fmla="*/ 235 w 629"/>
                <a:gd name="T91" fmla="*/ 628 h 629"/>
                <a:gd name="T92" fmla="*/ 395 w 629"/>
                <a:gd name="T93" fmla="*/ 629 h 629"/>
                <a:gd name="T94" fmla="*/ 404 w 629"/>
                <a:gd name="T95" fmla="*/ 623 h 629"/>
                <a:gd name="T96" fmla="*/ 407 w 629"/>
                <a:gd name="T97" fmla="*/ 556 h 629"/>
                <a:gd name="T98" fmla="*/ 447 w 629"/>
                <a:gd name="T99" fmla="*/ 538 h 629"/>
                <a:gd name="T100" fmla="*/ 533 w 629"/>
                <a:gd name="T101" fmla="*/ 543 h 629"/>
                <a:gd name="T102" fmla="*/ 545 w 629"/>
                <a:gd name="T103" fmla="*/ 543 h 629"/>
                <a:gd name="T104" fmla="*/ 627 w 629"/>
                <a:gd name="T105" fmla="*/ 405 h 629"/>
                <a:gd name="T106" fmla="*/ 628 w 629"/>
                <a:gd name="T107" fmla="*/ 394 h 629"/>
                <a:gd name="T108" fmla="*/ 621 w 629"/>
                <a:gd name="T109" fmla="*/ 385 h 6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629" h="629">
                  <a:moveTo>
                    <a:pt x="314" y="441"/>
                  </a:moveTo>
                  <a:lnTo>
                    <a:pt x="301" y="440"/>
                  </a:lnTo>
                  <a:lnTo>
                    <a:pt x="288" y="439"/>
                  </a:lnTo>
                  <a:lnTo>
                    <a:pt x="276" y="436"/>
                  </a:lnTo>
                  <a:lnTo>
                    <a:pt x="264" y="430"/>
                  </a:lnTo>
                  <a:lnTo>
                    <a:pt x="253" y="425"/>
                  </a:lnTo>
                  <a:lnTo>
                    <a:pt x="242" y="418"/>
                  </a:lnTo>
                  <a:lnTo>
                    <a:pt x="233" y="411"/>
                  </a:lnTo>
                  <a:lnTo>
                    <a:pt x="223" y="404"/>
                  </a:lnTo>
                  <a:lnTo>
                    <a:pt x="216" y="394"/>
                  </a:lnTo>
                  <a:lnTo>
                    <a:pt x="208" y="384"/>
                  </a:lnTo>
                  <a:lnTo>
                    <a:pt x="202" y="374"/>
                  </a:lnTo>
                  <a:lnTo>
                    <a:pt x="196" y="362"/>
                  </a:lnTo>
                  <a:lnTo>
                    <a:pt x="192" y="350"/>
                  </a:lnTo>
                  <a:lnTo>
                    <a:pt x="189" y="338"/>
                  </a:lnTo>
                  <a:lnTo>
                    <a:pt x="187" y="325"/>
                  </a:lnTo>
                  <a:lnTo>
                    <a:pt x="186" y="313"/>
                  </a:lnTo>
                  <a:lnTo>
                    <a:pt x="187" y="300"/>
                  </a:lnTo>
                  <a:lnTo>
                    <a:pt x="189" y="287"/>
                  </a:lnTo>
                  <a:lnTo>
                    <a:pt x="192" y="274"/>
                  </a:lnTo>
                  <a:lnTo>
                    <a:pt x="196" y="262"/>
                  </a:lnTo>
                  <a:lnTo>
                    <a:pt x="202" y="252"/>
                  </a:lnTo>
                  <a:lnTo>
                    <a:pt x="208" y="241"/>
                  </a:lnTo>
                  <a:lnTo>
                    <a:pt x="216" y="231"/>
                  </a:lnTo>
                  <a:lnTo>
                    <a:pt x="223" y="222"/>
                  </a:lnTo>
                  <a:lnTo>
                    <a:pt x="233" y="213"/>
                  </a:lnTo>
                  <a:lnTo>
                    <a:pt x="242" y="206"/>
                  </a:lnTo>
                  <a:lnTo>
                    <a:pt x="253" y="199"/>
                  </a:lnTo>
                  <a:lnTo>
                    <a:pt x="264" y="194"/>
                  </a:lnTo>
                  <a:lnTo>
                    <a:pt x="276" y="190"/>
                  </a:lnTo>
                  <a:lnTo>
                    <a:pt x="288" y="186"/>
                  </a:lnTo>
                  <a:lnTo>
                    <a:pt x="301" y="184"/>
                  </a:lnTo>
                  <a:lnTo>
                    <a:pt x="314" y="184"/>
                  </a:lnTo>
                  <a:lnTo>
                    <a:pt x="327" y="184"/>
                  </a:lnTo>
                  <a:lnTo>
                    <a:pt x="340" y="186"/>
                  </a:lnTo>
                  <a:lnTo>
                    <a:pt x="352" y="190"/>
                  </a:lnTo>
                  <a:lnTo>
                    <a:pt x="363" y="194"/>
                  </a:lnTo>
                  <a:lnTo>
                    <a:pt x="375" y="199"/>
                  </a:lnTo>
                  <a:lnTo>
                    <a:pt x="386" y="206"/>
                  </a:lnTo>
                  <a:lnTo>
                    <a:pt x="395" y="213"/>
                  </a:lnTo>
                  <a:lnTo>
                    <a:pt x="404" y="222"/>
                  </a:lnTo>
                  <a:lnTo>
                    <a:pt x="413" y="231"/>
                  </a:lnTo>
                  <a:lnTo>
                    <a:pt x="420" y="241"/>
                  </a:lnTo>
                  <a:lnTo>
                    <a:pt x="426" y="252"/>
                  </a:lnTo>
                  <a:lnTo>
                    <a:pt x="432" y="262"/>
                  </a:lnTo>
                  <a:lnTo>
                    <a:pt x="436" y="274"/>
                  </a:lnTo>
                  <a:lnTo>
                    <a:pt x="439" y="287"/>
                  </a:lnTo>
                  <a:lnTo>
                    <a:pt x="441" y="300"/>
                  </a:lnTo>
                  <a:lnTo>
                    <a:pt x="443" y="313"/>
                  </a:lnTo>
                  <a:lnTo>
                    <a:pt x="441" y="325"/>
                  </a:lnTo>
                  <a:lnTo>
                    <a:pt x="439" y="338"/>
                  </a:lnTo>
                  <a:lnTo>
                    <a:pt x="436" y="350"/>
                  </a:lnTo>
                  <a:lnTo>
                    <a:pt x="432" y="362"/>
                  </a:lnTo>
                  <a:lnTo>
                    <a:pt x="426" y="374"/>
                  </a:lnTo>
                  <a:lnTo>
                    <a:pt x="420" y="384"/>
                  </a:lnTo>
                  <a:lnTo>
                    <a:pt x="413" y="394"/>
                  </a:lnTo>
                  <a:lnTo>
                    <a:pt x="404" y="404"/>
                  </a:lnTo>
                  <a:lnTo>
                    <a:pt x="395" y="411"/>
                  </a:lnTo>
                  <a:lnTo>
                    <a:pt x="386" y="418"/>
                  </a:lnTo>
                  <a:lnTo>
                    <a:pt x="375" y="425"/>
                  </a:lnTo>
                  <a:lnTo>
                    <a:pt x="363" y="430"/>
                  </a:lnTo>
                  <a:lnTo>
                    <a:pt x="352" y="436"/>
                  </a:lnTo>
                  <a:lnTo>
                    <a:pt x="340" y="439"/>
                  </a:lnTo>
                  <a:lnTo>
                    <a:pt x="327" y="440"/>
                  </a:lnTo>
                  <a:lnTo>
                    <a:pt x="314" y="441"/>
                  </a:lnTo>
                  <a:close/>
                  <a:moveTo>
                    <a:pt x="621" y="385"/>
                  </a:moveTo>
                  <a:lnTo>
                    <a:pt x="571" y="355"/>
                  </a:lnTo>
                  <a:lnTo>
                    <a:pt x="572" y="346"/>
                  </a:lnTo>
                  <a:lnTo>
                    <a:pt x="573" y="335"/>
                  </a:lnTo>
                  <a:lnTo>
                    <a:pt x="574" y="323"/>
                  </a:lnTo>
                  <a:lnTo>
                    <a:pt x="574" y="313"/>
                  </a:lnTo>
                  <a:lnTo>
                    <a:pt x="574" y="302"/>
                  </a:lnTo>
                  <a:lnTo>
                    <a:pt x="573" y="291"/>
                  </a:lnTo>
                  <a:lnTo>
                    <a:pt x="572" y="280"/>
                  </a:lnTo>
                  <a:lnTo>
                    <a:pt x="570" y="269"/>
                  </a:lnTo>
                  <a:lnTo>
                    <a:pt x="620" y="241"/>
                  </a:lnTo>
                  <a:lnTo>
                    <a:pt x="623" y="239"/>
                  </a:lnTo>
                  <a:lnTo>
                    <a:pt x="624" y="237"/>
                  </a:lnTo>
                  <a:lnTo>
                    <a:pt x="627" y="234"/>
                  </a:lnTo>
                  <a:lnTo>
                    <a:pt x="628" y="231"/>
                  </a:lnTo>
                  <a:lnTo>
                    <a:pt x="628" y="228"/>
                  </a:lnTo>
                  <a:lnTo>
                    <a:pt x="628" y="226"/>
                  </a:lnTo>
                  <a:lnTo>
                    <a:pt x="628" y="223"/>
                  </a:lnTo>
                  <a:lnTo>
                    <a:pt x="625" y="219"/>
                  </a:lnTo>
                  <a:lnTo>
                    <a:pt x="551" y="90"/>
                  </a:lnTo>
                  <a:lnTo>
                    <a:pt x="548" y="87"/>
                  </a:lnTo>
                  <a:lnTo>
                    <a:pt x="546" y="85"/>
                  </a:lnTo>
                  <a:lnTo>
                    <a:pt x="544" y="84"/>
                  </a:lnTo>
                  <a:lnTo>
                    <a:pt x="541" y="83"/>
                  </a:lnTo>
                  <a:lnTo>
                    <a:pt x="539" y="81"/>
                  </a:lnTo>
                  <a:lnTo>
                    <a:pt x="536" y="81"/>
                  </a:lnTo>
                  <a:lnTo>
                    <a:pt x="532" y="83"/>
                  </a:lnTo>
                  <a:lnTo>
                    <a:pt x="530" y="84"/>
                  </a:lnTo>
                  <a:lnTo>
                    <a:pt x="481" y="113"/>
                  </a:lnTo>
                  <a:lnTo>
                    <a:pt x="465" y="99"/>
                  </a:lnTo>
                  <a:lnTo>
                    <a:pt x="447" y="88"/>
                  </a:lnTo>
                  <a:lnTo>
                    <a:pt x="438" y="83"/>
                  </a:lnTo>
                  <a:lnTo>
                    <a:pt x="429" y="77"/>
                  </a:lnTo>
                  <a:lnTo>
                    <a:pt x="418" y="73"/>
                  </a:lnTo>
                  <a:lnTo>
                    <a:pt x="407" y="69"/>
                  </a:lnTo>
                  <a:lnTo>
                    <a:pt x="407" y="15"/>
                  </a:lnTo>
                  <a:lnTo>
                    <a:pt x="407" y="12"/>
                  </a:lnTo>
                  <a:lnTo>
                    <a:pt x="406" y="10"/>
                  </a:lnTo>
                  <a:lnTo>
                    <a:pt x="404" y="7"/>
                  </a:lnTo>
                  <a:lnTo>
                    <a:pt x="403" y="4"/>
                  </a:lnTo>
                  <a:lnTo>
                    <a:pt x="401" y="2"/>
                  </a:lnTo>
                  <a:lnTo>
                    <a:pt x="398" y="1"/>
                  </a:lnTo>
                  <a:lnTo>
                    <a:pt x="395" y="0"/>
                  </a:lnTo>
                  <a:lnTo>
                    <a:pt x="392" y="0"/>
                  </a:lnTo>
                  <a:lnTo>
                    <a:pt x="241" y="0"/>
                  </a:lnTo>
                  <a:lnTo>
                    <a:pt x="238" y="0"/>
                  </a:lnTo>
                  <a:lnTo>
                    <a:pt x="235" y="1"/>
                  </a:lnTo>
                  <a:lnTo>
                    <a:pt x="233" y="2"/>
                  </a:lnTo>
                  <a:lnTo>
                    <a:pt x="231" y="4"/>
                  </a:lnTo>
                  <a:lnTo>
                    <a:pt x="229" y="7"/>
                  </a:lnTo>
                  <a:lnTo>
                    <a:pt x="227" y="10"/>
                  </a:lnTo>
                  <a:lnTo>
                    <a:pt x="226" y="12"/>
                  </a:lnTo>
                  <a:lnTo>
                    <a:pt x="226" y="15"/>
                  </a:lnTo>
                  <a:lnTo>
                    <a:pt x="226" y="69"/>
                  </a:lnTo>
                  <a:lnTo>
                    <a:pt x="216" y="72"/>
                  </a:lnTo>
                  <a:lnTo>
                    <a:pt x="206" y="76"/>
                  </a:lnTo>
                  <a:lnTo>
                    <a:pt x="196" y="80"/>
                  </a:lnTo>
                  <a:lnTo>
                    <a:pt x="187" y="86"/>
                  </a:lnTo>
                  <a:lnTo>
                    <a:pt x="177" y="91"/>
                  </a:lnTo>
                  <a:lnTo>
                    <a:pt x="168" y="98"/>
                  </a:lnTo>
                  <a:lnTo>
                    <a:pt x="159" y="105"/>
                  </a:lnTo>
                  <a:lnTo>
                    <a:pt x="149" y="113"/>
                  </a:lnTo>
                  <a:lnTo>
                    <a:pt x="98" y="84"/>
                  </a:lnTo>
                  <a:lnTo>
                    <a:pt x="96" y="83"/>
                  </a:lnTo>
                  <a:lnTo>
                    <a:pt x="93" y="81"/>
                  </a:lnTo>
                  <a:lnTo>
                    <a:pt x="90" y="81"/>
                  </a:lnTo>
                  <a:lnTo>
                    <a:pt x="87" y="83"/>
                  </a:lnTo>
                  <a:lnTo>
                    <a:pt x="84" y="84"/>
                  </a:lnTo>
                  <a:lnTo>
                    <a:pt x="82" y="85"/>
                  </a:lnTo>
                  <a:lnTo>
                    <a:pt x="80" y="87"/>
                  </a:lnTo>
                  <a:lnTo>
                    <a:pt x="78" y="90"/>
                  </a:lnTo>
                  <a:lnTo>
                    <a:pt x="3" y="219"/>
                  </a:lnTo>
                  <a:lnTo>
                    <a:pt x="1" y="222"/>
                  </a:lnTo>
                  <a:lnTo>
                    <a:pt x="1" y="225"/>
                  </a:lnTo>
                  <a:lnTo>
                    <a:pt x="1" y="228"/>
                  </a:lnTo>
                  <a:lnTo>
                    <a:pt x="1" y="230"/>
                  </a:lnTo>
                  <a:lnTo>
                    <a:pt x="4" y="236"/>
                  </a:lnTo>
                  <a:lnTo>
                    <a:pt x="8" y="241"/>
                  </a:lnTo>
                  <a:lnTo>
                    <a:pt x="57" y="269"/>
                  </a:lnTo>
                  <a:lnTo>
                    <a:pt x="56" y="280"/>
                  </a:lnTo>
                  <a:lnTo>
                    <a:pt x="55" y="291"/>
                  </a:lnTo>
                  <a:lnTo>
                    <a:pt x="54" y="302"/>
                  </a:lnTo>
                  <a:lnTo>
                    <a:pt x="54" y="313"/>
                  </a:lnTo>
                  <a:lnTo>
                    <a:pt x="54" y="323"/>
                  </a:lnTo>
                  <a:lnTo>
                    <a:pt x="55" y="335"/>
                  </a:lnTo>
                  <a:lnTo>
                    <a:pt x="56" y="346"/>
                  </a:lnTo>
                  <a:lnTo>
                    <a:pt x="57" y="355"/>
                  </a:lnTo>
                  <a:lnTo>
                    <a:pt x="7" y="385"/>
                  </a:lnTo>
                  <a:lnTo>
                    <a:pt x="5" y="387"/>
                  </a:lnTo>
                  <a:lnTo>
                    <a:pt x="3" y="389"/>
                  </a:lnTo>
                  <a:lnTo>
                    <a:pt x="2" y="391"/>
                  </a:lnTo>
                  <a:lnTo>
                    <a:pt x="1" y="394"/>
                  </a:lnTo>
                  <a:lnTo>
                    <a:pt x="0" y="396"/>
                  </a:lnTo>
                  <a:lnTo>
                    <a:pt x="1" y="399"/>
                  </a:lnTo>
                  <a:lnTo>
                    <a:pt x="1" y="402"/>
                  </a:lnTo>
                  <a:lnTo>
                    <a:pt x="2" y="405"/>
                  </a:lnTo>
                  <a:lnTo>
                    <a:pt x="78" y="536"/>
                  </a:lnTo>
                  <a:lnTo>
                    <a:pt x="81" y="540"/>
                  </a:lnTo>
                  <a:lnTo>
                    <a:pt x="86" y="543"/>
                  </a:lnTo>
                  <a:lnTo>
                    <a:pt x="89" y="544"/>
                  </a:lnTo>
                  <a:lnTo>
                    <a:pt x="93" y="544"/>
                  </a:lnTo>
                  <a:lnTo>
                    <a:pt x="95" y="543"/>
                  </a:lnTo>
                  <a:lnTo>
                    <a:pt x="98" y="542"/>
                  </a:lnTo>
                  <a:lnTo>
                    <a:pt x="149" y="513"/>
                  </a:lnTo>
                  <a:lnTo>
                    <a:pt x="159" y="520"/>
                  </a:lnTo>
                  <a:lnTo>
                    <a:pt x="168" y="527"/>
                  </a:lnTo>
                  <a:lnTo>
                    <a:pt x="177" y="533"/>
                  </a:lnTo>
                  <a:lnTo>
                    <a:pt x="187" y="539"/>
                  </a:lnTo>
                  <a:lnTo>
                    <a:pt x="196" y="544"/>
                  </a:lnTo>
                  <a:lnTo>
                    <a:pt x="206" y="549"/>
                  </a:lnTo>
                  <a:lnTo>
                    <a:pt x="216" y="552"/>
                  </a:lnTo>
                  <a:lnTo>
                    <a:pt x="226" y="556"/>
                  </a:lnTo>
                  <a:lnTo>
                    <a:pt x="226" y="614"/>
                  </a:lnTo>
                  <a:lnTo>
                    <a:pt x="226" y="617"/>
                  </a:lnTo>
                  <a:lnTo>
                    <a:pt x="227" y="620"/>
                  </a:lnTo>
                  <a:lnTo>
                    <a:pt x="229" y="623"/>
                  </a:lnTo>
                  <a:lnTo>
                    <a:pt x="231" y="625"/>
                  </a:lnTo>
                  <a:lnTo>
                    <a:pt x="233" y="627"/>
                  </a:lnTo>
                  <a:lnTo>
                    <a:pt x="235" y="628"/>
                  </a:lnTo>
                  <a:lnTo>
                    <a:pt x="238" y="629"/>
                  </a:lnTo>
                  <a:lnTo>
                    <a:pt x="241" y="629"/>
                  </a:lnTo>
                  <a:lnTo>
                    <a:pt x="392" y="629"/>
                  </a:lnTo>
                  <a:lnTo>
                    <a:pt x="395" y="629"/>
                  </a:lnTo>
                  <a:lnTo>
                    <a:pt x="398" y="628"/>
                  </a:lnTo>
                  <a:lnTo>
                    <a:pt x="401" y="627"/>
                  </a:lnTo>
                  <a:lnTo>
                    <a:pt x="403" y="625"/>
                  </a:lnTo>
                  <a:lnTo>
                    <a:pt x="404" y="623"/>
                  </a:lnTo>
                  <a:lnTo>
                    <a:pt x="406" y="620"/>
                  </a:lnTo>
                  <a:lnTo>
                    <a:pt x="407" y="617"/>
                  </a:lnTo>
                  <a:lnTo>
                    <a:pt x="407" y="614"/>
                  </a:lnTo>
                  <a:lnTo>
                    <a:pt x="407" y="556"/>
                  </a:lnTo>
                  <a:lnTo>
                    <a:pt x="418" y="552"/>
                  </a:lnTo>
                  <a:lnTo>
                    <a:pt x="429" y="548"/>
                  </a:lnTo>
                  <a:lnTo>
                    <a:pt x="438" y="544"/>
                  </a:lnTo>
                  <a:lnTo>
                    <a:pt x="447" y="538"/>
                  </a:lnTo>
                  <a:lnTo>
                    <a:pt x="465" y="527"/>
                  </a:lnTo>
                  <a:lnTo>
                    <a:pt x="481" y="513"/>
                  </a:lnTo>
                  <a:lnTo>
                    <a:pt x="530" y="542"/>
                  </a:lnTo>
                  <a:lnTo>
                    <a:pt x="533" y="543"/>
                  </a:lnTo>
                  <a:lnTo>
                    <a:pt x="537" y="544"/>
                  </a:lnTo>
                  <a:lnTo>
                    <a:pt x="539" y="544"/>
                  </a:lnTo>
                  <a:lnTo>
                    <a:pt x="542" y="543"/>
                  </a:lnTo>
                  <a:lnTo>
                    <a:pt x="545" y="543"/>
                  </a:lnTo>
                  <a:lnTo>
                    <a:pt x="547" y="540"/>
                  </a:lnTo>
                  <a:lnTo>
                    <a:pt x="550" y="539"/>
                  </a:lnTo>
                  <a:lnTo>
                    <a:pt x="552" y="536"/>
                  </a:lnTo>
                  <a:lnTo>
                    <a:pt x="627" y="405"/>
                  </a:lnTo>
                  <a:lnTo>
                    <a:pt x="628" y="402"/>
                  </a:lnTo>
                  <a:lnTo>
                    <a:pt x="628" y="399"/>
                  </a:lnTo>
                  <a:lnTo>
                    <a:pt x="629" y="396"/>
                  </a:lnTo>
                  <a:lnTo>
                    <a:pt x="628" y="394"/>
                  </a:lnTo>
                  <a:lnTo>
                    <a:pt x="627" y="391"/>
                  </a:lnTo>
                  <a:lnTo>
                    <a:pt x="625" y="389"/>
                  </a:lnTo>
                  <a:lnTo>
                    <a:pt x="623" y="387"/>
                  </a:lnTo>
                  <a:lnTo>
                    <a:pt x="621" y="38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41" name="Freeform 4360">
              <a:extLst>
                <a:ext uri="{FF2B5EF4-FFF2-40B4-BE49-F238E27FC236}">
                  <a16:creationId xmlns:a16="http://schemas.microsoft.com/office/drawing/2014/main" id="{CDB8F87B-81A2-480F-ADA8-BFB5FD890ACD}"/>
                </a:ext>
              </a:extLst>
            </p:cNvPr>
            <p:cNvSpPr>
              <a:spLocks noEditPoints="1"/>
            </p:cNvSpPr>
            <p:nvPr/>
          </p:nvSpPr>
          <p:spPr bwMode="auto">
            <a:xfrm>
              <a:off x="7781925" y="1387475"/>
              <a:ext cx="115888" cy="117475"/>
            </a:xfrm>
            <a:custGeom>
              <a:avLst/>
              <a:gdLst>
                <a:gd name="T0" fmla="*/ 160 w 362"/>
                <a:gd name="T1" fmla="*/ 252 h 369"/>
                <a:gd name="T2" fmla="*/ 135 w 362"/>
                <a:gd name="T3" fmla="*/ 238 h 369"/>
                <a:gd name="T4" fmla="*/ 118 w 362"/>
                <a:gd name="T5" fmla="*/ 218 h 369"/>
                <a:gd name="T6" fmla="*/ 109 w 362"/>
                <a:gd name="T7" fmla="*/ 190 h 369"/>
                <a:gd name="T8" fmla="*/ 113 w 362"/>
                <a:gd name="T9" fmla="*/ 162 h 369"/>
                <a:gd name="T10" fmla="*/ 125 w 362"/>
                <a:gd name="T11" fmla="*/ 138 h 369"/>
                <a:gd name="T12" fmla="*/ 147 w 362"/>
                <a:gd name="T13" fmla="*/ 121 h 369"/>
                <a:gd name="T14" fmla="*/ 174 w 362"/>
                <a:gd name="T15" fmla="*/ 112 h 369"/>
                <a:gd name="T16" fmla="*/ 202 w 362"/>
                <a:gd name="T17" fmla="*/ 114 h 369"/>
                <a:gd name="T18" fmla="*/ 226 w 362"/>
                <a:gd name="T19" fmla="*/ 128 h 369"/>
                <a:gd name="T20" fmla="*/ 244 w 362"/>
                <a:gd name="T21" fmla="*/ 149 h 369"/>
                <a:gd name="T22" fmla="*/ 252 w 362"/>
                <a:gd name="T23" fmla="*/ 176 h 369"/>
                <a:gd name="T24" fmla="*/ 250 w 362"/>
                <a:gd name="T25" fmla="*/ 205 h 369"/>
                <a:gd name="T26" fmla="*/ 236 w 362"/>
                <a:gd name="T27" fmla="*/ 229 h 369"/>
                <a:gd name="T28" fmla="*/ 215 w 362"/>
                <a:gd name="T29" fmla="*/ 247 h 369"/>
                <a:gd name="T30" fmla="*/ 189 w 362"/>
                <a:gd name="T31" fmla="*/ 254 h 369"/>
                <a:gd name="T32" fmla="*/ 328 w 362"/>
                <a:gd name="T33" fmla="*/ 195 h 369"/>
                <a:gd name="T34" fmla="*/ 354 w 362"/>
                <a:gd name="T35" fmla="*/ 144 h 369"/>
                <a:gd name="T36" fmla="*/ 361 w 362"/>
                <a:gd name="T37" fmla="*/ 136 h 369"/>
                <a:gd name="T38" fmla="*/ 360 w 362"/>
                <a:gd name="T39" fmla="*/ 124 h 369"/>
                <a:gd name="T40" fmla="*/ 316 w 362"/>
                <a:gd name="T41" fmla="*/ 53 h 369"/>
                <a:gd name="T42" fmla="*/ 304 w 362"/>
                <a:gd name="T43" fmla="*/ 52 h 369"/>
                <a:gd name="T44" fmla="*/ 256 w 362"/>
                <a:gd name="T45" fmla="*/ 56 h 369"/>
                <a:gd name="T46" fmla="*/ 236 w 362"/>
                <a:gd name="T47" fmla="*/ 10 h 369"/>
                <a:gd name="T48" fmla="*/ 229 w 362"/>
                <a:gd name="T49" fmla="*/ 2 h 369"/>
                <a:gd name="T50" fmla="*/ 146 w 362"/>
                <a:gd name="T51" fmla="*/ 0 h 369"/>
                <a:gd name="T52" fmla="*/ 135 w 362"/>
                <a:gd name="T53" fmla="*/ 3 h 369"/>
                <a:gd name="T54" fmla="*/ 131 w 362"/>
                <a:gd name="T55" fmla="*/ 14 h 369"/>
                <a:gd name="T56" fmla="*/ 99 w 362"/>
                <a:gd name="T57" fmla="*/ 63 h 369"/>
                <a:gd name="T58" fmla="*/ 55 w 362"/>
                <a:gd name="T59" fmla="*/ 51 h 369"/>
                <a:gd name="T60" fmla="*/ 44 w 362"/>
                <a:gd name="T61" fmla="*/ 54 h 369"/>
                <a:gd name="T62" fmla="*/ 1 w 362"/>
                <a:gd name="T63" fmla="*/ 126 h 369"/>
                <a:gd name="T64" fmla="*/ 2 w 362"/>
                <a:gd name="T65" fmla="*/ 139 h 369"/>
                <a:gd name="T66" fmla="*/ 36 w 362"/>
                <a:gd name="T67" fmla="*/ 160 h 369"/>
                <a:gd name="T68" fmla="*/ 36 w 362"/>
                <a:gd name="T69" fmla="*/ 207 h 369"/>
                <a:gd name="T70" fmla="*/ 1 w 362"/>
                <a:gd name="T71" fmla="*/ 230 h 369"/>
                <a:gd name="T72" fmla="*/ 1 w 362"/>
                <a:gd name="T73" fmla="*/ 240 h 369"/>
                <a:gd name="T74" fmla="*/ 44 w 362"/>
                <a:gd name="T75" fmla="*/ 313 h 369"/>
                <a:gd name="T76" fmla="*/ 60 w 362"/>
                <a:gd name="T77" fmla="*/ 314 h 369"/>
                <a:gd name="T78" fmla="*/ 120 w 362"/>
                <a:gd name="T79" fmla="*/ 316 h 369"/>
                <a:gd name="T80" fmla="*/ 132 w 362"/>
                <a:gd name="T81" fmla="*/ 359 h 369"/>
                <a:gd name="T82" fmla="*/ 140 w 362"/>
                <a:gd name="T83" fmla="*/ 368 h 369"/>
                <a:gd name="T84" fmla="*/ 225 w 362"/>
                <a:gd name="T85" fmla="*/ 368 h 369"/>
                <a:gd name="T86" fmla="*/ 233 w 362"/>
                <a:gd name="T87" fmla="*/ 361 h 369"/>
                <a:gd name="T88" fmla="*/ 237 w 362"/>
                <a:gd name="T89" fmla="*/ 321 h 369"/>
                <a:gd name="T90" fmla="*/ 274 w 362"/>
                <a:gd name="T91" fmla="*/ 298 h 369"/>
                <a:gd name="T92" fmla="*/ 310 w 362"/>
                <a:gd name="T93" fmla="*/ 316 h 369"/>
                <a:gd name="T94" fmla="*/ 360 w 362"/>
                <a:gd name="T95" fmla="*/ 243 h 369"/>
                <a:gd name="T96" fmla="*/ 362 w 362"/>
                <a:gd name="T97" fmla="*/ 232 h 369"/>
                <a:gd name="T98" fmla="*/ 354 w 362"/>
                <a:gd name="T99" fmla="*/ 223 h 3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362" h="369">
                  <a:moveTo>
                    <a:pt x="181" y="255"/>
                  </a:moveTo>
                  <a:lnTo>
                    <a:pt x="174" y="254"/>
                  </a:lnTo>
                  <a:lnTo>
                    <a:pt x="166" y="253"/>
                  </a:lnTo>
                  <a:lnTo>
                    <a:pt x="160" y="252"/>
                  </a:lnTo>
                  <a:lnTo>
                    <a:pt x="153" y="249"/>
                  </a:lnTo>
                  <a:lnTo>
                    <a:pt x="147" y="247"/>
                  </a:lnTo>
                  <a:lnTo>
                    <a:pt x="141" y="243"/>
                  </a:lnTo>
                  <a:lnTo>
                    <a:pt x="135" y="238"/>
                  </a:lnTo>
                  <a:lnTo>
                    <a:pt x="131" y="234"/>
                  </a:lnTo>
                  <a:lnTo>
                    <a:pt x="125" y="229"/>
                  </a:lnTo>
                  <a:lnTo>
                    <a:pt x="122" y="223"/>
                  </a:lnTo>
                  <a:lnTo>
                    <a:pt x="118" y="218"/>
                  </a:lnTo>
                  <a:lnTo>
                    <a:pt x="115" y="212"/>
                  </a:lnTo>
                  <a:lnTo>
                    <a:pt x="113" y="205"/>
                  </a:lnTo>
                  <a:lnTo>
                    <a:pt x="110" y="198"/>
                  </a:lnTo>
                  <a:lnTo>
                    <a:pt x="109" y="190"/>
                  </a:lnTo>
                  <a:lnTo>
                    <a:pt x="109" y="183"/>
                  </a:lnTo>
                  <a:lnTo>
                    <a:pt x="109" y="176"/>
                  </a:lnTo>
                  <a:lnTo>
                    <a:pt x="110" y="169"/>
                  </a:lnTo>
                  <a:lnTo>
                    <a:pt x="113" y="162"/>
                  </a:lnTo>
                  <a:lnTo>
                    <a:pt x="115" y="156"/>
                  </a:lnTo>
                  <a:lnTo>
                    <a:pt x="118" y="149"/>
                  </a:lnTo>
                  <a:lnTo>
                    <a:pt x="122" y="143"/>
                  </a:lnTo>
                  <a:lnTo>
                    <a:pt x="125" y="138"/>
                  </a:lnTo>
                  <a:lnTo>
                    <a:pt x="131" y="132"/>
                  </a:lnTo>
                  <a:lnTo>
                    <a:pt x="135" y="128"/>
                  </a:lnTo>
                  <a:lnTo>
                    <a:pt x="141" y="124"/>
                  </a:lnTo>
                  <a:lnTo>
                    <a:pt x="147" y="121"/>
                  </a:lnTo>
                  <a:lnTo>
                    <a:pt x="153" y="117"/>
                  </a:lnTo>
                  <a:lnTo>
                    <a:pt x="160" y="114"/>
                  </a:lnTo>
                  <a:lnTo>
                    <a:pt x="166" y="113"/>
                  </a:lnTo>
                  <a:lnTo>
                    <a:pt x="174" y="112"/>
                  </a:lnTo>
                  <a:lnTo>
                    <a:pt x="181" y="111"/>
                  </a:lnTo>
                  <a:lnTo>
                    <a:pt x="189" y="112"/>
                  </a:lnTo>
                  <a:lnTo>
                    <a:pt x="195" y="113"/>
                  </a:lnTo>
                  <a:lnTo>
                    <a:pt x="202" y="114"/>
                  </a:lnTo>
                  <a:lnTo>
                    <a:pt x="209" y="117"/>
                  </a:lnTo>
                  <a:lnTo>
                    <a:pt x="215" y="121"/>
                  </a:lnTo>
                  <a:lnTo>
                    <a:pt x="221" y="124"/>
                  </a:lnTo>
                  <a:lnTo>
                    <a:pt x="226" y="128"/>
                  </a:lnTo>
                  <a:lnTo>
                    <a:pt x="231" y="132"/>
                  </a:lnTo>
                  <a:lnTo>
                    <a:pt x="236" y="138"/>
                  </a:lnTo>
                  <a:lnTo>
                    <a:pt x="240" y="143"/>
                  </a:lnTo>
                  <a:lnTo>
                    <a:pt x="244" y="149"/>
                  </a:lnTo>
                  <a:lnTo>
                    <a:pt x="247" y="156"/>
                  </a:lnTo>
                  <a:lnTo>
                    <a:pt x="250" y="162"/>
                  </a:lnTo>
                  <a:lnTo>
                    <a:pt x="251" y="169"/>
                  </a:lnTo>
                  <a:lnTo>
                    <a:pt x="252" y="176"/>
                  </a:lnTo>
                  <a:lnTo>
                    <a:pt x="253" y="183"/>
                  </a:lnTo>
                  <a:lnTo>
                    <a:pt x="252" y="190"/>
                  </a:lnTo>
                  <a:lnTo>
                    <a:pt x="251" y="198"/>
                  </a:lnTo>
                  <a:lnTo>
                    <a:pt x="250" y="205"/>
                  </a:lnTo>
                  <a:lnTo>
                    <a:pt x="247" y="212"/>
                  </a:lnTo>
                  <a:lnTo>
                    <a:pt x="244" y="218"/>
                  </a:lnTo>
                  <a:lnTo>
                    <a:pt x="240" y="223"/>
                  </a:lnTo>
                  <a:lnTo>
                    <a:pt x="236" y="229"/>
                  </a:lnTo>
                  <a:lnTo>
                    <a:pt x="231" y="234"/>
                  </a:lnTo>
                  <a:lnTo>
                    <a:pt x="226" y="238"/>
                  </a:lnTo>
                  <a:lnTo>
                    <a:pt x="221" y="243"/>
                  </a:lnTo>
                  <a:lnTo>
                    <a:pt x="215" y="247"/>
                  </a:lnTo>
                  <a:lnTo>
                    <a:pt x="209" y="249"/>
                  </a:lnTo>
                  <a:lnTo>
                    <a:pt x="202" y="252"/>
                  </a:lnTo>
                  <a:lnTo>
                    <a:pt x="195" y="253"/>
                  </a:lnTo>
                  <a:lnTo>
                    <a:pt x="189" y="254"/>
                  </a:lnTo>
                  <a:lnTo>
                    <a:pt x="181" y="255"/>
                  </a:lnTo>
                  <a:close/>
                  <a:moveTo>
                    <a:pt x="354" y="223"/>
                  </a:moveTo>
                  <a:lnTo>
                    <a:pt x="327" y="207"/>
                  </a:lnTo>
                  <a:lnTo>
                    <a:pt x="328" y="195"/>
                  </a:lnTo>
                  <a:lnTo>
                    <a:pt x="328" y="183"/>
                  </a:lnTo>
                  <a:lnTo>
                    <a:pt x="328" y="172"/>
                  </a:lnTo>
                  <a:lnTo>
                    <a:pt x="327" y="160"/>
                  </a:lnTo>
                  <a:lnTo>
                    <a:pt x="354" y="144"/>
                  </a:lnTo>
                  <a:lnTo>
                    <a:pt x="357" y="143"/>
                  </a:lnTo>
                  <a:lnTo>
                    <a:pt x="359" y="141"/>
                  </a:lnTo>
                  <a:lnTo>
                    <a:pt x="360" y="139"/>
                  </a:lnTo>
                  <a:lnTo>
                    <a:pt x="361" y="136"/>
                  </a:lnTo>
                  <a:lnTo>
                    <a:pt x="362" y="132"/>
                  </a:lnTo>
                  <a:lnTo>
                    <a:pt x="362" y="129"/>
                  </a:lnTo>
                  <a:lnTo>
                    <a:pt x="361" y="126"/>
                  </a:lnTo>
                  <a:lnTo>
                    <a:pt x="360" y="124"/>
                  </a:lnTo>
                  <a:lnTo>
                    <a:pt x="322" y="59"/>
                  </a:lnTo>
                  <a:lnTo>
                    <a:pt x="320" y="56"/>
                  </a:lnTo>
                  <a:lnTo>
                    <a:pt x="318" y="54"/>
                  </a:lnTo>
                  <a:lnTo>
                    <a:pt x="316" y="53"/>
                  </a:lnTo>
                  <a:lnTo>
                    <a:pt x="313" y="51"/>
                  </a:lnTo>
                  <a:lnTo>
                    <a:pt x="309" y="51"/>
                  </a:lnTo>
                  <a:lnTo>
                    <a:pt x="307" y="51"/>
                  </a:lnTo>
                  <a:lnTo>
                    <a:pt x="304" y="52"/>
                  </a:lnTo>
                  <a:lnTo>
                    <a:pt x="301" y="53"/>
                  </a:lnTo>
                  <a:lnTo>
                    <a:pt x="274" y="69"/>
                  </a:lnTo>
                  <a:lnTo>
                    <a:pt x="266" y="63"/>
                  </a:lnTo>
                  <a:lnTo>
                    <a:pt x="256" y="56"/>
                  </a:lnTo>
                  <a:lnTo>
                    <a:pt x="246" y="51"/>
                  </a:lnTo>
                  <a:lnTo>
                    <a:pt x="237" y="47"/>
                  </a:lnTo>
                  <a:lnTo>
                    <a:pt x="237" y="14"/>
                  </a:lnTo>
                  <a:lnTo>
                    <a:pt x="236" y="10"/>
                  </a:lnTo>
                  <a:lnTo>
                    <a:pt x="236" y="8"/>
                  </a:lnTo>
                  <a:lnTo>
                    <a:pt x="233" y="5"/>
                  </a:lnTo>
                  <a:lnTo>
                    <a:pt x="232" y="3"/>
                  </a:lnTo>
                  <a:lnTo>
                    <a:pt x="229" y="2"/>
                  </a:lnTo>
                  <a:lnTo>
                    <a:pt x="227" y="1"/>
                  </a:lnTo>
                  <a:lnTo>
                    <a:pt x="224" y="0"/>
                  </a:lnTo>
                  <a:lnTo>
                    <a:pt x="222" y="0"/>
                  </a:lnTo>
                  <a:lnTo>
                    <a:pt x="146" y="0"/>
                  </a:lnTo>
                  <a:lnTo>
                    <a:pt x="143" y="0"/>
                  </a:lnTo>
                  <a:lnTo>
                    <a:pt x="140" y="1"/>
                  </a:lnTo>
                  <a:lnTo>
                    <a:pt x="137" y="2"/>
                  </a:lnTo>
                  <a:lnTo>
                    <a:pt x="135" y="3"/>
                  </a:lnTo>
                  <a:lnTo>
                    <a:pt x="134" y="5"/>
                  </a:lnTo>
                  <a:lnTo>
                    <a:pt x="132" y="8"/>
                  </a:lnTo>
                  <a:lnTo>
                    <a:pt x="132" y="10"/>
                  </a:lnTo>
                  <a:lnTo>
                    <a:pt x="131" y="14"/>
                  </a:lnTo>
                  <a:lnTo>
                    <a:pt x="131" y="47"/>
                  </a:lnTo>
                  <a:lnTo>
                    <a:pt x="120" y="52"/>
                  </a:lnTo>
                  <a:lnTo>
                    <a:pt x="109" y="57"/>
                  </a:lnTo>
                  <a:lnTo>
                    <a:pt x="99" y="63"/>
                  </a:lnTo>
                  <a:lnTo>
                    <a:pt x="90" y="69"/>
                  </a:lnTo>
                  <a:lnTo>
                    <a:pt x="61" y="53"/>
                  </a:lnTo>
                  <a:lnTo>
                    <a:pt x="58" y="52"/>
                  </a:lnTo>
                  <a:lnTo>
                    <a:pt x="55" y="51"/>
                  </a:lnTo>
                  <a:lnTo>
                    <a:pt x="53" y="51"/>
                  </a:lnTo>
                  <a:lnTo>
                    <a:pt x="49" y="51"/>
                  </a:lnTo>
                  <a:lnTo>
                    <a:pt x="47" y="52"/>
                  </a:lnTo>
                  <a:lnTo>
                    <a:pt x="44" y="54"/>
                  </a:lnTo>
                  <a:lnTo>
                    <a:pt x="42" y="56"/>
                  </a:lnTo>
                  <a:lnTo>
                    <a:pt x="41" y="59"/>
                  </a:lnTo>
                  <a:lnTo>
                    <a:pt x="2" y="124"/>
                  </a:lnTo>
                  <a:lnTo>
                    <a:pt x="1" y="126"/>
                  </a:lnTo>
                  <a:lnTo>
                    <a:pt x="0" y="129"/>
                  </a:lnTo>
                  <a:lnTo>
                    <a:pt x="0" y="132"/>
                  </a:lnTo>
                  <a:lnTo>
                    <a:pt x="1" y="136"/>
                  </a:lnTo>
                  <a:lnTo>
                    <a:pt x="2" y="139"/>
                  </a:lnTo>
                  <a:lnTo>
                    <a:pt x="3" y="141"/>
                  </a:lnTo>
                  <a:lnTo>
                    <a:pt x="6" y="143"/>
                  </a:lnTo>
                  <a:lnTo>
                    <a:pt x="8" y="144"/>
                  </a:lnTo>
                  <a:lnTo>
                    <a:pt x="36" y="160"/>
                  </a:lnTo>
                  <a:lnTo>
                    <a:pt x="34" y="172"/>
                  </a:lnTo>
                  <a:lnTo>
                    <a:pt x="34" y="183"/>
                  </a:lnTo>
                  <a:lnTo>
                    <a:pt x="34" y="195"/>
                  </a:lnTo>
                  <a:lnTo>
                    <a:pt x="36" y="207"/>
                  </a:lnTo>
                  <a:lnTo>
                    <a:pt x="8" y="223"/>
                  </a:lnTo>
                  <a:lnTo>
                    <a:pt x="6" y="224"/>
                  </a:lnTo>
                  <a:lnTo>
                    <a:pt x="3" y="227"/>
                  </a:lnTo>
                  <a:lnTo>
                    <a:pt x="1" y="230"/>
                  </a:lnTo>
                  <a:lnTo>
                    <a:pt x="0" y="233"/>
                  </a:lnTo>
                  <a:lnTo>
                    <a:pt x="0" y="235"/>
                  </a:lnTo>
                  <a:lnTo>
                    <a:pt x="0" y="237"/>
                  </a:lnTo>
                  <a:lnTo>
                    <a:pt x="1" y="240"/>
                  </a:lnTo>
                  <a:lnTo>
                    <a:pt x="2" y="243"/>
                  </a:lnTo>
                  <a:lnTo>
                    <a:pt x="40" y="309"/>
                  </a:lnTo>
                  <a:lnTo>
                    <a:pt x="42" y="311"/>
                  </a:lnTo>
                  <a:lnTo>
                    <a:pt x="44" y="313"/>
                  </a:lnTo>
                  <a:lnTo>
                    <a:pt x="46" y="314"/>
                  </a:lnTo>
                  <a:lnTo>
                    <a:pt x="48" y="315"/>
                  </a:lnTo>
                  <a:lnTo>
                    <a:pt x="55" y="316"/>
                  </a:lnTo>
                  <a:lnTo>
                    <a:pt x="60" y="314"/>
                  </a:lnTo>
                  <a:lnTo>
                    <a:pt x="90" y="297"/>
                  </a:lnTo>
                  <a:lnTo>
                    <a:pt x="99" y="304"/>
                  </a:lnTo>
                  <a:lnTo>
                    <a:pt x="109" y="310"/>
                  </a:lnTo>
                  <a:lnTo>
                    <a:pt x="120" y="316"/>
                  </a:lnTo>
                  <a:lnTo>
                    <a:pt x="131" y="321"/>
                  </a:lnTo>
                  <a:lnTo>
                    <a:pt x="131" y="354"/>
                  </a:lnTo>
                  <a:lnTo>
                    <a:pt x="132" y="356"/>
                  </a:lnTo>
                  <a:lnTo>
                    <a:pt x="132" y="359"/>
                  </a:lnTo>
                  <a:lnTo>
                    <a:pt x="134" y="361"/>
                  </a:lnTo>
                  <a:lnTo>
                    <a:pt x="135" y="363"/>
                  </a:lnTo>
                  <a:lnTo>
                    <a:pt x="137" y="366"/>
                  </a:lnTo>
                  <a:lnTo>
                    <a:pt x="140" y="368"/>
                  </a:lnTo>
                  <a:lnTo>
                    <a:pt x="143" y="368"/>
                  </a:lnTo>
                  <a:lnTo>
                    <a:pt x="146" y="369"/>
                  </a:lnTo>
                  <a:lnTo>
                    <a:pt x="222" y="369"/>
                  </a:lnTo>
                  <a:lnTo>
                    <a:pt x="225" y="368"/>
                  </a:lnTo>
                  <a:lnTo>
                    <a:pt x="227" y="368"/>
                  </a:lnTo>
                  <a:lnTo>
                    <a:pt x="229" y="366"/>
                  </a:lnTo>
                  <a:lnTo>
                    <a:pt x="232" y="363"/>
                  </a:lnTo>
                  <a:lnTo>
                    <a:pt x="233" y="361"/>
                  </a:lnTo>
                  <a:lnTo>
                    <a:pt x="236" y="359"/>
                  </a:lnTo>
                  <a:lnTo>
                    <a:pt x="236" y="356"/>
                  </a:lnTo>
                  <a:lnTo>
                    <a:pt x="237" y="354"/>
                  </a:lnTo>
                  <a:lnTo>
                    <a:pt x="237" y="321"/>
                  </a:lnTo>
                  <a:lnTo>
                    <a:pt x="246" y="316"/>
                  </a:lnTo>
                  <a:lnTo>
                    <a:pt x="256" y="311"/>
                  </a:lnTo>
                  <a:lnTo>
                    <a:pt x="266" y="305"/>
                  </a:lnTo>
                  <a:lnTo>
                    <a:pt x="274" y="298"/>
                  </a:lnTo>
                  <a:lnTo>
                    <a:pt x="302" y="313"/>
                  </a:lnTo>
                  <a:lnTo>
                    <a:pt x="305" y="315"/>
                  </a:lnTo>
                  <a:lnTo>
                    <a:pt x="307" y="315"/>
                  </a:lnTo>
                  <a:lnTo>
                    <a:pt x="310" y="316"/>
                  </a:lnTo>
                  <a:lnTo>
                    <a:pt x="314" y="316"/>
                  </a:lnTo>
                  <a:lnTo>
                    <a:pt x="319" y="313"/>
                  </a:lnTo>
                  <a:lnTo>
                    <a:pt x="322" y="309"/>
                  </a:lnTo>
                  <a:lnTo>
                    <a:pt x="360" y="243"/>
                  </a:lnTo>
                  <a:lnTo>
                    <a:pt x="362" y="240"/>
                  </a:lnTo>
                  <a:lnTo>
                    <a:pt x="362" y="237"/>
                  </a:lnTo>
                  <a:lnTo>
                    <a:pt x="362" y="234"/>
                  </a:lnTo>
                  <a:lnTo>
                    <a:pt x="362" y="232"/>
                  </a:lnTo>
                  <a:lnTo>
                    <a:pt x="361" y="229"/>
                  </a:lnTo>
                  <a:lnTo>
                    <a:pt x="359" y="227"/>
                  </a:lnTo>
                  <a:lnTo>
                    <a:pt x="357" y="224"/>
                  </a:lnTo>
                  <a:lnTo>
                    <a:pt x="354" y="22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3" name="TextBox 2">
            <a:extLst>
              <a:ext uri="{FF2B5EF4-FFF2-40B4-BE49-F238E27FC236}">
                <a16:creationId xmlns:a16="http://schemas.microsoft.com/office/drawing/2014/main" id="{FEE93890-F63D-C6D3-657E-B1035A16D8FF}"/>
              </a:ext>
            </a:extLst>
          </p:cNvPr>
          <p:cNvSpPr txBox="1"/>
          <p:nvPr/>
        </p:nvSpPr>
        <p:spPr>
          <a:xfrm>
            <a:off x="503239" y="1453894"/>
            <a:ext cx="9290618" cy="4524315"/>
          </a:xfrm>
          <a:prstGeom prst="rect">
            <a:avLst/>
          </a:prstGeom>
          <a:noFill/>
        </p:spPr>
        <p:txBody>
          <a:bodyPr wrap="square" rtlCol="0">
            <a:spAutoFit/>
          </a:bodyPr>
          <a:lstStyle/>
          <a:p>
            <a:r>
              <a:rPr lang="en-GB" dirty="0"/>
              <a:t> </a:t>
            </a:r>
            <a:r>
              <a:rPr lang="en-GB" sz="2400" dirty="0"/>
              <a:t>Panelised Systems – Benefits</a:t>
            </a:r>
          </a:p>
          <a:p>
            <a:endParaRPr lang="en-GB" sz="2400" dirty="0"/>
          </a:p>
          <a:p>
            <a:endParaRPr lang="en-GB" sz="2400" dirty="0"/>
          </a:p>
          <a:p>
            <a:pPr marL="285750" indent="-285750">
              <a:buFont typeface="Trebuchet MS" panose="020B0603020202020204" pitchFamily="34" charset="0"/>
              <a:buChar char="—"/>
            </a:pPr>
            <a:r>
              <a:rPr lang="en-GB" dirty="0"/>
              <a:t>Very flexible in terms of design, meaning bespoke architectural features can be incorporated relatively easily.</a:t>
            </a:r>
          </a:p>
          <a:p>
            <a:pPr marL="285750" indent="-285750">
              <a:buFont typeface="Trebuchet MS" panose="020B0603020202020204" pitchFamily="34" charset="0"/>
              <a:buChar char="—"/>
            </a:pPr>
            <a:endParaRPr lang="en-GB" dirty="0"/>
          </a:p>
          <a:p>
            <a:pPr marL="285750" indent="-285750">
              <a:buFont typeface="Trebuchet MS" panose="020B0603020202020204" pitchFamily="34" charset="0"/>
              <a:buChar char="—"/>
            </a:pPr>
            <a:r>
              <a:rPr lang="en-GB" dirty="0"/>
              <a:t>Their overall weight is low and they can be easily stacked for transport, meaning you can get multiple rooms or units on a single lorry resulting in very few lorry loads to and from site.</a:t>
            </a:r>
          </a:p>
          <a:p>
            <a:pPr marL="285750" indent="-285750">
              <a:buFont typeface="Trebuchet MS" panose="020B0603020202020204" pitchFamily="34" charset="0"/>
              <a:buChar char="—"/>
            </a:pPr>
            <a:endParaRPr lang="en-GB" dirty="0"/>
          </a:p>
          <a:p>
            <a:pPr marL="285750" indent="-285750">
              <a:buFont typeface="Trebuchet MS" panose="020B0603020202020204" pitchFamily="34" charset="0"/>
              <a:buChar char="—"/>
            </a:pPr>
            <a:r>
              <a:rPr lang="en-GB" dirty="0"/>
              <a:t>If design changes do need to be made during a build programme, it’s much cheaper and easier to make them when working with individual panels, giving total cost control to the developer.</a:t>
            </a:r>
          </a:p>
          <a:p>
            <a:r>
              <a:rPr lang="en-GB" dirty="0"/>
              <a:t> </a:t>
            </a:r>
          </a:p>
          <a:p>
            <a:endParaRPr lang="en-GB" dirty="0"/>
          </a:p>
        </p:txBody>
      </p:sp>
    </p:spTree>
    <p:extLst>
      <p:ext uri="{BB962C8B-B14F-4D97-AF65-F5344CB8AC3E}">
        <p14:creationId xmlns:p14="http://schemas.microsoft.com/office/powerpoint/2010/main" val="8821228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0884F175-9D23-496E-80AC-F3D2FD54109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22D4B7B8-5AFE-4B32-A805-72EC571E6F0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757D13B2-7A74-4788-8689-5EDB2DA868F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66964837-B2CC-483D-BEDA-4BB1901BCC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25">
              <a:extLst>
                <a:ext uri="{FF2B5EF4-FFF2-40B4-BE49-F238E27FC236}">
                  <a16:creationId xmlns:a16="http://schemas.microsoft.com/office/drawing/2014/main" id="{77D4E216-8B6C-4A3B-AF75-3016320F6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CDD4EA12-82D2-47D7-8742-8F4746AA6F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7">
              <a:extLst>
                <a:ext uri="{FF2B5EF4-FFF2-40B4-BE49-F238E27FC236}">
                  <a16:creationId xmlns:a16="http://schemas.microsoft.com/office/drawing/2014/main" id="{115B7F7E-4C23-429B-A947-A5B436DB2D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8">
              <a:extLst>
                <a:ext uri="{FF2B5EF4-FFF2-40B4-BE49-F238E27FC236}">
                  <a16:creationId xmlns:a16="http://schemas.microsoft.com/office/drawing/2014/main" id="{A6B03A29-0A21-40D4-87E4-3C41D6F54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9">
              <a:extLst>
                <a:ext uri="{FF2B5EF4-FFF2-40B4-BE49-F238E27FC236}">
                  <a16:creationId xmlns:a16="http://schemas.microsoft.com/office/drawing/2014/main" id="{6C871F60-4E5A-449A-B6D8-1F58C12EE3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3182795B-2BFA-4D7B-BE85-701A73E253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810B9E5C-2AE2-4B4E-916F-F954F2AA8A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pic>
        <p:nvPicPr>
          <p:cNvPr id="4" name="Picture 3" descr="A large yellow metal frame in a warehouse&#10;&#10;Description automatically generated">
            <a:extLst>
              <a:ext uri="{FF2B5EF4-FFF2-40B4-BE49-F238E27FC236}">
                <a16:creationId xmlns:a16="http://schemas.microsoft.com/office/drawing/2014/main" id="{112A1CF2-9169-CFDC-7F41-7A5A240DC8D5}"/>
              </a:ext>
            </a:extLst>
          </p:cNvPr>
          <p:cNvPicPr>
            <a:picLocks noChangeAspect="1"/>
          </p:cNvPicPr>
          <p:nvPr/>
        </p:nvPicPr>
        <p:blipFill>
          <a:blip r:embed="rId2"/>
          <a:stretch>
            <a:fillRect/>
          </a:stretch>
        </p:blipFill>
        <p:spPr>
          <a:xfrm>
            <a:off x="1431713" y="609600"/>
            <a:ext cx="3912401" cy="2601747"/>
          </a:xfrm>
          <a:prstGeom prst="rect">
            <a:avLst/>
          </a:prstGeom>
        </p:spPr>
      </p:pic>
      <p:sp>
        <p:nvSpPr>
          <p:cNvPr id="3" name="TextBox 2">
            <a:extLst>
              <a:ext uri="{FF2B5EF4-FFF2-40B4-BE49-F238E27FC236}">
                <a16:creationId xmlns:a16="http://schemas.microsoft.com/office/drawing/2014/main" id="{4AD623AE-2239-7768-7CF9-359E43325E46}"/>
              </a:ext>
            </a:extLst>
          </p:cNvPr>
          <p:cNvSpPr txBox="1"/>
          <p:nvPr/>
        </p:nvSpPr>
        <p:spPr>
          <a:xfrm>
            <a:off x="5920148" y="1864915"/>
            <a:ext cx="3567079" cy="3880773"/>
          </a:xfrm>
          <a:prstGeom prst="rect">
            <a:avLst/>
          </a:prstGeom>
        </p:spPr>
        <p:txBody>
          <a:bodyPr vert="horz" lIns="91440" tIns="45720" rIns="91440" bIns="45720" rtlCol="0">
            <a:normAutofit/>
          </a:bodyPr>
          <a:lstStyle/>
          <a:p>
            <a:pPr defTabSz="457200">
              <a:spcBef>
                <a:spcPts val="1000"/>
              </a:spcBef>
              <a:buClr>
                <a:schemeClr val="accent1"/>
              </a:buClr>
              <a:buSzPct val="80000"/>
              <a:buFont typeface="Wingdings 3" charset="2"/>
              <a:buChar char=""/>
            </a:pPr>
            <a:r>
              <a:rPr lang="en-US" dirty="0">
                <a:solidFill>
                  <a:schemeClr val="tx1">
                    <a:lumMod val="75000"/>
                    <a:lumOff val="25000"/>
                  </a:schemeClr>
                </a:solidFill>
              </a:rPr>
              <a:t>Timber Frame can be a form of </a:t>
            </a:r>
            <a:r>
              <a:rPr lang="en-US" dirty="0" err="1">
                <a:solidFill>
                  <a:schemeClr val="tx1">
                    <a:lumMod val="75000"/>
                    <a:lumOff val="25000"/>
                  </a:schemeClr>
                </a:solidFill>
              </a:rPr>
              <a:t>panelisation</a:t>
            </a:r>
            <a:endParaRPr lang="en-US" dirty="0">
              <a:solidFill>
                <a:schemeClr val="tx1">
                  <a:lumMod val="75000"/>
                  <a:lumOff val="25000"/>
                </a:schemeClr>
              </a:solidFill>
            </a:endParaRPr>
          </a:p>
          <a:p>
            <a:pPr defTabSz="457200">
              <a:spcBef>
                <a:spcPts val="1000"/>
              </a:spcBef>
              <a:buClr>
                <a:schemeClr val="accent1"/>
              </a:buClr>
              <a:buSzPct val="80000"/>
              <a:buFont typeface="Wingdings 3" charset="2"/>
              <a:buChar char=""/>
            </a:pPr>
            <a:endParaRPr lang="en-US" dirty="0">
              <a:solidFill>
                <a:schemeClr val="tx1">
                  <a:lumMod val="75000"/>
                  <a:lumOff val="25000"/>
                </a:schemeClr>
              </a:solidFill>
            </a:endParaRPr>
          </a:p>
          <a:p>
            <a:pPr defTabSz="457200">
              <a:spcBef>
                <a:spcPts val="1000"/>
              </a:spcBef>
              <a:buClr>
                <a:schemeClr val="accent1"/>
              </a:buClr>
              <a:buSzPct val="80000"/>
              <a:buFont typeface="Wingdings 3" charset="2"/>
              <a:buChar char=""/>
            </a:pPr>
            <a:r>
              <a:rPr lang="en-US" dirty="0">
                <a:solidFill>
                  <a:schemeClr val="tx1">
                    <a:lumMod val="75000"/>
                    <a:lumOff val="25000"/>
                  </a:schemeClr>
                </a:solidFill>
              </a:rPr>
              <a:t>As can CLT and SIPS</a:t>
            </a:r>
          </a:p>
        </p:txBody>
      </p:sp>
      <p:pic>
        <p:nvPicPr>
          <p:cNvPr id="2" name="Picture 1" descr="A wall with a black cover&#10;&#10;Description automatically generated with medium confidence">
            <a:extLst>
              <a:ext uri="{FF2B5EF4-FFF2-40B4-BE49-F238E27FC236}">
                <a16:creationId xmlns:a16="http://schemas.microsoft.com/office/drawing/2014/main" id="{894A2572-BE87-D2B1-9CF5-B7B8C244E8E6}"/>
              </a:ext>
            </a:extLst>
          </p:cNvPr>
          <p:cNvPicPr>
            <a:picLocks noChangeAspect="1"/>
          </p:cNvPicPr>
          <p:nvPr/>
        </p:nvPicPr>
        <p:blipFill>
          <a:blip r:embed="rId3"/>
          <a:stretch>
            <a:fillRect/>
          </a:stretch>
        </p:blipFill>
        <p:spPr>
          <a:xfrm>
            <a:off x="1438596" y="3439020"/>
            <a:ext cx="3898638" cy="2602341"/>
          </a:xfrm>
          <a:prstGeom prst="rect">
            <a:avLst/>
          </a:prstGeom>
        </p:spPr>
      </p:pic>
      <p:pic>
        <p:nvPicPr>
          <p:cNvPr id="5" name="Picture 4">
            <a:extLst>
              <a:ext uri="{FF2B5EF4-FFF2-40B4-BE49-F238E27FC236}">
                <a16:creationId xmlns:a16="http://schemas.microsoft.com/office/drawing/2014/main" id="{AD91B03C-CF80-534F-8EBD-F417CF41E5F7}"/>
              </a:ext>
            </a:extLst>
          </p:cNvPr>
          <p:cNvPicPr>
            <a:picLocks noChangeAspect="1"/>
          </p:cNvPicPr>
          <p:nvPr/>
        </p:nvPicPr>
        <p:blipFill>
          <a:blip r:embed="rId4"/>
          <a:stretch>
            <a:fillRect/>
          </a:stretch>
        </p:blipFill>
        <p:spPr>
          <a:xfrm>
            <a:off x="9183832" y="3849832"/>
            <a:ext cx="3008168" cy="3008168"/>
          </a:xfrm>
          <a:prstGeom prst="rect">
            <a:avLst/>
          </a:prstGeom>
        </p:spPr>
      </p:pic>
    </p:spTree>
    <p:extLst>
      <p:ext uri="{BB962C8B-B14F-4D97-AF65-F5344CB8AC3E}">
        <p14:creationId xmlns:p14="http://schemas.microsoft.com/office/powerpoint/2010/main" val="42382072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3803" y="2462414"/>
            <a:ext cx="9729873" cy="3880773"/>
          </a:xfrm>
        </p:spPr>
        <p:txBody>
          <a:bodyPr>
            <a:normAutofit/>
          </a:bodyPr>
          <a:lstStyle/>
          <a:p>
            <a:r>
              <a:rPr lang="en-GB" sz="2000" dirty="0"/>
              <a:t>Cross-laminated timber (CLT) is a wood panel typically consisting of three, five, or seven layers of timber oriented at right angles to one another and then glued to form structural panels with exceptional strength, dimensional stability, and rigidity.</a:t>
            </a:r>
          </a:p>
          <a:p>
            <a:endParaRPr lang="en-GB" sz="2000" dirty="0"/>
          </a:p>
          <a:p>
            <a:r>
              <a:rPr lang="en-GB" sz="2000" dirty="0"/>
              <a:t>Used for floor or wall sections</a:t>
            </a:r>
          </a:p>
        </p:txBody>
      </p:sp>
      <p:pic>
        <p:nvPicPr>
          <p:cNvPr id="1027"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34813" y="4020225"/>
            <a:ext cx="4286250" cy="2857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Box 3">
            <a:extLst>
              <a:ext uri="{FF2B5EF4-FFF2-40B4-BE49-F238E27FC236}">
                <a16:creationId xmlns:a16="http://schemas.microsoft.com/office/drawing/2014/main" id="{1DF79439-CBDF-FEB7-689B-5B46E67C6443}"/>
              </a:ext>
            </a:extLst>
          </p:cNvPr>
          <p:cNvSpPr txBox="1"/>
          <p:nvPr/>
        </p:nvSpPr>
        <p:spPr>
          <a:xfrm>
            <a:off x="498267" y="530255"/>
            <a:ext cx="6132502" cy="1138773"/>
          </a:xfrm>
          <a:prstGeom prst="rect">
            <a:avLst/>
          </a:prstGeom>
          <a:noFill/>
        </p:spPr>
        <p:txBody>
          <a:bodyPr wrap="square">
            <a:spAutoFit/>
          </a:bodyPr>
          <a:lstStyle/>
          <a:p>
            <a:r>
              <a:rPr kumimoji="0" lang="en-GB" sz="2400" b="0" i="0" u="sng" strike="noStrike" kern="1200" cap="none" spc="0" normalizeH="0" baseline="0" noProof="0" dirty="0">
                <a:ln>
                  <a:noFill/>
                </a:ln>
                <a:solidFill>
                  <a:prstClr val="black"/>
                </a:solidFill>
                <a:effectLst/>
                <a:uLnTx/>
                <a:uFillTx/>
                <a:latin typeface="Trebuchet MS" panose="020B0603020202020204"/>
                <a:ea typeface="+mn-ea"/>
                <a:cs typeface="+mn-cs"/>
              </a:rPr>
              <a:t>Panelised Systems</a:t>
            </a:r>
          </a:p>
          <a:p>
            <a:endParaRPr lang="en-GB" sz="2400" u="sng" dirty="0">
              <a:solidFill>
                <a:prstClr val="black"/>
              </a:solidFill>
              <a:latin typeface="Trebuchet MS" panose="020B0603020202020204"/>
            </a:endParaRPr>
          </a:p>
          <a:p>
            <a:r>
              <a:rPr lang="en-GB" sz="2000" dirty="0">
                <a:solidFill>
                  <a:prstClr val="black"/>
                </a:solidFill>
                <a:latin typeface="Trebuchet MS" panose="020B0603020202020204"/>
              </a:rPr>
              <a:t>Cross Laminated Timber</a:t>
            </a:r>
            <a:endParaRPr lang="en-GB" sz="1600" dirty="0"/>
          </a:p>
        </p:txBody>
      </p:sp>
    </p:spTree>
    <p:extLst>
      <p:ext uri="{BB962C8B-B14F-4D97-AF65-F5344CB8AC3E}">
        <p14:creationId xmlns:p14="http://schemas.microsoft.com/office/powerpoint/2010/main" val="2759542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65335" y="780721"/>
            <a:ext cx="10821007" cy="4005064"/>
          </a:xfrm>
        </p:spPr>
        <p:txBody>
          <a:bodyPr>
            <a:normAutofit/>
          </a:bodyPr>
          <a:lstStyle/>
          <a:p>
            <a:r>
              <a:rPr lang="en-GB" sz="2400" dirty="0"/>
              <a:t>The prefabricated panels with pre-cut openings for doors, windows, stairs, service channels and/or ducts are then shipped directly from the manufacturer to the job site where they can be quickly and efficiently lifted into place. (Some contractors even ship panels with preinstalled lifting straps.) </a:t>
            </a:r>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83365" y="2852936"/>
            <a:ext cx="5524500" cy="40050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83242322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3"/>
          </p:nvPr>
        </p:nvSpPr>
        <p:spPr>
          <a:xfrm>
            <a:off x="43805" y="1286731"/>
            <a:ext cx="6052195" cy="4147380"/>
          </a:xfrm>
        </p:spPr>
        <p:txBody>
          <a:bodyPr>
            <a:normAutofit/>
          </a:bodyPr>
          <a:lstStyle/>
          <a:p>
            <a:pPr>
              <a:lnSpc>
                <a:spcPct val="90000"/>
              </a:lnSpc>
            </a:pPr>
            <a:r>
              <a:rPr lang="en-GB" sz="2000" dirty="0"/>
              <a:t>Spruce CLT has played an important role in a building of nine storeys erected at Murray Grove, London, known as the </a:t>
            </a:r>
            <a:r>
              <a:rPr lang="en-GB" sz="2000" dirty="0" err="1"/>
              <a:t>Stadthaus</a:t>
            </a:r>
            <a:r>
              <a:rPr lang="en-GB" sz="2000" dirty="0"/>
              <a:t> Apartments.  </a:t>
            </a:r>
          </a:p>
          <a:p>
            <a:pPr>
              <a:lnSpc>
                <a:spcPct val="90000"/>
              </a:lnSpc>
            </a:pPr>
            <a:r>
              <a:rPr lang="en-GB" sz="2000" dirty="0"/>
              <a:t>This provides two- and three-bedroom apartments.  Major issues that were addressed in its design included robustness and acoustical insulation.  Fire resistance is a perceived problem with known and proven solutions that were put into effect in the </a:t>
            </a:r>
            <a:r>
              <a:rPr lang="en-GB" sz="2000" dirty="0" err="1"/>
              <a:t>Stadthaus</a:t>
            </a:r>
            <a:r>
              <a:rPr lang="en-GB" sz="2000" dirty="0"/>
              <a:t> Apartments</a:t>
            </a:r>
            <a:r>
              <a:rPr lang="en-GB" sz="1500" dirty="0"/>
              <a:t>. </a:t>
            </a:r>
          </a:p>
          <a:p>
            <a:pPr>
              <a:lnSpc>
                <a:spcPct val="90000"/>
              </a:lnSpc>
            </a:pPr>
            <a:endParaRPr lang="en-GB" sz="1500" dirty="0"/>
          </a:p>
        </p:txBody>
      </p:sp>
      <p:pic>
        <p:nvPicPr>
          <p:cNvPr id="2" name="Picture 1">
            <a:extLst>
              <a:ext uri="{FF2B5EF4-FFF2-40B4-BE49-F238E27FC236}">
                <a16:creationId xmlns:a16="http://schemas.microsoft.com/office/drawing/2014/main" id="{A7D90B38-5D6F-48AE-A983-A35097B02856}"/>
              </a:ext>
            </a:extLst>
          </p:cNvPr>
          <p:cNvPicPr>
            <a:picLocks noChangeAspect="1"/>
          </p:cNvPicPr>
          <p:nvPr/>
        </p:nvPicPr>
        <p:blipFill rotWithShape="1">
          <a:blip r:embed="rId2"/>
          <a:srcRect t="18289"/>
          <a:stretch/>
        </p:blipFill>
        <p:spPr>
          <a:xfrm>
            <a:off x="8341288" y="2924919"/>
            <a:ext cx="3850712" cy="3933081"/>
          </a:xfrm>
          <a:prstGeom prst="rect">
            <a:avLst/>
          </a:prstGeom>
          <a:noFill/>
        </p:spPr>
      </p:pic>
      <p:sp>
        <p:nvSpPr>
          <p:cNvPr id="5" name="TextBox 4">
            <a:extLst>
              <a:ext uri="{FF2B5EF4-FFF2-40B4-BE49-F238E27FC236}">
                <a16:creationId xmlns:a16="http://schemas.microsoft.com/office/drawing/2014/main" id="{D0595C09-2600-48C6-0A25-92393949D63A}"/>
              </a:ext>
            </a:extLst>
          </p:cNvPr>
          <p:cNvSpPr txBox="1"/>
          <p:nvPr/>
        </p:nvSpPr>
        <p:spPr>
          <a:xfrm>
            <a:off x="43804" y="6442449"/>
            <a:ext cx="6800508" cy="369332"/>
          </a:xfrm>
          <a:prstGeom prst="rect">
            <a:avLst/>
          </a:prstGeom>
          <a:noFill/>
        </p:spPr>
        <p:txBody>
          <a:bodyPr wrap="square">
            <a:spAutoFit/>
          </a:bodyPr>
          <a:lstStyle/>
          <a:p>
            <a:r>
              <a:rPr lang="en-GB" dirty="0"/>
              <a:t>https://www.woodawards.com/portfolio/the-stadthaus/</a:t>
            </a:r>
          </a:p>
        </p:txBody>
      </p:sp>
      <p:pic>
        <p:nvPicPr>
          <p:cNvPr id="4" name="Picture 3">
            <a:extLst>
              <a:ext uri="{FF2B5EF4-FFF2-40B4-BE49-F238E27FC236}">
                <a16:creationId xmlns:a16="http://schemas.microsoft.com/office/drawing/2014/main" id="{28209432-C9CC-3925-F70E-7911757361BB}"/>
              </a:ext>
            </a:extLst>
          </p:cNvPr>
          <p:cNvPicPr>
            <a:picLocks noChangeAspect="1"/>
          </p:cNvPicPr>
          <p:nvPr/>
        </p:nvPicPr>
        <p:blipFill>
          <a:blip r:embed="rId3"/>
          <a:stretch>
            <a:fillRect/>
          </a:stretch>
        </p:blipFill>
        <p:spPr>
          <a:xfrm>
            <a:off x="5907766" y="-25801"/>
            <a:ext cx="4499238" cy="2950720"/>
          </a:xfrm>
          <a:prstGeom prst="rect">
            <a:avLst/>
          </a:prstGeom>
        </p:spPr>
      </p:pic>
    </p:spTree>
    <p:extLst>
      <p:ext uri="{BB962C8B-B14F-4D97-AF65-F5344CB8AC3E}">
        <p14:creationId xmlns:p14="http://schemas.microsoft.com/office/powerpoint/2010/main" val="22331388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Advantages</a:t>
            </a:r>
          </a:p>
        </p:txBody>
      </p:sp>
      <p:sp>
        <p:nvSpPr>
          <p:cNvPr id="3" name="Content Placeholder 2"/>
          <p:cNvSpPr>
            <a:spLocks noGrp="1"/>
          </p:cNvSpPr>
          <p:nvPr>
            <p:ph idx="1"/>
          </p:nvPr>
        </p:nvSpPr>
        <p:spPr>
          <a:xfrm>
            <a:off x="283101" y="1738979"/>
            <a:ext cx="9572707" cy="3880773"/>
          </a:xfrm>
        </p:spPr>
        <p:txBody>
          <a:bodyPr>
            <a:normAutofit/>
          </a:bodyPr>
          <a:lstStyle/>
          <a:p>
            <a:r>
              <a:rPr lang="en-GB" sz="2800" dirty="0"/>
              <a:t>CLT panels can have surprising fire resistant properties. Imagine trying to use 12-inch-diameter logs to start a camp fire… mass timber does not catch fire easily. In fact, CLT acts more like concrete.</a:t>
            </a:r>
          </a:p>
          <a:p>
            <a:endParaRPr lang="en-GB" sz="2800" dirty="0"/>
          </a:p>
          <a:p>
            <a:pPr marL="0" indent="0">
              <a:buNone/>
            </a:pPr>
            <a:endParaRPr lang="en-GB" sz="2800" dirty="0"/>
          </a:p>
        </p:txBody>
      </p:sp>
      <p:sp>
        <p:nvSpPr>
          <p:cNvPr id="5" name="TextBox 4">
            <a:extLst>
              <a:ext uri="{FF2B5EF4-FFF2-40B4-BE49-F238E27FC236}">
                <a16:creationId xmlns:a16="http://schemas.microsoft.com/office/drawing/2014/main" id="{9EF6D98A-0948-42C8-14D3-555C09D2E289}"/>
              </a:ext>
            </a:extLst>
          </p:cNvPr>
          <p:cNvSpPr txBox="1"/>
          <p:nvPr/>
        </p:nvSpPr>
        <p:spPr>
          <a:xfrm>
            <a:off x="726865" y="6042570"/>
            <a:ext cx="9857177" cy="369332"/>
          </a:xfrm>
          <a:prstGeom prst="rect">
            <a:avLst/>
          </a:prstGeom>
          <a:noFill/>
        </p:spPr>
        <p:txBody>
          <a:bodyPr wrap="square">
            <a:spAutoFit/>
          </a:bodyPr>
          <a:lstStyle/>
          <a:p>
            <a:pPr marL="0" indent="0">
              <a:buNone/>
            </a:pPr>
            <a:r>
              <a:rPr lang="en-GB" dirty="0"/>
              <a:t>http://www.greenspec.co.uk/building-design/crosslam-timber-fire-resistance-and-rating/</a:t>
            </a:r>
          </a:p>
        </p:txBody>
      </p:sp>
    </p:spTree>
    <p:extLst>
      <p:ext uri="{BB962C8B-B14F-4D97-AF65-F5344CB8AC3E}">
        <p14:creationId xmlns:p14="http://schemas.microsoft.com/office/powerpoint/2010/main" val="2672452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hidden="1">
            <a:extLst>
              <a:ext uri="{FF2B5EF4-FFF2-40B4-BE49-F238E27FC236}">
                <a16:creationId xmlns:a16="http://schemas.microsoft.com/office/drawing/2014/main" id="{B5981CF1-BC08-49F8-B0F9-AAF98EC67450}"/>
              </a:ext>
            </a:extLst>
          </p:cNvPr>
          <p:cNvSpPr>
            <a:spLocks noGrp="1"/>
          </p:cNvSpPr>
          <p:nvPr>
            <p:ph type="title" idx="4294967295"/>
          </p:nvPr>
        </p:nvSpPr>
        <p:spPr>
          <a:xfrm>
            <a:off x="0" y="365125"/>
            <a:ext cx="10515600" cy="1325563"/>
          </a:xfrm>
        </p:spPr>
        <p:txBody>
          <a:bodyPr/>
          <a:lstStyle/>
          <a:p>
            <a:r>
              <a:rPr lang="en-US" dirty="0"/>
              <a:t>Project analysis slide 2</a:t>
            </a:r>
          </a:p>
        </p:txBody>
      </p:sp>
      <p:cxnSp>
        <p:nvCxnSpPr>
          <p:cNvPr id="8" name="Straight Connector 7">
            <a:extLst>
              <a:ext uri="{FF2B5EF4-FFF2-40B4-BE49-F238E27FC236}">
                <a16:creationId xmlns:a16="http://schemas.microsoft.com/office/drawing/2014/main" id="{D0986099-F5F2-4E8B-BE17-81194861A00C}"/>
              </a:ext>
              <a:ext uri="{C183D7F6-B498-43B3-948B-1728B52AA6E4}">
                <adec:decorative xmlns:adec="http://schemas.microsoft.com/office/drawing/2017/decorative" val="1"/>
              </a:ext>
            </a:extLst>
          </p:cNvPr>
          <p:cNvCxnSpPr>
            <a:cxnSpLocks/>
          </p:cNvCxnSpPr>
          <p:nvPr/>
        </p:nvCxnSpPr>
        <p:spPr>
          <a:xfrm>
            <a:off x="8909108" y="522898"/>
            <a:ext cx="3282892" cy="0"/>
          </a:xfrm>
          <a:prstGeom prst="line">
            <a:avLst/>
          </a:prstGeom>
          <a:ln>
            <a:solidFill>
              <a:schemeClr val="accent3">
                <a:lumMod val="50000"/>
              </a:schemeClr>
            </a:solidFill>
            <a:headEnd type="oval"/>
          </a:ln>
        </p:spPr>
        <p:style>
          <a:lnRef idx="1">
            <a:schemeClr val="accent1"/>
          </a:lnRef>
          <a:fillRef idx="0">
            <a:schemeClr val="accent1"/>
          </a:fillRef>
          <a:effectRef idx="0">
            <a:schemeClr val="accent1"/>
          </a:effectRef>
          <a:fontRef idx="minor">
            <a:schemeClr val="tx1"/>
          </a:fontRef>
        </p:style>
      </p:cxnSp>
      <p:sp>
        <p:nvSpPr>
          <p:cNvPr id="11" name="Title 1">
            <a:extLst>
              <a:ext uri="{FF2B5EF4-FFF2-40B4-BE49-F238E27FC236}">
                <a16:creationId xmlns:a16="http://schemas.microsoft.com/office/drawing/2014/main" id="{4E3F5479-058B-4FA8-92E9-18CAB8CDC5C5}"/>
              </a:ext>
            </a:extLst>
          </p:cNvPr>
          <p:cNvSpPr txBox="1">
            <a:spLocks/>
          </p:cNvSpPr>
          <p:nvPr/>
        </p:nvSpPr>
        <p:spPr>
          <a:xfrm>
            <a:off x="228600" y="322168"/>
            <a:ext cx="11734800" cy="775597"/>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2800" b="1" dirty="0">
                <a:solidFill>
                  <a:schemeClr val="tx1">
                    <a:lumMod val="75000"/>
                    <a:lumOff val="25000"/>
                  </a:schemeClr>
                </a:solidFill>
              </a:rPr>
              <a:t>Off-Site Construction</a:t>
            </a:r>
            <a:br>
              <a:rPr lang="en-US" sz="2800" dirty="0">
                <a:solidFill>
                  <a:schemeClr val="tx1">
                    <a:lumMod val="75000"/>
                    <a:lumOff val="25000"/>
                  </a:schemeClr>
                </a:solidFill>
              </a:rPr>
            </a:br>
            <a:endParaRPr lang="en-US" sz="2800" dirty="0">
              <a:solidFill>
                <a:schemeClr val="tx1">
                  <a:lumMod val="75000"/>
                  <a:lumOff val="25000"/>
                </a:schemeClr>
              </a:solidFill>
            </a:endParaRPr>
          </a:p>
        </p:txBody>
      </p:sp>
      <p:cxnSp>
        <p:nvCxnSpPr>
          <p:cNvPr id="14" name="Straight Connector 13">
            <a:extLst>
              <a:ext uri="{FF2B5EF4-FFF2-40B4-BE49-F238E27FC236}">
                <a16:creationId xmlns:a16="http://schemas.microsoft.com/office/drawing/2014/main" id="{83E690F4-843A-47A5-8620-4FB01C0D8E68}"/>
              </a:ext>
              <a:ext uri="{C183D7F6-B498-43B3-948B-1728B52AA6E4}">
                <adec:decorative xmlns:adec="http://schemas.microsoft.com/office/drawing/2017/decorative" val="1"/>
              </a:ext>
            </a:extLst>
          </p:cNvPr>
          <p:cNvCxnSpPr>
            <a:cxnSpLocks/>
          </p:cNvCxnSpPr>
          <p:nvPr/>
        </p:nvCxnSpPr>
        <p:spPr>
          <a:xfrm>
            <a:off x="0" y="522898"/>
            <a:ext cx="3305262" cy="0"/>
          </a:xfrm>
          <a:prstGeom prst="line">
            <a:avLst/>
          </a:prstGeom>
          <a:ln>
            <a:solidFill>
              <a:schemeClr val="accent3">
                <a:lumMod val="50000"/>
              </a:schemeClr>
            </a:solidFill>
            <a:tailEnd type="oval"/>
          </a:ln>
        </p:spPr>
        <p:style>
          <a:lnRef idx="1">
            <a:schemeClr val="accent1"/>
          </a:lnRef>
          <a:fillRef idx="0">
            <a:schemeClr val="accent1"/>
          </a:fillRef>
          <a:effectRef idx="0">
            <a:schemeClr val="accent1"/>
          </a:effectRef>
          <a:fontRef idx="minor">
            <a:schemeClr val="tx1"/>
          </a:fontRef>
        </p:style>
      </p:cxnSp>
      <p:grpSp>
        <p:nvGrpSpPr>
          <p:cNvPr id="31" name="Group 30" descr="Icons of bar chart and line graph.">
            <a:extLst>
              <a:ext uri="{FF2B5EF4-FFF2-40B4-BE49-F238E27FC236}">
                <a16:creationId xmlns:a16="http://schemas.microsoft.com/office/drawing/2014/main" id="{044C3643-8A0E-47C1-BEB8-C73203B5E58D}"/>
              </a:ext>
            </a:extLst>
          </p:cNvPr>
          <p:cNvGrpSpPr/>
          <p:nvPr/>
        </p:nvGrpSpPr>
        <p:grpSpPr>
          <a:xfrm>
            <a:off x="4715661" y="1810536"/>
            <a:ext cx="347679" cy="347679"/>
            <a:chOff x="4319588" y="2492375"/>
            <a:chExt cx="287338" cy="287338"/>
          </a:xfrm>
          <a:solidFill>
            <a:schemeClr val="bg1"/>
          </a:solidFill>
        </p:grpSpPr>
        <p:sp>
          <p:nvSpPr>
            <p:cNvPr id="32" name="Freeform 372">
              <a:extLst>
                <a:ext uri="{FF2B5EF4-FFF2-40B4-BE49-F238E27FC236}">
                  <a16:creationId xmlns:a16="http://schemas.microsoft.com/office/drawing/2014/main" id="{56E8F5A5-5318-470B-8F42-337C264086AA}"/>
                </a:ext>
              </a:extLst>
            </p:cNvPr>
            <p:cNvSpPr>
              <a:spLocks/>
            </p:cNvSpPr>
            <p:nvPr/>
          </p:nvSpPr>
          <p:spPr bwMode="auto">
            <a:xfrm>
              <a:off x="4319588" y="2587625"/>
              <a:ext cx="287338" cy="192088"/>
            </a:xfrm>
            <a:custGeom>
              <a:avLst/>
              <a:gdLst>
                <a:gd name="T0" fmla="*/ 843 w 904"/>
                <a:gd name="T1" fmla="*/ 572 h 602"/>
                <a:gd name="T2" fmla="*/ 843 w 904"/>
                <a:gd name="T3" fmla="*/ 12 h 602"/>
                <a:gd name="T4" fmla="*/ 841 w 904"/>
                <a:gd name="T5" fmla="*/ 7 h 602"/>
                <a:gd name="T6" fmla="*/ 836 w 904"/>
                <a:gd name="T7" fmla="*/ 3 h 602"/>
                <a:gd name="T8" fmla="*/ 831 w 904"/>
                <a:gd name="T9" fmla="*/ 1 h 602"/>
                <a:gd name="T10" fmla="*/ 708 w 904"/>
                <a:gd name="T11" fmla="*/ 0 h 602"/>
                <a:gd name="T12" fmla="*/ 702 w 904"/>
                <a:gd name="T13" fmla="*/ 2 h 602"/>
                <a:gd name="T14" fmla="*/ 697 w 904"/>
                <a:gd name="T15" fmla="*/ 5 h 602"/>
                <a:gd name="T16" fmla="*/ 694 w 904"/>
                <a:gd name="T17" fmla="*/ 9 h 602"/>
                <a:gd name="T18" fmla="*/ 693 w 904"/>
                <a:gd name="T19" fmla="*/ 16 h 602"/>
                <a:gd name="T20" fmla="*/ 632 w 904"/>
                <a:gd name="T21" fmla="*/ 572 h 602"/>
                <a:gd name="T22" fmla="*/ 632 w 904"/>
                <a:gd name="T23" fmla="*/ 283 h 602"/>
                <a:gd name="T24" fmla="*/ 630 w 904"/>
                <a:gd name="T25" fmla="*/ 277 h 602"/>
                <a:gd name="T26" fmla="*/ 626 w 904"/>
                <a:gd name="T27" fmla="*/ 274 h 602"/>
                <a:gd name="T28" fmla="*/ 621 w 904"/>
                <a:gd name="T29" fmla="*/ 271 h 602"/>
                <a:gd name="T30" fmla="*/ 497 w 904"/>
                <a:gd name="T31" fmla="*/ 271 h 602"/>
                <a:gd name="T32" fmla="*/ 491 w 904"/>
                <a:gd name="T33" fmla="*/ 272 h 602"/>
                <a:gd name="T34" fmla="*/ 487 w 904"/>
                <a:gd name="T35" fmla="*/ 275 h 602"/>
                <a:gd name="T36" fmla="*/ 483 w 904"/>
                <a:gd name="T37" fmla="*/ 281 h 602"/>
                <a:gd name="T38" fmla="*/ 482 w 904"/>
                <a:gd name="T39" fmla="*/ 286 h 602"/>
                <a:gd name="T40" fmla="*/ 421 w 904"/>
                <a:gd name="T41" fmla="*/ 572 h 602"/>
                <a:gd name="T42" fmla="*/ 421 w 904"/>
                <a:gd name="T43" fmla="*/ 193 h 602"/>
                <a:gd name="T44" fmla="*/ 419 w 904"/>
                <a:gd name="T45" fmla="*/ 187 h 602"/>
                <a:gd name="T46" fmla="*/ 415 w 904"/>
                <a:gd name="T47" fmla="*/ 183 h 602"/>
                <a:gd name="T48" fmla="*/ 409 w 904"/>
                <a:gd name="T49" fmla="*/ 181 h 602"/>
                <a:gd name="T50" fmla="*/ 286 w 904"/>
                <a:gd name="T51" fmla="*/ 181 h 602"/>
                <a:gd name="T52" fmla="*/ 281 w 904"/>
                <a:gd name="T53" fmla="*/ 182 h 602"/>
                <a:gd name="T54" fmla="*/ 275 w 904"/>
                <a:gd name="T55" fmla="*/ 185 h 602"/>
                <a:gd name="T56" fmla="*/ 272 w 904"/>
                <a:gd name="T57" fmla="*/ 190 h 602"/>
                <a:gd name="T58" fmla="*/ 271 w 904"/>
                <a:gd name="T59" fmla="*/ 196 h 602"/>
                <a:gd name="T60" fmla="*/ 211 w 904"/>
                <a:gd name="T61" fmla="*/ 572 h 602"/>
                <a:gd name="T62" fmla="*/ 211 w 904"/>
                <a:gd name="T63" fmla="*/ 404 h 602"/>
                <a:gd name="T64" fmla="*/ 209 w 904"/>
                <a:gd name="T65" fmla="*/ 399 h 602"/>
                <a:gd name="T66" fmla="*/ 205 w 904"/>
                <a:gd name="T67" fmla="*/ 394 h 602"/>
                <a:gd name="T68" fmla="*/ 199 w 904"/>
                <a:gd name="T69" fmla="*/ 392 h 602"/>
                <a:gd name="T70" fmla="*/ 76 w 904"/>
                <a:gd name="T71" fmla="*/ 391 h 602"/>
                <a:gd name="T72" fmla="*/ 69 w 904"/>
                <a:gd name="T73" fmla="*/ 392 h 602"/>
                <a:gd name="T74" fmla="*/ 65 w 904"/>
                <a:gd name="T75" fmla="*/ 396 h 602"/>
                <a:gd name="T76" fmla="*/ 62 w 904"/>
                <a:gd name="T77" fmla="*/ 401 h 602"/>
                <a:gd name="T78" fmla="*/ 61 w 904"/>
                <a:gd name="T79" fmla="*/ 406 h 602"/>
                <a:gd name="T80" fmla="*/ 15 w 904"/>
                <a:gd name="T81" fmla="*/ 572 h 602"/>
                <a:gd name="T82" fmla="*/ 9 w 904"/>
                <a:gd name="T83" fmla="*/ 573 h 602"/>
                <a:gd name="T84" fmla="*/ 5 w 904"/>
                <a:gd name="T85" fmla="*/ 577 h 602"/>
                <a:gd name="T86" fmla="*/ 2 w 904"/>
                <a:gd name="T87" fmla="*/ 581 h 602"/>
                <a:gd name="T88" fmla="*/ 0 w 904"/>
                <a:gd name="T89" fmla="*/ 587 h 602"/>
                <a:gd name="T90" fmla="*/ 2 w 904"/>
                <a:gd name="T91" fmla="*/ 593 h 602"/>
                <a:gd name="T92" fmla="*/ 5 w 904"/>
                <a:gd name="T93" fmla="*/ 598 h 602"/>
                <a:gd name="T94" fmla="*/ 9 w 904"/>
                <a:gd name="T95" fmla="*/ 601 h 602"/>
                <a:gd name="T96" fmla="*/ 15 w 904"/>
                <a:gd name="T97" fmla="*/ 602 h 602"/>
                <a:gd name="T98" fmla="*/ 196 w 904"/>
                <a:gd name="T99" fmla="*/ 602 h 602"/>
                <a:gd name="T100" fmla="*/ 406 w 904"/>
                <a:gd name="T101" fmla="*/ 602 h 602"/>
                <a:gd name="T102" fmla="*/ 617 w 904"/>
                <a:gd name="T103" fmla="*/ 602 h 602"/>
                <a:gd name="T104" fmla="*/ 828 w 904"/>
                <a:gd name="T105" fmla="*/ 602 h 602"/>
                <a:gd name="T106" fmla="*/ 891 w 904"/>
                <a:gd name="T107" fmla="*/ 602 h 602"/>
                <a:gd name="T108" fmla="*/ 896 w 904"/>
                <a:gd name="T109" fmla="*/ 600 h 602"/>
                <a:gd name="T110" fmla="*/ 901 w 904"/>
                <a:gd name="T111" fmla="*/ 596 h 602"/>
                <a:gd name="T112" fmla="*/ 903 w 904"/>
                <a:gd name="T113" fmla="*/ 591 h 602"/>
                <a:gd name="T114" fmla="*/ 903 w 904"/>
                <a:gd name="T115" fmla="*/ 584 h 602"/>
                <a:gd name="T116" fmla="*/ 901 w 904"/>
                <a:gd name="T117" fmla="*/ 579 h 602"/>
                <a:gd name="T118" fmla="*/ 896 w 904"/>
                <a:gd name="T119" fmla="*/ 575 h 602"/>
                <a:gd name="T120" fmla="*/ 891 w 904"/>
                <a:gd name="T121" fmla="*/ 572 h 6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904" h="602">
                  <a:moveTo>
                    <a:pt x="889" y="572"/>
                  </a:moveTo>
                  <a:lnTo>
                    <a:pt x="843" y="572"/>
                  </a:lnTo>
                  <a:lnTo>
                    <a:pt x="843" y="16"/>
                  </a:lnTo>
                  <a:lnTo>
                    <a:pt x="843" y="12"/>
                  </a:lnTo>
                  <a:lnTo>
                    <a:pt x="842" y="9"/>
                  </a:lnTo>
                  <a:lnTo>
                    <a:pt x="841" y="7"/>
                  </a:lnTo>
                  <a:lnTo>
                    <a:pt x="838" y="5"/>
                  </a:lnTo>
                  <a:lnTo>
                    <a:pt x="836" y="3"/>
                  </a:lnTo>
                  <a:lnTo>
                    <a:pt x="834" y="2"/>
                  </a:lnTo>
                  <a:lnTo>
                    <a:pt x="831" y="1"/>
                  </a:lnTo>
                  <a:lnTo>
                    <a:pt x="828" y="1"/>
                  </a:lnTo>
                  <a:lnTo>
                    <a:pt x="708" y="0"/>
                  </a:lnTo>
                  <a:lnTo>
                    <a:pt x="704" y="1"/>
                  </a:lnTo>
                  <a:lnTo>
                    <a:pt x="702" y="2"/>
                  </a:lnTo>
                  <a:lnTo>
                    <a:pt x="699" y="3"/>
                  </a:lnTo>
                  <a:lnTo>
                    <a:pt x="697" y="5"/>
                  </a:lnTo>
                  <a:lnTo>
                    <a:pt x="695" y="7"/>
                  </a:lnTo>
                  <a:lnTo>
                    <a:pt x="694" y="9"/>
                  </a:lnTo>
                  <a:lnTo>
                    <a:pt x="693" y="12"/>
                  </a:lnTo>
                  <a:lnTo>
                    <a:pt x="693" y="16"/>
                  </a:lnTo>
                  <a:lnTo>
                    <a:pt x="693" y="572"/>
                  </a:lnTo>
                  <a:lnTo>
                    <a:pt x="632" y="572"/>
                  </a:lnTo>
                  <a:lnTo>
                    <a:pt x="632" y="286"/>
                  </a:lnTo>
                  <a:lnTo>
                    <a:pt x="632" y="283"/>
                  </a:lnTo>
                  <a:lnTo>
                    <a:pt x="631" y="281"/>
                  </a:lnTo>
                  <a:lnTo>
                    <a:pt x="630" y="277"/>
                  </a:lnTo>
                  <a:lnTo>
                    <a:pt x="628" y="275"/>
                  </a:lnTo>
                  <a:lnTo>
                    <a:pt x="626" y="274"/>
                  </a:lnTo>
                  <a:lnTo>
                    <a:pt x="623" y="272"/>
                  </a:lnTo>
                  <a:lnTo>
                    <a:pt x="621" y="271"/>
                  </a:lnTo>
                  <a:lnTo>
                    <a:pt x="617" y="271"/>
                  </a:lnTo>
                  <a:lnTo>
                    <a:pt x="497" y="271"/>
                  </a:lnTo>
                  <a:lnTo>
                    <a:pt x="494" y="271"/>
                  </a:lnTo>
                  <a:lnTo>
                    <a:pt x="491" y="272"/>
                  </a:lnTo>
                  <a:lnTo>
                    <a:pt x="489" y="274"/>
                  </a:lnTo>
                  <a:lnTo>
                    <a:pt x="487" y="275"/>
                  </a:lnTo>
                  <a:lnTo>
                    <a:pt x="484" y="277"/>
                  </a:lnTo>
                  <a:lnTo>
                    <a:pt x="483" y="281"/>
                  </a:lnTo>
                  <a:lnTo>
                    <a:pt x="482" y="283"/>
                  </a:lnTo>
                  <a:lnTo>
                    <a:pt x="482" y="286"/>
                  </a:lnTo>
                  <a:lnTo>
                    <a:pt x="482" y="572"/>
                  </a:lnTo>
                  <a:lnTo>
                    <a:pt x="421" y="572"/>
                  </a:lnTo>
                  <a:lnTo>
                    <a:pt x="421" y="196"/>
                  </a:lnTo>
                  <a:lnTo>
                    <a:pt x="421" y="193"/>
                  </a:lnTo>
                  <a:lnTo>
                    <a:pt x="420" y="190"/>
                  </a:lnTo>
                  <a:lnTo>
                    <a:pt x="419" y="187"/>
                  </a:lnTo>
                  <a:lnTo>
                    <a:pt x="417" y="185"/>
                  </a:lnTo>
                  <a:lnTo>
                    <a:pt x="415" y="183"/>
                  </a:lnTo>
                  <a:lnTo>
                    <a:pt x="413" y="182"/>
                  </a:lnTo>
                  <a:lnTo>
                    <a:pt x="409" y="181"/>
                  </a:lnTo>
                  <a:lnTo>
                    <a:pt x="406" y="181"/>
                  </a:lnTo>
                  <a:lnTo>
                    <a:pt x="286" y="181"/>
                  </a:lnTo>
                  <a:lnTo>
                    <a:pt x="283" y="181"/>
                  </a:lnTo>
                  <a:lnTo>
                    <a:pt x="281" y="182"/>
                  </a:lnTo>
                  <a:lnTo>
                    <a:pt x="277" y="183"/>
                  </a:lnTo>
                  <a:lnTo>
                    <a:pt x="275" y="185"/>
                  </a:lnTo>
                  <a:lnTo>
                    <a:pt x="273" y="187"/>
                  </a:lnTo>
                  <a:lnTo>
                    <a:pt x="272" y="190"/>
                  </a:lnTo>
                  <a:lnTo>
                    <a:pt x="271" y="193"/>
                  </a:lnTo>
                  <a:lnTo>
                    <a:pt x="271" y="196"/>
                  </a:lnTo>
                  <a:lnTo>
                    <a:pt x="271" y="572"/>
                  </a:lnTo>
                  <a:lnTo>
                    <a:pt x="211" y="572"/>
                  </a:lnTo>
                  <a:lnTo>
                    <a:pt x="211" y="406"/>
                  </a:lnTo>
                  <a:lnTo>
                    <a:pt x="211" y="404"/>
                  </a:lnTo>
                  <a:lnTo>
                    <a:pt x="210" y="401"/>
                  </a:lnTo>
                  <a:lnTo>
                    <a:pt x="209" y="399"/>
                  </a:lnTo>
                  <a:lnTo>
                    <a:pt x="207" y="396"/>
                  </a:lnTo>
                  <a:lnTo>
                    <a:pt x="205" y="394"/>
                  </a:lnTo>
                  <a:lnTo>
                    <a:pt x="201" y="393"/>
                  </a:lnTo>
                  <a:lnTo>
                    <a:pt x="199" y="392"/>
                  </a:lnTo>
                  <a:lnTo>
                    <a:pt x="196" y="391"/>
                  </a:lnTo>
                  <a:lnTo>
                    <a:pt x="76" y="391"/>
                  </a:lnTo>
                  <a:lnTo>
                    <a:pt x="73" y="392"/>
                  </a:lnTo>
                  <a:lnTo>
                    <a:pt x="69" y="392"/>
                  </a:lnTo>
                  <a:lnTo>
                    <a:pt x="67" y="394"/>
                  </a:lnTo>
                  <a:lnTo>
                    <a:pt x="65" y="396"/>
                  </a:lnTo>
                  <a:lnTo>
                    <a:pt x="63" y="399"/>
                  </a:lnTo>
                  <a:lnTo>
                    <a:pt x="62" y="401"/>
                  </a:lnTo>
                  <a:lnTo>
                    <a:pt x="61" y="404"/>
                  </a:lnTo>
                  <a:lnTo>
                    <a:pt x="61" y="406"/>
                  </a:lnTo>
                  <a:lnTo>
                    <a:pt x="61" y="572"/>
                  </a:lnTo>
                  <a:lnTo>
                    <a:pt x="15" y="572"/>
                  </a:lnTo>
                  <a:lnTo>
                    <a:pt x="13" y="572"/>
                  </a:lnTo>
                  <a:lnTo>
                    <a:pt x="9" y="573"/>
                  </a:lnTo>
                  <a:lnTo>
                    <a:pt x="7" y="575"/>
                  </a:lnTo>
                  <a:lnTo>
                    <a:pt x="5" y="577"/>
                  </a:lnTo>
                  <a:lnTo>
                    <a:pt x="3" y="579"/>
                  </a:lnTo>
                  <a:lnTo>
                    <a:pt x="2" y="581"/>
                  </a:lnTo>
                  <a:lnTo>
                    <a:pt x="1" y="584"/>
                  </a:lnTo>
                  <a:lnTo>
                    <a:pt x="0" y="587"/>
                  </a:lnTo>
                  <a:lnTo>
                    <a:pt x="1" y="591"/>
                  </a:lnTo>
                  <a:lnTo>
                    <a:pt x="2" y="593"/>
                  </a:lnTo>
                  <a:lnTo>
                    <a:pt x="3" y="596"/>
                  </a:lnTo>
                  <a:lnTo>
                    <a:pt x="5" y="598"/>
                  </a:lnTo>
                  <a:lnTo>
                    <a:pt x="7" y="600"/>
                  </a:lnTo>
                  <a:lnTo>
                    <a:pt x="9" y="601"/>
                  </a:lnTo>
                  <a:lnTo>
                    <a:pt x="13" y="602"/>
                  </a:lnTo>
                  <a:lnTo>
                    <a:pt x="15" y="602"/>
                  </a:lnTo>
                  <a:lnTo>
                    <a:pt x="76" y="602"/>
                  </a:lnTo>
                  <a:lnTo>
                    <a:pt x="196" y="602"/>
                  </a:lnTo>
                  <a:lnTo>
                    <a:pt x="286" y="602"/>
                  </a:lnTo>
                  <a:lnTo>
                    <a:pt x="406" y="602"/>
                  </a:lnTo>
                  <a:lnTo>
                    <a:pt x="497" y="602"/>
                  </a:lnTo>
                  <a:lnTo>
                    <a:pt x="617" y="602"/>
                  </a:lnTo>
                  <a:lnTo>
                    <a:pt x="708" y="602"/>
                  </a:lnTo>
                  <a:lnTo>
                    <a:pt x="828" y="602"/>
                  </a:lnTo>
                  <a:lnTo>
                    <a:pt x="889" y="602"/>
                  </a:lnTo>
                  <a:lnTo>
                    <a:pt x="891" y="602"/>
                  </a:lnTo>
                  <a:lnTo>
                    <a:pt x="894" y="601"/>
                  </a:lnTo>
                  <a:lnTo>
                    <a:pt x="896" y="600"/>
                  </a:lnTo>
                  <a:lnTo>
                    <a:pt x="898" y="598"/>
                  </a:lnTo>
                  <a:lnTo>
                    <a:pt x="901" y="596"/>
                  </a:lnTo>
                  <a:lnTo>
                    <a:pt x="902" y="593"/>
                  </a:lnTo>
                  <a:lnTo>
                    <a:pt x="903" y="591"/>
                  </a:lnTo>
                  <a:lnTo>
                    <a:pt x="904" y="587"/>
                  </a:lnTo>
                  <a:lnTo>
                    <a:pt x="903" y="584"/>
                  </a:lnTo>
                  <a:lnTo>
                    <a:pt x="902" y="581"/>
                  </a:lnTo>
                  <a:lnTo>
                    <a:pt x="901" y="579"/>
                  </a:lnTo>
                  <a:lnTo>
                    <a:pt x="898" y="577"/>
                  </a:lnTo>
                  <a:lnTo>
                    <a:pt x="896" y="575"/>
                  </a:lnTo>
                  <a:lnTo>
                    <a:pt x="894" y="573"/>
                  </a:lnTo>
                  <a:lnTo>
                    <a:pt x="891" y="572"/>
                  </a:lnTo>
                  <a:lnTo>
                    <a:pt x="889" y="57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33" name="Freeform 373">
              <a:extLst>
                <a:ext uri="{FF2B5EF4-FFF2-40B4-BE49-F238E27FC236}">
                  <a16:creationId xmlns:a16="http://schemas.microsoft.com/office/drawing/2014/main" id="{6AA1356D-8F1B-4281-BEC5-5B4EBF7467B1}"/>
                </a:ext>
              </a:extLst>
            </p:cNvPr>
            <p:cNvSpPr>
              <a:spLocks/>
            </p:cNvSpPr>
            <p:nvPr/>
          </p:nvSpPr>
          <p:spPr bwMode="auto">
            <a:xfrm>
              <a:off x="4338638" y="2492375"/>
              <a:ext cx="252413" cy="157163"/>
            </a:xfrm>
            <a:custGeom>
              <a:avLst/>
              <a:gdLst>
                <a:gd name="T0" fmla="*/ 77 w 797"/>
                <a:gd name="T1" fmla="*/ 494 h 497"/>
                <a:gd name="T2" fmla="*/ 97 w 797"/>
                <a:gd name="T3" fmla="*/ 483 h 497"/>
                <a:gd name="T4" fmla="*/ 112 w 797"/>
                <a:gd name="T5" fmla="*/ 466 h 497"/>
                <a:gd name="T6" fmla="*/ 120 w 797"/>
                <a:gd name="T7" fmla="*/ 443 h 497"/>
                <a:gd name="T8" fmla="*/ 116 w 797"/>
                <a:gd name="T9" fmla="*/ 416 h 497"/>
                <a:gd name="T10" fmla="*/ 267 w 797"/>
                <a:gd name="T11" fmla="*/ 298 h 497"/>
                <a:gd name="T12" fmla="*/ 300 w 797"/>
                <a:gd name="T13" fmla="*/ 299 h 497"/>
                <a:gd name="T14" fmla="*/ 325 w 797"/>
                <a:gd name="T15" fmla="*/ 287 h 497"/>
                <a:gd name="T16" fmla="*/ 451 w 797"/>
                <a:gd name="T17" fmla="*/ 327 h 497"/>
                <a:gd name="T18" fmla="*/ 454 w 797"/>
                <a:gd name="T19" fmla="*/ 349 h 497"/>
                <a:gd name="T20" fmla="*/ 464 w 797"/>
                <a:gd name="T21" fmla="*/ 369 h 497"/>
                <a:gd name="T22" fmla="*/ 482 w 797"/>
                <a:gd name="T23" fmla="*/ 384 h 497"/>
                <a:gd name="T24" fmla="*/ 505 w 797"/>
                <a:gd name="T25" fmla="*/ 391 h 497"/>
                <a:gd name="T26" fmla="*/ 529 w 797"/>
                <a:gd name="T27" fmla="*/ 389 h 497"/>
                <a:gd name="T28" fmla="*/ 550 w 797"/>
                <a:gd name="T29" fmla="*/ 378 h 497"/>
                <a:gd name="T30" fmla="*/ 564 w 797"/>
                <a:gd name="T31" fmla="*/ 360 h 497"/>
                <a:gd name="T32" fmla="*/ 571 w 797"/>
                <a:gd name="T33" fmla="*/ 337 h 497"/>
                <a:gd name="T34" fmla="*/ 565 w 797"/>
                <a:gd name="T35" fmla="*/ 304 h 497"/>
                <a:gd name="T36" fmla="*/ 724 w 797"/>
                <a:gd name="T37" fmla="*/ 119 h 497"/>
                <a:gd name="T38" fmla="*/ 750 w 797"/>
                <a:gd name="T39" fmla="*/ 119 h 497"/>
                <a:gd name="T40" fmla="*/ 771 w 797"/>
                <a:gd name="T41" fmla="*/ 110 h 497"/>
                <a:gd name="T42" fmla="*/ 787 w 797"/>
                <a:gd name="T43" fmla="*/ 94 h 497"/>
                <a:gd name="T44" fmla="*/ 796 w 797"/>
                <a:gd name="T45" fmla="*/ 72 h 497"/>
                <a:gd name="T46" fmla="*/ 796 w 797"/>
                <a:gd name="T47" fmla="*/ 48 h 497"/>
                <a:gd name="T48" fmla="*/ 787 w 797"/>
                <a:gd name="T49" fmla="*/ 27 h 497"/>
                <a:gd name="T50" fmla="*/ 771 w 797"/>
                <a:gd name="T51" fmla="*/ 10 h 497"/>
                <a:gd name="T52" fmla="*/ 750 w 797"/>
                <a:gd name="T53" fmla="*/ 1 h 497"/>
                <a:gd name="T54" fmla="*/ 725 w 797"/>
                <a:gd name="T55" fmla="*/ 1 h 497"/>
                <a:gd name="T56" fmla="*/ 703 w 797"/>
                <a:gd name="T57" fmla="*/ 10 h 497"/>
                <a:gd name="T58" fmla="*/ 687 w 797"/>
                <a:gd name="T59" fmla="*/ 27 h 497"/>
                <a:gd name="T60" fmla="*/ 678 w 797"/>
                <a:gd name="T61" fmla="*/ 48 h 497"/>
                <a:gd name="T62" fmla="*/ 680 w 797"/>
                <a:gd name="T63" fmla="*/ 79 h 497"/>
                <a:gd name="T64" fmla="*/ 531 w 797"/>
                <a:gd name="T65" fmla="*/ 275 h 497"/>
                <a:gd name="T66" fmla="*/ 504 w 797"/>
                <a:gd name="T67" fmla="*/ 272 h 497"/>
                <a:gd name="T68" fmla="*/ 478 w 797"/>
                <a:gd name="T69" fmla="*/ 281 h 497"/>
                <a:gd name="T70" fmla="*/ 345 w 797"/>
                <a:gd name="T71" fmla="*/ 248 h 497"/>
                <a:gd name="T72" fmla="*/ 344 w 797"/>
                <a:gd name="T73" fmla="*/ 229 h 497"/>
                <a:gd name="T74" fmla="*/ 336 w 797"/>
                <a:gd name="T75" fmla="*/ 207 h 497"/>
                <a:gd name="T76" fmla="*/ 319 w 797"/>
                <a:gd name="T77" fmla="*/ 191 h 497"/>
                <a:gd name="T78" fmla="*/ 298 w 797"/>
                <a:gd name="T79" fmla="*/ 181 h 497"/>
                <a:gd name="T80" fmla="*/ 273 w 797"/>
                <a:gd name="T81" fmla="*/ 181 h 497"/>
                <a:gd name="T82" fmla="*/ 252 w 797"/>
                <a:gd name="T83" fmla="*/ 191 h 497"/>
                <a:gd name="T84" fmla="*/ 236 w 797"/>
                <a:gd name="T85" fmla="*/ 207 h 497"/>
                <a:gd name="T86" fmla="*/ 226 w 797"/>
                <a:gd name="T87" fmla="*/ 229 h 497"/>
                <a:gd name="T88" fmla="*/ 227 w 797"/>
                <a:gd name="T89" fmla="*/ 254 h 497"/>
                <a:gd name="T90" fmla="*/ 86 w 797"/>
                <a:gd name="T91" fmla="*/ 382 h 497"/>
                <a:gd name="T92" fmla="*/ 53 w 797"/>
                <a:gd name="T93" fmla="*/ 377 h 497"/>
                <a:gd name="T94" fmla="*/ 31 w 797"/>
                <a:gd name="T95" fmla="*/ 383 h 497"/>
                <a:gd name="T96" fmla="*/ 13 w 797"/>
                <a:gd name="T97" fmla="*/ 398 h 497"/>
                <a:gd name="T98" fmla="*/ 2 w 797"/>
                <a:gd name="T99" fmla="*/ 419 h 497"/>
                <a:gd name="T100" fmla="*/ 0 w 797"/>
                <a:gd name="T101" fmla="*/ 443 h 497"/>
                <a:gd name="T102" fmla="*/ 6 w 797"/>
                <a:gd name="T103" fmla="*/ 466 h 497"/>
                <a:gd name="T104" fmla="*/ 21 w 797"/>
                <a:gd name="T105" fmla="*/ 483 h 497"/>
                <a:gd name="T106" fmla="*/ 42 w 797"/>
                <a:gd name="T107" fmla="*/ 494 h 4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797" h="497">
                  <a:moveTo>
                    <a:pt x="60" y="497"/>
                  </a:moveTo>
                  <a:lnTo>
                    <a:pt x="65" y="497"/>
                  </a:lnTo>
                  <a:lnTo>
                    <a:pt x="72" y="496"/>
                  </a:lnTo>
                  <a:lnTo>
                    <a:pt x="77" y="494"/>
                  </a:lnTo>
                  <a:lnTo>
                    <a:pt x="83" y="493"/>
                  </a:lnTo>
                  <a:lnTo>
                    <a:pt x="89" y="489"/>
                  </a:lnTo>
                  <a:lnTo>
                    <a:pt x="93" y="486"/>
                  </a:lnTo>
                  <a:lnTo>
                    <a:pt x="97" y="483"/>
                  </a:lnTo>
                  <a:lnTo>
                    <a:pt x="102" y="480"/>
                  </a:lnTo>
                  <a:lnTo>
                    <a:pt x="106" y="475"/>
                  </a:lnTo>
                  <a:lnTo>
                    <a:pt x="109" y="470"/>
                  </a:lnTo>
                  <a:lnTo>
                    <a:pt x="112" y="466"/>
                  </a:lnTo>
                  <a:lnTo>
                    <a:pt x="115" y="460"/>
                  </a:lnTo>
                  <a:lnTo>
                    <a:pt x="117" y="455"/>
                  </a:lnTo>
                  <a:lnTo>
                    <a:pt x="119" y="449"/>
                  </a:lnTo>
                  <a:lnTo>
                    <a:pt x="120" y="443"/>
                  </a:lnTo>
                  <a:lnTo>
                    <a:pt x="120" y="437"/>
                  </a:lnTo>
                  <a:lnTo>
                    <a:pt x="119" y="429"/>
                  </a:lnTo>
                  <a:lnTo>
                    <a:pt x="118" y="423"/>
                  </a:lnTo>
                  <a:lnTo>
                    <a:pt x="116" y="416"/>
                  </a:lnTo>
                  <a:lnTo>
                    <a:pt x="114" y="410"/>
                  </a:lnTo>
                  <a:lnTo>
                    <a:pt x="251" y="290"/>
                  </a:lnTo>
                  <a:lnTo>
                    <a:pt x="259" y="295"/>
                  </a:lnTo>
                  <a:lnTo>
                    <a:pt x="267" y="298"/>
                  </a:lnTo>
                  <a:lnTo>
                    <a:pt x="277" y="301"/>
                  </a:lnTo>
                  <a:lnTo>
                    <a:pt x="285" y="302"/>
                  </a:lnTo>
                  <a:lnTo>
                    <a:pt x="293" y="301"/>
                  </a:lnTo>
                  <a:lnTo>
                    <a:pt x="300" y="299"/>
                  </a:lnTo>
                  <a:lnTo>
                    <a:pt x="307" y="297"/>
                  </a:lnTo>
                  <a:lnTo>
                    <a:pt x="313" y="294"/>
                  </a:lnTo>
                  <a:lnTo>
                    <a:pt x="318" y="291"/>
                  </a:lnTo>
                  <a:lnTo>
                    <a:pt x="325" y="287"/>
                  </a:lnTo>
                  <a:lnTo>
                    <a:pt x="329" y="282"/>
                  </a:lnTo>
                  <a:lnTo>
                    <a:pt x="333" y="277"/>
                  </a:lnTo>
                  <a:lnTo>
                    <a:pt x="451" y="324"/>
                  </a:lnTo>
                  <a:lnTo>
                    <a:pt x="451" y="327"/>
                  </a:lnTo>
                  <a:lnTo>
                    <a:pt x="451" y="332"/>
                  </a:lnTo>
                  <a:lnTo>
                    <a:pt x="451" y="337"/>
                  </a:lnTo>
                  <a:lnTo>
                    <a:pt x="452" y="343"/>
                  </a:lnTo>
                  <a:lnTo>
                    <a:pt x="454" y="349"/>
                  </a:lnTo>
                  <a:lnTo>
                    <a:pt x="456" y="354"/>
                  </a:lnTo>
                  <a:lnTo>
                    <a:pt x="458" y="360"/>
                  </a:lnTo>
                  <a:lnTo>
                    <a:pt x="461" y="365"/>
                  </a:lnTo>
                  <a:lnTo>
                    <a:pt x="464" y="369"/>
                  </a:lnTo>
                  <a:lnTo>
                    <a:pt x="469" y="374"/>
                  </a:lnTo>
                  <a:lnTo>
                    <a:pt x="473" y="378"/>
                  </a:lnTo>
                  <a:lnTo>
                    <a:pt x="477" y="381"/>
                  </a:lnTo>
                  <a:lnTo>
                    <a:pt x="482" y="384"/>
                  </a:lnTo>
                  <a:lnTo>
                    <a:pt x="488" y="386"/>
                  </a:lnTo>
                  <a:lnTo>
                    <a:pt x="493" y="389"/>
                  </a:lnTo>
                  <a:lnTo>
                    <a:pt x="499" y="391"/>
                  </a:lnTo>
                  <a:lnTo>
                    <a:pt x="505" y="391"/>
                  </a:lnTo>
                  <a:lnTo>
                    <a:pt x="511" y="392"/>
                  </a:lnTo>
                  <a:lnTo>
                    <a:pt x="518" y="391"/>
                  </a:lnTo>
                  <a:lnTo>
                    <a:pt x="523" y="391"/>
                  </a:lnTo>
                  <a:lnTo>
                    <a:pt x="529" y="389"/>
                  </a:lnTo>
                  <a:lnTo>
                    <a:pt x="535" y="386"/>
                  </a:lnTo>
                  <a:lnTo>
                    <a:pt x="540" y="384"/>
                  </a:lnTo>
                  <a:lnTo>
                    <a:pt x="545" y="381"/>
                  </a:lnTo>
                  <a:lnTo>
                    <a:pt x="550" y="378"/>
                  </a:lnTo>
                  <a:lnTo>
                    <a:pt x="553" y="374"/>
                  </a:lnTo>
                  <a:lnTo>
                    <a:pt x="558" y="369"/>
                  </a:lnTo>
                  <a:lnTo>
                    <a:pt x="561" y="365"/>
                  </a:lnTo>
                  <a:lnTo>
                    <a:pt x="564" y="360"/>
                  </a:lnTo>
                  <a:lnTo>
                    <a:pt x="567" y="354"/>
                  </a:lnTo>
                  <a:lnTo>
                    <a:pt x="568" y="349"/>
                  </a:lnTo>
                  <a:lnTo>
                    <a:pt x="570" y="343"/>
                  </a:lnTo>
                  <a:lnTo>
                    <a:pt x="571" y="337"/>
                  </a:lnTo>
                  <a:lnTo>
                    <a:pt x="571" y="332"/>
                  </a:lnTo>
                  <a:lnTo>
                    <a:pt x="570" y="322"/>
                  </a:lnTo>
                  <a:lnTo>
                    <a:pt x="568" y="312"/>
                  </a:lnTo>
                  <a:lnTo>
                    <a:pt x="565" y="304"/>
                  </a:lnTo>
                  <a:lnTo>
                    <a:pt x="560" y="296"/>
                  </a:lnTo>
                  <a:lnTo>
                    <a:pt x="711" y="114"/>
                  </a:lnTo>
                  <a:lnTo>
                    <a:pt x="717" y="117"/>
                  </a:lnTo>
                  <a:lnTo>
                    <a:pt x="724" y="119"/>
                  </a:lnTo>
                  <a:lnTo>
                    <a:pt x="730" y="120"/>
                  </a:lnTo>
                  <a:lnTo>
                    <a:pt x="737" y="120"/>
                  </a:lnTo>
                  <a:lnTo>
                    <a:pt x="743" y="120"/>
                  </a:lnTo>
                  <a:lnTo>
                    <a:pt x="750" y="119"/>
                  </a:lnTo>
                  <a:lnTo>
                    <a:pt x="755" y="118"/>
                  </a:lnTo>
                  <a:lnTo>
                    <a:pt x="760" y="116"/>
                  </a:lnTo>
                  <a:lnTo>
                    <a:pt x="766" y="113"/>
                  </a:lnTo>
                  <a:lnTo>
                    <a:pt x="771" y="110"/>
                  </a:lnTo>
                  <a:lnTo>
                    <a:pt x="775" y="106"/>
                  </a:lnTo>
                  <a:lnTo>
                    <a:pt x="780" y="103"/>
                  </a:lnTo>
                  <a:lnTo>
                    <a:pt x="784" y="99"/>
                  </a:lnTo>
                  <a:lnTo>
                    <a:pt x="787" y="94"/>
                  </a:lnTo>
                  <a:lnTo>
                    <a:pt x="790" y="89"/>
                  </a:lnTo>
                  <a:lnTo>
                    <a:pt x="792" y="84"/>
                  </a:lnTo>
                  <a:lnTo>
                    <a:pt x="795" y="79"/>
                  </a:lnTo>
                  <a:lnTo>
                    <a:pt x="796" y="72"/>
                  </a:lnTo>
                  <a:lnTo>
                    <a:pt x="797" y="67"/>
                  </a:lnTo>
                  <a:lnTo>
                    <a:pt x="797" y="60"/>
                  </a:lnTo>
                  <a:lnTo>
                    <a:pt x="797" y="54"/>
                  </a:lnTo>
                  <a:lnTo>
                    <a:pt x="796" y="48"/>
                  </a:lnTo>
                  <a:lnTo>
                    <a:pt x="795" y="42"/>
                  </a:lnTo>
                  <a:lnTo>
                    <a:pt x="792" y="37"/>
                  </a:lnTo>
                  <a:lnTo>
                    <a:pt x="790" y="31"/>
                  </a:lnTo>
                  <a:lnTo>
                    <a:pt x="787" y="27"/>
                  </a:lnTo>
                  <a:lnTo>
                    <a:pt x="784" y="22"/>
                  </a:lnTo>
                  <a:lnTo>
                    <a:pt x="780" y="17"/>
                  </a:lnTo>
                  <a:lnTo>
                    <a:pt x="775" y="14"/>
                  </a:lnTo>
                  <a:lnTo>
                    <a:pt x="771" y="10"/>
                  </a:lnTo>
                  <a:lnTo>
                    <a:pt x="766" y="8"/>
                  </a:lnTo>
                  <a:lnTo>
                    <a:pt x="760" y="5"/>
                  </a:lnTo>
                  <a:lnTo>
                    <a:pt x="755" y="2"/>
                  </a:lnTo>
                  <a:lnTo>
                    <a:pt x="750" y="1"/>
                  </a:lnTo>
                  <a:lnTo>
                    <a:pt x="743" y="0"/>
                  </a:lnTo>
                  <a:lnTo>
                    <a:pt x="737" y="0"/>
                  </a:lnTo>
                  <a:lnTo>
                    <a:pt x="731" y="0"/>
                  </a:lnTo>
                  <a:lnTo>
                    <a:pt x="725" y="1"/>
                  </a:lnTo>
                  <a:lnTo>
                    <a:pt x="719" y="2"/>
                  </a:lnTo>
                  <a:lnTo>
                    <a:pt x="713" y="5"/>
                  </a:lnTo>
                  <a:lnTo>
                    <a:pt x="709" y="8"/>
                  </a:lnTo>
                  <a:lnTo>
                    <a:pt x="703" y="10"/>
                  </a:lnTo>
                  <a:lnTo>
                    <a:pt x="699" y="14"/>
                  </a:lnTo>
                  <a:lnTo>
                    <a:pt x="695" y="17"/>
                  </a:lnTo>
                  <a:lnTo>
                    <a:pt x="691" y="22"/>
                  </a:lnTo>
                  <a:lnTo>
                    <a:pt x="687" y="27"/>
                  </a:lnTo>
                  <a:lnTo>
                    <a:pt x="684" y="31"/>
                  </a:lnTo>
                  <a:lnTo>
                    <a:pt x="682" y="37"/>
                  </a:lnTo>
                  <a:lnTo>
                    <a:pt x="680" y="42"/>
                  </a:lnTo>
                  <a:lnTo>
                    <a:pt x="678" y="48"/>
                  </a:lnTo>
                  <a:lnTo>
                    <a:pt x="677" y="54"/>
                  </a:lnTo>
                  <a:lnTo>
                    <a:pt x="677" y="60"/>
                  </a:lnTo>
                  <a:lnTo>
                    <a:pt x="678" y="70"/>
                  </a:lnTo>
                  <a:lnTo>
                    <a:pt x="680" y="79"/>
                  </a:lnTo>
                  <a:lnTo>
                    <a:pt x="683" y="87"/>
                  </a:lnTo>
                  <a:lnTo>
                    <a:pt x="688" y="96"/>
                  </a:lnTo>
                  <a:lnTo>
                    <a:pt x="537" y="277"/>
                  </a:lnTo>
                  <a:lnTo>
                    <a:pt x="531" y="275"/>
                  </a:lnTo>
                  <a:lnTo>
                    <a:pt x="524" y="273"/>
                  </a:lnTo>
                  <a:lnTo>
                    <a:pt x="518" y="272"/>
                  </a:lnTo>
                  <a:lnTo>
                    <a:pt x="511" y="271"/>
                  </a:lnTo>
                  <a:lnTo>
                    <a:pt x="504" y="272"/>
                  </a:lnTo>
                  <a:lnTo>
                    <a:pt x="496" y="273"/>
                  </a:lnTo>
                  <a:lnTo>
                    <a:pt x="490" y="275"/>
                  </a:lnTo>
                  <a:lnTo>
                    <a:pt x="484" y="278"/>
                  </a:lnTo>
                  <a:lnTo>
                    <a:pt x="478" y="281"/>
                  </a:lnTo>
                  <a:lnTo>
                    <a:pt x="472" y="286"/>
                  </a:lnTo>
                  <a:lnTo>
                    <a:pt x="467" y="291"/>
                  </a:lnTo>
                  <a:lnTo>
                    <a:pt x="463" y="295"/>
                  </a:lnTo>
                  <a:lnTo>
                    <a:pt x="345" y="248"/>
                  </a:lnTo>
                  <a:lnTo>
                    <a:pt x="345" y="245"/>
                  </a:lnTo>
                  <a:lnTo>
                    <a:pt x="345" y="240"/>
                  </a:lnTo>
                  <a:lnTo>
                    <a:pt x="345" y="235"/>
                  </a:lnTo>
                  <a:lnTo>
                    <a:pt x="344" y="229"/>
                  </a:lnTo>
                  <a:lnTo>
                    <a:pt x="343" y="223"/>
                  </a:lnTo>
                  <a:lnTo>
                    <a:pt x="341" y="218"/>
                  </a:lnTo>
                  <a:lnTo>
                    <a:pt x="339" y="213"/>
                  </a:lnTo>
                  <a:lnTo>
                    <a:pt x="336" y="207"/>
                  </a:lnTo>
                  <a:lnTo>
                    <a:pt x="332" y="203"/>
                  </a:lnTo>
                  <a:lnTo>
                    <a:pt x="328" y="199"/>
                  </a:lnTo>
                  <a:lnTo>
                    <a:pt x="324" y="194"/>
                  </a:lnTo>
                  <a:lnTo>
                    <a:pt x="319" y="191"/>
                  </a:lnTo>
                  <a:lnTo>
                    <a:pt x="314" y="188"/>
                  </a:lnTo>
                  <a:lnTo>
                    <a:pt x="309" y="186"/>
                  </a:lnTo>
                  <a:lnTo>
                    <a:pt x="303" y="184"/>
                  </a:lnTo>
                  <a:lnTo>
                    <a:pt x="298" y="181"/>
                  </a:lnTo>
                  <a:lnTo>
                    <a:pt x="292" y="181"/>
                  </a:lnTo>
                  <a:lnTo>
                    <a:pt x="285" y="180"/>
                  </a:lnTo>
                  <a:lnTo>
                    <a:pt x="280" y="181"/>
                  </a:lnTo>
                  <a:lnTo>
                    <a:pt x="273" y="181"/>
                  </a:lnTo>
                  <a:lnTo>
                    <a:pt x="268" y="184"/>
                  </a:lnTo>
                  <a:lnTo>
                    <a:pt x="262" y="186"/>
                  </a:lnTo>
                  <a:lnTo>
                    <a:pt x="257" y="188"/>
                  </a:lnTo>
                  <a:lnTo>
                    <a:pt x="252" y="191"/>
                  </a:lnTo>
                  <a:lnTo>
                    <a:pt x="248" y="194"/>
                  </a:lnTo>
                  <a:lnTo>
                    <a:pt x="243" y="199"/>
                  </a:lnTo>
                  <a:lnTo>
                    <a:pt x="239" y="203"/>
                  </a:lnTo>
                  <a:lnTo>
                    <a:pt x="236" y="207"/>
                  </a:lnTo>
                  <a:lnTo>
                    <a:pt x="233" y="213"/>
                  </a:lnTo>
                  <a:lnTo>
                    <a:pt x="230" y="218"/>
                  </a:lnTo>
                  <a:lnTo>
                    <a:pt x="228" y="223"/>
                  </a:lnTo>
                  <a:lnTo>
                    <a:pt x="226" y="229"/>
                  </a:lnTo>
                  <a:lnTo>
                    <a:pt x="225" y="235"/>
                  </a:lnTo>
                  <a:lnTo>
                    <a:pt x="225" y="240"/>
                  </a:lnTo>
                  <a:lnTo>
                    <a:pt x="226" y="248"/>
                  </a:lnTo>
                  <a:lnTo>
                    <a:pt x="227" y="254"/>
                  </a:lnTo>
                  <a:lnTo>
                    <a:pt x="229" y="261"/>
                  </a:lnTo>
                  <a:lnTo>
                    <a:pt x="231" y="267"/>
                  </a:lnTo>
                  <a:lnTo>
                    <a:pt x="94" y="387"/>
                  </a:lnTo>
                  <a:lnTo>
                    <a:pt x="86" y="382"/>
                  </a:lnTo>
                  <a:lnTo>
                    <a:pt x="78" y="379"/>
                  </a:lnTo>
                  <a:lnTo>
                    <a:pt x="68" y="377"/>
                  </a:lnTo>
                  <a:lnTo>
                    <a:pt x="60" y="377"/>
                  </a:lnTo>
                  <a:lnTo>
                    <a:pt x="53" y="377"/>
                  </a:lnTo>
                  <a:lnTo>
                    <a:pt x="47" y="378"/>
                  </a:lnTo>
                  <a:lnTo>
                    <a:pt x="42" y="379"/>
                  </a:lnTo>
                  <a:lnTo>
                    <a:pt x="36" y="381"/>
                  </a:lnTo>
                  <a:lnTo>
                    <a:pt x="31" y="383"/>
                  </a:lnTo>
                  <a:lnTo>
                    <a:pt x="26" y="386"/>
                  </a:lnTo>
                  <a:lnTo>
                    <a:pt x="21" y="391"/>
                  </a:lnTo>
                  <a:lnTo>
                    <a:pt x="17" y="394"/>
                  </a:lnTo>
                  <a:lnTo>
                    <a:pt x="13" y="398"/>
                  </a:lnTo>
                  <a:lnTo>
                    <a:pt x="9" y="402"/>
                  </a:lnTo>
                  <a:lnTo>
                    <a:pt x="6" y="408"/>
                  </a:lnTo>
                  <a:lnTo>
                    <a:pt x="4" y="413"/>
                  </a:lnTo>
                  <a:lnTo>
                    <a:pt x="2" y="419"/>
                  </a:lnTo>
                  <a:lnTo>
                    <a:pt x="1" y="425"/>
                  </a:lnTo>
                  <a:lnTo>
                    <a:pt x="0" y="430"/>
                  </a:lnTo>
                  <a:lnTo>
                    <a:pt x="0" y="437"/>
                  </a:lnTo>
                  <a:lnTo>
                    <a:pt x="0" y="443"/>
                  </a:lnTo>
                  <a:lnTo>
                    <a:pt x="1" y="449"/>
                  </a:lnTo>
                  <a:lnTo>
                    <a:pt x="2" y="455"/>
                  </a:lnTo>
                  <a:lnTo>
                    <a:pt x="4" y="460"/>
                  </a:lnTo>
                  <a:lnTo>
                    <a:pt x="6" y="466"/>
                  </a:lnTo>
                  <a:lnTo>
                    <a:pt x="9" y="470"/>
                  </a:lnTo>
                  <a:lnTo>
                    <a:pt x="13" y="475"/>
                  </a:lnTo>
                  <a:lnTo>
                    <a:pt x="17" y="480"/>
                  </a:lnTo>
                  <a:lnTo>
                    <a:pt x="21" y="483"/>
                  </a:lnTo>
                  <a:lnTo>
                    <a:pt x="26" y="486"/>
                  </a:lnTo>
                  <a:lnTo>
                    <a:pt x="31" y="489"/>
                  </a:lnTo>
                  <a:lnTo>
                    <a:pt x="36" y="493"/>
                  </a:lnTo>
                  <a:lnTo>
                    <a:pt x="42" y="494"/>
                  </a:lnTo>
                  <a:lnTo>
                    <a:pt x="47" y="496"/>
                  </a:lnTo>
                  <a:lnTo>
                    <a:pt x="53" y="497"/>
                  </a:lnTo>
                  <a:lnTo>
                    <a:pt x="60" y="49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35" name="Freeform 4665" descr="Icon of graph. ">
            <a:extLst>
              <a:ext uri="{FF2B5EF4-FFF2-40B4-BE49-F238E27FC236}">
                <a16:creationId xmlns:a16="http://schemas.microsoft.com/office/drawing/2014/main" id="{557E39B2-E017-4E5C-B53E-DDE3B9D4C92C}"/>
              </a:ext>
            </a:extLst>
          </p:cNvPr>
          <p:cNvSpPr>
            <a:spLocks/>
          </p:cNvSpPr>
          <p:nvPr/>
        </p:nvSpPr>
        <p:spPr bwMode="auto">
          <a:xfrm>
            <a:off x="7877961" y="3531386"/>
            <a:ext cx="347679" cy="347679"/>
          </a:xfrm>
          <a:custGeom>
            <a:avLst/>
            <a:gdLst>
              <a:gd name="T0" fmla="*/ 761 w 904"/>
              <a:gd name="T1" fmla="*/ 213 h 903"/>
              <a:gd name="T2" fmla="*/ 754 w 904"/>
              <a:gd name="T3" fmla="*/ 225 h 903"/>
              <a:gd name="T4" fmla="*/ 576 w 904"/>
              <a:gd name="T5" fmla="*/ 277 h 903"/>
              <a:gd name="T6" fmla="*/ 498 w 904"/>
              <a:gd name="T7" fmla="*/ 298 h 903"/>
              <a:gd name="T8" fmla="*/ 431 w 904"/>
              <a:gd name="T9" fmla="*/ 329 h 903"/>
              <a:gd name="T10" fmla="*/ 578 w 904"/>
              <a:gd name="T11" fmla="*/ 170 h 903"/>
              <a:gd name="T12" fmla="*/ 618 w 904"/>
              <a:gd name="T13" fmla="*/ 180 h 903"/>
              <a:gd name="T14" fmla="*/ 661 w 904"/>
              <a:gd name="T15" fmla="*/ 169 h 903"/>
              <a:gd name="T16" fmla="*/ 693 w 904"/>
              <a:gd name="T17" fmla="*/ 141 h 903"/>
              <a:gd name="T18" fmla="*/ 707 w 904"/>
              <a:gd name="T19" fmla="*/ 99 h 903"/>
              <a:gd name="T20" fmla="*/ 701 w 904"/>
              <a:gd name="T21" fmla="*/ 55 h 903"/>
              <a:gd name="T22" fmla="*/ 676 w 904"/>
              <a:gd name="T23" fmla="*/ 20 h 903"/>
              <a:gd name="T24" fmla="*/ 636 w 904"/>
              <a:gd name="T25" fmla="*/ 2 h 903"/>
              <a:gd name="T26" fmla="*/ 591 w 904"/>
              <a:gd name="T27" fmla="*/ 4 h 903"/>
              <a:gd name="T28" fmla="*/ 554 w 904"/>
              <a:gd name="T29" fmla="*/ 25 h 903"/>
              <a:gd name="T30" fmla="*/ 531 w 904"/>
              <a:gd name="T31" fmla="*/ 63 h 903"/>
              <a:gd name="T32" fmla="*/ 532 w 904"/>
              <a:gd name="T33" fmla="*/ 118 h 903"/>
              <a:gd name="T34" fmla="*/ 369 w 904"/>
              <a:gd name="T35" fmla="*/ 289 h 903"/>
              <a:gd name="T36" fmla="*/ 325 w 904"/>
              <a:gd name="T37" fmla="*/ 289 h 903"/>
              <a:gd name="T38" fmla="*/ 294 w 904"/>
              <a:gd name="T39" fmla="*/ 308 h 903"/>
              <a:gd name="T40" fmla="*/ 275 w 904"/>
              <a:gd name="T41" fmla="*/ 338 h 903"/>
              <a:gd name="T42" fmla="*/ 275 w 904"/>
              <a:gd name="T43" fmla="*/ 383 h 903"/>
              <a:gd name="T44" fmla="*/ 113 w 904"/>
              <a:gd name="T45" fmla="*/ 545 h 903"/>
              <a:gd name="T46" fmla="*/ 64 w 904"/>
              <a:gd name="T47" fmla="*/ 546 h 903"/>
              <a:gd name="T48" fmla="*/ 26 w 904"/>
              <a:gd name="T49" fmla="*/ 568 h 903"/>
              <a:gd name="T50" fmla="*/ 5 w 904"/>
              <a:gd name="T51" fmla="*/ 605 h 903"/>
              <a:gd name="T52" fmla="*/ 3 w 904"/>
              <a:gd name="T53" fmla="*/ 650 h 903"/>
              <a:gd name="T54" fmla="*/ 21 w 904"/>
              <a:gd name="T55" fmla="*/ 690 h 903"/>
              <a:gd name="T56" fmla="*/ 56 w 904"/>
              <a:gd name="T57" fmla="*/ 716 h 903"/>
              <a:gd name="T58" fmla="*/ 100 w 904"/>
              <a:gd name="T59" fmla="*/ 722 h 903"/>
              <a:gd name="T60" fmla="*/ 142 w 904"/>
              <a:gd name="T61" fmla="*/ 706 h 903"/>
              <a:gd name="T62" fmla="*/ 170 w 904"/>
              <a:gd name="T63" fmla="*/ 675 h 903"/>
              <a:gd name="T64" fmla="*/ 181 w 904"/>
              <a:gd name="T65" fmla="*/ 632 h 903"/>
              <a:gd name="T66" fmla="*/ 171 w 904"/>
              <a:gd name="T67" fmla="*/ 591 h 903"/>
              <a:gd name="T68" fmla="*/ 316 w 904"/>
              <a:gd name="T69" fmla="*/ 430 h 903"/>
              <a:gd name="T70" fmla="*/ 286 w 904"/>
              <a:gd name="T71" fmla="*/ 538 h 903"/>
              <a:gd name="T72" fmla="*/ 271 w 904"/>
              <a:gd name="T73" fmla="*/ 753 h 903"/>
              <a:gd name="T74" fmla="*/ 216 w 904"/>
              <a:gd name="T75" fmla="*/ 757 h 903"/>
              <a:gd name="T76" fmla="*/ 212 w 904"/>
              <a:gd name="T77" fmla="*/ 888 h 903"/>
              <a:gd name="T78" fmla="*/ 218 w 904"/>
              <a:gd name="T79" fmla="*/ 901 h 903"/>
              <a:gd name="T80" fmla="*/ 349 w 904"/>
              <a:gd name="T81" fmla="*/ 903 h 903"/>
              <a:gd name="T82" fmla="*/ 361 w 904"/>
              <a:gd name="T83" fmla="*/ 894 h 903"/>
              <a:gd name="T84" fmla="*/ 361 w 904"/>
              <a:gd name="T85" fmla="*/ 762 h 903"/>
              <a:gd name="T86" fmla="*/ 349 w 904"/>
              <a:gd name="T87" fmla="*/ 753 h 903"/>
              <a:gd name="T88" fmla="*/ 305 w 904"/>
              <a:gd name="T89" fmla="*/ 597 h 903"/>
              <a:gd name="T90" fmla="*/ 343 w 904"/>
              <a:gd name="T91" fmla="*/ 469 h 903"/>
              <a:gd name="T92" fmla="*/ 383 w 904"/>
              <a:gd name="T93" fmla="*/ 426 h 903"/>
              <a:gd name="T94" fmla="*/ 418 w 904"/>
              <a:gd name="T95" fmla="*/ 383 h 903"/>
              <a:gd name="T96" fmla="*/ 471 w 904"/>
              <a:gd name="T97" fmla="*/ 342 h 903"/>
              <a:gd name="T98" fmla="*/ 544 w 904"/>
              <a:gd name="T99" fmla="*/ 315 h 903"/>
              <a:gd name="T100" fmla="*/ 627 w 904"/>
              <a:gd name="T101" fmla="*/ 302 h 903"/>
              <a:gd name="T102" fmla="*/ 754 w 904"/>
              <a:gd name="T103" fmla="*/ 348 h 903"/>
              <a:gd name="T104" fmla="*/ 763 w 904"/>
              <a:gd name="T105" fmla="*/ 360 h 903"/>
              <a:gd name="T106" fmla="*/ 895 w 904"/>
              <a:gd name="T107" fmla="*/ 360 h 903"/>
              <a:gd name="T108" fmla="*/ 904 w 904"/>
              <a:gd name="T109" fmla="*/ 348 h 903"/>
              <a:gd name="T110" fmla="*/ 902 w 904"/>
              <a:gd name="T111" fmla="*/ 217 h 903"/>
              <a:gd name="T112" fmla="*/ 889 w 904"/>
              <a:gd name="T113" fmla="*/ 211 h 90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904" h="903">
                <a:moveTo>
                  <a:pt x="889" y="211"/>
                </a:moveTo>
                <a:lnTo>
                  <a:pt x="768" y="211"/>
                </a:lnTo>
                <a:lnTo>
                  <a:pt x="765" y="211"/>
                </a:lnTo>
                <a:lnTo>
                  <a:pt x="763" y="212"/>
                </a:lnTo>
                <a:lnTo>
                  <a:pt x="761" y="213"/>
                </a:lnTo>
                <a:lnTo>
                  <a:pt x="758" y="215"/>
                </a:lnTo>
                <a:lnTo>
                  <a:pt x="756" y="217"/>
                </a:lnTo>
                <a:lnTo>
                  <a:pt x="755" y="220"/>
                </a:lnTo>
                <a:lnTo>
                  <a:pt x="754" y="222"/>
                </a:lnTo>
                <a:lnTo>
                  <a:pt x="754" y="225"/>
                </a:lnTo>
                <a:lnTo>
                  <a:pt x="754" y="271"/>
                </a:lnTo>
                <a:lnTo>
                  <a:pt x="663" y="271"/>
                </a:lnTo>
                <a:lnTo>
                  <a:pt x="627" y="272"/>
                </a:lnTo>
                <a:lnTo>
                  <a:pt x="593" y="275"/>
                </a:lnTo>
                <a:lnTo>
                  <a:pt x="576" y="277"/>
                </a:lnTo>
                <a:lnTo>
                  <a:pt x="561" y="281"/>
                </a:lnTo>
                <a:lnTo>
                  <a:pt x="545" y="284"/>
                </a:lnTo>
                <a:lnTo>
                  <a:pt x="529" y="287"/>
                </a:lnTo>
                <a:lnTo>
                  <a:pt x="513" y="292"/>
                </a:lnTo>
                <a:lnTo>
                  <a:pt x="498" y="298"/>
                </a:lnTo>
                <a:lnTo>
                  <a:pt x="484" y="302"/>
                </a:lnTo>
                <a:lnTo>
                  <a:pt x="470" y="309"/>
                </a:lnTo>
                <a:lnTo>
                  <a:pt x="457" y="315"/>
                </a:lnTo>
                <a:lnTo>
                  <a:pt x="443" y="323"/>
                </a:lnTo>
                <a:lnTo>
                  <a:pt x="431" y="329"/>
                </a:lnTo>
                <a:lnTo>
                  <a:pt x="418" y="337"/>
                </a:lnTo>
                <a:lnTo>
                  <a:pt x="415" y="328"/>
                </a:lnTo>
                <a:lnTo>
                  <a:pt x="409" y="319"/>
                </a:lnTo>
                <a:lnTo>
                  <a:pt x="565" y="163"/>
                </a:lnTo>
                <a:lnTo>
                  <a:pt x="578" y="170"/>
                </a:lnTo>
                <a:lnTo>
                  <a:pt x="590" y="176"/>
                </a:lnTo>
                <a:lnTo>
                  <a:pt x="597" y="178"/>
                </a:lnTo>
                <a:lnTo>
                  <a:pt x="604" y="179"/>
                </a:lnTo>
                <a:lnTo>
                  <a:pt x="610" y="180"/>
                </a:lnTo>
                <a:lnTo>
                  <a:pt x="618" y="180"/>
                </a:lnTo>
                <a:lnTo>
                  <a:pt x="627" y="180"/>
                </a:lnTo>
                <a:lnTo>
                  <a:pt x="636" y="178"/>
                </a:lnTo>
                <a:lnTo>
                  <a:pt x="644" y="176"/>
                </a:lnTo>
                <a:lnTo>
                  <a:pt x="653" y="173"/>
                </a:lnTo>
                <a:lnTo>
                  <a:pt x="661" y="169"/>
                </a:lnTo>
                <a:lnTo>
                  <a:pt x="668" y="164"/>
                </a:lnTo>
                <a:lnTo>
                  <a:pt x="676" y="160"/>
                </a:lnTo>
                <a:lnTo>
                  <a:pt x="681" y="154"/>
                </a:lnTo>
                <a:lnTo>
                  <a:pt x="687" y="147"/>
                </a:lnTo>
                <a:lnTo>
                  <a:pt x="693" y="141"/>
                </a:lnTo>
                <a:lnTo>
                  <a:pt x="697" y="133"/>
                </a:lnTo>
                <a:lnTo>
                  <a:pt x="701" y="125"/>
                </a:lnTo>
                <a:lnTo>
                  <a:pt x="704" y="117"/>
                </a:lnTo>
                <a:lnTo>
                  <a:pt x="706" y="108"/>
                </a:lnTo>
                <a:lnTo>
                  <a:pt x="707" y="99"/>
                </a:lnTo>
                <a:lnTo>
                  <a:pt x="709" y="90"/>
                </a:lnTo>
                <a:lnTo>
                  <a:pt x="707" y="81"/>
                </a:lnTo>
                <a:lnTo>
                  <a:pt x="706" y="72"/>
                </a:lnTo>
                <a:lnTo>
                  <a:pt x="704" y="63"/>
                </a:lnTo>
                <a:lnTo>
                  <a:pt x="701" y="55"/>
                </a:lnTo>
                <a:lnTo>
                  <a:pt x="697" y="47"/>
                </a:lnTo>
                <a:lnTo>
                  <a:pt x="693" y="39"/>
                </a:lnTo>
                <a:lnTo>
                  <a:pt x="687" y="32"/>
                </a:lnTo>
                <a:lnTo>
                  <a:pt x="681" y="25"/>
                </a:lnTo>
                <a:lnTo>
                  <a:pt x="676" y="20"/>
                </a:lnTo>
                <a:lnTo>
                  <a:pt x="668" y="15"/>
                </a:lnTo>
                <a:lnTo>
                  <a:pt x="661" y="11"/>
                </a:lnTo>
                <a:lnTo>
                  <a:pt x="653" y="6"/>
                </a:lnTo>
                <a:lnTo>
                  <a:pt x="644" y="4"/>
                </a:lnTo>
                <a:lnTo>
                  <a:pt x="636" y="2"/>
                </a:lnTo>
                <a:lnTo>
                  <a:pt x="627" y="0"/>
                </a:lnTo>
                <a:lnTo>
                  <a:pt x="618" y="0"/>
                </a:lnTo>
                <a:lnTo>
                  <a:pt x="609" y="0"/>
                </a:lnTo>
                <a:lnTo>
                  <a:pt x="600" y="2"/>
                </a:lnTo>
                <a:lnTo>
                  <a:pt x="591" y="4"/>
                </a:lnTo>
                <a:lnTo>
                  <a:pt x="583" y="6"/>
                </a:lnTo>
                <a:lnTo>
                  <a:pt x="575" y="11"/>
                </a:lnTo>
                <a:lnTo>
                  <a:pt x="567" y="15"/>
                </a:lnTo>
                <a:lnTo>
                  <a:pt x="561" y="20"/>
                </a:lnTo>
                <a:lnTo>
                  <a:pt x="554" y="25"/>
                </a:lnTo>
                <a:lnTo>
                  <a:pt x="548" y="32"/>
                </a:lnTo>
                <a:lnTo>
                  <a:pt x="543" y="39"/>
                </a:lnTo>
                <a:lnTo>
                  <a:pt x="538" y="47"/>
                </a:lnTo>
                <a:lnTo>
                  <a:pt x="535" y="55"/>
                </a:lnTo>
                <a:lnTo>
                  <a:pt x="531" y="63"/>
                </a:lnTo>
                <a:lnTo>
                  <a:pt x="529" y="72"/>
                </a:lnTo>
                <a:lnTo>
                  <a:pt x="528" y="81"/>
                </a:lnTo>
                <a:lnTo>
                  <a:pt x="528" y="90"/>
                </a:lnTo>
                <a:lnTo>
                  <a:pt x="529" y="105"/>
                </a:lnTo>
                <a:lnTo>
                  <a:pt x="532" y="118"/>
                </a:lnTo>
                <a:lnTo>
                  <a:pt x="537" y="131"/>
                </a:lnTo>
                <a:lnTo>
                  <a:pt x="545" y="142"/>
                </a:lnTo>
                <a:lnTo>
                  <a:pt x="388" y="298"/>
                </a:lnTo>
                <a:lnTo>
                  <a:pt x="379" y="293"/>
                </a:lnTo>
                <a:lnTo>
                  <a:pt x="369" y="289"/>
                </a:lnTo>
                <a:lnTo>
                  <a:pt x="358" y="286"/>
                </a:lnTo>
                <a:lnTo>
                  <a:pt x="347" y="285"/>
                </a:lnTo>
                <a:lnTo>
                  <a:pt x="339" y="286"/>
                </a:lnTo>
                <a:lnTo>
                  <a:pt x="331" y="287"/>
                </a:lnTo>
                <a:lnTo>
                  <a:pt x="325" y="289"/>
                </a:lnTo>
                <a:lnTo>
                  <a:pt x="318" y="292"/>
                </a:lnTo>
                <a:lnTo>
                  <a:pt x="311" y="294"/>
                </a:lnTo>
                <a:lnTo>
                  <a:pt x="304" y="299"/>
                </a:lnTo>
                <a:lnTo>
                  <a:pt x="299" y="303"/>
                </a:lnTo>
                <a:lnTo>
                  <a:pt x="294" y="308"/>
                </a:lnTo>
                <a:lnTo>
                  <a:pt x="288" y="313"/>
                </a:lnTo>
                <a:lnTo>
                  <a:pt x="284" y="319"/>
                </a:lnTo>
                <a:lnTo>
                  <a:pt x="281" y="325"/>
                </a:lnTo>
                <a:lnTo>
                  <a:pt x="277" y="332"/>
                </a:lnTo>
                <a:lnTo>
                  <a:pt x="275" y="338"/>
                </a:lnTo>
                <a:lnTo>
                  <a:pt x="273" y="346"/>
                </a:lnTo>
                <a:lnTo>
                  <a:pt x="271" y="353"/>
                </a:lnTo>
                <a:lnTo>
                  <a:pt x="271" y="361"/>
                </a:lnTo>
                <a:lnTo>
                  <a:pt x="273" y="372"/>
                </a:lnTo>
                <a:lnTo>
                  <a:pt x="275" y="383"/>
                </a:lnTo>
                <a:lnTo>
                  <a:pt x="278" y="393"/>
                </a:lnTo>
                <a:lnTo>
                  <a:pt x="284" y="403"/>
                </a:lnTo>
                <a:lnTo>
                  <a:pt x="134" y="553"/>
                </a:lnTo>
                <a:lnTo>
                  <a:pt x="124" y="547"/>
                </a:lnTo>
                <a:lnTo>
                  <a:pt x="113" y="545"/>
                </a:lnTo>
                <a:lnTo>
                  <a:pt x="102" y="543"/>
                </a:lnTo>
                <a:lnTo>
                  <a:pt x="91" y="542"/>
                </a:lnTo>
                <a:lnTo>
                  <a:pt x="82" y="542"/>
                </a:lnTo>
                <a:lnTo>
                  <a:pt x="73" y="544"/>
                </a:lnTo>
                <a:lnTo>
                  <a:pt x="64" y="546"/>
                </a:lnTo>
                <a:lnTo>
                  <a:pt x="56" y="548"/>
                </a:lnTo>
                <a:lnTo>
                  <a:pt x="48" y="553"/>
                </a:lnTo>
                <a:lnTo>
                  <a:pt x="40" y="557"/>
                </a:lnTo>
                <a:lnTo>
                  <a:pt x="33" y="562"/>
                </a:lnTo>
                <a:lnTo>
                  <a:pt x="26" y="568"/>
                </a:lnTo>
                <a:lnTo>
                  <a:pt x="21" y="574"/>
                </a:lnTo>
                <a:lnTo>
                  <a:pt x="16" y="581"/>
                </a:lnTo>
                <a:lnTo>
                  <a:pt x="12" y="589"/>
                </a:lnTo>
                <a:lnTo>
                  <a:pt x="7" y="597"/>
                </a:lnTo>
                <a:lnTo>
                  <a:pt x="5" y="605"/>
                </a:lnTo>
                <a:lnTo>
                  <a:pt x="3" y="614"/>
                </a:lnTo>
                <a:lnTo>
                  <a:pt x="0" y="623"/>
                </a:lnTo>
                <a:lnTo>
                  <a:pt x="0" y="632"/>
                </a:lnTo>
                <a:lnTo>
                  <a:pt x="0" y="641"/>
                </a:lnTo>
                <a:lnTo>
                  <a:pt x="3" y="650"/>
                </a:lnTo>
                <a:lnTo>
                  <a:pt x="5" y="659"/>
                </a:lnTo>
                <a:lnTo>
                  <a:pt x="7" y="667"/>
                </a:lnTo>
                <a:lnTo>
                  <a:pt x="12" y="675"/>
                </a:lnTo>
                <a:lnTo>
                  <a:pt x="16" y="683"/>
                </a:lnTo>
                <a:lnTo>
                  <a:pt x="21" y="690"/>
                </a:lnTo>
                <a:lnTo>
                  <a:pt x="26" y="696"/>
                </a:lnTo>
                <a:lnTo>
                  <a:pt x="33" y="702"/>
                </a:lnTo>
                <a:lnTo>
                  <a:pt x="40" y="706"/>
                </a:lnTo>
                <a:lnTo>
                  <a:pt x="48" y="711"/>
                </a:lnTo>
                <a:lnTo>
                  <a:pt x="56" y="716"/>
                </a:lnTo>
                <a:lnTo>
                  <a:pt x="64" y="718"/>
                </a:lnTo>
                <a:lnTo>
                  <a:pt x="73" y="720"/>
                </a:lnTo>
                <a:lnTo>
                  <a:pt x="82" y="722"/>
                </a:lnTo>
                <a:lnTo>
                  <a:pt x="91" y="722"/>
                </a:lnTo>
                <a:lnTo>
                  <a:pt x="100" y="722"/>
                </a:lnTo>
                <a:lnTo>
                  <a:pt x="109" y="720"/>
                </a:lnTo>
                <a:lnTo>
                  <a:pt x="118" y="718"/>
                </a:lnTo>
                <a:lnTo>
                  <a:pt x="126" y="716"/>
                </a:lnTo>
                <a:lnTo>
                  <a:pt x="134" y="711"/>
                </a:lnTo>
                <a:lnTo>
                  <a:pt x="142" y="706"/>
                </a:lnTo>
                <a:lnTo>
                  <a:pt x="148" y="702"/>
                </a:lnTo>
                <a:lnTo>
                  <a:pt x="155" y="696"/>
                </a:lnTo>
                <a:lnTo>
                  <a:pt x="161" y="690"/>
                </a:lnTo>
                <a:lnTo>
                  <a:pt x="165" y="683"/>
                </a:lnTo>
                <a:lnTo>
                  <a:pt x="170" y="675"/>
                </a:lnTo>
                <a:lnTo>
                  <a:pt x="174" y="667"/>
                </a:lnTo>
                <a:lnTo>
                  <a:pt x="177" y="659"/>
                </a:lnTo>
                <a:lnTo>
                  <a:pt x="179" y="650"/>
                </a:lnTo>
                <a:lnTo>
                  <a:pt x="181" y="641"/>
                </a:lnTo>
                <a:lnTo>
                  <a:pt x="181" y="632"/>
                </a:lnTo>
                <a:lnTo>
                  <a:pt x="181" y="623"/>
                </a:lnTo>
                <a:lnTo>
                  <a:pt x="180" y="615"/>
                </a:lnTo>
                <a:lnTo>
                  <a:pt x="178" y="607"/>
                </a:lnTo>
                <a:lnTo>
                  <a:pt x="174" y="599"/>
                </a:lnTo>
                <a:lnTo>
                  <a:pt x="171" y="591"/>
                </a:lnTo>
                <a:lnTo>
                  <a:pt x="168" y="585"/>
                </a:lnTo>
                <a:lnTo>
                  <a:pt x="163" y="578"/>
                </a:lnTo>
                <a:lnTo>
                  <a:pt x="157" y="571"/>
                </a:lnTo>
                <a:lnTo>
                  <a:pt x="305" y="424"/>
                </a:lnTo>
                <a:lnTo>
                  <a:pt x="316" y="430"/>
                </a:lnTo>
                <a:lnTo>
                  <a:pt x="328" y="433"/>
                </a:lnTo>
                <a:lnTo>
                  <a:pt x="314" y="457"/>
                </a:lnTo>
                <a:lnTo>
                  <a:pt x="303" y="483"/>
                </a:lnTo>
                <a:lnTo>
                  <a:pt x="294" y="510"/>
                </a:lnTo>
                <a:lnTo>
                  <a:pt x="286" y="538"/>
                </a:lnTo>
                <a:lnTo>
                  <a:pt x="279" y="568"/>
                </a:lnTo>
                <a:lnTo>
                  <a:pt x="275" y="598"/>
                </a:lnTo>
                <a:lnTo>
                  <a:pt x="273" y="630"/>
                </a:lnTo>
                <a:lnTo>
                  <a:pt x="271" y="662"/>
                </a:lnTo>
                <a:lnTo>
                  <a:pt x="271" y="753"/>
                </a:lnTo>
                <a:lnTo>
                  <a:pt x="226" y="753"/>
                </a:lnTo>
                <a:lnTo>
                  <a:pt x="223" y="753"/>
                </a:lnTo>
                <a:lnTo>
                  <a:pt x="221" y="754"/>
                </a:lnTo>
                <a:lnTo>
                  <a:pt x="218" y="755"/>
                </a:lnTo>
                <a:lnTo>
                  <a:pt x="216" y="757"/>
                </a:lnTo>
                <a:lnTo>
                  <a:pt x="214" y="760"/>
                </a:lnTo>
                <a:lnTo>
                  <a:pt x="213" y="762"/>
                </a:lnTo>
                <a:lnTo>
                  <a:pt x="212" y="764"/>
                </a:lnTo>
                <a:lnTo>
                  <a:pt x="212" y="767"/>
                </a:lnTo>
                <a:lnTo>
                  <a:pt x="212" y="888"/>
                </a:lnTo>
                <a:lnTo>
                  <a:pt x="212" y="891"/>
                </a:lnTo>
                <a:lnTo>
                  <a:pt x="213" y="894"/>
                </a:lnTo>
                <a:lnTo>
                  <a:pt x="214" y="896"/>
                </a:lnTo>
                <a:lnTo>
                  <a:pt x="216" y="898"/>
                </a:lnTo>
                <a:lnTo>
                  <a:pt x="218" y="901"/>
                </a:lnTo>
                <a:lnTo>
                  <a:pt x="221" y="902"/>
                </a:lnTo>
                <a:lnTo>
                  <a:pt x="223" y="903"/>
                </a:lnTo>
                <a:lnTo>
                  <a:pt x="226" y="903"/>
                </a:lnTo>
                <a:lnTo>
                  <a:pt x="347" y="903"/>
                </a:lnTo>
                <a:lnTo>
                  <a:pt x="349" y="903"/>
                </a:lnTo>
                <a:lnTo>
                  <a:pt x="353" y="902"/>
                </a:lnTo>
                <a:lnTo>
                  <a:pt x="355" y="901"/>
                </a:lnTo>
                <a:lnTo>
                  <a:pt x="357" y="898"/>
                </a:lnTo>
                <a:lnTo>
                  <a:pt x="360" y="896"/>
                </a:lnTo>
                <a:lnTo>
                  <a:pt x="361" y="894"/>
                </a:lnTo>
                <a:lnTo>
                  <a:pt x="362" y="891"/>
                </a:lnTo>
                <a:lnTo>
                  <a:pt x="362" y="888"/>
                </a:lnTo>
                <a:lnTo>
                  <a:pt x="362" y="767"/>
                </a:lnTo>
                <a:lnTo>
                  <a:pt x="362" y="764"/>
                </a:lnTo>
                <a:lnTo>
                  <a:pt x="361" y="762"/>
                </a:lnTo>
                <a:lnTo>
                  <a:pt x="360" y="760"/>
                </a:lnTo>
                <a:lnTo>
                  <a:pt x="357" y="757"/>
                </a:lnTo>
                <a:lnTo>
                  <a:pt x="355" y="755"/>
                </a:lnTo>
                <a:lnTo>
                  <a:pt x="353" y="754"/>
                </a:lnTo>
                <a:lnTo>
                  <a:pt x="349" y="753"/>
                </a:lnTo>
                <a:lnTo>
                  <a:pt x="347" y="753"/>
                </a:lnTo>
                <a:lnTo>
                  <a:pt x="302" y="753"/>
                </a:lnTo>
                <a:lnTo>
                  <a:pt x="302" y="662"/>
                </a:lnTo>
                <a:lnTo>
                  <a:pt x="303" y="629"/>
                </a:lnTo>
                <a:lnTo>
                  <a:pt x="305" y="597"/>
                </a:lnTo>
                <a:lnTo>
                  <a:pt x="310" y="566"/>
                </a:lnTo>
                <a:lnTo>
                  <a:pt x="317" y="537"/>
                </a:lnTo>
                <a:lnTo>
                  <a:pt x="326" y="509"/>
                </a:lnTo>
                <a:lnTo>
                  <a:pt x="336" y="482"/>
                </a:lnTo>
                <a:lnTo>
                  <a:pt x="343" y="469"/>
                </a:lnTo>
                <a:lnTo>
                  <a:pt x="348" y="457"/>
                </a:lnTo>
                <a:lnTo>
                  <a:pt x="355" y="446"/>
                </a:lnTo>
                <a:lnTo>
                  <a:pt x="363" y="434"/>
                </a:lnTo>
                <a:lnTo>
                  <a:pt x="373" y="431"/>
                </a:lnTo>
                <a:lnTo>
                  <a:pt x="383" y="426"/>
                </a:lnTo>
                <a:lnTo>
                  <a:pt x="393" y="420"/>
                </a:lnTo>
                <a:lnTo>
                  <a:pt x="401" y="413"/>
                </a:lnTo>
                <a:lnTo>
                  <a:pt x="408" y="404"/>
                </a:lnTo>
                <a:lnTo>
                  <a:pt x="414" y="395"/>
                </a:lnTo>
                <a:lnTo>
                  <a:pt x="418" y="383"/>
                </a:lnTo>
                <a:lnTo>
                  <a:pt x="421" y="372"/>
                </a:lnTo>
                <a:lnTo>
                  <a:pt x="433" y="364"/>
                </a:lnTo>
                <a:lnTo>
                  <a:pt x="445" y="356"/>
                </a:lnTo>
                <a:lnTo>
                  <a:pt x="458" y="348"/>
                </a:lnTo>
                <a:lnTo>
                  <a:pt x="471" y="342"/>
                </a:lnTo>
                <a:lnTo>
                  <a:pt x="485" y="335"/>
                </a:lnTo>
                <a:lnTo>
                  <a:pt x="498" y="329"/>
                </a:lnTo>
                <a:lnTo>
                  <a:pt x="513" y="324"/>
                </a:lnTo>
                <a:lnTo>
                  <a:pt x="529" y="319"/>
                </a:lnTo>
                <a:lnTo>
                  <a:pt x="544" y="315"/>
                </a:lnTo>
                <a:lnTo>
                  <a:pt x="559" y="311"/>
                </a:lnTo>
                <a:lnTo>
                  <a:pt x="576" y="308"/>
                </a:lnTo>
                <a:lnTo>
                  <a:pt x="593" y="306"/>
                </a:lnTo>
                <a:lnTo>
                  <a:pt x="610" y="303"/>
                </a:lnTo>
                <a:lnTo>
                  <a:pt x="627" y="302"/>
                </a:lnTo>
                <a:lnTo>
                  <a:pt x="645" y="301"/>
                </a:lnTo>
                <a:lnTo>
                  <a:pt x="663" y="301"/>
                </a:lnTo>
                <a:lnTo>
                  <a:pt x="754" y="301"/>
                </a:lnTo>
                <a:lnTo>
                  <a:pt x="754" y="346"/>
                </a:lnTo>
                <a:lnTo>
                  <a:pt x="754" y="348"/>
                </a:lnTo>
                <a:lnTo>
                  <a:pt x="755" y="352"/>
                </a:lnTo>
                <a:lnTo>
                  <a:pt x="756" y="354"/>
                </a:lnTo>
                <a:lnTo>
                  <a:pt x="758" y="356"/>
                </a:lnTo>
                <a:lnTo>
                  <a:pt x="761" y="359"/>
                </a:lnTo>
                <a:lnTo>
                  <a:pt x="763" y="360"/>
                </a:lnTo>
                <a:lnTo>
                  <a:pt x="765" y="361"/>
                </a:lnTo>
                <a:lnTo>
                  <a:pt x="768" y="361"/>
                </a:lnTo>
                <a:lnTo>
                  <a:pt x="889" y="361"/>
                </a:lnTo>
                <a:lnTo>
                  <a:pt x="892" y="361"/>
                </a:lnTo>
                <a:lnTo>
                  <a:pt x="895" y="360"/>
                </a:lnTo>
                <a:lnTo>
                  <a:pt x="897" y="359"/>
                </a:lnTo>
                <a:lnTo>
                  <a:pt x="899" y="356"/>
                </a:lnTo>
                <a:lnTo>
                  <a:pt x="902" y="354"/>
                </a:lnTo>
                <a:lnTo>
                  <a:pt x="903" y="352"/>
                </a:lnTo>
                <a:lnTo>
                  <a:pt x="904" y="348"/>
                </a:lnTo>
                <a:lnTo>
                  <a:pt x="904" y="346"/>
                </a:lnTo>
                <a:lnTo>
                  <a:pt x="904" y="225"/>
                </a:lnTo>
                <a:lnTo>
                  <a:pt x="904" y="222"/>
                </a:lnTo>
                <a:lnTo>
                  <a:pt x="903" y="220"/>
                </a:lnTo>
                <a:lnTo>
                  <a:pt x="902" y="217"/>
                </a:lnTo>
                <a:lnTo>
                  <a:pt x="899" y="215"/>
                </a:lnTo>
                <a:lnTo>
                  <a:pt x="897" y="213"/>
                </a:lnTo>
                <a:lnTo>
                  <a:pt x="895" y="212"/>
                </a:lnTo>
                <a:lnTo>
                  <a:pt x="892" y="211"/>
                </a:lnTo>
                <a:lnTo>
                  <a:pt x="889" y="211"/>
                </a:ln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dirty="0"/>
          </a:p>
        </p:txBody>
      </p:sp>
      <p:grpSp>
        <p:nvGrpSpPr>
          <p:cNvPr id="39" name="Group 38" descr="Icon of gears. ">
            <a:extLst>
              <a:ext uri="{FF2B5EF4-FFF2-40B4-BE49-F238E27FC236}">
                <a16:creationId xmlns:a16="http://schemas.microsoft.com/office/drawing/2014/main" id="{5BC0E3F0-447D-4721-AB1F-C8243BA36671}"/>
              </a:ext>
            </a:extLst>
          </p:cNvPr>
          <p:cNvGrpSpPr/>
          <p:nvPr/>
        </p:nvGrpSpPr>
        <p:grpSpPr>
          <a:xfrm>
            <a:off x="4717582" y="5353558"/>
            <a:ext cx="343837" cy="343837"/>
            <a:chOff x="7613650" y="1387475"/>
            <a:chExt cx="284163" cy="284163"/>
          </a:xfrm>
          <a:solidFill>
            <a:schemeClr val="bg1"/>
          </a:solidFill>
        </p:grpSpPr>
        <p:sp>
          <p:nvSpPr>
            <p:cNvPr id="40" name="Freeform 4359">
              <a:extLst>
                <a:ext uri="{FF2B5EF4-FFF2-40B4-BE49-F238E27FC236}">
                  <a16:creationId xmlns:a16="http://schemas.microsoft.com/office/drawing/2014/main" id="{351831F3-9830-4A23-8B34-11A3FCCA027E}"/>
                </a:ext>
              </a:extLst>
            </p:cNvPr>
            <p:cNvSpPr>
              <a:spLocks noEditPoints="1"/>
            </p:cNvSpPr>
            <p:nvPr/>
          </p:nvSpPr>
          <p:spPr bwMode="auto">
            <a:xfrm>
              <a:off x="7613650" y="1471613"/>
              <a:ext cx="200025" cy="200025"/>
            </a:xfrm>
            <a:custGeom>
              <a:avLst/>
              <a:gdLst>
                <a:gd name="T0" fmla="*/ 276 w 629"/>
                <a:gd name="T1" fmla="*/ 436 h 629"/>
                <a:gd name="T2" fmla="*/ 233 w 629"/>
                <a:gd name="T3" fmla="*/ 411 h 629"/>
                <a:gd name="T4" fmla="*/ 202 w 629"/>
                <a:gd name="T5" fmla="*/ 374 h 629"/>
                <a:gd name="T6" fmla="*/ 187 w 629"/>
                <a:gd name="T7" fmla="*/ 325 h 629"/>
                <a:gd name="T8" fmla="*/ 192 w 629"/>
                <a:gd name="T9" fmla="*/ 274 h 629"/>
                <a:gd name="T10" fmla="*/ 216 w 629"/>
                <a:gd name="T11" fmla="*/ 231 h 629"/>
                <a:gd name="T12" fmla="*/ 253 w 629"/>
                <a:gd name="T13" fmla="*/ 199 h 629"/>
                <a:gd name="T14" fmla="*/ 301 w 629"/>
                <a:gd name="T15" fmla="*/ 184 h 629"/>
                <a:gd name="T16" fmla="*/ 352 w 629"/>
                <a:gd name="T17" fmla="*/ 190 h 629"/>
                <a:gd name="T18" fmla="*/ 395 w 629"/>
                <a:gd name="T19" fmla="*/ 213 h 629"/>
                <a:gd name="T20" fmla="*/ 426 w 629"/>
                <a:gd name="T21" fmla="*/ 252 h 629"/>
                <a:gd name="T22" fmla="*/ 441 w 629"/>
                <a:gd name="T23" fmla="*/ 300 h 629"/>
                <a:gd name="T24" fmla="*/ 436 w 629"/>
                <a:gd name="T25" fmla="*/ 350 h 629"/>
                <a:gd name="T26" fmla="*/ 413 w 629"/>
                <a:gd name="T27" fmla="*/ 394 h 629"/>
                <a:gd name="T28" fmla="*/ 375 w 629"/>
                <a:gd name="T29" fmla="*/ 425 h 629"/>
                <a:gd name="T30" fmla="*/ 327 w 629"/>
                <a:gd name="T31" fmla="*/ 440 h 629"/>
                <a:gd name="T32" fmla="*/ 572 w 629"/>
                <a:gd name="T33" fmla="*/ 346 h 629"/>
                <a:gd name="T34" fmla="*/ 574 w 629"/>
                <a:gd name="T35" fmla="*/ 302 h 629"/>
                <a:gd name="T36" fmla="*/ 620 w 629"/>
                <a:gd name="T37" fmla="*/ 241 h 629"/>
                <a:gd name="T38" fmla="*/ 628 w 629"/>
                <a:gd name="T39" fmla="*/ 231 h 629"/>
                <a:gd name="T40" fmla="*/ 625 w 629"/>
                <a:gd name="T41" fmla="*/ 219 h 629"/>
                <a:gd name="T42" fmla="*/ 544 w 629"/>
                <a:gd name="T43" fmla="*/ 84 h 629"/>
                <a:gd name="T44" fmla="*/ 532 w 629"/>
                <a:gd name="T45" fmla="*/ 83 h 629"/>
                <a:gd name="T46" fmla="*/ 447 w 629"/>
                <a:gd name="T47" fmla="*/ 88 h 629"/>
                <a:gd name="T48" fmla="*/ 407 w 629"/>
                <a:gd name="T49" fmla="*/ 69 h 629"/>
                <a:gd name="T50" fmla="*/ 404 w 629"/>
                <a:gd name="T51" fmla="*/ 7 h 629"/>
                <a:gd name="T52" fmla="*/ 395 w 629"/>
                <a:gd name="T53" fmla="*/ 0 h 629"/>
                <a:gd name="T54" fmla="*/ 235 w 629"/>
                <a:gd name="T55" fmla="*/ 1 h 629"/>
                <a:gd name="T56" fmla="*/ 227 w 629"/>
                <a:gd name="T57" fmla="*/ 10 h 629"/>
                <a:gd name="T58" fmla="*/ 216 w 629"/>
                <a:gd name="T59" fmla="*/ 72 h 629"/>
                <a:gd name="T60" fmla="*/ 177 w 629"/>
                <a:gd name="T61" fmla="*/ 91 h 629"/>
                <a:gd name="T62" fmla="*/ 98 w 629"/>
                <a:gd name="T63" fmla="*/ 84 h 629"/>
                <a:gd name="T64" fmla="*/ 87 w 629"/>
                <a:gd name="T65" fmla="*/ 83 h 629"/>
                <a:gd name="T66" fmla="*/ 78 w 629"/>
                <a:gd name="T67" fmla="*/ 90 h 629"/>
                <a:gd name="T68" fmla="*/ 1 w 629"/>
                <a:gd name="T69" fmla="*/ 228 h 629"/>
                <a:gd name="T70" fmla="*/ 57 w 629"/>
                <a:gd name="T71" fmla="*/ 269 h 629"/>
                <a:gd name="T72" fmla="*/ 54 w 629"/>
                <a:gd name="T73" fmla="*/ 313 h 629"/>
                <a:gd name="T74" fmla="*/ 57 w 629"/>
                <a:gd name="T75" fmla="*/ 355 h 629"/>
                <a:gd name="T76" fmla="*/ 2 w 629"/>
                <a:gd name="T77" fmla="*/ 391 h 629"/>
                <a:gd name="T78" fmla="*/ 1 w 629"/>
                <a:gd name="T79" fmla="*/ 402 h 629"/>
                <a:gd name="T80" fmla="*/ 86 w 629"/>
                <a:gd name="T81" fmla="*/ 543 h 629"/>
                <a:gd name="T82" fmla="*/ 98 w 629"/>
                <a:gd name="T83" fmla="*/ 542 h 629"/>
                <a:gd name="T84" fmla="*/ 177 w 629"/>
                <a:gd name="T85" fmla="*/ 533 h 629"/>
                <a:gd name="T86" fmla="*/ 216 w 629"/>
                <a:gd name="T87" fmla="*/ 552 h 629"/>
                <a:gd name="T88" fmla="*/ 227 w 629"/>
                <a:gd name="T89" fmla="*/ 620 h 629"/>
                <a:gd name="T90" fmla="*/ 235 w 629"/>
                <a:gd name="T91" fmla="*/ 628 h 629"/>
                <a:gd name="T92" fmla="*/ 395 w 629"/>
                <a:gd name="T93" fmla="*/ 629 h 629"/>
                <a:gd name="T94" fmla="*/ 404 w 629"/>
                <a:gd name="T95" fmla="*/ 623 h 629"/>
                <a:gd name="T96" fmla="*/ 407 w 629"/>
                <a:gd name="T97" fmla="*/ 556 h 629"/>
                <a:gd name="T98" fmla="*/ 447 w 629"/>
                <a:gd name="T99" fmla="*/ 538 h 629"/>
                <a:gd name="T100" fmla="*/ 533 w 629"/>
                <a:gd name="T101" fmla="*/ 543 h 629"/>
                <a:gd name="T102" fmla="*/ 545 w 629"/>
                <a:gd name="T103" fmla="*/ 543 h 629"/>
                <a:gd name="T104" fmla="*/ 627 w 629"/>
                <a:gd name="T105" fmla="*/ 405 h 629"/>
                <a:gd name="T106" fmla="*/ 628 w 629"/>
                <a:gd name="T107" fmla="*/ 394 h 629"/>
                <a:gd name="T108" fmla="*/ 621 w 629"/>
                <a:gd name="T109" fmla="*/ 385 h 6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629" h="629">
                  <a:moveTo>
                    <a:pt x="314" y="441"/>
                  </a:moveTo>
                  <a:lnTo>
                    <a:pt x="301" y="440"/>
                  </a:lnTo>
                  <a:lnTo>
                    <a:pt x="288" y="439"/>
                  </a:lnTo>
                  <a:lnTo>
                    <a:pt x="276" y="436"/>
                  </a:lnTo>
                  <a:lnTo>
                    <a:pt x="264" y="430"/>
                  </a:lnTo>
                  <a:lnTo>
                    <a:pt x="253" y="425"/>
                  </a:lnTo>
                  <a:lnTo>
                    <a:pt x="242" y="418"/>
                  </a:lnTo>
                  <a:lnTo>
                    <a:pt x="233" y="411"/>
                  </a:lnTo>
                  <a:lnTo>
                    <a:pt x="223" y="404"/>
                  </a:lnTo>
                  <a:lnTo>
                    <a:pt x="216" y="394"/>
                  </a:lnTo>
                  <a:lnTo>
                    <a:pt x="208" y="384"/>
                  </a:lnTo>
                  <a:lnTo>
                    <a:pt x="202" y="374"/>
                  </a:lnTo>
                  <a:lnTo>
                    <a:pt x="196" y="362"/>
                  </a:lnTo>
                  <a:lnTo>
                    <a:pt x="192" y="350"/>
                  </a:lnTo>
                  <a:lnTo>
                    <a:pt x="189" y="338"/>
                  </a:lnTo>
                  <a:lnTo>
                    <a:pt x="187" y="325"/>
                  </a:lnTo>
                  <a:lnTo>
                    <a:pt x="186" y="313"/>
                  </a:lnTo>
                  <a:lnTo>
                    <a:pt x="187" y="300"/>
                  </a:lnTo>
                  <a:lnTo>
                    <a:pt x="189" y="287"/>
                  </a:lnTo>
                  <a:lnTo>
                    <a:pt x="192" y="274"/>
                  </a:lnTo>
                  <a:lnTo>
                    <a:pt x="196" y="262"/>
                  </a:lnTo>
                  <a:lnTo>
                    <a:pt x="202" y="252"/>
                  </a:lnTo>
                  <a:lnTo>
                    <a:pt x="208" y="241"/>
                  </a:lnTo>
                  <a:lnTo>
                    <a:pt x="216" y="231"/>
                  </a:lnTo>
                  <a:lnTo>
                    <a:pt x="223" y="222"/>
                  </a:lnTo>
                  <a:lnTo>
                    <a:pt x="233" y="213"/>
                  </a:lnTo>
                  <a:lnTo>
                    <a:pt x="242" y="206"/>
                  </a:lnTo>
                  <a:lnTo>
                    <a:pt x="253" y="199"/>
                  </a:lnTo>
                  <a:lnTo>
                    <a:pt x="264" y="194"/>
                  </a:lnTo>
                  <a:lnTo>
                    <a:pt x="276" y="190"/>
                  </a:lnTo>
                  <a:lnTo>
                    <a:pt x="288" y="186"/>
                  </a:lnTo>
                  <a:lnTo>
                    <a:pt x="301" y="184"/>
                  </a:lnTo>
                  <a:lnTo>
                    <a:pt x="314" y="184"/>
                  </a:lnTo>
                  <a:lnTo>
                    <a:pt x="327" y="184"/>
                  </a:lnTo>
                  <a:lnTo>
                    <a:pt x="340" y="186"/>
                  </a:lnTo>
                  <a:lnTo>
                    <a:pt x="352" y="190"/>
                  </a:lnTo>
                  <a:lnTo>
                    <a:pt x="363" y="194"/>
                  </a:lnTo>
                  <a:lnTo>
                    <a:pt x="375" y="199"/>
                  </a:lnTo>
                  <a:lnTo>
                    <a:pt x="386" y="206"/>
                  </a:lnTo>
                  <a:lnTo>
                    <a:pt x="395" y="213"/>
                  </a:lnTo>
                  <a:lnTo>
                    <a:pt x="404" y="222"/>
                  </a:lnTo>
                  <a:lnTo>
                    <a:pt x="413" y="231"/>
                  </a:lnTo>
                  <a:lnTo>
                    <a:pt x="420" y="241"/>
                  </a:lnTo>
                  <a:lnTo>
                    <a:pt x="426" y="252"/>
                  </a:lnTo>
                  <a:lnTo>
                    <a:pt x="432" y="262"/>
                  </a:lnTo>
                  <a:lnTo>
                    <a:pt x="436" y="274"/>
                  </a:lnTo>
                  <a:lnTo>
                    <a:pt x="439" y="287"/>
                  </a:lnTo>
                  <a:lnTo>
                    <a:pt x="441" y="300"/>
                  </a:lnTo>
                  <a:lnTo>
                    <a:pt x="443" y="313"/>
                  </a:lnTo>
                  <a:lnTo>
                    <a:pt x="441" y="325"/>
                  </a:lnTo>
                  <a:lnTo>
                    <a:pt x="439" y="338"/>
                  </a:lnTo>
                  <a:lnTo>
                    <a:pt x="436" y="350"/>
                  </a:lnTo>
                  <a:lnTo>
                    <a:pt x="432" y="362"/>
                  </a:lnTo>
                  <a:lnTo>
                    <a:pt x="426" y="374"/>
                  </a:lnTo>
                  <a:lnTo>
                    <a:pt x="420" y="384"/>
                  </a:lnTo>
                  <a:lnTo>
                    <a:pt x="413" y="394"/>
                  </a:lnTo>
                  <a:lnTo>
                    <a:pt x="404" y="404"/>
                  </a:lnTo>
                  <a:lnTo>
                    <a:pt x="395" y="411"/>
                  </a:lnTo>
                  <a:lnTo>
                    <a:pt x="386" y="418"/>
                  </a:lnTo>
                  <a:lnTo>
                    <a:pt x="375" y="425"/>
                  </a:lnTo>
                  <a:lnTo>
                    <a:pt x="363" y="430"/>
                  </a:lnTo>
                  <a:lnTo>
                    <a:pt x="352" y="436"/>
                  </a:lnTo>
                  <a:lnTo>
                    <a:pt x="340" y="439"/>
                  </a:lnTo>
                  <a:lnTo>
                    <a:pt x="327" y="440"/>
                  </a:lnTo>
                  <a:lnTo>
                    <a:pt x="314" y="441"/>
                  </a:lnTo>
                  <a:close/>
                  <a:moveTo>
                    <a:pt x="621" y="385"/>
                  </a:moveTo>
                  <a:lnTo>
                    <a:pt x="571" y="355"/>
                  </a:lnTo>
                  <a:lnTo>
                    <a:pt x="572" y="346"/>
                  </a:lnTo>
                  <a:lnTo>
                    <a:pt x="573" y="335"/>
                  </a:lnTo>
                  <a:lnTo>
                    <a:pt x="574" y="323"/>
                  </a:lnTo>
                  <a:lnTo>
                    <a:pt x="574" y="313"/>
                  </a:lnTo>
                  <a:lnTo>
                    <a:pt x="574" y="302"/>
                  </a:lnTo>
                  <a:lnTo>
                    <a:pt x="573" y="291"/>
                  </a:lnTo>
                  <a:lnTo>
                    <a:pt x="572" y="280"/>
                  </a:lnTo>
                  <a:lnTo>
                    <a:pt x="570" y="269"/>
                  </a:lnTo>
                  <a:lnTo>
                    <a:pt x="620" y="241"/>
                  </a:lnTo>
                  <a:lnTo>
                    <a:pt x="623" y="239"/>
                  </a:lnTo>
                  <a:lnTo>
                    <a:pt x="624" y="237"/>
                  </a:lnTo>
                  <a:lnTo>
                    <a:pt x="627" y="234"/>
                  </a:lnTo>
                  <a:lnTo>
                    <a:pt x="628" y="231"/>
                  </a:lnTo>
                  <a:lnTo>
                    <a:pt x="628" y="228"/>
                  </a:lnTo>
                  <a:lnTo>
                    <a:pt x="628" y="226"/>
                  </a:lnTo>
                  <a:lnTo>
                    <a:pt x="628" y="223"/>
                  </a:lnTo>
                  <a:lnTo>
                    <a:pt x="625" y="219"/>
                  </a:lnTo>
                  <a:lnTo>
                    <a:pt x="551" y="90"/>
                  </a:lnTo>
                  <a:lnTo>
                    <a:pt x="548" y="87"/>
                  </a:lnTo>
                  <a:lnTo>
                    <a:pt x="546" y="85"/>
                  </a:lnTo>
                  <a:lnTo>
                    <a:pt x="544" y="84"/>
                  </a:lnTo>
                  <a:lnTo>
                    <a:pt x="541" y="83"/>
                  </a:lnTo>
                  <a:lnTo>
                    <a:pt x="539" y="81"/>
                  </a:lnTo>
                  <a:lnTo>
                    <a:pt x="536" y="81"/>
                  </a:lnTo>
                  <a:lnTo>
                    <a:pt x="532" y="83"/>
                  </a:lnTo>
                  <a:lnTo>
                    <a:pt x="530" y="84"/>
                  </a:lnTo>
                  <a:lnTo>
                    <a:pt x="481" y="113"/>
                  </a:lnTo>
                  <a:lnTo>
                    <a:pt x="465" y="99"/>
                  </a:lnTo>
                  <a:lnTo>
                    <a:pt x="447" y="88"/>
                  </a:lnTo>
                  <a:lnTo>
                    <a:pt x="438" y="83"/>
                  </a:lnTo>
                  <a:lnTo>
                    <a:pt x="429" y="77"/>
                  </a:lnTo>
                  <a:lnTo>
                    <a:pt x="418" y="73"/>
                  </a:lnTo>
                  <a:lnTo>
                    <a:pt x="407" y="69"/>
                  </a:lnTo>
                  <a:lnTo>
                    <a:pt x="407" y="15"/>
                  </a:lnTo>
                  <a:lnTo>
                    <a:pt x="407" y="12"/>
                  </a:lnTo>
                  <a:lnTo>
                    <a:pt x="406" y="10"/>
                  </a:lnTo>
                  <a:lnTo>
                    <a:pt x="404" y="7"/>
                  </a:lnTo>
                  <a:lnTo>
                    <a:pt x="403" y="4"/>
                  </a:lnTo>
                  <a:lnTo>
                    <a:pt x="401" y="2"/>
                  </a:lnTo>
                  <a:lnTo>
                    <a:pt x="398" y="1"/>
                  </a:lnTo>
                  <a:lnTo>
                    <a:pt x="395" y="0"/>
                  </a:lnTo>
                  <a:lnTo>
                    <a:pt x="392" y="0"/>
                  </a:lnTo>
                  <a:lnTo>
                    <a:pt x="241" y="0"/>
                  </a:lnTo>
                  <a:lnTo>
                    <a:pt x="238" y="0"/>
                  </a:lnTo>
                  <a:lnTo>
                    <a:pt x="235" y="1"/>
                  </a:lnTo>
                  <a:lnTo>
                    <a:pt x="233" y="2"/>
                  </a:lnTo>
                  <a:lnTo>
                    <a:pt x="231" y="4"/>
                  </a:lnTo>
                  <a:lnTo>
                    <a:pt x="229" y="7"/>
                  </a:lnTo>
                  <a:lnTo>
                    <a:pt x="227" y="10"/>
                  </a:lnTo>
                  <a:lnTo>
                    <a:pt x="226" y="12"/>
                  </a:lnTo>
                  <a:lnTo>
                    <a:pt x="226" y="15"/>
                  </a:lnTo>
                  <a:lnTo>
                    <a:pt x="226" y="69"/>
                  </a:lnTo>
                  <a:lnTo>
                    <a:pt x="216" y="72"/>
                  </a:lnTo>
                  <a:lnTo>
                    <a:pt x="206" y="76"/>
                  </a:lnTo>
                  <a:lnTo>
                    <a:pt x="196" y="80"/>
                  </a:lnTo>
                  <a:lnTo>
                    <a:pt x="187" y="86"/>
                  </a:lnTo>
                  <a:lnTo>
                    <a:pt x="177" y="91"/>
                  </a:lnTo>
                  <a:lnTo>
                    <a:pt x="168" y="98"/>
                  </a:lnTo>
                  <a:lnTo>
                    <a:pt x="159" y="105"/>
                  </a:lnTo>
                  <a:lnTo>
                    <a:pt x="149" y="113"/>
                  </a:lnTo>
                  <a:lnTo>
                    <a:pt x="98" y="84"/>
                  </a:lnTo>
                  <a:lnTo>
                    <a:pt x="96" y="83"/>
                  </a:lnTo>
                  <a:lnTo>
                    <a:pt x="93" y="81"/>
                  </a:lnTo>
                  <a:lnTo>
                    <a:pt x="90" y="81"/>
                  </a:lnTo>
                  <a:lnTo>
                    <a:pt x="87" y="83"/>
                  </a:lnTo>
                  <a:lnTo>
                    <a:pt x="84" y="84"/>
                  </a:lnTo>
                  <a:lnTo>
                    <a:pt x="82" y="85"/>
                  </a:lnTo>
                  <a:lnTo>
                    <a:pt x="80" y="87"/>
                  </a:lnTo>
                  <a:lnTo>
                    <a:pt x="78" y="90"/>
                  </a:lnTo>
                  <a:lnTo>
                    <a:pt x="3" y="219"/>
                  </a:lnTo>
                  <a:lnTo>
                    <a:pt x="1" y="222"/>
                  </a:lnTo>
                  <a:lnTo>
                    <a:pt x="1" y="225"/>
                  </a:lnTo>
                  <a:lnTo>
                    <a:pt x="1" y="228"/>
                  </a:lnTo>
                  <a:lnTo>
                    <a:pt x="1" y="230"/>
                  </a:lnTo>
                  <a:lnTo>
                    <a:pt x="4" y="236"/>
                  </a:lnTo>
                  <a:lnTo>
                    <a:pt x="8" y="241"/>
                  </a:lnTo>
                  <a:lnTo>
                    <a:pt x="57" y="269"/>
                  </a:lnTo>
                  <a:lnTo>
                    <a:pt x="56" y="280"/>
                  </a:lnTo>
                  <a:lnTo>
                    <a:pt x="55" y="291"/>
                  </a:lnTo>
                  <a:lnTo>
                    <a:pt x="54" y="302"/>
                  </a:lnTo>
                  <a:lnTo>
                    <a:pt x="54" y="313"/>
                  </a:lnTo>
                  <a:lnTo>
                    <a:pt x="54" y="323"/>
                  </a:lnTo>
                  <a:lnTo>
                    <a:pt x="55" y="335"/>
                  </a:lnTo>
                  <a:lnTo>
                    <a:pt x="56" y="346"/>
                  </a:lnTo>
                  <a:lnTo>
                    <a:pt x="57" y="355"/>
                  </a:lnTo>
                  <a:lnTo>
                    <a:pt x="7" y="385"/>
                  </a:lnTo>
                  <a:lnTo>
                    <a:pt x="5" y="387"/>
                  </a:lnTo>
                  <a:lnTo>
                    <a:pt x="3" y="389"/>
                  </a:lnTo>
                  <a:lnTo>
                    <a:pt x="2" y="391"/>
                  </a:lnTo>
                  <a:lnTo>
                    <a:pt x="1" y="394"/>
                  </a:lnTo>
                  <a:lnTo>
                    <a:pt x="0" y="396"/>
                  </a:lnTo>
                  <a:lnTo>
                    <a:pt x="1" y="399"/>
                  </a:lnTo>
                  <a:lnTo>
                    <a:pt x="1" y="402"/>
                  </a:lnTo>
                  <a:lnTo>
                    <a:pt x="2" y="405"/>
                  </a:lnTo>
                  <a:lnTo>
                    <a:pt x="78" y="536"/>
                  </a:lnTo>
                  <a:lnTo>
                    <a:pt x="81" y="540"/>
                  </a:lnTo>
                  <a:lnTo>
                    <a:pt x="86" y="543"/>
                  </a:lnTo>
                  <a:lnTo>
                    <a:pt x="89" y="544"/>
                  </a:lnTo>
                  <a:lnTo>
                    <a:pt x="93" y="544"/>
                  </a:lnTo>
                  <a:lnTo>
                    <a:pt x="95" y="543"/>
                  </a:lnTo>
                  <a:lnTo>
                    <a:pt x="98" y="542"/>
                  </a:lnTo>
                  <a:lnTo>
                    <a:pt x="149" y="513"/>
                  </a:lnTo>
                  <a:lnTo>
                    <a:pt x="159" y="520"/>
                  </a:lnTo>
                  <a:lnTo>
                    <a:pt x="168" y="527"/>
                  </a:lnTo>
                  <a:lnTo>
                    <a:pt x="177" y="533"/>
                  </a:lnTo>
                  <a:lnTo>
                    <a:pt x="187" y="539"/>
                  </a:lnTo>
                  <a:lnTo>
                    <a:pt x="196" y="544"/>
                  </a:lnTo>
                  <a:lnTo>
                    <a:pt x="206" y="549"/>
                  </a:lnTo>
                  <a:lnTo>
                    <a:pt x="216" y="552"/>
                  </a:lnTo>
                  <a:lnTo>
                    <a:pt x="226" y="556"/>
                  </a:lnTo>
                  <a:lnTo>
                    <a:pt x="226" y="614"/>
                  </a:lnTo>
                  <a:lnTo>
                    <a:pt x="226" y="617"/>
                  </a:lnTo>
                  <a:lnTo>
                    <a:pt x="227" y="620"/>
                  </a:lnTo>
                  <a:lnTo>
                    <a:pt x="229" y="623"/>
                  </a:lnTo>
                  <a:lnTo>
                    <a:pt x="231" y="625"/>
                  </a:lnTo>
                  <a:lnTo>
                    <a:pt x="233" y="627"/>
                  </a:lnTo>
                  <a:lnTo>
                    <a:pt x="235" y="628"/>
                  </a:lnTo>
                  <a:lnTo>
                    <a:pt x="238" y="629"/>
                  </a:lnTo>
                  <a:lnTo>
                    <a:pt x="241" y="629"/>
                  </a:lnTo>
                  <a:lnTo>
                    <a:pt x="392" y="629"/>
                  </a:lnTo>
                  <a:lnTo>
                    <a:pt x="395" y="629"/>
                  </a:lnTo>
                  <a:lnTo>
                    <a:pt x="398" y="628"/>
                  </a:lnTo>
                  <a:lnTo>
                    <a:pt x="401" y="627"/>
                  </a:lnTo>
                  <a:lnTo>
                    <a:pt x="403" y="625"/>
                  </a:lnTo>
                  <a:lnTo>
                    <a:pt x="404" y="623"/>
                  </a:lnTo>
                  <a:lnTo>
                    <a:pt x="406" y="620"/>
                  </a:lnTo>
                  <a:lnTo>
                    <a:pt x="407" y="617"/>
                  </a:lnTo>
                  <a:lnTo>
                    <a:pt x="407" y="614"/>
                  </a:lnTo>
                  <a:lnTo>
                    <a:pt x="407" y="556"/>
                  </a:lnTo>
                  <a:lnTo>
                    <a:pt x="418" y="552"/>
                  </a:lnTo>
                  <a:lnTo>
                    <a:pt x="429" y="548"/>
                  </a:lnTo>
                  <a:lnTo>
                    <a:pt x="438" y="544"/>
                  </a:lnTo>
                  <a:lnTo>
                    <a:pt x="447" y="538"/>
                  </a:lnTo>
                  <a:lnTo>
                    <a:pt x="465" y="527"/>
                  </a:lnTo>
                  <a:lnTo>
                    <a:pt x="481" y="513"/>
                  </a:lnTo>
                  <a:lnTo>
                    <a:pt x="530" y="542"/>
                  </a:lnTo>
                  <a:lnTo>
                    <a:pt x="533" y="543"/>
                  </a:lnTo>
                  <a:lnTo>
                    <a:pt x="537" y="544"/>
                  </a:lnTo>
                  <a:lnTo>
                    <a:pt x="539" y="544"/>
                  </a:lnTo>
                  <a:lnTo>
                    <a:pt x="542" y="543"/>
                  </a:lnTo>
                  <a:lnTo>
                    <a:pt x="545" y="543"/>
                  </a:lnTo>
                  <a:lnTo>
                    <a:pt x="547" y="540"/>
                  </a:lnTo>
                  <a:lnTo>
                    <a:pt x="550" y="539"/>
                  </a:lnTo>
                  <a:lnTo>
                    <a:pt x="552" y="536"/>
                  </a:lnTo>
                  <a:lnTo>
                    <a:pt x="627" y="405"/>
                  </a:lnTo>
                  <a:lnTo>
                    <a:pt x="628" y="402"/>
                  </a:lnTo>
                  <a:lnTo>
                    <a:pt x="628" y="399"/>
                  </a:lnTo>
                  <a:lnTo>
                    <a:pt x="629" y="396"/>
                  </a:lnTo>
                  <a:lnTo>
                    <a:pt x="628" y="394"/>
                  </a:lnTo>
                  <a:lnTo>
                    <a:pt x="627" y="391"/>
                  </a:lnTo>
                  <a:lnTo>
                    <a:pt x="625" y="389"/>
                  </a:lnTo>
                  <a:lnTo>
                    <a:pt x="623" y="387"/>
                  </a:lnTo>
                  <a:lnTo>
                    <a:pt x="621" y="38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41" name="Freeform 4360">
              <a:extLst>
                <a:ext uri="{FF2B5EF4-FFF2-40B4-BE49-F238E27FC236}">
                  <a16:creationId xmlns:a16="http://schemas.microsoft.com/office/drawing/2014/main" id="{CDB8F87B-81A2-480F-ADA8-BFB5FD890ACD}"/>
                </a:ext>
              </a:extLst>
            </p:cNvPr>
            <p:cNvSpPr>
              <a:spLocks noEditPoints="1"/>
            </p:cNvSpPr>
            <p:nvPr/>
          </p:nvSpPr>
          <p:spPr bwMode="auto">
            <a:xfrm>
              <a:off x="7781925" y="1387475"/>
              <a:ext cx="115888" cy="117475"/>
            </a:xfrm>
            <a:custGeom>
              <a:avLst/>
              <a:gdLst>
                <a:gd name="T0" fmla="*/ 160 w 362"/>
                <a:gd name="T1" fmla="*/ 252 h 369"/>
                <a:gd name="T2" fmla="*/ 135 w 362"/>
                <a:gd name="T3" fmla="*/ 238 h 369"/>
                <a:gd name="T4" fmla="*/ 118 w 362"/>
                <a:gd name="T5" fmla="*/ 218 h 369"/>
                <a:gd name="T6" fmla="*/ 109 w 362"/>
                <a:gd name="T7" fmla="*/ 190 h 369"/>
                <a:gd name="T8" fmla="*/ 113 w 362"/>
                <a:gd name="T9" fmla="*/ 162 h 369"/>
                <a:gd name="T10" fmla="*/ 125 w 362"/>
                <a:gd name="T11" fmla="*/ 138 h 369"/>
                <a:gd name="T12" fmla="*/ 147 w 362"/>
                <a:gd name="T13" fmla="*/ 121 h 369"/>
                <a:gd name="T14" fmla="*/ 174 w 362"/>
                <a:gd name="T15" fmla="*/ 112 h 369"/>
                <a:gd name="T16" fmla="*/ 202 w 362"/>
                <a:gd name="T17" fmla="*/ 114 h 369"/>
                <a:gd name="T18" fmla="*/ 226 w 362"/>
                <a:gd name="T19" fmla="*/ 128 h 369"/>
                <a:gd name="T20" fmla="*/ 244 w 362"/>
                <a:gd name="T21" fmla="*/ 149 h 369"/>
                <a:gd name="T22" fmla="*/ 252 w 362"/>
                <a:gd name="T23" fmla="*/ 176 h 369"/>
                <a:gd name="T24" fmla="*/ 250 w 362"/>
                <a:gd name="T25" fmla="*/ 205 h 369"/>
                <a:gd name="T26" fmla="*/ 236 w 362"/>
                <a:gd name="T27" fmla="*/ 229 h 369"/>
                <a:gd name="T28" fmla="*/ 215 w 362"/>
                <a:gd name="T29" fmla="*/ 247 h 369"/>
                <a:gd name="T30" fmla="*/ 189 w 362"/>
                <a:gd name="T31" fmla="*/ 254 h 369"/>
                <a:gd name="T32" fmla="*/ 328 w 362"/>
                <a:gd name="T33" fmla="*/ 195 h 369"/>
                <a:gd name="T34" fmla="*/ 354 w 362"/>
                <a:gd name="T35" fmla="*/ 144 h 369"/>
                <a:gd name="T36" fmla="*/ 361 w 362"/>
                <a:gd name="T37" fmla="*/ 136 h 369"/>
                <a:gd name="T38" fmla="*/ 360 w 362"/>
                <a:gd name="T39" fmla="*/ 124 h 369"/>
                <a:gd name="T40" fmla="*/ 316 w 362"/>
                <a:gd name="T41" fmla="*/ 53 h 369"/>
                <a:gd name="T42" fmla="*/ 304 w 362"/>
                <a:gd name="T43" fmla="*/ 52 h 369"/>
                <a:gd name="T44" fmla="*/ 256 w 362"/>
                <a:gd name="T45" fmla="*/ 56 h 369"/>
                <a:gd name="T46" fmla="*/ 236 w 362"/>
                <a:gd name="T47" fmla="*/ 10 h 369"/>
                <a:gd name="T48" fmla="*/ 229 w 362"/>
                <a:gd name="T49" fmla="*/ 2 h 369"/>
                <a:gd name="T50" fmla="*/ 146 w 362"/>
                <a:gd name="T51" fmla="*/ 0 h 369"/>
                <a:gd name="T52" fmla="*/ 135 w 362"/>
                <a:gd name="T53" fmla="*/ 3 h 369"/>
                <a:gd name="T54" fmla="*/ 131 w 362"/>
                <a:gd name="T55" fmla="*/ 14 h 369"/>
                <a:gd name="T56" fmla="*/ 99 w 362"/>
                <a:gd name="T57" fmla="*/ 63 h 369"/>
                <a:gd name="T58" fmla="*/ 55 w 362"/>
                <a:gd name="T59" fmla="*/ 51 h 369"/>
                <a:gd name="T60" fmla="*/ 44 w 362"/>
                <a:gd name="T61" fmla="*/ 54 h 369"/>
                <a:gd name="T62" fmla="*/ 1 w 362"/>
                <a:gd name="T63" fmla="*/ 126 h 369"/>
                <a:gd name="T64" fmla="*/ 2 w 362"/>
                <a:gd name="T65" fmla="*/ 139 h 369"/>
                <a:gd name="T66" fmla="*/ 36 w 362"/>
                <a:gd name="T67" fmla="*/ 160 h 369"/>
                <a:gd name="T68" fmla="*/ 36 w 362"/>
                <a:gd name="T69" fmla="*/ 207 h 369"/>
                <a:gd name="T70" fmla="*/ 1 w 362"/>
                <a:gd name="T71" fmla="*/ 230 h 369"/>
                <a:gd name="T72" fmla="*/ 1 w 362"/>
                <a:gd name="T73" fmla="*/ 240 h 369"/>
                <a:gd name="T74" fmla="*/ 44 w 362"/>
                <a:gd name="T75" fmla="*/ 313 h 369"/>
                <a:gd name="T76" fmla="*/ 60 w 362"/>
                <a:gd name="T77" fmla="*/ 314 h 369"/>
                <a:gd name="T78" fmla="*/ 120 w 362"/>
                <a:gd name="T79" fmla="*/ 316 h 369"/>
                <a:gd name="T80" fmla="*/ 132 w 362"/>
                <a:gd name="T81" fmla="*/ 359 h 369"/>
                <a:gd name="T82" fmla="*/ 140 w 362"/>
                <a:gd name="T83" fmla="*/ 368 h 369"/>
                <a:gd name="T84" fmla="*/ 225 w 362"/>
                <a:gd name="T85" fmla="*/ 368 h 369"/>
                <a:gd name="T86" fmla="*/ 233 w 362"/>
                <a:gd name="T87" fmla="*/ 361 h 369"/>
                <a:gd name="T88" fmla="*/ 237 w 362"/>
                <a:gd name="T89" fmla="*/ 321 h 369"/>
                <a:gd name="T90" fmla="*/ 274 w 362"/>
                <a:gd name="T91" fmla="*/ 298 h 369"/>
                <a:gd name="T92" fmla="*/ 310 w 362"/>
                <a:gd name="T93" fmla="*/ 316 h 369"/>
                <a:gd name="T94" fmla="*/ 360 w 362"/>
                <a:gd name="T95" fmla="*/ 243 h 369"/>
                <a:gd name="T96" fmla="*/ 362 w 362"/>
                <a:gd name="T97" fmla="*/ 232 h 369"/>
                <a:gd name="T98" fmla="*/ 354 w 362"/>
                <a:gd name="T99" fmla="*/ 223 h 3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362" h="369">
                  <a:moveTo>
                    <a:pt x="181" y="255"/>
                  </a:moveTo>
                  <a:lnTo>
                    <a:pt x="174" y="254"/>
                  </a:lnTo>
                  <a:lnTo>
                    <a:pt x="166" y="253"/>
                  </a:lnTo>
                  <a:lnTo>
                    <a:pt x="160" y="252"/>
                  </a:lnTo>
                  <a:lnTo>
                    <a:pt x="153" y="249"/>
                  </a:lnTo>
                  <a:lnTo>
                    <a:pt x="147" y="247"/>
                  </a:lnTo>
                  <a:lnTo>
                    <a:pt x="141" y="243"/>
                  </a:lnTo>
                  <a:lnTo>
                    <a:pt x="135" y="238"/>
                  </a:lnTo>
                  <a:lnTo>
                    <a:pt x="131" y="234"/>
                  </a:lnTo>
                  <a:lnTo>
                    <a:pt x="125" y="229"/>
                  </a:lnTo>
                  <a:lnTo>
                    <a:pt x="122" y="223"/>
                  </a:lnTo>
                  <a:lnTo>
                    <a:pt x="118" y="218"/>
                  </a:lnTo>
                  <a:lnTo>
                    <a:pt x="115" y="212"/>
                  </a:lnTo>
                  <a:lnTo>
                    <a:pt x="113" y="205"/>
                  </a:lnTo>
                  <a:lnTo>
                    <a:pt x="110" y="198"/>
                  </a:lnTo>
                  <a:lnTo>
                    <a:pt x="109" y="190"/>
                  </a:lnTo>
                  <a:lnTo>
                    <a:pt x="109" y="183"/>
                  </a:lnTo>
                  <a:lnTo>
                    <a:pt x="109" y="176"/>
                  </a:lnTo>
                  <a:lnTo>
                    <a:pt x="110" y="169"/>
                  </a:lnTo>
                  <a:lnTo>
                    <a:pt x="113" y="162"/>
                  </a:lnTo>
                  <a:lnTo>
                    <a:pt x="115" y="156"/>
                  </a:lnTo>
                  <a:lnTo>
                    <a:pt x="118" y="149"/>
                  </a:lnTo>
                  <a:lnTo>
                    <a:pt x="122" y="143"/>
                  </a:lnTo>
                  <a:lnTo>
                    <a:pt x="125" y="138"/>
                  </a:lnTo>
                  <a:lnTo>
                    <a:pt x="131" y="132"/>
                  </a:lnTo>
                  <a:lnTo>
                    <a:pt x="135" y="128"/>
                  </a:lnTo>
                  <a:lnTo>
                    <a:pt x="141" y="124"/>
                  </a:lnTo>
                  <a:lnTo>
                    <a:pt x="147" y="121"/>
                  </a:lnTo>
                  <a:lnTo>
                    <a:pt x="153" y="117"/>
                  </a:lnTo>
                  <a:lnTo>
                    <a:pt x="160" y="114"/>
                  </a:lnTo>
                  <a:lnTo>
                    <a:pt x="166" y="113"/>
                  </a:lnTo>
                  <a:lnTo>
                    <a:pt x="174" y="112"/>
                  </a:lnTo>
                  <a:lnTo>
                    <a:pt x="181" y="111"/>
                  </a:lnTo>
                  <a:lnTo>
                    <a:pt x="189" y="112"/>
                  </a:lnTo>
                  <a:lnTo>
                    <a:pt x="195" y="113"/>
                  </a:lnTo>
                  <a:lnTo>
                    <a:pt x="202" y="114"/>
                  </a:lnTo>
                  <a:lnTo>
                    <a:pt x="209" y="117"/>
                  </a:lnTo>
                  <a:lnTo>
                    <a:pt x="215" y="121"/>
                  </a:lnTo>
                  <a:lnTo>
                    <a:pt x="221" y="124"/>
                  </a:lnTo>
                  <a:lnTo>
                    <a:pt x="226" y="128"/>
                  </a:lnTo>
                  <a:lnTo>
                    <a:pt x="231" y="132"/>
                  </a:lnTo>
                  <a:lnTo>
                    <a:pt x="236" y="138"/>
                  </a:lnTo>
                  <a:lnTo>
                    <a:pt x="240" y="143"/>
                  </a:lnTo>
                  <a:lnTo>
                    <a:pt x="244" y="149"/>
                  </a:lnTo>
                  <a:lnTo>
                    <a:pt x="247" y="156"/>
                  </a:lnTo>
                  <a:lnTo>
                    <a:pt x="250" y="162"/>
                  </a:lnTo>
                  <a:lnTo>
                    <a:pt x="251" y="169"/>
                  </a:lnTo>
                  <a:lnTo>
                    <a:pt x="252" y="176"/>
                  </a:lnTo>
                  <a:lnTo>
                    <a:pt x="253" y="183"/>
                  </a:lnTo>
                  <a:lnTo>
                    <a:pt x="252" y="190"/>
                  </a:lnTo>
                  <a:lnTo>
                    <a:pt x="251" y="198"/>
                  </a:lnTo>
                  <a:lnTo>
                    <a:pt x="250" y="205"/>
                  </a:lnTo>
                  <a:lnTo>
                    <a:pt x="247" y="212"/>
                  </a:lnTo>
                  <a:lnTo>
                    <a:pt x="244" y="218"/>
                  </a:lnTo>
                  <a:lnTo>
                    <a:pt x="240" y="223"/>
                  </a:lnTo>
                  <a:lnTo>
                    <a:pt x="236" y="229"/>
                  </a:lnTo>
                  <a:lnTo>
                    <a:pt x="231" y="234"/>
                  </a:lnTo>
                  <a:lnTo>
                    <a:pt x="226" y="238"/>
                  </a:lnTo>
                  <a:lnTo>
                    <a:pt x="221" y="243"/>
                  </a:lnTo>
                  <a:lnTo>
                    <a:pt x="215" y="247"/>
                  </a:lnTo>
                  <a:lnTo>
                    <a:pt x="209" y="249"/>
                  </a:lnTo>
                  <a:lnTo>
                    <a:pt x="202" y="252"/>
                  </a:lnTo>
                  <a:lnTo>
                    <a:pt x="195" y="253"/>
                  </a:lnTo>
                  <a:lnTo>
                    <a:pt x="189" y="254"/>
                  </a:lnTo>
                  <a:lnTo>
                    <a:pt x="181" y="255"/>
                  </a:lnTo>
                  <a:close/>
                  <a:moveTo>
                    <a:pt x="354" y="223"/>
                  </a:moveTo>
                  <a:lnTo>
                    <a:pt x="327" y="207"/>
                  </a:lnTo>
                  <a:lnTo>
                    <a:pt x="328" y="195"/>
                  </a:lnTo>
                  <a:lnTo>
                    <a:pt x="328" y="183"/>
                  </a:lnTo>
                  <a:lnTo>
                    <a:pt x="328" y="172"/>
                  </a:lnTo>
                  <a:lnTo>
                    <a:pt x="327" y="160"/>
                  </a:lnTo>
                  <a:lnTo>
                    <a:pt x="354" y="144"/>
                  </a:lnTo>
                  <a:lnTo>
                    <a:pt x="357" y="143"/>
                  </a:lnTo>
                  <a:lnTo>
                    <a:pt x="359" y="141"/>
                  </a:lnTo>
                  <a:lnTo>
                    <a:pt x="360" y="139"/>
                  </a:lnTo>
                  <a:lnTo>
                    <a:pt x="361" y="136"/>
                  </a:lnTo>
                  <a:lnTo>
                    <a:pt x="362" y="132"/>
                  </a:lnTo>
                  <a:lnTo>
                    <a:pt x="362" y="129"/>
                  </a:lnTo>
                  <a:lnTo>
                    <a:pt x="361" y="126"/>
                  </a:lnTo>
                  <a:lnTo>
                    <a:pt x="360" y="124"/>
                  </a:lnTo>
                  <a:lnTo>
                    <a:pt x="322" y="59"/>
                  </a:lnTo>
                  <a:lnTo>
                    <a:pt x="320" y="56"/>
                  </a:lnTo>
                  <a:lnTo>
                    <a:pt x="318" y="54"/>
                  </a:lnTo>
                  <a:lnTo>
                    <a:pt x="316" y="53"/>
                  </a:lnTo>
                  <a:lnTo>
                    <a:pt x="313" y="51"/>
                  </a:lnTo>
                  <a:lnTo>
                    <a:pt x="309" y="51"/>
                  </a:lnTo>
                  <a:lnTo>
                    <a:pt x="307" y="51"/>
                  </a:lnTo>
                  <a:lnTo>
                    <a:pt x="304" y="52"/>
                  </a:lnTo>
                  <a:lnTo>
                    <a:pt x="301" y="53"/>
                  </a:lnTo>
                  <a:lnTo>
                    <a:pt x="274" y="69"/>
                  </a:lnTo>
                  <a:lnTo>
                    <a:pt x="266" y="63"/>
                  </a:lnTo>
                  <a:lnTo>
                    <a:pt x="256" y="56"/>
                  </a:lnTo>
                  <a:lnTo>
                    <a:pt x="246" y="51"/>
                  </a:lnTo>
                  <a:lnTo>
                    <a:pt x="237" y="47"/>
                  </a:lnTo>
                  <a:lnTo>
                    <a:pt x="237" y="14"/>
                  </a:lnTo>
                  <a:lnTo>
                    <a:pt x="236" y="10"/>
                  </a:lnTo>
                  <a:lnTo>
                    <a:pt x="236" y="8"/>
                  </a:lnTo>
                  <a:lnTo>
                    <a:pt x="233" y="5"/>
                  </a:lnTo>
                  <a:lnTo>
                    <a:pt x="232" y="3"/>
                  </a:lnTo>
                  <a:lnTo>
                    <a:pt x="229" y="2"/>
                  </a:lnTo>
                  <a:lnTo>
                    <a:pt x="227" y="1"/>
                  </a:lnTo>
                  <a:lnTo>
                    <a:pt x="224" y="0"/>
                  </a:lnTo>
                  <a:lnTo>
                    <a:pt x="222" y="0"/>
                  </a:lnTo>
                  <a:lnTo>
                    <a:pt x="146" y="0"/>
                  </a:lnTo>
                  <a:lnTo>
                    <a:pt x="143" y="0"/>
                  </a:lnTo>
                  <a:lnTo>
                    <a:pt x="140" y="1"/>
                  </a:lnTo>
                  <a:lnTo>
                    <a:pt x="137" y="2"/>
                  </a:lnTo>
                  <a:lnTo>
                    <a:pt x="135" y="3"/>
                  </a:lnTo>
                  <a:lnTo>
                    <a:pt x="134" y="5"/>
                  </a:lnTo>
                  <a:lnTo>
                    <a:pt x="132" y="8"/>
                  </a:lnTo>
                  <a:lnTo>
                    <a:pt x="132" y="10"/>
                  </a:lnTo>
                  <a:lnTo>
                    <a:pt x="131" y="14"/>
                  </a:lnTo>
                  <a:lnTo>
                    <a:pt x="131" y="47"/>
                  </a:lnTo>
                  <a:lnTo>
                    <a:pt x="120" y="52"/>
                  </a:lnTo>
                  <a:lnTo>
                    <a:pt x="109" y="57"/>
                  </a:lnTo>
                  <a:lnTo>
                    <a:pt x="99" y="63"/>
                  </a:lnTo>
                  <a:lnTo>
                    <a:pt x="90" y="69"/>
                  </a:lnTo>
                  <a:lnTo>
                    <a:pt x="61" y="53"/>
                  </a:lnTo>
                  <a:lnTo>
                    <a:pt x="58" y="52"/>
                  </a:lnTo>
                  <a:lnTo>
                    <a:pt x="55" y="51"/>
                  </a:lnTo>
                  <a:lnTo>
                    <a:pt x="53" y="51"/>
                  </a:lnTo>
                  <a:lnTo>
                    <a:pt x="49" y="51"/>
                  </a:lnTo>
                  <a:lnTo>
                    <a:pt x="47" y="52"/>
                  </a:lnTo>
                  <a:lnTo>
                    <a:pt x="44" y="54"/>
                  </a:lnTo>
                  <a:lnTo>
                    <a:pt x="42" y="56"/>
                  </a:lnTo>
                  <a:lnTo>
                    <a:pt x="41" y="59"/>
                  </a:lnTo>
                  <a:lnTo>
                    <a:pt x="2" y="124"/>
                  </a:lnTo>
                  <a:lnTo>
                    <a:pt x="1" y="126"/>
                  </a:lnTo>
                  <a:lnTo>
                    <a:pt x="0" y="129"/>
                  </a:lnTo>
                  <a:lnTo>
                    <a:pt x="0" y="132"/>
                  </a:lnTo>
                  <a:lnTo>
                    <a:pt x="1" y="136"/>
                  </a:lnTo>
                  <a:lnTo>
                    <a:pt x="2" y="139"/>
                  </a:lnTo>
                  <a:lnTo>
                    <a:pt x="3" y="141"/>
                  </a:lnTo>
                  <a:lnTo>
                    <a:pt x="6" y="143"/>
                  </a:lnTo>
                  <a:lnTo>
                    <a:pt x="8" y="144"/>
                  </a:lnTo>
                  <a:lnTo>
                    <a:pt x="36" y="160"/>
                  </a:lnTo>
                  <a:lnTo>
                    <a:pt x="34" y="172"/>
                  </a:lnTo>
                  <a:lnTo>
                    <a:pt x="34" y="183"/>
                  </a:lnTo>
                  <a:lnTo>
                    <a:pt x="34" y="195"/>
                  </a:lnTo>
                  <a:lnTo>
                    <a:pt x="36" y="207"/>
                  </a:lnTo>
                  <a:lnTo>
                    <a:pt x="8" y="223"/>
                  </a:lnTo>
                  <a:lnTo>
                    <a:pt x="6" y="224"/>
                  </a:lnTo>
                  <a:lnTo>
                    <a:pt x="3" y="227"/>
                  </a:lnTo>
                  <a:lnTo>
                    <a:pt x="1" y="230"/>
                  </a:lnTo>
                  <a:lnTo>
                    <a:pt x="0" y="233"/>
                  </a:lnTo>
                  <a:lnTo>
                    <a:pt x="0" y="235"/>
                  </a:lnTo>
                  <a:lnTo>
                    <a:pt x="0" y="237"/>
                  </a:lnTo>
                  <a:lnTo>
                    <a:pt x="1" y="240"/>
                  </a:lnTo>
                  <a:lnTo>
                    <a:pt x="2" y="243"/>
                  </a:lnTo>
                  <a:lnTo>
                    <a:pt x="40" y="309"/>
                  </a:lnTo>
                  <a:lnTo>
                    <a:pt x="42" y="311"/>
                  </a:lnTo>
                  <a:lnTo>
                    <a:pt x="44" y="313"/>
                  </a:lnTo>
                  <a:lnTo>
                    <a:pt x="46" y="314"/>
                  </a:lnTo>
                  <a:lnTo>
                    <a:pt x="48" y="315"/>
                  </a:lnTo>
                  <a:lnTo>
                    <a:pt x="55" y="316"/>
                  </a:lnTo>
                  <a:lnTo>
                    <a:pt x="60" y="314"/>
                  </a:lnTo>
                  <a:lnTo>
                    <a:pt x="90" y="297"/>
                  </a:lnTo>
                  <a:lnTo>
                    <a:pt x="99" y="304"/>
                  </a:lnTo>
                  <a:lnTo>
                    <a:pt x="109" y="310"/>
                  </a:lnTo>
                  <a:lnTo>
                    <a:pt x="120" y="316"/>
                  </a:lnTo>
                  <a:lnTo>
                    <a:pt x="131" y="321"/>
                  </a:lnTo>
                  <a:lnTo>
                    <a:pt x="131" y="354"/>
                  </a:lnTo>
                  <a:lnTo>
                    <a:pt x="132" y="356"/>
                  </a:lnTo>
                  <a:lnTo>
                    <a:pt x="132" y="359"/>
                  </a:lnTo>
                  <a:lnTo>
                    <a:pt x="134" y="361"/>
                  </a:lnTo>
                  <a:lnTo>
                    <a:pt x="135" y="363"/>
                  </a:lnTo>
                  <a:lnTo>
                    <a:pt x="137" y="366"/>
                  </a:lnTo>
                  <a:lnTo>
                    <a:pt x="140" y="368"/>
                  </a:lnTo>
                  <a:lnTo>
                    <a:pt x="143" y="368"/>
                  </a:lnTo>
                  <a:lnTo>
                    <a:pt x="146" y="369"/>
                  </a:lnTo>
                  <a:lnTo>
                    <a:pt x="222" y="369"/>
                  </a:lnTo>
                  <a:lnTo>
                    <a:pt x="225" y="368"/>
                  </a:lnTo>
                  <a:lnTo>
                    <a:pt x="227" y="368"/>
                  </a:lnTo>
                  <a:lnTo>
                    <a:pt x="229" y="366"/>
                  </a:lnTo>
                  <a:lnTo>
                    <a:pt x="232" y="363"/>
                  </a:lnTo>
                  <a:lnTo>
                    <a:pt x="233" y="361"/>
                  </a:lnTo>
                  <a:lnTo>
                    <a:pt x="236" y="359"/>
                  </a:lnTo>
                  <a:lnTo>
                    <a:pt x="236" y="356"/>
                  </a:lnTo>
                  <a:lnTo>
                    <a:pt x="237" y="354"/>
                  </a:lnTo>
                  <a:lnTo>
                    <a:pt x="237" y="321"/>
                  </a:lnTo>
                  <a:lnTo>
                    <a:pt x="246" y="316"/>
                  </a:lnTo>
                  <a:lnTo>
                    <a:pt x="256" y="311"/>
                  </a:lnTo>
                  <a:lnTo>
                    <a:pt x="266" y="305"/>
                  </a:lnTo>
                  <a:lnTo>
                    <a:pt x="274" y="298"/>
                  </a:lnTo>
                  <a:lnTo>
                    <a:pt x="302" y="313"/>
                  </a:lnTo>
                  <a:lnTo>
                    <a:pt x="305" y="315"/>
                  </a:lnTo>
                  <a:lnTo>
                    <a:pt x="307" y="315"/>
                  </a:lnTo>
                  <a:lnTo>
                    <a:pt x="310" y="316"/>
                  </a:lnTo>
                  <a:lnTo>
                    <a:pt x="314" y="316"/>
                  </a:lnTo>
                  <a:lnTo>
                    <a:pt x="319" y="313"/>
                  </a:lnTo>
                  <a:lnTo>
                    <a:pt x="322" y="309"/>
                  </a:lnTo>
                  <a:lnTo>
                    <a:pt x="360" y="243"/>
                  </a:lnTo>
                  <a:lnTo>
                    <a:pt x="362" y="240"/>
                  </a:lnTo>
                  <a:lnTo>
                    <a:pt x="362" y="237"/>
                  </a:lnTo>
                  <a:lnTo>
                    <a:pt x="362" y="234"/>
                  </a:lnTo>
                  <a:lnTo>
                    <a:pt x="362" y="232"/>
                  </a:lnTo>
                  <a:lnTo>
                    <a:pt x="361" y="229"/>
                  </a:lnTo>
                  <a:lnTo>
                    <a:pt x="359" y="227"/>
                  </a:lnTo>
                  <a:lnTo>
                    <a:pt x="357" y="224"/>
                  </a:lnTo>
                  <a:lnTo>
                    <a:pt x="354" y="22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6" name="TextBox 5">
            <a:extLst>
              <a:ext uri="{FF2B5EF4-FFF2-40B4-BE49-F238E27FC236}">
                <a16:creationId xmlns:a16="http://schemas.microsoft.com/office/drawing/2014/main" id="{D862847B-3445-01D1-7F2B-11318B325383}"/>
              </a:ext>
            </a:extLst>
          </p:cNvPr>
          <p:cNvSpPr txBox="1"/>
          <p:nvPr/>
        </p:nvSpPr>
        <p:spPr>
          <a:xfrm>
            <a:off x="228601" y="1857336"/>
            <a:ext cx="11734800" cy="1631216"/>
          </a:xfrm>
          <a:prstGeom prst="rect">
            <a:avLst/>
          </a:prstGeom>
          <a:noFill/>
        </p:spPr>
        <p:txBody>
          <a:bodyPr wrap="square">
            <a:spAutoFit/>
          </a:bodyPr>
          <a:lstStyle/>
          <a:p>
            <a:r>
              <a:rPr lang="en-GB" sz="2000" dirty="0"/>
              <a:t>SIPS – Structural Insulated Panels</a:t>
            </a:r>
          </a:p>
          <a:p>
            <a:endParaRPr lang="en-GB" sz="2000" dirty="0"/>
          </a:p>
          <a:p>
            <a:r>
              <a:rPr lang="en-GB" sz="2000" dirty="0"/>
              <a:t>A high-performance building system for residential and light commercial construction. The panels consist of an insulating foam core sandwiched between two structural facings, typically oriented strand board (OSB).</a:t>
            </a:r>
          </a:p>
        </p:txBody>
      </p:sp>
      <p:sp>
        <p:nvSpPr>
          <p:cNvPr id="10" name="TextBox 9">
            <a:extLst>
              <a:ext uri="{FF2B5EF4-FFF2-40B4-BE49-F238E27FC236}">
                <a16:creationId xmlns:a16="http://schemas.microsoft.com/office/drawing/2014/main" id="{7A3D550E-7E19-F014-34D5-29F9B7E3E8D2}"/>
              </a:ext>
            </a:extLst>
          </p:cNvPr>
          <p:cNvSpPr txBox="1"/>
          <p:nvPr/>
        </p:nvSpPr>
        <p:spPr>
          <a:xfrm>
            <a:off x="510586" y="1205635"/>
            <a:ext cx="6102388" cy="461665"/>
          </a:xfrm>
          <a:prstGeom prst="rect">
            <a:avLst/>
          </a:prstGeom>
          <a:noFill/>
        </p:spPr>
        <p:txBody>
          <a:bodyPr wrap="square">
            <a:spAutoFit/>
          </a:bodyPr>
          <a:lstStyle/>
          <a:p>
            <a:r>
              <a:rPr lang="en-GB" sz="2400" u="sng" dirty="0"/>
              <a:t>Panelised Systems</a:t>
            </a:r>
          </a:p>
        </p:txBody>
      </p:sp>
      <p:sp>
        <p:nvSpPr>
          <p:cNvPr id="13" name="TextBox 12">
            <a:extLst>
              <a:ext uri="{FF2B5EF4-FFF2-40B4-BE49-F238E27FC236}">
                <a16:creationId xmlns:a16="http://schemas.microsoft.com/office/drawing/2014/main" id="{FD8263A1-9026-C802-1B8E-FC224787733B}"/>
              </a:ext>
            </a:extLst>
          </p:cNvPr>
          <p:cNvSpPr txBox="1"/>
          <p:nvPr/>
        </p:nvSpPr>
        <p:spPr>
          <a:xfrm>
            <a:off x="72003" y="6380893"/>
            <a:ext cx="6102388" cy="369332"/>
          </a:xfrm>
          <a:prstGeom prst="rect">
            <a:avLst/>
          </a:prstGeom>
          <a:noFill/>
        </p:spPr>
        <p:txBody>
          <a:bodyPr wrap="square">
            <a:spAutoFit/>
          </a:bodyPr>
          <a:lstStyle/>
          <a:p>
            <a:r>
              <a:rPr lang="en-GB" dirty="0"/>
              <a:t>https://www.clays.com/</a:t>
            </a:r>
          </a:p>
        </p:txBody>
      </p:sp>
      <p:pic>
        <p:nvPicPr>
          <p:cNvPr id="15" name="Picture 14">
            <a:extLst>
              <a:ext uri="{FF2B5EF4-FFF2-40B4-BE49-F238E27FC236}">
                <a16:creationId xmlns:a16="http://schemas.microsoft.com/office/drawing/2014/main" id="{71BA798D-7206-899B-9FD6-0BAABF628463}"/>
              </a:ext>
            </a:extLst>
          </p:cNvPr>
          <p:cNvPicPr>
            <a:picLocks noChangeAspect="1"/>
          </p:cNvPicPr>
          <p:nvPr/>
        </p:nvPicPr>
        <p:blipFill>
          <a:blip r:embed="rId3"/>
          <a:stretch>
            <a:fillRect/>
          </a:stretch>
        </p:blipFill>
        <p:spPr>
          <a:xfrm>
            <a:off x="7955910" y="3235946"/>
            <a:ext cx="4177686" cy="3622054"/>
          </a:xfrm>
          <a:prstGeom prst="rect">
            <a:avLst/>
          </a:prstGeom>
        </p:spPr>
      </p:pic>
      <p:pic>
        <p:nvPicPr>
          <p:cNvPr id="16" name="Picture 15">
            <a:extLst>
              <a:ext uri="{FF2B5EF4-FFF2-40B4-BE49-F238E27FC236}">
                <a16:creationId xmlns:a16="http://schemas.microsoft.com/office/drawing/2014/main" id="{B7F75B5B-C94A-3FCE-C99E-0C525432159D}"/>
              </a:ext>
            </a:extLst>
          </p:cNvPr>
          <p:cNvPicPr>
            <a:picLocks noChangeAspect="1"/>
          </p:cNvPicPr>
          <p:nvPr/>
        </p:nvPicPr>
        <p:blipFill>
          <a:blip r:embed="rId4"/>
          <a:stretch>
            <a:fillRect/>
          </a:stretch>
        </p:blipFill>
        <p:spPr>
          <a:xfrm rot="8314393">
            <a:off x="4174629" y="3837177"/>
            <a:ext cx="2729849" cy="2413186"/>
          </a:xfrm>
          <a:prstGeom prst="rect">
            <a:avLst/>
          </a:prstGeom>
        </p:spPr>
      </p:pic>
      <p:sp>
        <p:nvSpPr>
          <p:cNvPr id="17" name="TextBox 16">
            <a:extLst>
              <a:ext uri="{FF2B5EF4-FFF2-40B4-BE49-F238E27FC236}">
                <a16:creationId xmlns:a16="http://schemas.microsoft.com/office/drawing/2014/main" id="{15F8360F-E0F5-95B4-9FAA-BC7F009322F0}"/>
              </a:ext>
            </a:extLst>
          </p:cNvPr>
          <p:cNvSpPr txBox="1"/>
          <p:nvPr/>
        </p:nvSpPr>
        <p:spPr>
          <a:xfrm>
            <a:off x="-24336" y="5998018"/>
            <a:ext cx="6659195" cy="369332"/>
          </a:xfrm>
          <a:prstGeom prst="rect">
            <a:avLst/>
          </a:prstGeom>
          <a:noFill/>
        </p:spPr>
        <p:txBody>
          <a:bodyPr wrap="none" rtlCol="0">
            <a:spAutoFit/>
          </a:bodyPr>
          <a:lstStyle/>
          <a:p>
            <a:r>
              <a:rPr lang="en-GB" dirty="0"/>
              <a:t>More popular in the USA, they are gaining popularity in the UK</a:t>
            </a:r>
          </a:p>
        </p:txBody>
      </p:sp>
    </p:spTree>
    <p:extLst>
      <p:ext uri="{BB962C8B-B14F-4D97-AF65-F5344CB8AC3E}">
        <p14:creationId xmlns:p14="http://schemas.microsoft.com/office/powerpoint/2010/main" val="16436792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hidden="1">
            <a:extLst>
              <a:ext uri="{FF2B5EF4-FFF2-40B4-BE49-F238E27FC236}">
                <a16:creationId xmlns:a16="http://schemas.microsoft.com/office/drawing/2014/main" id="{B5981CF1-BC08-49F8-B0F9-AAF98EC67450}"/>
              </a:ext>
            </a:extLst>
          </p:cNvPr>
          <p:cNvSpPr>
            <a:spLocks noGrp="1"/>
          </p:cNvSpPr>
          <p:nvPr>
            <p:ph type="title" idx="4294967295"/>
          </p:nvPr>
        </p:nvSpPr>
        <p:spPr>
          <a:xfrm>
            <a:off x="0" y="365125"/>
            <a:ext cx="10515600" cy="1325563"/>
          </a:xfrm>
        </p:spPr>
        <p:txBody>
          <a:bodyPr/>
          <a:lstStyle/>
          <a:p>
            <a:r>
              <a:rPr lang="en-US" dirty="0"/>
              <a:t>Project analysis slide 2</a:t>
            </a:r>
          </a:p>
        </p:txBody>
      </p:sp>
      <p:cxnSp>
        <p:nvCxnSpPr>
          <p:cNvPr id="8" name="Straight Connector 7">
            <a:extLst>
              <a:ext uri="{FF2B5EF4-FFF2-40B4-BE49-F238E27FC236}">
                <a16:creationId xmlns:a16="http://schemas.microsoft.com/office/drawing/2014/main" id="{D0986099-F5F2-4E8B-BE17-81194861A00C}"/>
              </a:ext>
              <a:ext uri="{C183D7F6-B498-43B3-948B-1728B52AA6E4}">
                <adec:decorative xmlns:adec="http://schemas.microsoft.com/office/drawing/2017/decorative" val="1"/>
              </a:ext>
            </a:extLst>
          </p:cNvPr>
          <p:cNvCxnSpPr>
            <a:cxnSpLocks/>
          </p:cNvCxnSpPr>
          <p:nvPr/>
        </p:nvCxnSpPr>
        <p:spPr>
          <a:xfrm>
            <a:off x="8909108" y="522898"/>
            <a:ext cx="3282892" cy="0"/>
          </a:xfrm>
          <a:prstGeom prst="line">
            <a:avLst/>
          </a:prstGeom>
          <a:ln>
            <a:solidFill>
              <a:schemeClr val="accent3">
                <a:lumMod val="50000"/>
              </a:schemeClr>
            </a:solidFill>
            <a:headEnd type="oval"/>
          </a:ln>
        </p:spPr>
        <p:style>
          <a:lnRef idx="1">
            <a:schemeClr val="accent1"/>
          </a:lnRef>
          <a:fillRef idx="0">
            <a:schemeClr val="accent1"/>
          </a:fillRef>
          <a:effectRef idx="0">
            <a:schemeClr val="accent1"/>
          </a:effectRef>
          <a:fontRef idx="minor">
            <a:schemeClr val="tx1"/>
          </a:fontRef>
        </p:style>
      </p:cxnSp>
      <p:sp>
        <p:nvSpPr>
          <p:cNvPr id="11" name="Title 1">
            <a:extLst>
              <a:ext uri="{FF2B5EF4-FFF2-40B4-BE49-F238E27FC236}">
                <a16:creationId xmlns:a16="http://schemas.microsoft.com/office/drawing/2014/main" id="{4E3F5479-058B-4FA8-92E9-18CAB8CDC5C5}"/>
              </a:ext>
            </a:extLst>
          </p:cNvPr>
          <p:cNvSpPr txBox="1">
            <a:spLocks/>
          </p:cNvSpPr>
          <p:nvPr/>
        </p:nvSpPr>
        <p:spPr>
          <a:xfrm>
            <a:off x="228600" y="322168"/>
            <a:ext cx="11734800" cy="775597"/>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2800" b="1" dirty="0">
                <a:solidFill>
                  <a:schemeClr val="tx1">
                    <a:lumMod val="75000"/>
                    <a:lumOff val="25000"/>
                  </a:schemeClr>
                </a:solidFill>
              </a:rPr>
              <a:t>Off-Site Construction</a:t>
            </a:r>
            <a:br>
              <a:rPr lang="en-US" sz="2800" dirty="0">
                <a:solidFill>
                  <a:schemeClr val="tx1">
                    <a:lumMod val="75000"/>
                    <a:lumOff val="25000"/>
                  </a:schemeClr>
                </a:solidFill>
              </a:rPr>
            </a:br>
            <a:endParaRPr lang="en-US" sz="2800" dirty="0">
              <a:solidFill>
                <a:schemeClr val="tx1">
                  <a:lumMod val="75000"/>
                  <a:lumOff val="25000"/>
                </a:schemeClr>
              </a:solidFill>
            </a:endParaRPr>
          </a:p>
        </p:txBody>
      </p:sp>
      <p:cxnSp>
        <p:nvCxnSpPr>
          <p:cNvPr id="14" name="Straight Connector 13">
            <a:extLst>
              <a:ext uri="{FF2B5EF4-FFF2-40B4-BE49-F238E27FC236}">
                <a16:creationId xmlns:a16="http://schemas.microsoft.com/office/drawing/2014/main" id="{83E690F4-843A-47A5-8620-4FB01C0D8E68}"/>
              </a:ext>
              <a:ext uri="{C183D7F6-B498-43B3-948B-1728B52AA6E4}">
                <adec:decorative xmlns:adec="http://schemas.microsoft.com/office/drawing/2017/decorative" val="1"/>
              </a:ext>
            </a:extLst>
          </p:cNvPr>
          <p:cNvCxnSpPr>
            <a:cxnSpLocks/>
          </p:cNvCxnSpPr>
          <p:nvPr/>
        </p:nvCxnSpPr>
        <p:spPr>
          <a:xfrm>
            <a:off x="0" y="522898"/>
            <a:ext cx="3305262" cy="0"/>
          </a:xfrm>
          <a:prstGeom prst="line">
            <a:avLst/>
          </a:prstGeom>
          <a:ln>
            <a:solidFill>
              <a:schemeClr val="accent3">
                <a:lumMod val="50000"/>
              </a:schemeClr>
            </a:solidFill>
            <a:tailEnd type="oval"/>
          </a:ln>
        </p:spPr>
        <p:style>
          <a:lnRef idx="1">
            <a:schemeClr val="accent1"/>
          </a:lnRef>
          <a:fillRef idx="0">
            <a:schemeClr val="accent1"/>
          </a:fillRef>
          <a:effectRef idx="0">
            <a:schemeClr val="accent1"/>
          </a:effectRef>
          <a:fontRef idx="minor">
            <a:schemeClr val="tx1"/>
          </a:fontRef>
        </p:style>
      </p:cxnSp>
      <p:grpSp>
        <p:nvGrpSpPr>
          <p:cNvPr id="31" name="Group 30" descr="Icons of bar chart and line graph.">
            <a:extLst>
              <a:ext uri="{FF2B5EF4-FFF2-40B4-BE49-F238E27FC236}">
                <a16:creationId xmlns:a16="http://schemas.microsoft.com/office/drawing/2014/main" id="{044C3643-8A0E-47C1-BEB8-C73203B5E58D}"/>
              </a:ext>
            </a:extLst>
          </p:cNvPr>
          <p:cNvGrpSpPr/>
          <p:nvPr/>
        </p:nvGrpSpPr>
        <p:grpSpPr>
          <a:xfrm>
            <a:off x="4715661" y="1810536"/>
            <a:ext cx="347679" cy="347679"/>
            <a:chOff x="4319588" y="2492375"/>
            <a:chExt cx="287338" cy="287338"/>
          </a:xfrm>
          <a:solidFill>
            <a:schemeClr val="bg1"/>
          </a:solidFill>
        </p:grpSpPr>
        <p:sp>
          <p:nvSpPr>
            <p:cNvPr id="32" name="Freeform 372">
              <a:extLst>
                <a:ext uri="{FF2B5EF4-FFF2-40B4-BE49-F238E27FC236}">
                  <a16:creationId xmlns:a16="http://schemas.microsoft.com/office/drawing/2014/main" id="{56E8F5A5-5318-470B-8F42-337C264086AA}"/>
                </a:ext>
              </a:extLst>
            </p:cNvPr>
            <p:cNvSpPr>
              <a:spLocks/>
            </p:cNvSpPr>
            <p:nvPr/>
          </p:nvSpPr>
          <p:spPr bwMode="auto">
            <a:xfrm>
              <a:off x="4319588" y="2587625"/>
              <a:ext cx="287338" cy="192088"/>
            </a:xfrm>
            <a:custGeom>
              <a:avLst/>
              <a:gdLst>
                <a:gd name="T0" fmla="*/ 843 w 904"/>
                <a:gd name="T1" fmla="*/ 572 h 602"/>
                <a:gd name="T2" fmla="*/ 843 w 904"/>
                <a:gd name="T3" fmla="*/ 12 h 602"/>
                <a:gd name="T4" fmla="*/ 841 w 904"/>
                <a:gd name="T5" fmla="*/ 7 h 602"/>
                <a:gd name="T6" fmla="*/ 836 w 904"/>
                <a:gd name="T7" fmla="*/ 3 h 602"/>
                <a:gd name="T8" fmla="*/ 831 w 904"/>
                <a:gd name="T9" fmla="*/ 1 h 602"/>
                <a:gd name="T10" fmla="*/ 708 w 904"/>
                <a:gd name="T11" fmla="*/ 0 h 602"/>
                <a:gd name="T12" fmla="*/ 702 w 904"/>
                <a:gd name="T13" fmla="*/ 2 h 602"/>
                <a:gd name="T14" fmla="*/ 697 w 904"/>
                <a:gd name="T15" fmla="*/ 5 h 602"/>
                <a:gd name="T16" fmla="*/ 694 w 904"/>
                <a:gd name="T17" fmla="*/ 9 h 602"/>
                <a:gd name="T18" fmla="*/ 693 w 904"/>
                <a:gd name="T19" fmla="*/ 16 h 602"/>
                <a:gd name="T20" fmla="*/ 632 w 904"/>
                <a:gd name="T21" fmla="*/ 572 h 602"/>
                <a:gd name="T22" fmla="*/ 632 w 904"/>
                <a:gd name="T23" fmla="*/ 283 h 602"/>
                <a:gd name="T24" fmla="*/ 630 w 904"/>
                <a:gd name="T25" fmla="*/ 277 h 602"/>
                <a:gd name="T26" fmla="*/ 626 w 904"/>
                <a:gd name="T27" fmla="*/ 274 h 602"/>
                <a:gd name="T28" fmla="*/ 621 w 904"/>
                <a:gd name="T29" fmla="*/ 271 h 602"/>
                <a:gd name="T30" fmla="*/ 497 w 904"/>
                <a:gd name="T31" fmla="*/ 271 h 602"/>
                <a:gd name="T32" fmla="*/ 491 w 904"/>
                <a:gd name="T33" fmla="*/ 272 h 602"/>
                <a:gd name="T34" fmla="*/ 487 w 904"/>
                <a:gd name="T35" fmla="*/ 275 h 602"/>
                <a:gd name="T36" fmla="*/ 483 w 904"/>
                <a:gd name="T37" fmla="*/ 281 h 602"/>
                <a:gd name="T38" fmla="*/ 482 w 904"/>
                <a:gd name="T39" fmla="*/ 286 h 602"/>
                <a:gd name="T40" fmla="*/ 421 w 904"/>
                <a:gd name="T41" fmla="*/ 572 h 602"/>
                <a:gd name="T42" fmla="*/ 421 w 904"/>
                <a:gd name="T43" fmla="*/ 193 h 602"/>
                <a:gd name="T44" fmla="*/ 419 w 904"/>
                <a:gd name="T45" fmla="*/ 187 h 602"/>
                <a:gd name="T46" fmla="*/ 415 w 904"/>
                <a:gd name="T47" fmla="*/ 183 h 602"/>
                <a:gd name="T48" fmla="*/ 409 w 904"/>
                <a:gd name="T49" fmla="*/ 181 h 602"/>
                <a:gd name="T50" fmla="*/ 286 w 904"/>
                <a:gd name="T51" fmla="*/ 181 h 602"/>
                <a:gd name="T52" fmla="*/ 281 w 904"/>
                <a:gd name="T53" fmla="*/ 182 h 602"/>
                <a:gd name="T54" fmla="*/ 275 w 904"/>
                <a:gd name="T55" fmla="*/ 185 h 602"/>
                <a:gd name="T56" fmla="*/ 272 w 904"/>
                <a:gd name="T57" fmla="*/ 190 h 602"/>
                <a:gd name="T58" fmla="*/ 271 w 904"/>
                <a:gd name="T59" fmla="*/ 196 h 602"/>
                <a:gd name="T60" fmla="*/ 211 w 904"/>
                <a:gd name="T61" fmla="*/ 572 h 602"/>
                <a:gd name="T62" fmla="*/ 211 w 904"/>
                <a:gd name="T63" fmla="*/ 404 h 602"/>
                <a:gd name="T64" fmla="*/ 209 w 904"/>
                <a:gd name="T65" fmla="*/ 399 h 602"/>
                <a:gd name="T66" fmla="*/ 205 w 904"/>
                <a:gd name="T67" fmla="*/ 394 h 602"/>
                <a:gd name="T68" fmla="*/ 199 w 904"/>
                <a:gd name="T69" fmla="*/ 392 h 602"/>
                <a:gd name="T70" fmla="*/ 76 w 904"/>
                <a:gd name="T71" fmla="*/ 391 h 602"/>
                <a:gd name="T72" fmla="*/ 69 w 904"/>
                <a:gd name="T73" fmla="*/ 392 h 602"/>
                <a:gd name="T74" fmla="*/ 65 w 904"/>
                <a:gd name="T75" fmla="*/ 396 h 602"/>
                <a:gd name="T76" fmla="*/ 62 w 904"/>
                <a:gd name="T77" fmla="*/ 401 h 602"/>
                <a:gd name="T78" fmla="*/ 61 w 904"/>
                <a:gd name="T79" fmla="*/ 406 h 602"/>
                <a:gd name="T80" fmla="*/ 15 w 904"/>
                <a:gd name="T81" fmla="*/ 572 h 602"/>
                <a:gd name="T82" fmla="*/ 9 w 904"/>
                <a:gd name="T83" fmla="*/ 573 h 602"/>
                <a:gd name="T84" fmla="*/ 5 w 904"/>
                <a:gd name="T85" fmla="*/ 577 h 602"/>
                <a:gd name="T86" fmla="*/ 2 w 904"/>
                <a:gd name="T87" fmla="*/ 581 h 602"/>
                <a:gd name="T88" fmla="*/ 0 w 904"/>
                <a:gd name="T89" fmla="*/ 587 h 602"/>
                <a:gd name="T90" fmla="*/ 2 w 904"/>
                <a:gd name="T91" fmla="*/ 593 h 602"/>
                <a:gd name="T92" fmla="*/ 5 w 904"/>
                <a:gd name="T93" fmla="*/ 598 h 602"/>
                <a:gd name="T94" fmla="*/ 9 w 904"/>
                <a:gd name="T95" fmla="*/ 601 h 602"/>
                <a:gd name="T96" fmla="*/ 15 w 904"/>
                <a:gd name="T97" fmla="*/ 602 h 602"/>
                <a:gd name="T98" fmla="*/ 196 w 904"/>
                <a:gd name="T99" fmla="*/ 602 h 602"/>
                <a:gd name="T100" fmla="*/ 406 w 904"/>
                <a:gd name="T101" fmla="*/ 602 h 602"/>
                <a:gd name="T102" fmla="*/ 617 w 904"/>
                <a:gd name="T103" fmla="*/ 602 h 602"/>
                <a:gd name="T104" fmla="*/ 828 w 904"/>
                <a:gd name="T105" fmla="*/ 602 h 602"/>
                <a:gd name="T106" fmla="*/ 891 w 904"/>
                <a:gd name="T107" fmla="*/ 602 h 602"/>
                <a:gd name="T108" fmla="*/ 896 w 904"/>
                <a:gd name="T109" fmla="*/ 600 h 602"/>
                <a:gd name="T110" fmla="*/ 901 w 904"/>
                <a:gd name="T111" fmla="*/ 596 h 602"/>
                <a:gd name="T112" fmla="*/ 903 w 904"/>
                <a:gd name="T113" fmla="*/ 591 h 602"/>
                <a:gd name="T114" fmla="*/ 903 w 904"/>
                <a:gd name="T115" fmla="*/ 584 h 602"/>
                <a:gd name="T116" fmla="*/ 901 w 904"/>
                <a:gd name="T117" fmla="*/ 579 h 602"/>
                <a:gd name="T118" fmla="*/ 896 w 904"/>
                <a:gd name="T119" fmla="*/ 575 h 602"/>
                <a:gd name="T120" fmla="*/ 891 w 904"/>
                <a:gd name="T121" fmla="*/ 572 h 6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904" h="602">
                  <a:moveTo>
                    <a:pt x="889" y="572"/>
                  </a:moveTo>
                  <a:lnTo>
                    <a:pt x="843" y="572"/>
                  </a:lnTo>
                  <a:lnTo>
                    <a:pt x="843" y="16"/>
                  </a:lnTo>
                  <a:lnTo>
                    <a:pt x="843" y="12"/>
                  </a:lnTo>
                  <a:lnTo>
                    <a:pt x="842" y="9"/>
                  </a:lnTo>
                  <a:lnTo>
                    <a:pt x="841" y="7"/>
                  </a:lnTo>
                  <a:lnTo>
                    <a:pt x="838" y="5"/>
                  </a:lnTo>
                  <a:lnTo>
                    <a:pt x="836" y="3"/>
                  </a:lnTo>
                  <a:lnTo>
                    <a:pt x="834" y="2"/>
                  </a:lnTo>
                  <a:lnTo>
                    <a:pt x="831" y="1"/>
                  </a:lnTo>
                  <a:lnTo>
                    <a:pt x="828" y="1"/>
                  </a:lnTo>
                  <a:lnTo>
                    <a:pt x="708" y="0"/>
                  </a:lnTo>
                  <a:lnTo>
                    <a:pt x="704" y="1"/>
                  </a:lnTo>
                  <a:lnTo>
                    <a:pt x="702" y="2"/>
                  </a:lnTo>
                  <a:lnTo>
                    <a:pt x="699" y="3"/>
                  </a:lnTo>
                  <a:lnTo>
                    <a:pt x="697" y="5"/>
                  </a:lnTo>
                  <a:lnTo>
                    <a:pt x="695" y="7"/>
                  </a:lnTo>
                  <a:lnTo>
                    <a:pt x="694" y="9"/>
                  </a:lnTo>
                  <a:lnTo>
                    <a:pt x="693" y="12"/>
                  </a:lnTo>
                  <a:lnTo>
                    <a:pt x="693" y="16"/>
                  </a:lnTo>
                  <a:lnTo>
                    <a:pt x="693" y="572"/>
                  </a:lnTo>
                  <a:lnTo>
                    <a:pt x="632" y="572"/>
                  </a:lnTo>
                  <a:lnTo>
                    <a:pt x="632" y="286"/>
                  </a:lnTo>
                  <a:lnTo>
                    <a:pt x="632" y="283"/>
                  </a:lnTo>
                  <a:lnTo>
                    <a:pt x="631" y="281"/>
                  </a:lnTo>
                  <a:lnTo>
                    <a:pt x="630" y="277"/>
                  </a:lnTo>
                  <a:lnTo>
                    <a:pt x="628" y="275"/>
                  </a:lnTo>
                  <a:lnTo>
                    <a:pt x="626" y="274"/>
                  </a:lnTo>
                  <a:lnTo>
                    <a:pt x="623" y="272"/>
                  </a:lnTo>
                  <a:lnTo>
                    <a:pt x="621" y="271"/>
                  </a:lnTo>
                  <a:lnTo>
                    <a:pt x="617" y="271"/>
                  </a:lnTo>
                  <a:lnTo>
                    <a:pt x="497" y="271"/>
                  </a:lnTo>
                  <a:lnTo>
                    <a:pt x="494" y="271"/>
                  </a:lnTo>
                  <a:lnTo>
                    <a:pt x="491" y="272"/>
                  </a:lnTo>
                  <a:lnTo>
                    <a:pt x="489" y="274"/>
                  </a:lnTo>
                  <a:lnTo>
                    <a:pt x="487" y="275"/>
                  </a:lnTo>
                  <a:lnTo>
                    <a:pt x="484" y="277"/>
                  </a:lnTo>
                  <a:lnTo>
                    <a:pt x="483" y="281"/>
                  </a:lnTo>
                  <a:lnTo>
                    <a:pt x="482" y="283"/>
                  </a:lnTo>
                  <a:lnTo>
                    <a:pt x="482" y="286"/>
                  </a:lnTo>
                  <a:lnTo>
                    <a:pt x="482" y="572"/>
                  </a:lnTo>
                  <a:lnTo>
                    <a:pt x="421" y="572"/>
                  </a:lnTo>
                  <a:lnTo>
                    <a:pt x="421" y="196"/>
                  </a:lnTo>
                  <a:lnTo>
                    <a:pt x="421" y="193"/>
                  </a:lnTo>
                  <a:lnTo>
                    <a:pt x="420" y="190"/>
                  </a:lnTo>
                  <a:lnTo>
                    <a:pt x="419" y="187"/>
                  </a:lnTo>
                  <a:lnTo>
                    <a:pt x="417" y="185"/>
                  </a:lnTo>
                  <a:lnTo>
                    <a:pt x="415" y="183"/>
                  </a:lnTo>
                  <a:lnTo>
                    <a:pt x="413" y="182"/>
                  </a:lnTo>
                  <a:lnTo>
                    <a:pt x="409" y="181"/>
                  </a:lnTo>
                  <a:lnTo>
                    <a:pt x="406" y="181"/>
                  </a:lnTo>
                  <a:lnTo>
                    <a:pt x="286" y="181"/>
                  </a:lnTo>
                  <a:lnTo>
                    <a:pt x="283" y="181"/>
                  </a:lnTo>
                  <a:lnTo>
                    <a:pt x="281" y="182"/>
                  </a:lnTo>
                  <a:lnTo>
                    <a:pt x="277" y="183"/>
                  </a:lnTo>
                  <a:lnTo>
                    <a:pt x="275" y="185"/>
                  </a:lnTo>
                  <a:lnTo>
                    <a:pt x="273" y="187"/>
                  </a:lnTo>
                  <a:lnTo>
                    <a:pt x="272" y="190"/>
                  </a:lnTo>
                  <a:lnTo>
                    <a:pt x="271" y="193"/>
                  </a:lnTo>
                  <a:lnTo>
                    <a:pt x="271" y="196"/>
                  </a:lnTo>
                  <a:lnTo>
                    <a:pt x="271" y="572"/>
                  </a:lnTo>
                  <a:lnTo>
                    <a:pt x="211" y="572"/>
                  </a:lnTo>
                  <a:lnTo>
                    <a:pt x="211" y="406"/>
                  </a:lnTo>
                  <a:lnTo>
                    <a:pt x="211" y="404"/>
                  </a:lnTo>
                  <a:lnTo>
                    <a:pt x="210" y="401"/>
                  </a:lnTo>
                  <a:lnTo>
                    <a:pt x="209" y="399"/>
                  </a:lnTo>
                  <a:lnTo>
                    <a:pt x="207" y="396"/>
                  </a:lnTo>
                  <a:lnTo>
                    <a:pt x="205" y="394"/>
                  </a:lnTo>
                  <a:lnTo>
                    <a:pt x="201" y="393"/>
                  </a:lnTo>
                  <a:lnTo>
                    <a:pt x="199" y="392"/>
                  </a:lnTo>
                  <a:lnTo>
                    <a:pt x="196" y="391"/>
                  </a:lnTo>
                  <a:lnTo>
                    <a:pt x="76" y="391"/>
                  </a:lnTo>
                  <a:lnTo>
                    <a:pt x="73" y="392"/>
                  </a:lnTo>
                  <a:lnTo>
                    <a:pt x="69" y="392"/>
                  </a:lnTo>
                  <a:lnTo>
                    <a:pt x="67" y="394"/>
                  </a:lnTo>
                  <a:lnTo>
                    <a:pt x="65" y="396"/>
                  </a:lnTo>
                  <a:lnTo>
                    <a:pt x="63" y="399"/>
                  </a:lnTo>
                  <a:lnTo>
                    <a:pt x="62" y="401"/>
                  </a:lnTo>
                  <a:lnTo>
                    <a:pt x="61" y="404"/>
                  </a:lnTo>
                  <a:lnTo>
                    <a:pt x="61" y="406"/>
                  </a:lnTo>
                  <a:lnTo>
                    <a:pt x="61" y="572"/>
                  </a:lnTo>
                  <a:lnTo>
                    <a:pt x="15" y="572"/>
                  </a:lnTo>
                  <a:lnTo>
                    <a:pt x="13" y="572"/>
                  </a:lnTo>
                  <a:lnTo>
                    <a:pt x="9" y="573"/>
                  </a:lnTo>
                  <a:lnTo>
                    <a:pt x="7" y="575"/>
                  </a:lnTo>
                  <a:lnTo>
                    <a:pt x="5" y="577"/>
                  </a:lnTo>
                  <a:lnTo>
                    <a:pt x="3" y="579"/>
                  </a:lnTo>
                  <a:lnTo>
                    <a:pt x="2" y="581"/>
                  </a:lnTo>
                  <a:lnTo>
                    <a:pt x="1" y="584"/>
                  </a:lnTo>
                  <a:lnTo>
                    <a:pt x="0" y="587"/>
                  </a:lnTo>
                  <a:lnTo>
                    <a:pt x="1" y="591"/>
                  </a:lnTo>
                  <a:lnTo>
                    <a:pt x="2" y="593"/>
                  </a:lnTo>
                  <a:lnTo>
                    <a:pt x="3" y="596"/>
                  </a:lnTo>
                  <a:lnTo>
                    <a:pt x="5" y="598"/>
                  </a:lnTo>
                  <a:lnTo>
                    <a:pt x="7" y="600"/>
                  </a:lnTo>
                  <a:lnTo>
                    <a:pt x="9" y="601"/>
                  </a:lnTo>
                  <a:lnTo>
                    <a:pt x="13" y="602"/>
                  </a:lnTo>
                  <a:lnTo>
                    <a:pt x="15" y="602"/>
                  </a:lnTo>
                  <a:lnTo>
                    <a:pt x="76" y="602"/>
                  </a:lnTo>
                  <a:lnTo>
                    <a:pt x="196" y="602"/>
                  </a:lnTo>
                  <a:lnTo>
                    <a:pt x="286" y="602"/>
                  </a:lnTo>
                  <a:lnTo>
                    <a:pt x="406" y="602"/>
                  </a:lnTo>
                  <a:lnTo>
                    <a:pt x="497" y="602"/>
                  </a:lnTo>
                  <a:lnTo>
                    <a:pt x="617" y="602"/>
                  </a:lnTo>
                  <a:lnTo>
                    <a:pt x="708" y="602"/>
                  </a:lnTo>
                  <a:lnTo>
                    <a:pt x="828" y="602"/>
                  </a:lnTo>
                  <a:lnTo>
                    <a:pt x="889" y="602"/>
                  </a:lnTo>
                  <a:lnTo>
                    <a:pt x="891" y="602"/>
                  </a:lnTo>
                  <a:lnTo>
                    <a:pt x="894" y="601"/>
                  </a:lnTo>
                  <a:lnTo>
                    <a:pt x="896" y="600"/>
                  </a:lnTo>
                  <a:lnTo>
                    <a:pt x="898" y="598"/>
                  </a:lnTo>
                  <a:lnTo>
                    <a:pt x="901" y="596"/>
                  </a:lnTo>
                  <a:lnTo>
                    <a:pt x="902" y="593"/>
                  </a:lnTo>
                  <a:lnTo>
                    <a:pt x="903" y="591"/>
                  </a:lnTo>
                  <a:lnTo>
                    <a:pt x="904" y="587"/>
                  </a:lnTo>
                  <a:lnTo>
                    <a:pt x="903" y="584"/>
                  </a:lnTo>
                  <a:lnTo>
                    <a:pt x="902" y="581"/>
                  </a:lnTo>
                  <a:lnTo>
                    <a:pt x="901" y="579"/>
                  </a:lnTo>
                  <a:lnTo>
                    <a:pt x="898" y="577"/>
                  </a:lnTo>
                  <a:lnTo>
                    <a:pt x="896" y="575"/>
                  </a:lnTo>
                  <a:lnTo>
                    <a:pt x="894" y="573"/>
                  </a:lnTo>
                  <a:lnTo>
                    <a:pt x="891" y="572"/>
                  </a:lnTo>
                  <a:lnTo>
                    <a:pt x="889" y="57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33" name="Freeform 373">
              <a:extLst>
                <a:ext uri="{FF2B5EF4-FFF2-40B4-BE49-F238E27FC236}">
                  <a16:creationId xmlns:a16="http://schemas.microsoft.com/office/drawing/2014/main" id="{6AA1356D-8F1B-4281-BEC5-5B4EBF7467B1}"/>
                </a:ext>
              </a:extLst>
            </p:cNvPr>
            <p:cNvSpPr>
              <a:spLocks/>
            </p:cNvSpPr>
            <p:nvPr/>
          </p:nvSpPr>
          <p:spPr bwMode="auto">
            <a:xfrm>
              <a:off x="4338638" y="2492375"/>
              <a:ext cx="252413" cy="157163"/>
            </a:xfrm>
            <a:custGeom>
              <a:avLst/>
              <a:gdLst>
                <a:gd name="T0" fmla="*/ 77 w 797"/>
                <a:gd name="T1" fmla="*/ 494 h 497"/>
                <a:gd name="T2" fmla="*/ 97 w 797"/>
                <a:gd name="T3" fmla="*/ 483 h 497"/>
                <a:gd name="T4" fmla="*/ 112 w 797"/>
                <a:gd name="T5" fmla="*/ 466 h 497"/>
                <a:gd name="T6" fmla="*/ 120 w 797"/>
                <a:gd name="T7" fmla="*/ 443 h 497"/>
                <a:gd name="T8" fmla="*/ 116 w 797"/>
                <a:gd name="T9" fmla="*/ 416 h 497"/>
                <a:gd name="T10" fmla="*/ 267 w 797"/>
                <a:gd name="T11" fmla="*/ 298 h 497"/>
                <a:gd name="T12" fmla="*/ 300 w 797"/>
                <a:gd name="T13" fmla="*/ 299 h 497"/>
                <a:gd name="T14" fmla="*/ 325 w 797"/>
                <a:gd name="T15" fmla="*/ 287 h 497"/>
                <a:gd name="T16" fmla="*/ 451 w 797"/>
                <a:gd name="T17" fmla="*/ 327 h 497"/>
                <a:gd name="T18" fmla="*/ 454 w 797"/>
                <a:gd name="T19" fmla="*/ 349 h 497"/>
                <a:gd name="T20" fmla="*/ 464 w 797"/>
                <a:gd name="T21" fmla="*/ 369 h 497"/>
                <a:gd name="T22" fmla="*/ 482 w 797"/>
                <a:gd name="T23" fmla="*/ 384 h 497"/>
                <a:gd name="T24" fmla="*/ 505 w 797"/>
                <a:gd name="T25" fmla="*/ 391 h 497"/>
                <a:gd name="T26" fmla="*/ 529 w 797"/>
                <a:gd name="T27" fmla="*/ 389 h 497"/>
                <a:gd name="T28" fmla="*/ 550 w 797"/>
                <a:gd name="T29" fmla="*/ 378 h 497"/>
                <a:gd name="T30" fmla="*/ 564 w 797"/>
                <a:gd name="T31" fmla="*/ 360 h 497"/>
                <a:gd name="T32" fmla="*/ 571 w 797"/>
                <a:gd name="T33" fmla="*/ 337 h 497"/>
                <a:gd name="T34" fmla="*/ 565 w 797"/>
                <a:gd name="T35" fmla="*/ 304 h 497"/>
                <a:gd name="T36" fmla="*/ 724 w 797"/>
                <a:gd name="T37" fmla="*/ 119 h 497"/>
                <a:gd name="T38" fmla="*/ 750 w 797"/>
                <a:gd name="T39" fmla="*/ 119 h 497"/>
                <a:gd name="T40" fmla="*/ 771 w 797"/>
                <a:gd name="T41" fmla="*/ 110 h 497"/>
                <a:gd name="T42" fmla="*/ 787 w 797"/>
                <a:gd name="T43" fmla="*/ 94 h 497"/>
                <a:gd name="T44" fmla="*/ 796 w 797"/>
                <a:gd name="T45" fmla="*/ 72 h 497"/>
                <a:gd name="T46" fmla="*/ 796 w 797"/>
                <a:gd name="T47" fmla="*/ 48 h 497"/>
                <a:gd name="T48" fmla="*/ 787 w 797"/>
                <a:gd name="T49" fmla="*/ 27 h 497"/>
                <a:gd name="T50" fmla="*/ 771 w 797"/>
                <a:gd name="T51" fmla="*/ 10 h 497"/>
                <a:gd name="T52" fmla="*/ 750 w 797"/>
                <a:gd name="T53" fmla="*/ 1 h 497"/>
                <a:gd name="T54" fmla="*/ 725 w 797"/>
                <a:gd name="T55" fmla="*/ 1 h 497"/>
                <a:gd name="T56" fmla="*/ 703 w 797"/>
                <a:gd name="T57" fmla="*/ 10 h 497"/>
                <a:gd name="T58" fmla="*/ 687 w 797"/>
                <a:gd name="T59" fmla="*/ 27 h 497"/>
                <a:gd name="T60" fmla="*/ 678 w 797"/>
                <a:gd name="T61" fmla="*/ 48 h 497"/>
                <a:gd name="T62" fmla="*/ 680 w 797"/>
                <a:gd name="T63" fmla="*/ 79 h 497"/>
                <a:gd name="T64" fmla="*/ 531 w 797"/>
                <a:gd name="T65" fmla="*/ 275 h 497"/>
                <a:gd name="T66" fmla="*/ 504 w 797"/>
                <a:gd name="T67" fmla="*/ 272 h 497"/>
                <a:gd name="T68" fmla="*/ 478 w 797"/>
                <a:gd name="T69" fmla="*/ 281 h 497"/>
                <a:gd name="T70" fmla="*/ 345 w 797"/>
                <a:gd name="T71" fmla="*/ 248 h 497"/>
                <a:gd name="T72" fmla="*/ 344 w 797"/>
                <a:gd name="T73" fmla="*/ 229 h 497"/>
                <a:gd name="T74" fmla="*/ 336 w 797"/>
                <a:gd name="T75" fmla="*/ 207 h 497"/>
                <a:gd name="T76" fmla="*/ 319 w 797"/>
                <a:gd name="T77" fmla="*/ 191 h 497"/>
                <a:gd name="T78" fmla="*/ 298 w 797"/>
                <a:gd name="T79" fmla="*/ 181 h 497"/>
                <a:gd name="T80" fmla="*/ 273 w 797"/>
                <a:gd name="T81" fmla="*/ 181 h 497"/>
                <a:gd name="T82" fmla="*/ 252 w 797"/>
                <a:gd name="T83" fmla="*/ 191 h 497"/>
                <a:gd name="T84" fmla="*/ 236 w 797"/>
                <a:gd name="T85" fmla="*/ 207 h 497"/>
                <a:gd name="T86" fmla="*/ 226 w 797"/>
                <a:gd name="T87" fmla="*/ 229 h 497"/>
                <a:gd name="T88" fmla="*/ 227 w 797"/>
                <a:gd name="T89" fmla="*/ 254 h 497"/>
                <a:gd name="T90" fmla="*/ 86 w 797"/>
                <a:gd name="T91" fmla="*/ 382 h 497"/>
                <a:gd name="T92" fmla="*/ 53 w 797"/>
                <a:gd name="T93" fmla="*/ 377 h 497"/>
                <a:gd name="T94" fmla="*/ 31 w 797"/>
                <a:gd name="T95" fmla="*/ 383 h 497"/>
                <a:gd name="T96" fmla="*/ 13 w 797"/>
                <a:gd name="T97" fmla="*/ 398 h 497"/>
                <a:gd name="T98" fmla="*/ 2 w 797"/>
                <a:gd name="T99" fmla="*/ 419 h 497"/>
                <a:gd name="T100" fmla="*/ 0 w 797"/>
                <a:gd name="T101" fmla="*/ 443 h 497"/>
                <a:gd name="T102" fmla="*/ 6 w 797"/>
                <a:gd name="T103" fmla="*/ 466 h 497"/>
                <a:gd name="T104" fmla="*/ 21 w 797"/>
                <a:gd name="T105" fmla="*/ 483 h 497"/>
                <a:gd name="T106" fmla="*/ 42 w 797"/>
                <a:gd name="T107" fmla="*/ 494 h 4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797" h="497">
                  <a:moveTo>
                    <a:pt x="60" y="497"/>
                  </a:moveTo>
                  <a:lnTo>
                    <a:pt x="65" y="497"/>
                  </a:lnTo>
                  <a:lnTo>
                    <a:pt x="72" y="496"/>
                  </a:lnTo>
                  <a:lnTo>
                    <a:pt x="77" y="494"/>
                  </a:lnTo>
                  <a:lnTo>
                    <a:pt x="83" y="493"/>
                  </a:lnTo>
                  <a:lnTo>
                    <a:pt x="89" y="489"/>
                  </a:lnTo>
                  <a:lnTo>
                    <a:pt x="93" y="486"/>
                  </a:lnTo>
                  <a:lnTo>
                    <a:pt x="97" y="483"/>
                  </a:lnTo>
                  <a:lnTo>
                    <a:pt x="102" y="480"/>
                  </a:lnTo>
                  <a:lnTo>
                    <a:pt x="106" y="475"/>
                  </a:lnTo>
                  <a:lnTo>
                    <a:pt x="109" y="470"/>
                  </a:lnTo>
                  <a:lnTo>
                    <a:pt x="112" y="466"/>
                  </a:lnTo>
                  <a:lnTo>
                    <a:pt x="115" y="460"/>
                  </a:lnTo>
                  <a:lnTo>
                    <a:pt x="117" y="455"/>
                  </a:lnTo>
                  <a:lnTo>
                    <a:pt x="119" y="449"/>
                  </a:lnTo>
                  <a:lnTo>
                    <a:pt x="120" y="443"/>
                  </a:lnTo>
                  <a:lnTo>
                    <a:pt x="120" y="437"/>
                  </a:lnTo>
                  <a:lnTo>
                    <a:pt x="119" y="429"/>
                  </a:lnTo>
                  <a:lnTo>
                    <a:pt x="118" y="423"/>
                  </a:lnTo>
                  <a:lnTo>
                    <a:pt x="116" y="416"/>
                  </a:lnTo>
                  <a:lnTo>
                    <a:pt x="114" y="410"/>
                  </a:lnTo>
                  <a:lnTo>
                    <a:pt x="251" y="290"/>
                  </a:lnTo>
                  <a:lnTo>
                    <a:pt x="259" y="295"/>
                  </a:lnTo>
                  <a:lnTo>
                    <a:pt x="267" y="298"/>
                  </a:lnTo>
                  <a:lnTo>
                    <a:pt x="277" y="301"/>
                  </a:lnTo>
                  <a:lnTo>
                    <a:pt x="285" y="302"/>
                  </a:lnTo>
                  <a:lnTo>
                    <a:pt x="293" y="301"/>
                  </a:lnTo>
                  <a:lnTo>
                    <a:pt x="300" y="299"/>
                  </a:lnTo>
                  <a:lnTo>
                    <a:pt x="307" y="297"/>
                  </a:lnTo>
                  <a:lnTo>
                    <a:pt x="313" y="294"/>
                  </a:lnTo>
                  <a:lnTo>
                    <a:pt x="318" y="291"/>
                  </a:lnTo>
                  <a:lnTo>
                    <a:pt x="325" y="287"/>
                  </a:lnTo>
                  <a:lnTo>
                    <a:pt x="329" y="282"/>
                  </a:lnTo>
                  <a:lnTo>
                    <a:pt x="333" y="277"/>
                  </a:lnTo>
                  <a:lnTo>
                    <a:pt x="451" y="324"/>
                  </a:lnTo>
                  <a:lnTo>
                    <a:pt x="451" y="327"/>
                  </a:lnTo>
                  <a:lnTo>
                    <a:pt x="451" y="332"/>
                  </a:lnTo>
                  <a:lnTo>
                    <a:pt x="451" y="337"/>
                  </a:lnTo>
                  <a:lnTo>
                    <a:pt x="452" y="343"/>
                  </a:lnTo>
                  <a:lnTo>
                    <a:pt x="454" y="349"/>
                  </a:lnTo>
                  <a:lnTo>
                    <a:pt x="456" y="354"/>
                  </a:lnTo>
                  <a:lnTo>
                    <a:pt x="458" y="360"/>
                  </a:lnTo>
                  <a:lnTo>
                    <a:pt x="461" y="365"/>
                  </a:lnTo>
                  <a:lnTo>
                    <a:pt x="464" y="369"/>
                  </a:lnTo>
                  <a:lnTo>
                    <a:pt x="469" y="374"/>
                  </a:lnTo>
                  <a:lnTo>
                    <a:pt x="473" y="378"/>
                  </a:lnTo>
                  <a:lnTo>
                    <a:pt x="477" y="381"/>
                  </a:lnTo>
                  <a:lnTo>
                    <a:pt x="482" y="384"/>
                  </a:lnTo>
                  <a:lnTo>
                    <a:pt x="488" y="386"/>
                  </a:lnTo>
                  <a:lnTo>
                    <a:pt x="493" y="389"/>
                  </a:lnTo>
                  <a:lnTo>
                    <a:pt x="499" y="391"/>
                  </a:lnTo>
                  <a:lnTo>
                    <a:pt x="505" y="391"/>
                  </a:lnTo>
                  <a:lnTo>
                    <a:pt x="511" y="392"/>
                  </a:lnTo>
                  <a:lnTo>
                    <a:pt x="518" y="391"/>
                  </a:lnTo>
                  <a:lnTo>
                    <a:pt x="523" y="391"/>
                  </a:lnTo>
                  <a:lnTo>
                    <a:pt x="529" y="389"/>
                  </a:lnTo>
                  <a:lnTo>
                    <a:pt x="535" y="386"/>
                  </a:lnTo>
                  <a:lnTo>
                    <a:pt x="540" y="384"/>
                  </a:lnTo>
                  <a:lnTo>
                    <a:pt x="545" y="381"/>
                  </a:lnTo>
                  <a:lnTo>
                    <a:pt x="550" y="378"/>
                  </a:lnTo>
                  <a:lnTo>
                    <a:pt x="553" y="374"/>
                  </a:lnTo>
                  <a:lnTo>
                    <a:pt x="558" y="369"/>
                  </a:lnTo>
                  <a:lnTo>
                    <a:pt x="561" y="365"/>
                  </a:lnTo>
                  <a:lnTo>
                    <a:pt x="564" y="360"/>
                  </a:lnTo>
                  <a:lnTo>
                    <a:pt x="567" y="354"/>
                  </a:lnTo>
                  <a:lnTo>
                    <a:pt x="568" y="349"/>
                  </a:lnTo>
                  <a:lnTo>
                    <a:pt x="570" y="343"/>
                  </a:lnTo>
                  <a:lnTo>
                    <a:pt x="571" y="337"/>
                  </a:lnTo>
                  <a:lnTo>
                    <a:pt x="571" y="332"/>
                  </a:lnTo>
                  <a:lnTo>
                    <a:pt x="570" y="322"/>
                  </a:lnTo>
                  <a:lnTo>
                    <a:pt x="568" y="312"/>
                  </a:lnTo>
                  <a:lnTo>
                    <a:pt x="565" y="304"/>
                  </a:lnTo>
                  <a:lnTo>
                    <a:pt x="560" y="296"/>
                  </a:lnTo>
                  <a:lnTo>
                    <a:pt x="711" y="114"/>
                  </a:lnTo>
                  <a:lnTo>
                    <a:pt x="717" y="117"/>
                  </a:lnTo>
                  <a:lnTo>
                    <a:pt x="724" y="119"/>
                  </a:lnTo>
                  <a:lnTo>
                    <a:pt x="730" y="120"/>
                  </a:lnTo>
                  <a:lnTo>
                    <a:pt x="737" y="120"/>
                  </a:lnTo>
                  <a:lnTo>
                    <a:pt x="743" y="120"/>
                  </a:lnTo>
                  <a:lnTo>
                    <a:pt x="750" y="119"/>
                  </a:lnTo>
                  <a:lnTo>
                    <a:pt x="755" y="118"/>
                  </a:lnTo>
                  <a:lnTo>
                    <a:pt x="760" y="116"/>
                  </a:lnTo>
                  <a:lnTo>
                    <a:pt x="766" y="113"/>
                  </a:lnTo>
                  <a:lnTo>
                    <a:pt x="771" y="110"/>
                  </a:lnTo>
                  <a:lnTo>
                    <a:pt x="775" y="106"/>
                  </a:lnTo>
                  <a:lnTo>
                    <a:pt x="780" y="103"/>
                  </a:lnTo>
                  <a:lnTo>
                    <a:pt x="784" y="99"/>
                  </a:lnTo>
                  <a:lnTo>
                    <a:pt x="787" y="94"/>
                  </a:lnTo>
                  <a:lnTo>
                    <a:pt x="790" y="89"/>
                  </a:lnTo>
                  <a:lnTo>
                    <a:pt x="792" y="84"/>
                  </a:lnTo>
                  <a:lnTo>
                    <a:pt x="795" y="79"/>
                  </a:lnTo>
                  <a:lnTo>
                    <a:pt x="796" y="72"/>
                  </a:lnTo>
                  <a:lnTo>
                    <a:pt x="797" y="67"/>
                  </a:lnTo>
                  <a:lnTo>
                    <a:pt x="797" y="60"/>
                  </a:lnTo>
                  <a:lnTo>
                    <a:pt x="797" y="54"/>
                  </a:lnTo>
                  <a:lnTo>
                    <a:pt x="796" y="48"/>
                  </a:lnTo>
                  <a:lnTo>
                    <a:pt x="795" y="42"/>
                  </a:lnTo>
                  <a:lnTo>
                    <a:pt x="792" y="37"/>
                  </a:lnTo>
                  <a:lnTo>
                    <a:pt x="790" y="31"/>
                  </a:lnTo>
                  <a:lnTo>
                    <a:pt x="787" y="27"/>
                  </a:lnTo>
                  <a:lnTo>
                    <a:pt x="784" y="22"/>
                  </a:lnTo>
                  <a:lnTo>
                    <a:pt x="780" y="17"/>
                  </a:lnTo>
                  <a:lnTo>
                    <a:pt x="775" y="14"/>
                  </a:lnTo>
                  <a:lnTo>
                    <a:pt x="771" y="10"/>
                  </a:lnTo>
                  <a:lnTo>
                    <a:pt x="766" y="8"/>
                  </a:lnTo>
                  <a:lnTo>
                    <a:pt x="760" y="5"/>
                  </a:lnTo>
                  <a:lnTo>
                    <a:pt x="755" y="2"/>
                  </a:lnTo>
                  <a:lnTo>
                    <a:pt x="750" y="1"/>
                  </a:lnTo>
                  <a:lnTo>
                    <a:pt x="743" y="0"/>
                  </a:lnTo>
                  <a:lnTo>
                    <a:pt x="737" y="0"/>
                  </a:lnTo>
                  <a:lnTo>
                    <a:pt x="731" y="0"/>
                  </a:lnTo>
                  <a:lnTo>
                    <a:pt x="725" y="1"/>
                  </a:lnTo>
                  <a:lnTo>
                    <a:pt x="719" y="2"/>
                  </a:lnTo>
                  <a:lnTo>
                    <a:pt x="713" y="5"/>
                  </a:lnTo>
                  <a:lnTo>
                    <a:pt x="709" y="8"/>
                  </a:lnTo>
                  <a:lnTo>
                    <a:pt x="703" y="10"/>
                  </a:lnTo>
                  <a:lnTo>
                    <a:pt x="699" y="14"/>
                  </a:lnTo>
                  <a:lnTo>
                    <a:pt x="695" y="17"/>
                  </a:lnTo>
                  <a:lnTo>
                    <a:pt x="691" y="22"/>
                  </a:lnTo>
                  <a:lnTo>
                    <a:pt x="687" y="27"/>
                  </a:lnTo>
                  <a:lnTo>
                    <a:pt x="684" y="31"/>
                  </a:lnTo>
                  <a:lnTo>
                    <a:pt x="682" y="37"/>
                  </a:lnTo>
                  <a:lnTo>
                    <a:pt x="680" y="42"/>
                  </a:lnTo>
                  <a:lnTo>
                    <a:pt x="678" y="48"/>
                  </a:lnTo>
                  <a:lnTo>
                    <a:pt x="677" y="54"/>
                  </a:lnTo>
                  <a:lnTo>
                    <a:pt x="677" y="60"/>
                  </a:lnTo>
                  <a:lnTo>
                    <a:pt x="678" y="70"/>
                  </a:lnTo>
                  <a:lnTo>
                    <a:pt x="680" y="79"/>
                  </a:lnTo>
                  <a:lnTo>
                    <a:pt x="683" y="87"/>
                  </a:lnTo>
                  <a:lnTo>
                    <a:pt x="688" y="96"/>
                  </a:lnTo>
                  <a:lnTo>
                    <a:pt x="537" y="277"/>
                  </a:lnTo>
                  <a:lnTo>
                    <a:pt x="531" y="275"/>
                  </a:lnTo>
                  <a:lnTo>
                    <a:pt x="524" y="273"/>
                  </a:lnTo>
                  <a:lnTo>
                    <a:pt x="518" y="272"/>
                  </a:lnTo>
                  <a:lnTo>
                    <a:pt x="511" y="271"/>
                  </a:lnTo>
                  <a:lnTo>
                    <a:pt x="504" y="272"/>
                  </a:lnTo>
                  <a:lnTo>
                    <a:pt x="496" y="273"/>
                  </a:lnTo>
                  <a:lnTo>
                    <a:pt x="490" y="275"/>
                  </a:lnTo>
                  <a:lnTo>
                    <a:pt x="484" y="278"/>
                  </a:lnTo>
                  <a:lnTo>
                    <a:pt x="478" y="281"/>
                  </a:lnTo>
                  <a:lnTo>
                    <a:pt x="472" y="286"/>
                  </a:lnTo>
                  <a:lnTo>
                    <a:pt x="467" y="291"/>
                  </a:lnTo>
                  <a:lnTo>
                    <a:pt x="463" y="295"/>
                  </a:lnTo>
                  <a:lnTo>
                    <a:pt x="345" y="248"/>
                  </a:lnTo>
                  <a:lnTo>
                    <a:pt x="345" y="245"/>
                  </a:lnTo>
                  <a:lnTo>
                    <a:pt x="345" y="240"/>
                  </a:lnTo>
                  <a:lnTo>
                    <a:pt x="345" y="235"/>
                  </a:lnTo>
                  <a:lnTo>
                    <a:pt x="344" y="229"/>
                  </a:lnTo>
                  <a:lnTo>
                    <a:pt x="343" y="223"/>
                  </a:lnTo>
                  <a:lnTo>
                    <a:pt x="341" y="218"/>
                  </a:lnTo>
                  <a:lnTo>
                    <a:pt x="339" y="213"/>
                  </a:lnTo>
                  <a:lnTo>
                    <a:pt x="336" y="207"/>
                  </a:lnTo>
                  <a:lnTo>
                    <a:pt x="332" y="203"/>
                  </a:lnTo>
                  <a:lnTo>
                    <a:pt x="328" y="199"/>
                  </a:lnTo>
                  <a:lnTo>
                    <a:pt x="324" y="194"/>
                  </a:lnTo>
                  <a:lnTo>
                    <a:pt x="319" y="191"/>
                  </a:lnTo>
                  <a:lnTo>
                    <a:pt x="314" y="188"/>
                  </a:lnTo>
                  <a:lnTo>
                    <a:pt x="309" y="186"/>
                  </a:lnTo>
                  <a:lnTo>
                    <a:pt x="303" y="184"/>
                  </a:lnTo>
                  <a:lnTo>
                    <a:pt x="298" y="181"/>
                  </a:lnTo>
                  <a:lnTo>
                    <a:pt x="292" y="181"/>
                  </a:lnTo>
                  <a:lnTo>
                    <a:pt x="285" y="180"/>
                  </a:lnTo>
                  <a:lnTo>
                    <a:pt x="280" y="181"/>
                  </a:lnTo>
                  <a:lnTo>
                    <a:pt x="273" y="181"/>
                  </a:lnTo>
                  <a:lnTo>
                    <a:pt x="268" y="184"/>
                  </a:lnTo>
                  <a:lnTo>
                    <a:pt x="262" y="186"/>
                  </a:lnTo>
                  <a:lnTo>
                    <a:pt x="257" y="188"/>
                  </a:lnTo>
                  <a:lnTo>
                    <a:pt x="252" y="191"/>
                  </a:lnTo>
                  <a:lnTo>
                    <a:pt x="248" y="194"/>
                  </a:lnTo>
                  <a:lnTo>
                    <a:pt x="243" y="199"/>
                  </a:lnTo>
                  <a:lnTo>
                    <a:pt x="239" y="203"/>
                  </a:lnTo>
                  <a:lnTo>
                    <a:pt x="236" y="207"/>
                  </a:lnTo>
                  <a:lnTo>
                    <a:pt x="233" y="213"/>
                  </a:lnTo>
                  <a:lnTo>
                    <a:pt x="230" y="218"/>
                  </a:lnTo>
                  <a:lnTo>
                    <a:pt x="228" y="223"/>
                  </a:lnTo>
                  <a:lnTo>
                    <a:pt x="226" y="229"/>
                  </a:lnTo>
                  <a:lnTo>
                    <a:pt x="225" y="235"/>
                  </a:lnTo>
                  <a:lnTo>
                    <a:pt x="225" y="240"/>
                  </a:lnTo>
                  <a:lnTo>
                    <a:pt x="226" y="248"/>
                  </a:lnTo>
                  <a:lnTo>
                    <a:pt x="227" y="254"/>
                  </a:lnTo>
                  <a:lnTo>
                    <a:pt x="229" y="261"/>
                  </a:lnTo>
                  <a:lnTo>
                    <a:pt x="231" y="267"/>
                  </a:lnTo>
                  <a:lnTo>
                    <a:pt x="94" y="387"/>
                  </a:lnTo>
                  <a:lnTo>
                    <a:pt x="86" y="382"/>
                  </a:lnTo>
                  <a:lnTo>
                    <a:pt x="78" y="379"/>
                  </a:lnTo>
                  <a:lnTo>
                    <a:pt x="68" y="377"/>
                  </a:lnTo>
                  <a:lnTo>
                    <a:pt x="60" y="377"/>
                  </a:lnTo>
                  <a:lnTo>
                    <a:pt x="53" y="377"/>
                  </a:lnTo>
                  <a:lnTo>
                    <a:pt x="47" y="378"/>
                  </a:lnTo>
                  <a:lnTo>
                    <a:pt x="42" y="379"/>
                  </a:lnTo>
                  <a:lnTo>
                    <a:pt x="36" y="381"/>
                  </a:lnTo>
                  <a:lnTo>
                    <a:pt x="31" y="383"/>
                  </a:lnTo>
                  <a:lnTo>
                    <a:pt x="26" y="386"/>
                  </a:lnTo>
                  <a:lnTo>
                    <a:pt x="21" y="391"/>
                  </a:lnTo>
                  <a:lnTo>
                    <a:pt x="17" y="394"/>
                  </a:lnTo>
                  <a:lnTo>
                    <a:pt x="13" y="398"/>
                  </a:lnTo>
                  <a:lnTo>
                    <a:pt x="9" y="402"/>
                  </a:lnTo>
                  <a:lnTo>
                    <a:pt x="6" y="408"/>
                  </a:lnTo>
                  <a:lnTo>
                    <a:pt x="4" y="413"/>
                  </a:lnTo>
                  <a:lnTo>
                    <a:pt x="2" y="419"/>
                  </a:lnTo>
                  <a:lnTo>
                    <a:pt x="1" y="425"/>
                  </a:lnTo>
                  <a:lnTo>
                    <a:pt x="0" y="430"/>
                  </a:lnTo>
                  <a:lnTo>
                    <a:pt x="0" y="437"/>
                  </a:lnTo>
                  <a:lnTo>
                    <a:pt x="0" y="443"/>
                  </a:lnTo>
                  <a:lnTo>
                    <a:pt x="1" y="449"/>
                  </a:lnTo>
                  <a:lnTo>
                    <a:pt x="2" y="455"/>
                  </a:lnTo>
                  <a:lnTo>
                    <a:pt x="4" y="460"/>
                  </a:lnTo>
                  <a:lnTo>
                    <a:pt x="6" y="466"/>
                  </a:lnTo>
                  <a:lnTo>
                    <a:pt x="9" y="470"/>
                  </a:lnTo>
                  <a:lnTo>
                    <a:pt x="13" y="475"/>
                  </a:lnTo>
                  <a:lnTo>
                    <a:pt x="17" y="480"/>
                  </a:lnTo>
                  <a:lnTo>
                    <a:pt x="21" y="483"/>
                  </a:lnTo>
                  <a:lnTo>
                    <a:pt x="26" y="486"/>
                  </a:lnTo>
                  <a:lnTo>
                    <a:pt x="31" y="489"/>
                  </a:lnTo>
                  <a:lnTo>
                    <a:pt x="36" y="493"/>
                  </a:lnTo>
                  <a:lnTo>
                    <a:pt x="42" y="494"/>
                  </a:lnTo>
                  <a:lnTo>
                    <a:pt x="47" y="496"/>
                  </a:lnTo>
                  <a:lnTo>
                    <a:pt x="53" y="497"/>
                  </a:lnTo>
                  <a:lnTo>
                    <a:pt x="60" y="49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35" name="Freeform 4665" descr="Icon of graph. ">
            <a:extLst>
              <a:ext uri="{FF2B5EF4-FFF2-40B4-BE49-F238E27FC236}">
                <a16:creationId xmlns:a16="http://schemas.microsoft.com/office/drawing/2014/main" id="{557E39B2-E017-4E5C-B53E-DDE3B9D4C92C}"/>
              </a:ext>
            </a:extLst>
          </p:cNvPr>
          <p:cNvSpPr>
            <a:spLocks/>
          </p:cNvSpPr>
          <p:nvPr/>
        </p:nvSpPr>
        <p:spPr bwMode="auto">
          <a:xfrm>
            <a:off x="7877961" y="3531386"/>
            <a:ext cx="347679" cy="347679"/>
          </a:xfrm>
          <a:custGeom>
            <a:avLst/>
            <a:gdLst>
              <a:gd name="T0" fmla="*/ 761 w 904"/>
              <a:gd name="T1" fmla="*/ 213 h 903"/>
              <a:gd name="T2" fmla="*/ 754 w 904"/>
              <a:gd name="T3" fmla="*/ 225 h 903"/>
              <a:gd name="T4" fmla="*/ 576 w 904"/>
              <a:gd name="T5" fmla="*/ 277 h 903"/>
              <a:gd name="T6" fmla="*/ 498 w 904"/>
              <a:gd name="T7" fmla="*/ 298 h 903"/>
              <a:gd name="T8" fmla="*/ 431 w 904"/>
              <a:gd name="T9" fmla="*/ 329 h 903"/>
              <a:gd name="T10" fmla="*/ 578 w 904"/>
              <a:gd name="T11" fmla="*/ 170 h 903"/>
              <a:gd name="T12" fmla="*/ 618 w 904"/>
              <a:gd name="T13" fmla="*/ 180 h 903"/>
              <a:gd name="T14" fmla="*/ 661 w 904"/>
              <a:gd name="T15" fmla="*/ 169 h 903"/>
              <a:gd name="T16" fmla="*/ 693 w 904"/>
              <a:gd name="T17" fmla="*/ 141 h 903"/>
              <a:gd name="T18" fmla="*/ 707 w 904"/>
              <a:gd name="T19" fmla="*/ 99 h 903"/>
              <a:gd name="T20" fmla="*/ 701 w 904"/>
              <a:gd name="T21" fmla="*/ 55 h 903"/>
              <a:gd name="T22" fmla="*/ 676 w 904"/>
              <a:gd name="T23" fmla="*/ 20 h 903"/>
              <a:gd name="T24" fmla="*/ 636 w 904"/>
              <a:gd name="T25" fmla="*/ 2 h 903"/>
              <a:gd name="T26" fmla="*/ 591 w 904"/>
              <a:gd name="T27" fmla="*/ 4 h 903"/>
              <a:gd name="T28" fmla="*/ 554 w 904"/>
              <a:gd name="T29" fmla="*/ 25 h 903"/>
              <a:gd name="T30" fmla="*/ 531 w 904"/>
              <a:gd name="T31" fmla="*/ 63 h 903"/>
              <a:gd name="T32" fmla="*/ 532 w 904"/>
              <a:gd name="T33" fmla="*/ 118 h 903"/>
              <a:gd name="T34" fmla="*/ 369 w 904"/>
              <a:gd name="T35" fmla="*/ 289 h 903"/>
              <a:gd name="T36" fmla="*/ 325 w 904"/>
              <a:gd name="T37" fmla="*/ 289 h 903"/>
              <a:gd name="T38" fmla="*/ 294 w 904"/>
              <a:gd name="T39" fmla="*/ 308 h 903"/>
              <a:gd name="T40" fmla="*/ 275 w 904"/>
              <a:gd name="T41" fmla="*/ 338 h 903"/>
              <a:gd name="T42" fmla="*/ 275 w 904"/>
              <a:gd name="T43" fmla="*/ 383 h 903"/>
              <a:gd name="T44" fmla="*/ 113 w 904"/>
              <a:gd name="T45" fmla="*/ 545 h 903"/>
              <a:gd name="T46" fmla="*/ 64 w 904"/>
              <a:gd name="T47" fmla="*/ 546 h 903"/>
              <a:gd name="T48" fmla="*/ 26 w 904"/>
              <a:gd name="T49" fmla="*/ 568 h 903"/>
              <a:gd name="T50" fmla="*/ 5 w 904"/>
              <a:gd name="T51" fmla="*/ 605 h 903"/>
              <a:gd name="T52" fmla="*/ 3 w 904"/>
              <a:gd name="T53" fmla="*/ 650 h 903"/>
              <a:gd name="T54" fmla="*/ 21 w 904"/>
              <a:gd name="T55" fmla="*/ 690 h 903"/>
              <a:gd name="T56" fmla="*/ 56 w 904"/>
              <a:gd name="T57" fmla="*/ 716 h 903"/>
              <a:gd name="T58" fmla="*/ 100 w 904"/>
              <a:gd name="T59" fmla="*/ 722 h 903"/>
              <a:gd name="T60" fmla="*/ 142 w 904"/>
              <a:gd name="T61" fmla="*/ 706 h 903"/>
              <a:gd name="T62" fmla="*/ 170 w 904"/>
              <a:gd name="T63" fmla="*/ 675 h 903"/>
              <a:gd name="T64" fmla="*/ 181 w 904"/>
              <a:gd name="T65" fmla="*/ 632 h 903"/>
              <a:gd name="T66" fmla="*/ 171 w 904"/>
              <a:gd name="T67" fmla="*/ 591 h 903"/>
              <a:gd name="T68" fmla="*/ 316 w 904"/>
              <a:gd name="T69" fmla="*/ 430 h 903"/>
              <a:gd name="T70" fmla="*/ 286 w 904"/>
              <a:gd name="T71" fmla="*/ 538 h 903"/>
              <a:gd name="T72" fmla="*/ 271 w 904"/>
              <a:gd name="T73" fmla="*/ 753 h 903"/>
              <a:gd name="T74" fmla="*/ 216 w 904"/>
              <a:gd name="T75" fmla="*/ 757 h 903"/>
              <a:gd name="T76" fmla="*/ 212 w 904"/>
              <a:gd name="T77" fmla="*/ 888 h 903"/>
              <a:gd name="T78" fmla="*/ 218 w 904"/>
              <a:gd name="T79" fmla="*/ 901 h 903"/>
              <a:gd name="T80" fmla="*/ 349 w 904"/>
              <a:gd name="T81" fmla="*/ 903 h 903"/>
              <a:gd name="T82" fmla="*/ 361 w 904"/>
              <a:gd name="T83" fmla="*/ 894 h 903"/>
              <a:gd name="T84" fmla="*/ 361 w 904"/>
              <a:gd name="T85" fmla="*/ 762 h 903"/>
              <a:gd name="T86" fmla="*/ 349 w 904"/>
              <a:gd name="T87" fmla="*/ 753 h 903"/>
              <a:gd name="T88" fmla="*/ 305 w 904"/>
              <a:gd name="T89" fmla="*/ 597 h 903"/>
              <a:gd name="T90" fmla="*/ 343 w 904"/>
              <a:gd name="T91" fmla="*/ 469 h 903"/>
              <a:gd name="T92" fmla="*/ 383 w 904"/>
              <a:gd name="T93" fmla="*/ 426 h 903"/>
              <a:gd name="T94" fmla="*/ 418 w 904"/>
              <a:gd name="T95" fmla="*/ 383 h 903"/>
              <a:gd name="T96" fmla="*/ 471 w 904"/>
              <a:gd name="T97" fmla="*/ 342 h 903"/>
              <a:gd name="T98" fmla="*/ 544 w 904"/>
              <a:gd name="T99" fmla="*/ 315 h 903"/>
              <a:gd name="T100" fmla="*/ 627 w 904"/>
              <a:gd name="T101" fmla="*/ 302 h 903"/>
              <a:gd name="T102" fmla="*/ 754 w 904"/>
              <a:gd name="T103" fmla="*/ 348 h 903"/>
              <a:gd name="T104" fmla="*/ 763 w 904"/>
              <a:gd name="T105" fmla="*/ 360 h 903"/>
              <a:gd name="T106" fmla="*/ 895 w 904"/>
              <a:gd name="T107" fmla="*/ 360 h 903"/>
              <a:gd name="T108" fmla="*/ 904 w 904"/>
              <a:gd name="T109" fmla="*/ 348 h 903"/>
              <a:gd name="T110" fmla="*/ 902 w 904"/>
              <a:gd name="T111" fmla="*/ 217 h 903"/>
              <a:gd name="T112" fmla="*/ 889 w 904"/>
              <a:gd name="T113" fmla="*/ 211 h 90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904" h="903">
                <a:moveTo>
                  <a:pt x="889" y="211"/>
                </a:moveTo>
                <a:lnTo>
                  <a:pt x="768" y="211"/>
                </a:lnTo>
                <a:lnTo>
                  <a:pt x="765" y="211"/>
                </a:lnTo>
                <a:lnTo>
                  <a:pt x="763" y="212"/>
                </a:lnTo>
                <a:lnTo>
                  <a:pt x="761" y="213"/>
                </a:lnTo>
                <a:lnTo>
                  <a:pt x="758" y="215"/>
                </a:lnTo>
                <a:lnTo>
                  <a:pt x="756" y="217"/>
                </a:lnTo>
                <a:lnTo>
                  <a:pt x="755" y="220"/>
                </a:lnTo>
                <a:lnTo>
                  <a:pt x="754" y="222"/>
                </a:lnTo>
                <a:lnTo>
                  <a:pt x="754" y="225"/>
                </a:lnTo>
                <a:lnTo>
                  <a:pt x="754" y="271"/>
                </a:lnTo>
                <a:lnTo>
                  <a:pt x="663" y="271"/>
                </a:lnTo>
                <a:lnTo>
                  <a:pt x="627" y="272"/>
                </a:lnTo>
                <a:lnTo>
                  <a:pt x="593" y="275"/>
                </a:lnTo>
                <a:lnTo>
                  <a:pt x="576" y="277"/>
                </a:lnTo>
                <a:lnTo>
                  <a:pt x="561" y="281"/>
                </a:lnTo>
                <a:lnTo>
                  <a:pt x="545" y="284"/>
                </a:lnTo>
                <a:lnTo>
                  <a:pt x="529" y="287"/>
                </a:lnTo>
                <a:lnTo>
                  <a:pt x="513" y="292"/>
                </a:lnTo>
                <a:lnTo>
                  <a:pt x="498" y="298"/>
                </a:lnTo>
                <a:lnTo>
                  <a:pt x="484" y="302"/>
                </a:lnTo>
                <a:lnTo>
                  <a:pt x="470" y="309"/>
                </a:lnTo>
                <a:lnTo>
                  <a:pt x="457" y="315"/>
                </a:lnTo>
                <a:lnTo>
                  <a:pt x="443" y="323"/>
                </a:lnTo>
                <a:lnTo>
                  <a:pt x="431" y="329"/>
                </a:lnTo>
                <a:lnTo>
                  <a:pt x="418" y="337"/>
                </a:lnTo>
                <a:lnTo>
                  <a:pt x="415" y="328"/>
                </a:lnTo>
                <a:lnTo>
                  <a:pt x="409" y="319"/>
                </a:lnTo>
                <a:lnTo>
                  <a:pt x="565" y="163"/>
                </a:lnTo>
                <a:lnTo>
                  <a:pt x="578" y="170"/>
                </a:lnTo>
                <a:lnTo>
                  <a:pt x="590" y="176"/>
                </a:lnTo>
                <a:lnTo>
                  <a:pt x="597" y="178"/>
                </a:lnTo>
                <a:lnTo>
                  <a:pt x="604" y="179"/>
                </a:lnTo>
                <a:lnTo>
                  <a:pt x="610" y="180"/>
                </a:lnTo>
                <a:lnTo>
                  <a:pt x="618" y="180"/>
                </a:lnTo>
                <a:lnTo>
                  <a:pt x="627" y="180"/>
                </a:lnTo>
                <a:lnTo>
                  <a:pt x="636" y="178"/>
                </a:lnTo>
                <a:lnTo>
                  <a:pt x="644" y="176"/>
                </a:lnTo>
                <a:lnTo>
                  <a:pt x="653" y="173"/>
                </a:lnTo>
                <a:lnTo>
                  <a:pt x="661" y="169"/>
                </a:lnTo>
                <a:lnTo>
                  <a:pt x="668" y="164"/>
                </a:lnTo>
                <a:lnTo>
                  <a:pt x="676" y="160"/>
                </a:lnTo>
                <a:lnTo>
                  <a:pt x="681" y="154"/>
                </a:lnTo>
                <a:lnTo>
                  <a:pt x="687" y="147"/>
                </a:lnTo>
                <a:lnTo>
                  <a:pt x="693" y="141"/>
                </a:lnTo>
                <a:lnTo>
                  <a:pt x="697" y="133"/>
                </a:lnTo>
                <a:lnTo>
                  <a:pt x="701" y="125"/>
                </a:lnTo>
                <a:lnTo>
                  <a:pt x="704" y="117"/>
                </a:lnTo>
                <a:lnTo>
                  <a:pt x="706" y="108"/>
                </a:lnTo>
                <a:lnTo>
                  <a:pt x="707" y="99"/>
                </a:lnTo>
                <a:lnTo>
                  <a:pt x="709" y="90"/>
                </a:lnTo>
                <a:lnTo>
                  <a:pt x="707" y="81"/>
                </a:lnTo>
                <a:lnTo>
                  <a:pt x="706" y="72"/>
                </a:lnTo>
                <a:lnTo>
                  <a:pt x="704" y="63"/>
                </a:lnTo>
                <a:lnTo>
                  <a:pt x="701" y="55"/>
                </a:lnTo>
                <a:lnTo>
                  <a:pt x="697" y="47"/>
                </a:lnTo>
                <a:lnTo>
                  <a:pt x="693" y="39"/>
                </a:lnTo>
                <a:lnTo>
                  <a:pt x="687" y="32"/>
                </a:lnTo>
                <a:lnTo>
                  <a:pt x="681" y="25"/>
                </a:lnTo>
                <a:lnTo>
                  <a:pt x="676" y="20"/>
                </a:lnTo>
                <a:lnTo>
                  <a:pt x="668" y="15"/>
                </a:lnTo>
                <a:lnTo>
                  <a:pt x="661" y="11"/>
                </a:lnTo>
                <a:lnTo>
                  <a:pt x="653" y="6"/>
                </a:lnTo>
                <a:lnTo>
                  <a:pt x="644" y="4"/>
                </a:lnTo>
                <a:lnTo>
                  <a:pt x="636" y="2"/>
                </a:lnTo>
                <a:lnTo>
                  <a:pt x="627" y="0"/>
                </a:lnTo>
                <a:lnTo>
                  <a:pt x="618" y="0"/>
                </a:lnTo>
                <a:lnTo>
                  <a:pt x="609" y="0"/>
                </a:lnTo>
                <a:lnTo>
                  <a:pt x="600" y="2"/>
                </a:lnTo>
                <a:lnTo>
                  <a:pt x="591" y="4"/>
                </a:lnTo>
                <a:lnTo>
                  <a:pt x="583" y="6"/>
                </a:lnTo>
                <a:lnTo>
                  <a:pt x="575" y="11"/>
                </a:lnTo>
                <a:lnTo>
                  <a:pt x="567" y="15"/>
                </a:lnTo>
                <a:lnTo>
                  <a:pt x="561" y="20"/>
                </a:lnTo>
                <a:lnTo>
                  <a:pt x="554" y="25"/>
                </a:lnTo>
                <a:lnTo>
                  <a:pt x="548" y="32"/>
                </a:lnTo>
                <a:lnTo>
                  <a:pt x="543" y="39"/>
                </a:lnTo>
                <a:lnTo>
                  <a:pt x="538" y="47"/>
                </a:lnTo>
                <a:lnTo>
                  <a:pt x="535" y="55"/>
                </a:lnTo>
                <a:lnTo>
                  <a:pt x="531" y="63"/>
                </a:lnTo>
                <a:lnTo>
                  <a:pt x="529" y="72"/>
                </a:lnTo>
                <a:lnTo>
                  <a:pt x="528" y="81"/>
                </a:lnTo>
                <a:lnTo>
                  <a:pt x="528" y="90"/>
                </a:lnTo>
                <a:lnTo>
                  <a:pt x="529" y="105"/>
                </a:lnTo>
                <a:lnTo>
                  <a:pt x="532" y="118"/>
                </a:lnTo>
                <a:lnTo>
                  <a:pt x="537" y="131"/>
                </a:lnTo>
                <a:lnTo>
                  <a:pt x="545" y="142"/>
                </a:lnTo>
                <a:lnTo>
                  <a:pt x="388" y="298"/>
                </a:lnTo>
                <a:lnTo>
                  <a:pt x="379" y="293"/>
                </a:lnTo>
                <a:lnTo>
                  <a:pt x="369" y="289"/>
                </a:lnTo>
                <a:lnTo>
                  <a:pt x="358" y="286"/>
                </a:lnTo>
                <a:lnTo>
                  <a:pt x="347" y="285"/>
                </a:lnTo>
                <a:lnTo>
                  <a:pt x="339" y="286"/>
                </a:lnTo>
                <a:lnTo>
                  <a:pt x="331" y="287"/>
                </a:lnTo>
                <a:lnTo>
                  <a:pt x="325" y="289"/>
                </a:lnTo>
                <a:lnTo>
                  <a:pt x="318" y="292"/>
                </a:lnTo>
                <a:lnTo>
                  <a:pt x="311" y="294"/>
                </a:lnTo>
                <a:lnTo>
                  <a:pt x="304" y="299"/>
                </a:lnTo>
                <a:lnTo>
                  <a:pt x="299" y="303"/>
                </a:lnTo>
                <a:lnTo>
                  <a:pt x="294" y="308"/>
                </a:lnTo>
                <a:lnTo>
                  <a:pt x="288" y="313"/>
                </a:lnTo>
                <a:lnTo>
                  <a:pt x="284" y="319"/>
                </a:lnTo>
                <a:lnTo>
                  <a:pt x="281" y="325"/>
                </a:lnTo>
                <a:lnTo>
                  <a:pt x="277" y="332"/>
                </a:lnTo>
                <a:lnTo>
                  <a:pt x="275" y="338"/>
                </a:lnTo>
                <a:lnTo>
                  <a:pt x="273" y="346"/>
                </a:lnTo>
                <a:lnTo>
                  <a:pt x="271" y="353"/>
                </a:lnTo>
                <a:lnTo>
                  <a:pt x="271" y="361"/>
                </a:lnTo>
                <a:lnTo>
                  <a:pt x="273" y="372"/>
                </a:lnTo>
                <a:lnTo>
                  <a:pt x="275" y="383"/>
                </a:lnTo>
                <a:lnTo>
                  <a:pt x="278" y="393"/>
                </a:lnTo>
                <a:lnTo>
                  <a:pt x="284" y="403"/>
                </a:lnTo>
                <a:lnTo>
                  <a:pt x="134" y="553"/>
                </a:lnTo>
                <a:lnTo>
                  <a:pt x="124" y="547"/>
                </a:lnTo>
                <a:lnTo>
                  <a:pt x="113" y="545"/>
                </a:lnTo>
                <a:lnTo>
                  <a:pt x="102" y="543"/>
                </a:lnTo>
                <a:lnTo>
                  <a:pt x="91" y="542"/>
                </a:lnTo>
                <a:lnTo>
                  <a:pt x="82" y="542"/>
                </a:lnTo>
                <a:lnTo>
                  <a:pt x="73" y="544"/>
                </a:lnTo>
                <a:lnTo>
                  <a:pt x="64" y="546"/>
                </a:lnTo>
                <a:lnTo>
                  <a:pt x="56" y="548"/>
                </a:lnTo>
                <a:lnTo>
                  <a:pt x="48" y="553"/>
                </a:lnTo>
                <a:lnTo>
                  <a:pt x="40" y="557"/>
                </a:lnTo>
                <a:lnTo>
                  <a:pt x="33" y="562"/>
                </a:lnTo>
                <a:lnTo>
                  <a:pt x="26" y="568"/>
                </a:lnTo>
                <a:lnTo>
                  <a:pt x="21" y="574"/>
                </a:lnTo>
                <a:lnTo>
                  <a:pt x="16" y="581"/>
                </a:lnTo>
                <a:lnTo>
                  <a:pt x="12" y="589"/>
                </a:lnTo>
                <a:lnTo>
                  <a:pt x="7" y="597"/>
                </a:lnTo>
                <a:lnTo>
                  <a:pt x="5" y="605"/>
                </a:lnTo>
                <a:lnTo>
                  <a:pt x="3" y="614"/>
                </a:lnTo>
                <a:lnTo>
                  <a:pt x="0" y="623"/>
                </a:lnTo>
                <a:lnTo>
                  <a:pt x="0" y="632"/>
                </a:lnTo>
                <a:lnTo>
                  <a:pt x="0" y="641"/>
                </a:lnTo>
                <a:lnTo>
                  <a:pt x="3" y="650"/>
                </a:lnTo>
                <a:lnTo>
                  <a:pt x="5" y="659"/>
                </a:lnTo>
                <a:lnTo>
                  <a:pt x="7" y="667"/>
                </a:lnTo>
                <a:lnTo>
                  <a:pt x="12" y="675"/>
                </a:lnTo>
                <a:lnTo>
                  <a:pt x="16" y="683"/>
                </a:lnTo>
                <a:lnTo>
                  <a:pt x="21" y="690"/>
                </a:lnTo>
                <a:lnTo>
                  <a:pt x="26" y="696"/>
                </a:lnTo>
                <a:lnTo>
                  <a:pt x="33" y="702"/>
                </a:lnTo>
                <a:lnTo>
                  <a:pt x="40" y="706"/>
                </a:lnTo>
                <a:lnTo>
                  <a:pt x="48" y="711"/>
                </a:lnTo>
                <a:lnTo>
                  <a:pt x="56" y="716"/>
                </a:lnTo>
                <a:lnTo>
                  <a:pt x="64" y="718"/>
                </a:lnTo>
                <a:lnTo>
                  <a:pt x="73" y="720"/>
                </a:lnTo>
                <a:lnTo>
                  <a:pt x="82" y="722"/>
                </a:lnTo>
                <a:lnTo>
                  <a:pt x="91" y="722"/>
                </a:lnTo>
                <a:lnTo>
                  <a:pt x="100" y="722"/>
                </a:lnTo>
                <a:lnTo>
                  <a:pt x="109" y="720"/>
                </a:lnTo>
                <a:lnTo>
                  <a:pt x="118" y="718"/>
                </a:lnTo>
                <a:lnTo>
                  <a:pt x="126" y="716"/>
                </a:lnTo>
                <a:lnTo>
                  <a:pt x="134" y="711"/>
                </a:lnTo>
                <a:lnTo>
                  <a:pt x="142" y="706"/>
                </a:lnTo>
                <a:lnTo>
                  <a:pt x="148" y="702"/>
                </a:lnTo>
                <a:lnTo>
                  <a:pt x="155" y="696"/>
                </a:lnTo>
                <a:lnTo>
                  <a:pt x="161" y="690"/>
                </a:lnTo>
                <a:lnTo>
                  <a:pt x="165" y="683"/>
                </a:lnTo>
                <a:lnTo>
                  <a:pt x="170" y="675"/>
                </a:lnTo>
                <a:lnTo>
                  <a:pt x="174" y="667"/>
                </a:lnTo>
                <a:lnTo>
                  <a:pt x="177" y="659"/>
                </a:lnTo>
                <a:lnTo>
                  <a:pt x="179" y="650"/>
                </a:lnTo>
                <a:lnTo>
                  <a:pt x="181" y="641"/>
                </a:lnTo>
                <a:lnTo>
                  <a:pt x="181" y="632"/>
                </a:lnTo>
                <a:lnTo>
                  <a:pt x="181" y="623"/>
                </a:lnTo>
                <a:lnTo>
                  <a:pt x="180" y="615"/>
                </a:lnTo>
                <a:lnTo>
                  <a:pt x="178" y="607"/>
                </a:lnTo>
                <a:lnTo>
                  <a:pt x="174" y="599"/>
                </a:lnTo>
                <a:lnTo>
                  <a:pt x="171" y="591"/>
                </a:lnTo>
                <a:lnTo>
                  <a:pt x="168" y="585"/>
                </a:lnTo>
                <a:lnTo>
                  <a:pt x="163" y="578"/>
                </a:lnTo>
                <a:lnTo>
                  <a:pt x="157" y="571"/>
                </a:lnTo>
                <a:lnTo>
                  <a:pt x="305" y="424"/>
                </a:lnTo>
                <a:lnTo>
                  <a:pt x="316" y="430"/>
                </a:lnTo>
                <a:lnTo>
                  <a:pt x="328" y="433"/>
                </a:lnTo>
                <a:lnTo>
                  <a:pt x="314" y="457"/>
                </a:lnTo>
                <a:lnTo>
                  <a:pt x="303" y="483"/>
                </a:lnTo>
                <a:lnTo>
                  <a:pt x="294" y="510"/>
                </a:lnTo>
                <a:lnTo>
                  <a:pt x="286" y="538"/>
                </a:lnTo>
                <a:lnTo>
                  <a:pt x="279" y="568"/>
                </a:lnTo>
                <a:lnTo>
                  <a:pt x="275" y="598"/>
                </a:lnTo>
                <a:lnTo>
                  <a:pt x="273" y="630"/>
                </a:lnTo>
                <a:lnTo>
                  <a:pt x="271" y="662"/>
                </a:lnTo>
                <a:lnTo>
                  <a:pt x="271" y="753"/>
                </a:lnTo>
                <a:lnTo>
                  <a:pt x="226" y="753"/>
                </a:lnTo>
                <a:lnTo>
                  <a:pt x="223" y="753"/>
                </a:lnTo>
                <a:lnTo>
                  <a:pt x="221" y="754"/>
                </a:lnTo>
                <a:lnTo>
                  <a:pt x="218" y="755"/>
                </a:lnTo>
                <a:lnTo>
                  <a:pt x="216" y="757"/>
                </a:lnTo>
                <a:lnTo>
                  <a:pt x="214" y="760"/>
                </a:lnTo>
                <a:lnTo>
                  <a:pt x="213" y="762"/>
                </a:lnTo>
                <a:lnTo>
                  <a:pt x="212" y="764"/>
                </a:lnTo>
                <a:lnTo>
                  <a:pt x="212" y="767"/>
                </a:lnTo>
                <a:lnTo>
                  <a:pt x="212" y="888"/>
                </a:lnTo>
                <a:lnTo>
                  <a:pt x="212" y="891"/>
                </a:lnTo>
                <a:lnTo>
                  <a:pt x="213" y="894"/>
                </a:lnTo>
                <a:lnTo>
                  <a:pt x="214" y="896"/>
                </a:lnTo>
                <a:lnTo>
                  <a:pt x="216" y="898"/>
                </a:lnTo>
                <a:lnTo>
                  <a:pt x="218" y="901"/>
                </a:lnTo>
                <a:lnTo>
                  <a:pt x="221" y="902"/>
                </a:lnTo>
                <a:lnTo>
                  <a:pt x="223" y="903"/>
                </a:lnTo>
                <a:lnTo>
                  <a:pt x="226" y="903"/>
                </a:lnTo>
                <a:lnTo>
                  <a:pt x="347" y="903"/>
                </a:lnTo>
                <a:lnTo>
                  <a:pt x="349" y="903"/>
                </a:lnTo>
                <a:lnTo>
                  <a:pt x="353" y="902"/>
                </a:lnTo>
                <a:lnTo>
                  <a:pt x="355" y="901"/>
                </a:lnTo>
                <a:lnTo>
                  <a:pt x="357" y="898"/>
                </a:lnTo>
                <a:lnTo>
                  <a:pt x="360" y="896"/>
                </a:lnTo>
                <a:lnTo>
                  <a:pt x="361" y="894"/>
                </a:lnTo>
                <a:lnTo>
                  <a:pt x="362" y="891"/>
                </a:lnTo>
                <a:lnTo>
                  <a:pt x="362" y="888"/>
                </a:lnTo>
                <a:lnTo>
                  <a:pt x="362" y="767"/>
                </a:lnTo>
                <a:lnTo>
                  <a:pt x="362" y="764"/>
                </a:lnTo>
                <a:lnTo>
                  <a:pt x="361" y="762"/>
                </a:lnTo>
                <a:lnTo>
                  <a:pt x="360" y="760"/>
                </a:lnTo>
                <a:lnTo>
                  <a:pt x="357" y="757"/>
                </a:lnTo>
                <a:lnTo>
                  <a:pt x="355" y="755"/>
                </a:lnTo>
                <a:lnTo>
                  <a:pt x="353" y="754"/>
                </a:lnTo>
                <a:lnTo>
                  <a:pt x="349" y="753"/>
                </a:lnTo>
                <a:lnTo>
                  <a:pt x="347" y="753"/>
                </a:lnTo>
                <a:lnTo>
                  <a:pt x="302" y="753"/>
                </a:lnTo>
                <a:lnTo>
                  <a:pt x="302" y="662"/>
                </a:lnTo>
                <a:lnTo>
                  <a:pt x="303" y="629"/>
                </a:lnTo>
                <a:lnTo>
                  <a:pt x="305" y="597"/>
                </a:lnTo>
                <a:lnTo>
                  <a:pt x="310" y="566"/>
                </a:lnTo>
                <a:lnTo>
                  <a:pt x="317" y="537"/>
                </a:lnTo>
                <a:lnTo>
                  <a:pt x="326" y="509"/>
                </a:lnTo>
                <a:lnTo>
                  <a:pt x="336" y="482"/>
                </a:lnTo>
                <a:lnTo>
                  <a:pt x="343" y="469"/>
                </a:lnTo>
                <a:lnTo>
                  <a:pt x="348" y="457"/>
                </a:lnTo>
                <a:lnTo>
                  <a:pt x="355" y="446"/>
                </a:lnTo>
                <a:lnTo>
                  <a:pt x="363" y="434"/>
                </a:lnTo>
                <a:lnTo>
                  <a:pt x="373" y="431"/>
                </a:lnTo>
                <a:lnTo>
                  <a:pt x="383" y="426"/>
                </a:lnTo>
                <a:lnTo>
                  <a:pt x="393" y="420"/>
                </a:lnTo>
                <a:lnTo>
                  <a:pt x="401" y="413"/>
                </a:lnTo>
                <a:lnTo>
                  <a:pt x="408" y="404"/>
                </a:lnTo>
                <a:lnTo>
                  <a:pt x="414" y="395"/>
                </a:lnTo>
                <a:lnTo>
                  <a:pt x="418" y="383"/>
                </a:lnTo>
                <a:lnTo>
                  <a:pt x="421" y="372"/>
                </a:lnTo>
                <a:lnTo>
                  <a:pt x="433" y="364"/>
                </a:lnTo>
                <a:lnTo>
                  <a:pt x="445" y="356"/>
                </a:lnTo>
                <a:lnTo>
                  <a:pt x="458" y="348"/>
                </a:lnTo>
                <a:lnTo>
                  <a:pt x="471" y="342"/>
                </a:lnTo>
                <a:lnTo>
                  <a:pt x="485" y="335"/>
                </a:lnTo>
                <a:lnTo>
                  <a:pt x="498" y="329"/>
                </a:lnTo>
                <a:lnTo>
                  <a:pt x="513" y="324"/>
                </a:lnTo>
                <a:lnTo>
                  <a:pt x="529" y="319"/>
                </a:lnTo>
                <a:lnTo>
                  <a:pt x="544" y="315"/>
                </a:lnTo>
                <a:lnTo>
                  <a:pt x="559" y="311"/>
                </a:lnTo>
                <a:lnTo>
                  <a:pt x="576" y="308"/>
                </a:lnTo>
                <a:lnTo>
                  <a:pt x="593" y="306"/>
                </a:lnTo>
                <a:lnTo>
                  <a:pt x="610" y="303"/>
                </a:lnTo>
                <a:lnTo>
                  <a:pt x="627" y="302"/>
                </a:lnTo>
                <a:lnTo>
                  <a:pt x="645" y="301"/>
                </a:lnTo>
                <a:lnTo>
                  <a:pt x="663" y="301"/>
                </a:lnTo>
                <a:lnTo>
                  <a:pt x="754" y="301"/>
                </a:lnTo>
                <a:lnTo>
                  <a:pt x="754" y="346"/>
                </a:lnTo>
                <a:lnTo>
                  <a:pt x="754" y="348"/>
                </a:lnTo>
                <a:lnTo>
                  <a:pt x="755" y="352"/>
                </a:lnTo>
                <a:lnTo>
                  <a:pt x="756" y="354"/>
                </a:lnTo>
                <a:lnTo>
                  <a:pt x="758" y="356"/>
                </a:lnTo>
                <a:lnTo>
                  <a:pt x="761" y="359"/>
                </a:lnTo>
                <a:lnTo>
                  <a:pt x="763" y="360"/>
                </a:lnTo>
                <a:lnTo>
                  <a:pt x="765" y="361"/>
                </a:lnTo>
                <a:lnTo>
                  <a:pt x="768" y="361"/>
                </a:lnTo>
                <a:lnTo>
                  <a:pt x="889" y="361"/>
                </a:lnTo>
                <a:lnTo>
                  <a:pt x="892" y="361"/>
                </a:lnTo>
                <a:lnTo>
                  <a:pt x="895" y="360"/>
                </a:lnTo>
                <a:lnTo>
                  <a:pt x="897" y="359"/>
                </a:lnTo>
                <a:lnTo>
                  <a:pt x="899" y="356"/>
                </a:lnTo>
                <a:lnTo>
                  <a:pt x="902" y="354"/>
                </a:lnTo>
                <a:lnTo>
                  <a:pt x="903" y="352"/>
                </a:lnTo>
                <a:lnTo>
                  <a:pt x="904" y="348"/>
                </a:lnTo>
                <a:lnTo>
                  <a:pt x="904" y="346"/>
                </a:lnTo>
                <a:lnTo>
                  <a:pt x="904" y="225"/>
                </a:lnTo>
                <a:lnTo>
                  <a:pt x="904" y="222"/>
                </a:lnTo>
                <a:lnTo>
                  <a:pt x="903" y="220"/>
                </a:lnTo>
                <a:lnTo>
                  <a:pt x="902" y="217"/>
                </a:lnTo>
                <a:lnTo>
                  <a:pt x="899" y="215"/>
                </a:lnTo>
                <a:lnTo>
                  <a:pt x="897" y="213"/>
                </a:lnTo>
                <a:lnTo>
                  <a:pt x="895" y="212"/>
                </a:lnTo>
                <a:lnTo>
                  <a:pt x="892" y="211"/>
                </a:lnTo>
                <a:lnTo>
                  <a:pt x="889" y="211"/>
                </a:ln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dirty="0"/>
          </a:p>
        </p:txBody>
      </p:sp>
      <p:grpSp>
        <p:nvGrpSpPr>
          <p:cNvPr id="39" name="Group 38" descr="Icon of gears. ">
            <a:extLst>
              <a:ext uri="{FF2B5EF4-FFF2-40B4-BE49-F238E27FC236}">
                <a16:creationId xmlns:a16="http://schemas.microsoft.com/office/drawing/2014/main" id="{5BC0E3F0-447D-4721-AB1F-C8243BA36671}"/>
              </a:ext>
            </a:extLst>
          </p:cNvPr>
          <p:cNvGrpSpPr/>
          <p:nvPr/>
        </p:nvGrpSpPr>
        <p:grpSpPr>
          <a:xfrm>
            <a:off x="4717582" y="5353558"/>
            <a:ext cx="343837" cy="343837"/>
            <a:chOff x="7613650" y="1387475"/>
            <a:chExt cx="284163" cy="284163"/>
          </a:xfrm>
          <a:solidFill>
            <a:schemeClr val="bg1"/>
          </a:solidFill>
        </p:grpSpPr>
        <p:sp>
          <p:nvSpPr>
            <p:cNvPr id="40" name="Freeform 4359">
              <a:extLst>
                <a:ext uri="{FF2B5EF4-FFF2-40B4-BE49-F238E27FC236}">
                  <a16:creationId xmlns:a16="http://schemas.microsoft.com/office/drawing/2014/main" id="{351831F3-9830-4A23-8B34-11A3FCCA027E}"/>
                </a:ext>
              </a:extLst>
            </p:cNvPr>
            <p:cNvSpPr>
              <a:spLocks noEditPoints="1"/>
            </p:cNvSpPr>
            <p:nvPr/>
          </p:nvSpPr>
          <p:spPr bwMode="auto">
            <a:xfrm>
              <a:off x="7613650" y="1471613"/>
              <a:ext cx="200025" cy="200025"/>
            </a:xfrm>
            <a:custGeom>
              <a:avLst/>
              <a:gdLst>
                <a:gd name="T0" fmla="*/ 276 w 629"/>
                <a:gd name="T1" fmla="*/ 436 h 629"/>
                <a:gd name="T2" fmla="*/ 233 w 629"/>
                <a:gd name="T3" fmla="*/ 411 h 629"/>
                <a:gd name="T4" fmla="*/ 202 w 629"/>
                <a:gd name="T5" fmla="*/ 374 h 629"/>
                <a:gd name="T6" fmla="*/ 187 w 629"/>
                <a:gd name="T7" fmla="*/ 325 h 629"/>
                <a:gd name="T8" fmla="*/ 192 w 629"/>
                <a:gd name="T9" fmla="*/ 274 h 629"/>
                <a:gd name="T10" fmla="*/ 216 w 629"/>
                <a:gd name="T11" fmla="*/ 231 h 629"/>
                <a:gd name="T12" fmla="*/ 253 w 629"/>
                <a:gd name="T13" fmla="*/ 199 h 629"/>
                <a:gd name="T14" fmla="*/ 301 w 629"/>
                <a:gd name="T15" fmla="*/ 184 h 629"/>
                <a:gd name="T16" fmla="*/ 352 w 629"/>
                <a:gd name="T17" fmla="*/ 190 h 629"/>
                <a:gd name="T18" fmla="*/ 395 w 629"/>
                <a:gd name="T19" fmla="*/ 213 h 629"/>
                <a:gd name="T20" fmla="*/ 426 w 629"/>
                <a:gd name="T21" fmla="*/ 252 h 629"/>
                <a:gd name="T22" fmla="*/ 441 w 629"/>
                <a:gd name="T23" fmla="*/ 300 h 629"/>
                <a:gd name="T24" fmla="*/ 436 w 629"/>
                <a:gd name="T25" fmla="*/ 350 h 629"/>
                <a:gd name="T26" fmla="*/ 413 w 629"/>
                <a:gd name="T27" fmla="*/ 394 h 629"/>
                <a:gd name="T28" fmla="*/ 375 w 629"/>
                <a:gd name="T29" fmla="*/ 425 h 629"/>
                <a:gd name="T30" fmla="*/ 327 w 629"/>
                <a:gd name="T31" fmla="*/ 440 h 629"/>
                <a:gd name="T32" fmla="*/ 572 w 629"/>
                <a:gd name="T33" fmla="*/ 346 h 629"/>
                <a:gd name="T34" fmla="*/ 574 w 629"/>
                <a:gd name="T35" fmla="*/ 302 h 629"/>
                <a:gd name="T36" fmla="*/ 620 w 629"/>
                <a:gd name="T37" fmla="*/ 241 h 629"/>
                <a:gd name="T38" fmla="*/ 628 w 629"/>
                <a:gd name="T39" fmla="*/ 231 h 629"/>
                <a:gd name="T40" fmla="*/ 625 w 629"/>
                <a:gd name="T41" fmla="*/ 219 h 629"/>
                <a:gd name="T42" fmla="*/ 544 w 629"/>
                <a:gd name="T43" fmla="*/ 84 h 629"/>
                <a:gd name="T44" fmla="*/ 532 w 629"/>
                <a:gd name="T45" fmla="*/ 83 h 629"/>
                <a:gd name="T46" fmla="*/ 447 w 629"/>
                <a:gd name="T47" fmla="*/ 88 h 629"/>
                <a:gd name="T48" fmla="*/ 407 w 629"/>
                <a:gd name="T49" fmla="*/ 69 h 629"/>
                <a:gd name="T50" fmla="*/ 404 w 629"/>
                <a:gd name="T51" fmla="*/ 7 h 629"/>
                <a:gd name="T52" fmla="*/ 395 w 629"/>
                <a:gd name="T53" fmla="*/ 0 h 629"/>
                <a:gd name="T54" fmla="*/ 235 w 629"/>
                <a:gd name="T55" fmla="*/ 1 h 629"/>
                <a:gd name="T56" fmla="*/ 227 w 629"/>
                <a:gd name="T57" fmla="*/ 10 h 629"/>
                <a:gd name="T58" fmla="*/ 216 w 629"/>
                <a:gd name="T59" fmla="*/ 72 h 629"/>
                <a:gd name="T60" fmla="*/ 177 w 629"/>
                <a:gd name="T61" fmla="*/ 91 h 629"/>
                <a:gd name="T62" fmla="*/ 98 w 629"/>
                <a:gd name="T63" fmla="*/ 84 h 629"/>
                <a:gd name="T64" fmla="*/ 87 w 629"/>
                <a:gd name="T65" fmla="*/ 83 h 629"/>
                <a:gd name="T66" fmla="*/ 78 w 629"/>
                <a:gd name="T67" fmla="*/ 90 h 629"/>
                <a:gd name="T68" fmla="*/ 1 w 629"/>
                <a:gd name="T69" fmla="*/ 228 h 629"/>
                <a:gd name="T70" fmla="*/ 57 w 629"/>
                <a:gd name="T71" fmla="*/ 269 h 629"/>
                <a:gd name="T72" fmla="*/ 54 w 629"/>
                <a:gd name="T73" fmla="*/ 313 h 629"/>
                <a:gd name="T74" fmla="*/ 57 w 629"/>
                <a:gd name="T75" fmla="*/ 355 h 629"/>
                <a:gd name="T76" fmla="*/ 2 w 629"/>
                <a:gd name="T77" fmla="*/ 391 h 629"/>
                <a:gd name="T78" fmla="*/ 1 w 629"/>
                <a:gd name="T79" fmla="*/ 402 h 629"/>
                <a:gd name="T80" fmla="*/ 86 w 629"/>
                <a:gd name="T81" fmla="*/ 543 h 629"/>
                <a:gd name="T82" fmla="*/ 98 w 629"/>
                <a:gd name="T83" fmla="*/ 542 h 629"/>
                <a:gd name="T84" fmla="*/ 177 w 629"/>
                <a:gd name="T85" fmla="*/ 533 h 629"/>
                <a:gd name="T86" fmla="*/ 216 w 629"/>
                <a:gd name="T87" fmla="*/ 552 h 629"/>
                <a:gd name="T88" fmla="*/ 227 w 629"/>
                <a:gd name="T89" fmla="*/ 620 h 629"/>
                <a:gd name="T90" fmla="*/ 235 w 629"/>
                <a:gd name="T91" fmla="*/ 628 h 629"/>
                <a:gd name="T92" fmla="*/ 395 w 629"/>
                <a:gd name="T93" fmla="*/ 629 h 629"/>
                <a:gd name="T94" fmla="*/ 404 w 629"/>
                <a:gd name="T95" fmla="*/ 623 h 629"/>
                <a:gd name="T96" fmla="*/ 407 w 629"/>
                <a:gd name="T97" fmla="*/ 556 h 629"/>
                <a:gd name="T98" fmla="*/ 447 w 629"/>
                <a:gd name="T99" fmla="*/ 538 h 629"/>
                <a:gd name="T100" fmla="*/ 533 w 629"/>
                <a:gd name="T101" fmla="*/ 543 h 629"/>
                <a:gd name="T102" fmla="*/ 545 w 629"/>
                <a:gd name="T103" fmla="*/ 543 h 629"/>
                <a:gd name="T104" fmla="*/ 627 w 629"/>
                <a:gd name="T105" fmla="*/ 405 h 629"/>
                <a:gd name="T106" fmla="*/ 628 w 629"/>
                <a:gd name="T107" fmla="*/ 394 h 629"/>
                <a:gd name="T108" fmla="*/ 621 w 629"/>
                <a:gd name="T109" fmla="*/ 385 h 6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629" h="629">
                  <a:moveTo>
                    <a:pt x="314" y="441"/>
                  </a:moveTo>
                  <a:lnTo>
                    <a:pt x="301" y="440"/>
                  </a:lnTo>
                  <a:lnTo>
                    <a:pt x="288" y="439"/>
                  </a:lnTo>
                  <a:lnTo>
                    <a:pt x="276" y="436"/>
                  </a:lnTo>
                  <a:lnTo>
                    <a:pt x="264" y="430"/>
                  </a:lnTo>
                  <a:lnTo>
                    <a:pt x="253" y="425"/>
                  </a:lnTo>
                  <a:lnTo>
                    <a:pt x="242" y="418"/>
                  </a:lnTo>
                  <a:lnTo>
                    <a:pt x="233" y="411"/>
                  </a:lnTo>
                  <a:lnTo>
                    <a:pt x="223" y="404"/>
                  </a:lnTo>
                  <a:lnTo>
                    <a:pt x="216" y="394"/>
                  </a:lnTo>
                  <a:lnTo>
                    <a:pt x="208" y="384"/>
                  </a:lnTo>
                  <a:lnTo>
                    <a:pt x="202" y="374"/>
                  </a:lnTo>
                  <a:lnTo>
                    <a:pt x="196" y="362"/>
                  </a:lnTo>
                  <a:lnTo>
                    <a:pt x="192" y="350"/>
                  </a:lnTo>
                  <a:lnTo>
                    <a:pt x="189" y="338"/>
                  </a:lnTo>
                  <a:lnTo>
                    <a:pt x="187" y="325"/>
                  </a:lnTo>
                  <a:lnTo>
                    <a:pt x="186" y="313"/>
                  </a:lnTo>
                  <a:lnTo>
                    <a:pt x="187" y="300"/>
                  </a:lnTo>
                  <a:lnTo>
                    <a:pt x="189" y="287"/>
                  </a:lnTo>
                  <a:lnTo>
                    <a:pt x="192" y="274"/>
                  </a:lnTo>
                  <a:lnTo>
                    <a:pt x="196" y="262"/>
                  </a:lnTo>
                  <a:lnTo>
                    <a:pt x="202" y="252"/>
                  </a:lnTo>
                  <a:lnTo>
                    <a:pt x="208" y="241"/>
                  </a:lnTo>
                  <a:lnTo>
                    <a:pt x="216" y="231"/>
                  </a:lnTo>
                  <a:lnTo>
                    <a:pt x="223" y="222"/>
                  </a:lnTo>
                  <a:lnTo>
                    <a:pt x="233" y="213"/>
                  </a:lnTo>
                  <a:lnTo>
                    <a:pt x="242" y="206"/>
                  </a:lnTo>
                  <a:lnTo>
                    <a:pt x="253" y="199"/>
                  </a:lnTo>
                  <a:lnTo>
                    <a:pt x="264" y="194"/>
                  </a:lnTo>
                  <a:lnTo>
                    <a:pt x="276" y="190"/>
                  </a:lnTo>
                  <a:lnTo>
                    <a:pt x="288" y="186"/>
                  </a:lnTo>
                  <a:lnTo>
                    <a:pt x="301" y="184"/>
                  </a:lnTo>
                  <a:lnTo>
                    <a:pt x="314" y="184"/>
                  </a:lnTo>
                  <a:lnTo>
                    <a:pt x="327" y="184"/>
                  </a:lnTo>
                  <a:lnTo>
                    <a:pt x="340" y="186"/>
                  </a:lnTo>
                  <a:lnTo>
                    <a:pt x="352" y="190"/>
                  </a:lnTo>
                  <a:lnTo>
                    <a:pt x="363" y="194"/>
                  </a:lnTo>
                  <a:lnTo>
                    <a:pt x="375" y="199"/>
                  </a:lnTo>
                  <a:lnTo>
                    <a:pt x="386" y="206"/>
                  </a:lnTo>
                  <a:lnTo>
                    <a:pt x="395" y="213"/>
                  </a:lnTo>
                  <a:lnTo>
                    <a:pt x="404" y="222"/>
                  </a:lnTo>
                  <a:lnTo>
                    <a:pt x="413" y="231"/>
                  </a:lnTo>
                  <a:lnTo>
                    <a:pt x="420" y="241"/>
                  </a:lnTo>
                  <a:lnTo>
                    <a:pt x="426" y="252"/>
                  </a:lnTo>
                  <a:lnTo>
                    <a:pt x="432" y="262"/>
                  </a:lnTo>
                  <a:lnTo>
                    <a:pt x="436" y="274"/>
                  </a:lnTo>
                  <a:lnTo>
                    <a:pt x="439" y="287"/>
                  </a:lnTo>
                  <a:lnTo>
                    <a:pt x="441" y="300"/>
                  </a:lnTo>
                  <a:lnTo>
                    <a:pt x="443" y="313"/>
                  </a:lnTo>
                  <a:lnTo>
                    <a:pt x="441" y="325"/>
                  </a:lnTo>
                  <a:lnTo>
                    <a:pt x="439" y="338"/>
                  </a:lnTo>
                  <a:lnTo>
                    <a:pt x="436" y="350"/>
                  </a:lnTo>
                  <a:lnTo>
                    <a:pt x="432" y="362"/>
                  </a:lnTo>
                  <a:lnTo>
                    <a:pt x="426" y="374"/>
                  </a:lnTo>
                  <a:lnTo>
                    <a:pt x="420" y="384"/>
                  </a:lnTo>
                  <a:lnTo>
                    <a:pt x="413" y="394"/>
                  </a:lnTo>
                  <a:lnTo>
                    <a:pt x="404" y="404"/>
                  </a:lnTo>
                  <a:lnTo>
                    <a:pt x="395" y="411"/>
                  </a:lnTo>
                  <a:lnTo>
                    <a:pt x="386" y="418"/>
                  </a:lnTo>
                  <a:lnTo>
                    <a:pt x="375" y="425"/>
                  </a:lnTo>
                  <a:lnTo>
                    <a:pt x="363" y="430"/>
                  </a:lnTo>
                  <a:lnTo>
                    <a:pt x="352" y="436"/>
                  </a:lnTo>
                  <a:lnTo>
                    <a:pt x="340" y="439"/>
                  </a:lnTo>
                  <a:lnTo>
                    <a:pt x="327" y="440"/>
                  </a:lnTo>
                  <a:lnTo>
                    <a:pt x="314" y="441"/>
                  </a:lnTo>
                  <a:close/>
                  <a:moveTo>
                    <a:pt x="621" y="385"/>
                  </a:moveTo>
                  <a:lnTo>
                    <a:pt x="571" y="355"/>
                  </a:lnTo>
                  <a:lnTo>
                    <a:pt x="572" y="346"/>
                  </a:lnTo>
                  <a:lnTo>
                    <a:pt x="573" y="335"/>
                  </a:lnTo>
                  <a:lnTo>
                    <a:pt x="574" y="323"/>
                  </a:lnTo>
                  <a:lnTo>
                    <a:pt x="574" y="313"/>
                  </a:lnTo>
                  <a:lnTo>
                    <a:pt x="574" y="302"/>
                  </a:lnTo>
                  <a:lnTo>
                    <a:pt x="573" y="291"/>
                  </a:lnTo>
                  <a:lnTo>
                    <a:pt x="572" y="280"/>
                  </a:lnTo>
                  <a:lnTo>
                    <a:pt x="570" y="269"/>
                  </a:lnTo>
                  <a:lnTo>
                    <a:pt x="620" y="241"/>
                  </a:lnTo>
                  <a:lnTo>
                    <a:pt x="623" y="239"/>
                  </a:lnTo>
                  <a:lnTo>
                    <a:pt x="624" y="237"/>
                  </a:lnTo>
                  <a:lnTo>
                    <a:pt x="627" y="234"/>
                  </a:lnTo>
                  <a:lnTo>
                    <a:pt x="628" y="231"/>
                  </a:lnTo>
                  <a:lnTo>
                    <a:pt x="628" y="228"/>
                  </a:lnTo>
                  <a:lnTo>
                    <a:pt x="628" y="226"/>
                  </a:lnTo>
                  <a:lnTo>
                    <a:pt x="628" y="223"/>
                  </a:lnTo>
                  <a:lnTo>
                    <a:pt x="625" y="219"/>
                  </a:lnTo>
                  <a:lnTo>
                    <a:pt x="551" y="90"/>
                  </a:lnTo>
                  <a:lnTo>
                    <a:pt x="548" y="87"/>
                  </a:lnTo>
                  <a:lnTo>
                    <a:pt x="546" y="85"/>
                  </a:lnTo>
                  <a:lnTo>
                    <a:pt x="544" y="84"/>
                  </a:lnTo>
                  <a:lnTo>
                    <a:pt x="541" y="83"/>
                  </a:lnTo>
                  <a:lnTo>
                    <a:pt x="539" y="81"/>
                  </a:lnTo>
                  <a:lnTo>
                    <a:pt x="536" y="81"/>
                  </a:lnTo>
                  <a:lnTo>
                    <a:pt x="532" y="83"/>
                  </a:lnTo>
                  <a:lnTo>
                    <a:pt x="530" y="84"/>
                  </a:lnTo>
                  <a:lnTo>
                    <a:pt x="481" y="113"/>
                  </a:lnTo>
                  <a:lnTo>
                    <a:pt x="465" y="99"/>
                  </a:lnTo>
                  <a:lnTo>
                    <a:pt x="447" y="88"/>
                  </a:lnTo>
                  <a:lnTo>
                    <a:pt x="438" y="83"/>
                  </a:lnTo>
                  <a:lnTo>
                    <a:pt x="429" y="77"/>
                  </a:lnTo>
                  <a:lnTo>
                    <a:pt x="418" y="73"/>
                  </a:lnTo>
                  <a:lnTo>
                    <a:pt x="407" y="69"/>
                  </a:lnTo>
                  <a:lnTo>
                    <a:pt x="407" y="15"/>
                  </a:lnTo>
                  <a:lnTo>
                    <a:pt x="407" y="12"/>
                  </a:lnTo>
                  <a:lnTo>
                    <a:pt x="406" y="10"/>
                  </a:lnTo>
                  <a:lnTo>
                    <a:pt x="404" y="7"/>
                  </a:lnTo>
                  <a:lnTo>
                    <a:pt x="403" y="4"/>
                  </a:lnTo>
                  <a:lnTo>
                    <a:pt x="401" y="2"/>
                  </a:lnTo>
                  <a:lnTo>
                    <a:pt x="398" y="1"/>
                  </a:lnTo>
                  <a:lnTo>
                    <a:pt x="395" y="0"/>
                  </a:lnTo>
                  <a:lnTo>
                    <a:pt x="392" y="0"/>
                  </a:lnTo>
                  <a:lnTo>
                    <a:pt x="241" y="0"/>
                  </a:lnTo>
                  <a:lnTo>
                    <a:pt x="238" y="0"/>
                  </a:lnTo>
                  <a:lnTo>
                    <a:pt x="235" y="1"/>
                  </a:lnTo>
                  <a:lnTo>
                    <a:pt x="233" y="2"/>
                  </a:lnTo>
                  <a:lnTo>
                    <a:pt x="231" y="4"/>
                  </a:lnTo>
                  <a:lnTo>
                    <a:pt x="229" y="7"/>
                  </a:lnTo>
                  <a:lnTo>
                    <a:pt x="227" y="10"/>
                  </a:lnTo>
                  <a:lnTo>
                    <a:pt x="226" y="12"/>
                  </a:lnTo>
                  <a:lnTo>
                    <a:pt x="226" y="15"/>
                  </a:lnTo>
                  <a:lnTo>
                    <a:pt x="226" y="69"/>
                  </a:lnTo>
                  <a:lnTo>
                    <a:pt x="216" y="72"/>
                  </a:lnTo>
                  <a:lnTo>
                    <a:pt x="206" y="76"/>
                  </a:lnTo>
                  <a:lnTo>
                    <a:pt x="196" y="80"/>
                  </a:lnTo>
                  <a:lnTo>
                    <a:pt x="187" y="86"/>
                  </a:lnTo>
                  <a:lnTo>
                    <a:pt x="177" y="91"/>
                  </a:lnTo>
                  <a:lnTo>
                    <a:pt x="168" y="98"/>
                  </a:lnTo>
                  <a:lnTo>
                    <a:pt x="159" y="105"/>
                  </a:lnTo>
                  <a:lnTo>
                    <a:pt x="149" y="113"/>
                  </a:lnTo>
                  <a:lnTo>
                    <a:pt x="98" y="84"/>
                  </a:lnTo>
                  <a:lnTo>
                    <a:pt x="96" y="83"/>
                  </a:lnTo>
                  <a:lnTo>
                    <a:pt x="93" y="81"/>
                  </a:lnTo>
                  <a:lnTo>
                    <a:pt x="90" y="81"/>
                  </a:lnTo>
                  <a:lnTo>
                    <a:pt x="87" y="83"/>
                  </a:lnTo>
                  <a:lnTo>
                    <a:pt x="84" y="84"/>
                  </a:lnTo>
                  <a:lnTo>
                    <a:pt x="82" y="85"/>
                  </a:lnTo>
                  <a:lnTo>
                    <a:pt x="80" y="87"/>
                  </a:lnTo>
                  <a:lnTo>
                    <a:pt x="78" y="90"/>
                  </a:lnTo>
                  <a:lnTo>
                    <a:pt x="3" y="219"/>
                  </a:lnTo>
                  <a:lnTo>
                    <a:pt x="1" y="222"/>
                  </a:lnTo>
                  <a:lnTo>
                    <a:pt x="1" y="225"/>
                  </a:lnTo>
                  <a:lnTo>
                    <a:pt x="1" y="228"/>
                  </a:lnTo>
                  <a:lnTo>
                    <a:pt x="1" y="230"/>
                  </a:lnTo>
                  <a:lnTo>
                    <a:pt x="4" y="236"/>
                  </a:lnTo>
                  <a:lnTo>
                    <a:pt x="8" y="241"/>
                  </a:lnTo>
                  <a:lnTo>
                    <a:pt x="57" y="269"/>
                  </a:lnTo>
                  <a:lnTo>
                    <a:pt x="56" y="280"/>
                  </a:lnTo>
                  <a:lnTo>
                    <a:pt x="55" y="291"/>
                  </a:lnTo>
                  <a:lnTo>
                    <a:pt x="54" y="302"/>
                  </a:lnTo>
                  <a:lnTo>
                    <a:pt x="54" y="313"/>
                  </a:lnTo>
                  <a:lnTo>
                    <a:pt x="54" y="323"/>
                  </a:lnTo>
                  <a:lnTo>
                    <a:pt x="55" y="335"/>
                  </a:lnTo>
                  <a:lnTo>
                    <a:pt x="56" y="346"/>
                  </a:lnTo>
                  <a:lnTo>
                    <a:pt x="57" y="355"/>
                  </a:lnTo>
                  <a:lnTo>
                    <a:pt x="7" y="385"/>
                  </a:lnTo>
                  <a:lnTo>
                    <a:pt x="5" y="387"/>
                  </a:lnTo>
                  <a:lnTo>
                    <a:pt x="3" y="389"/>
                  </a:lnTo>
                  <a:lnTo>
                    <a:pt x="2" y="391"/>
                  </a:lnTo>
                  <a:lnTo>
                    <a:pt x="1" y="394"/>
                  </a:lnTo>
                  <a:lnTo>
                    <a:pt x="0" y="396"/>
                  </a:lnTo>
                  <a:lnTo>
                    <a:pt x="1" y="399"/>
                  </a:lnTo>
                  <a:lnTo>
                    <a:pt x="1" y="402"/>
                  </a:lnTo>
                  <a:lnTo>
                    <a:pt x="2" y="405"/>
                  </a:lnTo>
                  <a:lnTo>
                    <a:pt x="78" y="536"/>
                  </a:lnTo>
                  <a:lnTo>
                    <a:pt x="81" y="540"/>
                  </a:lnTo>
                  <a:lnTo>
                    <a:pt x="86" y="543"/>
                  </a:lnTo>
                  <a:lnTo>
                    <a:pt x="89" y="544"/>
                  </a:lnTo>
                  <a:lnTo>
                    <a:pt x="93" y="544"/>
                  </a:lnTo>
                  <a:lnTo>
                    <a:pt x="95" y="543"/>
                  </a:lnTo>
                  <a:lnTo>
                    <a:pt x="98" y="542"/>
                  </a:lnTo>
                  <a:lnTo>
                    <a:pt x="149" y="513"/>
                  </a:lnTo>
                  <a:lnTo>
                    <a:pt x="159" y="520"/>
                  </a:lnTo>
                  <a:lnTo>
                    <a:pt x="168" y="527"/>
                  </a:lnTo>
                  <a:lnTo>
                    <a:pt x="177" y="533"/>
                  </a:lnTo>
                  <a:lnTo>
                    <a:pt x="187" y="539"/>
                  </a:lnTo>
                  <a:lnTo>
                    <a:pt x="196" y="544"/>
                  </a:lnTo>
                  <a:lnTo>
                    <a:pt x="206" y="549"/>
                  </a:lnTo>
                  <a:lnTo>
                    <a:pt x="216" y="552"/>
                  </a:lnTo>
                  <a:lnTo>
                    <a:pt x="226" y="556"/>
                  </a:lnTo>
                  <a:lnTo>
                    <a:pt x="226" y="614"/>
                  </a:lnTo>
                  <a:lnTo>
                    <a:pt x="226" y="617"/>
                  </a:lnTo>
                  <a:lnTo>
                    <a:pt x="227" y="620"/>
                  </a:lnTo>
                  <a:lnTo>
                    <a:pt x="229" y="623"/>
                  </a:lnTo>
                  <a:lnTo>
                    <a:pt x="231" y="625"/>
                  </a:lnTo>
                  <a:lnTo>
                    <a:pt x="233" y="627"/>
                  </a:lnTo>
                  <a:lnTo>
                    <a:pt x="235" y="628"/>
                  </a:lnTo>
                  <a:lnTo>
                    <a:pt x="238" y="629"/>
                  </a:lnTo>
                  <a:lnTo>
                    <a:pt x="241" y="629"/>
                  </a:lnTo>
                  <a:lnTo>
                    <a:pt x="392" y="629"/>
                  </a:lnTo>
                  <a:lnTo>
                    <a:pt x="395" y="629"/>
                  </a:lnTo>
                  <a:lnTo>
                    <a:pt x="398" y="628"/>
                  </a:lnTo>
                  <a:lnTo>
                    <a:pt x="401" y="627"/>
                  </a:lnTo>
                  <a:lnTo>
                    <a:pt x="403" y="625"/>
                  </a:lnTo>
                  <a:lnTo>
                    <a:pt x="404" y="623"/>
                  </a:lnTo>
                  <a:lnTo>
                    <a:pt x="406" y="620"/>
                  </a:lnTo>
                  <a:lnTo>
                    <a:pt x="407" y="617"/>
                  </a:lnTo>
                  <a:lnTo>
                    <a:pt x="407" y="614"/>
                  </a:lnTo>
                  <a:lnTo>
                    <a:pt x="407" y="556"/>
                  </a:lnTo>
                  <a:lnTo>
                    <a:pt x="418" y="552"/>
                  </a:lnTo>
                  <a:lnTo>
                    <a:pt x="429" y="548"/>
                  </a:lnTo>
                  <a:lnTo>
                    <a:pt x="438" y="544"/>
                  </a:lnTo>
                  <a:lnTo>
                    <a:pt x="447" y="538"/>
                  </a:lnTo>
                  <a:lnTo>
                    <a:pt x="465" y="527"/>
                  </a:lnTo>
                  <a:lnTo>
                    <a:pt x="481" y="513"/>
                  </a:lnTo>
                  <a:lnTo>
                    <a:pt x="530" y="542"/>
                  </a:lnTo>
                  <a:lnTo>
                    <a:pt x="533" y="543"/>
                  </a:lnTo>
                  <a:lnTo>
                    <a:pt x="537" y="544"/>
                  </a:lnTo>
                  <a:lnTo>
                    <a:pt x="539" y="544"/>
                  </a:lnTo>
                  <a:lnTo>
                    <a:pt x="542" y="543"/>
                  </a:lnTo>
                  <a:lnTo>
                    <a:pt x="545" y="543"/>
                  </a:lnTo>
                  <a:lnTo>
                    <a:pt x="547" y="540"/>
                  </a:lnTo>
                  <a:lnTo>
                    <a:pt x="550" y="539"/>
                  </a:lnTo>
                  <a:lnTo>
                    <a:pt x="552" y="536"/>
                  </a:lnTo>
                  <a:lnTo>
                    <a:pt x="627" y="405"/>
                  </a:lnTo>
                  <a:lnTo>
                    <a:pt x="628" y="402"/>
                  </a:lnTo>
                  <a:lnTo>
                    <a:pt x="628" y="399"/>
                  </a:lnTo>
                  <a:lnTo>
                    <a:pt x="629" y="396"/>
                  </a:lnTo>
                  <a:lnTo>
                    <a:pt x="628" y="394"/>
                  </a:lnTo>
                  <a:lnTo>
                    <a:pt x="627" y="391"/>
                  </a:lnTo>
                  <a:lnTo>
                    <a:pt x="625" y="389"/>
                  </a:lnTo>
                  <a:lnTo>
                    <a:pt x="623" y="387"/>
                  </a:lnTo>
                  <a:lnTo>
                    <a:pt x="621" y="38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41" name="Freeform 4360">
              <a:extLst>
                <a:ext uri="{FF2B5EF4-FFF2-40B4-BE49-F238E27FC236}">
                  <a16:creationId xmlns:a16="http://schemas.microsoft.com/office/drawing/2014/main" id="{CDB8F87B-81A2-480F-ADA8-BFB5FD890ACD}"/>
                </a:ext>
              </a:extLst>
            </p:cNvPr>
            <p:cNvSpPr>
              <a:spLocks noEditPoints="1"/>
            </p:cNvSpPr>
            <p:nvPr/>
          </p:nvSpPr>
          <p:spPr bwMode="auto">
            <a:xfrm>
              <a:off x="7781925" y="1387475"/>
              <a:ext cx="115888" cy="117475"/>
            </a:xfrm>
            <a:custGeom>
              <a:avLst/>
              <a:gdLst>
                <a:gd name="T0" fmla="*/ 160 w 362"/>
                <a:gd name="T1" fmla="*/ 252 h 369"/>
                <a:gd name="T2" fmla="*/ 135 w 362"/>
                <a:gd name="T3" fmla="*/ 238 h 369"/>
                <a:gd name="T4" fmla="*/ 118 w 362"/>
                <a:gd name="T5" fmla="*/ 218 h 369"/>
                <a:gd name="T6" fmla="*/ 109 w 362"/>
                <a:gd name="T7" fmla="*/ 190 h 369"/>
                <a:gd name="T8" fmla="*/ 113 w 362"/>
                <a:gd name="T9" fmla="*/ 162 h 369"/>
                <a:gd name="T10" fmla="*/ 125 w 362"/>
                <a:gd name="T11" fmla="*/ 138 h 369"/>
                <a:gd name="T12" fmla="*/ 147 w 362"/>
                <a:gd name="T13" fmla="*/ 121 h 369"/>
                <a:gd name="T14" fmla="*/ 174 w 362"/>
                <a:gd name="T15" fmla="*/ 112 h 369"/>
                <a:gd name="T16" fmla="*/ 202 w 362"/>
                <a:gd name="T17" fmla="*/ 114 h 369"/>
                <a:gd name="T18" fmla="*/ 226 w 362"/>
                <a:gd name="T19" fmla="*/ 128 h 369"/>
                <a:gd name="T20" fmla="*/ 244 w 362"/>
                <a:gd name="T21" fmla="*/ 149 h 369"/>
                <a:gd name="T22" fmla="*/ 252 w 362"/>
                <a:gd name="T23" fmla="*/ 176 h 369"/>
                <a:gd name="T24" fmla="*/ 250 w 362"/>
                <a:gd name="T25" fmla="*/ 205 h 369"/>
                <a:gd name="T26" fmla="*/ 236 w 362"/>
                <a:gd name="T27" fmla="*/ 229 h 369"/>
                <a:gd name="T28" fmla="*/ 215 w 362"/>
                <a:gd name="T29" fmla="*/ 247 h 369"/>
                <a:gd name="T30" fmla="*/ 189 w 362"/>
                <a:gd name="T31" fmla="*/ 254 h 369"/>
                <a:gd name="T32" fmla="*/ 328 w 362"/>
                <a:gd name="T33" fmla="*/ 195 h 369"/>
                <a:gd name="T34" fmla="*/ 354 w 362"/>
                <a:gd name="T35" fmla="*/ 144 h 369"/>
                <a:gd name="T36" fmla="*/ 361 w 362"/>
                <a:gd name="T37" fmla="*/ 136 h 369"/>
                <a:gd name="T38" fmla="*/ 360 w 362"/>
                <a:gd name="T39" fmla="*/ 124 h 369"/>
                <a:gd name="T40" fmla="*/ 316 w 362"/>
                <a:gd name="T41" fmla="*/ 53 h 369"/>
                <a:gd name="T42" fmla="*/ 304 w 362"/>
                <a:gd name="T43" fmla="*/ 52 h 369"/>
                <a:gd name="T44" fmla="*/ 256 w 362"/>
                <a:gd name="T45" fmla="*/ 56 h 369"/>
                <a:gd name="T46" fmla="*/ 236 w 362"/>
                <a:gd name="T47" fmla="*/ 10 h 369"/>
                <a:gd name="T48" fmla="*/ 229 w 362"/>
                <a:gd name="T49" fmla="*/ 2 h 369"/>
                <a:gd name="T50" fmla="*/ 146 w 362"/>
                <a:gd name="T51" fmla="*/ 0 h 369"/>
                <a:gd name="T52" fmla="*/ 135 w 362"/>
                <a:gd name="T53" fmla="*/ 3 h 369"/>
                <a:gd name="T54" fmla="*/ 131 w 362"/>
                <a:gd name="T55" fmla="*/ 14 h 369"/>
                <a:gd name="T56" fmla="*/ 99 w 362"/>
                <a:gd name="T57" fmla="*/ 63 h 369"/>
                <a:gd name="T58" fmla="*/ 55 w 362"/>
                <a:gd name="T59" fmla="*/ 51 h 369"/>
                <a:gd name="T60" fmla="*/ 44 w 362"/>
                <a:gd name="T61" fmla="*/ 54 h 369"/>
                <a:gd name="T62" fmla="*/ 1 w 362"/>
                <a:gd name="T63" fmla="*/ 126 h 369"/>
                <a:gd name="T64" fmla="*/ 2 w 362"/>
                <a:gd name="T65" fmla="*/ 139 h 369"/>
                <a:gd name="T66" fmla="*/ 36 w 362"/>
                <a:gd name="T67" fmla="*/ 160 h 369"/>
                <a:gd name="T68" fmla="*/ 36 w 362"/>
                <a:gd name="T69" fmla="*/ 207 h 369"/>
                <a:gd name="T70" fmla="*/ 1 w 362"/>
                <a:gd name="T71" fmla="*/ 230 h 369"/>
                <a:gd name="T72" fmla="*/ 1 w 362"/>
                <a:gd name="T73" fmla="*/ 240 h 369"/>
                <a:gd name="T74" fmla="*/ 44 w 362"/>
                <a:gd name="T75" fmla="*/ 313 h 369"/>
                <a:gd name="T76" fmla="*/ 60 w 362"/>
                <a:gd name="T77" fmla="*/ 314 h 369"/>
                <a:gd name="T78" fmla="*/ 120 w 362"/>
                <a:gd name="T79" fmla="*/ 316 h 369"/>
                <a:gd name="T80" fmla="*/ 132 w 362"/>
                <a:gd name="T81" fmla="*/ 359 h 369"/>
                <a:gd name="T82" fmla="*/ 140 w 362"/>
                <a:gd name="T83" fmla="*/ 368 h 369"/>
                <a:gd name="T84" fmla="*/ 225 w 362"/>
                <a:gd name="T85" fmla="*/ 368 h 369"/>
                <a:gd name="T86" fmla="*/ 233 w 362"/>
                <a:gd name="T87" fmla="*/ 361 h 369"/>
                <a:gd name="T88" fmla="*/ 237 w 362"/>
                <a:gd name="T89" fmla="*/ 321 h 369"/>
                <a:gd name="T90" fmla="*/ 274 w 362"/>
                <a:gd name="T91" fmla="*/ 298 h 369"/>
                <a:gd name="T92" fmla="*/ 310 w 362"/>
                <a:gd name="T93" fmla="*/ 316 h 369"/>
                <a:gd name="T94" fmla="*/ 360 w 362"/>
                <a:gd name="T95" fmla="*/ 243 h 369"/>
                <a:gd name="T96" fmla="*/ 362 w 362"/>
                <a:gd name="T97" fmla="*/ 232 h 369"/>
                <a:gd name="T98" fmla="*/ 354 w 362"/>
                <a:gd name="T99" fmla="*/ 223 h 3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362" h="369">
                  <a:moveTo>
                    <a:pt x="181" y="255"/>
                  </a:moveTo>
                  <a:lnTo>
                    <a:pt x="174" y="254"/>
                  </a:lnTo>
                  <a:lnTo>
                    <a:pt x="166" y="253"/>
                  </a:lnTo>
                  <a:lnTo>
                    <a:pt x="160" y="252"/>
                  </a:lnTo>
                  <a:lnTo>
                    <a:pt x="153" y="249"/>
                  </a:lnTo>
                  <a:lnTo>
                    <a:pt x="147" y="247"/>
                  </a:lnTo>
                  <a:lnTo>
                    <a:pt x="141" y="243"/>
                  </a:lnTo>
                  <a:lnTo>
                    <a:pt x="135" y="238"/>
                  </a:lnTo>
                  <a:lnTo>
                    <a:pt x="131" y="234"/>
                  </a:lnTo>
                  <a:lnTo>
                    <a:pt x="125" y="229"/>
                  </a:lnTo>
                  <a:lnTo>
                    <a:pt x="122" y="223"/>
                  </a:lnTo>
                  <a:lnTo>
                    <a:pt x="118" y="218"/>
                  </a:lnTo>
                  <a:lnTo>
                    <a:pt x="115" y="212"/>
                  </a:lnTo>
                  <a:lnTo>
                    <a:pt x="113" y="205"/>
                  </a:lnTo>
                  <a:lnTo>
                    <a:pt x="110" y="198"/>
                  </a:lnTo>
                  <a:lnTo>
                    <a:pt x="109" y="190"/>
                  </a:lnTo>
                  <a:lnTo>
                    <a:pt x="109" y="183"/>
                  </a:lnTo>
                  <a:lnTo>
                    <a:pt x="109" y="176"/>
                  </a:lnTo>
                  <a:lnTo>
                    <a:pt x="110" y="169"/>
                  </a:lnTo>
                  <a:lnTo>
                    <a:pt x="113" y="162"/>
                  </a:lnTo>
                  <a:lnTo>
                    <a:pt x="115" y="156"/>
                  </a:lnTo>
                  <a:lnTo>
                    <a:pt x="118" y="149"/>
                  </a:lnTo>
                  <a:lnTo>
                    <a:pt x="122" y="143"/>
                  </a:lnTo>
                  <a:lnTo>
                    <a:pt x="125" y="138"/>
                  </a:lnTo>
                  <a:lnTo>
                    <a:pt x="131" y="132"/>
                  </a:lnTo>
                  <a:lnTo>
                    <a:pt x="135" y="128"/>
                  </a:lnTo>
                  <a:lnTo>
                    <a:pt x="141" y="124"/>
                  </a:lnTo>
                  <a:lnTo>
                    <a:pt x="147" y="121"/>
                  </a:lnTo>
                  <a:lnTo>
                    <a:pt x="153" y="117"/>
                  </a:lnTo>
                  <a:lnTo>
                    <a:pt x="160" y="114"/>
                  </a:lnTo>
                  <a:lnTo>
                    <a:pt x="166" y="113"/>
                  </a:lnTo>
                  <a:lnTo>
                    <a:pt x="174" y="112"/>
                  </a:lnTo>
                  <a:lnTo>
                    <a:pt x="181" y="111"/>
                  </a:lnTo>
                  <a:lnTo>
                    <a:pt x="189" y="112"/>
                  </a:lnTo>
                  <a:lnTo>
                    <a:pt x="195" y="113"/>
                  </a:lnTo>
                  <a:lnTo>
                    <a:pt x="202" y="114"/>
                  </a:lnTo>
                  <a:lnTo>
                    <a:pt x="209" y="117"/>
                  </a:lnTo>
                  <a:lnTo>
                    <a:pt x="215" y="121"/>
                  </a:lnTo>
                  <a:lnTo>
                    <a:pt x="221" y="124"/>
                  </a:lnTo>
                  <a:lnTo>
                    <a:pt x="226" y="128"/>
                  </a:lnTo>
                  <a:lnTo>
                    <a:pt x="231" y="132"/>
                  </a:lnTo>
                  <a:lnTo>
                    <a:pt x="236" y="138"/>
                  </a:lnTo>
                  <a:lnTo>
                    <a:pt x="240" y="143"/>
                  </a:lnTo>
                  <a:lnTo>
                    <a:pt x="244" y="149"/>
                  </a:lnTo>
                  <a:lnTo>
                    <a:pt x="247" y="156"/>
                  </a:lnTo>
                  <a:lnTo>
                    <a:pt x="250" y="162"/>
                  </a:lnTo>
                  <a:lnTo>
                    <a:pt x="251" y="169"/>
                  </a:lnTo>
                  <a:lnTo>
                    <a:pt x="252" y="176"/>
                  </a:lnTo>
                  <a:lnTo>
                    <a:pt x="253" y="183"/>
                  </a:lnTo>
                  <a:lnTo>
                    <a:pt x="252" y="190"/>
                  </a:lnTo>
                  <a:lnTo>
                    <a:pt x="251" y="198"/>
                  </a:lnTo>
                  <a:lnTo>
                    <a:pt x="250" y="205"/>
                  </a:lnTo>
                  <a:lnTo>
                    <a:pt x="247" y="212"/>
                  </a:lnTo>
                  <a:lnTo>
                    <a:pt x="244" y="218"/>
                  </a:lnTo>
                  <a:lnTo>
                    <a:pt x="240" y="223"/>
                  </a:lnTo>
                  <a:lnTo>
                    <a:pt x="236" y="229"/>
                  </a:lnTo>
                  <a:lnTo>
                    <a:pt x="231" y="234"/>
                  </a:lnTo>
                  <a:lnTo>
                    <a:pt x="226" y="238"/>
                  </a:lnTo>
                  <a:lnTo>
                    <a:pt x="221" y="243"/>
                  </a:lnTo>
                  <a:lnTo>
                    <a:pt x="215" y="247"/>
                  </a:lnTo>
                  <a:lnTo>
                    <a:pt x="209" y="249"/>
                  </a:lnTo>
                  <a:lnTo>
                    <a:pt x="202" y="252"/>
                  </a:lnTo>
                  <a:lnTo>
                    <a:pt x="195" y="253"/>
                  </a:lnTo>
                  <a:lnTo>
                    <a:pt x="189" y="254"/>
                  </a:lnTo>
                  <a:lnTo>
                    <a:pt x="181" y="255"/>
                  </a:lnTo>
                  <a:close/>
                  <a:moveTo>
                    <a:pt x="354" y="223"/>
                  </a:moveTo>
                  <a:lnTo>
                    <a:pt x="327" y="207"/>
                  </a:lnTo>
                  <a:lnTo>
                    <a:pt x="328" y="195"/>
                  </a:lnTo>
                  <a:lnTo>
                    <a:pt x="328" y="183"/>
                  </a:lnTo>
                  <a:lnTo>
                    <a:pt x="328" y="172"/>
                  </a:lnTo>
                  <a:lnTo>
                    <a:pt x="327" y="160"/>
                  </a:lnTo>
                  <a:lnTo>
                    <a:pt x="354" y="144"/>
                  </a:lnTo>
                  <a:lnTo>
                    <a:pt x="357" y="143"/>
                  </a:lnTo>
                  <a:lnTo>
                    <a:pt x="359" y="141"/>
                  </a:lnTo>
                  <a:lnTo>
                    <a:pt x="360" y="139"/>
                  </a:lnTo>
                  <a:lnTo>
                    <a:pt x="361" y="136"/>
                  </a:lnTo>
                  <a:lnTo>
                    <a:pt x="362" y="132"/>
                  </a:lnTo>
                  <a:lnTo>
                    <a:pt x="362" y="129"/>
                  </a:lnTo>
                  <a:lnTo>
                    <a:pt x="361" y="126"/>
                  </a:lnTo>
                  <a:lnTo>
                    <a:pt x="360" y="124"/>
                  </a:lnTo>
                  <a:lnTo>
                    <a:pt x="322" y="59"/>
                  </a:lnTo>
                  <a:lnTo>
                    <a:pt x="320" y="56"/>
                  </a:lnTo>
                  <a:lnTo>
                    <a:pt x="318" y="54"/>
                  </a:lnTo>
                  <a:lnTo>
                    <a:pt x="316" y="53"/>
                  </a:lnTo>
                  <a:lnTo>
                    <a:pt x="313" y="51"/>
                  </a:lnTo>
                  <a:lnTo>
                    <a:pt x="309" y="51"/>
                  </a:lnTo>
                  <a:lnTo>
                    <a:pt x="307" y="51"/>
                  </a:lnTo>
                  <a:lnTo>
                    <a:pt x="304" y="52"/>
                  </a:lnTo>
                  <a:lnTo>
                    <a:pt x="301" y="53"/>
                  </a:lnTo>
                  <a:lnTo>
                    <a:pt x="274" y="69"/>
                  </a:lnTo>
                  <a:lnTo>
                    <a:pt x="266" y="63"/>
                  </a:lnTo>
                  <a:lnTo>
                    <a:pt x="256" y="56"/>
                  </a:lnTo>
                  <a:lnTo>
                    <a:pt x="246" y="51"/>
                  </a:lnTo>
                  <a:lnTo>
                    <a:pt x="237" y="47"/>
                  </a:lnTo>
                  <a:lnTo>
                    <a:pt x="237" y="14"/>
                  </a:lnTo>
                  <a:lnTo>
                    <a:pt x="236" y="10"/>
                  </a:lnTo>
                  <a:lnTo>
                    <a:pt x="236" y="8"/>
                  </a:lnTo>
                  <a:lnTo>
                    <a:pt x="233" y="5"/>
                  </a:lnTo>
                  <a:lnTo>
                    <a:pt x="232" y="3"/>
                  </a:lnTo>
                  <a:lnTo>
                    <a:pt x="229" y="2"/>
                  </a:lnTo>
                  <a:lnTo>
                    <a:pt x="227" y="1"/>
                  </a:lnTo>
                  <a:lnTo>
                    <a:pt x="224" y="0"/>
                  </a:lnTo>
                  <a:lnTo>
                    <a:pt x="222" y="0"/>
                  </a:lnTo>
                  <a:lnTo>
                    <a:pt x="146" y="0"/>
                  </a:lnTo>
                  <a:lnTo>
                    <a:pt x="143" y="0"/>
                  </a:lnTo>
                  <a:lnTo>
                    <a:pt x="140" y="1"/>
                  </a:lnTo>
                  <a:lnTo>
                    <a:pt x="137" y="2"/>
                  </a:lnTo>
                  <a:lnTo>
                    <a:pt x="135" y="3"/>
                  </a:lnTo>
                  <a:lnTo>
                    <a:pt x="134" y="5"/>
                  </a:lnTo>
                  <a:lnTo>
                    <a:pt x="132" y="8"/>
                  </a:lnTo>
                  <a:lnTo>
                    <a:pt x="132" y="10"/>
                  </a:lnTo>
                  <a:lnTo>
                    <a:pt x="131" y="14"/>
                  </a:lnTo>
                  <a:lnTo>
                    <a:pt x="131" y="47"/>
                  </a:lnTo>
                  <a:lnTo>
                    <a:pt x="120" y="52"/>
                  </a:lnTo>
                  <a:lnTo>
                    <a:pt x="109" y="57"/>
                  </a:lnTo>
                  <a:lnTo>
                    <a:pt x="99" y="63"/>
                  </a:lnTo>
                  <a:lnTo>
                    <a:pt x="90" y="69"/>
                  </a:lnTo>
                  <a:lnTo>
                    <a:pt x="61" y="53"/>
                  </a:lnTo>
                  <a:lnTo>
                    <a:pt x="58" y="52"/>
                  </a:lnTo>
                  <a:lnTo>
                    <a:pt x="55" y="51"/>
                  </a:lnTo>
                  <a:lnTo>
                    <a:pt x="53" y="51"/>
                  </a:lnTo>
                  <a:lnTo>
                    <a:pt x="49" y="51"/>
                  </a:lnTo>
                  <a:lnTo>
                    <a:pt x="47" y="52"/>
                  </a:lnTo>
                  <a:lnTo>
                    <a:pt x="44" y="54"/>
                  </a:lnTo>
                  <a:lnTo>
                    <a:pt x="42" y="56"/>
                  </a:lnTo>
                  <a:lnTo>
                    <a:pt x="41" y="59"/>
                  </a:lnTo>
                  <a:lnTo>
                    <a:pt x="2" y="124"/>
                  </a:lnTo>
                  <a:lnTo>
                    <a:pt x="1" y="126"/>
                  </a:lnTo>
                  <a:lnTo>
                    <a:pt x="0" y="129"/>
                  </a:lnTo>
                  <a:lnTo>
                    <a:pt x="0" y="132"/>
                  </a:lnTo>
                  <a:lnTo>
                    <a:pt x="1" y="136"/>
                  </a:lnTo>
                  <a:lnTo>
                    <a:pt x="2" y="139"/>
                  </a:lnTo>
                  <a:lnTo>
                    <a:pt x="3" y="141"/>
                  </a:lnTo>
                  <a:lnTo>
                    <a:pt x="6" y="143"/>
                  </a:lnTo>
                  <a:lnTo>
                    <a:pt x="8" y="144"/>
                  </a:lnTo>
                  <a:lnTo>
                    <a:pt x="36" y="160"/>
                  </a:lnTo>
                  <a:lnTo>
                    <a:pt x="34" y="172"/>
                  </a:lnTo>
                  <a:lnTo>
                    <a:pt x="34" y="183"/>
                  </a:lnTo>
                  <a:lnTo>
                    <a:pt x="34" y="195"/>
                  </a:lnTo>
                  <a:lnTo>
                    <a:pt x="36" y="207"/>
                  </a:lnTo>
                  <a:lnTo>
                    <a:pt x="8" y="223"/>
                  </a:lnTo>
                  <a:lnTo>
                    <a:pt x="6" y="224"/>
                  </a:lnTo>
                  <a:lnTo>
                    <a:pt x="3" y="227"/>
                  </a:lnTo>
                  <a:lnTo>
                    <a:pt x="1" y="230"/>
                  </a:lnTo>
                  <a:lnTo>
                    <a:pt x="0" y="233"/>
                  </a:lnTo>
                  <a:lnTo>
                    <a:pt x="0" y="235"/>
                  </a:lnTo>
                  <a:lnTo>
                    <a:pt x="0" y="237"/>
                  </a:lnTo>
                  <a:lnTo>
                    <a:pt x="1" y="240"/>
                  </a:lnTo>
                  <a:lnTo>
                    <a:pt x="2" y="243"/>
                  </a:lnTo>
                  <a:lnTo>
                    <a:pt x="40" y="309"/>
                  </a:lnTo>
                  <a:lnTo>
                    <a:pt x="42" y="311"/>
                  </a:lnTo>
                  <a:lnTo>
                    <a:pt x="44" y="313"/>
                  </a:lnTo>
                  <a:lnTo>
                    <a:pt x="46" y="314"/>
                  </a:lnTo>
                  <a:lnTo>
                    <a:pt x="48" y="315"/>
                  </a:lnTo>
                  <a:lnTo>
                    <a:pt x="55" y="316"/>
                  </a:lnTo>
                  <a:lnTo>
                    <a:pt x="60" y="314"/>
                  </a:lnTo>
                  <a:lnTo>
                    <a:pt x="90" y="297"/>
                  </a:lnTo>
                  <a:lnTo>
                    <a:pt x="99" y="304"/>
                  </a:lnTo>
                  <a:lnTo>
                    <a:pt x="109" y="310"/>
                  </a:lnTo>
                  <a:lnTo>
                    <a:pt x="120" y="316"/>
                  </a:lnTo>
                  <a:lnTo>
                    <a:pt x="131" y="321"/>
                  </a:lnTo>
                  <a:lnTo>
                    <a:pt x="131" y="354"/>
                  </a:lnTo>
                  <a:lnTo>
                    <a:pt x="132" y="356"/>
                  </a:lnTo>
                  <a:lnTo>
                    <a:pt x="132" y="359"/>
                  </a:lnTo>
                  <a:lnTo>
                    <a:pt x="134" y="361"/>
                  </a:lnTo>
                  <a:lnTo>
                    <a:pt x="135" y="363"/>
                  </a:lnTo>
                  <a:lnTo>
                    <a:pt x="137" y="366"/>
                  </a:lnTo>
                  <a:lnTo>
                    <a:pt x="140" y="368"/>
                  </a:lnTo>
                  <a:lnTo>
                    <a:pt x="143" y="368"/>
                  </a:lnTo>
                  <a:lnTo>
                    <a:pt x="146" y="369"/>
                  </a:lnTo>
                  <a:lnTo>
                    <a:pt x="222" y="369"/>
                  </a:lnTo>
                  <a:lnTo>
                    <a:pt x="225" y="368"/>
                  </a:lnTo>
                  <a:lnTo>
                    <a:pt x="227" y="368"/>
                  </a:lnTo>
                  <a:lnTo>
                    <a:pt x="229" y="366"/>
                  </a:lnTo>
                  <a:lnTo>
                    <a:pt x="232" y="363"/>
                  </a:lnTo>
                  <a:lnTo>
                    <a:pt x="233" y="361"/>
                  </a:lnTo>
                  <a:lnTo>
                    <a:pt x="236" y="359"/>
                  </a:lnTo>
                  <a:lnTo>
                    <a:pt x="236" y="356"/>
                  </a:lnTo>
                  <a:lnTo>
                    <a:pt x="237" y="354"/>
                  </a:lnTo>
                  <a:lnTo>
                    <a:pt x="237" y="321"/>
                  </a:lnTo>
                  <a:lnTo>
                    <a:pt x="246" y="316"/>
                  </a:lnTo>
                  <a:lnTo>
                    <a:pt x="256" y="311"/>
                  </a:lnTo>
                  <a:lnTo>
                    <a:pt x="266" y="305"/>
                  </a:lnTo>
                  <a:lnTo>
                    <a:pt x="274" y="298"/>
                  </a:lnTo>
                  <a:lnTo>
                    <a:pt x="302" y="313"/>
                  </a:lnTo>
                  <a:lnTo>
                    <a:pt x="305" y="315"/>
                  </a:lnTo>
                  <a:lnTo>
                    <a:pt x="307" y="315"/>
                  </a:lnTo>
                  <a:lnTo>
                    <a:pt x="310" y="316"/>
                  </a:lnTo>
                  <a:lnTo>
                    <a:pt x="314" y="316"/>
                  </a:lnTo>
                  <a:lnTo>
                    <a:pt x="319" y="313"/>
                  </a:lnTo>
                  <a:lnTo>
                    <a:pt x="322" y="309"/>
                  </a:lnTo>
                  <a:lnTo>
                    <a:pt x="360" y="243"/>
                  </a:lnTo>
                  <a:lnTo>
                    <a:pt x="362" y="240"/>
                  </a:lnTo>
                  <a:lnTo>
                    <a:pt x="362" y="237"/>
                  </a:lnTo>
                  <a:lnTo>
                    <a:pt x="362" y="234"/>
                  </a:lnTo>
                  <a:lnTo>
                    <a:pt x="362" y="232"/>
                  </a:lnTo>
                  <a:lnTo>
                    <a:pt x="361" y="229"/>
                  </a:lnTo>
                  <a:lnTo>
                    <a:pt x="359" y="227"/>
                  </a:lnTo>
                  <a:lnTo>
                    <a:pt x="357" y="224"/>
                  </a:lnTo>
                  <a:lnTo>
                    <a:pt x="354" y="22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6" name="TextBox 5">
            <a:extLst>
              <a:ext uri="{FF2B5EF4-FFF2-40B4-BE49-F238E27FC236}">
                <a16:creationId xmlns:a16="http://schemas.microsoft.com/office/drawing/2014/main" id="{D862847B-3445-01D1-7F2B-11318B325383}"/>
              </a:ext>
            </a:extLst>
          </p:cNvPr>
          <p:cNvSpPr txBox="1"/>
          <p:nvPr/>
        </p:nvSpPr>
        <p:spPr>
          <a:xfrm>
            <a:off x="157419" y="2247849"/>
            <a:ext cx="11734800" cy="1631216"/>
          </a:xfrm>
          <a:prstGeom prst="rect">
            <a:avLst/>
          </a:prstGeom>
          <a:noFill/>
        </p:spPr>
        <p:txBody>
          <a:bodyPr wrap="square">
            <a:spAutoFit/>
          </a:bodyPr>
          <a:lstStyle/>
          <a:p>
            <a:r>
              <a:rPr lang="en-GB" sz="2000" dirty="0"/>
              <a:t>SIPS – Structural Insulated Panels</a:t>
            </a:r>
          </a:p>
          <a:p>
            <a:endParaRPr lang="en-GB" sz="2000" dirty="0"/>
          </a:p>
          <a:p>
            <a:r>
              <a:rPr lang="en-GB" sz="2000" dirty="0"/>
              <a:t>Less common for high rise buildings especially when exposed to extreme wind or seismic loads, or those requiring high-rise-specific features such as cantilevers or setbacks. In these cases, traditional construction methods or specialised high-rise systems may be more appropriate.</a:t>
            </a:r>
          </a:p>
        </p:txBody>
      </p:sp>
      <p:sp>
        <p:nvSpPr>
          <p:cNvPr id="10" name="TextBox 9">
            <a:extLst>
              <a:ext uri="{FF2B5EF4-FFF2-40B4-BE49-F238E27FC236}">
                <a16:creationId xmlns:a16="http://schemas.microsoft.com/office/drawing/2014/main" id="{7A3D550E-7E19-F014-34D5-29F9B7E3E8D2}"/>
              </a:ext>
            </a:extLst>
          </p:cNvPr>
          <p:cNvSpPr txBox="1"/>
          <p:nvPr/>
        </p:nvSpPr>
        <p:spPr>
          <a:xfrm>
            <a:off x="510586" y="1205635"/>
            <a:ext cx="6102388" cy="461665"/>
          </a:xfrm>
          <a:prstGeom prst="rect">
            <a:avLst/>
          </a:prstGeom>
          <a:noFill/>
        </p:spPr>
        <p:txBody>
          <a:bodyPr wrap="square">
            <a:spAutoFit/>
          </a:bodyPr>
          <a:lstStyle/>
          <a:p>
            <a:r>
              <a:rPr lang="en-GB" sz="2400" u="sng" dirty="0"/>
              <a:t>Panelised Systems</a:t>
            </a:r>
          </a:p>
        </p:txBody>
      </p:sp>
    </p:spTree>
    <p:extLst>
      <p:ext uri="{BB962C8B-B14F-4D97-AF65-F5344CB8AC3E}">
        <p14:creationId xmlns:p14="http://schemas.microsoft.com/office/powerpoint/2010/main" val="297595877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hidden="1">
            <a:extLst>
              <a:ext uri="{FF2B5EF4-FFF2-40B4-BE49-F238E27FC236}">
                <a16:creationId xmlns:a16="http://schemas.microsoft.com/office/drawing/2014/main" id="{B5981CF1-BC08-49F8-B0F9-AAF98EC67450}"/>
              </a:ext>
            </a:extLst>
          </p:cNvPr>
          <p:cNvSpPr>
            <a:spLocks noGrp="1"/>
          </p:cNvSpPr>
          <p:nvPr>
            <p:ph type="title" idx="4294967295"/>
          </p:nvPr>
        </p:nvSpPr>
        <p:spPr>
          <a:xfrm>
            <a:off x="0" y="365125"/>
            <a:ext cx="10515600" cy="1325563"/>
          </a:xfrm>
        </p:spPr>
        <p:txBody>
          <a:bodyPr/>
          <a:lstStyle/>
          <a:p>
            <a:r>
              <a:rPr lang="en-US" dirty="0"/>
              <a:t>Project analysis slide 2</a:t>
            </a:r>
          </a:p>
        </p:txBody>
      </p:sp>
      <p:cxnSp>
        <p:nvCxnSpPr>
          <p:cNvPr id="8" name="Straight Connector 7">
            <a:extLst>
              <a:ext uri="{FF2B5EF4-FFF2-40B4-BE49-F238E27FC236}">
                <a16:creationId xmlns:a16="http://schemas.microsoft.com/office/drawing/2014/main" id="{D0986099-F5F2-4E8B-BE17-81194861A00C}"/>
              </a:ext>
              <a:ext uri="{C183D7F6-B498-43B3-948B-1728B52AA6E4}">
                <adec:decorative xmlns:adec="http://schemas.microsoft.com/office/drawing/2017/decorative" val="1"/>
              </a:ext>
            </a:extLst>
          </p:cNvPr>
          <p:cNvCxnSpPr>
            <a:cxnSpLocks/>
          </p:cNvCxnSpPr>
          <p:nvPr/>
        </p:nvCxnSpPr>
        <p:spPr>
          <a:xfrm>
            <a:off x="8909108" y="522898"/>
            <a:ext cx="3282892" cy="0"/>
          </a:xfrm>
          <a:prstGeom prst="line">
            <a:avLst/>
          </a:prstGeom>
          <a:ln>
            <a:solidFill>
              <a:schemeClr val="accent3">
                <a:lumMod val="50000"/>
              </a:schemeClr>
            </a:solidFill>
            <a:headEnd type="oval"/>
          </a:ln>
        </p:spPr>
        <p:style>
          <a:lnRef idx="1">
            <a:schemeClr val="accent1"/>
          </a:lnRef>
          <a:fillRef idx="0">
            <a:schemeClr val="accent1"/>
          </a:fillRef>
          <a:effectRef idx="0">
            <a:schemeClr val="accent1"/>
          </a:effectRef>
          <a:fontRef idx="minor">
            <a:schemeClr val="tx1"/>
          </a:fontRef>
        </p:style>
      </p:cxnSp>
      <p:sp>
        <p:nvSpPr>
          <p:cNvPr id="11" name="Title 1">
            <a:extLst>
              <a:ext uri="{FF2B5EF4-FFF2-40B4-BE49-F238E27FC236}">
                <a16:creationId xmlns:a16="http://schemas.microsoft.com/office/drawing/2014/main" id="{4E3F5479-058B-4FA8-92E9-18CAB8CDC5C5}"/>
              </a:ext>
            </a:extLst>
          </p:cNvPr>
          <p:cNvSpPr txBox="1">
            <a:spLocks/>
          </p:cNvSpPr>
          <p:nvPr/>
        </p:nvSpPr>
        <p:spPr>
          <a:xfrm>
            <a:off x="228600" y="322168"/>
            <a:ext cx="11734800" cy="775597"/>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2800" b="1" dirty="0">
                <a:solidFill>
                  <a:schemeClr val="tx1">
                    <a:lumMod val="75000"/>
                    <a:lumOff val="25000"/>
                  </a:schemeClr>
                </a:solidFill>
              </a:rPr>
              <a:t>Off-Site Construction</a:t>
            </a:r>
            <a:br>
              <a:rPr lang="en-US" sz="2800" dirty="0">
                <a:solidFill>
                  <a:schemeClr val="tx1">
                    <a:lumMod val="75000"/>
                    <a:lumOff val="25000"/>
                  </a:schemeClr>
                </a:solidFill>
              </a:rPr>
            </a:br>
            <a:endParaRPr lang="en-US" sz="2800" dirty="0">
              <a:solidFill>
                <a:schemeClr val="tx1">
                  <a:lumMod val="75000"/>
                  <a:lumOff val="25000"/>
                </a:schemeClr>
              </a:solidFill>
            </a:endParaRPr>
          </a:p>
        </p:txBody>
      </p:sp>
      <p:cxnSp>
        <p:nvCxnSpPr>
          <p:cNvPr id="14" name="Straight Connector 13">
            <a:extLst>
              <a:ext uri="{FF2B5EF4-FFF2-40B4-BE49-F238E27FC236}">
                <a16:creationId xmlns:a16="http://schemas.microsoft.com/office/drawing/2014/main" id="{83E690F4-843A-47A5-8620-4FB01C0D8E68}"/>
              </a:ext>
              <a:ext uri="{C183D7F6-B498-43B3-948B-1728B52AA6E4}">
                <adec:decorative xmlns:adec="http://schemas.microsoft.com/office/drawing/2017/decorative" val="1"/>
              </a:ext>
            </a:extLst>
          </p:cNvPr>
          <p:cNvCxnSpPr>
            <a:cxnSpLocks/>
          </p:cNvCxnSpPr>
          <p:nvPr/>
        </p:nvCxnSpPr>
        <p:spPr>
          <a:xfrm>
            <a:off x="0" y="522898"/>
            <a:ext cx="3305262" cy="0"/>
          </a:xfrm>
          <a:prstGeom prst="line">
            <a:avLst/>
          </a:prstGeom>
          <a:ln>
            <a:solidFill>
              <a:schemeClr val="accent3">
                <a:lumMod val="50000"/>
              </a:schemeClr>
            </a:solidFill>
            <a:tailEnd type="oval"/>
          </a:ln>
        </p:spPr>
        <p:style>
          <a:lnRef idx="1">
            <a:schemeClr val="accent1"/>
          </a:lnRef>
          <a:fillRef idx="0">
            <a:schemeClr val="accent1"/>
          </a:fillRef>
          <a:effectRef idx="0">
            <a:schemeClr val="accent1"/>
          </a:effectRef>
          <a:fontRef idx="minor">
            <a:schemeClr val="tx1"/>
          </a:fontRef>
        </p:style>
      </p:cxnSp>
      <p:grpSp>
        <p:nvGrpSpPr>
          <p:cNvPr id="31" name="Group 30" descr="Icons of bar chart and line graph.">
            <a:extLst>
              <a:ext uri="{FF2B5EF4-FFF2-40B4-BE49-F238E27FC236}">
                <a16:creationId xmlns:a16="http://schemas.microsoft.com/office/drawing/2014/main" id="{044C3643-8A0E-47C1-BEB8-C73203B5E58D}"/>
              </a:ext>
            </a:extLst>
          </p:cNvPr>
          <p:cNvGrpSpPr/>
          <p:nvPr/>
        </p:nvGrpSpPr>
        <p:grpSpPr>
          <a:xfrm>
            <a:off x="4715661" y="1810536"/>
            <a:ext cx="347679" cy="347679"/>
            <a:chOff x="4319588" y="2492375"/>
            <a:chExt cx="287338" cy="287338"/>
          </a:xfrm>
          <a:solidFill>
            <a:schemeClr val="bg1"/>
          </a:solidFill>
        </p:grpSpPr>
        <p:sp>
          <p:nvSpPr>
            <p:cNvPr id="32" name="Freeform 372">
              <a:extLst>
                <a:ext uri="{FF2B5EF4-FFF2-40B4-BE49-F238E27FC236}">
                  <a16:creationId xmlns:a16="http://schemas.microsoft.com/office/drawing/2014/main" id="{56E8F5A5-5318-470B-8F42-337C264086AA}"/>
                </a:ext>
              </a:extLst>
            </p:cNvPr>
            <p:cNvSpPr>
              <a:spLocks/>
            </p:cNvSpPr>
            <p:nvPr/>
          </p:nvSpPr>
          <p:spPr bwMode="auto">
            <a:xfrm>
              <a:off x="4319588" y="2587625"/>
              <a:ext cx="287338" cy="192088"/>
            </a:xfrm>
            <a:custGeom>
              <a:avLst/>
              <a:gdLst>
                <a:gd name="T0" fmla="*/ 843 w 904"/>
                <a:gd name="T1" fmla="*/ 572 h 602"/>
                <a:gd name="T2" fmla="*/ 843 w 904"/>
                <a:gd name="T3" fmla="*/ 12 h 602"/>
                <a:gd name="T4" fmla="*/ 841 w 904"/>
                <a:gd name="T5" fmla="*/ 7 h 602"/>
                <a:gd name="T6" fmla="*/ 836 w 904"/>
                <a:gd name="T7" fmla="*/ 3 h 602"/>
                <a:gd name="T8" fmla="*/ 831 w 904"/>
                <a:gd name="T9" fmla="*/ 1 h 602"/>
                <a:gd name="T10" fmla="*/ 708 w 904"/>
                <a:gd name="T11" fmla="*/ 0 h 602"/>
                <a:gd name="T12" fmla="*/ 702 w 904"/>
                <a:gd name="T13" fmla="*/ 2 h 602"/>
                <a:gd name="T14" fmla="*/ 697 w 904"/>
                <a:gd name="T15" fmla="*/ 5 h 602"/>
                <a:gd name="T16" fmla="*/ 694 w 904"/>
                <a:gd name="T17" fmla="*/ 9 h 602"/>
                <a:gd name="T18" fmla="*/ 693 w 904"/>
                <a:gd name="T19" fmla="*/ 16 h 602"/>
                <a:gd name="T20" fmla="*/ 632 w 904"/>
                <a:gd name="T21" fmla="*/ 572 h 602"/>
                <a:gd name="T22" fmla="*/ 632 w 904"/>
                <a:gd name="T23" fmla="*/ 283 h 602"/>
                <a:gd name="T24" fmla="*/ 630 w 904"/>
                <a:gd name="T25" fmla="*/ 277 h 602"/>
                <a:gd name="T26" fmla="*/ 626 w 904"/>
                <a:gd name="T27" fmla="*/ 274 h 602"/>
                <a:gd name="T28" fmla="*/ 621 w 904"/>
                <a:gd name="T29" fmla="*/ 271 h 602"/>
                <a:gd name="T30" fmla="*/ 497 w 904"/>
                <a:gd name="T31" fmla="*/ 271 h 602"/>
                <a:gd name="T32" fmla="*/ 491 w 904"/>
                <a:gd name="T33" fmla="*/ 272 h 602"/>
                <a:gd name="T34" fmla="*/ 487 w 904"/>
                <a:gd name="T35" fmla="*/ 275 h 602"/>
                <a:gd name="T36" fmla="*/ 483 w 904"/>
                <a:gd name="T37" fmla="*/ 281 h 602"/>
                <a:gd name="T38" fmla="*/ 482 w 904"/>
                <a:gd name="T39" fmla="*/ 286 h 602"/>
                <a:gd name="T40" fmla="*/ 421 w 904"/>
                <a:gd name="T41" fmla="*/ 572 h 602"/>
                <a:gd name="T42" fmla="*/ 421 w 904"/>
                <a:gd name="T43" fmla="*/ 193 h 602"/>
                <a:gd name="T44" fmla="*/ 419 w 904"/>
                <a:gd name="T45" fmla="*/ 187 h 602"/>
                <a:gd name="T46" fmla="*/ 415 w 904"/>
                <a:gd name="T47" fmla="*/ 183 h 602"/>
                <a:gd name="T48" fmla="*/ 409 w 904"/>
                <a:gd name="T49" fmla="*/ 181 h 602"/>
                <a:gd name="T50" fmla="*/ 286 w 904"/>
                <a:gd name="T51" fmla="*/ 181 h 602"/>
                <a:gd name="T52" fmla="*/ 281 w 904"/>
                <a:gd name="T53" fmla="*/ 182 h 602"/>
                <a:gd name="T54" fmla="*/ 275 w 904"/>
                <a:gd name="T55" fmla="*/ 185 h 602"/>
                <a:gd name="T56" fmla="*/ 272 w 904"/>
                <a:gd name="T57" fmla="*/ 190 h 602"/>
                <a:gd name="T58" fmla="*/ 271 w 904"/>
                <a:gd name="T59" fmla="*/ 196 h 602"/>
                <a:gd name="T60" fmla="*/ 211 w 904"/>
                <a:gd name="T61" fmla="*/ 572 h 602"/>
                <a:gd name="T62" fmla="*/ 211 w 904"/>
                <a:gd name="T63" fmla="*/ 404 h 602"/>
                <a:gd name="T64" fmla="*/ 209 w 904"/>
                <a:gd name="T65" fmla="*/ 399 h 602"/>
                <a:gd name="T66" fmla="*/ 205 w 904"/>
                <a:gd name="T67" fmla="*/ 394 h 602"/>
                <a:gd name="T68" fmla="*/ 199 w 904"/>
                <a:gd name="T69" fmla="*/ 392 h 602"/>
                <a:gd name="T70" fmla="*/ 76 w 904"/>
                <a:gd name="T71" fmla="*/ 391 h 602"/>
                <a:gd name="T72" fmla="*/ 69 w 904"/>
                <a:gd name="T73" fmla="*/ 392 h 602"/>
                <a:gd name="T74" fmla="*/ 65 w 904"/>
                <a:gd name="T75" fmla="*/ 396 h 602"/>
                <a:gd name="T76" fmla="*/ 62 w 904"/>
                <a:gd name="T77" fmla="*/ 401 h 602"/>
                <a:gd name="T78" fmla="*/ 61 w 904"/>
                <a:gd name="T79" fmla="*/ 406 h 602"/>
                <a:gd name="T80" fmla="*/ 15 w 904"/>
                <a:gd name="T81" fmla="*/ 572 h 602"/>
                <a:gd name="T82" fmla="*/ 9 w 904"/>
                <a:gd name="T83" fmla="*/ 573 h 602"/>
                <a:gd name="T84" fmla="*/ 5 w 904"/>
                <a:gd name="T85" fmla="*/ 577 h 602"/>
                <a:gd name="T86" fmla="*/ 2 w 904"/>
                <a:gd name="T87" fmla="*/ 581 h 602"/>
                <a:gd name="T88" fmla="*/ 0 w 904"/>
                <a:gd name="T89" fmla="*/ 587 h 602"/>
                <a:gd name="T90" fmla="*/ 2 w 904"/>
                <a:gd name="T91" fmla="*/ 593 h 602"/>
                <a:gd name="T92" fmla="*/ 5 w 904"/>
                <a:gd name="T93" fmla="*/ 598 h 602"/>
                <a:gd name="T94" fmla="*/ 9 w 904"/>
                <a:gd name="T95" fmla="*/ 601 h 602"/>
                <a:gd name="T96" fmla="*/ 15 w 904"/>
                <a:gd name="T97" fmla="*/ 602 h 602"/>
                <a:gd name="T98" fmla="*/ 196 w 904"/>
                <a:gd name="T99" fmla="*/ 602 h 602"/>
                <a:gd name="T100" fmla="*/ 406 w 904"/>
                <a:gd name="T101" fmla="*/ 602 h 602"/>
                <a:gd name="T102" fmla="*/ 617 w 904"/>
                <a:gd name="T103" fmla="*/ 602 h 602"/>
                <a:gd name="T104" fmla="*/ 828 w 904"/>
                <a:gd name="T105" fmla="*/ 602 h 602"/>
                <a:gd name="T106" fmla="*/ 891 w 904"/>
                <a:gd name="T107" fmla="*/ 602 h 602"/>
                <a:gd name="T108" fmla="*/ 896 w 904"/>
                <a:gd name="T109" fmla="*/ 600 h 602"/>
                <a:gd name="T110" fmla="*/ 901 w 904"/>
                <a:gd name="T111" fmla="*/ 596 h 602"/>
                <a:gd name="T112" fmla="*/ 903 w 904"/>
                <a:gd name="T113" fmla="*/ 591 h 602"/>
                <a:gd name="T114" fmla="*/ 903 w 904"/>
                <a:gd name="T115" fmla="*/ 584 h 602"/>
                <a:gd name="T116" fmla="*/ 901 w 904"/>
                <a:gd name="T117" fmla="*/ 579 h 602"/>
                <a:gd name="T118" fmla="*/ 896 w 904"/>
                <a:gd name="T119" fmla="*/ 575 h 602"/>
                <a:gd name="T120" fmla="*/ 891 w 904"/>
                <a:gd name="T121" fmla="*/ 572 h 6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904" h="602">
                  <a:moveTo>
                    <a:pt x="889" y="572"/>
                  </a:moveTo>
                  <a:lnTo>
                    <a:pt x="843" y="572"/>
                  </a:lnTo>
                  <a:lnTo>
                    <a:pt x="843" y="16"/>
                  </a:lnTo>
                  <a:lnTo>
                    <a:pt x="843" y="12"/>
                  </a:lnTo>
                  <a:lnTo>
                    <a:pt x="842" y="9"/>
                  </a:lnTo>
                  <a:lnTo>
                    <a:pt x="841" y="7"/>
                  </a:lnTo>
                  <a:lnTo>
                    <a:pt x="838" y="5"/>
                  </a:lnTo>
                  <a:lnTo>
                    <a:pt x="836" y="3"/>
                  </a:lnTo>
                  <a:lnTo>
                    <a:pt x="834" y="2"/>
                  </a:lnTo>
                  <a:lnTo>
                    <a:pt x="831" y="1"/>
                  </a:lnTo>
                  <a:lnTo>
                    <a:pt x="828" y="1"/>
                  </a:lnTo>
                  <a:lnTo>
                    <a:pt x="708" y="0"/>
                  </a:lnTo>
                  <a:lnTo>
                    <a:pt x="704" y="1"/>
                  </a:lnTo>
                  <a:lnTo>
                    <a:pt x="702" y="2"/>
                  </a:lnTo>
                  <a:lnTo>
                    <a:pt x="699" y="3"/>
                  </a:lnTo>
                  <a:lnTo>
                    <a:pt x="697" y="5"/>
                  </a:lnTo>
                  <a:lnTo>
                    <a:pt x="695" y="7"/>
                  </a:lnTo>
                  <a:lnTo>
                    <a:pt x="694" y="9"/>
                  </a:lnTo>
                  <a:lnTo>
                    <a:pt x="693" y="12"/>
                  </a:lnTo>
                  <a:lnTo>
                    <a:pt x="693" y="16"/>
                  </a:lnTo>
                  <a:lnTo>
                    <a:pt x="693" y="572"/>
                  </a:lnTo>
                  <a:lnTo>
                    <a:pt x="632" y="572"/>
                  </a:lnTo>
                  <a:lnTo>
                    <a:pt x="632" y="286"/>
                  </a:lnTo>
                  <a:lnTo>
                    <a:pt x="632" y="283"/>
                  </a:lnTo>
                  <a:lnTo>
                    <a:pt x="631" y="281"/>
                  </a:lnTo>
                  <a:lnTo>
                    <a:pt x="630" y="277"/>
                  </a:lnTo>
                  <a:lnTo>
                    <a:pt x="628" y="275"/>
                  </a:lnTo>
                  <a:lnTo>
                    <a:pt x="626" y="274"/>
                  </a:lnTo>
                  <a:lnTo>
                    <a:pt x="623" y="272"/>
                  </a:lnTo>
                  <a:lnTo>
                    <a:pt x="621" y="271"/>
                  </a:lnTo>
                  <a:lnTo>
                    <a:pt x="617" y="271"/>
                  </a:lnTo>
                  <a:lnTo>
                    <a:pt x="497" y="271"/>
                  </a:lnTo>
                  <a:lnTo>
                    <a:pt x="494" y="271"/>
                  </a:lnTo>
                  <a:lnTo>
                    <a:pt x="491" y="272"/>
                  </a:lnTo>
                  <a:lnTo>
                    <a:pt x="489" y="274"/>
                  </a:lnTo>
                  <a:lnTo>
                    <a:pt x="487" y="275"/>
                  </a:lnTo>
                  <a:lnTo>
                    <a:pt x="484" y="277"/>
                  </a:lnTo>
                  <a:lnTo>
                    <a:pt x="483" y="281"/>
                  </a:lnTo>
                  <a:lnTo>
                    <a:pt x="482" y="283"/>
                  </a:lnTo>
                  <a:lnTo>
                    <a:pt x="482" y="286"/>
                  </a:lnTo>
                  <a:lnTo>
                    <a:pt x="482" y="572"/>
                  </a:lnTo>
                  <a:lnTo>
                    <a:pt x="421" y="572"/>
                  </a:lnTo>
                  <a:lnTo>
                    <a:pt x="421" y="196"/>
                  </a:lnTo>
                  <a:lnTo>
                    <a:pt x="421" y="193"/>
                  </a:lnTo>
                  <a:lnTo>
                    <a:pt x="420" y="190"/>
                  </a:lnTo>
                  <a:lnTo>
                    <a:pt x="419" y="187"/>
                  </a:lnTo>
                  <a:lnTo>
                    <a:pt x="417" y="185"/>
                  </a:lnTo>
                  <a:lnTo>
                    <a:pt x="415" y="183"/>
                  </a:lnTo>
                  <a:lnTo>
                    <a:pt x="413" y="182"/>
                  </a:lnTo>
                  <a:lnTo>
                    <a:pt x="409" y="181"/>
                  </a:lnTo>
                  <a:lnTo>
                    <a:pt x="406" y="181"/>
                  </a:lnTo>
                  <a:lnTo>
                    <a:pt x="286" y="181"/>
                  </a:lnTo>
                  <a:lnTo>
                    <a:pt x="283" y="181"/>
                  </a:lnTo>
                  <a:lnTo>
                    <a:pt x="281" y="182"/>
                  </a:lnTo>
                  <a:lnTo>
                    <a:pt x="277" y="183"/>
                  </a:lnTo>
                  <a:lnTo>
                    <a:pt x="275" y="185"/>
                  </a:lnTo>
                  <a:lnTo>
                    <a:pt x="273" y="187"/>
                  </a:lnTo>
                  <a:lnTo>
                    <a:pt x="272" y="190"/>
                  </a:lnTo>
                  <a:lnTo>
                    <a:pt x="271" y="193"/>
                  </a:lnTo>
                  <a:lnTo>
                    <a:pt x="271" y="196"/>
                  </a:lnTo>
                  <a:lnTo>
                    <a:pt x="271" y="572"/>
                  </a:lnTo>
                  <a:lnTo>
                    <a:pt x="211" y="572"/>
                  </a:lnTo>
                  <a:lnTo>
                    <a:pt x="211" y="406"/>
                  </a:lnTo>
                  <a:lnTo>
                    <a:pt x="211" y="404"/>
                  </a:lnTo>
                  <a:lnTo>
                    <a:pt x="210" y="401"/>
                  </a:lnTo>
                  <a:lnTo>
                    <a:pt x="209" y="399"/>
                  </a:lnTo>
                  <a:lnTo>
                    <a:pt x="207" y="396"/>
                  </a:lnTo>
                  <a:lnTo>
                    <a:pt x="205" y="394"/>
                  </a:lnTo>
                  <a:lnTo>
                    <a:pt x="201" y="393"/>
                  </a:lnTo>
                  <a:lnTo>
                    <a:pt x="199" y="392"/>
                  </a:lnTo>
                  <a:lnTo>
                    <a:pt x="196" y="391"/>
                  </a:lnTo>
                  <a:lnTo>
                    <a:pt x="76" y="391"/>
                  </a:lnTo>
                  <a:lnTo>
                    <a:pt x="73" y="392"/>
                  </a:lnTo>
                  <a:lnTo>
                    <a:pt x="69" y="392"/>
                  </a:lnTo>
                  <a:lnTo>
                    <a:pt x="67" y="394"/>
                  </a:lnTo>
                  <a:lnTo>
                    <a:pt x="65" y="396"/>
                  </a:lnTo>
                  <a:lnTo>
                    <a:pt x="63" y="399"/>
                  </a:lnTo>
                  <a:lnTo>
                    <a:pt x="62" y="401"/>
                  </a:lnTo>
                  <a:lnTo>
                    <a:pt x="61" y="404"/>
                  </a:lnTo>
                  <a:lnTo>
                    <a:pt x="61" y="406"/>
                  </a:lnTo>
                  <a:lnTo>
                    <a:pt x="61" y="572"/>
                  </a:lnTo>
                  <a:lnTo>
                    <a:pt x="15" y="572"/>
                  </a:lnTo>
                  <a:lnTo>
                    <a:pt x="13" y="572"/>
                  </a:lnTo>
                  <a:lnTo>
                    <a:pt x="9" y="573"/>
                  </a:lnTo>
                  <a:lnTo>
                    <a:pt x="7" y="575"/>
                  </a:lnTo>
                  <a:lnTo>
                    <a:pt x="5" y="577"/>
                  </a:lnTo>
                  <a:lnTo>
                    <a:pt x="3" y="579"/>
                  </a:lnTo>
                  <a:lnTo>
                    <a:pt x="2" y="581"/>
                  </a:lnTo>
                  <a:lnTo>
                    <a:pt x="1" y="584"/>
                  </a:lnTo>
                  <a:lnTo>
                    <a:pt x="0" y="587"/>
                  </a:lnTo>
                  <a:lnTo>
                    <a:pt x="1" y="591"/>
                  </a:lnTo>
                  <a:lnTo>
                    <a:pt x="2" y="593"/>
                  </a:lnTo>
                  <a:lnTo>
                    <a:pt x="3" y="596"/>
                  </a:lnTo>
                  <a:lnTo>
                    <a:pt x="5" y="598"/>
                  </a:lnTo>
                  <a:lnTo>
                    <a:pt x="7" y="600"/>
                  </a:lnTo>
                  <a:lnTo>
                    <a:pt x="9" y="601"/>
                  </a:lnTo>
                  <a:lnTo>
                    <a:pt x="13" y="602"/>
                  </a:lnTo>
                  <a:lnTo>
                    <a:pt x="15" y="602"/>
                  </a:lnTo>
                  <a:lnTo>
                    <a:pt x="76" y="602"/>
                  </a:lnTo>
                  <a:lnTo>
                    <a:pt x="196" y="602"/>
                  </a:lnTo>
                  <a:lnTo>
                    <a:pt x="286" y="602"/>
                  </a:lnTo>
                  <a:lnTo>
                    <a:pt x="406" y="602"/>
                  </a:lnTo>
                  <a:lnTo>
                    <a:pt x="497" y="602"/>
                  </a:lnTo>
                  <a:lnTo>
                    <a:pt x="617" y="602"/>
                  </a:lnTo>
                  <a:lnTo>
                    <a:pt x="708" y="602"/>
                  </a:lnTo>
                  <a:lnTo>
                    <a:pt x="828" y="602"/>
                  </a:lnTo>
                  <a:lnTo>
                    <a:pt x="889" y="602"/>
                  </a:lnTo>
                  <a:lnTo>
                    <a:pt x="891" y="602"/>
                  </a:lnTo>
                  <a:lnTo>
                    <a:pt x="894" y="601"/>
                  </a:lnTo>
                  <a:lnTo>
                    <a:pt x="896" y="600"/>
                  </a:lnTo>
                  <a:lnTo>
                    <a:pt x="898" y="598"/>
                  </a:lnTo>
                  <a:lnTo>
                    <a:pt x="901" y="596"/>
                  </a:lnTo>
                  <a:lnTo>
                    <a:pt x="902" y="593"/>
                  </a:lnTo>
                  <a:lnTo>
                    <a:pt x="903" y="591"/>
                  </a:lnTo>
                  <a:lnTo>
                    <a:pt x="904" y="587"/>
                  </a:lnTo>
                  <a:lnTo>
                    <a:pt x="903" y="584"/>
                  </a:lnTo>
                  <a:lnTo>
                    <a:pt x="902" y="581"/>
                  </a:lnTo>
                  <a:lnTo>
                    <a:pt x="901" y="579"/>
                  </a:lnTo>
                  <a:lnTo>
                    <a:pt x="898" y="577"/>
                  </a:lnTo>
                  <a:lnTo>
                    <a:pt x="896" y="575"/>
                  </a:lnTo>
                  <a:lnTo>
                    <a:pt x="894" y="573"/>
                  </a:lnTo>
                  <a:lnTo>
                    <a:pt x="891" y="572"/>
                  </a:lnTo>
                  <a:lnTo>
                    <a:pt x="889" y="57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33" name="Freeform 373">
              <a:extLst>
                <a:ext uri="{FF2B5EF4-FFF2-40B4-BE49-F238E27FC236}">
                  <a16:creationId xmlns:a16="http://schemas.microsoft.com/office/drawing/2014/main" id="{6AA1356D-8F1B-4281-BEC5-5B4EBF7467B1}"/>
                </a:ext>
              </a:extLst>
            </p:cNvPr>
            <p:cNvSpPr>
              <a:spLocks/>
            </p:cNvSpPr>
            <p:nvPr/>
          </p:nvSpPr>
          <p:spPr bwMode="auto">
            <a:xfrm>
              <a:off x="4338638" y="2492375"/>
              <a:ext cx="252413" cy="157163"/>
            </a:xfrm>
            <a:custGeom>
              <a:avLst/>
              <a:gdLst>
                <a:gd name="T0" fmla="*/ 77 w 797"/>
                <a:gd name="T1" fmla="*/ 494 h 497"/>
                <a:gd name="T2" fmla="*/ 97 w 797"/>
                <a:gd name="T3" fmla="*/ 483 h 497"/>
                <a:gd name="T4" fmla="*/ 112 w 797"/>
                <a:gd name="T5" fmla="*/ 466 h 497"/>
                <a:gd name="T6" fmla="*/ 120 w 797"/>
                <a:gd name="T7" fmla="*/ 443 h 497"/>
                <a:gd name="T8" fmla="*/ 116 w 797"/>
                <a:gd name="T9" fmla="*/ 416 h 497"/>
                <a:gd name="T10" fmla="*/ 267 w 797"/>
                <a:gd name="T11" fmla="*/ 298 h 497"/>
                <a:gd name="T12" fmla="*/ 300 w 797"/>
                <a:gd name="T13" fmla="*/ 299 h 497"/>
                <a:gd name="T14" fmla="*/ 325 w 797"/>
                <a:gd name="T15" fmla="*/ 287 h 497"/>
                <a:gd name="T16" fmla="*/ 451 w 797"/>
                <a:gd name="T17" fmla="*/ 327 h 497"/>
                <a:gd name="T18" fmla="*/ 454 w 797"/>
                <a:gd name="T19" fmla="*/ 349 h 497"/>
                <a:gd name="T20" fmla="*/ 464 w 797"/>
                <a:gd name="T21" fmla="*/ 369 h 497"/>
                <a:gd name="T22" fmla="*/ 482 w 797"/>
                <a:gd name="T23" fmla="*/ 384 h 497"/>
                <a:gd name="T24" fmla="*/ 505 w 797"/>
                <a:gd name="T25" fmla="*/ 391 h 497"/>
                <a:gd name="T26" fmla="*/ 529 w 797"/>
                <a:gd name="T27" fmla="*/ 389 h 497"/>
                <a:gd name="T28" fmla="*/ 550 w 797"/>
                <a:gd name="T29" fmla="*/ 378 h 497"/>
                <a:gd name="T30" fmla="*/ 564 w 797"/>
                <a:gd name="T31" fmla="*/ 360 h 497"/>
                <a:gd name="T32" fmla="*/ 571 w 797"/>
                <a:gd name="T33" fmla="*/ 337 h 497"/>
                <a:gd name="T34" fmla="*/ 565 w 797"/>
                <a:gd name="T35" fmla="*/ 304 h 497"/>
                <a:gd name="T36" fmla="*/ 724 w 797"/>
                <a:gd name="T37" fmla="*/ 119 h 497"/>
                <a:gd name="T38" fmla="*/ 750 w 797"/>
                <a:gd name="T39" fmla="*/ 119 h 497"/>
                <a:gd name="T40" fmla="*/ 771 w 797"/>
                <a:gd name="T41" fmla="*/ 110 h 497"/>
                <a:gd name="T42" fmla="*/ 787 w 797"/>
                <a:gd name="T43" fmla="*/ 94 h 497"/>
                <a:gd name="T44" fmla="*/ 796 w 797"/>
                <a:gd name="T45" fmla="*/ 72 h 497"/>
                <a:gd name="T46" fmla="*/ 796 w 797"/>
                <a:gd name="T47" fmla="*/ 48 h 497"/>
                <a:gd name="T48" fmla="*/ 787 w 797"/>
                <a:gd name="T49" fmla="*/ 27 h 497"/>
                <a:gd name="T50" fmla="*/ 771 w 797"/>
                <a:gd name="T51" fmla="*/ 10 h 497"/>
                <a:gd name="T52" fmla="*/ 750 w 797"/>
                <a:gd name="T53" fmla="*/ 1 h 497"/>
                <a:gd name="T54" fmla="*/ 725 w 797"/>
                <a:gd name="T55" fmla="*/ 1 h 497"/>
                <a:gd name="T56" fmla="*/ 703 w 797"/>
                <a:gd name="T57" fmla="*/ 10 h 497"/>
                <a:gd name="T58" fmla="*/ 687 w 797"/>
                <a:gd name="T59" fmla="*/ 27 h 497"/>
                <a:gd name="T60" fmla="*/ 678 w 797"/>
                <a:gd name="T61" fmla="*/ 48 h 497"/>
                <a:gd name="T62" fmla="*/ 680 w 797"/>
                <a:gd name="T63" fmla="*/ 79 h 497"/>
                <a:gd name="T64" fmla="*/ 531 w 797"/>
                <a:gd name="T65" fmla="*/ 275 h 497"/>
                <a:gd name="T66" fmla="*/ 504 w 797"/>
                <a:gd name="T67" fmla="*/ 272 h 497"/>
                <a:gd name="T68" fmla="*/ 478 w 797"/>
                <a:gd name="T69" fmla="*/ 281 h 497"/>
                <a:gd name="T70" fmla="*/ 345 w 797"/>
                <a:gd name="T71" fmla="*/ 248 h 497"/>
                <a:gd name="T72" fmla="*/ 344 w 797"/>
                <a:gd name="T73" fmla="*/ 229 h 497"/>
                <a:gd name="T74" fmla="*/ 336 w 797"/>
                <a:gd name="T75" fmla="*/ 207 h 497"/>
                <a:gd name="T76" fmla="*/ 319 w 797"/>
                <a:gd name="T77" fmla="*/ 191 h 497"/>
                <a:gd name="T78" fmla="*/ 298 w 797"/>
                <a:gd name="T79" fmla="*/ 181 h 497"/>
                <a:gd name="T80" fmla="*/ 273 w 797"/>
                <a:gd name="T81" fmla="*/ 181 h 497"/>
                <a:gd name="T82" fmla="*/ 252 w 797"/>
                <a:gd name="T83" fmla="*/ 191 h 497"/>
                <a:gd name="T84" fmla="*/ 236 w 797"/>
                <a:gd name="T85" fmla="*/ 207 h 497"/>
                <a:gd name="T86" fmla="*/ 226 w 797"/>
                <a:gd name="T87" fmla="*/ 229 h 497"/>
                <a:gd name="T88" fmla="*/ 227 w 797"/>
                <a:gd name="T89" fmla="*/ 254 h 497"/>
                <a:gd name="T90" fmla="*/ 86 w 797"/>
                <a:gd name="T91" fmla="*/ 382 h 497"/>
                <a:gd name="T92" fmla="*/ 53 w 797"/>
                <a:gd name="T93" fmla="*/ 377 h 497"/>
                <a:gd name="T94" fmla="*/ 31 w 797"/>
                <a:gd name="T95" fmla="*/ 383 h 497"/>
                <a:gd name="T96" fmla="*/ 13 w 797"/>
                <a:gd name="T97" fmla="*/ 398 h 497"/>
                <a:gd name="T98" fmla="*/ 2 w 797"/>
                <a:gd name="T99" fmla="*/ 419 h 497"/>
                <a:gd name="T100" fmla="*/ 0 w 797"/>
                <a:gd name="T101" fmla="*/ 443 h 497"/>
                <a:gd name="T102" fmla="*/ 6 w 797"/>
                <a:gd name="T103" fmla="*/ 466 h 497"/>
                <a:gd name="T104" fmla="*/ 21 w 797"/>
                <a:gd name="T105" fmla="*/ 483 h 497"/>
                <a:gd name="T106" fmla="*/ 42 w 797"/>
                <a:gd name="T107" fmla="*/ 494 h 4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797" h="497">
                  <a:moveTo>
                    <a:pt x="60" y="497"/>
                  </a:moveTo>
                  <a:lnTo>
                    <a:pt x="65" y="497"/>
                  </a:lnTo>
                  <a:lnTo>
                    <a:pt x="72" y="496"/>
                  </a:lnTo>
                  <a:lnTo>
                    <a:pt x="77" y="494"/>
                  </a:lnTo>
                  <a:lnTo>
                    <a:pt x="83" y="493"/>
                  </a:lnTo>
                  <a:lnTo>
                    <a:pt x="89" y="489"/>
                  </a:lnTo>
                  <a:lnTo>
                    <a:pt x="93" y="486"/>
                  </a:lnTo>
                  <a:lnTo>
                    <a:pt x="97" y="483"/>
                  </a:lnTo>
                  <a:lnTo>
                    <a:pt x="102" y="480"/>
                  </a:lnTo>
                  <a:lnTo>
                    <a:pt x="106" y="475"/>
                  </a:lnTo>
                  <a:lnTo>
                    <a:pt x="109" y="470"/>
                  </a:lnTo>
                  <a:lnTo>
                    <a:pt x="112" y="466"/>
                  </a:lnTo>
                  <a:lnTo>
                    <a:pt x="115" y="460"/>
                  </a:lnTo>
                  <a:lnTo>
                    <a:pt x="117" y="455"/>
                  </a:lnTo>
                  <a:lnTo>
                    <a:pt x="119" y="449"/>
                  </a:lnTo>
                  <a:lnTo>
                    <a:pt x="120" y="443"/>
                  </a:lnTo>
                  <a:lnTo>
                    <a:pt x="120" y="437"/>
                  </a:lnTo>
                  <a:lnTo>
                    <a:pt x="119" y="429"/>
                  </a:lnTo>
                  <a:lnTo>
                    <a:pt x="118" y="423"/>
                  </a:lnTo>
                  <a:lnTo>
                    <a:pt x="116" y="416"/>
                  </a:lnTo>
                  <a:lnTo>
                    <a:pt x="114" y="410"/>
                  </a:lnTo>
                  <a:lnTo>
                    <a:pt x="251" y="290"/>
                  </a:lnTo>
                  <a:lnTo>
                    <a:pt x="259" y="295"/>
                  </a:lnTo>
                  <a:lnTo>
                    <a:pt x="267" y="298"/>
                  </a:lnTo>
                  <a:lnTo>
                    <a:pt x="277" y="301"/>
                  </a:lnTo>
                  <a:lnTo>
                    <a:pt x="285" y="302"/>
                  </a:lnTo>
                  <a:lnTo>
                    <a:pt x="293" y="301"/>
                  </a:lnTo>
                  <a:lnTo>
                    <a:pt x="300" y="299"/>
                  </a:lnTo>
                  <a:lnTo>
                    <a:pt x="307" y="297"/>
                  </a:lnTo>
                  <a:lnTo>
                    <a:pt x="313" y="294"/>
                  </a:lnTo>
                  <a:lnTo>
                    <a:pt x="318" y="291"/>
                  </a:lnTo>
                  <a:lnTo>
                    <a:pt x="325" y="287"/>
                  </a:lnTo>
                  <a:lnTo>
                    <a:pt x="329" y="282"/>
                  </a:lnTo>
                  <a:lnTo>
                    <a:pt x="333" y="277"/>
                  </a:lnTo>
                  <a:lnTo>
                    <a:pt x="451" y="324"/>
                  </a:lnTo>
                  <a:lnTo>
                    <a:pt x="451" y="327"/>
                  </a:lnTo>
                  <a:lnTo>
                    <a:pt x="451" y="332"/>
                  </a:lnTo>
                  <a:lnTo>
                    <a:pt x="451" y="337"/>
                  </a:lnTo>
                  <a:lnTo>
                    <a:pt x="452" y="343"/>
                  </a:lnTo>
                  <a:lnTo>
                    <a:pt x="454" y="349"/>
                  </a:lnTo>
                  <a:lnTo>
                    <a:pt x="456" y="354"/>
                  </a:lnTo>
                  <a:lnTo>
                    <a:pt x="458" y="360"/>
                  </a:lnTo>
                  <a:lnTo>
                    <a:pt x="461" y="365"/>
                  </a:lnTo>
                  <a:lnTo>
                    <a:pt x="464" y="369"/>
                  </a:lnTo>
                  <a:lnTo>
                    <a:pt x="469" y="374"/>
                  </a:lnTo>
                  <a:lnTo>
                    <a:pt x="473" y="378"/>
                  </a:lnTo>
                  <a:lnTo>
                    <a:pt x="477" y="381"/>
                  </a:lnTo>
                  <a:lnTo>
                    <a:pt x="482" y="384"/>
                  </a:lnTo>
                  <a:lnTo>
                    <a:pt x="488" y="386"/>
                  </a:lnTo>
                  <a:lnTo>
                    <a:pt x="493" y="389"/>
                  </a:lnTo>
                  <a:lnTo>
                    <a:pt x="499" y="391"/>
                  </a:lnTo>
                  <a:lnTo>
                    <a:pt x="505" y="391"/>
                  </a:lnTo>
                  <a:lnTo>
                    <a:pt x="511" y="392"/>
                  </a:lnTo>
                  <a:lnTo>
                    <a:pt x="518" y="391"/>
                  </a:lnTo>
                  <a:lnTo>
                    <a:pt x="523" y="391"/>
                  </a:lnTo>
                  <a:lnTo>
                    <a:pt x="529" y="389"/>
                  </a:lnTo>
                  <a:lnTo>
                    <a:pt x="535" y="386"/>
                  </a:lnTo>
                  <a:lnTo>
                    <a:pt x="540" y="384"/>
                  </a:lnTo>
                  <a:lnTo>
                    <a:pt x="545" y="381"/>
                  </a:lnTo>
                  <a:lnTo>
                    <a:pt x="550" y="378"/>
                  </a:lnTo>
                  <a:lnTo>
                    <a:pt x="553" y="374"/>
                  </a:lnTo>
                  <a:lnTo>
                    <a:pt x="558" y="369"/>
                  </a:lnTo>
                  <a:lnTo>
                    <a:pt x="561" y="365"/>
                  </a:lnTo>
                  <a:lnTo>
                    <a:pt x="564" y="360"/>
                  </a:lnTo>
                  <a:lnTo>
                    <a:pt x="567" y="354"/>
                  </a:lnTo>
                  <a:lnTo>
                    <a:pt x="568" y="349"/>
                  </a:lnTo>
                  <a:lnTo>
                    <a:pt x="570" y="343"/>
                  </a:lnTo>
                  <a:lnTo>
                    <a:pt x="571" y="337"/>
                  </a:lnTo>
                  <a:lnTo>
                    <a:pt x="571" y="332"/>
                  </a:lnTo>
                  <a:lnTo>
                    <a:pt x="570" y="322"/>
                  </a:lnTo>
                  <a:lnTo>
                    <a:pt x="568" y="312"/>
                  </a:lnTo>
                  <a:lnTo>
                    <a:pt x="565" y="304"/>
                  </a:lnTo>
                  <a:lnTo>
                    <a:pt x="560" y="296"/>
                  </a:lnTo>
                  <a:lnTo>
                    <a:pt x="711" y="114"/>
                  </a:lnTo>
                  <a:lnTo>
                    <a:pt x="717" y="117"/>
                  </a:lnTo>
                  <a:lnTo>
                    <a:pt x="724" y="119"/>
                  </a:lnTo>
                  <a:lnTo>
                    <a:pt x="730" y="120"/>
                  </a:lnTo>
                  <a:lnTo>
                    <a:pt x="737" y="120"/>
                  </a:lnTo>
                  <a:lnTo>
                    <a:pt x="743" y="120"/>
                  </a:lnTo>
                  <a:lnTo>
                    <a:pt x="750" y="119"/>
                  </a:lnTo>
                  <a:lnTo>
                    <a:pt x="755" y="118"/>
                  </a:lnTo>
                  <a:lnTo>
                    <a:pt x="760" y="116"/>
                  </a:lnTo>
                  <a:lnTo>
                    <a:pt x="766" y="113"/>
                  </a:lnTo>
                  <a:lnTo>
                    <a:pt x="771" y="110"/>
                  </a:lnTo>
                  <a:lnTo>
                    <a:pt x="775" y="106"/>
                  </a:lnTo>
                  <a:lnTo>
                    <a:pt x="780" y="103"/>
                  </a:lnTo>
                  <a:lnTo>
                    <a:pt x="784" y="99"/>
                  </a:lnTo>
                  <a:lnTo>
                    <a:pt x="787" y="94"/>
                  </a:lnTo>
                  <a:lnTo>
                    <a:pt x="790" y="89"/>
                  </a:lnTo>
                  <a:lnTo>
                    <a:pt x="792" y="84"/>
                  </a:lnTo>
                  <a:lnTo>
                    <a:pt x="795" y="79"/>
                  </a:lnTo>
                  <a:lnTo>
                    <a:pt x="796" y="72"/>
                  </a:lnTo>
                  <a:lnTo>
                    <a:pt x="797" y="67"/>
                  </a:lnTo>
                  <a:lnTo>
                    <a:pt x="797" y="60"/>
                  </a:lnTo>
                  <a:lnTo>
                    <a:pt x="797" y="54"/>
                  </a:lnTo>
                  <a:lnTo>
                    <a:pt x="796" y="48"/>
                  </a:lnTo>
                  <a:lnTo>
                    <a:pt x="795" y="42"/>
                  </a:lnTo>
                  <a:lnTo>
                    <a:pt x="792" y="37"/>
                  </a:lnTo>
                  <a:lnTo>
                    <a:pt x="790" y="31"/>
                  </a:lnTo>
                  <a:lnTo>
                    <a:pt x="787" y="27"/>
                  </a:lnTo>
                  <a:lnTo>
                    <a:pt x="784" y="22"/>
                  </a:lnTo>
                  <a:lnTo>
                    <a:pt x="780" y="17"/>
                  </a:lnTo>
                  <a:lnTo>
                    <a:pt x="775" y="14"/>
                  </a:lnTo>
                  <a:lnTo>
                    <a:pt x="771" y="10"/>
                  </a:lnTo>
                  <a:lnTo>
                    <a:pt x="766" y="8"/>
                  </a:lnTo>
                  <a:lnTo>
                    <a:pt x="760" y="5"/>
                  </a:lnTo>
                  <a:lnTo>
                    <a:pt x="755" y="2"/>
                  </a:lnTo>
                  <a:lnTo>
                    <a:pt x="750" y="1"/>
                  </a:lnTo>
                  <a:lnTo>
                    <a:pt x="743" y="0"/>
                  </a:lnTo>
                  <a:lnTo>
                    <a:pt x="737" y="0"/>
                  </a:lnTo>
                  <a:lnTo>
                    <a:pt x="731" y="0"/>
                  </a:lnTo>
                  <a:lnTo>
                    <a:pt x="725" y="1"/>
                  </a:lnTo>
                  <a:lnTo>
                    <a:pt x="719" y="2"/>
                  </a:lnTo>
                  <a:lnTo>
                    <a:pt x="713" y="5"/>
                  </a:lnTo>
                  <a:lnTo>
                    <a:pt x="709" y="8"/>
                  </a:lnTo>
                  <a:lnTo>
                    <a:pt x="703" y="10"/>
                  </a:lnTo>
                  <a:lnTo>
                    <a:pt x="699" y="14"/>
                  </a:lnTo>
                  <a:lnTo>
                    <a:pt x="695" y="17"/>
                  </a:lnTo>
                  <a:lnTo>
                    <a:pt x="691" y="22"/>
                  </a:lnTo>
                  <a:lnTo>
                    <a:pt x="687" y="27"/>
                  </a:lnTo>
                  <a:lnTo>
                    <a:pt x="684" y="31"/>
                  </a:lnTo>
                  <a:lnTo>
                    <a:pt x="682" y="37"/>
                  </a:lnTo>
                  <a:lnTo>
                    <a:pt x="680" y="42"/>
                  </a:lnTo>
                  <a:lnTo>
                    <a:pt x="678" y="48"/>
                  </a:lnTo>
                  <a:lnTo>
                    <a:pt x="677" y="54"/>
                  </a:lnTo>
                  <a:lnTo>
                    <a:pt x="677" y="60"/>
                  </a:lnTo>
                  <a:lnTo>
                    <a:pt x="678" y="70"/>
                  </a:lnTo>
                  <a:lnTo>
                    <a:pt x="680" y="79"/>
                  </a:lnTo>
                  <a:lnTo>
                    <a:pt x="683" y="87"/>
                  </a:lnTo>
                  <a:lnTo>
                    <a:pt x="688" y="96"/>
                  </a:lnTo>
                  <a:lnTo>
                    <a:pt x="537" y="277"/>
                  </a:lnTo>
                  <a:lnTo>
                    <a:pt x="531" y="275"/>
                  </a:lnTo>
                  <a:lnTo>
                    <a:pt x="524" y="273"/>
                  </a:lnTo>
                  <a:lnTo>
                    <a:pt x="518" y="272"/>
                  </a:lnTo>
                  <a:lnTo>
                    <a:pt x="511" y="271"/>
                  </a:lnTo>
                  <a:lnTo>
                    <a:pt x="504" y="272"/>
                  </a:lnTo>
                  <a:lnTo>
                    <a:pt x="496" y="273"/>
                  </a:lnTo>
                  <a:lnTo>
                    <a:pt x="490" y="275"/>
                  </a:lnTo>
                  <a:lnTo>
                    <a:pt x="484" y="278"/>
                  </a:lnTo>
                  <a:lnTo>
                    <a:pt x="478" y="281"/>
                  </a:lnTo>
                  <a:lnTo>
                    <a:pt x="472" y="286"/>
                  </a:lnTo>
                  <a:lnTo>
                    <a:pt x="467" y="291"/>
                  </a:lnTo>
                  <a:lnTo>
                    <a:pt x="463" y="295"/>
                  </a:lnTo>
                  <a:lnTo>
                    <a:pt x="345" y="248"/>
                  </a:lnTo>
                  <a:lnTo>
                    <a:pt x="345" y="245"/>
                  </a:lnTo>
                  <a:lnTo>
                    <a:pt x="345" y="240"/>
                  </a:lnTo>
                  <a:lnTo>
                    <a:pt x="345" y="235"/>
                  </a:lnTo>
                  <a:lnTo>
                    <a:pt x="344" y="229"/>
                  </a:lnTo>
                  <a:lnTo>
                    <a:pt x="343" y="223"/>
                  </a:lnTo>
                  <a:lnTo>
                    <a:pt x="341" y="218"/>
                  </a:lnTo>
                  <a:lnTo>
                    <a:pt x="339" y="213"/>
                  </a:lnTo>
                  <a:lnTo>
                    <a:pt x="336" y="207"/>
                  </a:lnTo>
                  <a:lnTo>
                    <a:pt x="332" y="203"/>
                  </a:lnTo>
                  <a:lnTo>
                    <a:pt x="328" y="199"/>
                  </a:lnTo>
                  <a:lnTo>
                    <a:pt x="324" y="194"/>
                  </a:lnTo>
                  <a:lnTo>
                    <a:pt x="319" y="191"/>
                  </a:lnTo>
                  <a:lnTo>
                    <a:pt x="314" y="188"/>
                  </a:lnTo>
                  <a:lnTo>
                    <a:pt x="309" y="186"/>
                  </a:lnTo>
                  <a:lnTo>
                    <a:pt x="303" y="184"/>
                  </a:lnTo>
                  <a:lnTo>
                    <a:pt x="298" y="181"/>
                  </a:lnTo>
                  <a:lnTo>
                    <a:pt x="292" y="181"/>
                  </a:lnTo>
                  <a:lnTo>
                    <a:pt x="285" y="180"/>
                  </a:lnTo>
                  <a:lnTo>
                    <a:pt x="280" y="181"/>
                  </a:lnTo>
                  <a:lnTo>
                    <a:pt x="273" y="181"/>
                  </a:lnTo>
                  <a:lnTo>
                    <a:pt x="268" y="184"/>
                  </a:lnTo>
                  <a:lnTo>
                    <a:pt x="262" y="186"/>
                  </a:lnTo>
                  <a:lnTo>
                    <a:pt x="257" y="188"/>
                  </a:lnTo>
                  <a:lnTo>
                    <a:pt x="252" y="191"/>
                  </a:lnTo>
                  <a:lnTo>
                    <a:pt x="248" y="194"/>
                  </a:lnTo>
                  <a:lnTo>
                    <a:pt x="243" y="199"/>
                  </a:lnTo>
                  <a:lnTo>
                    <a:pt x="239" y="203"/>
                  </a:lnTo>
                  <a:lnTo>
                    <a:pt x="236" y="207"/>
                  </a:lnTo>
                  <a:lnTo>
                    <a:pt x="233" y="213"/>
                  </a:lnTo>
                  <a:lnTo>
                    <a:pt x="230" y="218"/>
                  </a:lnTo>
                  <a:lnTo>
                    <a:pt x="228" y="223"/>
                  </a:lnTo>
                  <a:lnTo>
                    <a:pt x="226" y="229"/>
                  </a:lnTo>
                  <a:lnTo>
                    <a:pt x="225" y="235"/>
                  </a:lnTo>
                  <a:lnTo>
                    <a:pt x="225" y="240"/>
                  </a:lnTo>
                  <a:lnTo>
                    <a:pt x="226" y="248"/>
                  </a:lnTo>
                  <a:lnTo>
                    <a:pt x="227" y="254"/>
                  </a:lnTo>
                  <a:lnTo>
                    <a:pt x="229" y="261"/>
                  </a:lnTo>
                  <a:lnTo>
                    <a:pt x="231" y="267"/>
                  </a:lnTo>
                  <a:lnTo>
                    <a:pt x="94" y="387"/>
                  </a:lnTo>
                  <a:lnTo>
                    <a:pt x="86" y="382"/>
                  </a:lnTo>
                  <a:lnTo>
                    <a:pt x="78" y="379"/>
                  </a:lnTo>
                  <a:lnTo>
                    <a:pt x="68" y="377"/>
                  </a:lnTo>
                  <a:lnTo>
                    <a:pt x="60" y="377"/>
                  </a:lnTo>
                  <a:lnTo>
                    <a:pt x="53" y="377"/>
                  </a:lnTo>
                  <a:lnTo>
                    <a:pt x="47" y="378"/>
                  </a:lnTo>
                  <a:lnTo>
                    <a:pt x="42" y="379"/>
                  </a:lnTo>
                  <a:lnTo>
                    <a:pt x="36" y="381"/>
                  </a:lnTo>
                  <a:lnTo>
                    <a:pt x="31" y="383"/>
                  </a:lnTo>
                  <a:lnTo>
                    <a:pt x="26" y="386"/>
                  </a:lnTo>
                  <a:lnTo>
                    <a:pt x="21" y="391"/>
                  </a:lnTo>
                  <a:lnTo>
                    <a:pt x="17" y="394"/>
                  </a:lnTo>
                  <a:lnTo>
                    <a:pt x="13" y="398"/>
                  </a:lnTo>
                  <a:lnTo>
                    <a:pt x="9" y="402"/>
                  </a:lnTo>
                  <a:lnTo>
                    <a:pt x="6" y="408"/>
                  </a:lnTo>
                  <a:lnTo>
                    <a:pt x="4" y="413"/>
                  </a:lnTo>
                  <a:lnTo>
                    <a:pt x="2" y="419"/>
                  </a:lnTo>
                  <a:lnTo>
                    <a:pt x="1" y="425"/>
                  </a:lnTo>
                  <a:lnTo>
                    <a:pt x="0" y="430"/>
                  </a:lnTo>
                  <a:lnTo>
                    <a:pt x="0" y="437"/>
                  </a:lnTo>
                  <a:lnTo>
                    <a:pt x="0" y="443"/>
                  </a:lnTo>
                  <a:lnTo>
                    <a:pt x="1" y="449"/>
                  </a:lnTo>
                  <a:lnTo>
                    <a:pt x="2" y="455"/>
                  </a:lnTo>
                  <a:lnTo>
                    <a:pt x="4" y="460"/>
                  </a:lnTo>
                  <a:lnTo>
                    <a:pt x="6" y="466"/>
                  </a:lnTo>
                  <a:lnTo>
                    <a:pt x="9" y="470"/>
                  </a:lnTo>
                  <a:lnTo>
                    <a:pt x="13" y="475"/>
                  </a:lnTo>
                  <a:lnTo>
                    <a:pt x="17" y="480"/>
                  </a:lnTo>
                  <a:lnTo>
                    <a:pt x="21" y="483"/>
                  </a:lnTo>
                  <a:lnTo>
                    <a:pt x="26" y="486"/>
                  </a:lnTo>
                  <a:lnTo>
                    <a:pt x="31" y="489"/>
                  </a:lnTo>
                  <a:lnTo>
                    <a:pt x="36" y="493"/>
                  </a:lnTo>
                  <a:lnTo>
                    <a:pt x="42" y="494"/>
                  </a:lnTo>
                  <a:lnTo>
                    <a:pt x="47" y="496"/>
                  </a:lnTo>
                  <a:lnTo>
                    <a:pt x="53" y="497"/>
                  </a:lnTo>
                  <a:lnTo>
                    <a:pt x="60" y="49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35" name="Freeform 4665" descr="Icon of graph. ">
            <a:extLst>
              <a:ext uri="{FF2B5EF4-FFF2-40B4-BE49-F238E27FC236}">
                <a16:creationId xmlns:a16="http://schemas.microsoft.com/office/drawing/2014/main" id="{557E39B2-E017-4E5C-B53E-DDE3B9D4C92C}"/>
              </a:ext>
            </a:extLst>
          </p:cNvPr>
          <p:cNvSpPr>
            <a:spLocks/>
          </p:cNvSpPr>
          <p:nvPr/>
        </p:nvSpPr>
        <p:spPr bwMode="auto">
          <a:xfrm>
            <a:off x="7877961" y="3531386"/>
            <a:ext cx="347679" cy="347679"/>
          </a:xfrm>
          <a:custGeom>
            <a:avLst/>
            <a:gdLst>
              <a:gd name="T0" fmla="*/ 761 w 904"/>
              <a:gd name="T1" fmla="*/ 213 h 903"/>
              <a:gd name="T2" fmla="*/ 754 w 904"/>
              <a:gd name="T3" fmla="*/ 225 h 903"/>
              <a:gd name="T4" fmla="*/ 576 w 904"/>
              <a:gd name="T5" fmla="*/ 277 h 903"/>
              <a:gd name="T6" fmla="*/ 498 w 904"/>
              <a:gd name="T7" fmla="*/ 298 h 903"/>
              <a:gd name="T8" fmla="*/ 431 w 904"/>
              <a:gd name="T9" fmla="*/ 329 h 903"/>
              <a:gd name="T10" fmla="*/ 578 w 904"/>
              <a:gd name="T11" fmla="*/ 170 h 903"/>
              <a:gd name="T12" fmla="*/ 618 w 904"/>
              <a:gd name="T13" fmla="*/ 180 h 903"/>
              <a:gd name="T14" fmla="*/ 661 w 904"/>
              <a:gd name="T15" fmla="*/ 169 h 903"/>
              <a:gd name="T16" fmla="*/ 693 w 904"/>
              <a:gd name="T17" fmla="*/ 141 h 903"/>
              <a:gd name="T18" fmla="*/ 707 w 904"/>
              <a:gd name="T19" fmla="*/ 99 h 903"/>
              <a:gd name="T20" fmla="*/ 701 w 904"/>
              <a:gd name="T21" fmla="*/ 55 h 903"/>
              <a:gd name="T22" fmla="*/ 676 w 904"/>
              <a:gd name="T23" fmla="*/ 20 h 903"/>
              <a:gd name="T24" fmla="*/ 636 w 904"/>
              <a:gd name="T25" fmla="*/ 2 h 903"/>
              <a:gd name="T26" fmla="*/ 591 w 904"/>
              <a:gd name="T27" fmla="*/ 4 h 903"/>
              <a:gd name="T28" fmla="*/ 554 w 904"/>
              <a:gd name="T29" fmla="*/ 25 h 903"/>
              <a:gd name="T30" fmla="*/ 531 w 904"/>
              <a:gd name="T31" fmla="*/ 63 h 903"/>
              <a:gd name="T32" fmla="*/ 532 w 904"/>
              <a:gd name="T33" fmla="*/ 118 h 903"/>
              <a:gd name="T34" fmla="*/ 369 w 904"/>
              <a:gd name="T35" fmla="*/ 289 h 903"/>
              <a:gd name="T36" fmla="*/ 325 w 904"/>
              <a:gd name="T37" fmla="*/ 289 h 903"/>
              <a:gd name="T38" fmla="*/ 294 w 904"/>
              <a:gd name="T39" fmla="*/ 308 h 903"/>
              <a:gd name="T40" fmla="*/ 275 w 904"/>
              <a:gd name="T41" fmla="*/ 338 h 903"/>
              <a:gd name="T42" fmla="*/ 275 w 904"/>
              <a:gd name="T43" fmla="*/ 383 h 903"/>
              <a:gd name="T44" fmla="*/ 113 w 904"/>
              <a:gd name="T45" fmla="*/ 545 h 903"/>
              <a:gd name="T46" fmla="*/ 64 w 904"/>
              <a:gd name="T47" fmla="*/ 546 h 903"/>
              <a:gd name="T48" fmla="*/ 26 w 904"/>
              <a:gd name="T49" fmla="*/ 568 h 903"/>
              <a:gd name="T50" fmla="*/ 5 w 904"/>
              <a:gd name="T51" fmla="*/ 605 h 903"/>
              <a:gd name="T52" fmla="*/ 3 w 904"/>
              <a:gd name="T53" fmla="*/ 650 h 903"/>
              <a:gd name="T54" fmla="*/ 21 w 904"/>
              <a:gd name="T55" fmla="*/ 690 h 903"/>
              <a:gd name="T56" fmla="*/ 56 w 904"/>
              <a:gd name="T57" fmla="*/ 716 h 903"/>
              <a:gd name="T58" fmla="*/ 100 w 904"/>
              <a:gd name="T59" fmla="*/ 722 h 903"/>
              <a:gd name="T60" fmla="*/ 142 w 904"/>
              <a:gd name="T61" fmla="*/ 706 h 903"/>
              <a:gd name="T62" fmla="*/ 170 w 904"/>
              <a:gd name="T63" fmla="*/ 675 h 903"/>
              <a:gd name="T64" fmla="*/ 181 w 904"/>
              <a:gd name="T65" fmla="*/ 632 h 903"/>
              <a:gd name="T66" fmla="*/ 171 w 904"/>
              <a:gd name="T67" fmla="*/ 591 h 903"/>
              <a:gd name="T68" fmla="*/ 316 w 904"/>
              <a:gd name="T69" fmla="*/ 430 h 903"/>
              <a:gd name="T70" fmla="*/ 286 w 904"/>
              <a:gd name="T71" fmla="*/ 538 h 903"/>
              <a:gd name="T72" fmla="*/ 271 w 904"/>
              <a:gd name="T73" fmla="*/ 753 h 903"/>
              <a:gd name="T74" fmla="*/ 216 w 904"/>
              <a:gd name="T75" fmla="*/ 757 h 903"/>
              <a:gd name="T76" fmla="*/ 212 w 904"/>
              <a:gd name="T77" fmla="*/ 888 h 903"/>
              <a:gd name="T78" fmla="*/ 218 w 904"/>
              <a:gd name="T79" fmla="*/ 901 h 903"/>
              <a:gd name="T80" fmla="*/ 349 w 904"/>
              <a:gd name="T81" fmla="*/ 903 h 903"/>
              <a:gd name="T82" fmla="*/ 361 w 904"/>
              <a:gd name="T83" fmla="*/ 894 h 903"/>
              <a:gd name="T84" fmla="*/ 361 w 904"/>
              <a:gd name="T85" fmla="*/ 762 h 903"/>
              <a:gd name="T86" fmla="*/ 349 w 904"/>
              <a:gd name="T87" fmla="*/ 753 h 903"/>
              <a:gd name="T88" fmla="*/ 305 w 904"/>
              <a:gd name="T89" fmla="*/ 597 h 903"/>
              <a:gd name="T90" fmla="*/ 343 w 904"/>
              <a:gd name="T91" fmla="*/ 469 h 903"/>
              <a:gd name="T92" fmla="*/ 383 w 904"/>
              <a:gd name="T93" fmla="*/ 426 h 903"/>
              <a:gd name="T94" fmla="*/ 418 w 904"/>
              <a:gd name="T95" fmla="*/ 383 h 903"/>
              <a:gd name="T96" fmla="*/ 471 w 904"/>
              <a:gd name="T97" fmla="*/ 342 h 903"/>
              <a:gd name="T98" fmla="*/ 544 w 904"/>
              <a:gd name="T99" fmla="*/ 315 h 903"/>
              <a:gd name="T100" fmla="*/ 627 w 904"/>
              <a:gd name="T101" fmla="*/ 302 h 903"/>
              <a:gd name="T102" fmla="*/ 754 w 904"/>
              <a:gd name="T103" fmla="*/ 348 h 903"/>
              <a:gd name="T104" fmla="*/ 763 w 904"/>
              <a:gd name="T105" fmla="*/ 360 h 903"/>
              <a:gd name="T106" fmla="*/ 895 w 904"/>
              <a:gd name="T107" fmla="*/ 360 h 903"/>
              <a:gd name="T108" fmla="*/ 904 w 904"/>
              <a:gd name="T109" fmla="*/ 348 h 903"/>
              <a:gd name="T110" fmla="*/ 902 w 904"/>
              <a:gd name="T111" fmla="*/ 217 h 903"/>
              <a:gd name="T112" fmla="*/ 889 w 904"/>
              <a:gd name="T113" fmla="*/ 211 h 90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904" h="903">
                <a:moveTo>
                  <a:pt x="889" y="211"/>
                </a:moveTo>
                <a:lnTo>
                  <a:pt x="768" y="211"/>
                </a:lnTo>
                <a:lnTo>
                  <a:pt x="765" y="211"/>
                </a:lnTo>
                <a:lnTo>
                  <a:pt x="763" y="212"/>
                </a:lnTo>
                <a:lnTo>
                  <a:pt x="761" y="213"/>
                </a:lnTo>
                <a:lnTo>
                  <a:pt x="758" y="215"/>
                </a:lnTo>
                <a:lnTo>
                  <a:pt x="756" y="217"/>
                </a:lnTo>
                <a:lnTo>
                  <a:pt x="755" y="220"/>
                </a:lnTo>
                <a:lnTo>
                  <a:pt x="754" y="222"/>
                </a:lnTo>
                <a:lnTo>
                  <a:pt x="754" y="225"/>
                </a:lnTo>
                <a:lnTo>
                  <a:pt x="754" y="271"/>
                </a:lnTo>
                <a:lnTo>
                  <a:pt x="663" y="271"/>
                </a:lnTo>
                <a:lnTo>
                  <a:pt x="627" y="272"/>
                </a:lnTo>
                <a:lnTo>
                  <a:pt x="593" y="275"/>
                </a:lnTo>
                <a:lnTo>
                  <a:pt x="576" y="277"/>
                </a:lnTo>
                <a:lnTo>
                  <a:pt x="561" y="281"/>
                </a:lnTo>
                <a:lnTo>
                  <a:pt x="545" y="284"/>
                </a:lnTo>
                <a:lnTo>
                  <a:pt x="529" y="287"/>
                </a:lnTo>
                <a:lnTo>
                  <a:pt x="513" y="292"/>
                </a:lnTo>
                <a:lnTo>
                  <a:pt x="498" y="298"/>
                </a:lnTo>
                <a:lnTo>
                  <a:pt x="484" y="302"/>
                </a:lnTo>
                <a:lnTo>
                  <a:pt x="470" y="309"/>
                </a:lnTo>
                <a:lnTo>
                  <a:pt x="457" y="315"/>
                </a:lnTo>
                <a:lnTo>
                  <a:pt x="443" y="323"/>
                </a:lnTo>
                <a:lnTo>
                  <a:pt x="431" y="329"/>
                </a:lnTo>
                <a:lnTo>
                  <a:pt x="418" y="337"/>
                </a:lnTo>
                <a:lnTo>
                  <a:pt x="415" y="328"/>
                </a:lnTo>
                <a:lnTo>
                  <a:pt x="409" y="319"/>
                </a:lnTo>
                <a:lnTo>
                  <a:pt x="565" y="163"/>
                </a:lnTo>
                <a:lnTo>
                  <a:pt x="578" y="170"/>
                </a:lnTo>
                <a:lnTo>
                  <a:pt x="590" y="176"/>
                </a:lnTo>
                <a:lnTo>
                  <a:pt x="597" y="178"/>
                </a:lnTo>
                <a:lnTo>
                  <a:pt x="604" y="179"/>
                </a:lnTo>
                <a:lnTo>
                  <a:pt x="610" y="180"/>
                </a:lnTo>
                <a:lnTo>
                  <a:pt x="618" y="180"/>
                </a:lnTo>
                <a:lnTo>
                  <a:pt x="627" y="180"/>
                </a:lnTo>
                <a:lnTo>
                  <a:pt x="636" y="178"/>
                </a:lnTo>
                <a:lnTo>
                  <a:pt x="644" y="176"/>
                </a:lnTo>
                <a:lnTo>
                  <a:pt x="653" y="173"/>
                </a:lnTo>
                <a:lnTo>
                  <a:pt x="661" y="169"/>
                </a:lnTo>
                <a:lnTo>
                  <a:pt x="668" y="164"/>
                </a:lnTo>
                <a:lnTo>
                  <a:pt x="676" y="160"/>
                </a:lnTo>
                <a:lnTo>
                  <a:pt x="681" y="154"/>
                </a:lnTo>
                <a:lnTo>
                  <a:pt x="687" y="147"/>
                </a:lnTo>
                <a:lnTo>
                  <a:pt x="693" y="141"/>
                </a:lnTo>
                <a:lnTo>
                  <a:pt x="697" y="133"/>
                </a:lnTo>
                <a:lnTo>
                  <a:pt x="701" y="125"/>
                </a:lnTo>
                <a:lnTo>
                  <a:pt x="704" y="117"/>
                </a:lnTo>
                <a:lnTo>
                  <a:pt x="706" y="108"/>
                </a:lnTo>
                <a:lnTo>
                  <a:pt x="707" y="99"/>
                </a:lnTo>
                <a:lnTo>
                  <a:pt x="709" y="90"/>
                </a:lnTo>
                <a:lnTo>
                  <a:pt x="707" y="81"/>
                </a:lnTo>
                <a:lnTo>
                  <a:pt x="706" y="72"/>
                </a:lnTo>
                <a:lnTo>
                  <a:pt x="704" y="63"/>
                </a:lnTo>
                <a:lnTo>
                  <a:pt x="701" y="55"/>
                </a:lnTo>
                <a:lnTo>
                  <a:pt x="697" y="47"/>
                </a:lnTo>
                <a:lnTo>
                  <a:pt x="693" y="39"/>
                </a:lnTo>
                <a:lnTo>
                  <a:pt x="687" y="32"/>
                </a:lnTo>
                <a:lnTo>
                  <a:pt x="681" y="25"/>
                </a:lnTo>
                <a:lnTo>
                  <a:pt x="676" y="20"/>
                </a:lnTo>
                <a:lnTo>
                  <a:pt x="668" y="15"/>
                </a:lnTo>
                <a:lnTo>
                  <a:pt x="661" y="11"/>
                </a:lnTo>
                <a:lnTo>
                  <a:pt x="653" y="6"/>
                </a:lnTo>
                <a:lnTo>
                  <a:pt x="644" y="4"/>
                </a:lnTo>
                <a:lnTo>
                  <a:pt x="636" y="2"/>
                </a:lnTo>
                <a:lnTo>
                  <a:pt x="627" y="0"/>
                </a:lnTo>
                <a:lnTo>
                  <a:pt x="618" y="0"/>
                </a:lnTo>
                <a:lnTo>
                  <a:pt x="609" y="0"/>
                </a:lnTo>
                <a:lnTo>
                  <a:pt x="600" y="2"/>
                </a:lnTo>
                <a:lnTo>
                  <a:pt x="591" y="4"/>
                </a:lnTo>
                <a:lnTo>
                  <a:pt x="583" y="6"/>
                </a:lnTo>
                <a:lnTo>
                  <a:pt x="575" y="11"/>
                </a:lnTo>
                <a:lnTo>
                  <a:pt x="567" y="15"/>
                </a:lnTo>
                <a:lnTo>
                  <a:pt x="561" y="20"/>
                </a:lnTo>
                <a:lnTo>
                  <a:pt x="554" y="25"/>
                </a:lnTo>
                <a:lnTo>
                  <a:pt x="548" y="32"/>
                </a:lnTo>
                <a:lnTo>
                  <a:pt x="543" y="39"/>
                </a:lnTo>
                <a:lnTo>
                  <a:pt x="538" y="47"/>
                </a:lnTo>
                <a:lnTo>
                  <a:pt x="535" y="55"/>
                </a:lnTo>
                <a:lnTo>
                  <a:pt x="531" y="63"/>
                </a:lnTo>
                <a:lnTo>
                  <a:pt x="529" y="72"/>
                </a:lnTo>
                <a:lnTo>
                  <a:pt x="528" y="81"/>
                </a:lnTo>
                <a:lnTo>
                  <a:pt x="528" y="90"/>
                </a:lnTo>
                <a:lnTo>
                  <a:pt x="529" y="105"/>
                </a:lnTo>
                <a:lnTo>
                  <a:pt x="532" y="118"/>
                </a:lnTo>
                <a:lnTo>
                  <a:pt x="537" y="131"/>
                </a:lnTo>
                <a:lnTo>
                  <a:pt x="545" y="142"/>
                </a:lnTo>
                <a:lnTo>
                  <a:pt x="388" y="298"/>
                </a:lnTo>
                <a:lnTo>
                  <a:pt x="379" y="293"/>
                </a:lnTo>
                <a:lnTo>
                  <a:pt x="369" y="289"/>
                </a:lnTo>
                <a:lnTo>
                  <a:pt x="358" y="286"/>
                </a:lnTo>
                <a:lnTo>
                  <a:pt x="347" y="285"/>
                </a:lnTo>
                <a:lnTo>
                  <a:pt x="339" y="286"/>
                </a:lnTo>
                <a:lnTo>
                  <a:pt x="331" y="287"/>
                </a:lnTo>
                <a:lnTo>
                  <a:pt x="325" y="289"/>
                </a:lnTo>
                <a:lnTo>
                  <a:pt x="318" y="292"/>
                </a:lnTo>
                <a:lnTo>
                  <a:pt x="311" y="294"/>
                </a:lnTo>
                <a:lnTo>
                  <a:pt x="304" y="299"/>
                </a:lnTo>
                <a:lnTo>
                  <a:pt x="299" y="303"/>
                </a:lnTo>
                <a:lnTo>
                  <a:pt x="294" y="308"/>
                </a:lnTo>
                <a:lnTo>
                  <a:pt x="288" y="313"/>
                </a:lnTo>
                <a:lnTo>
                  <a:pt x="284" y="319"/>
                </a:lnTo>
                <a:lnTo>
                  <a:pt x="281" y="325"/>
                </a:lnTo>
                <a:lnTo>
                  <a:pt x="277" y="332"/>
                </a:lnTo>
                <a:lnTo>
                  <a:pt x="275" y="338"/>
                </a:lnTo>
                <a:lnTo>
                  <a:pt x="273" y="346"/>
                </a:lnTo>
                <a:lnTo>
                  <a:pt x="271" y="353"/>
                </a:lnTo>
                <a:lnTo>
                  <a:pt x="271" y="361"/>
                </a:lnTo>
                <a:lnTo>
                  <a:pt x="273" y="372"/>
                </a:lnTo>
                <a:lnTo>
                  <a:pt x="275" y="383"/>
                </a:lnTo>
                <a:lnTo>
                  <a:pt x="278" y="393"/>
                </a:lnTo>
                <a:lnTo>
                  <a:pt x="284" y="403"/>
                </a:lnTo>
                <a:lnTo>
                  <a:pt x="134" y="553"/>
                </a:lnTo>
                <a:lnTo>
                  <a:pt x="124" y="547"/>
                </a:lnTo>
                <a:lnTo>
                  <a:pt x="113" y="545"/>
                </a:lnTo>
                <a:lnTo>
                  <a:pt x="102" y="543"/>
                </a:lnTo>
                <a:lnTo>
                  <a:pt x="91" y="542"/>
                </a:lnTo>
                <a:lnTo>
                  <a:pt x="82" y="542"/>
                </a:lnTo>
                <a:lnTo>
                  <a:pt x="73" y="544"/>
                </a:lnTo>
                <a:lnTo>
                  <a:pt x="64" y="546"/>
                </a:lnTo>
                <a:lnTo>
                  <a:pt x="56" y="548"/>
                </a:lnTo>
                <a:lnTo>
                  <a:pt x="48" y="553"/>
                </a:lnTo>
                <a:lnTo>
                  <a:pt x="40" y="557"/>
                </a:lnTo>
                <a:lnTo>
                  <a:pt x="33" y="562"/>
                </a:lnTo>
                <a:lnTo>
                  <a:pt x="26" y="568"/>
                </a:lnTo>
                <a:lnTo>
                  <a:pt x="21" y="574"/>
                </a:lnTo>
                <a:lnTo>
                  <a:pt x="16" y="581"/>
                </a:lnTo>
                <a:lnTo>
                  <a:pt x="12" y="589"/>
                </a:lnTo>
                <a:lnTo>
                  <a:pt x="7" y="597"/>
                </a:lnTo>
                <a:lnTo>
                  <a:pt x="5" y="605"/>
                </a:lnTo>
                <a:lnTo>
                  <a:pt x="3" y="614"/>
                </a:lnTo>
                <a:lnTo>
                  <a:pt x="0" y="623"/>
                </a:lnTo>
                <a:lnTo>
                  <a:pt x="0" y="632"/>
                </a:lnTo>
                <a:lnTo>
                  <a:pt x="0" y="641"/>
                </a:lnTo>
                <a:lnTo>
                  <a:pt x="3" y="650"/>
                </a:lnTo>
                <a:lnTo>
                  <a:pt x="5" y="659"/>
                </a:lnTo>
                <a:lnTo>
                  <a:pt x="7" y="667"/>
                </a:lnTo>
                <a:lnTo>
                  <a:pt x="12" y="675"/>
                </a:lnTo>
                <a:lnTo>
                  <a:pt x="16" y="683"/>
                </a:lnTo>
                <a:lnTo>
                  <a:pt x="21" y="690"/>
                </a:lnTo>
                <a:lnTo>
                  <a:pt x="26" y="696"/>
                </a:lnTo>
                <a:lnTo>
                  <a:pt x="33" y="702"/>
                </a:lnTo>
                <a:lnTo>
                  <a:pt x="40" y="706"/>
                </a:lnTo>
                <a:lnTo>
                  <a:pt x="48" y="711"/>
                </a:lnTo>
                <a:lnTo>
                  <a:pt x="56" y="716"/>
                </a:lnTo>
                <a:lnTo>
                  <a:pt x="64" y="718"/>
                </a:lnTo>
                <a:lnTo>
                  <a:pt x="73" y="720"/>
                </a:lnTo>
                <a:lnTo>
                  <a:pt x="82" y="722"/>
                </a:lnTo>
                <a:lnTo>
                  <a:pt x="91" y="722"/>
                </a:lnTo>
                <a:lnTo>
                  <a:pt x="100" y="722"/>
                </a:lnTo>
                <a:lnTo>
                  <a:pt x="109" y="720"/>
                </a:lnTo>
                <a:lnTo>
                  <a:pt x="118" y="718"/>
                </a:lnTo>
                <a:lnTo>
                  <a:pt x="126" y="716"/>
                </a:lnTo>
                <a:lnTo>
                  <a:pt x="134" y="711"/>
                </a:lnTo>
                <a:lnTo>
                  <a:pt x="142" y="706"/>
                </a:lnTo>
                <a:lnTo>
                  <a:pt x="148" y="702"/>
                </a:lnTo>
                <a:lnTo>
                  <a:pt x="155" y="696"/>
                </a:lnTo>
                <a:lnTo>
                  <a:pt x="161" y="690"/>
                </a:lnTo>
                <a:lnTo>
                  <a:pt x="165" y="683"/>
                </a:lnTo>
                <a:lnTo>
                  <a:pt x="170" y="675"/>
                </a:lnTo>
                <a:lnTo>
                  <a:pt x="174" y="667"/>
                </a:lnTo>
                <a:lnTo>
                  <a:pt x="177" y="659"/>
                </a:lnTo>
                <a:lnTo>
                  <a:pt x="179" y="650"/>
                </a:lnTo>
                <a:lnTo>
                  <a:pt x="181" y="641"/>
                </a:lnTo>
                <a:lnTo>
                  <a:pt x="181" y="632"/>
                </a:lnTo>
                <a:lnTo>
                  <a:pt x="181" y="623"/>
                </a:lnTo>
                <a:lnTo>
                  <a:pt x="180" y="615"/>
                </a:lnTo>
                <a:lnTo>
                  <a:pt x="178" y="607"/>
                </a:lnTo>
                <a:lnTo>
                  <a:pt x="174" y="599"/>
                </a:lnTo>
                <a:lnTo>
                  <a:pt x="171" y="591"/>
                </a:lnTo>
                <a:lnTo>
                  <a:pt x="168" y="585"/>
                </a:lnTo>
                <a:lnTo>
                  <a:pt x="163" y="578"/>
                </a:lnTo>
                <a:lnTo>
                  <a:pt x="157" y="571"/>
                </a:lnTo>
                <a:lnTo>
                  <a:pt x="305" y="424"/>
                </a:lnTo>
                <a:lnTo>
                  <a:pt x="316" y="430"/>
                </a:lnTo>
                <a:lnTo>
                  <a:pt x="328" y="433"/>
                </a:lnTo>
                <a:lnTo>
                  <a:pt x="314" y="457"/>
                </a:lnTo>
                <a:lnTo>
                  <a:pt x="303" y="483"/>
                </a:lnTo>
                <a:lnTo>
                  <a:pt x="294" y="510"/>
                </a:lnTo>
                <a:lnTo>
                  <a:pt x="286" y="538"/>
                </a:lnTo>
                <a:lnTo>
                  <a:pt x="279" y="568"/>
                </a:lnTo>
                <a:lnTo>
                  <a:pt x="275" y="598"/>
                </a:lnTo>
                <a:lnTo>
                  <a:pt x="273" y="630"/>
                </a:lnTo>
                <a:lnTo>
                  <a:pt x="271" y="662"/>
                </a:lnTo>
                <a:lnTo>
                  <a:pt x="271" y="753"/>
                </a:lnTo>
                <a:lnTo>
                  <a:pt x="226" y="753"/>
                </a:lnTo>
                <a:lnTo>
                  <a:pt x="223" y="753"/>
                </a:lnTo>
                <a:lnTo>
                  <a:pt x="221" y="754"/>
                </a:lnTo>
                <a:lnTo>
                  <a:pt x="218" y="755"/>
                </a:lnTo>
                <a:lnTo>
                  <a:pt x="216" y="757"/>
                </a:lnTo>
                <a:lnTo>
                  <a:pt x="214" y="760"/>
                </a:lnTo>
                <a:lnTo>
                  <a:pt x="213" y="762"/>
                </a:lnTo>
                <a:lnTo>
                  <a:pt x="212" y="764"/>
                </a:lnTo>
                <a:lnTo>
                  <a:pt x="212" y="767"/>
                </a:lnTo>
                <a:lnTo>
                  <a:pt x="212" y="888"/>
                </a:lnTo>
                <a:lnTo>
                  <a:pt x="212" y="891"/>
                </a:lnTo>
                <a:lnTo>
                  <a:pt x="213" y="894"/>
                </a:lnTo>
                <a:lnTo>
                  <a:pt x="214" y="896"/>
                </a:lnTo>
                <a:lnTo>
                  <a:pt x="216" y="898"/>
                </a:lnTo>
                <a:lnTo>
                  <a:pt x="218" y="901"/>
                </a:lnTo>
                <a:lnTo>
                  <a:pt x="221" y="902"/>
                </a:lnTo>
                <a:lnTo>
                  <a:pt x="223" y="903"/>
                </a:lnTo>
                <a:lnTo>
                  <a:pt x="226" y="903"/>
                </a:lnTo>
                <a:lnTo>
                  <a:pt x="347" y="903"/>
                </a:lnTo>
                <a:lnTo>
                  <a:pt x="349" y="903"/>
                </a:lnTo>
                <a:lnTo>
                  <a:pt x="353" y="902"/>
                </a:lnTo>
                <a:lnTo>
                  <a:pt x="355" y="901"/>
                </a:lnTo>
                <a:lnTo>
                  <a:pt x="357" y="898"/>
                </a:lnTo>
                <a:lnTo>
                  <a:pt x="360" y="896"/>
                </a:lnTo>
                <a:lnTo>
                  <a:pt x="361" y="894"/>
                </a:lnTo>
                <a:lnTo>
                  <a:pt x="362" y="891"/>
                </a:lnTo>
                <a:lnTo>
                  <a:pt x="362" y="888"/>
                </a:lnTo>
                <a:lnTo>
                  <a:pt x="362" y="767"/>
                </a:lnTo>
                <a:lnTo>
                  <a:pt x="362" y="764"/>
                </a:lnTo>
                <a:lnTo>
                  <a:pt x="361" y="762"/>
                </a:lnTo>
                <a:lnTo>
                  <a:pt x="360" y="760"/>
                </a:lnTo>
                <a:lnTo>
                  <a:pt x="357" y="757"/>
                </a:lnTo>
                <a:lnTo>
                  <a:pt x="355" y="755"/>
                </a:lnTo>
                <a:lnTo>
                  <a:pt x="353" y="754"/>
                </a:lnTo>
                <a:lnTo>
                  <a:pt x="349" y="753"/>
                </a:lnTo>
                <a:lnTo>
                  <a:pt x="347" y="753"/>
                </a:lnTo>
                <a:lnTo>
                  <a:pt x="302" y="753"/>
                </a:lnTo>
                <a:lnTo>
                  <a:pt x="302" y="662"/>
                </a:lnTo>
                <a:lnTo>
                  <a:pt x="303" y="629"/>
                </a:lnTo>
                <a:lnTo>
                  <a:pt x="305" y="597"/>
                </a:lnTo>
                <a:lnTo>
                  <a:pt x="310" y="566"/>
                </a:lnTo>
                <a:lnTo>
                  <a:pt x="317" y="537"/>
                </a:lnTo>
                <a:lnTo>
                  <a:pt x="326" y="509"/>
                </a:lnTo>
                <a:lnTo>
                  <a:pt x="336" y="482"/>
                </a:lnTo>
                <a:lnTo>
                  <a:pt x="343" y="469"/>
                </a:lnTo>
                <a:lnTo>
                  <a:pt x="348" y="457"/>
                </a:lnTo>
                <a:lnTo>
                  <a:pt x="355" y="446"/>
                </a:lnTo>
                <a:lnTo>
                  <a:pt x="363" y="434"/>
                </a:lnTo>
                <a:lnTo>
                  <a:pt x="373" y="431"/>
                </a:lnTo>
                <a:lnTo>
                  <a:pt x="383" y="426"/>
                </a:lnTo>
                <a:lnTo>
                  <a:pt x="393" y="420"/>
                </a:lnTo>
                <a:lnTo>
                  <a:pt x="401" y="413"/>
                </a:lnTo>
                <a:lnTo>
                  <a:pt x="408" y="404"/>
                </a:lnTo>
                <a:lnTo>
                  <a:pt x="414" y="395"/>
                </a:lnTo>
                <a:lnTo>
                  <a:pt x="418" y="383"/>
                </a:lnTo>
                <a:lnTo>
                  <a:pt x="421" y="372"/>
                </a:lnTo>
                <a:lnTo>
                  <a:pt x="433" y="364"/>
                </a:lnTo>
                <a:lnTo>
                  <a:pt x="445" y="356"/>
                </a:lnTo>
                <a:lnTo>
                  <a:pt x="458" y="348"/>
                </a:lnTo>
                <a:lnTo>
                  <a:pt x="471" y="342"/>
                </a:lnTo>
                <a:lnTo>
                  <a:pt x="485" y="335"/>
                </a:lnTo>
                <a:lnTo>
                  <a:pt x="498" y="329"/>
                </a:lnTo>
                <a:lnTo>
                  <a:pt x="513" y="324"/>
                </a:lnTo>
                <a:lnTo>
                  <a:pt x="529" y="319"/>
                </a:lnTo>
                <a:lnTo>
                  <a:pt x="544" y="315"/>
                </a:lnTo>
                <a:lnTo>
                  <a:pt x="559" y="311"/>
                </a:lnTo>
                <a:lnTo>
                  <a:pt x="576" y="308"/>
                </a:lnTo>
                <a:lnTo>
                  <a:pt x="593" y="306"/>
                </a:lnTo>
                <a:lnTo>
                  <a:pt x="610" y="303"/>
                </a:lnTo>
                <a:lnTo>
                  <a:pt x="627" y="302"/>
                </a:lnTo>
                <a:lnTo>
                  <a:pt x="645" y="301"/>
                </a:lnTo>
                <a:lnTo>
                  <a:pt x="663" y="301"/>
                </a:lnTo>
                <a:lnTo>
                  <a:pt x="754" y="301"/>
                </a:lnTo>
                <a:lnTo>
                  <a:pt x="754" y="346"/>
                </a:lnTo>
                <a:lnTo>
                  <a:pt x="754" y="348"/>
                </a:lnTo>
                <a:lnTo>
                  <a:pt x="755" y="352"/>
                </a:lnTo>
                <a:lnTo>
                  <a:pt x="756" y="354"/>
                </a:lnTo>
                <a:lnTo>
                  <a:pt x="758" y="356"/>
                </a:lnTo>
                <a:lnTo>
                  <a:pt x="761" y="359"/>
                </a:lnTo>
                <a:lnTo>
                  <a:pt x="763" y="360"/>
                </a:lnTo>
                <a:lnTo>
                  <a:pt x="765" y="361"/>
                </a:lnTo>
                <a:lnTo>
                  <a:pt x="768" y="361"/>
                </a:lnTo>
                <a:lnTo>
                  <a:pt x="889" y="361"/>
                </a:lnTo>
                <a:lnTo>
                  <a:pt x="892" y="361"/>
                </a:lnTo>
                <a:lnTo>
                  <a:pt x="895" y="360"/>
                </a:lnTo>
                <a:lnTo>
                  <a:pt x="897" y="359"/>
                </a:lnTo>
                <a:lnTo>
                  <a:pt x="899" y="356"/>
                </a:lnTo>
                <a:lnTo>
                  <a:pt x="902" y="354"/>
                </a:lnTo>
                <a:lnTo>
                  <a:pt x="903" y="352"/>
                </a:lnTo>
                <a:lnTo>
                  <a:pt x="904" y="348"/>
                </a:lnTo>
                <a:lnTo>
                  <a:pt x="904" y="346"/>
                </a:lnTo>
                <a:lnTo>
                  <a:pt x="904" y="225"/>
                </a:lnTo>
                <a:lnTo>
                  <a:pt x="904" y="222"/>
                </a:lnTo>
                <a:lnTo>
                  <a:pt x="903" y="220"/>
                </a:lnTo>
                <a:lnTo>
                  <a:pt x="902" y="217"/>
                </a:lnTo>
                <a:lnTo>
                  <a:pt x="899" y="215"/>
                </a:lnTo>
                <a:lnTo>
                  <a:pt x="897" y="213"/>
                </a:lnTo>
                <a:lnTo>
                  <a:pt x="895" y="212"/>
                </a:lnTo>
                <a:lnTo>
                  <a:pt x="892" y="211"/>
                </a:lnTo>
                <a:lnTo>
                  <a:pt x="889" y="211"/>
                </a:ln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dirty="0"/>
          </a:p>
        </p:txBody>
      </p:sp>
      <p:grpSp>
        <p:nvGrpSpPr>
          <p:cNvPr id="39" name="Group 38" descr="Icon of gears. ">
            <a:extLst>
              <a:ext uri="{FF2B5EF4-FFF2-40B4-BE49-F238E27FC236}">
                <a16:creationId xmlns:a16="http://schemas.microsoft.com/office/drawing/2014/main" id="{5BC0E3F0-447D-4721-AB1F-C8243BA36671}"/>
              </a:ext>
            </a:extLst>
          </p:cNvPr>
          <p:cNvGrpSpPr/>
          <p:nvPr/>
        </p:nvGrpSpPr>
        <p:grpSpPr>
          <a:xfrm>
            <a:off x="4717582" y="5353558"/>
            <a:ext cx="343837" cy="343837"/>
            <a:chOff x="7613650" y="1387475"/>
            <a:chExt cx="284163" cy="284163"/>
          </a:xfrm>
          <a:solidFill>
            <a:schemeClr val="bg1"/>
          </a:solidFill>
        </p:grpSpPr>
        <p:sp>
          <p:nvSpPr>
            <p:cNvPr id="40" name="Freeform 4359">
              <a:extLst>
                <a:ext uri="{FF2B5EF4-FFF2-40B4-BE49-F238E27FC236}">
                  <a16:creationId xmlns:a16="http://schemas.microsoft.com/office/drawing/2014/main" id="{351831F3-9830-4A23-8B34-11A3FCCA027E}"/>
                </a:ext>
              </a:extLst>
            </p:cNvPr>
            <p:cNvSpPr>
              <a:spLocks noEditPoints="1"/>
            </p:cNvSpPr>
            <p:nvPr/>
          </p:nvSpPr>
          <p:spPr bwMode="auto">
            <a:xfrm>
              <a:off x="7613650" y="1471613"/>
              <a:ext cx="200025" cy="200025"/>
            </a:xfrm>
            <a:custGeom>
              <a:avLst/>
              <a:gdLst>
                <a:gd name="T0" fmla="*/ 276 w 629"/>
                <a:gd name="T1" fmla="*/ 436 h 629"/>
                <a:gd name="T2" fmla="*/ 233 w 629"/>
                <a:gd name="T3" fmla="*/ 411 h 629"/>
                <a:gd name="T4" fmla="*/ 202 w 629"/>
                <a:gd name="T5" fmla="*/ 374 h 629"/>
                <a:gd name="T6" fmla="*/ 187 w 629"/>
                <a:gd name="T7" fmla="*/ 325 h 629"/>
                <a:gd name="T8" fmla="*/ 192 w 629"/>
                <a:gd name="T9" fmla="*/ 274 h 629"/>
                <a:gd name="T10" fmla="*/ 216 w 629"/>
                <a:gd name="T11" fmla="*/ 231 h 629"/>
                <a:gd name="T12" fmla="*/ 253 w 629"/>
                <a:gd name="T13" fmla="*/ 199 h 629"/>
                <a:gd name="T14" fmla="*/ 301 w 629"/>
                <a:gd name="T15" fmla="*/ 184 h 629"/>
                <a:gd name="T16" fmla="*/ 352 w 629"/>
                <a:gd name="T17" fmla="*/ 190 h 629"/>
                <a:gd name="T18" fmla="*/ 395 w 629"/>
                <a:gd name="T19" fmla="*/ 213 h 629"/>
                <a:gd name="T20" fmla="*/ 426 w 629"/>
                <a:gd name="T21" fmla="*/ 252 h 629"/>
                <a:gd name="T22" fmla="*/ 441 w 629"/>
                <a:gd name="T23" fmla="*/ 300 h 629"/>
                <a:gd name="T24" fmla="*/ 436 w 629"/>
                <a:gd name="T25" fmla="*/ 350 h 629"/>
                <a:gd name="T26" fmla="*/ 413 w 629"/>
                <a:gd name="T27" fmla="*/ 394 h 629"/>
                <a:gd name="T28" fmla="*/ 375 w 629"/>
                <a:gd name="T29" fmla="*/ 425 h 629"/>
                <a:gd name="T30" fmla="*/ 327 w 629"/>
                <a:gd name="T31" fmla="*/ 440 h 629"/>
                <a:gd name="T32" fmla="*/ 572 w 629"/>
                <a:gd name="T33" fmla="*/ 346 h 629"/>
                <a:gd name="T34" fmla="*/ 574 w 629"/>
                <a:gd name="T35" fmla="*/ 302 h 629"/>
                <a:gd name="T36" fmla="*/ 620 w 629"/>
                <a:gd name="T37" fmla="*/ 241 h 629"/>
                <a:gd name="T38" fmla="*/ 628 w 629"/>
                <a:gd name="T39" fmla="*/ 231 h 629"/>
                <a:gd name="T40" fmla="*/ 625 w 629"/>
                <a:gd name="T41" fmla="*/ 219 h 629"/>
                <a:gd name="T42" fmla="*/ 544 w 629"/>
                <a:gd name="T43" fmla="*/ 84 h 629"/>
                <a:gd name="T44" fmla="*/ 532 w 629"/>
                <a:gd name="T45" fmla="*/ 83 h 629"/>
                <a:gd name="T46" fmla="*/ 447 w 629"/>
                <a:gd name="T47" fmla="*/ 88 h 629"/>
                <a:gd name="T48" fmla="*/ 407 w 629"/>
                <a:gd name="T49" fmla="*/ 69 h 629"/>
                <a:gd name="T50" fmla="*/ 404 w 629"/>
                <a:gd name="T51" fmla="*/ 7 h 629"/>
                <a:gd name="T52" fmla="*/ 395 w 629"/>
                <a:gd name="T53" fmla="*/ 0 h 629"/>
                <a:gd name="T54" fmla="*/ 235 w 629"/>
                <a:gd name="T55" fmla="*/ 1 h 629"/>
                <a:gd name="T56" fmla="*/ 227 w 629"/>
                <a:gd name="T57" fmla="*/ 10 h 629"/>
                <a:gd name="T58" fmla="*/ 216 w 629"/>
                <a:gd name="T59" fmla="*/ 72 h 629"/>
                <a:gd name="T60" fmla="*/ 177 w 629"/>
                <a:gd name="T61" fmla="*/ 91 h 629"/>
                <a:gd name="T62" fmla="*/ 98 w 629"/>
                <a:gd name="T63" fmla="*/ 84 h 629"/>
                <a:gd name="T64" fmla="*/ 87 w 629"/>
                <a:gd name="T65" fmla="*/ 83 h 629"/>
                <a:gd name="T66" fmla="*/ 78 w 629"/>
                <a:gd name="T67" fmla="*/ 90 h 629"/>
                <a:gd name="T68" fmla="*/ 1 w 629"/>
                <a:gd name="T69" fmla="*/ 228 h 629"/>
                <a:gd name="T70" fmla="*/ 57 w 629"/>
                <a:gd name="T71" fmla="*/ 269 h 629"/>
                <a:gd name="T72" fmla="*/ 54 w 629"/>
                <a:gd name="T73" fmla="*/ 313 h 629"/>
                <a:gd name="T74" fmla="*/ 57 w 629"/>
                <a:gd name="T75" fmla="*/ 355 h 629"/>
                <a:gd name="T76" fmla="*/ 2 w 629"/>
                <a:gd name="T77" fmla="*/ 391 h 629"/>
                <a:gd name="T78" fmla="*/ 1 w 629"/>
                <a:gd name="T79" fmla="*/ 402 h 629"/>
                <a:gd name="T80" fmla="*/ 86 w 629"/>
                <a:gd name="T81" fmla="*/ 543 h 629"/>
                <a:gd name="T82" fmla="*/ 98 w 629"/>
                <a:gd name="T83" fmla="*/ 542 h 629"/>
                <a:gd name="T84" fmla="*/ 177 w 629"/>
                <a:gd name="T85" fmla="*/ 533 h 629"/>
                <a:gd name="T86" fmla="*/ 216 w 629"/>
                <a:gd name="T87" fmla="*/ 552 h 629"/>
                <a:gd name="T88" fmla="*/ 227 w 629"/>
                <a:gd name="T89" fmla="*/ 620 h 629"/>
                <a:gd name="T90" fmla="*/ 235 w 629"/>
                <a:gd name="T91" fmla="*/ 628 h 629"/>
                <a:gd name="T92" fmla="*/ 395 w 629"/>
                <a:gd name="T93" fmla="*/ 629 h 629"/>
                <a:gd name="T94" fmla="*/ 404 w 629"/>
                <a:gd name="T95" fmla="*/ 623 h 629"/>
                <a:gd name="T96" fmla="*/ 407 w 629"/>
                <a:gd name="T97" fmla="*/ 556 h 629"/>
                <a:gd name="T98" fmla="*/ 447 w 629"/>
                <a:gd name="T99" fmla="*/ 538 h 629"/>
                <a:gd name="T100" fmla="*/ 533 w 629"/>
                <a:gd name="T101" fmla="*/ 543 h 629"/>
                <a:gd name="T102" fmla="*/ 545 w 629"/>
                <a:gd name="T103" fmla="*/ 543 h 629"/>
                <a:gd name="T104" fmla="*/ 627 w 629"/>
                <a:gd name="T105" fmla="*/ 405 h 629"/>
                <a:gd name="T106" fmla="*/ 628 w 629"/>
                <a:gd name="T107" fmla="*/ 394 h 629"/>
                <a:gd name="T108" fmla="*/ 621 w 629"/>
                <a:gd name="T109" fmla="*/ 385 h 6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629" h="629">
                  <a:moveTo>
                    <a:pt x="314" y="441"/>
                  </a:moveTo>
                  <a:lnTo>
                    <a:pt x="301" y="440"/>
                  </a:lnTo>
                  <a:lnTo>
                    <a:pt x="288" y="439"/>
                  </a:lnTo>
                  <a:lnTo>
                    <a:pt x="276" y="436"/>
                  </a:lnTo>
                  <a:lnTo>
                    <a:pt x="264" y="430"/>
                  </a:lnTo>
                  <a:lnTo>
                    <a:pt x="253" y="425"/>
                  </a:lnTo>
                  <a:lnTo>
                    <a:pt x="242" y="418"/>
                  </a:lnTo>
                  <a:lnTo>
                    <a:pt x="233" y="411"/>
                  </a:lnTo>
                  <a:lnTo>
                    <a:pt x="223" y="404"/>
                  </a:lnTo>
                  <a:lnTo>
                    <a:pt x="216" y="394"/>
                  </a:lnTo>
                  <a:lnTo>
                    <a:pt x="208" y="384"/>
                  </a:lnTo>
                  <a:lnTo>
                    <a:pt x="202" y="374"/>
                  </a:lnTo>
                  <a:lnTo>
                    <a:pt x="196" y="362"/>
                  </a:lnTo>
                  <a:lnTo>
                    <a:pt x="192" y="350"/>
                  </a:lnTo>
                  <a:lnTo>
                    <a:pt x="189" y="338"/>
                  </a:lnTo>
                  <a:lnTo>
                    <a:pt x="187" y="325"/>
                  </a:lnTo>
                  <a:lnTo>
                    <a:pt x="186" y="313"/>
                  </a:lnTo>
                  <a:lnTo>
                    <a:pt x="187" y="300"/>
                  </a:lnTo>
                  <a:lnTo>
                    <a:pt x="189" y="287"/>
                  </a:lnTo>
                  <a:lnTo>
                    <a:pt x="192" y="274"/>
                  </a:lnTo>
                  <a:lnTo>
                    <a:pt x="196" y="262"/>
                  </a:lnTo>
                  <a:lnTo>
                    <a:pt x="202" y="252"/>
                  </a:lnTo>
                  <a:lnTo>
                    <a:pt x="208" y="241"/>
                  </a:lnTo>
                  <a:lnTo>
                    <a:pt x="216" y="231"/>
                  </a:lnTo>
                  <a:lnTo>
                    <a:pt x="223" y="222"/>
                  </a:lnTo>
                  <a:lnTo>
                    <a:pt x="233" y="213"/>
                  </a:lnTo>
                  <a:lnTo>
                    <a:pt x="242" y="206"/>
                  </a:lnTo>
                  <a:lnTo>
                    <a:pt x="253" y="199"/>
                  </a:lnTo>
                  <a:lnTo>
                    <a:pt x="264" y="194"/>
                  </a:lnTo>
                  <a:lnTo>
                    <a:pt x="276" y="190"/>
                  </a:lnTo>
                  <a:lnTo>
                    <a:pt x="288" y="186"/>
                  </a:lnTo>
                  <a:lnTo>
                    <a:pt x="301" y="184"/>
                  </a:lnTo>
                  <a:lnTo>
                    <a:pt x="314" y="184"/>
                  </a:lnTo>
                  <a:lnTo>
                    <a:pt x="327" y="184"/>
                  </a:lnTo>
                  <a:lnTo>
                    <a:pt x="340" y="186"/>
                  </a:lnTo>
                  <a:lnTo>
                    <a:pt x="352" y="190"/>
                  </a:lnTo>
                  <a:lnTo>
                    <a:pt x="363" y="194"/>
                  </a:lnTo>
                  <a:lnTo>
                    <a:pt x="375" y="199"/>
                  </a:lnTo>
                  <a:lnTo>
                    <a:pt x="386" y="206"/>
                  </a:lnTo>
                  <a:lnTo>
                    <a:pt x="395" y="213"/>
                  </a:lnTo>
                  <a:lnTo>
                    <a:pt x="404" y="222"/>
                  </a:lnTo>
                  <a:lnTo>
                    <a:pt x="413" y="231"/>
                  </a:lnTo>
                  <a:lnTo>
                    <a:pt x="420" y="241"/>
                  </a:lnTo>
                  <a:lnTo>
                    <a:pt x="426" y="252"/>
                  </a:lnTo>
                  <a:lnTo>
                    <a:pt x="432" y="262"/>
                  </a:lnTo>
                  <a:lnTo>
                    <a:pt x="436" y="274"/>
                  </a:lnTo>
                  <a:lnTo>
                    <a:pt x="439" y="287"/>
                  </a:lnTo>
                  <a:lnTo>
                    <a:pt x="441" y="300"/>
                  </a:lnTo>
                  <a:lnTo>
                    <a:pt x="443" y="313"/>
                  </a:lnTo>
                  <a:lnTo>
                    <a:pt x="441" y="325"/>
                  </a:lnTo>
                  <a:lnTo>
                    <a:pt x="439" y="338"/>
                  </a:lnTo>
                  <a:lnTo>
                    <a:pt x="436" y="350"/>
                  </a:lnTo>
                  <a:lnTo>
                    <a:pt x="432" y="362"/>
                  </a:lnTo>
                  <a:lnTo>
                    <a:pt x="426" y="374"/>
                  </a:lnTo>
                  <a:lnTo>
                    <a:pt x="420" y="384"/>
                  </a:lnTo>
                  <a:lnTo>
                    <a:pt x="413" y="394"/>
                  </a:lnTo>
                  <a:lnTo>
                    <a:pt x="404" y="404"/>
                  </a:lnTo>
                  <a:lnTo>
                    <a:pt x="395" y="411"/>
                  </a:lnTo>
                  <a:lnTo>
                    <a:pt x="386" y="418"/>
                  </a:lnTo>
                  <a:lnTo>
                    <a:pt x="375" y="425"/>
                  </a:lnTo>
                  <a:lnTo>
                    <a:pt x="363" y="430"/>
                  </a:lnTo>
                  <a:lnTo>
                    <a:pt x="352" y="436"/>
                  </a:lnTo>
                  <a:lnTo>
                    <a:pt x="340" y="439"/>
                  </a:lnTo>
                  <a:lnTo>
                    <a:pt x="327" y="440"/>
                  </a:lnTo>
                  <a:lnTo>
                    <a:pt x="314" y="441"/>
                  </a:lnTo>
                  <a:close/>
                  <a:moveTo>
                    <a:pt x="621" y="385"/>
                  </a:moveTo>
                  <a:lnTo>
                    <a:pt x="571" y="355"/>
                  </a:lnTo>
                  <a:lnTo>
                    <a:pt x="572" y="346"/>
                  </a:lnTo>
                  <a:lnTo>
                    <a:pt x="573" y="335"/>
                  </a:lnTo>
                  <a:lnTo>
                    <a:pt x="574" y="323"/>
                  </a:lnTo>
                  <a:lnTo>
                    <a:pt x="574" y="313"/>
                  </a:lnTo>
                  <a:lnTo>
                    <a:pt x="574" y="302"/>
                  </a:lnTo>
                  <a:lnTo>
                    <a:pt x="573" y="291"/>
                  </a:lnTo>
                  <a:lnTo>
                    <a:pt x="572" y="280"/>
                  </a:lnTo>
                  <a:lnTo>
                    <a:pt x="570" y="269"/>
                  </a:lnTo>
                  <a:lnTo>
                    <a:pt x="620" y="241"/>
                  </a:lnTo>
                  <a:lnTo>
                    <a:pt x="623" y="239"/>
                  </a:lnTo>
                  <a:lnTo>
                    <a:pt x="624" y="237"/>
                  </a:lnTo>
                  <a:lnTo>
                    <a:pt x="627" y="234"/>
                  </a:lnTo>
                  <a:lnTo>
                    <a:pt x="628" y="231"/>
                  </a:lnTo>
                  <a:lnTo>
                    <a:pt x="628" y="228"/>
                  </a:lnTo>
                  <a:lnTo>
                    <a:pt x="628" y="226"/>
                  </a:lnTo>
                  <a:lnTo>
                    <a:pt x="628" y="223"/>
                  </a:lnTo>
                  <a:lnTo>
                    <a:pt x="625" y="219"/>
                  </a:lnTo>
                  <a:lnTo>
                    <a:pt x="551" y="90"/>
                  </a:lnTo>
                  <a:lnTo>
                    <a:pt x="548" y="87"/>
                  </a:lnTo>
                  <a:lnTo>
                    <a:pt x="546" y="85"/>
                  </a:lnTo>
                  <a:lnTo>
                    <a:pt x="544" y="84"/>
                  </a:lnTo>
                  <a:lnTo>
                    <a:pt x="541" y="83"/>
                  </a:lnTo>
                  <a:lnTo>
                    <a:pt x="539" y="81"/>
                  </a:lnTo>
                  <a:lnTo>
                    <a:pt x="536" y="81"/>
                  </a:lnTo>
                  <a:lnTo>
                    <a:pt x="532" y="83"/>
                  </a:lnTo>
                  <a:lnTo>
                    <a:pt x="530" y="84"/>
                  </a:lnTo>
                  <a:lnTo>
                    <a:pt x="481" y="113"/>
                  </a:lnTo>
                  <a:lnTo>
                    <a:pt x="465" y="99"/>
                  </a:lnTo>
                  <a:lnTo>
                    <a:pt x="447" y="88"/>
                  </a:lnTo>
                  <a:lnTo>
                    <a:pt x="438" y="83"/>
                  </a:lnTo>
                  <a:lnTo>
                    <a:pt x="429" y="77"/>
                  </a:lnTo>
                  <a:lnTo>
                    <a:pt x="418" y="73"/>
                  </a:lnTo>
                  <a:lnTo>
                    <a:pt x="407" y="69"/>
                  </a:lnTo>
                  <a:lnTo>
                    <a:pt x="407" y="15"/>
                  </a:lnTo>
                  <a:lnTo>
                    <a:pt x="407" y="12"/>
                  </a:lnTo>
                  <a:lnTo>
                    <a:pt x="406" y="10"/>
                  </a:lnTo>
                  <a:lnTo>
                    <a:pt x="404" y="7"/>
                  </a:lnTo>
                  <a:lnTo>
                    <a:pt x="403" y="4"/>
                  </a:lnTo>
                  <a:lnTo>
                    <a:pt x="401" y="2"/>
                  </a:lnTo>
                  <a:lnTo>
                    <a:pt x="398" y="1"/>
                  </a:lnTo>
                  <a:lnTo>
                    <a:pt x="395" y="0"/>
                  </a:lnTo>
                  <a:lnTo>
                    <a:pt x="392" y="0"/>
                  </a:lnTo>
                  <a:lnTo>
                    <a:pt x="241" y="0"/>
                  </a:lnTo>
                  <a:lnTo>
                    <a:pt x="238" y="0"/>
                  </a:lnTo>
                  <a:lnTo>
                    <a:pt x="235" y="1"/>
                  </a:lnTo>
                  <a:lnTo>
                    <a:pt x="233" y="2"/>
                  </a:lnTo>
                  <a:lnTo>
                    <a:pt x="231" y="4"/>
                  </a:lnTo>
                  <a:lnTo>
                    <a:pt x="229" y="7"/>
                  </a:lnTo>
                  <a:lnTo>
                    <a:pt x="227" y="10"/>
                  </a:lnTo>
                  <a:lnTo>
                    <a:pt x="226" y="12"/>
                  </a:lnTo>
                  <a:lnTo>
                    <a:pt x="226" y="15"/>
                  </a:lnTo>
                  <a:lnTo>
                    <a:pt x="226" y="69"/>
                  </a:lnTo>
                  <a:lnTo>
                    <a:pt x="216" y="72"/>
                  </a:lnTo>
                  <a:lnTo>
                    <a:pt x="206" y="76"/>
                  </a:lnTo>
                  <a:lnTo>
                    <a:pt x="196" y="80"/>
                  </a:lnTo>
                  <a:lnTo>
                    <a:pt x="187" y="86"/>
                  </a:lnTo>
                  <a:lnTo>
                    <a:pt x="177" y="91"/>
                  </a:lnTo>
                  <a:lnTo>
                    <a:pt x="168" y="98"/>
                  </a:lnTo>
                  <a:lnTo>
                    <a:pt x="159" y="105"/>
                  </a:lnTo>
                  <a:lnTo>
                    <a:pt x="149" y="113"/>
                  </a:lnTo>
                  <a:lnTo>
                    <a:pt x="98" y="84"/>
                  </a:lnTo>
                  <a:lnTo>
                    <a:pt x="96" y="83"/>
                  </a:lnTo>
                  <a:lnTo>
                    <a:pt x="93" y="81"/>
                  </a:lnTo>
                  <a:lnTo>
                    <a:pt x="90" y="81"/>
                  </a:lnTo>
                  <a:lnTo>
                    <a:pt x="87" y="83"/>
                  </a:lnTo>
                  <a:lnTo>
                    <a:pt x="84" y="84"/>
                  </a:lnTo>
                  <a:lnTo>
                    <a:pt x="82" y="85"/>
                  </a:lnTo>
                  <a:lnTo>
                    <a:pt x="80" y="87"/>
                  </a:lnTo>
                  <a:lnTo>
                    <a:pt x="78" y="90"/>
                  </a:lnTo>
                  <a:lnTo>
                    <a:pt x="3" y="219"/>
                  </a:lnTo>
                  <a:lnTo>
                    <a:pt x="1" y="222"/>
                  </a:lnTo>
                  <a:lnTo>
                    <a:pt x="1" y="225"/>
                  </a:lnTo>
                  <a:lnTo>
                    <a:pt x="1" y="228"/>
                  </a:lnTo>
                  <a:lnTo>
                    <a:pt x="1" y="230"/>
                  </a:lnTo>
                  <a:lnTo>
                    <a:pt x="4" y="236"/>
                  </a:lnTo>
                  <a:lnTo>
                    <a:pt x="8" y="241"/>
                  </a:lnTo>
                  <a:lnTo>
                    <a:pt x="57" y="269"/>
                  </a:lnTo>
                  <a:lnTo>
                    <a:pt x="56" y="280"/>
                  </a:lnTo>
                  <a:lnTo>
                    <a:pt x="55" y="291"/>
                  </a:lnTo>
                  <a:lnTo>
                    <a:pt x="54" y="302"/>
                  </a:lnTo>
                  <a:lnTo>
                    <a:pt x="54" y="313"/>
                  </a:lnTo>
                  <a:lnTo>
                    <a:pt x="54" y="323"/>
                  </a:lnTo>
                  <a:lnTo>
                    <a:pt x="55" y="335"/>
                  </a:lnTo>
                  <a:lnTo>
                    <a:pt x="56" y="346"/>
                  </a:lnTo>
                  <a:lnTo>
                    <a:pt x="57" y="355"/>
                  </a:lnTo>
                  <a:lnTo>
                    <a:pt x="7" y="385"/>
                  </a:lnTo>
                  <a:lnTo>
                    <a:pt x="5" y="387"/>
                  </a:lnTo>
                  <a:lnTo>
                    <a:pt x="3" y="389"/>
                  </a:lnTo>
                  <a:lnTo>
                    <a:pt x="2" y="391"/>
                  </a:lnTo>
                  <a:lnTo>
                    <a:pt x="1" y="394"/>
                  </a:lnTo>
                  <a:lnTo>
                    <a:pt x="0" y="396"/>
                  </a:lnTo>
                  <a:lnTo>
                    <a:pt x="1" y="399"/>
                  </a:lnTo>
                  <a:lnTo>
                    <a:pt x="1" y="402"/>
                  </a:lnTo>
                  <a:lnTo>
                    <a:pt x="2" y="405"/>
                  </a:lnTo>
                  <a:lnTo>
                    <a:pt x="78" y="536"/>
                  </a:lnTo>
                  <a:lnTo>
                    <a:pt x="81" y="540"/>
                  </a:lnTo>
                  <a:lnTo>
                    <a:pt x="86" y="543"/>
                  </a:lnTo>
                  <a:lnTo>
                    <a:pt x="89" y="544"/>
                  </a:lnTo>
                  <a:lnTo>
                    <a:pt x="93" y="544"/>
                  </a:lnTo>
                  <a:lnTo>
                    <a:pt x="95" y="543"/>
                  </a:lnTo>
                  <a:lnTo>
                    <a:pt x="98" y="542"/>
                  </a:lnTo>
                  <a:lnTo>
                    <a:pt x="149" y="513"/>
                  </a:lnTo>
                  <a:lnTo>
                    <a:pt x="159" y="520"/>
                  </a:lnTo>
                  <a:lnTo>
                    <a:pt x="168" y="527"/>
                  </a:lnTo>
                  <a:lnTo>
                    <a:pt x="177" y="533"/>
                  </a:lnTo>
                  <a:lnTo>
                    <a:pt x="187" y="539"/>
                  </a:lnTo>
                  <a:lnTo>
                    <a:pt x="196" y="544"/>
                  </a:lnTo>
                  <a:lnTo>
                    <a:pt x="206" y="549"/>
                  </a:lnTo>
                  <a:lnTo>
                    <a:pt x="216" y="552"/>
                  </a:lnTo>
                  <a:lnTo>
                    <a:pt x="226" y="556"/>
                  </a:lnTo>
                  <a:lnTo>
                    <a:pt x="226" y="614"/>
                  </a:lnTo>
                  <a:lnTo>
                    <a:pt x="226" y="617"/>
                  </a:lnTo>
                  <a:lnTo>
                    <a:pt x="227" y="620"/>
                  </a:lnTo>
                  <a:lnTo>
                    <a:pt x="229" y="623"/>
                  </a:lnTo>
                  <a:lnTo>
                    <a:pt x="231" y="625"/>
                  </a:lnTo>
                  <a:lnTo>
                    <a:pt x="233" y="627"/>
                  </a:lnTo>
                  <a:lnTo>
                    <a:pt x="235" y="628"/>
                  </a:lnTo>
                  <a:lnTo>
                    <a:pt x="238" y="629"/>
                  </a:lnTo>
                  <a:lnTo>
                    <a:pt x="241" y="629"/>
                  </a:lnTo>
                  <a:lnTo>
                    <a:pt x="392" y="629"/>
                  </a:lnTo>
                  <a:lnTo>
                    <a:pt x="395" y="629"/>
                  </a:lnTo>
                  <a:lnTo>
                    <a:pt x="398" y="628"/>
                  </a:lnTo>
                  <a:lnTo>
                    <a:pt x="401" y="627"/>
                  </a:lnTo>
                  <a:lnTo>
                    <a:pt x="403" y="625"/>
                  </a:lnTo>
                  <a:lnTo>
                    <a:pt x="404" y="623"/>
                  </a:lnTo>
                  <a:lnTo>
                    <a:pt x="406" y="620"/>
                  </a:lnTo>
                  <a:lnTo>
                    <a:pt x="407" y="617"/>
                  </a:lnTo>
                  <a:lnTo>
                    <a:pt x="407" y="614"/>
                  </a:lnTo>
                  <a:lnTo>
                    <a:pt x="407" y="556"/>
                  </a:lnTo>
                  <a:lnTo>
                    <a:pt x="418" y="552"/>
                  </a:lnTo>
                  <a:lnTo>
                    <a:pt x="429" y="548"/>
                  </a:lnTo>
                  <a:lnTo>
                    <a:pt x="438" y="544"/>
                  </a:lnTo>
                  <a:lnTo>
                    <a:pt x="447" y="538"/>
                  </a:lnTo>
                  <a:lnTo>
                    <a:pt x="465" y="527"/>
                  </a:lnTo>
                  <a:lnTo>
                    <a:pt x="481" y="513"/>
                  </a:lnTo>
                  <a:lnTo>
                    <a:pt x="530" y="542"/>
                  </a:lnTo>
                  <a:lnTo>
                    <a:pt x="533" y="543"/>
                  </a:lnTo>
                  <a:lnTo>
                    <a:pt x="537" y="544"/>
                  </a:lnTo>
                  <a:lnTo>
                    <a:pt x="539" y="544"/>
                  </a:lnTo>
                  <a:lnTo>
                    <a:pt x="542" y="543"/>
                  </a:lnTo>
                  <a:lnTo>
                    <a:pt x="545" y="543"/>
                  </a:lnTo>
                  <a:lnTo>
                    <a:pt x="547" y="540"/>
                  </a:lnTo>
                  <a:lnTo>
                    <a:pt x="550" y="539"/>
                  </a:lnTo>
                  <a:lnTo>
                    <a:pt x="552" y="536"/>
                  </a:lnTo>
                  <a:lnTo>
                    <a:pt x="627" y="405"/>
                  </a:lnTo>
                  <a:lnTo>
                    <a:pt x="628" y="402"/>
                  </a:lnTo>
                  <a:lnTo>
                    <a:pt x="628" y="399"/>
                  </a:lnTo>
                  <a:lnTo>
                    <a:pt x="629" y="396"/>
                  </a:lnTo>
                  <a:lnTo>
                    <a:pt x="628" y="394"/>
                  </a:lnTo>
                  <a:lnTo>
                    <a:pt x="627" y="391"/>
                  </a:lnTo>
                  <a:lnTo>
                    <a:pt x="625" y="389"/>
                  </a:lnTo>
                  <a:lnTo>
                    <a:pt x="623" y="387"/>
                  </a:lnTo>
                  <a:lnTo>
                    <a:pt x="621" y="38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41" name="Freeform 4360">
              <a:extLst>
                <a:ext uri="{FF2B5EF4-FFF2-40B4-BE49-F238E27FC236}">
                  <a16:creationId xmlns:a16="http://schemas.microsoft.com/office/drawing/2014/main" id="{CDB8F87B-81A2-480F-ADA8-BFB5FD890ACD}"/>
                </a:ext>
              </a:extLst>
            </p:cNvPr>
            <p:cNvSpPr>
              <a:spLocks noEditPoints="1"/>
            </p:cNvSpPr>
            <p:nvPr/>
          </p:nvSpPr>
          <p:spPr bwMode="auto">
            <a:xfrm>
              <a:off x="7781925" y="1387475"/>
              <a:ext cx="115888" cy="117475"/>
            </a:xfrm>
            <a:custGeom>
              <a:avLst/>
              <a:gdLst>
                <a:gd name="T0" fmla="*/ 160 w 362"/>
                <a:gd name="T1" fmla="*/ 252 h 369"/>
                <a:gd name="T2" fmla="*/ 135 w 362"/>
                <a:gd name="T3" fmla="*/ 238 h 369"/>
                <a:gd name="T4" fmla="*/ 118 w 362"/>
                <a:gd name="T5" fmla="*/ 218 h 369"/>
                <a:gd name="T6" fmla="*/ 109 w 362"/>
                <a:gd name="T7" fmla="*/ 190 h 369"/>
                <a:gd name="T8" fmla="*/ 113 w 362"/>
                <a:gd name="T9" fmla="*/ 162 h 369"/>
                <a:gd name="T10" fmla="*/ 125 w 362"/>
                <a:gd name="T11" fmla="*/ 138 h 369"/>
                <a:gd name="T12" fmla="*/ 147 w 362"/>
                <a:gd name="T13" fmla="*/ 121 h 369"/>
                <a:gd name="T14" fmla="*/ 174 w 362"/>
                <a:gd name="T15" fmla="*/ 112 h 369"/>
                <a:gd name="T16" fmla="*/ 202 w 362"/>
                <a:gd name="T17" fmla="*/ 114 h 369"/>
                <a:gd name="T18" fmla="*/ 226 w 362"/>
                <a:gd name="T19" fmla="*/ 128 h 369"/>
                <a:gd name="T20" fmla="*/ 244 w 362"/>
                <a:gd name="T21" fmla="*/ 149 h 369"/>
                <a:gd name="T22" fmla="*/ 252 w 362"/>
                <a:gd name="T23" fmla="*/ 176 h 369"/>
                <a:gd name="T24" fmla="*/ 250 w 362"/>
                <a:gd name="T25" fmla="*/ 205 h 369"/>
                <a:gd name="T26" fmla="*/ 236 w 362"/>
                <a:gd name="T27" fmla="*/ 229 h 369"/>
                <a:gd name="T28" fmla="*/ 215 w 362"/>
                <a:gd name="T29" fmla="*/ 247 h 369"/>
                <a:gd name="T30" fmla="*/ 189 w 362"/>
                <a:gd name="T31" fmla="*/ 254 h 369"/>
                <a:gd name="T32" fmla="*/ 328 w 362"/>
                <a:gd name="T33" fmla="*/ 195 h 369"/>
                <a:gd name="T34" fmla="*/ 354 w 362"/>
                <a:gd name="T35" fmla="*/ 144 h 369"/>
                <a:gd name="T36" fmla="*/ 361 w 362"/>
                <a:gd name="T37" fmla="*/ 136 h 369"/>
                <a:gd name="T38" fmla="*/ 360 w 362"/>
                <a:gd name="T39" fmla="*/ 124 h 369"/>
                <a:gd name="T40" fmla="*/ 316 w 362"/>
                <a:gd name="T41" fmla="*/ 53 h 369"/>
                <a:gd name="T42" fmla="*/ 304 w 362"/>
                <a:gd name="T43" fmla="*/ 52 h 369"/>
                <a:gd name="T44" fmla="*/ 256 w 362"/>
                <a:gd name="T45" fmla="*/ 56 h 369"/>
                <a:gd name="T46" fmla="*/ 236 w 362"/>
                <a:gd name="T47" fmla="*/ 10 h 369"/>
                <a:gd name="T48" fmla="*/ 229 w 362"/>
                <a:gd name="T49" fmla="*/ 2 h 369"/>
                <a:gd name="T50" fmla="*/ 146 w 362"/>
                <a:gd name="T51" fmla="*/ 0 h 369"/>
                <a:gd name="T52" fmla="*/ 135 w 362"/>
                <a:gd name="T53" fmla="*/ 3 h 369"/>
                <a:gd name="T54" fmla="*/ 131 w 362"/>
                <a:gd name="T55" fmla="*/ 14 h 369"/>
                <a:gd name="T56" fmla="*/ 99 w 362"/>
                <a:gd name="T57" fmla="*/ 63 h 369"/>
                <a:gd name="T58" fmla="*/ 55 w 362"/>
                <a:gd name="T59" fmla="*/ 51 h 369"/>
                <a:gd name="T60" fmla="*/ 44 w 362"/>
                <a:gd name="T61" fmla="*/ 54 h 369"/>
                <a:gd name="T62" fmla="*/ 1 w 362"/>
                <a:gd name="T63" fmla="*/ 126 h 369"/>
                <a:gd name="T64" fmla="*/ 2 w 362"/>
                <a:gd name="T65" fmla="*/ 139 h 369"/>
                <a:gd name="T66" fmla="*/ 36 w 362"/>
                <a:gd name="T67" fmla="*/ 160 h 369"/>
                <a:gd name="T68" fmla="*/ 36 w 362"/>
                <a:gd name="T69" fmla="*/ 207 h 369"/>
                <a:gd name="T70" fmla="*/ 1 w 362"/>
                <a:gd name="T71" fmla="*/ 230 h 369"/>
                <a:gd name="T72" fmla="*/ 1 w 362"/>
                <a:gd name="T73" fmla="*/ 240 h 369"/>
                <a:gd name="T74" fmla="*/ 44 w 362"/>
                <a:gd name="T75" fmla="*/ 313 h 369"/>
                <a:gd name="T76" fmla="*/ 60 w 362"/>
                <a:gd name="T77" fmla="*/ 314 h 369"/>
                <a:gd name="T78" fmla="*/ 120 w 362"/>
                <a:gd name="T79" fmla="*/ 316 h 369"/>
                <a:gd name="T80" fmla="*/ 132 w 362"/>
                <a:gd name="T81" fmla="*/ 359 h 369"/>
                <a:gd name="T82" fmla="*/ 140 w 362"/>
                <a:gd name="T83" fmla="*/ 368 h 369"/>
                <a:gd name="T84" fmla="*/ 225 w 362"/>
                <a:gd name="T85" fmla="*/ 368 h 369"/>
                <a:gd name="T86" fmla="*/ 233 w 362"/>
                <a:gd name="T87" fmla="*/ 361 h 369"/>
                <a:gd name="T88" fmla="*/ 237 w 362"/>
                <a:gd name="T89" fmla="*/ 321 h 369"/>
                <a:gd name="T90" fmla="*/ 274 w 362"/>
                <a:gd name="T91" fmla="*/ 298 h 369"/>
                <a:gd name="T92" fmla="*/ 310 w 362"/>
                <a:gd name="T93" fmla="*/ 316 h 369"/>
                <a:gd name="T94" fmla="*/ 360 w 362"/>
                <a:gd name="T95" fmla="*/ 243 h 369"/>
                <a:gd name="T96" fmla="*/ 362 w 362"/>
                <a:gd name="T97" fmla="*/ 232 h 369"/>
                <a:gd name="T98" fmla="*/ 354 w 362"/>
                <a:gd name="T99" fmla="*/ 223 h 3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362" h="369">
                  <a:moveTo>
                    <a:pt x="181" y="255"/>
                  </a:moveTo>
                  <a:lnTo>
                    <a:pt x="174" y="254"/>
                  </a:lnTo>
                  <a:lnTo>
                    <a:pt x="166" y="253"/>
                  </a:lnTo>
                  <a:lnTo>
                    <a:pt x="160" y="252"/>
                  </a:lnTo>
                  <a:lnTo>
                    <a:pt x="153" y="249"/>
                  </a:lnTo>
                  <a:lnTo>
                    <a:pt x="147" y="247"/>
                  </a:lnTo>
                  <a:lnTo>
                    <a:pt x="141" y="243"/>
                  </a:lnTo>
                  <a:lnTo>
                    <a:pt x="135" y="238"/>
                  </a:lnTo>
                  <a:lnTo>
                    <a:pt x="131" y="234"/>
                  </a:lnTo>
                  <a:lnTo>
                    <a:pt x="125" y="229"/>
                  </a:lnTo>
                  <a:lnTo>
                    <a:pt x="122" y="223"/>
                  </a:lnTo>
                  <a:lnTo>
                    <a:pt x="118" y="218"/>
                  </a:lnTo>
                  <a:lnTo>
                    <a:pt x="115" y="212"/>
                  </a:lnTo>
                  <a:lnTo>
                    <a:pt x="113" y="205"/>
                  </a:lnTo>
                  <a:lnTo>
                    <a:pt x="110" y="198"/>
                  </a:lnTo>
                  <a:lnTo>
                    <a:pt x="109" y="190"/>
                  </a:lnTo>
                  <a:lnTo>
                    <a:pt x="109" y="183"/>
                  </a:lnTo>
                  <a:lnTo>
                    <a:pt x="109" y="176"/>
                  </a:lnTo>
                  <a:lnTo>
                    <a:pt x="110" y="169"/>
                  </a:lnTo>
                  <a:lnTo>
                    <a:pt x="113" y="162"/>
                  </a:lnTo>
                  <a:lnTo>
                    <a:pt x="115" y="156"/>
                  </a:lnTo>
                  <a:lnTo>
                    <a:pt x="118" y="149"/>
                  </a:lnTo>
                  <a:lnTo>
                    <a:pt x="122" y="143"/>
                  </a:lnTo>
                  <a:lnTo>
                    <a:pt x="125" y="138"/>
                  </a:lnTo>
                  <a:lnTo>
                    <a:pt x="131" y="132"/>
                  </a:lnTo>
                  <a:lnTo>
                    <a:pt x="135" y="128"/>
                  </a:lnTo>
                  <a:lnTo>
                    <a:pt x="141" y="124"/>
                  </a:lnTo>
                  <a:lnTo>
                    <a:pt x="147" y="121"/>
                  </a:lnTo>
                  <a:lnTo>
                    <a:pt x="153" y="117"/>
                  </a:lnTo>
                  <a:lnTo>
                    <a:pt x="160" y="114"/>
                  </a:lnTo>
                  <a:lnTo>
                    <a:pt x="166" y="113"/>
                  </a:lnTo>
                  <a:lnTo>
                    <a:pt x="174" y="112"/>
                  </a:lnTo>
                  <a:lnTo>
                    <a:pt x="181" y="111"/>
                  </a:lnTo>
                  <a:lnTo>
                    <a:pt x="189" y="112"/>
                  </a:lnTo>
                  <a:lnTo>
                    <a:pt x="195" y="113"/>
                  </a:lnTo>
                  <a:lnTo>
                    <a:pt x="202" y="114"/>
                  </a:lnTo>
                  <a:lnTo>
                    <a:pt x="209" y="117"/>
                  </a:lnTo>
                  <a:lnTo>
                    <a:pt x="215" y="121"/>
                  </a:lnTo>
                  <a:lnTo>
                    <a:pt x="221" y="124"/>
                  </a:lnTo>
                  <a:lnTo>
                    <a:pt x="226" y="128"/>
                  </a:lnTo>
                  <a:lnTo>
                    <a:pt x="231" y="132"/>
                  </a:lnTo>
                  <a:lnTo>
                    <a:pt x="236" y="138"/>
                  </a:lnTo>
                  <a:lnTo>
                    <a:pt x="240" y="143"/>
                  </a:lnTo>
                  <a:lnTo>
                    <a:pt x="244" y="149"/>
                  </a:lnTo>
                  <a:lnTo>
                    <a:pt x="247" y="156"/>
                  </a:lnTo>
                  <a:lnTo>
                    <a:pt x="250" y="162"/>
                  </a:lnTo>
                  <a:lnTo>
                    <a:pt x="251" y="169"/>
                  </a:lnTo>
                  <a:lnTo>
                    <a:pt x="252" y="176"/>
                  </a:lnTo>
                  <a:lnTo>
                    <a:pt x="253" y="183"/>
                  </a:lnTo>
                  <a:lnTo>
                    <a:pt x="252" y="190"/>
                  </a:lnTo>
                  <a:lnTo>
                    <a:pt x="251" y="198"/>
                  </a:lnTo>
                  <a:lnTo>
                    <a:pt x="250" y="205"/>
                  </a:lnTo>
                  <a:lnTo>
                    <a:pt x="247" y="212"/>
                  </a:lnTo>
                  <a:lnTo>
                    <a:pt x="244" y="218"/>
                  </a:lnTo>
                  <a:lnTo>
                    <a:pt x="240" y="223"/>
                  </a:lnTo>
                  <a:lnTo>
                    <a:pt x="236" y="229"/>
                  </a:lnTo>
                  <a:lnTo>
                    <a:pt x="231" y="234"/>
                  </a:lnTo>
                  <a:lnTo>
                    <a:pt x="226" y="238"/>
                  </a:lnTo>
                  <a:lnTo>
                    <a:pt x="221" y="243"/>
                  </a:lnTo>
                  <a:lnTo>
                    <a:pt x="215" y="247"/>
                  </a:lnTo>
                  <a:lnTo>
                    <a:pt x="209" y="249"/>
                  </a:lnTo>
                  <a:lnTo>
                    <a:pt x="202" y="252"/>
                  </a:lnTo>
                  <a:lnTo>
                    <a:pt x="195" y="253"/>
                  </a:lnTo>
                  <a:lnTo>
                    <a:pt x="189" y="254"/>
                  </a:lnTo>
                  <a:lnTo>
                    <a:pt x="181" y="255"/>
                  </a:lnTo>
                  <a:close/>
                  <a:moveTo>
                    <a:pt x="354" y="223"/>
                  </a:moveTo>
                  <a:lnTo>
                    <a:pt x="327" y="207"/>
                  </a:lnTo>
                  <a:lnTo>
                    <a:pt x="328" y="195"/>
                  </a:lnTo>
                  <a:lnTo>
                    <a:pt x="328" y="183"/>
                  </a:lnTo>
                  <a:lnTo>
                    <a:pt x="328" y="172"/>
                  </a:lnTo>
                  <a:lnTo>
                    <a:pt x="327" y="160"/>
                  </a:lnTo>
                  <a:lnTo>
                    <a:pt x="354" y="144"/>
                  </a:lnTo>
                  <a:lnTo>
                    <a:pt x="357" y="143"/>
                  </a:lnTo>
                  <a:lnTo>
                    <a:pt x="359" y="141"/>
                  </a:lnTo>
                  <a:lnTo>
                    <a:pt x="360" y="139"/>
                  </a:lnTo>
                  <a:lnTo>
                    <a:pt x="361" y="136"/>
                  </a:lnTo>
                  <a:lnTo>
                    <a:pt x="362" y="132"/>
                  </a:lnTo>
                  <a:lnTo>
                    <a:pt x="362" y="129"/>
                  </a:lnTo>
                  <a:lnTo>
                    <a:pt x="361" y="126"/>
                  </a:lnTo>
                  <a:lnTo>
                    <a:pt x="360" y="124"/>
                  </a:lnTo>
                  <a:lnTo>
                    <a:pt x="322" y="59"/>
                  </a:lnTo>
                  <a:lnTo>
                    <a:pt x="320" y="56"/>
                  </a:lnTo>
                  <a:lnTo>
                    <a:pt x="318" y="54"/>
                  </a:lnTo>
                  <a:lnTo>
                    <a:pt x="316" y="53"/>
                  </a:lnTo>
                  <a:lnTo>
                    <a:pt x="313" y="51"/>
                  </a:lnTo>
                  <a:lnTo>
                    <a:pt x="309" y="51"/>
                  </a:lnTo>
                  <a:lnTo>
                    <a:pt x="307" y="51"/>
                  </a:lnTo>
                  <a:lnTo>
                    <a:pt x="304" y="52"/>
                  </a:lnTo>
                  <a:lnTo>
                    <a:pt x="301" y="53"/>
                  </a:lnTo>
                  <a:lnTo>
                    <a:pt x="274" y="69"/>
                  </a:lnTo>
                  <a:lnTo>
                    <a:pt x="266" y="63"/>
                  </a:lnTo>
                  <a:lnTo>
                    <a:pt x="256" y="56"/>
                  </a:lnTo>
                  <a:lnTo>
                    <a:pt x="246" y="51"/>
                  </a:lnTo>
                  <a:lnTo>
                    <a:pt x="237" y="47"/>
                  </a:lnTo>
                  <a:lnTo>
                    <a:pt x="237" y="14"/>
                  </a:lnTo>
                  <a:lnTo>
                    <a:pt x="236" y="10"/>
                  </a:lnTo>
                  <a:lnTo>
                    <a:pt x="236" y="8"/>
                  </a:lnTo>
                  <a:lnTo>
                    <a:pt x="233" y="5"/>
                  </a:lnTo>
                  <a:lnTo>
                    <a:pt x="232" y="3"/>
                  </a:lnTo>
                  <a:lnTo>
                    <a:pt x="229" y="2"/>
                  </a:lnTo>
                  <a:lnTo>
                    <a:pt x="227" y="1"/>
                  </a:lnTo>
                  <a:lnTo>
                    <a:pt x="224" y="0"/>
                  </a:lnTo>
                  <a:lnTo>
                    <a:pt x="222" y="0"/>
                  </a:lnTo>
                  <a:lnTo>
                    <a:pt x="146" y="0"/>
                  </a:lnTo>
                  <a:lnTo>
                    <a:pt x="143" y="0"/>
                  </a:lnTo>
                  <a:lnTo>
                    <a:pt x="140" y="1"/>
                  </a:lnTo>
                  <a:lnTo>
                    <a:pt x="137" y="2"/>
                  </a:lnTo>
                  <a:lnTo>
                    <a:pt x="135" y="3"/>
                  </a:lnTo>
                  <a:lnTo>
                    <a:pt x="134" y="5"/>
                  </a:lnTo>
                  <a:lnTo>
                    <a:pt x="132" y="8"/>
                  </a:lnTo>
                  <a:lnTo>
                    <a:pt x="132" y="10"/>
                  </a:lnTo>
                  <a:lnTo>
                    <a:pt x="131" y="14"/>
                  </a:lnTo>
                  <a:lnTo>
                    <a:pt x="131" y="47"/>
                  </a:lnTo>
                  <a:lnTo>
                    <a:pt x="120" y="52"/>
                  </a:lnTo>
                  <a:lnTo>
                    <a:pt x="109" y="57"/>
                  </a:lnTo>
                  <a:lnTo>
                    <a:pt x="99" y="63"/>
                  </a:lnTo>
                  <a:lnTo>
                    <a:pt x="90" y="69"/>
                  </a:lnTo>
                  <a:lnTo>
                    <a:pt x="61" y="53"/>
                  </a:lnTo>
                  <a:lnTo>
                    <a:pt x="58" y="52"/>
                  </a:lnTo>
                  <a:lnTo>
                    <a:pt x="55" y="51"/>
                  </a:lnTo>
                  <a:lnTo>
                    <a:pt x="53" y="51"/>
                  </a:lnTo>
                  <a:lnTo>
                    <a:pt x="49" y="51"/>
                  </a:lnTo>
                  <a:lnTo>
                    <a:pt x="47" y="52"/>
                  </a:lnTo>
                  <a:lnTo>
                    <a:pt x="44" y="54"/>
                  </a:lnTo>
                  <a:lnTo>
                    <a:pt x="42" y="56"/>
                  </a:lnTo>
                  <a:lnTo>
                    <a:pt x="41" y="59"/>
                  </a:lnTo>
                  <a:lnTo>
                    <a:pt x="2" y="124"/>
                  </a:lnTo>
                  <a:lnTo>
                    <a:pt x="1" y="126"/>
                  </a:lnTo>
                  <a:lnTo>
                    <a:pt x="0" y="129"/>
                  </a:lnTo>
                  <a:lnTo>
                    <a:pt x="0" y="132"/>
                  </a:lnTo>
                  <a:lnTo>
                    <a:pt x="1" y="136"/>
                  </a:lnTo>
                  <a:lnTo>
                    <a:pt x="2" y="139"/>
                  </a:lnTo>
                  <a:lnTo>
                    <a:pt x="3" y="141"/>
                  </a:lnTo>
                  <a:lnTo>
                    <a:pt x="6" y="143"/>
                  </a:lnTo>
                  <a:lnTo>
                    <a:pt x="8" y="144"/>
                  </a:lnTo>
                  <a:lnTo>
                    <a:pt x="36" y="160"/>
                  </a:lnTo>
                  <a:lnTo>
                    <a:pt x="34" y="172"/>
                  </a:lnTo>
                  <a:lnTo>
                    <a:pt x="34" y="183"/>
                  </a:lnTo>
                  <a:lnTo>
                    <a:pt x="34" y="195"/>
                  </a:lnTo>
                  <a:lnTo>
                    <a:pt x="36" y="207"/>
                  </a:lnTo>
                  <a:lnTo>
                    <a:pt x="8" y="223"/>
                  </a:lnTo>
                  <a:lnTo>
                    <a:pt x="6" y="224"/>
                  </a:lnTo>
                  <a:lnTo>
                    <a:pt x="3" y="227"/>
                  </a:lnTo>
                  <a:lnTo>
                    <a:pt x="1" y="230"/>
                  </a:lnTo>
                  <a:lnTo>
                    <a:pt x="0" y="233"/>
                  </a:lnTo>
                  <a:lnTo>
                    <a:pt x="0" y="235"/>
                  </a:lnTo>
                  <a:lnTo>
                    <a:pt x="0" y="237"/>
                  </a:lnTo>
                  <a:lnTo>
                    <a:pt x="1" y="240"/>
                  </a:lnTo>
                  <a:lnTo>
                    <a:pt x="2" y="243"/>
                  </a:lnTo>
                  <a:lnTo>
                    <a:pt x="40" y="309"/>
                  </a:lnTo>
                  <a:lnTo>
                    <a:pt x="42" y="311"/>
                  </a:lnTo>
                  <a:lnTo>
                    <a:pt x="44" y="313"/>
                  </a:lnTo>
                  <a:lnTo>
                    <a:pt x="46" y="314"/>
                  </a:lnTo>
                  <a:lnTo>
                    <a:pt x="48" y="315"/>
                  </a:lnTo>
                  <a:lnTo>
                    <a:pt x="55" y="316"/>
                  </a:lnTo>
                  <a:lnTo>
                    <a:pt x="60" y="314"/>
                  </a:lnTo>
                  <a:lnTo>
                    <a:pt x="90" y="297"/>
                  </a:lnTo>
                  <a:lnTo>
                    <a:pt x="99" y="304"/>
                  </a:lnTo>
                  <a:lnTo>
                    <a:pt x="109" y="310"/>
                  </a:lnTo>
                  <a:lnTo>
                    <a:pt x="120" y="316"/>
                  </a:lnTo>
                  <a:lnTo>
                    <a:pt x="131" y="321"/>
                  </a:lnTo>
                  <a:lnTo>
                    <a:pt x="131" y="354"/>
                  </a:lnTo>
                  <a:lnTo>
                    <a:pt x="132" y="356"/>
                  </a:lnTo>
                  <a:lnTo>
                    <a:pt x="132" y="359"/>
                  </a:lnTo>
                  <a:lnTo>
                    <a:pt x="134" y="361"/>
                  </a:lnTo>
                  <a:lnTo>
                    <a:pt x="135" y="363"/>
                  </a:lnTo>
                  <a:lnTo>
                    <a:pt x="137" y="366"/>
                  </a:lnTo>
                  <a:lnTo>
                    <a:pt x="140" y="368"/>
                  </a:lnTo>
                  <a:lnTo>
                    <a:pt x="143" y="368"/>
                  </a:lnTo>
                  <a:lnTo>
                    <a:pt x="146" y="369"/>
                  </a:lnTo>
                  <a:lnTo>
                    <a:pt x="222" y="369"/>
                  </a:lnTo>
                  <a:lnTo>
                    <a:pt x="225" y="368"/>
                  </a:lnTo>
                  <a:lnTo>
                    <a:pt x="227" y="368"/>
                  </a:lnTo>
                  <a:lnTo>
                    <a:pt x="229" y="366"/>
                  </a:lnTo>
                  <a:lnTo>
                    <a:pt x="232" y="363"/>
                  </a:lnTo>
                  <a:lnTo>
                    <a:pt x="233" y="361"/>
                  </a:lnTo>
                  <a:lnTo>
                    <a:pt x="236" y="359"/>
                  </a:lnTo>
                  <a:lnTo>
                    <a:pt x="236" y="356"/>
                  </a:lnTo>
                  <a:lnTo>
                    <a:pt x="237" y="354"/>
                  </a:lnTo>
                  <a:lnTo>
                    <a:pt x="237" y="321"/>
                  </a:lnTo>
                  <a:lnTo>
                    <a:pt x="246" y="316"/>
                  </a:lnTo>
                  <a:lnTo>
                    <a:pt x="256" y="311"/>
                  </a:lnTo>
                  <a:lnTo>
                    <a:pt x="266" y="305"/>
                  </a:lnTo>
                  <a:lnTo>
                    <a:pt x="274" y="298"/>
                  </a:lnTo>
                  <a:lnTo>
                    <a:pt x="302" y="313"/>
                  </a:lnTo>
                  <a:lnTo>
                    <a:pt x="305" y="315"/>
                  </a:lnTo>
                  <a:lnTo>
                    <a:pt x="307" y="315"/>
                  </a:lnTo>
                  <a:lnTo>
                    <a:pt x="310" y="316"/>
                  </a:lnTo>
                  <a:lnTo>
                    <a:pt x="314" y="316"/>
                  </a:lnTo>
                  <a:lnTo>
                    <a:pt x="319" y="313"/>
                  </a:lnTo>
                  <a:lnTo>
                    <a:pt x="322" y="309"/>
                  </a:lnTo>
                  <a:lnTo>
                    <a:pt x="360" y="243"/>
                  </a:lnTo>
                  <a:lnTo>
                    <a:pt x="362" y="240"/>
                  </a:lnTo>
                  <a:lnTo>
                    <a:pt x="362" y="237"/>
                  </a:lnTo>
                  <a:lnTo>
                    <a:pt x="362" y="234"/>
                  </a:lnTo>
                  <a:lnTo>
                    <a:pt x="362" y="232"/>
                  </a:lnTo>
                  <a:lnTo>
                    <a:pt x="361" y="229"/>
                  </a:lnTo>
                  <a:lnTo>
                    <a:pt x="359" y="227"/>
                  </a:lnTo>
                  <a:lnTo>
                    <a:pt x="357" y="224"/>
                  </a:lnTo>
                  <a:lnTo>
                    <a:pt x="354" y="22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7" name="TextBox 6">
            <a:extLst>
              <a:ext uri="{FF2B5EF4-FFF2-40B4-BE49-F238E27FC236}">
                <a16:creationId xmlns:a16="http://schemas.microsoft.com/office/drawing/2014/main" id="{B2E447C3-F869-A8FC-7C47-BA199FA8EE6A}"/>
              </a:ext>
            </a:extLst>
          </p:cNvPr>
          <p:cNvSpPr txBox="1"/>
          <p:nvPr/>
        </p:nvSpPr>
        <p:spPr>
          <a:xfrm>
            <a:off x="629175" y="1622078"/>
            <a:ext cx="6499488" cy="523220"/>
          </a:xfrm>
          <a:prstGeom prst="rect">
            <a:avLst/>
          </a:prstGeom>
          <a:noFill/>
        </p:spPr>
        <p:txBody>
          <a:bodyPr wrap="square" rtlCol="0">
            <a:spAutoFit/>
          </a:bodyPr>
          <a:lstStyle/>
          <a:p>
            <a:r>
              <a:rPr lang="en-GB" sz="2800" dirty="0"/>
              <a:t>Categories of Off-Site Construction</a:t>
            </a:r>
          </a:p>
        </p:txBody>
      </p:sp>
      <p:sp>
        <p:nvSpPr>
          <p:cNvPr id="3" name="TextBox 2">
            <a:extLst>
              <a:ext uri="{FF2B5EF4-FFF2-40B4-BE49-F238E27FC236}">
                <a16:creationId xmlns:a16="http://schemas.microsoft.com/office/drawing/2014/main" id="{FEE93890-F63D-C6D3-657E-B1035A16D8FF}"/>
              </a:ext>
            </a:extLst>
          </p:cNvPr>
          <p:cNvSpPr txBox="1"/>
          <p:nvPr/>
        </p:nvSpPr>
        <p:spPr>
          <a:xfrm>
            <a:off x="416110" y="3705225"/>
            <a:ext cx="9290618" cy="1569660"/>
          </a:xfrm>
          <a:prstGeom prst="rect">
            <a:avLst/>
          </a:prstGeom>
          <a:noFill/>
        </p:spPr>
        <p:txBody>
          <a:bodyPr wrap="square" rtlCol="0">
            <a:spAutoFit/>
          </a:bodyPr>
          <a:lstStyle/>
          <a:p>
            <a:r>
              <a:rPr lang="en-GB" sz="2400" u="sng" dirty="0"/>
              <a:t>Volumetric Modular Systems</a:t>
            </a:r>
          </a:p>
          <a:p>
            <a:endParaRPr lang="en-GB" dirty="0"/>
          </a:p>
          <a:p>
            <a:pPr marL="285750" indent="-285750">
              <a:buFontTx/>
              <a:buChar char="-"/>
            </a:pPr>
            <a:r>
              <a:rPr lang="en-GB" dirty="0"/>
              <a:t>Think of this system more as 3D</a:t>
            </a:r>
          </a:p>
          <a:p>
            <a:pPr marL="285750" indent="-285750">
              <a:buFontTx/>
              <a:buChar char="-"/>
            </a:pPr>
            <a:r>
              <a:rPr lang="en-GB" dirty="0"/>
              <a:t>Entire units or rooms built to a finished state and craned into position </a:t>
            </a:r>
          </a:p>
          <a:p>
            <a:endParaRPr lang="en-GB" dirty="0"/>
          </a:p>
        </p:txBody>
      </p:sp>
      <p:pic>
        <p:nvPicPr>
          <p:cNvPr id="2" name="Picture 1">
            <a:extLst>
              <a:ext uri="{FF2B5EF4-FFF2-40B4-BE49-F238E27FC236}">
                <a16:creationId xmlns:a16="http://schemas.microsoft.com/office/drawing/2014/main" id="{CCF61B6A-89B3-AB64-2A3C-50C6CE80582F}"/>
              </a:ext>
            </a:extLst>
          </p:cNvPr>
          <p:cNvPicPr>
            <a:picLocks noChangeAspect="1"/>
          </p:cNvPicPr>
          <p:nvPr/>
        </p:nvPicPr>
        <p:blipFill>
          <a:blip r:embed="rId3"/>
          <a:stretch>
            <a:fillRect/>
          </a:stretch>
        </p:blipFill>
        <p:spPr>
          <a:xfrm>
            <a:off x="7259676" y="709966"/>
            <a:ext cx="4977954" cy="3316421"/>
          </a:xfrm>
          <a:prstGeom prst="rect">
            <a:avLst/>
          </a:prstGeom>
        </p:spPr>
      </p:pic>
    </p:spTree>
    <p:extLst>
      <p:ext uri="{BB962C8B-B14F-4D97-AF65-F5344CB8AC3E}">
        <p14:creationId xmlns:p14="http://schemas.microsoft.com/office/powerpoint/2010/main" val="76585787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hidden="1">
            <a:extLst>
              <a:ext uri="{FF2B5EF4-FFF2-40B4-BE49-F238E27FC236}">
                <a16:creationId xmlns:a16="http://schemas.microsoft.com/office/drawing/2014/main" id="{B5981CF1-BC08-49F8-B0F9-AAF98EC67450}"/>
              </a:ext>
            </a:extLst>
          </p:cNvPr>
          <p:cNvSpPr>
            <a:spLocks noGrp="1"/>
          </p:cNvSpPr>
          <p:nvPr>
            <p:ph type="title" idx="4294967295"/>
          </p:nvPr>
        </p:nvSpPr>
        <p:spPr>
          <a:xfrm>
            <a:off x="0" y="365125"/>
            <a:ext cx="10515600" cy="1325563"/>
          </a:xfrm>
        </p:spPr>
        <p:txBody>
          <a:bodyPr/>
          <a:lstStyle/>
          <a:p>
            <a:r>
              <a:rPr lang="en-US" dirty="0"/>
              <a:t>Project analysis slide 2</a:t>
            </a:r>
          </a:p>
        </p:txBody>
      </p:sp>
      <p:cxnSp>
        <p:nvCxnSpPr>
          <p:cNvPr id="8" name="Straight Connector 7">
            <a:extLst>
              <a:ext uri="{FF2B5EF4-FFF2-40B4-BE49-F238E27FC236}">
                <a16:creationId xmlns:a16="http://schemas.microsoft.com/office/drawing/2014/main" id="{D0986099-F5F2-4E8B-BE17-81194861A00C}"/>
              </a:ext>
              <a:ext uri="{C183D7F6-B498-43B3-948B-1728B52AA6E4}">
                <adec:decorative xmlns:adec="http://schemas.microsoft.com/office/drawing/2017/decorative" val="1"/>
              </a:ext>
            </a:extLst>
          </p:cNvPr>
          <p:cNvCxnSpPr>
            <a:cxnSpLocks/>
          </p:cNvCxnSpPr>
          <p:nvPr/>
        </p:nvCxnSpPr>
        <p:spPr>
          <a:xfrm>
            <a:off x="8909108" y="522898"/>
            <a:ext cx="3282892" cy="0"/>
          </a:xfrm>
          <a:prstGeom prst="line">
            <a:avLst/>
          </a:prstGeom>
          <a:ln>
            <a:solidFill>
              <a:schemeClr val="accent3">
                <a:lumMod val="50000"/>
              </a:schemeClr>
            </a:solidFill>
            <a:headEnd type="oval"/>
          </a:ln>
        </p:spPr>
        <p:style>
          <a:lnRef idx="1">
            <a:schemeClr val="accent1"/>
          </a:lnRef>
          <a:fillRef idx="0">
            <a:schemeClr val="accent1"/>
          </a:fillRef>
          <a:effectRef idx="0">
            <a:schemeClr val="accent1"/>
          </a:effectRef>
          <a:fontRef idx="minor">
            <a:schemeClr val="tx1"/>
          </a:fontRef>
        </p:style>
      </p:cxnSp>
      <p:sp>
        <p:nvSpPr>
          <p:cNvPr id="11" name="Title 1">
            <a:extLst>
              <a:ext uri="{FF2B5EF4-FFF2-40B4-BE49-F238E27FC236}">
                <a16:creationId xmlns:a16="http://schemas.microsoft.com/office/drawing/2014/main" id="{4E3F5479-058B-4FA8-92E9-18CAB8CDC5C5}"/>
              </a:ext>
            </a:extLst>
          </p:cNvPr>
          <p:cNvSpPr txBox="1">
            <a:spLocks/>
          </p:cNvSpPr>
          <p:nvPr/>
        </p:nvSpPr>
        <p:spPr>
          <a:xfrm>
            <a:off x="228600" y="322168"/>
            <a:ext cx="11734800" cy="775597"/>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2800" b="1" dirty="0">
                <a:solidFill>
                  <a:schemeClr val="tx1">
                    <a:lumMod val="75000"/>
                    <a:lumOff val="25000"/>
                  </a:schemeClr>
                </a:solidFill>
              </a:rPr>
              <a:t>Off-Site Construction</a:t>
            </a:r>
            <a:br>
              <a:rPr lang="en-US" sz="2800" dirty="0">
                <a:solidFill>
                  <a:schemeClr val="tx1">
                    <a:lumMod val="75000"/>
                    <a:lumOff val="25000"/>
                  </a:schemeClr>
                </a:solidFill>
              </a:rPr>
            </a:br>
            <a:endParaRPr lang="en-US" sz="2800" dirty="0">
              <a:solidFill>
                <a:schemeClr val="tx1">
                  <a:lumMod val="75000"/>
                  <a:lumOff val="25000"/>
                </a:schemeClr>
              </a:solidFill>
            </a:endParaRPr>
          </a:p>
        </p:txBody>
      </p:sp>
      <p:cxnSp>
        <p:nvCxnSpPr>
          <p:cNvPr id="14" name="Straight Connector 13">
            <a:extLst>
              <a:ext uri="{FF2B5EF4-FFF2-40B4-BE49-F238E27FC236}">
                <a16:creationId xmlns:a16="http://schemas.microsoft.com/office/drawing/2014/main" id="{83E690F4-843A-47A5-8620-4FB01C0D8E68}"/>
              </a:ext>
              <a:ext uri="{C183D7F6-B498-43B3-948B-1728B52AA6E4}">
                <adec:decorative xmlns:adec="http://schemas.microsoft.com/office/drawing/2017/decorative" val="1"/>
              </a:ext>
            </a:extLst>
          </p:cNvPr>
          <p:cNvCxnSpPr>
            <a:cxnSpLocks/>
          </p:cNvCxnSpPr>
          <p:nvPr/>
        </p:nvCxnSpPr>
        <p:spPr>
          <a:xfrm>
            <a:off x="0" y="522898"/>
            <a:ext cx="3305262" cy="0"/>
          </a:xfrm>
          <a:prstGeom prst="line">
            <a:avLst/>
          </a:prstGeom>
          <a:ln>
            <a:solidFill>
              <a:schemeClr val="accent3">
                <a:lumMod val="50000"/>
              </a:schemeClr>
            </a:solidFill>
            <a:tailEnd type="oval"/>
          </a:ln>
        </p:spPr>
        <p:style>
          <a:lnRef idx="1">
            <a:schemeClr val="accent1"/>
          </a:lnRef>
          <a:fillRef idx="0">
            <a:schemeClr val="accent1"/>
          </a:fillRef>
          <a:effectRef idx="0">
            <a:schemeClr val="accent1"/>
          </a:effectRef>
          <a:fontRef idx="minor">
            <a:schemeClr val="tx1"/>
          </a:fontRef>
        </p:style>
      </p:cxnSp>
      <p:grpSp>
        <p:nvGrpSpPr>
          <p:cNvPr id="31" name="Group 30" descr="Icons of bar chart and line graph.">
            <a:extLst>
              <a:ext uri="{FF2B5EF4-FFF2-40B4-BE49-F238E27FC236}">
                <a16:creationId xmlns:a16="http://schemas.microsoft.com/office/drawing/2014/main" id="{044C3643-8A0E-47C1-BEB8-C73203B5E58D}"/>
              </a:ext>
            </a:extLst>
          </p:cNvPr>
          <p:cNvGrpSpPr/>
          <p:nvPr/>
        </p:nvGrpSpPr>
        <p:grpSpPr>
          <a:xfrm>
            <a:off x="4715661" y="1810536"/>
            <a:ext cx="347679" cy="347679"/>
            <a:chOff x="4319588" y="2492375"/>
            <a:chExt cx="287338" cy="287338"/>
          </a:xfrm>
          <a:solidFill>
            <a:schemeClr val="bg1"/>
          </a:solidFill>
        </p:grpSpPr>
        <p:sp>
          <p:nvSpPr>
            <p:cNvPr id="32" name="Freeform 372">
              <a:extLst>
                <a:ext uri="{FF2B5EF4-FFF2-40B4-BE49-F238E27FC236}">
                  <a16:creationId xmlns:a16="http://schemas.microsoft.com/office/drawing/2014/main" id="{56E8F5A5-5318-470B-8F42-337C264086AA}"/>
                </a:ext>
              </a:extLst>
            </p:cNvPr>
            <p:cNvSpPr>
              <a:spLocks/>
            </p:cNvSpPr>
            <p:nvPr/>
          </p:nvSpPr>
          <p:spPr bwMode="auto">
            <a:xfrm>
              <a:off x="4319588" y="2587625"/>
              <a:ext cx="287338" cy="192088"/>
            </a:xfrm>
            <a:custGeom>
              <a:avLst/>
              <a:gdLst>
                <a:gd name="T0" fmla="*/ 843 w 904"/>
                <a:gd name="T1" fmla="*/ 572 h 602"/>
                <a:gd name="T2" fmla="*/ 843 w 904"/>
                <a:gd name="T3" fmla="*/ 12 h 602"/>
                <a:gd name="T4" fmla="*/ 841 w 904"/>
                <a:gd name="T5" fmla="*/ 7 h 602"/>
                <a:gd name="T6" fmla="*/ 836 w 904"/>
                <a:gd name="T7" fmla="*/ 3 h 602"/>
                <a:gd name="T8" fmla="*/ 831 w 904"/>
                <a:gd name="T9" fmla="*/ 1 h 602"/>
                <a:gd name="T10" fmla="*/ 708 w 904"/>
                <a:gd name="T11" fmla="*/ 0 h 602"/>
                <a:gd name="T12" fmla="*/ 702 w 904"/>
                <a:gd name="T13" fmla="*/ 2 h 602"/>
                <a:gd name="T14" fmla="*/ 697 w 904"/>
                <a:gd name="T15" fmla="*/ 5 h 602"/>
                <a:gd name="T16" fmla="*/ 694 w 904"/>
                <a:gd name="T17" fmla="*/ 9 h 602"/>
                <a:gd name="T18" fmla="*/ 693 w 904"/>
                <a:gd name="T19" fmla="*/ 16 h 602"/>
                <a:gd name="T20" fmla="*/ 632 w 904"/>
                <a:gd name="T21" fmla="*/ 572 h 602"/>
                <a:gd name="T22" fmla="*/ 632 w 904"/>
                <a:gd name="T23" fmla="*/ 283 h 602"/>
                <a:gd name="T24" fmla="*/ 630 w 904"/>
                <a:gd name="T25" fmla="*/ 277 h 602"/>
                <a:gd name="T26" fmla="*/ 626 w 904"/>
                <a:gd name="T27" fmla="*/ 274 h 602"/>
                <a:gd name="T28" fmla="*/ 621 w 904"/>
                <a:gd name="T29" fmla="*/ 271 h 602"/>
                <a:gd name="T30" fmla="*/ 497 w 904"/>
                <a:gd name="T31" fmla="*/ 271 h 602"/>
                <a:gd name="T32" fmla="*/ 491 w 904"/>
                <a:gd name="T33" fmla="*/ 272 h 602"/>
                <a:gd name="T34" fmla="*/ 487 w 904"/>
                <a:gd name="T35" fmla="*/ 275 h 602"/>
                <a:gd name="T36" fmla="*/ 483 w 904"/>
                <a:gd name="T37" fmla="*/ 281 h 602"/>
                <a:gd name="T38" fmla="*/ 482 w 904"/>
                <a:gd name="T39" fmla="*/ 286 h 602"/>
                <a:gd name="T40" fmla="*/ 421 w 904"/>
                <a:gd name="T41" fmla="*/ 572 h 602"/>
                <a:gd name="T42" fmla="*/ 421 w 904"/>
                <a:gd name="T43" fmla="*/ 193 h 602"/>
                <a:gd name="T44" fmla="*/ 419 w 904"/>
                <a:gd name="T45" fmla="*/ 187 h 602"/>
                <a:gd name="T46" fmla="*/ 415 w 904"/>
                <a:gd name="T47" fmla="*/ 183 h 602"/>
                <a:gd name="T48" fmla="*/ 409 w 904"/>
                <a:gd name="T49" fmla="*/ 181 h 602"/>
                <a:gd name="T50" fmla="*/ 286 w 904"/>
                <a:gd name="T51" fmla="*/ 181 h 602"/>
                <a:gd name="T52" fmla="*/ 281 w 904"/>
                <a:gd name="T53" fmla="*/ 182 h 602"/>
                <a:gd name="T54" fmla="*/ 275 w 904"/>
                <a:gd name="T55" fmla="*/ 185 h 602"/>
                <a:gd name="T56" fmla="*/ 272 w 904"/>
                <a:gd name="T57" fmla="*/ 190 h 602"/>
                <a:gd name="T58" fmla="*/ 271 w 904"/>
                <a:gd name="T59" fmla="*/ 196 h 602"/>
                <a:gd name="T60" fmla="*/ 211 w 904"/>
                <a:gd name="T61" fmla="*/ 572 h 602"/>
                <a:gd name="T62" fmla="*/ 211 w 904"/>
                <a:gd name="T63" fmla="*/ 404 h 602"/>
                <a:gd name="T64" fmla="*/ 209 w 904"/>
                <a:gd name="T65" fmla="*/ 399 h 602"/>
                <a:gd name="T66" fmla="*/ 205 w 904"/>
                <a:gd name="T67" fmla="*/ 394 h 602"/>
                <a:gd name="T68" fmla="*/ 199 w 904"/>
                <a:gd name="T69" fmla="*/ 392 h 602"/>
                <a:gd name="T70" fmla="*/ 76 w 904"/>
                <a:gd name="T71" fmla="*/ 391 h 602"/>
                <a:gd name="T72" fmla="*/ 69 w 904"/>
                <a:gd name="T73" fmla="*/ 392 h 602"/>
                <a:gd name="T74" fmla="*/ 65 w 904"/>
                <a:gd name="T75" fmla="*/ 396 h 602"/>
                <a:gd name="T76" fmla="*/ 62 w 904"/>
                <a:gd name="T77" fmla="*/ 401 h 602"/>
                <a:gd name="T78" fmla="*/ 61 w 904"/>
                <a:gd name="T79" fmla="*/ 406 h 602"/>
                <a:gd name="T80" fmla="*/ 15 w 904"/>
                <a:gd name="T81" fmla="*/ 572 h 602"/>
                <a:gd name="T82" fmla="*/ 9 w 904"/>
                <a:gd name="T83" fmla="*/ 573 h 602"/>
                <a:gd name="T84" fmla="*/ 5 w 904"/>
                <a:gd name="T85" fmla="*/ 577 h 602"/>
                <a:gd name="T86" fmla="*/ 2 w 904"/>
                <a:gd name="T87" fmla="*/ 581 h 602"/>
                <a:gd name="T88" fmla="*/ 0 w 904"/>
                <a:gd name="T89" fmla="*/ 587 h 602"/>
                <a:gd name="T90" fmla="*/ 2 w 904"/>
                <a:gd name="T91" fmla="*/ 593 h 602"/>
                <a:gd name="T92" fmla="*/ 5 w 904"/>
                <a:gd name="T93" fmla="*/ 598 h 602"/>
                <a:gd name="T94" fmla="*/ 9 w 904"/>
                <a:gd name="T95" fmla="*/ 601 h 602"/>
                <a:gd name="T96" fmla="*/ 15 w 904"/>
                <a:gd name="T97" fmla="*/ 602 h 602"/>
                <a:gd name="T98" fmla="*/ 196 w 904"/>
                <a:gd name="T99" fmla="*/ 602 h 602"/>
                <a:gd name="T100" fmla="*/ 406 w 904"/>
                <a:gd name="T101" fmla="*/ 602 h 602"/>
                <a:gd name="T102" fmla="*/ 617 w 904"/>
                <a:gd name="T103" fmla="*/ 602 h 602"/>
                <a:gd name="T104" fmla="*/ 828 w 904"/>
                <a:gd name="T105" fmla="*/ 602 h 602"/>
                <a:gd name="T106" fmla="*/ 891 w 904"/>
                <a:gd name="T107" fmla="*/ 602 h 602"/>
                <a:gd name="T108" fmla="*/ 896 w 904"/>
                <a:gd name="T109" fmla="*/ 600 h 602"/>
                <a:gd name="T110" fmla="*/ 901 w 904"/>
                <a:gd name="T111" fmla="*/ 596 h 602"/>
                <a:gd name="T112" fmla="*/ 903 w 904"/>
                <a:gd name="T113" fmla="*/ 591 h 602"/>
                <a:gd name="T114" fmla="*/ 903 w 904"/>
                <a:gd name="T115" fmla="*/ 584 h 602"/>
                <a:gd name="T116" fmla="*/ 901 w 904"/>
                <a:gd name="T117" fmla="*/ 579 h 602"/>
                <a:gd name="T118" fmla="*/ 896 w 904"/>
                <a:gd name="T119" fmla="*/ 575 h 602"/>
                <a:gd name="T120" fmla="*/ 891 w 904"/>
                <a:gd name="T121" fmla="*/ 572 h 6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904" h="602">
                  <a:moveTo>
                    <a:pt x="889" y="572"/>
                  </a:moveTo>
                  <a:lnTo>
                    <a:pt x="843" y="572"/>
                  </a:lnTo>
                  <a:lnTo>
                    <a:pt x="843" y="16"/>
                  </a:lnTo>
                  <a:lnTo>
                    <a:pt x="843" y="12"/>
                  </a:lnTo>
                  <a:lnTo>
                    <a:pt x="842" y="9"/>
                  </a:lnTo>
                  <a:lnTo>
                    <a:pt x="841" y="7"/>
                  </a:lnTo>
                  <a:lnTo>
                    <a:pt x="838" y="5"/>
                  </a:lnTo>
                  <a:lnTo>
                    <a:pt x="836" y="3"/>
                  </a:lnTo>
                  <a:lnTo>
                    <a:pt x="834" y="2"/>
                  </a:lnTo>
                  <a:lnTo>
                    <a:pt x="831" y="1"/>
                  </a:lnTo>
                  <a:lnTo>
                    <a:pt x="828" y="1"/>
                  </a:lnTo>
                  <a:lnTo>
                    <a:pt x="708" y="0"/>
                  </a:lnTo>
                  <a:lnTo>
                    <a:pt x="704" y="1"/>
                  </a:lnTo>
                  <a:lnTo>
                    <a:pt x="702" y="2"/>
                  </a:lnTo>
                  <a:lnTo>
                    <a:pt x="699" y="3"/>
                  </a:lnTo>
                  <a:lnTo>
                    <a:pt x="697" y="5"/>
                  </a:lnTo>
                  <a:lnTo>
                    <a:pt x="695" y="7"/>
                  </a:lnTo>
                  <a:lnTo>
                    <a:pt x="694" y="9"/>
                  </a:lnTo>
                  <a:lnTo>
                    <a:pt x="693" y="12"/>
                  </a:lnTo>
                  <a:lnTo>
                    <a:pt x="693" y="16"/>
                  </a:lnTo>
                  <a:lnTo>
                    <a:pt x="693" y="572"/>
                  </a:lnTo>
                  <a:lnTo>
                    <a:pt x="632" y="572"/>
                  </a:lnTo>
                  <a:lnTo>
                    <a:pt x="632" y="286"/>
                  </a:lnTo>
                  <a:lnTo>
                    <a:pt x="632" y="283"/>
                  </a:lnTo>
                  <a:lnTo>
                    <a:pt x="631" y="281"/>
                  </a:lnTo>
                  <a:lnTo>
                    <a:pt x="630" y="277"/>
                  </a:lnTo>
                  <a:lnTo>
                    <a:pt x="628" y="275"/>
                  </a:lnTo>
                  <a:lnTo>
                    <a:pt x="626" y="274"/>
                  </a:lnTo>
                  <a:lnTo>
                    <a:pt x="623" y="272"/>
                  </a:lnTo>
                  <a:lnTo>
                    <a:pt x="621" y="271"/>
                  </a:lnTo>
                  <a:lnTo>
                    <a:pt x="617" y="271"/>
                  </a:lnTo>
                  <a:lnTo>
                    <a:pt x="497" y="271"/>
                  </a:lnTo>
                  <a:lnTo>
                    <a:pt x="494" y="271"/>
                  </a:lnTo>
                  <a:lnTo>
                    <a:pt x="491" y="272"/>
                  </a:lnTo>
                  <a:lnTo>
                    <a:pt x="489" y="274"/>
                  </a:lnTo>
                  <a:lnTo>
                    <a:pt x="487" y="275"/>
                  </a:lnTo>
                  <a:lnTo>
                    <a:pt x="484" y="277"/>
                  </a:lnTo>
                  <a:lnTo>
                    <a:pt x="483" y="281"/>
                  </a:lnTo>
                  <a:lnTo>
                    <a:pt x="482" y="283"/>
                  </a:lnTo>
                  <a:lnTo>
                    <a:pt x="482" y="286"/>
                  </a:lnTo>
                  <a:lnTo>
                    <a:pt x="482" y="572"/>
                  </a:lnTo>
                  <a:lnTo>
                    <a:pt x="421" y="572"/>
                  </a:lnTo>
                  <a:lnTo>
                    <a:pt x="421" y="196"/>
                  </a:lnTo>
                  <a:lnTo>
                    <a:pt x="421" y="193"/>
                  </a:lnTo>
                  <a:lnTo>
                    <a:pt x="420" y="190"/>
                  </a:lnTo>
                  <a:lnTo>
                    <a:pt x="419" y="187"/>
                  </a:lnTo>
                  <a:lnTo>
                    <a:pt x="417" y="185"/>
                  </a:lnTo>
                  <a:lnTo>
                    <a:pt x="415" y="183"/>
                  </a:lnTo>
                  <a:lnTo>
                    <a:pt x="413" y="182"/>
                  </a:lnTo>
                  <a:lnTo>
                    <a:pt x="409" y="181"/>
                  </a:lnTo>
                  <a:lnTo>
                    <a:pt x="406" y="181"/>
                  </a:lnTo>
                  <a:lnTo>
                    <a:pt x="286" y="181"/>
                  </a:lnTo>
                  <a:lnTo>
                    <a:pt x="283" y="181"/>
                  </a:lnTo>
                  <a:lnTo>
                    <a:pt x="281" y="182"/>
                  </a:lnTo>
                  <a:lnTo>
                    <a:pt x="277" y="183"/>
                  </a:lnTo>
                  <a:lnTo>
                    <a:pt x="275" y="185"/>
                  </a:lnTo>
                  <a:lnTo>
                    <a:pt x="273" y="187"/>
                  </a:lnTo>
                  <a:lnTo>
                    <a:pt x="272" y="190"/>
                  </a:lnTo>
                  <a:lnTo>
                    <a:pt x="271" y="193"/>
                  </a:lnTo>
                  <a:lnTo>
                    <a:pt x="271" y="196"/>
                  </a:lnTo>
                  <a:lnTo>
                    <a:pt x="271" y="572"/>
                  </a:lnTo>
                  <a:lnTo>
                    <a:pt x="211" y="572"/>
                  </a:lnTo>
                  <a:lnTo>
                    <a:pt x="211" y="406"/>
                  </a:lnTo>
                  <a:lnTo>
                    <a:pt x="211" y="404"/>
                  </a:lnTo>
                  <a:lnTo>
                    <a:pt x="210" y="401"/>
                  </a:lnTo>
                  <a:lnTo>
                    <a:pt x="209" y="399"/>
                  </a:lnTo>
                  <a:lnTo>
                    <a:pt x="207" y="396"/>
                  </a:lnTo>
                  <a:lnTo>
                    <a:pt x="205" y="394"/>
                  </a:lnTo>
                  <a:lnTo>
                    <a:pt x="201" y="393"/>
                  </a:lnTo>
                  <a:lnTo>
                    <a:pt x="199" y="392"/>
                  </a:lnTo>
                  <a:lnTo>
                    <a:pt x="196" y="391"/>
                  </a:lnTo>
                  <a:lnTo>
                    <a:pt x="76" y="391"/>
                  </a:lnTo>
                  <a:lnTo>
                    <a:pt x="73" y="392"/>
                  </a:lnTo>
                  <a:lnTo>
                    <a:pt x="69" y="392"/>
                  </a:lnTo>
                  <a:lnTo>
                    <a:pt x="67" y="394"/>
                  </a:lnTo>
                  <a:lnTo>
                    <a:pt x="65" y="396"/>
                  </a:lnTo>
                  <a:lnTo>
                    <a:pt x="63" y="399"/>
                  </a:lnTo>
                  <a:lnTo>
                    <a:pt x="62" y="401"/>
                  </a:lnTo>
                  <a:lnTo>
                    <a:pt x="61" y="404"/>
                  </a:lnTo>
                  <a:lnTo>
                    <a:pt x="61" y="406"/>
                  </a:lnTo>
                  <a:lnTo>
                    <a:pt x="61" y="572"/>
                  </a:lnTo>
                  <a:lnTo>
                    <a:pt x="15" y="572"/>
                  </a:lnTo>
                  <a:lnTo>
                    <a:pt x="13" y="572"/>
                  </a:lnTo>
                  <a:lnTo>
                    <a:pt x="9" y="573"/>
                  </a:lnTo>
                  <a:lnTo>
                    <a:pt x="7" y="575"/>
                  </a:lnTo>
                  <a:lnTo>
                    <a:pt x="5" y="577"/>
                  </a:lnTo>
                  <a:lnTo>
                    <a:pt x="3" y="579"/>
                  </a:lnTo>
                  <a:lnTo>
                    <a:pt x="2" y="581"/>
                  </a:lnTo>
                  <a:lnTo>
                    <a:pt x="1" y="584"/>
                  </a:lnTo>
                  <a:lnTo>
                    <a:pt x="0" y="587"/>
                  </a:lnTo>
                  <a:lnTo>
                    <a:pt x="1" y="591"/>
                  </a:lnTo>
                  <a:lnTo>
                    <a:pt x="2" y="593"/>
                  </a:lnTo>
                  <a:lnTo>
                    <a:pt x="3" y="596"/>
                  </a:lnTo>
                  <a:lnTo>
                    <a:pt x="5" y="598"/>
                  </a:lnTo>
                  <a:lnTo>
                    <a:pt x="7" y="600"/>
                  </a:lnTo>
                  <a:lnTo>
                    <a:pt x="9" y="601"/>
                  </a:lnTo>
                  <a:lnTo>
                    <a:pt x="13" y="602"/>
                  </a:lnTo>
                  <a:lnTo>
                    <a:pt x="15" y="602"/>
                  </a:lnTo>
                  <a:lnTo>
                    <a:pt x="76" y="602"/>
                  </a:lnTo>
                  <a:lnTo>
                    <a:pt x="196" y="602"/>
                  </a:lnTo>
                  <a:lnTo>
                    <a:pt x="286" y="602"/>
                  </a:lnTo>
                  <a:lnTo>
                    <a:pt x="406" y="602"/>
                  </a:lnTo>
                  <a:lnTo>
                    <a:pt x="497" y="602"/>
                  </a:lnTo>
                  <a:lnTo>
                    <a:pt x="617" y="602"/>
                  </a:lnTo>
                  <a:lnTo>
                    <a:pt x="708" y="602"/>
                  </a:lnTo>
                  <a:lnTo>
                    <a:pt x="828" y="602"/>
                  </a:lnTo>
                  <a:lnTo>
                    <a:pt x="889" y="602"/>
                  </a:lnTo>
                  <a:lnTo>
                    <a:pt x="891" y="602"/>
                  </a:lnTo>
                  <a:lnTo>
                    <a:pt x="894" y="601"/>
                  </a:lnTo>
                  <a:lnTo>
                    <a:pt x="896" y="600"/>
                  </a:lnTo>
                  <a:lnTo>
                    <a:pt x="898" y="598"/>
                  </a:lnTo>
                  <a:lnTo>
                    <a:pt x="901" y="596"/>
                  </a:lnTo>
                  <a:lnTo>
                    <a:pt x="902" y="593"/>
                  </a:lnTo>
                  <a:lnTo>
                    <a:pt x="903" y="591"/>
                  </a:lnTo>
                  <a:lnTo>
                    <a:pt x="904" y="587"/>
                  </a:lnTo>
                  <a:lnTo>
                    <a:pt x="903" y="584"/>
                  </a:lnTo>
                  <a:lnTo>
                    <a:pt x="902" y="581"/>
                  </a:lnTo>
                  <a:lnTo>
                    <a:pt x="901" y="579"/>
                  </a:lnTo>
                  <a:lnTo>
                    <a:pt x="898" y="577"/>
                  </a:lnTo>
                  <a:lnTo>
                    <a:pt x="896" y="575"/>
                  </a:lnTo>
                  <a:lnTo>
                    <a:pt x="894" y="573"/>
                  </a:lnTo>
                  <a:lnTo>
                    <a:pt x="891" y="572"/>
                  </a:lnTo>
                  <a:lnTo>
                    <a:pt x="889" y="57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33" name="Freeform 373">
              <a:extLst>
                <a:ext uri="{FF2B5EF4-FFF2-40B4-BE49-F238E27FC236}">
                  <a16:creationId xmlns:a16="http://schemas.microsoft.com/office/drawing/2014/main" id="{6AA1356D-8F1B-4281-BEC5-5B4EBF7467B1}"/>
                </a:ext>
              </a:extLst>
            </p:cNvPr>
            <p:cNvSpPr>
              <a:spLocks/>
            </p:cNvSpPr>
            <p:nvPr/>
          </p:nvSpPr>
          <p:spPr bwMode="auto">
            <a:xfrm>
              <a:off x="4338638" y="2492375"/>
              <a:ext cx="252413" cy="157163"/>
            </a:xfrm>
            <a:custGeom>
              <a:avLst/>
              <a:gdLst>
                <a:gd name="T0" fmla="*/ 77 w 797"/>
                <a:gd name="T1" fmla="*/ 494 h 497"/>
                <a:gd name="T2" fmla="*/ 97 w 797"/>
                <a:gd name="T3" fmla="*/ 483 h 497"/>
                <a:gd name="T4" fmla="*/ 112 w 797"/>
                <a:gd name="T5" fmla="*/ 466 h 497"/>
                <a:gd name="T6" fmla="*/ 120 w 797"/>
                <a:gd name="T7" fmla="*/ 443 h 497"/>
                <a:gd name="T8" fmla="*/ 116 w 797"/>
                <a:gd name="T9" fmla="*/ 416 h 497"/>
                <a:gd name="T10" fmla="*/ 267 w 797"/>
                <a:gd name="T11" fmla="*/ 298 h 497"/>
                <a:gd name="T12" fmla="*/ 300 w 797"/>
                <a:gd name="T13" fmla="*/ 299 h 497"/>
                <a:gd name="T14" fmla="*/ 325 w 797"/>
                <a:gd name="T15" fmla="*/ 287 h 497"/>
                <a:gd name="T16" fmla="*/ 451 w 797"/>
                <a:gd name="T17" fmla="*/ 327 h 497"/>
                <a:gd name="T18" fmla="*/ 454 w 797"/>
                <a:gd name="T19" fmla="*/ 349 h 497"/>
                <a:gd name="T20" fmla="*/ 464 w 797"/>
                <a:gd name="T21" fmla="*/ 369 h 497"/>
                <a:gd name="T22" fmla="*/ 482 w 797"/>
                <a:gd name="T23" fmla="*/ 384 h 497"/>
                <a:gd name="T24" fmla="*/ 505 w 797"/>
                <a:gd name="T25" fmla="*/ 391 h 497"/>
                <a:gd name="T26" fmla="*/ 529 w 797"/>
                <a:gd name="T27" fmla="*/ 389 h 497"/>
                <a:gd name="T28" fmla="*/ 550 w 797"/>
                <a:gd name="T29" fmla="*/ 378 h 497"/>
                <a:gd name="T30" fmla="*/ 564 w 797"/>
                <a:gd name="T31" fmla="*/ 360 h 497"/>
                <a:gd name="T32" fmla="*/ 571 w 797"/>
                <a:gd name="T33" fmla="*/ 337 h 497"/>
                <a:gd name="T34" fmla="*/ 565 w 797"/>
                <a:gd name="T35" fmla="*/ 304 h 497"/>
                <a:gd name="T36" fmla="*/ 724 w 797"/>
                <a:gd name="T37" fmla="*/ 119 h 497"/>
                <a:gd name="T38" fmla="*/ 750 w 797"/>
                <a:gd name="T39" fmla="*/ 119 h 497"/>
                <a:gd name="T40" fmla="*/ 771 w 797"/>
                <a:gd name="T41" fmla="*/ 110 h 497"/>
                <a:gd name="T42" fmla="*/ 787 w 797"/>
                <a:gd name="T43" fmla="*/ 94 h 497"/>
                <a:gd name="T44" fmla="*/ 796 w 797"/>
                <a:gd name="T45" fmla="*/ 72 h 497"/>
                <a:gd name="T46" fmla="*/ 796 w 797"/>
                <a:gd name="T47" fmla="*/ 48 h 497"/>
                <a:gd name="T48" fmla="*/ 787 w 797"/>
                <a:gd name="T49" fmla="*/ 27 h 497"/>
                <a:gd name="T50" fmla="*/ 771 w 797"/>
                <a:gd name="T51" fmla="*/ 10 h 497"/>
                <a:gd name="T52" fmla="*/ 750 w 797"/>
                <a:gd name="T53" fmla="*/ 1 h 497"/>
                <a:gd name="T54" fmla="*/ 725 w 797"/>
                <a:gd name="T55" fmla="*/ 1 h 497"/>
                <a:gd name="T56" fmla="*/ 703 w 797"/>
                <a:gd name="T57" fmla="*/ 10 h 497"/>
                <a:gd name="T58" fmla="*/ 687 w 797"/>
                <a:gd name="T59" fmla="*/ 27 h 497"/>
                <a:gd name="T60" fmla="*/ 678 w 797"/>
                <a:gd name="T61" fmla="*/ 48 h 497"/>
                <a:gd name="T62" fmla="*/ 680 w 797"/>
                <a:gd name="T63" fmla="*/ 79 h 497"/>
                <a:gd name="T64" fmla="*/ 531 w 797"/>
                <a:gd name="T65" fmla="*/ 275 h 497"/>
                <a:gd name="T66" fmla="*/ 504 w 797"/>
                <a:gd name="T67" fmla="*/ 272 h 497"/>
                <a:gd name="T68" fmla="*/ 478 w 797"/>
                <a:gd name="T69" fmla="*/ 281 h 497"/>
                <a:gd name="T70" fmla="*/ 345 w 797"/>
                <a:gd name="T71" fmla="*/ 248 h 497"/>
                <a:gd name="T72" fmla="*/ 344 w 797"/>
                <a:gd name="T73" fmla="*/ 229 h 497"/>
                <a:gd name="T74" fmla="*/ 336 w 797"/>
                <a:gd name="T75" fmla="*/ 207 h 497"/>
                <a:gd name="T76" fmla="*/ 319 w 797"/>
                <a:gd name="T77" fmla="*/ 191 h 497"/>
                <a:gd name="T78" fmla="*/ 298 w 797"/>
                <a:gd name="T79" fmla="*/ 181 h 497"/>
                <a:gd name="T80" fmla="*/ 273 w 797"/>
                <a:gd name="T81" fmla="*/ 181 h 497"/>
                <a:gd name="T82" fmla="*/ 252 w 797"/>
                <a:gd name="T83" fmla="*/ 191 h 497"/>
                <a:gd name="T84" fmla="*/ 236 w 797"/>
                <a:gd name="T85" fmla="*/ 207 h 497"/>
                <a:gd name="T86" fmla="*/ 226 w 797"/>
                <a:gd name="T87" fmla="*/ 229 h 497"/>
                <a:gd name="T88" fmla="*/ 227 w 797"/>
                <a:gd name="T89" fmla="*/ 254 h 497"/>
                <a:gd name="T90" fmla="*/ 86 w 797"/>
                <a:gd name="T91" fmla="*/ 382 h 497"/>
                <a:gd name="T92" fmla="*/ 53 w 797"/>
                <a:gd name="T93" fmla="*/ 377 h 497"/>
                <a:gd name="T94" fmla="*/ 31 w 797"/>
                <a:gd name="T95" fmla="*/ 383 h 497"/>
                <a:gd name="T96" fmla="*/ 13 w 797"/>
                <a:gd name="T97" fmla="*/ 398 h 497"/>
                <a:gd name="T98" fmla="*/ 2 w 797"/>
                <a:gd name="T99" fmla="*/ 419 h 497"/>
                <a:gd name="T100" fmla="*/ 0 w 797"/>
                <a:gd name="T101" fmla="*/ 443 h 497"/>
                <a:gd name="T102" fmla="*/ 6 w 797"/>
                <a:gd name="T103" fmla="*/ 466 h 497"/>
                <a:gd name="T104" fmla="*/ 21 w 797"/>
                <a:gd name="T105" fmla="*/ 483 h 497"/>
                <a:gd name="T106" fmla="*/ 42 w 797"/>
                <a:gd name="T107" fmla="*/ 494 h 4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797" h="497">
                  <a:moveTo>
                    <a:pt x="60" y="497"/>
                  </a:moveTo>
                  <a:lnTo>
                    <a:pt x="65" y="497"/>
                  </a:lnTo>
                  <a:lnTo>
                    <a:pt x="72" y="496"/>
                  </a:lnTo>
                  <a:lnTo>
                    <a:pt x="77" y="494"/>
                  </a:lnTo>
                  <a:lnTo>
                    <a:pt x="83" y="493"/>
                  </a:lnTo>
                  <a:lnTo>
                    <a:pt x="89" y="489"/>
                  </a:lnTo>
                  <a:lnTo>
                    <a:pt x="93" y="486"/>
                  </a:lnTo>
                  <a:lnTo>
                    <a:pt x="97" y="483"/>
                  </a:lnTo>
                  <a:lnTo>
                    <a:pt x="102" y="480"/>
                  </a:lnTo>
                  <a:lnTo>
                    <a:pt x="106" y="475"/>
                  </a:lnTo>
                  <a:lnTo>
                    <a:pt x="109" y="470"/>
                  </a:lnTo>
                  <a:lnTo>
                    <a:pt x="112" y="466"/>
                  </a:lnTo>
                  <a:lnTo>
                    <a:pt x="115" y="460"/>
                  </a:lnTo>
                  <a:lnTo>
                    <a:pt x="117" y="455"/>
                  </a:lnTo>
                  <a:lnTo>
                    <a:pt x="119" y="449"/>
                  </a:lnTo>
                  <a:lnTo>
                    <a:pt x="120" y="443"/>
                  </a:lnTo>
                  <a:lnTo>
                    <a:pt x="120" y="437"/>
                  </a:lnTo>
                  <a:lnTo>
                    <a:pt x="119" y="429"/>
                  </a:lnTo>
                  <a:lnTo>
                    <a:pt x="118" y="423"/>
                  </a:lnTo>
                  <a:lnTo>
                    <a:pt x="116" y="416"/>
                  </a:lnTo>
                  <a:lnTo>
                    <a:pt x="114" y="410"/>
                  </a:lnTo>
                  <a:lnTo>
                    <a:pt x="251" y="290"/>
                  </a:lnTo>
                  <a:lnTo>
                    <a:pt x="259" y="295"/>
                  </a:lnTo>
                  <a:lnTo>
                    <a:pt x="267" y="298"/>
                  </a:lnTo>
                  <a:lnTo>
                    <a:pt x="277" y="301"/>
                  </a:lnTo>
                  <a:lnTo>
                    <a:pt x="285" y="302"/>
                  </a:lnTo>
                  <a:lnTo>
                    <a:pt x="293" y="301"/>
                  </a:lnTo>
                  <a:lnTo>
                    <a:pt x="300" y="299"/>
                  </a:lnTo>
                  <a:lnTo>
                    <a:pt x="307" y="297"/>
                  </a:lnTo>
                  <a:lnTo>
                    <a:pt x="313" y="294"/>
                  </a:lnTo>
                  <a:lnTo>
                    <a:pt x="318" y="291"/>
                  </a:lnTo>
                  <a:lnTo>
                    <a:pt x="325" y="287"/>
                  </a:lnTo>
                  <a:lnTo>
                    <a:pt x="329" y="282"/>
                  </a:lnTo>
                  <a:lnTo>
                    <a:pt x="333" y="277"/>
                  </a:lnTo>
                  <a:lnTo>
                    <a:pt x="451" y="324"/>
                  </a:lnTo>
                  <a:lnTo>
                    <a:pt x="451" y="327"/>
                  </a:lnTo>
                  <a:lnTo>
                    <a:pt x="451" y="332"/>
                  </a:lnTo>
                  <a:lnTo>
                    <a:pt x="451" y="337"/>
                  </a:lnTo>
                  <a:lnTo>
                    <a:pt x="452" y="343"/>
                  </a:lnTo>
                  <a:lnTo>
                    <a:pt x="454" y="349"/>
                  </a:lnTo>
                  <a:lnTo>
                    <a:pt x="456" y="354"/>
                  </a:lnTo>
                  <a:lnTo>
                    <a:pt x="458" y="360"/>
                  </a:lnTo>
                  <a:lnTo>
                    <a:pt x="461" y="365"/>
                  </a:lnTo>
                  <a:lnTo>
                    <a:pt x="464" y="369"/>
                  </a:lnTo>
                  <a:lnTo>
                    <a:pt x="469" y="374"/>
                  </a:lnTo>
                  <a:lnTo>
                    <a:pt x="473" y="378"/>
                  </a:lnTo>
                  <a:lnTo>
                    <a:pt x="477" y="381"/>
                  </a:lnTo>
                  <a:lnTo>
                    <a:pt x="482" y="384"/>
                  </a:lnTo>
                  <a:lnTo>
                    <a:pt x="488" y="386"/>
                  </a:lnTo>
                  <a:lnTo>
                    <a:pt x="493" y="389"/>
                  </a:lnTo>
                  <a:lnTo>
                    <a:pt x="499" y="391"/>
                  </a:lnTo>
                  <a:lnTo>
                    <a:pt x="505" y="391"/>
                  </a:lnTo>
                  <a:lnTo>
                    <a:pt x="511" y="392"/>
                  </a:lnTo>
                  <a:lnTo>
                    <a:pt x="518" y="391"/>
                  </a:lnTo>
                  <a:lnTo>
                    <a:pt x="523" y="391"/>
                  </a:lnTo>
                  <a:lnTo>
                    <a:pt x="529" y="389"/>
                  </a:lnTo>
                  <a:lnTo>
                    <a:pt x="535" y="386"/>
                  </a:lnTo>
                  <a:lnTo>
                    <a:pt x="540" y="384"/>
                  </a:lnTo>
                  <a:lnTo>
                    <a:pt x="545" y="381"/>
                  </a:lnTo>
                  <a:lnTo>
                    <a:pt x="550" y="378"/>
                  </a:lnTo>
                  <a:lnTo>
                    <a:pt x="553" y="374"/>
                  </a:lnTo>
                  <a:lnTo>
                    <a:pt x="558" y="369"/>
                  </a:lnTo>
                  <a:lnTo>
                    <a:pt x="561" y="365"/>
                  </a:lnTo>
                  <a:lnTo>
                    <a:pt x="564" y="360"/>
                  </a:lnTo>
                  <a:lnTo>
                    <a:pt x="567" y="354"/>
                  </a:lnTo>
                  <a:lnTo>
                    <a:pt x="568" y="349"/>
                  </a:lnTo>
                  <a:lnTo>
                    <a:pt x="570" y="343"/>
                  </a:lnTo>
                  <a:lnTo>
                    <a:pt x="571" y="337"/>
                  </a:lnTo>
                  <a:lnTo>
                    <a:pt x="571" y="332"/>
                  </a:lnTo>
                  <a:lnTo>
                    <a:pt x="570" y="322"/>
                  </a:lnTo>
                  <a:lnTo>
                    <a:pt x="568" y="312"/>
                  </a:lnTo>
                  <a:lnTo>
                    <a:pt x="565" y="304"/>
                  </a:lnTo>
                  <a:lnTo>
                    <a:pt x="560" y="296"/>
                  </a:lnTo>
                  <a:lnTo>
                    <a:pt x="711" y="114"/>
                  </a:lnTo>
                  <a:lnTo>
                    <a:pt x="717" y="117"/>
                  </a:lnTo>
                  <a:lnTo>
                    <a:pt x="724" y="119"/>
                  </a:lnTo>
                  <a:lnTo>
                    <a:pt x="730" y="120"/>
                  </a:lnTo>
                  <a:lnTo>
                    <a:pt x="737" y="120"/>
                  </a:lnTo>
                  <a:lnTo>
                    <a:pt x="743" y="120"/>
                  </a:lnTo>
                  <a:lnTo>
                    <a:pt x="750" y="119"/>
                  </a:lnTo>
                  <a:lnTo>
                    <a:pt x="755" y="118"/>
                  </a:lnTo>
                  <a:lnTo>
                    <a:pt x="760" y="116"/>
                  </a:lnTo>
                  <a:lnTo>
                    <a:pt x="766" y="113"/>
                  </a:lnTo>
                  <a:lnTo>
                    <a:pt x="771" y="110"/>
                  </a:lnTo>
                  <a:lnTo>
                    <a:pt x="775" y="106"/>
                  </a:lnTo>
                  <a:lnTo>
                    <a:pt x="780" y="103"/>
                  </a:lnTo>
                  <a:lnTo>
                    <a:pt x="784" y="99"/>
                  </a:lnTo>
                  <a:lnTo>
                    <a:pt x="787" y="94"/>
                  </a:lnTo>
                  <a:lnTo>
                    <a:pt x="790" y="89"/>
                  </a:lnTo>
                  <a:lnTo>
                    <a:pt x="792" y="84"/>
                  </a:lnTo>
                  <a:lnTo>
                    <a:pt x="795" y="79"/>
                  </a:lnTo>
                  <a:lnTo>
                    <a:pt x="796" y="72"/>
                  </a:lnTo>
                  <a:lnTo>
                    <a:pt x="797" y="67"/>
                  </a:lnTo>
                  <a:lnTo>
                    <a:pt x="797" y="60"/>
                  </a:lnTo>
                  <a:lnTo>
                    <a:pt x="797" y="54"/>
                  </a:lnTo>
                  <a:lnTo>
                    <a:pt x="796" y="48"/>
                  </a:lnTo>
                  <a:lnTo>
                    <a:pt x="795" y="42"/>
                  </a:lnTo>
                  <a:lnTo>
                    <a:pt x="792" y="37"/>
                  </a:lnTo>
                  <a:lnTo>
                    <a:pt x="790" y="31"/>
                  </a:lnTo>
                  <a:lnTo>
                    <a:pt x="787" y="27"/>
                  </a:lnTo>
                  <a:lnTo>
                    <a:pt x="784" y="22"/>
                  </a:lnTo>
                  <a:lnTo>
                    <a:pt x="780" y="17"/>
                  </a:lnTo>
                  <a:lnTo>
                    <a:pt x="775" y="14"/>
                  </a:lnTo>
                  <a:lnTo>
                    <a:pt x="771" y="10"/>
                  </a:lnTo>
                  <a:lnTo>
                    <a:pt x="766" y="8"/>
                  </a:lnTo>
                  <a:lnTo>
                    <a:pt x="760" y="5"/>
                  </a:lnTo>
                  <a:lnTo>
                    <a:pt x="755" y="2"/>
                  </a:lnTo>
                  <a:lnTo>
                    <a:pt x="750" y="1"/>
                  </a:lnTo>
                  <a:lnTo>
                    <a:pt x="743" y="0"/>
                  </a:lnTo>
                  <a:lnTo>
                    <a:pt x="737" y="0"/>
                  </a:lnTo>
                  <a:lnTo>
                    <a:pt x="731" y="0"/>
                  </a:lnTo>
                  <a:lnTo>
                    <a:pt x="725" y="1"/>
                  </a:lnTo>
                  <a:lnTo>
                    <a:pt x="719" y="2"/>
                  </a:lnTo>
                  <a:lnTo>
                    <a:pt x="713" y="5"/>
                  </a:lnTo>
                  <a:lnTo>
                    <a:pt x="709" y="8"/>
                  </a:lnTo>
                  <a:lnTo>
                    <a:pt x="703" y="10"/>
                  </a:lnTo>
                  <a:lnTo>
                    <a:pt x="699" y="14"/>
                  </a:lnTo>
                  <a:lnTo>
                    <a:pt x="695" y="17"/>
                  </a:lnTo>
                  <a:lnTo>
                    <a:pt x="691" y="22"/>
                  </a:lnTo>
                  <a:lnTo>
                    <a:pt x="687" y="27"/>
                  </a:lnTo>
                  <a:lnTo>
                    <a:pt x="684" y="31"/>
                  </a:lnTo>
                  <a:lnTo>
                    <a:pt x="682" y="37"/>
                  </a:lnTo>
                  <a:lnTo>
                    <a:pt x="680" y="42"/>
                  </a:lnTo>
                  <a:lnTo>
                    <a:pt x="678" y="48"/>
                  </a:lnTo>
                  <a:lnTo>
                    <a:pt x="677" y="54"/>
                  </a:lnTo>
                  <a:lnTo>
                    <a:pt x="677" y="60"/>
                  </a:lnTo>
                  <a:lnTo>
                    <a:pt x="678" y="70"/>
                  </a:lnTo>
                  <a:lnTo>
                    <a:pt x="680" y="79"/>
                  </a:lnTo>
                  <a:lnTo>
                    <a:pt x="683" y="87"/>
                  </a:lnTo>
                  <a:lnTo>
                    <a:pt x="688" y="96"/>
                  </a:lnTo>
                  <a:lnTo>
                    <a:pt x="537" y="277"/>
                  </a:lnTo>
                  <a:lnTo>
                    <a:pt x="531" y="275"/>
                  </a:lnTo>
                  <a:lnTo>
                    <a:pt x="524" y="273"/>
                  </a:lnTo>
                  <a:lnTo>
                    <a:pt x="518" y="272"/>
                  </a:lnTo>
                  <a:lnTo>
                    <a:pt x="511" y="271"/>
                  </a:lnTo>
                  <a:lnTo>
                    <a:pt x="504" y="272"/>
                  </a:lnTo>
                  <a:lnTo>
                    <a:pt x="496" y="273"/>
                  </a:lnTo>
                  <a:lnTo>
                    <a:pt x="490" y="275"/>
                  </a:lnTo>
                  <a:lnTo>
                    <a:pt x="484" y="278"/>
                  </a:lnTo>
                  <a:lnTo>
                    <a:pt x="478" y="281"/>
                  </a:lnTo>
                  <a:lnTo>
                    <a:pt x="472" y="286"/>
                  </a:lnTo>
                  <a:lnTo>
                    <a:pt x="467" y="291"/>
                  </a:lnTo>
                  <a:lnTo>
                    <a:pt x="463" y="295"/>
                  </a:lnTo>
                  <a:lnTo>
                    <a:pt x="345" y="248"/>
                  </a:lnTo>
                  <a:lnTo>
                    <a:pt x="345" y="245"/>
                  </a:lnTo>
                  <a:lnTo>
                    <a:pt x="345" y="240"/>
                  </a:lnTo>
                  <a:lnTo>
                    <a:pt x="345" y="235"/>
                  </a:lnTo>
                  <a:lnTo>
                    <a:pt x="344" y="229"/>
                  </a:lnTo>
                  <a:lnTo>
                    <a:pt x="343" y="223"/>
                  </a:lnTo>
                  <a:lnTo>
                    <a:pt x="341" y="218"/>
                  </a:lnTo>
                  <a:lnTo>
                    <a:pt x="339" y="213"/>
                  </a:lnTo>
                  <a:lnTo>
                    <a:pt x="336" y="207"/>
                  </a:lnTo>
                  <a:lnTo>
                    <a:pt x="332" y="203"/>
                  </a:lnTo>
                  <a:lnTo>
                    <a:pt x="328" y="199"/>
                  </a:lnTo>
                  <a:lnTo>
                    <a:pt x="324" y="194"/>
                  </a:lnTo>
                  <a:lnTo>
                    <a:pt x="319" y="191"/>
                  </a:lnTo>
                  <a:lnTo>
                    <a:pt x="314" y="188"/>
                  </a:lnTo>
                  <a:lnTo>
                    <a:pt x="309" y="186"/>
                  </a:lnTo>
                  <a:lnTo>
                    <a:pt x="303" y="184"/>
                  </a:lnTo>
                  <a:lnTo>
                    <a:pt x="298" y="181"/>
                  </a:lnTo>
                  <a:lnTo>
                    <a:pt x="292" y="181"/>
                  </a:lnTo>
                  <a:lnTo>
                    <a:pt x="285" y="180"/>
                  </a:lnTo>
                  <a:lnTo>
                    <a:pt x="280" y="181"/>
                  </a:lnTo>
                  <a:lnTo>
                    <a:pt x="273" y="181"/>
                  </a:lnTo>
                  <a:lnTo>
                    <a:pt x="268" y="184"/>
                  </a:lnTo>
                  <a:lnTo>
                    <a:pt x="262" y="186"/>
                  </a:lnTo>
                  <a:lnTo>
                    <a:pt x="257" y="188"/>
                  </a:lnTo>
                  <a:lnTo>
                    <a:pt x="252" y="191"/>
                  </a:lnTo>
                  <a:lnTo>
                    <a:pt x="248" y="194"/>
                  </a:lnTo>
                  <a:lnTo>
                    <a:pt x="243" y="199"/>
                  </a:lnTo>
                  <a:lnTo>
                    <a:pt x="239" y="203"/>
                  </a:lnTo>
                  <a:lnTo>
                    <a:pt x="236" y="207"/>
                  </a:lnTo>
                  <a:lnTo>
                    <a:pt x="233" y="213"/>
                  </a:lnTo>
                  <a:lnTo>
                    <a:pt x="230" y="218"/>
                  </a:lnTo>
                  <a:lnTo>
                    <a:pt x="228" y="223"/>
                  </a:lnTo>
                  <a:lnTo>
                    <a:pt x="226" y="229"/>
                  </a:lnTo>
                  <a:lnTo>
                    <a:pt x="225" y="235"/>
                  </a:lnTo>
                  <a:lnTo>
                    <a:pt x="225" y="240"/>
                  </a:lnTo>
                  <a:lnTo>
                    <a:pt x="226" y="248"/>
                  </a:lnTo>
                  <a:lnTo>
                    <a:pt x="227" y="254"/>
                  </a:lnTo>
                  <a:lnTo>
                    <a:pt x="229" y="261"/>
                  </a:lnTo>
                  <a:lnTo>
                    <a:pt x="231" y="267"/>
                  </a:lnTo>
                  <a:lnTo>
                    <a:pt x="94" y="387"/>
                  </a:lnTo>
                  <a:lnTo>
                    <a:pt x="86" y="382"/>
                  </a:lnTo>
                  <a:lnTo>
                    <a:pt x="78" y="379"/>
                  </a:lnTo>
                  <a:lnTo>
                    <a:pt x="68" y="377"/>
                  </a:lnTo>
                  <a:lnTo>
                    <a:pt x="60" y="377"/>
                  </a:lnTo>
                  <a:lnTo>
                    <a:pt x="53" y="377"/>
                  </a:lnTo>
                  <a:lnTo>
                    <a:pt x="47" y="378"/>
                  </a:lnTo>
                  <a:lnTo>
                    <a:pt x="42" y="379"/>
                  </a:lnTo>
                  <a:lnTo>
                    <a:pt x="36" y="381"/>
                  </a:lnTo>
                  <a:lnTo>
                    <a:pt x="31" y="383"/>
                  </a:lnTo>
                  <a:lnTo>
                    <a:pt x="26" y="386"/>
                  </a:lnTo>
                  <a:lnTo>
                    <a:pt x="21" y="391"/>
                  </a:lnTo>
                  <a:lnTo>
                    <a:pt x="17" y="394"/>
                  </a:lnTo>
                  <a:lnTo>
                    <a:pt x="13" y="398"/>
                  </a:lnTo>
                  <a:lnTo>
                    <a:pt x="9" y="402"/>
                  </a:lnTo>
                  <a:lnTo>
                    <a:pt x="6" y="408"/>
                  </a:lnTo>
                  <a:lnTo>
                    <a:pt x="4" y="413"/>
                  </a:lnTo>
                  <a:lnTo>
                    <a:pt x="2" y="419"/>
                  </a:lnTo>
                  <a:lnTo>
                    <a:pt x="1" y="425"/>
                  </a:lnTo>
                  <a:lnTo>
                    <a:pt x="0" y="430"/>
                  </a:lnTo>
                  <a:lnTo>
                    <a:pt x="0" y="437"/>
                  </a:lnTo>
                  <a:lnTo>
                    <a:pt x="0" y="443"/>
                  </a:lnTo>
                  <a:lnTo>
                    <a:pt x="1" y="449"/>
                  </a:lnTo>
                  <a:lnTo>
                    <a:pt x="2" y="455"/>
                  </a:lnTo>
                  <a:lnTo>
                    <a:pt x="4" y="460"/>
                  </a:lnTo>
                  <a:lnTo>
                    <a:pt x="6" y="466"/>
                  </a:lnTo>
                  <a:lnTo>
                    <a:pt x="9" y="470"/>
                  </a:lnTo>
                  <a:lnTo>
                    <a:pt x="13" y="475"/>
                  </a:lnTo>
                  <a:lnTo>
                    <a:pt x="17" y="480"/>
                  </a:lnTo>
                  <a:lnTo>
                    <a:pt x="21" y="483"/>
                  </a:lnTo>
                  <a:lnTo>
                    <a:pt x="26" y="486"/>
                  </a:lnTo>
                  <a:lnTo>
                    <a:pt x="31" y="489"/>
                  </a:lnTo>
                  <a:lnTo>
                    <a:pt x="36" y="493"/>
                  </a:lnTo>
                  <a:lnTo>
                    <a:pt x="42" y="494"/>
                  </a:lnTo>
                  <a:lnTo>
                    <a:pt x="47" y="496"/>
                  </a:lnTo>
                  <a:lnTo>
                    <a:pt x="53" y="497"/>
                  </a:lnTo>
                  <a:lnTo>
                    <a:pt x="60" y="49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35" name="Freeform 4665" descr="Icon of graph. ">
            <a:extLst>
              <a:ext uri="{FF2B5EF4-FFF2-40B4-BE49-F238E27FC236}">
                <a16:creationId xmlns:a16="http://schemas.microsoft.com/office/drawing/2014/main" id="{557E39B2-E017-4E5C-B53E-DDE3B9D4C92C}"/>
              </a:ext>
            </a:extLst>
          </p:cNvPr>
          <p:cNvSpPr>
            <a:spLocks/>
          </p:cNvSpPr>
          <p:nvPr/>
        </p:nvSpPr>
        <p:spPr bwMode="auto">
          <a:xfrm>
            <a:off x="7877961" y="3531386"/>
            <a:ext cx="347679" cy="347679"/>
          </a:xfrm>
          <a:custGeom>
            <a:avLst/>
            <a:gdLst>
              <a:gd name="T0" fmla="*/ 761 w 904"/>
              <a:gd name="T1" fmla="*/ 213 h 903"/>
              <a:gd name="T2" fmla="*/ 754 w 904"/>
              <a:gd name="T3" fmla="*/ 225 h 903"/>
              <a:gd name="T4" fmla="*/ 576 w 904"/>
              <a:gd name="T5" fmla="*/ 277 h 903"/>
              <a:gd name="T6" fmla="*/ 498 w 904"/>
              <a:gd name="T7" fmla="*/ 298 h 903"/>
              <a:gd name="T8" fmla="*/ 431 w 904"/>
              <a:gd name="T9" fmla="*/ 329 h 903"/>
              <a:gd name="T10" fmla="*/ 578 w 904"/>
              <a:gd name="T11" fmla="*/ 170 h 903"/>
              <a:gd name="T12" fmla="*/ 618 w 904"/>
              <a:gd name="T13" fmla="*/ 180 h 903"/>
              <a:gd name="T14" fmla="*/ 661 w 904"/>
              <a:gd name="T15" fmla="*/ 169 h 903"/>
              <a:gd name="T16" fmla="*/ 693 w 904"/>
              <a:gd name="T17" fmla="*/ 141 h 903"/>
              <a:gd name="T18" fmla="*/ 707 w 904"/>
              <a:gd name="T19" fmla="*/ 99 h 903"/>
              <a:gd name="T20" fmla="*/ 701 w 904"/>
              <a:gd name="T21" fmla="*/ 55 h 903"/>
              <a:gd name="T22" fmla="*/ 676 w 904"/>
              <a:gd name="T23" fmla="*/ 20 h 903"/>
              <a:gd name="T24" fmla="*/ 636 w 904"/>
              <a:gd name="T25" fmla="*/ 2 h 903"/>
              <a:gd name="T26" fmla="*/ 591 w 904"/>
              <a:gd name="T27" fmla="*/ 4 h 903"/>
              <a:gd name="T28" fmla="*/ 554 w 904"/>
              <a:gd name="T29" fmla="*/ 25 h 903"/>
              <a:gd name="T30" fmla="*/ 531 w 904"/>
              <a:gd name="T31" fmla="*/ 63 h 903"/>
              <a:gd name="T32" fmla="*/ 532 w 904"/>
              <a:gd name="T33" fmla="*/ 118 h 903"/>
              <a:gd name="T34" fmla="*/ 369 w 904"/>
              <a:gd name="T35" fmla="*/ 289 h 903"/>
              <a:gd name="T36" fmla="*/ 325 w 904"/>
              <a:gd name="T37" fmla="*/ 289 h 903"/>
              <a:gd name="T38" fmla="*/ 294 w 904"/>
              <a:gd name="T39" fmla="*/ 308 h 903"/>
              <a:gd name="T40" fmla="*/ 275 w 904"/>
              <a:gd name="T41" fmla="*/ 338 h 903"/>
              <a:gd name="T42" fmla="*/ 275 w 904"/>
              <a:gd name="T43" fmla="*/ 383 h 903"/>
              <a:gd name="T44" fmla="*/ 113 w 904"/>
              <a:gd name="T45" fmla="*/ 545 h 903"/>
              <a:gd name="T46" fmla="*/ 64 w 904"/>
              <a:gd name="T47" fmla="*/ 546 h 903"/>
              <a:gd name="T48" fmla="*/ 26 w 904"/>
              <a:gd name="T49" fmla="*/ 568 h 903"/>
              <a:gd name="T50" fmla="*/ 5 w 904"/>
              <a:gd name="T51" fmla="*/ 605 h 903"/>
              <a:gd name="T52" fmla="*/ 3 w 904"/>
              <a:gd name="T53" fmla="*/ 650 h 903"/>
              <a:gd name="T54" fmla="*/ 21 w 904"/>
              <a:gd name="T55" fmla="*/ 690 h 903"/>
              <a:gd name="T56" fmla="*/ 56 w 904"/>
              <a:gd name="T57" fmla="*/ 716 h 903"/>
              <a:gd name="T58" fmla="*/ 100 w 904"/>
              <a:gd name="T59" fmla="*/ 722 h 903"/>
              <a:gd name="T60" fmla="*/ 142 w 904"/>
              <a:gd name="T61" fmla="*/ 706 h 903"/>
              <a:gd name="T62" fmla="*/ 170 w 904"/>
              <a:gd name="T63" fmla="*/ 675 h 903"/>
              <a:gd name="T64" fmla="*/ 181 w 904"/>
              <a:gd name="T65" fmla="*/ 632 h 903"/>
              <a:gd name="T66" fmla="*/ 171 w 904"/>
              <a:gd name="T67" fmla="*/ 591 h 903"/>
              <a:gd name="T68" fmla="*/ 316 w 904"/>
              <a:gd name="T69" fmla="*/ 430 h 903"/>
              <a:gd name="T70" fmla="*/ 286 w 904"/>
              <a:gd name="T71" fmla="*/ 538 h 903"/>
              <a:gd name="T72" fmla="*/ 271 w 904"/>
              <a:gd name="T73" fmla="*/ 753 h 903"/>
              <a:gd name="T74" fmla="*/ 216 w 904"/>
              <a:gd name="T75" fmla="*/ 757 h 903"/>
              <a:gd name="T76" fmla="*/ 212 w 904"/>
              <a:gd name="T77" fmla="*/ 888 h 903"/>
              <a:gd name="T78" fmla="*/ 218 w 904"/>
              <a:gd name="T79" fmla="*/ 901 h 903"/>
              <a:gd name="T80" fmla="*/ 349 w 904"/>
              <a:gd name="T81" fmla="*/ 903 h 903"/>
              <a:gd name="T82" fmla="*/ 361 w 904"/>
              <a:gd name="T83" fmla="*/ 894 h 903"/>
              <a:gd name="T84" fmla="*/ 361 w 904"/>
              <a:gd name="T85" fmla="*/ 762 h 903"/>
              <a:gd name="T86" fmla="*/ 349 w 904"/>
              <a:gd name="T87" fmla="*/ 753 h 903"/>
              <a:gd name="T88" fmla="*/ 305 w 904"/>
              <a:gd name="T89" fmla="*/ 597 h 903"/>
              <a:gd name="T90" fmla="*/ 343 w 904"/>
              <a:gd name="T91" fmla="*/ 469 h 903"/>
              <a:gd name="T92" fmla="*/ 383 w 904"/>
              <a:gd name="T93" fmla="*/ 426 h 903"/>
              <a:gd name="T94" fmla="*/ 418 w 904"/>
              <a:gd name="T95" fmla="*/ 383 h 903"/>
              <a:gd name="T96" fmla="*/ 471 w 904"/>
              <a:gd name="T97" fmla="*/ 342 h 903"/>
              <a:gd name="T98" fmla="*/ 544 w 904"/>
              <a:gd name="T99" fmla="*/ 315 h 903"/>
              <a:gd name="T100" fmla="*/ 627 w 904"/>
              <a:gd name="T101" fmla="*/ 302 h 903"/>
              <a:gd name="T102" fmla="*/ 754 w 904"/>
              <a:gd name="T103" fmla="*/ 348 h 903"/>
              <a:gd name="T104" fmla="*/ 763 w 904"/>
              <a:gd name="T105" fmla="*/ 360 h 903"/>
              <a:gd name="T106" fmla="*/ 895 w 904"/>
              <a:gd name="T107" fmla="*/ 360 h 903"/>
              <a:gd name="T108" fmla="*/ 904 w 904"/>
              <a:gd name="T109" fmla="*/ 348 h 903"/>
              <a:gd name="T110" fmla="*/ 902 w 904"/>
              <a:gd name="T111" fmla="*/ 217 h 903"/>
              <a:gd name="T112" fmla="*/ 889 w 904"/>
              <a:gd name="T113" fmla="*/ 211 h 90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904" h="903">
                <a:moveTo>
                  <a:pt x="889" y="211"/>
                </a:moveTo>
                <a:lnTo>
                  <a:pt x="768" y="211"/>
                </a:lnTo>
                <a:lnTo>
                  <a:pt x="765" y="211"/>
                </a:lnTo>
                <a:lnTo>
                  <a:pt x="763" y="212"/>
                </a:lnTo>
                <a:lnTo>
                  <a:pt x="761" y="213"/>
                </a:lnTo>
                <a:lnTo>
                  <a:pt x="758" y="215"/>
                </a:lnTo>
                <a:lnTo>
                  <a:pt x="756" y="217"/>
                </a:lnTo>
                <a:lnTo>
                  <a:pt x="755" y="220"/>
                </a:lnTo>
                <a:lnTo>
                  <a:pt x="754" y="222"/>
                </a:lnTo>
                <a:lnTo>
                  <a:pt x="754" y="225"/>
                </a:lnTo>
                <a:lnTo>
                  <a:pt x="754" y="271"/>
                </a:lnTo>
                <a:lnTo>
                  <a:pt x="663" y="271"/>
                </a:lnTo>
                <a:lnTo>
                  <a:pt x="627" y="272"/>
                </a:lnTo>
                <a:lnTo>
                  <a:pt x="593" y="275"/>
                </a:lnTo>
                <a:lnTo>
                  <a:pt x="576" y="277"/>
                </a:lnTo>
                <a:lnTo>
                  <a:pt x="561" y="281"/>
                </a:lnTo>
                <a:lnTo>
                  <a:pt x="545" y="284"/>
                </a:lnTo>
                <a:lnTo>
                  <a:pt x="529" y="287"/>
                </a:lnTo>
                <a:lnTo>
                  <a:pt x="513" y="292"/>
                </a:lnTo>
                <a:lnTo>
                  <a:pt x="498" y="298"/>
                </a:lnTo>
                <a:lnTo>
                  <a:pt x="484" y="302"/>
                </a:lnTo>
                <a:lnTo>
                  <a:pt x="470" y="309"/>
                </a:lnTo>
                <a:lnTo>
                  <a:pt x="457" y="315"/>
                </a:lnTo>
                <a:lnTo>
                  <a:pt x="443" y="323"/>
                </a:lnTo>
                <a:lnTo>
                  <a:pt x="431" y="329"/>
                </a:lnTo>
                <a:lnTo>
                  <a:pt x="418" y="337"/>
                </a:lnTo>
                <a:lnTo>
                  <a:pt x="415" y="328"/>
                </a:lnTo>
                <a:lnTo>
                  <a:pt x="409" y="319"/>
                </a:lnTo>
                <a:lnTo>
                  <a:pt x="565" y="163"/>
                </a:lnTo>
                <a:lnTo>
                  <a:pt x="578" y="170"/>
                </a:lnTo>
                <a:lnTo>
                  <a:pt x="590" y="176"/>
                </a:lnTo>
                <a:lnTo>
                  <a:pt x="597" y="178"/>
                </a:lnTo>
                <a:lnTo>
                  <a:pt x="604" y="179"/>
                </a:lnTo>
                <a:lnTo>
                  <a:pt x="610" y="180"/>
                </a:lnTo>
                <a:lnTo>
                  <a:pt x="618" y="180"/>
                </a:lnTo>
                <a:lnTo>
                  <a:pt x="627" y="180"/>
                </a:lnTo>
                <a:lnTo>
                  <a:pt x="636" y="178"/>
                </a:lnTo>
                <a:lnTo>
                  <a:pt x="644" y="176"/>
                </a:lnTo>
                <a:lnTo>
                  <a:pt x="653" y="173"/>
                </a:lnTo>
                <a:lnTo>
                  <a:pt x="661" y="169"/>
                </a:lnTo>
                <a:lnTo>
                  <a:pt x="668" y="164"/>
                </a:lnTo>
                <a:lnTo>
                  <a:pt x="676" y="160"/>
                </a:lnTo>
                <a:lnTo>
                  <a:pt x="681" y="154"/>
                </a:lnTo>
                <a:lnTo>
                  <a:pt x="687" y="147"/>
                </a:lnTo>
                <a:lnTo>
                  <a:pt x="693" y="141"/>
                </a:lnTo>
                <a:lnTo>
                  <a:pt x="697" y="133"/>
                </a:lnTo>
                <a:lnTo>
                  <a:pt x="701" y="125"/>
                </a:lnTo>
                <a:lnTo>
                  <a:pt x="704" y="117"/>
                </a:lnTo>
                <a:lnTo>
                  <a:pt x="706" y="108"/>
                </a:lnTo>
                <a:lnTo>
                  <a:pt x="707" y="99"/>
                </a:lnTo>
                <a:lnTo>
                  <a:pt x="709" y="90"/>
                </a:lnTo>
                <a:lnTo>
                  <a:pt x="707" y="81"/>
                </a:lnTo>
                <a:lnTo>
                  <a:pt x="706" y="72"/>
                </a:lnTo>
                <a:lnTo>
                  <a:pt x="704" y="63"/>
                </a:lnTo>
                <a:lnTo>
                  <a:pt x="701" y="55"/>
                </a:lnTo>
                <a:lnTo>
                  <a:pt x="697" y="47"/>
                </a:lnTo>
                <a:lnTo>
                  <a:pt x="693" y="39"/>
                </a:lnTo>
                <a:lnTo>
                  <a:pt x="687" y="32"/>
                </a:lnTo>
                <a:lnTo>
                  <a:pt x="681" y="25"/>
                </a:lnTo>
                <a:lnTo>
                  <a:pt x="676" y="20"/>
                </a:lnTo>
                <a:lnTo>
                  <a:pt x="668" y="15"/>
                </a:lnTo>
                <a:lnTo>
                  <a:pt x="661" y="11"/>
                </a:lnTo>
                <a:lnTo>
                  <a:pt x="653" y="6"/>
                </a:lnTo>
                <a:lnTo>
                  <a:pt x="644" y="4"/>
                </a:lnTo>
                <a:lnTo>
                  <a:pt x="636" y="2"/>
                </a:lnTo>
                <a:lnTo>
                  <a:pt x="627" y="0"/>
                </a:lnTo>
                <a:lnTo>
                  <a:pt x="618" y="0"/>
                </a:lnTo>
                <a:lnTo>
                  <a:pt x="609" y="0"/>
                </a:lnTo>
                <a:lnTo>
                  <a:pt x="600" y="2"/>
                </a:lnTo>
                <a:lnTo>
                  <a:pt x="591" y="4"/>
                </a:lnTo>
                <a:lnTo>
                  <a:pt x="583" y="6"/>
                </a:lnTo>
                <a:lnTo>
                  <a:pt x="575" y="11"/>
                </a:lnTo>
                <a:lnTo>
                  <a:pt x="567" y="15"/>
                </a:lnTo>
                <a:lnTo>
                  <a:pt x="561" y="20"/>
                </a:lnTo>
                <a:lnTo>
                  <a:pt x="554" y="25"/>
                </a:lnTo>
                <a:lnTo>
                  <a:pt x="548" y="32"/>
                </a:lnTo>
                <a:lnTo>
                  <a:pt x="543" y="39"/>
                </a:lnTo>
                <a:lnTo>
                  <a:pt x="538" y="47"/>
                </a:lnTo>
                <a:lnTo>
                  <a:pt x="535" y="55"/>
                </a:lnTo>
                <a:lnTo>
                  <a:pt x="531" y="63"/>
                </a:lnTo>
                <a:lnTo>
                  <a:pt x="529" y="72"/>
                </a:lnTo>
                <a:lnTo>
                  <a:pt x="528" y="81"/>
                </a:lnTo>
                <a:lnTo>
                  <a:pt x="528" y="90"/>
                </a:lnTo>
                <a:lnTo>
                  <a:pt x="529" y="105"/>
                </a:lnTo>
                <a:lnTo>
                  <a:pt x="532" y="118"/>
                </a:lnTo>
                <a:lnTo>
                  <a:pt x="537" y="131"/>
                </a:lnTo>
                <a:lnTo>
                  <a:pt x="545" y="142"/>
                </a:lnTo>
                <a:lnTo>
                  <a:pt x="388" y="298"/>
                </a:lnTo>
                <a:lnTo>
                  <a:pt x="379" y="293"/>
                </a:lnTo>
                <a:lnTo>
                  <a:pt x="369" y="289"/>
                </a:lnTo>
                <a:lnTo>
                  <a:pt x="358" y="286"/>
                </a:lnTo>
                <a:lnTo>
                  <a:pt x="347" y="285"/>
                </a:lnTo>
                <a:lnTo>
                  <a:pt x="339" y="286"/>
                </a:lnTo>
                <a:lnTo>
                  <a:pt x="331" y="287"/>
                </a:lnTo>
                <a:lnTo>
                  <a:pt x="325" y="289"/>
                </a:lnTo>
                <a:lnTo>
                  <a:pt x="318" y="292"/>
                </a:lnTo>
                <a:lnTo>
                  <a:pt x="311" y="294"/>
                </a:lnTo>
                <a:lnTo>
                  <a:pt x="304" y="299"/>
                </a:lnTo>
                <a:lnTo>
                  <a:pt x="299" y="303"/>
                </a:lnTo>
                <a:lnTo>
                  <a:pt x="294" y="308"/>
                </a:lnTo>
                <a:lnTo>
                  <a:pt x="288" y="313"/>
                </a:lnTo>
                <a:lnTo>
                  <a:pt x="284" y="319"/>
                </a:lnTo>
                <a:lnTo>
                  <a:pt x="281" y="325"/>
                </a:lnTo>
                <a:lnTo>
                  <a:pt x="277" y="332"/>
                </a:lnTo>
                <a:lnTo>
                  <a:pt x="275" y="338"/>
                </a:lnTo>
                <a:lnTo>
                  <a:pt x="273" y="346"/>
                </a:lnTo>
                <a:lnTo>
                  <a:pt x="271" y="353"/>
                </a:lnTo>
                <a:lnTo>
                  <a:pt x="271" y="361"/>
                </a:lnTo>
                <a:lnTo>
                  <a:pt x="273" y="372"/>
                </a:lnTo>
                <a:lnTo>
                  <a:pt x="275" y="383"/>
                </a:lnTo>
                <a:lnTo>
                  <a:pt x="278" y="393"/>
                </a:lnTo>
                <a:lnTo>
                  <a:pt x="284" y="403"/>
                </a:lnTo>
                <a:lnTo>
                  <a:pt x="134" y="553"/>
                </a:lnTo>
                <a:lnTo>
                  <a:pt x="124" y="547"/>
                </a:lnTo>
                <a:lnTo>
                  <a:pt x="113" y="545"/>
                </a:lnTo>
                <a:lnTo>
                  <a:pt x="102" y="543"/>
                </a:lnTo>
                <a:lnTo>
                  <a:pt x="91" y="542"/>
                </a:lnTo>
                <a:lnTo>
                  <a:pt x="82" y="542"/>
                </a:lnTo>
                <a:lnTo>
                  <a:pt x="73" y="544"/>
                </a:lnTo>
                <a:lnTo>
                  <a:pt x="64" y="546"/>
                </a:lnTo>
                <a:lnTo>
                  <a:pt x="56" y="548"/>
                </a:lnTo>
                <a:lnTo>
                  <a:pt x="48" y="553"/>
                </a:lnTo>
                <a:lnTo>
                  <a:pt x="40" y="557"/>
                </a:lnTo>
                <a:lnTo>
                  <a:pt x="33" y="562"/>
                </a:lnTo>
                <a:lnTo>
                  <a:pt x="26" y="568"/>
                </a:lnTo>
                <a:lnTo>
                  <a:pt x="21" y="574"/>
                </a:lnTo>
                <a:lnTo>
                  <a:pt x="16" y="581"/>
                </a:lnTo>
                <a:lnTo>
                  <a:pt x="12" y="589"/>
                </a:lnTo>
                <a:lnTo>
                  <a:pt x="7" y="597"/>
                </a:lnTo>
                <a:lnTo>
                  <a:pt x="5" y="605"/>
                </a:lnTo>
                <a:lnTo>
                  <a:pt x="3" y="614"/>
                </a:lnTo>
                <a:lnTo>
                  <a:pt x="0" y="623"/>
                </a:lnTo>
                <a:lnTo>
                  <a:pt x="0" y="632"/>
                </a:lnTo>
                <a:lnTo>
                  <a:pt x="0" y="641"/>
                </a:lnTo>
                <a:lnTo>
                  <a:pt x="3" y="650"/>
                </a:lnTo>
                <a:lnTo>
                  <a:pt x="5" y="659"/>
                </a:lnTo>
                <a:lnTo>
                  <a:pt x="7" y="667"/>
                </a:lnTo>
                <a:lnTo>
                  <a:pt x="12" y="675"/>
                </a:lnTo>
                <a:lnTo>
                  <a:pt x="16" y="683"/>
                </a:lnTo>
                <a:lnTo>
                  <a:pt x="21" y="690"/>
                </a:lnTo>
                <a:lnTo>
                  <a:pt x="26" y="696"/>
                </a:lnTo>
                <a:lnTo>
                  <a:pt x="33" y="702"/>
                </a:lnTo>
                <a:lnTo>
                  <a:pt x="40" y="706"/>
                </a:lnTo>
                <a:lnTo>
                  <a:pt x="48" y="711"/>
                </a:lnTo>
                <a:lnTo>
                  <a:pt x="56" y="716"/>
                </a:lnTo>
                <a:lnTo>
                  <a:pt x="64" y="718"/>
                </a:lnTo>
                <a:lnTo>
                  <a:pt x="73" y="720"/>
                </a:lnTo>
                <a:lnTo>
                  <a:pt x="82" y="722"/>
                </a:lnTo>
                <a:lnTo>
                  <a:pt x="91" y="722"/>
                </a:lnTo>
                <a:lnTo>
                  <a:pt x="100" y="722"/>
                </a:lnTo>
                <a:lnTo>
                  <a:pt x="109" y="720"/>
                </a:lnTo>
                <a:lnTo>
                  <a:pt x="118" y="718"/>
                </a:lnTo>
                <a:lnTo>
                  <a:pt x="126" y="716"/>
                </a:lnTo>
                <a:lnTo>
                  <a:pt x="134" y="711"/>
                </a:lnTo>
                <a:lnTo>
                  <a:pt x="142" y="706"/>
                </a:lnTo>
                <a:lnTo>
                  <a:pt x="148" y="702"/>
                </a:lnTo>
                <a:lnTo>
                  <a:pt x="155" y="696"/>
                </a:lnTo>
                <a:lnTo>
                  <a:pt x="161" y="690"/>
                </a:lnTo>
                <a:lnTo>
                  <a:pt x="165" y="683"/>
                </a:lnTo>
                <a:lnTo>
                  <a:pt x="170" y="675"/>
                </a:lnTo>
                <a:lnTo>
                  <a:pt x="174" y="667"/>
                </a:lnTo>
                <a:lnTo>
                  <a:pt x="177" y="659"/>
                </a:lnTo>
                <a:lnTo>
                  <a:pt x="179" y="650"/>
                </a:lnTo>
                <a:lnTo>
                  <a:pt x="181" y="641"/>
                </a:lnTo>
                <a:lnTo>
                  <a:pt x="181" y="632"/>
                </a:lnTo>
                <a:lnTo>
                  <a:pt x="181" y="623"/>
                </a:lnTo>
                <a:lnTo>
                  <a:pt x="180" y="615"/>
                </a:lnTo>
                <a:lnTo>
                  <a:pt x="178" y="607"/>
                </a:lnTo>
                <a:lnTo>
                  <a:pt x="174" y="599"/>
                </a:lnTo>
                <a:lnTo>
                  <a:pt x="171" y="591"/>
                </a:lnTo>
                <a:lnTo>
                  <a:pt x="168" y="585"/>
                </a:lnTo>
                <a:lnTo>
                  <a:pt x="163" y="578"/>
                </a:lnTo>
                <a:lnTo>
                  <a:pt x="157" y="571"/>
                </a:lnTo>
                <a:lnTo>
                  <a:pt x="305" y="424"/>
                </a:lnTo>
                <a:lnTo>
                  <a:pt x="316" y="430"/>
                </a:lnTo>
                <a:lnTo>
                  <a:pt x="328" y="433"/>
                </a:lnTo>
                <a:lnTo>
                  <a:pt x="314" y="457"/>
                </a:lnTo>
                <a:lnTo>
                  <a:pt x="303" y="483"/>
                </a:lnTo>
                <a:lnTo>
                  <a:pt x="294" y="510"/>
                </a:lnTo>
                <a:lnTo>
                  <a:pt x="286" y="538"/>
                </a:lnTo>
                <a:lnTo>
                  <a:pt x="279" y="568"/>
                </a:lnTo>
                <a:lnTo>
                  <a:pt x="275" y="598"/>
                </a:lnTo>
                <a:lnTo>
                  <a:pt x="273" y="630"/>
                </a:lnTo>
                <a:lnTo>
                  <a:pt x="271" y="662"/>
                </a:lnTo>
                <a:lnTo>
                  <a:pt x="271" y="753"/>
                </a:lnTo>
                <a:lnTo>
                  <a:pt x="226" y="753"/>
                </a:lnTo>
                <a:lnTo>
                  <a:pt x="223" y="753"/>
                </a:lnTo>
                <a:lnTo>
                  <a:pt x="221" y="754"/>
                </a:lnTo>
                <a:lnTo>
                  <a:pt x="218" y="755"/>
                </a:lnTo>
                <a:lnTo>
                  <a:pt x="216" y="757"/>
                </a:lnTo>
                <a:lnTo>
                  <a:pt x="214" y="760"/>
                </a:lnTo>
                <a:lnTo>
                  <a:pt x="213" y="762"/>
                </a:lnTo>
                <a:lnTo>
                  <a:pt x="212" y="764"/>
                </a:lnTo>
                <a:lnTo>
                  <a:pt x="212" y="767"/>
                </a:lnTo>
                <a:lnTo>
                  <a:pt x="212" y="888"/>
                </a:lnTo>
                <a:lnTo>
                  <a:pt x="212" y="891"/>
                </a:lnTo>
                <a:lnTo>
                  <a:pt x="213" y="894"/>
                </a:lnTo>
                <a:lnTo>
                  <a:pt x="214" y="896"/>
                </a:lnTo>
                <a:lnTo>
                  <a:pt x="216" y="898"/>
                </a:lnTo>
                <a:lnTo>
                  <a:pt x="218" y="901"/>
                </a:lnTo>
                <a:lnTo>
                  <a:pt x="221" y="902"/>
                </a:lnTo>
                <a:lnTo>
                  <a:pt x="223" y="903"/>
                </a:lnTo>
                <a:lnTo>
                  <a:pt x="226" y="903"/>
                </a:lnTo>
                <a:lnTo>
                  <a:pt x="347" y="903"/>
                </a:lnTo>
                <a:lnTo>
                  <a:pt x="349" y="903"/>
                </a:lnTo>
                <a:lnTo>
                  <a:pt x="353" y="902"/>
                </a:lnTo>
                <a:lnTo>
                  <a:pt x="355" y="901"/>
                </a:lnTo>
                <a:lnTo>
                  <a:pt x="357" y="898"/>
                </a:lnTo>
                <a:lnTo>
                  <a:pt x="360" y="896"/>
                </a:lnTo>
                <a:lnTo>
                  <a:pt x="361" y="894"/>
                </a:lnTo>
                <a:lnTo>
                  <a:pt x="362" y="891"/>
                </a:lnTo>
                <a:lnTo>
                  <a:pt x="362" y="888"/>
                </a:lnTo>
                <a:lnTo>
                  <a:pt x="362" y="767"/>
                </a:lnTo>
                <a:lnTo>
                  <a:pt x="362" y="764"/>
                </a:lnTo>
                <a:lnTo>
                  <a:pt x="361" y="762"/>
                </a:lnTo>
                <a:lnTo>
                  <a:pt x="360" y="760"/>
                </a:lnTo>
                <a:lnTo>
                  <a:pt x="357" y="757"/>
                </a:lnTo>
                <a:lnTo>
                  <a:pt x="355" y="755"/>
                </a:lnTo>
                <a:lnTo>
                  <a:pt x="353" y="754"/>
                </a:lnTo>
                <a:lnTo>
                  <a:pt x="349" y="753"/>
                </a:lnTo>
                <a:lnTo>
                  <a:pt x="347" y="753"/>
                </a:lnTo>
                <a:lnTo>
                  <a:pt x="302" y="753"/>
                </a:lnTo>
                <a:lnTo>
                  <a:pt x="302" y="662"/>
                </a:lnTo>
                <a:lnTo>
                  <a:pt x="303" y="629"/>
                </a:lnTo>
                <a:lnTo>
                  <a:pt x="305" y="597"/>
                </a:lnTo>
                <a:lnTo>
                  <a:pt x="310" y="566"/>
                </a:lnTo>
                <a:lnTo>
                  <a:pt x="317" y="537"/>
                </a:lnTo>
                <a:lnTo>
                  <a:pt x="326" y="509"/>
                </a:lnTo>
                <a:lnTo>
                  <a:pt x="336" y="482"/>
                </a:lnTo>
                <a:lnTo>
                  <a:pt x="343" y="469"/>
                </a:lnTo>
                <a:lnTo>
                  <a:pt x="348" y="457"/>
                </a:lnTo>
                <a:lnTo>
                  <a:pt x="355" y="446"/>
                </a:lnTo>
                <a:lnTo>
                  <a:pt x="363" y="434"/>
                </a:lnTo>
                <a:lnTo>
                  <a:pt x="373" y="431"/>
                </a:lnTo>
                <a:lnTo>
                  <a:pt x="383" y="426"/>
                </a:lnTo>
                <a:lnTo>
                  <a:pt x="393" y="420"/>
                </a:lnTo>
                <a:lnTo>
                  <a:pt x="401" y="413"/>
                </a:lnTo>
                <a:lnTo>
                  <a:pt x="408" y="404"/>
                </a:lnTo>
                <a:lnTo>
                  <a:pt x="414" y="395"/>
                </a:lnTo>
                <a:lnTo>
                  <a:pt x="418" y="383"/>
                </a:lnTo>
                <a:lnTo>
                  <a:pt x="421" y="372"/>
                </a:lnTo>
                <a:lnTo>
                  <a:pt x="433" y="364"/>
                </a:lnTo>
                <a:lnTo>
                  <a:pt x="445" y="356"/>
                </a:lnTo>
                <a:lnTo>
                  <a:pt x="458" y="348"/>
                </a:lnTo>
                <a:lnTo>
                  <a:pt x="471" y="342"/>
                </a:lnTo>
                <a:lnTo>
                  <a:pt x="485" y="335"/>
                </a:lnTo>
                <a:lnTo>
                  <a:pt x="498" y="329"/>
                </a:lnTo>
                <a:lnTo>
                  <a:pt x="513" y="324"/>
                </a:lnTo>
                <a:lnTo>
                  <a:pt x="529" y="319"/>
                </a:lnTo>
                <a:lnTo>
                  <a:pt x="544" y="315"/>
                </a:lnTo>
                <a:lnTo>
                  <a:pt x="559" y="311"/>
                </a:lnTo>
                <a:lnTo>
                  <a:pt x="576" y="308"/>
                </a:lnTo>
                <a:lnTo>
                  <a:pt x="593" y="306"/>
                </a:lnTo>
                <a:lnTo>
                  <a:pt x="610" y="303"/>
                </a:lnTo>
                <a:lnTo>
                  <a:pt x="627" y="302"/>
                </a:lnTo>
                <a:lnTo>
                  <a:pt x="645" y="301"/>
                </a:lnTo>
                <a:lnTo>
                  <a:pt x="663" y="301"/>
                </a:lnTo>
                <a:lnTo>
                  <a:pt x="754" y="301"/>
                </a:lnTo>
                <a:lnTo>
                  <a:pt x="754" y="346"/>
                </a:lnTo>
                <a:lnTo>
                  <a:pt x="754" y="348"/>
                </a:lnTo>
                <a:lnTo>
                  <a:pt x="755" y="352"/>
                </a:lnTo>
                <a:lnTo>
                  <a:pt x="756" y="354"/>
                </a:lnTo>
                <a:lnTo>
                  <a:pt x="758" y="356"/>
                </a:lnTo>
                <a:lnTo>
                  <a:pt x="761" y="359"/>
                </a:lnTo>
                <a:lnTo>
                  <a:pt x="763" y="360"/>
                </a:lnTo>
                <a:lnTo>
                  <a:pt x="765" y="361"/>
                </a:lnTo>
                <a:lnTo>
                  <a:pt x="768" y="361"/>
                </a:lnTo>
                <a:lnTo>
                  <a:pt x="889" y="361"/>
                </a:lnTo>
                <a:lnTo>
                  <a:pt x="892" y="361"/>
                </a:lnTo>
                <a:lnTo>
                  <a:pt x="895" y="360"/>
                </a:lnTo>
                <a:lnTo>
                  <a:pt x="897" y="359"/>
                </a:lnTo>
                <a:lnTo>
                  <a:pt x="899" y="356"/>
                </a:lnTo>
                <a:lnTo>
                  <a:pt x="902" y="354"/>
                </a:lnTo>
                <a:lnTo>
                  <a:pt x="903" y="352"/>
                </a:lnTo>
                <a:lnTo>
                  <a:pt x="904" y="348"/>
                </a:lnTo>
                <a:lnTo>
                  <a:pt x="904" y="346"/>
                </a:lnTo>
                <a:lnTo>
                  <a:pt x="904" y="225"/>
                </a:lnTo>
                <a:lnTo>
                  <a:pt x="904" y="222"/>
                </a:lnTo>
                <a:lnTo>
                  <a:pt x="903" y="220"/>
                </a:lnTo>
                <a:lnTo>
                  <a:pt x="902" y="217"/>
                </a:lnTo>
                <a:lnTo>
                  <a:pt x="899" y="215"/>
                </a:lnTo>
                <a:lnTo>
                  <a:pt x="897" y="213"/>
                </a:lnTo>
                <a:lnTo>
                  <a:pt x="895" y="212"/>
                </a:lnTo>
                <a:lnTo>
                  <a:pt x="892" y="211"/>
                </a:lnTo>
                <a:lnTo>
                  <a:pt x="889" y="211"/>
                </a:ln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3" name="TextBox 2">
            <a:extLst>
              <a:ext uri="{FF2B5EF4-FFF2-40B4-BE49-F238E27FC236}">
                <a16:creationId xmlns:a16="http://schemas.microsoft.com/office/drawing/2014/main" id="{FEE93890-F63D-C6D3-657E-B1035A16D8FF}"/>
              </a:ext>
            </a:extLst>
          </p:cNvPr>
          <p:cNvSpPr txBox="1"/>
          <p:nvPr/>
        </p:nvSpPr>
        <p:spPr>
          <a:xfrm>
            <a:off x="70352" y="1250525"/>
            <a:ext cx="9290618" cy="2677656"/>
          </a:xfrm>
          <a:prstGeom prst="rect">
            <a:avLst/>
          </a:prstGeom>
          <a:noFill/>
        </p:spPr>
        <p:txBody>
          <a:bodyPr wrap="square" rtlCol="0">
            <a:spAutoFit/>
          </a:bodyPr>
          <a:lstStyle/>
          <a:p>
            <a:r>
              <a:rPr lang="en-GB" sz="2400" dirty="0"/>
              <a:t>Volumetric Modular Systems - Benefits</a:t>
            </a:r>
          </a:p>
          <a:p>
            <a:endParaRPr lang="en-GB" dirty="0"/>
          </a:p>
          <a:p>
            <a:pPr marL="285750" indent="-285750">
              <a:buFont typeface="Trebuchet MS" panose="020B0603020202020204" pitchFamily="34" charset="0"/>
              <a:buChar char="—"/>
            </a:pPr>
            <a:r>
              <a:rPr lang="en-GB" dirty="0"/>
              <a:t>This can mean the internal fit-out, finishes and building services are already installed - leaving the connection of services and their commissioning, external façades and roofing to be completed on site. </a:t>
            </a:r>
          </a:p>
          <a:p>
            <a:pPr marL="285750" indent="-285750">
              <a:buFont typeface="Trebuchet MS" panose="020B0603020202020204" pitchFamily="34" charset="0"/>
              <a:buChar char="—"/>
            </a:pPr>
            <a:endParaRPr lang="en-GB" dirty="0"/>
          </a:p>
          <a:p>
            <a:pPr marL="285750" indent="-285750">
              <a:buFont typeface="Trebuchet MS" panose="020B0603020202020204" pitchFamily="34" charset="0"/>
              <a:buChar char="—"/>
            </a:pPr>
            <a:r>
              <a:rPr lang="en-GB" dirty="0"/>
              <a:t>Creating fairly generic modules can allow you to create a structure of any size by just ‘adding on’.</a:t>
            </a:r>
          </a:p>
          <a:p>
            <a:pPr marL="285750" indent="-285750">
              <a:buFont typeface="Trebuchet MS" panose="020B0603020202020204" pitchFamily="34" charset="0"/>
              <a:buChar char="—"/>
            </a:pPr>
            <a:endParaRPr lang="en-GB" dirty="0"/>
          </a:p>
        </p:txBody>
      </p:sp>
      <p:sp>
        <p:nvSpPr>
          <p:cNvPr id="6" name="TextBox 5">
            <a:extLst>
              <a:ext uri="{FF2B5EF4-FFF2-40B4-BE49-F238E27FC236}">
                <a16:creationId xmlns:a16="http://schemas.microsoft.com/office/drawing/2014/main" id="{1EB9C7AC-0FD1-57F9-DFF8-BA1CBA7DAE4B}"/>
              </a:ext>
            </a:extLst>
          </p:cNvPr>
          <p:cNvSpPr txBox="1"/>
          <p:nvPr/>
        </p:nvSpPr>
        <p:spPr>
          <a:xfrm>
            <a:off x="114984" y="3994538"/>
            <a:ext cx="6110600" cy="646331"/>
          </a:xfrm>
          <a:prstGeom prst="rect">
            <a:avLst/>
          </a:prstGeom>
          <a:noFill/>
        </p:spPr>
        <p:txBody>
          <a:bodyPr wrap="square">
            <a:spAutoFit/>
          </a:bodyPr>
          <a:lstStyle/>
          <a:p>
            <a:pPr marL="285750" marR="0" lvl="0" indent="-285750" algn="l" defTabSz="914400" rtl="0" eaLnBrk="1" fontAlgn="auto" latinLnBrk="0" hangingPunct="1">
              <a:lnSpc>
                <a:spcPct val="100000"/>
              </a:lnSpc>
              <a:spcBef>
                <a:spcPts val="0"/>
              </a:spcBef>
              <a:spcAft>
                <a:spcPts val="0"/>
              </a:spcAft>
              <a:buClrTx/>
              <a:buSzTx/>
              <a:buFont typeface="Trebuchet MS" panose="020B0603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Trebuchet MS" panose="020B0603020202020204"/>
                <a:ea typeface="+mn-ea"/>
                <a:cs typeface="+mn-cs"/>
              </a:rPr>
              <a:t>Having a weather tight components delivered to site </a:t>
            </a:r>
            <a:r>
              <a:rPr lang="en-GB" dirty="0">
                <a:solidFill>
                  <a:prstClr val="black"/>
                </a:solidFill>
                <a:latin typeface="Trebuchet MS" panose="020B0603020202020204"/>
              </a:rPr>
              <a:t>can result in</a:t>
            </a:r>
            <a:r>
              <a:rPr kumimoji="0" lang="en-GB" sz="1800" b="0" i="0" u="none" strike="noStrike" kern="1200" cap="none" spc="0" normalizeH="0" baseline="0" noProof="0" dirty="0">
                <a:ln>
                  <a:noFill/>
                </a:ln>
                <a:solidFill>
                  <a:prstClr val="black"/>
                </a:solidFill>
                <a:effectLst/>
                <a:uLnTx/>
                <a:uFillTx/>
                <a:latin typeface="Trebuchet MS" panose="020B0603020202020204"/>
                <a:ea typeface="+mn-ea"/>
                <a:cs typeface="+mn-cs"/>
              </a:rPr>
              <a:t> huge time savings.</a:t>
            </a:r>
          </a:p>
        </p:txBody>
      </p:sp>
      <p:pic>
        <p:nvPicPr>
          <p:cNvPr id="9" name="Picture 8">
            <a:extLst>
              <a:ext uri="{FF2B5EF4-FFF2-40B4-BE49-F238E27FC236}">
                <a16:creationId xmlns:a16="http://schemas.microsoft.com/office/drawing/2014/main" id="{3431064E-BA32-2E56-7947-2BD3FF3D1522}"/>
              </a:ext>
            </a:extLst>
          </p:cNvPr>
          <p:cNvPicPr>
            <a:picLocks noChangeAspect="1"/>
          </p:cNvPicPr>
          <p:nvPr/>
        </p:nvPicPr>
        <p:blipFill>
          <a:blip r:embed="rId3"/>
          <a:stretch>
            <a:fillRect/>
          </a:stretch>
        </p:blipFill>
        <p:spPr>
          <a:xfrm>
            <a:off x="6493882" y="3439624"/>
            <a:ext cx="5698117" cy="3392367"/>
          </a:xfrm>
          <a:prstGeom prst="rect">
            <a:avLst/>
          </a:prstGeom>
        </p:spPr>
      </p:pic>
    </p:spTree>
    <p:extLst>
      <p:ext uri="{BB962C8B-B14F-4D97-AF65-F5344CB8AC3E}">
        <p14:creationId xmlns:p14="http://schemas.microsoft.com/office/powerpoint/2010/main" val="50379923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22E27B8-5DB0-06A5-E193-4AF5A52A8E68}"/>
              </a:ext>
            </a:extLst>
          </p:cNvPr>
          <p:cNvPicPr>
            <a:picLocks noChangeAspect="1"/>
          </p:cNvPicPr>
          <p:nvPr/>
        </p:nvPicPr>
        <p:blipFill rotWithShape="1">
          <a:blip r:embed="rId2"/>
          <a:srcRect t="45216" r="58920" b="3140"/>
          <a:stretch/>
        </p:blipFill>
        <p:spPr>
          <a:xfrm>
            <a:off x="0" y="361379"/>
            <a:ext cx="12284802" cy="6050371"/>
          </a:xfrm>
          <a:prstGeom prst="rect">
            <a:avLst/>
          </a:prstGeom>
          <a:ln>
            <a:noFill/>
          </a:ln>
          <a:effectLst>
            <a:softEdge rad="112500"/>
          </a:effectLst>
        </p:spPr>
      </p:pic>
    </p:spTree>
    <p:extLst>
      <p:ext uri="{BB962C8B-B14F-4D97-AF65-F5344CB8AC3E}">
        <p14:creationId xmlns:p14="http://schemas.microsoft.com/office/powerpoint/2010/main" val="193502288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hidden="1">
            <a:extLst>
              <a:ext uri="{FF2B5EF4-FFF2-40B4-BE49-F238E27FC236}">
                <a16:creationId xmlns:a16="http://schemas.microsoft.com/office/drawing/2014/main" id="{B5981CF1-BC08-49F8-B0F9-AAF98EC67450}"/>
              </a:ext>
            </a:extLst>
          </p:cNvPr>
          <p:cNvSpPr>
            <a:spLocks noGrp="1"/>
          </p:cNvSpPr>
          <p:nvPr>
            <p:ph type="title" idx="4294967295"/>
          </p:nvPr>
        </p:nvSpPr>
        <p:spPr>
          <a:xfrm>
            <a:off x="0" y="365125"/>
            <a:ext cx="10515600" cy="1325563"/>
          </a:xfrm>
        </p:spPr>
        <p:txBody>
          <a:bodyPr/>
          <a:lstStyle/>
          <a:p>
            <a:r>
              <a:rPr lang="en-US" dirty="0"/>
              <a:t>Project analysis slide 2</a:t>
            </a:r>
          </a:p>
        </p:txBody>
      </p:sp>
      <p:cxnSp>
        <p:nvCxnSpPr>
          <p:cNvPr id="8" name="Straight Connector 7">
            <a:extLst>
              <a:ext uri="{FF2B5EF4-FFF2-40B4-BE49-F238E27FC236}">
                <a16:creationId xmlns:a16="http://schemas.microsoft.com/office/drawing/2014/main" id="{D0986099-F5F2-4E8B-BE17-81194861A00C}"/>
              </a:ext>
              <a:ext uri="{C183D7F6-B498-43B3-948B-1728B52AA6E4}">
                <adec:decorative xmlns:adec="http://schemas.microsoft.com/office/drawing/2017/decorative" val="1"/>
              </a:ext>
            </a:extLst>
          </p:cNvPr>
          <p:cNvCxnSpPr>
            <a:cxnSpLocks/>
          </p:cNvCxnSpPr>
          <p:nvPr/>
        </p:nvCxnSpPr>
        <p:spPr>
          <a:xfrm>
            <a:off x="8909108" y="522898"/>
            <a:ext cx="3282892" cy="0"/>
          </a:xfrm>
          <a:prstGeom prst="line">
            <a:avLst/>
          </a:prstGeom>
          <a:ln>
            <a:solidFill>
              <a:schemeClr val="accent3">
                <a:lumMod val="50000"/>
              </a:schemeClr>
            </a:solidFill>
            <a:headEnd type="oval"/>
          </a:ln>
        </p:spPr>
        <p:style>
          <a:lnRef idx="1">
            <a:schemeClr val="accent1"/>
          </a:lnRef>
          <a:fillRef idx="0">
            <a:schemeClr val="accent1"/>
          </a:fillRef>
          <a:effectRef idx="0">
            <a:schemeClr val="accent1"/>
          </a:effectRef>
          <a:fontRef idx="minor">
            <a:schemeClr val="tx1"/>
          </a:fontRef>
        </p:style>
      </p:cxnSp>
      <p:sp>
        <p:nvSpPr>
          <p:cNvPr id="11" name="Title 1">
            <a:extLst>
              <a:ext uri="{FF2B5EF4-FFF2-40B4-BE49-F238E27FC236}">
                <a16:creationId xmlns:a16="http://schemas.microsoft.com/office/drawing/2014/main" id="{4E3F5479-058B-4FA8-92E9-18CAB8CDC5C5}"/>
              </a:ext>
            </a:extLst>
          </p:cNvPr>
          <p:cNvSpPr txBox="1">
            <a:spLocks/>
          </p:cNvSpPr>
          <p:nvPr/>
        </p:nvSpPr>
        <p:spPr>
          <a:xfrm>
            <a:off x="228600" y="322168"/>
            <a:ext cx="11734800" cy="775597"/>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2800" b="1" dirty="0">
                <a:solidFill>
                  <a:schemeClr val="tx1">
                    <a:lumMod val="75000"/>
                    <a:lumOff val="25000"/>
                  </a:schemeClr>
                </a:solidFill>
              </a:rPr>
              <a:t>Off-Site Construction</a:t>
            </a:r>
            <a:br>
              <a:rPr lang="en-US" sz="2800" dirty="0">
                <a:solidFill>
                  <a:schemeClr val="tx1">
                    <a:lumMod val="75000"/>
                    <a:lumOff val="25000"/>
                  </a:schemeClr>
                </a:solidFill>
              </a:rPr>
            </a:br>
            <a:endParaRPr lang="en-US" sz="2800" dirty="0">
              <a:solidFill>
                <a:schemeClr val="tx1">
                  <a:lumMod val="75000"/>
                  <a:lumOff val="25000"/>
                </a:schemeClr>
              </a:solidFill>
            </a:endParaRPr>
          </a:p>
        </p:txBody>
      </p:sp>
      <p:cxnSp>
        <p:nvCxnSpPr>
          <p:cNvPr id="14" name="Straight Connector 13">
            <a:extLst>
              <a:ext uri="{FF2B5EF4-FFF2-40B4-BE49-F238E27FC236}">
                <a16:creationId xmlns:a16="http://schemas.microsoft.com/office/drawing/2014/main" id="{83E690F4-843A-47A5-8620-4FB01C0D8E68}"/>
              </a:ext>
              <a:ext uri="{C183D7F6-B498-43B3-948B-1728B52AA6E4}">
                <adec:decorative xmlns:adec="http://schemas.microsoft.com/office/drawing/2017/decorative" val="1"/>
              </a:ext>
            </a:extLst>
          </p:cNvPr>
          <p:cNvCxnSpPr>
            <a:cxnSpLocks/>
          </p:cNvCxnSpPr>
          <p:nvPr/>
        </p:nvCxnSpPr>
        <p:spPr>
          <a:xfrm>
            <a:off x="0" y="522898"/>
            <a:ext cx="3305262" cy="0"/>
          </a:xfrm>
          <a:prstGeom prst="line">
            <a:avLst/>
          </a:prstGeom>
          <a:ln>
            <a:solidFill>
              <a:schemeClr val="accent3">
                <a:lumMod val="50000"/>
              </a:schemeClr>
            </a:solidFill>
            <a:tailEnd type="oval"/>
          </a:ln>
        </p:spPr>
        <p:style>
          <a:lnRef idx="1">
            <a:schemeClr val="accent1"/>
          </a:lnRef>
          <a:fillRef idx="0">
            <a:schemeClr val="accent1"/>
          </a:fillRef>
          <a:effectRef idx="0">
            <a:schemeClr val="accent1"/>
          </a:effectRef>
          <a:fontRef idx="minor">
            <a:schemeClr val="tx1"/>
          </a:fontRef>
        </p:style>
      </p:cxnSp>
      <p:grpSp>
        <p:nvGrpSpPr>
          <p:cNvPr id="31" name="Group 30" descr="Icons of bar chart and line graph.">
            <a:extLst>
              <a:ext uri="{FF2B5EF4-FFF2-40B4-BE49-F238E27FC236}">
                <a16:creationId xmlns:a16="http://schemas.microsoft.com/office/drawing/2014/main" id="{044C3643-8A0E-47C1-BEB8-C73203B5E58D}"/>
              </a:ext>
            </a:extLst>
          </p:cNvPr>
          <p:cNvGrpSpPr/>
          <p:nvPr/>
        </p:nvGrpSpPr>
        <p:grpSpPr>
          <a:xfrm>
            <a:off x="4715661" y="1810536"/>
            <a:ext cx="347679" cy="347679"/>
            <a:chOff x="4319588" y="2492375"/>
            <a:chExt cx="287338" cy="287338"/>
          </a:xfrm>
          <a:solidFill>
            <a:schemeClr val="bg1"/>
          </a:solidFill>
        </p:grpSpPr>
        <p:sp>
          <p:nvSpPr>
            <p:cNvPr id="32" name="Freeform 372">
              <a:extLst>
                <a:ext uri="{FF2B5EF4-FFF2-40B4-BE49-F238E27FC236}">
                  <a16:creationId xmlns:a16="http://schemas.microsoft.com/office/drawing/2014/main" id="{56E8F5A5-5318-470B-8F42-337C264086AA}"/>
                </a:ext>
              </a:extLst>
            </p:cNvPr>
            <p:cNvSpPr>
              <a:spLocks/>
            </p:cNvSpPr>
            <p:nvPr/>
          </p:nvSpPr>
          <p:spPr bwMode="auto">
            <a:xfrm>
              <a:off x="4319588" y="2587625"/>
              <a:ext cx="287338" cy="192088"/>
            </a:xfrm>
            <a:custGeom>
              <a:avLst/>
              <a:gdLst>
                <a:gd name="T0" fmla="*/ 843 w 904"/>
                <a:gd name="T1" fmla="*/ 572 h 602"/>
                <a:gd name="T2" fmla="*/ 843 w 904"/>
                <a:gd name="T3" fmla="*/ 12 h 602"/>
                <a:gd name="T4" fmla="*/ 841 w 904"/>
                <a:gd name="T5" fmla="*/ 7 h 602"/>
                <a:gd name="T6" fmla="*/ 836 w 904"/>
                <a:gd name="T7" fmla="*/ 3 h 602"/>
                <a:gd name="T8" fmla="*/ 831 w 904"/>
                <a:gd name="T9" fmla="*/ 1 h 602"/>
                <a:gd name="T10" fmla="*/ 708 w 904"/>
                <a:gd name="T11" fmla="*/ 0 h 602"/>
                <a:gd name="T12" fmla="*/ 702 w 904"/>
                <a:gd name="T13" fmla="*/ 2 h 602"/>
                <a:gd name="T14" fmla="*/ 697 w 904"/>
                <a:gd name="T15" fmla="*/ 5 h 602"/>
                <a:gd name="T16" fmla="*/ 694 w 904"/>
                <a:gd name="T17" fmla="*/ 9 h 602"/>
                <a:gd name="T18" fmla="*/ 693 w 904"/>
                <a:gd name="T19" fmla="*/ 16 h 602"/>
                <a:gd name="T20" fmla="*/ 632 w 904"/>
                <a:gd name="T21" fmla="*/ 572 h 602"/>
                <a:gd name="T22" fmla="*/ 632 w 904"/>
                <a:gd name="T23" fmla="*/ 283 h 602"/>
                <a:gd name="T24" fmla="*/ 630 w 904"/>
                <a:gd name="T25" fmla="*/ 277 h 602"/>
                <a:gd name="T26" fmla="*/ 626 w 904"/>
                <a:gd name="T27" fmla="*/ 274 h 602"/>
                <a:gd name="T28" fmla="*/ 621 w 904"/>
                <a:gd name="T29" fmla="*/ 271 h 602"/>
                <a:gd name="T30" fmla="*/ 497 w 904"/>
                <a:gd name="T31" fmla="*/ 271 h 602"/>
                <a:gd name="T32" fmla="*/ 491 w 904"/>
                <a:gd name="T33" fmla="*/ 272 h 602"/>
                <a:gd name="T34" fmla="*/ 487 w 904"/>
                <a:gd name="T35" fmla="*/ 275 h 602"/>
                <a:gd name="T36" fmla="*/ 483 w 904"/>
                <a:gd name="T37" fmla="*/ 281 h 602"/>
                <a:gd name="T38" fmla="*/ 482 w 904"/>
                <a:gd name="T39" fmla="*/ 286 h 602"/>
                <a:gd name="T40" fmla="*/ 421 w 904"/>
                <a:gd name="T41" fmla="*/ 572 h 602"/>
                <a:gd name="T42" fmla="*/ 421 w 904"/>
                <a:gd name="T43" fmla="*/ 193 h 602"/>
                <a:gd name="T44" fmla="*/ 419 w 904"/>
                <a:gd name="T45" fmla="*/ 187 h 602"/>
                <a:gd name="T46" fmla="*/ 415 w 904"/>
                <a:gd name="T47" fmla="*/ 183 h 602"/>
                <a:gd name="T48" fmla="*/ 409 w 904"/>
                <a:gd name="T49" fmla="*/ 181 h 602"/>
                <a:gd name="T50" fmla="*/ 286 w 904"/>
                <a:gd name="T51" fmla="*/ 181 h 602"/>
                <a:gd name="T52" fmla="*/ 281 w 904"/>
                <a:gd name="T53" fmla="*/ 182 h 602"/>
                <a:gd name="T54" fmla="*/ 275 w 904"/>
                <a:gd name="T55" fmla="*/ 185 h 602"/>
                <a:gd name="T56" fmla="*/ 272 w 904"/>
                <a:gd name="T57" fmla="*/ 190 h 602"/>
                <a:gd name="T58" fmla="*/ 271 w 904"/>
                <a:gd name="T59" fmla="*/ 196 h 602"/>
                <a:gd name="T60" fmla="*/ 211 w 904"/>
                <a:gd name="T61" fmla="*/ 572 h 602"/>
                <a:gd name="T62" fmla="*/ 211 w 904"/>
                <a:gd name="T63" fmla="*/ 404 h 602"/>
                <a:gd name="T64" fmla="*/ 209 w 904"/>
                <a:gd name="T65" fmla="*/ 399 h 602"/>
                <a:gd name="T66" fmla="*/ 205 w 904"/>
                <a:gd name="T67" fmla="*/ 394 h 602"/>
                <a:gd name="T68" fmla="*/ 199 w 904"/>
                <a:gd name="T69" fmla="*/ 392 h 602"/>
                <a:gd name="T70" fmla="*/ 76 w 904"/>
                <a:gd name="T71" fmla="*/ 391 h 602"/>
                <a:gd name="T72" fmla="*/ 69 w 904"/>
                <a:gd name="T73" fmla="*/ 392 h 602"/>
                <a:gd name="T74" fmla="*/ 65 w 904"/>
                <a:gd name="T75" fmla="*/ 396 h 602"/>
                <a:gd name="T76" fmla="*/ 62 w 904"/>
                <a:gd name="T77" fmla="*/ 401 h 602"/>
                <a:gd name="T78" fmla="*/ 61 w 904"/>
                <a:gd name="T79" fmla="*/ 406 h 602"/>
                <a:gd name="T80" fmla="*/ 15 w 904"/>
                <a:gd name="T81" fmla="*/ 572 h 602"/>
                <a:gd name="T82" fmla="*/ 9 w 904"/>
                <a:gd name="T83" fmla="*/ 573 h 602"/>
                <a:gd name="T84" fmla="*/ 5 w 904"/>
                <a:gd name="T85" fmla="*/ 577 h 602"/>
                <a:gd name="T86" fmla="*/ 2 w 904"/>
                <a:gd name="T87" fmla="*/ 581 h 602"/>
                <a:gd name="T88" fmla="*/ 0 w 904"/>
                <a:gd name="T89" fmla="*/ 587 h 602"/>
                <a:gd name="T90" fmla="*/ 2 w 904"/>
                <a:gd name="T91" fmla="*/ 593 h 602"/>
                <a:gd name="T92" fmla="*/ 5 w 904"/>
                <a:gd name="T93" fmla="*/ 598 h 602"/>
                <a:gd name="T94" fmla="*/ 9 w 904"/>
                <a:gd name="T95" fmla="*/ 601 h 602"/>
                <a:gd name="T96" fmla="*/ 15 w 904"/>
                <a:gd name="T97" fmla="*/ 602 h 602"/>
                <a:gd name="T98" fmla="*/ 196 w 904"/>
                <a:gd name="T99" fmla="*/ 602 h 602"/>
                <a:gd name="T100" fmla="*/ 406 w 904"/>
                <a:gd name="T101" fmla="*/ 602 h 602"/>
                <a:gd name="T102" fmla="*/ 617 w 904"/>
                <a:gd name="T103" fmla="*/ 602 h 602"/>
                <a:gd name="T104" fmla="*/ 828 w 904"/>
                <a:gd name="T105" fmla="*/ 602 h 602"/>
                <a:gd name="T106" fmla="*/ 891 w 904"/>
                <a:gd name="T107" fmla="*/ 602 h 602"/>
                <a:gd name="T108" fmla="*/ 896 w 904"/>
                <a:gd name="T109" fmla="*/ 600 h 602"/>
                <a:gd name="T110" fmla="*/ 901 w 904"/>
                <a:gd name="T111" fmla="*/ 596 h 602"/>
                <a:gd name="T112" fmla="*/ 903 w 904"/>
                <a:gd name="T113" fmla="*/ 591 h 602"/>
                <a:gd name="T114" fmla="*/ 903 w 904"/>
                <a:gd name="T115" fmla="*/ 584 h 602"/>
                <a:gd name="T116" fmla="*/ 901 w 904"/>
                <a:gd name="T117" fmla="*/ 579 h 602"/>
                <a:gd name="T118" fmla="*/ 896 w 904"/>
                <a:gd name="T119" fmla="*/ 575 h 602"/>
                <a:gd name="T120" fmla="*/ 891 w 904"/>
                <a:gd name="T121" fmla="*/ 572 h 6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904" h="602">
                  <a:moveTo>
                    <a:pt x="889" y="572"/>
                  </a:moveTo>
                  <a:lnTo>
                    <a:pt x="843" y="572"/>
                  </a:lnTo>
                  <a:lnTo>
                    <a:pt x="843" y="16"/>
                  </a:lnTo>
                  <a:lnTo>
                    <a:pt x="843" y="12"/>
                  </a:lnTo>
                  <a:lnTo>
                    <a:pt x="842" y="9"/>
                  </a:lnTo>
                  <a:lnTo>
                    <a:pt x="841" y="7"/>
                  </a:lnTo>
                  <a:lnTo>
                    <a:pt x="838" y="5"/>
                  </a:lnTo>
                  <a:lnTo>
                    <a:pt x="836" y="3"/>
                  </a:lnTo>
                  <a:lnTo>
                    <a:pt x="834" y="2"/>
                  </a:lnTo>
                  <a:lnTo>
                    <a:pt x="831" y="1"/>
                  </a:lnTo>
                  <a:lnTo>
                    <a:pt x="828" y="1"/>
                  </a:lnTo>
                  <a:lnTo>
                    <a:pt x="708" y="0"/>
                  </a:lnTo>
                  <a:lnTo>
                    <a:pt x="704" y="1"/>
                  </a:lnTo>
                  <a:lnTo>
                    <a:pt x="702" y="2"/>
                  </a:lnTo>
                  <a:lnTo>
                    <a:pt x="699" y="3"/>
                  </a:lnTo>
                  <a:lnTo>
                    <a:pt x="697" y="5"/>
                  </a:lnTo>
                  <a:lnTo>
                    <a:pt x="695" y="7"/>
                  </a:lnTo>
                  <a:lnTo>
                    <a:pt x="694" y="9"/>
                  </a:lnTo>
                  <a:lnTo>
                    <a:pt x="693" y="12"/>
                  </a:lnTo>
                  <a:lnTo>
                    <a:pt x="693" y="16"/>
                  </a:lnTo>
                  <a:lnTo>
                    <a:pt x="693" y="572"/>
                  </a:lnTo>
                  <a:lnTo>
                    <a:pt x="632" y="572"/>
                  </a:lnTo>
                  <a:lnTo>
                    <a:pt x="632" y="286"/>
                  </a:lnTo>
                  <a:lnTo>
                    <a:pt x="632" y="283"/>
                  </a:lnTo>
                  <a:lnTo>
                    <a:pt x="631" y="281"/>
                  </a:lnTo>
                  <a:lnTo>
                    <a:pt x="630" y="277"/>
                  </a:lnTo>
                  <a:lnTo>
                    <a:pt x="628" y="275"/>
                  </a:lnTo>
                  <a:lnTo>
                    <a:pt x="626" y="274"/>
                  </a:lnTo>
                  <a:lnTo>
                    <a:pt x="623" y="272"/>
                  </a:lnTo>
                  <a:lnTo>
                    <a:pt x="621" y="271"/>
                  </a:lnTo>
                  <a:lnTo>
                    <a:pt x="617" y="271"/>
                  </a:lnTo>
                  <a:lnTo>
                    <a:pt x="497" y="271"/>
                  </a:lnTo>
                  <a:lnTo>
                    <a:pt x="494" y="271"/>
                  </a:lnTo>
                  <a:lnTo>
                    <a:pt x="491" y="272"/>
                  </a:lnTo>
                  <a:lnTo>
                    <a:pt x="489" y="274"/>
                  </a:lnTo>
                  <a:lnTo>
                    <a:pt x="487" y="275"/>
                  </a:lnTo>
                  <a:lnTo>
                    <a:pt x="484" y="277"/>
                  </a:lnTo>
                  <a:lnTo>
                    <a:pt x="483" y="281"/>
                  </a:lnTo>
                  <a:lnTo>
                    <a:pt x="482" y="283"/>
                  </a:lnTo>
                  <a:lnTo>
                    <a:pt x="482" y="286"/>
                  </a:lnTo>
                  <a:lnTo>
                    <a:pt x="482" y="572"/>
                  </a:lnTo>
                  <a:lnTo>
                    <a:pt x="421" y="572"/>
                  </a:lnTo>
                  <a:lnTo>
                    <a:pt x="421" y="196"/>
                  </a:lnTo>
                  <a:lnTo>
                    <a:pt x="421" y="193"/>
                  </a:lnTo>
                  <a:lnTo>
                    <a:pt x="420" y="190"/>
                  </a:lnTo>
                  <a:lnTo>
                    <a:pt x="419" y="187"/>
                  </a:lnTo>
                  <a:lnTo>
                    <a:pt x="417" y="185"/>
                  </a:lnTo>
                  <a:lnTo>
                    <a:pt x="415" y="183"/>
                  </a:lnTo>
                  <a:lnTo>
                    <a:pt x="413" y="182"/>
                  </a:lnTo>
                  <a:lnTo>
                    <a:pt x="409" y="181"/>
                  </a:lnTo>
                  <a:lnTo>
                    <a:pt x="406" y="181"/>
                  </a:lnTo>
                  <a:lnTo>
                    <a:pt x="286" y="181"/>
                  </a:lnTo>
                  <a:lnTo>
                    <a:pt x="283" y="181"/>
                  </a:lnTo>
                  <a:lnTo>
                    <a:pt x="281" y="182"/>
                  </a:lnTo>
                  <a:lnTo>
                    <a:pt x="277" y="183"/>
                  </a:lnTo>
                  <a:lnTo>
                    <a:pt x="275" y="185"/>
                  </a:lnTo>
                  <a:lnTo>
                    <a:pt x="273" y="187"/>
                  </a:lnTo>
                  <a:lnTo>
                    <a:pt x="272" y="190"/>
                  </a:lnTo>
                  <a:lnTo>
                    <a:pt x="271" y="193"/>
                  </a:lnTo>
                  <a:lnTo>
                    <a:pt x="271" y="196"/>
                  </a:lnTo>
                  <a:lnTo>
                    <a:pt x="271" y="572"/>
                  </a:lnTo>
                  <a:lnTo>
                    <a:pt x="211" y="572"/>
                  </a:lnTo>
                  <a:lnTo>
                    <a:pt x="211" y="406"/>
                  </a:lnTo>
                  <a:lnTo>
                    <a:pt x="211" y="404"/>
                  </a:lnTo>
                  <a:lnTo>
                    <a:pt x="210" y="401"/>
                  </a:lnTo>
                  <a:lnTo>
                    <a:pt x="209" y="399"/>
                  </a:lnTo>
                  <a:lnTo>
                    <a:pt x="207" y="396"/>
                  </a:lnTo>
                  <a:lnTo>
                    <a:pt x="205" y="394"/>
                  </a:lnTo>
                  <a:lnTo>
                    <a:pt x="201" y="393"/>
                  </a:lnTo>
                  <a:lnTo>
                    <a:pt x="199" y="392"/>
                  </a:lnTo>
                  <a:lnTo>
                    <a:pt x="196" y="391"/>
                  </a:lnTo>
                  <a:lnTo>
                    <a:pt x="76" y="391"/>
                  </a:lnTo>
                  <a:lnTo>
                    <a:pt x="73" y="392"/>
                  </a:lnTo>
                  <a:lnTo>
                    <a:pt x="69" y="392"/>
                  </a:lnTo>
                  <a:lnTo>
                    <a:pt x="67" y="394"/>
                  </a:lnTo>
                  <a:lnTo>
                    <a:pt x="65" y="396"/>
                  </a:lnTo>
                  <a:lnTo>
                    <a:pt x="63" y="399"/>
                  </a:lnTo>
                  <a:lnTo>
                    <a:pt x="62" y="401"/>
                  </a:lnTo>
                  <a:lnTo>
                    <a:pt x="61" y="404"/>
                  </a:lnTo>
                  <a:lnTo>
                    <a:pt x="61" y="406"/>
                  </a:lnTo>
                  <a:lnTo>
                    <a:pt x="61" y="572"/>
                  </a:lnTo>
                  <a:lnTo>
                    <a:pt x="15" y="572"/>
                  </a:lnTo>
                  <a:lnTo>
                    <a:pt x="13" y="572"/>
                  </a:lnTo>
                  <a:lnTo>
                    <a:pt x="9" y="573"/>
                  </a:lnTo>
                  <a:lnTo>
                    <a:pt x="7" y="575"/>
                  </a:lnTo>
                  <a:lnTo>
                    <a:pt x="5" y="577"/>
                  </a:lnTo>
                  <a:lnTo>
                    <a:pt x="3" y="579"/>
                  </a:lnTo>
                  <a:lnTo>
                    <a:pt x="2" y="581"/>
                  </a:lnTo>
                  <a:lnTo>
                    <a:pt x="1" y="584"/>
                  </a:lnTo>
                  <a:lnTo>
                    <a:pt x="0" y="587"/>
                  </a:lnTo>
                  <a:lnTo>
                    <a:pt x="1" y="591"/>
                  </a:lnTo>
                  <a:lnTo>
                    <a:pt x="2" y="593"/>
                  </a:lnTo>
                  <a:lnTo>
                    <a:pt x="3" y="596"/>
                  </a:lnTo>
                  <a:lnTo>
                    <a:pt x="5" y="598"/>
                  </a:lnTo>
                  <a:lnTo>
                    <a:pt x="7" y="600"/>
                  </a:lnTo>
                  <a:lnTo>
                    <a:pt x="9" y="601"/>
                  </a:lnTo>
                  <a:lnTo>
                    <a:pt x="13" y="602"/>
                  </a:lnTo>
                  <a:lnTo>
                    <a:pt x="15" y="602"/>
                  </a:lnTo>
                  <a:lnTo>
                    <a:pt x="76" y="602"/>
                  </a:lnTo>
                  <a:lnTo>
                    <a:pt x="196" y="602"/>
                  </a:lnTo>
                  <a:lnTo>
                    <a:pt x="286" y="602"/>
                  </a:lnTo>
                  <a:lnTo>
                    <a:pt x="406" y="602"/>
                  </a:lnTo>
                  <a:lnTo>
                    <a:pt x="497" y="602"/>
                  </a:lnTo>
                  <a:lnTo>
                    <a:pt x="617" y="602"/>
                  </a:lnTo>
                  <a:lnTo>
                    <a:pt x="708" y="602"/>
                  </a:lnTo>
                  <a:lnTo>
                    <a:pt x="828" y="602"/>
                  </a:lnTo>
                  <a:lnTo>
                    <a:pt x="889" y="602"/>
                  </a:lnTo>
                  <a:lnTo>
                    <a:pt x="891" y="602"/>
                  </a:lnTo>
                  <a:lnTo>
                    <a:pt x="894" y="601"/>
                  </a:lnTo>
                  <a:lnTo>
                    <a:pt x="896" y="600"/>
                  </a:lnTo>
                  <a:lnTo>
                    <a:pt x="898" y="598"/>
                  </a:lnTo>
                  <a:lnTo>
                    <a:pt x="901" y="596"/>
                  </a:lnTo>
                  <a:lnTo>
                    <a:pt x="902" y="593"/>
                  </a:lnTo>
                  <a:lnTo>
                    <a:pt x="903" y="591"/>
                  </a:lnTo>
                  <a:lnTo>
                    <a:pt x="904" y="587"/>
                  </a:lnTo>
                  <a:lnTo>
                    <a:pt x="903" y="584"/>
                  </a:lnTo>
                  <a:lnTo>
                    <a:pt x="902" y="581"/>
                  </a:lnTo>
                  <a:lnTo>
                    <a:pt x="901" y="579"/>
                  </a:lnTo>
                  <a:lnTo>
                    <a:pt x="898" y="577"/>
                  </a:lnTo>
                  <a:lnTo>
                    <a:pt x="896" y="575"/>
                  </a:lnTo>
                  <a:lnTo>
                    <a:pt x="894" y="573"/>
                  </a:lnTo>
                  <a:lnTo>
                    <a:pt x="891" y="572"/>
                  </a:lnTo>
                  <a:lnTo>
                    <a:pt x="889" y="57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33" name="Freeform 373">
              <a:extLst>
                <a:ext uri="{FF2B5EF4-FFF2-40B4-BE49-F238E27FC236}">
                  <a16:creationId xmlns:a16="http://schemas.microsoft.com/office/drawing/2014/main" id="{6AA1356D-8F1B-4281-BEC5-5B4EBF7467B1}"/>
                </a:ext>
              </a:extLst>
            </p:cNvPr>
            <p:cNvSpPr>
              <a:spLocks/>
            </p:cNvSpPr>
            <p:nvPr/>
          </p:nvSpPr>
          <p:spPr bwMode="auto">
            <a:xfrm>
              <a:off x="4338638" y="2492375"/>
              <a:ext cx="252413" cy="157163"/>
            </a:xfrm>
            <a:custGeom>
              <a:avLst/>
              <a:gdLst>
                <a:gd name="T0" fmla="*/ 77 w 797"/>
                <a:gd name="T1" fmla="*/ 494 h 497"/>
                <a:gd name="T2" fmla="*/ 97 w 797"/>
                <a:gd name="T3" fmla="*/ 483 h 497"/>
                <a:gd name="T4" fmla="*/ 112 w 797"/>
                <a:gd name="T5" fmla="*/ 466 h 497"/>
                <a:gd name="T6" fmla="*/ 120 w 797"/>
                <a:gd name="T7" fmla="*/ 443 h 497"/>
                <a:gd name="T8" fmla="*/ 116 w 797"/>
                <a:gd name="T9" fmla="*/ 416 h 497"/>
                <a:gd name="T10" fmla="*/ 267 w 797"/>
                <a:gd name="T11" fmla="*/ 298 h 497"/>
                <a:gd name="T12" fmla="*/ 300 w 797"/>
                <a:gd name="T13" fmla="*/ 299 h 497"/>
                <a:gd name="T14" fmla="*/ 325 w 797"/>
                <a:gd name="T15" fmla="*/ 287 h 497"/>
                <a:gd name="T16" fmla="*/ 451 w 797"/>
                <a:gd name="T17" fmla="*/ 327 h 497"/>
                <a:gd name="T18" fmla="*/ 454 w 797"/>
                <a:gd name="T19" fmla="*/ 349 h 497"/>
                <a:gd name="T20" fmla="*/ 464 w 797"/>
                <a:gd name="T21" fmla="*/ 369 h 497"/>
                <a:gd name="T22" fmla="*/ 482 w 797"/>
                <a:gd name="T23" fmla="*/ 384 h 497"/>
                <a:gd name="T24" fmla="*/ 505 w 797"/>
                <a:gd name="T25" fmla="*/ 391 h 497"/>
                <a:gd name="T26" fmla="*/ 529 w 797"/>
                <a:gd name="T27" fmla="*/ 389 h 497"/>
                <a:gd name="T28" fmla="*/ 550 w 797"/>
                <a:gd name="T29" fmla="*/ 378 h 497"/>
                <a:gd name="T30" fmla="*/ 564 w 797"/>
                <a:gd name="T31" fmla="*/ 360 h 497"/>
                <a:gd name="T32" fmla="*/ 571 w 797"/>
                <a:gd name="T33" fmla="*/ 337 h 497"/>
                <a:gd name="T34" fmla="*/ 565 w 797"/>
                <a:gd name="T35" fmla="*/ 304 h 497"/>
                <a:gd name="T36" fmla="*/ 724 w 797"/>
                <a:gd name="T37" fmla="*/ 119 h 497"/>
                <a:gd name="T38" fmla="*/ 750 w 797"/>
                <a:gd name="T39" fmla="*/ 119 h 497"/>
                <a:gd name="T40" fmla="*/ 771 w 797"/>
                <a:gd name="T41" fmla="*/ 110 h 497"/>
                <a:gd name="T42" fmla="*/ 787 w 797"/>
                <a:gd name="T43" fmla="*/ 94 h 497"/>
                <a:gd name="T44" fmla="*/ 796 w 797"/>
                <a:gd name="T45" fmla="*/ 72 h 497"/>
                <a:gd name="T46" fmla="*/ 796 w 797"/>
                <a:gd name="T47" fmla="*/ 48 h 497"/>
                <a:gd name="T48" fmla="*/ 787 w 797"/>
                <a:gd name="T49" fmla="*/ 27 h 497"/>
                <a:gd name="T50" fmla="*/ 771 w 797"/>
                <a:gd name="T51" fmla="*/ 10 h 497"/>
                <a:gd name="T52" fmla="*/ 750 w 797"/>
                <a:gd name="T53" fmla="*/ 1 h 497"/>
                <a:gd name="T54" fmla="*/ 725 w 797"/>
                <a:gd name="T55" fmla="*/ 1 h 497"/>
                <a:gd name="T56" fmla="*/ 703 w 797"/>
                <a:gd name="T57" fmla="*/ 10 h 497"/>
                <a:gd name="T58" fmla="*/ 687 w 797"/>
                <a:gd name="T59" fmla="*/ 27 h 497"/>
                <a:gd name="T60" fmla="*/ 678 w 797"/>
                <a:gd name="T61" fmla="*/ 48 h 497"/>
                <a:gd name="T62" fmla="*/ 680 w 797"/>
                <a:gd name="T63" fmla="*/ 79 h 497"/>
                <a:gd name="T64" fmla="*/ 531 w 797"/>
                <a:gd name="T65" fmla="*/ 275 h 497"/>
                <a:gd name="T66" fmla="*/ 504 w 797"/>
                <a:gd name="T67" fmla="*/ 272 h 497"/>
                <a:gd name="T68" fmla="*/ 478 w 797"/>
                <a:gd name="T69" fmla="*/ 281 h 497"/>
                <a:gd name="T70" fmla="*/ 345 w 797"/>
                <a:gd name="T71" fmla="*/ 248 h 497"/>
                <a:gd name="T72" fmla="*/ 344 w 797"/>
                <a:gd name="T73" fmla="*/ 229 h 497"/>
                <a:gd name="T74" fmla="*/ 336 w 797"/>
                <a:gd name="T75" fmla="*/ 207 h 497"/>
                <a:gd name="T76" fmla="*/ 319 w 797"/>
                <a:gd name="T77" fmla="*/ 191 h 497"/>
                <a:gd name="T78" fmla="*/ 298 w 797"/>
                <a:gd name="T79" fmla="*/ 181 h 497"/>
                <a:gd name="T80" fmla="*/ 273 w 797"/>
                <a:gd name="T81" fmla="*/ 181 h 497"/>
                <a:gd name="T82" fmla="*/ 252 w 797"/>
                <a:gd name="T83" fmla="*/ 191 h 497"/>
                <a:gd name="T84" fmla="*/ 236 w 797"/>
                <a:gd name="T85" fmla="*/ 207 h 497"/>
                <a:gd name="T86" fmla="*/ 226 w 797"/>
                <a:gd name="T87" fmla="*/ 229 h 497"/>
                <a:gd name="T88" fmla="*/ 227 w 797"/>
                <a:gd name="T89" fmla="*/ 254 h 497"/>
                <a:gd name="T90" fmla="*/ 86 w 797"/>
                <a:gd name="T91" fmla="*/ 382 h 497"/>
                <a:gd name="T92" fmla="*/ 53 w 797"/>
                <a:gd name="T93" fmla="*/ 377 h 497"/>
                <a:gd name="T94" fmla="*/ 31 w 797"/>
                <a:gd name="T95" fmla="*/ 383 h 497"/>
                <a:gd name="T96" fmla="*/ 13 w 797"/>
                <a:gd name="T97" fmla="*/ 398 h 497"/>
                <a:gd name="T98" fmla="*/ 2 w 797"/>
                <a:gd name="T99" fmla="*/ 419 h 497"/>
                <a:gd name="T100" fmla="*/ 0 w 797"/>
                <a:gd name="T101" fmla="*/ 443 h 497"/>
                <a:gd name="T102" fmla="*/ 6 w 797"/>
                <a:gd name="T103" fmla="*/ 466 h 497"/>
                <a:gd name="T104" fmla="*/ 21 w 797"/>
                <a:gd name="T105" fmla="*/ 483 h 497"/>
                <a:gd name="T106" fmla="*/ 42 w 797"/>
                <a:gd name="T107" fmla="*/ 494 h 4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797" h="497">
                  <a:moveTo>
                    <a:pt x="60" y="497"/>
                  </a:moveTo>
                  <a:lnTo>
                    <a:pt x="65" y="497"/>
                  </a:lnTo>
                  <a:lnTo>
                    <a:pt x="72" y="496"/>
                  </a:lnTo>
                  <a:lnTo>
                    <a:pt x="77" y="494"/>
                  </a:lnTo>
                  <a:lnTo>
                    <a:pt x="83" y="493"/>
                  </a:lnTo>
                  <a:lnTo>
                    <a:pt x="89" y="489"/>
                  </a:lnTo>
                  <a:lnTo>
                    <a:pt x="93" y="486"/>
                  </a:lnTo>
                  <a:lnTo>
                    <a:pt x="97" y="483"/>
                  </a:lnTo>
                  <a:lnTo>
                    <a:pt x="102" y="480"/>
                  </a:lnTo>
                  <a:lnTo>
                    <a:pt x="106" y="475"/>
                  </a:lnTo>
                  <a:lnTo>
                    <a:pt x="109" y="470"/>
                  </a:lnTo>
                  <a:lnTo>
                    <a:pt x="112" y="466"/>
                  </a:lnTo>
                  <a:lnTo>
                    <a:pt x="115" y="460"/>
                  </a:lnTo>
                  <a:lnTo>
                    <a:pt x="117" y="455"/>
                  </a:lnTo>
                  <a:lnTo>
                    <a:pt x="119" y="449"/>
                  </a:lnTo>
                  <a:lnTo>
                    <a:pt x="120" y="443"/>
                  </a:lnTo>
                  <a:lnTo>
                    <a:pt x="120" y="437"/>
                  </a:lnTo>
                  <a:lnTo>
                    <a:pt x="119" y="429"/>
                  </a:lnTo>
                  <a:lnTo>
                    <a:pt x="118" y="423"/>
                  </a:lnTo>
                  <a:lnTo>
                    <a:pt x="116" y="416"/>
                  </a:lnTo>
                  <a:lnTo>
                    <a:pt x="114" y="410"/>
                  </a:lnTo>
                  <a:lnTo>
                    <a:pt x="251" y="290"/>
                  </a:lnTo>
                  <a:lnTo>
                    <a:pt x="259" y="295"/>
                  </a:lnTo>
                  <a:lnTo>
                    <a:pt x="267" y="298"/>
                  </a:lnTo>
                  <a:lnTo>
                    <a:pt x="277" y="301"/>
                  </a:lnTo>
                  <a:lnTo>
                    <a:pt x="285" y="302"/>
                  </a:lnTo>
                  <a:lnTo>
                    <a:pt x="293" y="301"/>
                  </a:lnTo>
                  <a:lnTo>
                    <a:pt x="300" y="299"/>
                  </a:lnTo>
                  <a:lnTo>
                    <a:pt x="307" y="297"/>
                  </a:lnTo>
                  <a:lnTo>
                    <a:pt x="313" y="294"/>
                  </a:lnTo>
                  <a:lnTo>
                    <a:pt x="318" y="291"/>
                  </a:lnTo>
                  <a:lnTo>
                    <a:pt x="325" y="287"/>
                  </a:lnTo>
                  <a:lnTo>
                    <a:pt x="329" y="282"/>
                  </a:lnTo>
                  <a:lnTo>
                    <a:pt x="333" y="277"/>
                  </a:lnTo>
                  <a:lnTo>
                    <a:pt x="451" y="324"/>
                  </a:lnTo>
                  <a:lnTo>
                    <a:pt x="451" y="327"/>
                  </a:lnTo>
                  <a:lnTo>
                    <a:pt x="451" y="332"/>
                  </a:lnTo>
                  <a:lnTo>
                    <a:pt x="451" y="337"/>
                  </a:lnTo>
                  <a:lnTo>
                    <a:pt x="452" y="343"/>
                  </a:lnTo>
                  <a:lnTo>
                    <a:pt x="454" y="349"/>
                  </a:lnTo>
                  <a:lnTo>
                    <a:pt x="456" y="354"/>
                  </a:lnTo>
                  <a:lnTo>
                    <a:pt x="458" y="360"/>
                  </a:lnTo>
                  <a:lnTo>
                    <a:pt x="461" y="365"/>
                  </a:lnTo>
                  <a:lnTo>
                    <a:pt x="464" y="369"/>
                  </a:lnTo>
                  <a:lnTo>
                    <a:pt x="469" y="374"/>
                  </a:lnTo>
                  <a:lnTo>
                    <a:pt x="473" y="378"/>
                  </a:lnTo>
                  <a:lnTo>
                    <a:pt x="477" y="381"/>
                  </a:lnTo>
                  <a:lnTo>
                    <a:pt x="482" y="384"/>
                  </a:lnTo>
                  <a:lnTo>
                    <a:pt x="488" y="386"/>
                  </a:lnTo>
                  <a:lnTo>
                    <a:pt x="493" y="389"/>
                  </a:lnTo>
                  <a:lnTo>
                    <a:pt x="499" y="391"/>
                  </a:lnTo>
                  <a:lnTo>
                    <a:pt x="505" y="391"/>
                  </a:lnTo>
                  <a:lnTo>
                    <a:pt x="511" y="392"/>
                  </a:lnTo>
                  <a:lnTo>
                    <a:pt x="518" y="391"/>
                  </a:lnTo>
                  <a:lnTo>
                    <a:pt x="523" y="391"/>
                  </a:lnTo>
                  <a:lnTo>
                    <a:pt x="529" y="389"/>
                  </a:lnTo>
                  <a:lnTo>
                    <a:pt x="535" y="386"/>
                  </a:lnTo>
                  <a:lnTo>
                    <a:pt x="540" y="384"/>
                  </a:lnTo>
                  <a:lnTo>
                    <a:pt x="545" y="381"/>
                  </a:lnTo>
                  <a:lnTo>
                    <a:pt x="550" y="378"/>
                  </a:lnTo>
                  <a:lnTo>
                    <a:pt x="553" y="374"/>
                  </a:lnTo>
                  <a:lnTo>
                    <a:pt x="558" y="369"/>
                  </a:lnTo>
                  <a:lnTo>
                    <a:pt x="561" y="365"/>
                  </a:lnTo>
                  <a:lnTo>
                    <a:pt x="564" y="360"/>
                  </a:lnTo>
                  <a:lnTo>
                    <a:pt x="567" y="354"/>
                  </a:lnTo>
                  <a:lnTo>
                    <a:pt x="568" y="349"/>
                  </a:lnTo>
                  <a:lnTo>
                    <a:pt x="570" y="343"/>
                  </a:lnTo>
                  <a:lnTo>
                    <a:pt x="571" y="337"/>
                  </a:lnTo>
                  <a:lnTo>
                    <a:pt x="571" y="332"/>
                  </a:lnTo>
                  <a:lnTo>
                    <a:pt x="570" y="322"/>
                  </a:lnTo>
                  <a:lnTo>
                    <a:pt x="568" y="312"/>
                  </a:lnTo>
                  <a:lnTo>
                    <a:pt x="565" y="304"/>
                  </a:lnTo>
                  <a:lnTo>
                    <a:pt x="560" y="296"/>
                  </a:lnTo>
                  <a:lnTo>
                    <a:pt x="711" y="114"/>
                  </a:lnTo>
                  <a:lnTo>
                    <a:pt x="717" y="117"/>
                  </a:lnTo>
                  <a:lnTo>
                    <a:pt x="724" y="119"/>
                  </a:lnTo>
                  <a:lnTo>
                    <a:pt x="730" y="120"/>
                  </a:lnTo>
                  <a:lnTo>
                    <a:pt x="737" y="120"/>
                  </a:lnTo>
                  <a:lnTo>
                    <a:pt x="743" y="120"/>
                  </a:lnTo>
                  <a:lnTo>
                    <a:pt x="750" y="119"/>
                  </a:lnTo>
                  <a:lnTo>
                    <a:pt x="755" y="118"/>
                  </a:lnTo>
                  <a:lnTo>
                    <a:pt x="760" y="116"/>
                  </a:lnTo>
                  <a:lnTo>
                    <a:pt x="766" y="113"/>
                  </a:lnTo>
                  <a:lnTo>
                    <a:pt x="771" y="110"/>
                  </a:lnTo>
                  <a:lnTo>
                    <a:pt x="775" y="106"/>
                  </a:lnTo>
                  <a:lnTo>
                    <a:pt x="780" y="103"/>
                  </a:lnTo>
                  <a:lnTo>
                    <a:pt x="784" y="99"/>
                  </a:lnTo>
                  <a:lnTo>
                    <a:pt x="787" y="94"/>
                  </a:lnTo>
                  <a:lnTo>
                    <a:pt x="790" y="89"/>
                  </a:lnTo>
                  <a:lnTo>
                    <a:pt x="792" y="84"/>
                  </a:lnTo>
                  <a:lnTo>
                    <a:pt x="795" y="79"/>
                  </a:lnTo>
                  <a:lnTo>
                    <a:pt x="796" y="72"/>
                  </a:lnTo>
                  <a:lnTo>
                    <a:pt x="797" y="67"/>
                  </a:lnTo>
                  <a:lnTo>
                    <a:pt x="797" y="60"/>
                  </a:lnTo>
                  <a:lnTo>
                    <a:pt x="797" y="54"/>
                  </a:lnTo>
                  <a:lnTo>
                    <a:pt x="796" y="48"/>
                  </a:lnTo>
                  <a:lnTo>
                    <a:pt x="795" y="42"/>
                  </a:lnTo>
                  <a:lnTo>
                    <a:pt x="792" y="37"/>
                  </a:lnTo>
                  <a:lnTo>
                    <a:pt x="790" y="31"/>
                  </a:lnTo>
                  <a:lnTo>
                    <a:pt x="787" y="27"/>
                  </a:lnTo>
                  <a:lnTo>
                    <a:pt x="784" y="22"/>
                  </a:lnTo>
                  <a:lnTo>
                    <a:pt x="780" y="17"/>
                  </a:lnTo>
                  <a:lnTo>
                    <a:pt x="775" y="14"/>
                  </a:lnTo>
                  <a:lnTo>
                    <a:pt x="771" y="10"/>
                  </a:lnTo>
                  <a:lnTo>
                    <a:pt x="766" y="8"/>
                  </a:lnTo>
                  <a:lnTo>
                    <a:pt x="760" y="5"/>
                  </a:lnTo>
                  <a:lnTo>
                    <a:pt x="755" y="2"/>
                  </a:lnTo>
                  <a:lnTo>
                    <a:pt x="750" y="1"/>
                  </a:lnTo>
                  <a:lnTo>
                    <a:pt x="743" y="0"/>
                  </a:lnTo>
                  <a:lnTo>
                    <a:pt x="737" y="0"/>
                  </a:lnTo>
                  <a:lnTo>
                    <a:pt x="731" y="0"/>
                  </a:lnTo>
                  <a:lnTo>
                    <a:pt x="725" y="1"/>
                  </a:lnTo>
                  <a:lnTo>
                    <a:pt x="719" y="2"/>
                  </a:lnTo>
                  <a:lnTo>
                    <a:pt x="713" y="5"/>
                  </a:lnTo>
                  <a:lnTo>
                    <a:pt x="709" y="8"/>
                  </a:lnTo>
                  <a:lnTo>
                    <a:pt x="703" y="10"/>
                  </a:lnTo>
                  <a:lnTo>
                    <a:pt x="699" y="14"/>
                  </a:lnTo>
                  <a:lnTo>
                    <a:pt x="695" y="17"/>
                  </a:lnTo>
                  <a:lnTo>
                    <a:pt x="691" y="22"/>
                  </a:lnTo>
                  <a:lnTo>
                    <a:pt x="687" y="27"/>
                  </a:lnTo>
                  <a:lnTo>
                    <a:pt x="684" y="31"/>
                  </a:lnTo>
                  <a:lnTo>
                    <a:pt x="682" y="37"/>
                  </a:lnTo>
                  <a:lnTo>
                    <a:pt x="680" y="42"/>
                  </a:lnTo>
                  <a:lnTo>
                    <a:pt x="678" y="48"/>
                  </a:lnTo>
                  <a:lnTo>
                    <a:pt x="677" y="54"/>
                  </a:lnTo>
                  <a:lnTo>
                    <a:pt x="677" y="60"/>
                  </a:lnTo>
                  <a:lnTo>
                    <a:pt x="678" y="70"/>
                  </a:lnTo>
                  <a:lnTo>
                    <a:pt x="680" y="79"/>
                  </a:lnTo>
                  <a:lnTo>
                    <a:pt x="683" y="87"/>
                  </a:lnTo>
                  <a:lnTo>
                    <a:pt x="688" y="96"/>
                  </a:lnTo>
                  <a:lnTo>
                    <a:pt x="537" y="277"/>
                  </a:lnTo>
                  <a:lnTo>
                    <a:pt x="531" y="275"/>
                  </a:lnTo>
                  <a:lnTo>
                    <a:pt x="524" y="273"/>
                  </a:lnTo>
                  <a:lnTo>
                    <a:pt x="518" y="272"/>
                  </a:lnTo>
                  <a:lnTo>
                    <a:pt x="511" y="271"/>
                  </a:lnTo>
                  <a:lnTo>
                    <a:pt x="504" y="272"/>
                  </a:lnTo>
                  <a:lnTo>
                    <a:pt x="496" y="273"/>
                  </a:lnTo>
                  <a:lnTo>
                    <a:pt x="490" y="275"/>
                  </a:lnTo>
                  <a:lnTo>
                    <a:pt x="484" y="278"/>
                  </a:lnTo>
                  <a:lnTo>
                    <a:pt x="478" y="281"/>
                  </a:lnTo>
                  <a:lnTo>
                    <a:pt x="472" y="286"/>
                  </a:lnTo>
                  <a:lnTo>
                    <a:pt x="467" y="291"/>
                  </a:lnTo>
                  <a:lnTo>
                    <a:pt x="463" y="295"/>
                  </a:lnTo>
                  <a:lnTo>
                    <a:pt x="345" y="248"/>
                  </a:lnTo>
                  <a:lnTo>
                    <a:pt x="345" y="245"/>
                  </a:lnTo>
                  <a:lnTo>
                    <a:pt x="345" y="240"/>
                  </a:lnTo>
                  <a:lnTo>
                    <a:pt x="345" y="235"/>
                  </a:lnTo>
                  <a:lnTo>
                    <a:pt x="344" y="229"/>
                  </a:lnTo>
                  <a:lnTo>
                    <a:pt x="343" y="223"/>
                  </a:lnTo>
                  <a:lnTo>
                    <a:pt x="341" y="218"/>
                  </a:lnTo>
                  <a:lnTo>
                    <a:pt x="339" y="213"/>
                  </a:lnTo>
                  <a:lnTo>
                    <a:pt x="336" y="207"/>
                  </a:lnTo>
                  <a:lnTo>
                    <a:pt x="332" y="203"/>
                  </a:lnTo>
                  <a:lnTo>
                    <a:pt x="328" y="199"/>
                  </a:lnTo>
                  <a:lnTo>
                    <a:pt x="324" y="194"/>
                  </a:lnTo>
                  <a:lnTo>
                    <a:pt x="319" y="191"/>
                  </a:lnTo>
                  <a:lnTo>
                    <a:pt x="314" y="188"/>
                  </a:lnTo>
                  <a:lnTo>
                    <a:pt x="309" y="186"/>
                  </a:lnTo>
                  <a:lnTo>
                    <a:pt x="303" y="184"/>
                  </a:lnTo>
                  <a:lnTo>
                    <a:pt x="298" y="181"/>
                  </a:lnTo>
                  <a:lnTo>
                    <a:pt x="292" y="181"/>
                  </a:lnTo>
                  <a:lnTo>
                    <a:pt x="285" y="180"/>
                  </a:lnTo>
                  <a:lnTo>
                    <a:pt x="280" y="181"/>
                  </a:lnTo>
                  <a:lnTo>
                    <a:pt x="273" y="181"/>
                  </a:lnTo>
                  <a:lnTo>
                    <a:pt x="268" y="184"/>
                  </a:lnTo>
                  <a:lnTo>
                    <a:pt x="262" y="186"/>
                  </a:lnTo>
                  <a:lnTo>
                    <a:pt x="257" y="188"/>
                  </a:lnTo>
                  <a:lnTo>
                    <a:pt x="252" y="191"/>
                  </a:lnTo>
                  <a:lnTo>
                    <a:pt x="248" y="194"/>
                  </a:lnTo>
                  <a:lnTo>
                    <a:pt x="243" y="199"/>
                  </a:lnTo>
                  <a:lnTo>
                    <a:pt x="239" y="203"/>
                  </a:lnTo>
                  <a:lnTo>
                    <a:pt x="236" y="207"/>
                  </a:lnTo>
                  <a:lnTo>
                    <a:pt x="233" y="213"/>
                  </a:lnTo>
                  <a:lnTo>
                    <a:pt x="230" y="218"/>
                  </a:lnTo>
                  <a:lnTo>
                    <a:pt x="228" y="223"/>
                  </a:lnTo>
                  <a:lnTo>
                    <a:pt x="226" y="229"/>
                  </a:lnTo>
                  <a:lnTo>
                    <a:pt x="225" y="235"/>
                  </a:lnTo>
                  <a:lnTo>
                    <a:pt x="225" y="240"/>
                  </a:lnTo>
                  <a:lnTo>
                    <a:pt x="226" y="248"/>
                  </a:lnTo>
                  <a:lnTo>
                    <a:pt x="227" y="254"/>
                  </a:lnTo>
                  <a:lnTo>
                    <a:pt x="229" y="261"/>
                  </a:lnTo>
                  <a:lnTo>
                    <a:pt x="231" y="267"/>
                  </a:lnTo>
                  <a:lnTo>
                    <a:pt x="94" y="387"/>
                  </a:lnTo>
                  <a:lnTo>
                    <a:pt x="86" y="382"/>
                  </a:lnTo>
                  <a:lnTo>
                    <a:pt x="78" y="379"/>
                  </a:lnTo>
                  <a:lnTo>
                    <a:pt x="68" y="377"/>
                  </a:lnTo>
                  <a:lnTo>
                    <a:pt x="60" y="377"/>
                  </a:lnTo>
                  <a:lnTo>
                    <a:pt x="53" y="377"/>
                  </a:lnTo>
                  <a:lnTo>
                    <a:pt x="47" y="378"/>
                  </a:lnTo>
                  <a:lnTo>
                    <a:pt x="42" y="379"/>
                  </a:lnTo>
                  <a:lnTo>
                    <a:pt x="36" y="381"/>
                  </a:lnTo>
                  <a:lnTo>
                    <a:pt x="31" y="383"/>
                  </a:lnTo>
                  <a:lnTo>
                    <a:pt x="26" y="386"/>
                  </a:lnTo>
                  <a:lnTo>
                    <a:pt x="21" y="391"/>
                  </a:lnTo>
                  <a:lnTo>
                    <a:pt x="17" y="394"/>
                  </a:lnTo>
                  <a:lnTo>
                    <a:pt x="13" y="398"/>
                  </a:lnTo>
                  <a:lnTo>
                    <a:pt x="9" y="402"/>
                  </a:lnTo>
                  <a:lnTo>
                    <a:pt x="6" y="408"/>
                  </a:lnTo>
                  <a:lnTo>
                    <a:pt x="4" y="413"/>
                  </a:lnTo>
                  <a:lnTo>
                    <a:pt x="2" y="419"/>
                  </a:lnTo>
                  <a:lnTo>
                    <a:pt x="1" y="425"/>
                  </a:lnTo>
                  <a:lnTo>
                    <a:pt x="0" y="430"/>
                  </a:lnTo>
                  <a:lnTo>
                    <a:pt x="0" y="437"/>
                  </a:lnTo>
                  <a:lnTo>
                    <a:pt x="0" y="443"/>
                  </a:lnTo>
                  <a:lnTo>
                    <a:pt x="1" y="449"/>
                  </a:lnTo>
                  <a:lnTo>
                    <a:pt x="2" y="455"/>
                  </a:lnTo>
                  <a:lnTo>
                    <a:pt x="4" y="460"/>
                  </a:lnTo>
                  <a:lnTo>
                    <a:pt x="6" y="466"/>
                  </a:lnTo>
                  <a:lnTo>
                    <a:pt x="9" y="470"/>
                  </a:lnTo>
                  <a:lnTo>
                    <a:pt x="13" y="475"/>
                  </a:lnTo>
                  <a:lnTo>
                    <a:pt x="17" y="480"/>
                  </a:lnTo>
                  <a:lnTo>
                    <a:pt x="21" y="483"/>
                  </a:lnTo>
                  <a:lnTo>
                    <a:pt x="26" y="486"/>
                  </a:lnTo>
                  <a:lnTo>
                    <a:pt x="31" y="489"/>
                  </a:lnTo>
                  <a:lnTo>
                    <a:pt x="36" y="493"/>
                  </a:lnTo>
                  <a:lnTo>
                    <a:pt x="42" y="494"/>
                  </a:lnTo>
                  <a:lnTo>
                    <a:pt x="47" y="496"/>
                  </a:lnTo>
                  <a:lnTo>
                    <a:pt x="53" y="497"/>
                  </a:lnTo>
                  <a:lnTo>
                    <a:pt x="60" y="49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35" name="Freeform 4665" descr="Icon of graph. ">
            <a:extLst>
              <a:ext uri="{FF2B5EF4-FFF2-40B4-BE49-F238E27FC236}">
                <a16:creationId xmlns:a16="http://schemas.microsoft.com/office/drawing/2014/main" id="{557E39B2-E017-4E5C-B53E-DDE3B9D4C92C}"/>
              </a:ext>
            </a:extLst>
          </p:cNvPr>
          <p:cNvSpPr>
            <a:spLocks/>
          </p:cNvSpPr>
          <p:nvPr/>
        </p:nvSpPr>
        <p:spPr bwMode="auto">
          <a:xfrm>
            <a:off x="7877961" y="3531386"/>
            <a:ext cx="347679" cy="347679"/>
          </a:xfrm>
          <a:custGeom>
            <a:avLst/>
            <a:gdLst>
              <a:gd name="T0" fmla="*/ 761 w 904"/>
              <a:gd name="T1" fmla="*/ 213 h 903"/>
              <a:gd name="T2" fmla="*/ 754 w 904"/>
              <a:gd name="T3" fmla="*/ 225 h 903"/>
              <a:gd name="T4" fmla="*/ 576 w 904"/>
              <a:gd name="T5" fmla="*/ 277 h 903"/>
              <a:gd name="T6" fmla="*/ 498 w 904"/>
              <a:gd name="T7" fmla="*/ 298 h 903"/>
              <a:gd name="T8" fmla="*/ 431 w 904"/>
              <a:gd name="T9" fmla="*/ 329 h 903"/>
              <a:gd name="T10" fmla="*/ 578 w 904"/>
              <a:gd name="T11" fmla="*/ 170 h 903"/>
              <a:gd name="T12" fmla="*/ 618 w 904"/>
              <a:gd name="T13" fmla="*/ 180 h 903"/>
              <a:gd name="T14" fmla="*/ 661 w 904"/>
              <a:gd name="T15" fmla="*/ 169 h 903"/>
              <a:gd name="T16" fmla="*/ 693 w 904"/>
              <a:gd name="T17" fmla="*/ 141 h 903"/>
              <a:gd name="T18" fmla="*/ 707 w 904"/>
              <a:gd name="T19" fmla="*/ 99 h 903"/>
              <a:gd name="T20" fmla="*/ 701 w 904"/>
              <a:gd name="T21" fmla="*/ 55 h 903"/>
              <a:gd name="T22" fmla="*/ 676 w 904"/>
              <a:gd name="T23" fmla="*/ 20 h 903"/>
              <a:gd name="T24" fmla="*/ 636 w 904"/>
              <a:gd name="T25" fmla="*/ 2 h 903"/>
              <a:gd name="T26" fmla="*/ 591 w 904"/>
              <a:gd name="T27" fmla="*/ 4 h 903"/>
              <a:gd name="T28" fmla="*/ 554 w 904"/>
              <a:gd name="T29" fmla="*/ 25 h 903"/>
              <a:gd name="T30" fmla="*/ 531 w 904"/>
              <a:gd name="T31" fmla="*/ 63 h 903"/>
              <a:gd name="T32" fmla="*/ 532 w 904"/>
              <a:gd name="T33" fmla="*/ 118 h 903"/>
              <a:gd name="T34" fmla="*/ 369 w 904"/>
              <a:gd name="T35" fmla="*/ 289 h 903"/>
              <a:gd name="T36" fmla="*/ 325 w 904"/>
              <a:gd name="T37" fmla="*/ 289 h 903"/>
              <a:gd name="T38" fmla="*/ 294 w 904"/>
              <a:gd name="T39" fmla="*/ 308 h 903"/>
              <a:gd name="T40" fmla="*/ 275 w 904"/>
              <a:gd name="T41" fmla="*/ 338 h 903"/>
              <a:gd name="T42" fmla="*/ 275 w 904"/>
              <a:gd name="T43" fmla="*/ 383 h 903"/>
              <a:gd name="T44" fmla="*/ 113 w 904"/>
              <a:gd name="T45" fmla="*/ 545 h 903"/>
              <a:gd name="T46" fmla="*/ 64 w 904"/>
              <a:gd name="T47" fmla="*/ 546 h 903"/>
              <a:gd name="T48" fmla="*/ 26 w 904"/>
              <a:gd name="T49" fmla="*/ 568 h 903"/>
              <a:gd name="T50" fmla="*/ 5 w 904"/>
              <a:gd name="T51" fmla="*/ 605 h 903"/>
              <a:gd name="T52" fmla="*/ 3 w 904"/>
              <a:gd name="T53" fmla="*/ 650 h 903"/>
              <a:gd name="T54" fmla="*/ 21 w 904"/>
              <a:gd name="T55" fmla="*/ 690 h 903"/>
              <a:gd name="T56" fmla="*/ 56 w 904"/>
              <a:gd name="T57" fmla="*/ 716 h 903"/>
              <a:gd name="T58" fmla="*/ 100 w 904"/>
              <a:gd name="T59" fmla="*/ 722 h 903"/>
              <a:gd name="T60" fmla="*/ 142 w 904"/>
              <a:gd name="T61" fmla="*/ 706 h 903"/>
              <a:gd name="T62" fmla="*/ 170 w 904"/>
              <a:gd name="T63" fmla="*/ 675 h 903"/>
              <a:gd name="T64" fmla="*/ 181 w 904"/>
              <a:gd name="T65" fmla="*/ 632 h 903"/>
              <a:gd name="T66" fmla="*/ 171 w 904"/>
              <a:gd name="T67" fmla="*/ 591 h 903"/>
              <a:gd name="T68" fmla="*/ 316 w 904"/>
              <a:gd name="T69" fmla="*/ 430 h 903"/>
              <a:gd name="T70" fmla="*/ 286 w 904"/>
              <a:gd name="T71" fmla="*/ 538 h 903"/>
              <a:gd name="T72" fmla="*/ 271 w 904"/>
              <a:gd name="T73" fmla="*/ 753 h 903"/>
              <a:gd name="T74" fmla="*/ 216 w 904"/>
              <a:gd name="T75" fmla="*/ 757 h 903"/>
              <a:gd name="T76" fmla="*/ 212 w 904"/>
              <a:gd name="T77" fmla="*/ 888 h 903"/>
              <a:gd name="T78" fmla="*/ 218 w 904"/>
              <a:gd name="T79" fmla="*/ 901 h 903"/>
              <a:gd name="T80" fmla="*/ 349 w 904"/>
              <a:gd name="T81" fmla="*/ 903 h 903"/>
              <a:gd name="T82" fmla="*/ 361 w 904"/>
              <a:gd name="T83" fmla="*/ 894 h 903"/>
              <a:gd name="T84" fmla="*/ 361 w 904"/>
              <a:gd name="T85" fmla="*/ 762 h 903"/>
              <a:gd name="T86" fmla="*/ 349 w 904"/>
              <a:gd name="T87" fmla="*/ 753 h 903"/>
              <a:gd name="T88" fmla="*/ 305 w 904"/>
              <a:gd name="T89" fmla="*/ 597 h 903"/>
              <a:gd name="T90" fmla="*/ 343 w 904"/>
              <a:gd name="T91" fmla="*/ 469 h 903"/>
              <a:gd name="T92" fmla="*/ 383 w 904"/>
              <a:gd name="T93" fmla="*/ 426 h 903"/>
              <a:gd name="T94" fmla="*/ 418 w 904"/>
              <a:gd name="T95" fmla="*/ 383 h 903"/>
              <a:gd name="T96" fmla="*/ 471 w 904"/>
              <a:gd name="T97" fmla="*/ 342 h 903"/>
              <a:gd name="T98" fmla="*/ 544 w 904"/>
              <a:gd name="T99" fmla="*/ 315 h 903"/>
              <a:gd name="T100" fmla="*/ 627 w 904"/>
              <a:gd name="T101" fmla="*/ 302 h 903"/>
              <a:gd name="T102" fmla="*/ 754 w 904"/>
              <a:gd name="T103" fmla="*/ 348 h 903"/>
              <a:gd name="T104" fmla="*/ 763 w 904"/>
              <a:gd name="T105" fmla="*/ 360 h 903"/>
              <a:gd name="T106" fmla="*/ 895 w 904"/>
              <a:gd name="T107" fmla="*/ 360 h 903"/>
              <a:gd name="T108" fmla="*/ 904 w 904"/>
              <a:gd name="T109" fmla="*/ 348 h 903"/>
              <a:gd name="T110" fmla="*/ 902 w 904"/>
              <a:gd name="T111" fmla="*/ 217 h 903"/>
              <a:gd name="T112" fmla="*/ 889 w 904"/>
              <a:gd name="T113" fmla="*/ 211 h 90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904" h="903">
                <a:moveTo>
                  <a:pt x="889" y="211"/>
                </a:moveTo>
                <a:lnTo>
                  <a:pt x="768" y="211"/>
                </a:lnTo>
                <a:lnTo>
                  <a:pt x="765" y="211"/>
                </a:lnTo>
                <a:lnTo>
                  <a:pt x="763" y="212"/>
                </a:lnTo>
                <a:lnTo>
                  <a:pt x="761" y="213"/>
                </a:lnTo>
                <a:lnTo>
                  <a:pt x="758" y="215"/>
                </a:lnTo>
                <a:lnTo>
                  <a:pt x="756" y="217"/>
                </a:lnTo>
                <a:lnTo>
                  <a:pt x="755" y="220"/>
                </a:lnTo>
                <a:lnTo>
                  <a:pt x="754" y="222"/>
                </a:lnTo>
                <a:lnTo>
                  <a:pt x="754" y="225"/>
                </a:lnTo>
                <a:lnTo>
                  <a:pt x="754" y="271"/>
                </a:lnTo>
                <a:lnTo>
                  <a:pt x="663" y="271"/>
                </a:lnTo>
                <a:lnTo>
                  <a:pt x="627" y="272"/>
                </a:lnTo>
                <a:lnTo>
                  <a:pt x="593" y="275"/>
                </a:lnTo>
                <a:lnTo>
                  <a:pt x="576" y="277"/>
                </a:lnTo>
                <a:lnTo>
                  <a:pt x="561" y="281"/>
                </a:lnTo>
                <a:lnTo>
                  <a:pt x="545" y="284"/>
                </a:lnTo>
                <a:lnTo>
                  <a:pt x="529" y="287"/>
                </a:lnTo>
                <a:lnTo>
                  <a:pt x="513" y="292"/>
                </a:lnTo>
                <a:lnTo>
                  <a:pt x="498" y="298"/>
                </a:lnTo>
                <a:lnTo>
                  <a:pt x="484" y="302"/>
                </a:lnTo>
                <a:lnTo>
                  <a:pt x="470" y="309"/>
                </a:lnTo>
                <a:lnTo>
                  <a:pt x="457" y="315"/>
                </a:lnTo>
                <a:lnTo>
                  <a:pt x="443" y="323"/>
                </a:lnTo>
                <a:lnTo>
                  <a:pt x="431" y="329"/>
                </a:lnTo>
                <a:lnTo>
                  <a:pt x="418" y="337"/>
                </a:lnTo>
                <a:lnTo>
                  <a:pt x="415" y="328"/>
                </a:lnTo>
                <a:lnTo>
                  <a:pt x="409" y="319"/>
                </a:lnTo>
                <a:lnTo>
                  <a:pt x="565" y="163"/>
                </a:lnTo>
                <a:lnTo>
                  <a:pt x="578" y="170"/>
                </a:lnTo>
                <a:lnTo>
                  <a:pt x="590" y="176"/>
                </a:lnTo>
                <a:lnTo>
                  <a:pt x="597" y="178"/>
                </a:lnTo>
                <a:lnTo>
                  <a:pt x="604" y="179"/>
                </a:lnTo>
                <a:lnTo>
                  <a:pt x="610" y="180"/>
                </a:lnTo>
                <a:lnTo>
                  <a:pt x="618" y="180"/>
                </a:lnTo>
                <a:lnTo>
                  <a:pt x="627" y="180"/>
                </a:lnTo>
                <a:lnTo>
                  <a:pt x="636" y="178"/>
                </a:lnTo>
                <a:lnTo>
                  <a:pt x="644" y="176"/>
                </a:lnTo>
                <a:lnTo>
                  <a:pt x="653" y="173"/>
                </a:lnTo>
                <a:lnTo>
                  <a:pt x="661" y="169"/>
                </a:lnTo>
                <a:lnTo>
                  <a:pt x="668" y="164"/>
                </a:lnTo>
                <a:lnTo>
                  <a:pt x="676" y="160"/>
                </a:lnTo>
                <a:lnTo>
                  <a:pt x="681" y="154"/>
                </a:lnTo>
                <a:lnTo>
                  <a:pt x="687" y="147"/>
                </a:lnTo>
                <a:lnTo>
                  <a:pt x="693" y="141"/>
                </a:lnTo>
                <a:lnTo>
                  <a:pt x="697" y="133"/>
                </a:lnTo>
                <a:lnTo>
                  <a:pt x="701" y="125"/>
                </a:lnTo>
                <a:lnTo>
                  <a:pt x="704" y="117"/>
                </a:lnTo>
                <a:lnTo>
                  <a:pt x="706" y="108"/>
                </a:lnTo>
                <a:lnTo>
                  <a:pt x="707" y="99"/>
                </a:lnTo>
                <a:lnTo>
                  <a:pt x="709" y="90"/>
                </a:lnTo>
                <a:lnTo>
                  <a:pt x="707" y="81"/>
                </a:lnTo>
                <a:lnTo>
                  <a:pt x="706" y="72"/>
                </a:lnTo>
                <a:lnTo>
                  <a:pt x="704" y="63"/>
                </a:lnTo>
                <a:lnTo>
                  <a:pt x="701" y="55"/>
                </a:lnTo>
                <a:lnTo>
                  <a:pt x="697" y="47"/>
                </a:lnTo>
                <a:lnTo>
                  <a:pt x="693" y="39"/>
                </a:lnTo>
                <a:lnTo>
                  <a:pt x="687" y="32"/>
                </a:lnTo>
                <a:lnTo>
                  <a:pt x="681" y="25"/>
                </a:lnTo>
                <a:lnTo>
                  <a:pt x="676" y="20"/>
                </a:lnTo>
                <a:lnTo>
                  <a:pt x="668" y="15"/>
                </a:lnTo>
                <a:lnTo>
                  <a:pt x="661" y="11"/>
                </a:lnTo>
                <a:lnTo>
                  <a:pt x="653" y="6"/>
                </a:lnTo>
                <a:lnTo>
                  <a:pt x="644" y="4"/>
                </a:lnTo>
                <a:lnTo>
                  <a:pt x="636" y="2"/>
                </a:lnTo>
                <a:lnTo>
                  <a:pt x="627" y="0"/>
                </a:lnTo>
                <a:lnTo>
                  <a:pt x="618" y="0"/>
                </a:lnTo>
                <a:lnTo>
                  <a:pt x="609" y="0"/>
                </a:lnTo>
                <a:lnTo>
                  <a:pt x="600" y="2"/>
                </a:lnTo>
                <a:lnTo>
                  <a:pt x="591" y="4"/>
                </a:lnTo>
                <a:lnTo>
                  <a:pt x="583" y="6"/>
                </a:lnTo>
                <a:lnTo>
                  <a:pt x="575" y="11"/>
                </a:lnTo>
                <a:lnTo>
                  <a:pt x="567" y="15"/>
                </a:lnTo>
                <a:lnTo>
                  <a:pt x="561" y="20"/>
                </a:lnTo>
                <a:lnTo>
                  <a:pt x="554" y="25"/>
                </a:lnTo>
                <a:lnTo>
                  <a:pt x="548" y="32"/>
                </a:lnTo>
                <a:lnTo>
                  <a:pt x="543" y="39"/>
                </a:lnTo>
                <a:lnTo>
                  <a:pt x="538" y="47"/>
                </a:lnTo>
                <a:lnTo>
                  <a:pt x="535" y="55"/>
                </a:lnTo>
                <a:lnTo>
                  <a:pt x="531" y="63"/>
                </a:lnTo>
                <a:lnTo>
                  <a:pt x="529" y="72"/>
                </a:lnTo>
                <a:lnTo>
                  <a:pt x="528" y="81"/>
                </a:lnTo>
                <a:lnTo>
                  <a:pt x="528" y="90"/>
                </a:lnTo>
                <a:lnTo>
                  <a:pt x="529" y="105"/>
                </a:lnTo>
                <a:lnTo>
                  <a:pt x="532" y="118"/>
                </a:lnTo>
                <a:lnTo>
                  <a:pt x="537" y="131"/>
                </a:lnTo>
                <a:lnTo>
                  <a:pt x="545" y="142"/>
                </a:lnTo>
                <a:lnTo>
                  <a:pt x="388" y="298"/>
                </a:lnTo>
                <a:lnTo>
                  <a:pt x="379" y="293"/>
                </a:lnTo>
                <a:lnTo>
                  <a:pt x="369" y="289"/>
                </a:lnTo>
                <a:lnTo>
                  <a:pt x="358" y="286"/>
                </a:lnTo>
                <a:lnTo>
                  <a:pt x="347" y="285"/>
                </a:lnTo>
                <a:lnTo>
                  <a:pt x="339" y="286"/>
                </a:lnTo>
                <a:lnTo>
                  <a:pt x="331" y="287"/>
                </a:lnTo>
                <a:lnTo>
                  <a:pt x="325" y="289"/>
                </a:lnTo>
                <a:lnTo>
                  <a:pt x="318" y="292"/>
                </a:lnTo>
                <a:lnTo>
                  <a:pt x="311" y="294"/>
                </a:lnTo>
                <a:lnTo>
                  <a:pt x="304" y="299"/>
                </a:lnTo>
                <a:lnTo>
                  <a:pt x="299" y="303"/>
                </a:lnTo>
                <a:lnTo>
                  <a:pt x="294" y="308"/>
                </a:lnTo>
                <a:lnTo>
                  <a:pt x="288" y="313"/>
                </a:lnTo>
                <a:lnTo>
                  <a:pt x="284" y="319"/>
                </a:lnTo>
                <a:lnTo>
                  <a:pt x="281" y="325"/>
                </a:lnTo>
                <a:lnTo>
                  <a:pt x="277" y="332"/>
                </a:lnTo>
                <a:lnTo>
                  <a:pt x="275" y="338"/>
                </a:lnTo>
                <a:lnTo>
                  <a:pt x="273" y="346"/>
                </a:lnTo>
                <a:lnTo>
                  <a:pt x="271" y="353"/>
                </a:lnTo>
                <a:lnTo>
                  <a:pt x="271" y="361"/>
                </a:lnTo>
                <a:lnTo>
                  <a:pt x="273" y="372"/>
                </a:lnTo>
                <a:lnTo>
                  <a:pt x="275" y="383"/>
                </a:lnTo>
                <a:lnTo>
                  <a:pt x="278" y="393"/>
                </a:lnTo>
                <a:lnTo>
                  <a:pt x="284" y="403"/>
                </a:lnTo>
                <a:lnTo>
                  <a:pt x="134" y="553"/>
                </a:lnTo>
                <a:lnTo>
                  <a:pt x="124" y="547"/>
                </a:lnTo>
                <a:lnTo>
                  <a:pt x="113" y="545"/>
                </a:lnTo>
                <a:lnTo>
                  <a:pt x="102" y="543"/>
                </a:lnTo>
                <a:lnTo>
                  <a:pt x="91" y="542"/>
                </a:lnTo>
                <a:lnTo>
                  <a:pt x="82" y="542"/>
                </a:lnTo>
                <a:lnTo>
                  <a:pt x="73" y="544"/>
                </a:lnTo>
                <a:lnTo>
                  <a:pt x="64" y="546"/>
                </a:lnTo>
                <a:lnTo>
                  <a:pt x="56" y="548"/>
                </a:lnTo>
                <a:lnTo>
                  <a:pt x="48" y="553"/>
                </a:lnTo>
                <a:lnTo>
                  <a:pt x="40" y="557"/>
                </a:lnTo>
                <a:lnTo>
                  <a:pt x="33" y="562"/>
                </a:lnTo>
                <a:lnTo>
                  <a:pt x="26" y="568"/>
                </a:lnTo>
                <a:lnTo>
                  <a:pt x="21" y="574"/>
                </a:lnTo>
                <a:lnTo>
                  <a:pt x="16" y="581"/>
                </a:lnTo>
                <a:lnTo>
                  <a:pt x="12" y="589"/>
                </a:lnTo>
                <a:lnTo>
                  <a:pt x="7" y="597"/>
                </a:lnTo>
                <a:lnTo>
                  <a:pt x="5" y="605"/>
                </a:lnTo>
                <a:lnTo>
                  <a:pt x="3" y="614"/>
                </a:lnTo>
                <a:lnTo>
                  <a:pt x="0" y="623"/>
                </a:lnTo>
                <a:lnTo>
                  <a:pt x="0" y="632"/>
                </a:lnTo>
                <a:lnTo>
                  <a:pt x="0" y="641"/>
                </a:lnTo>
                <a:lnTo>
                  <a:pt x="3" y="650"/>
                </a:lnTo>
                <a:lnTo>
                  <a:pt x="5" y="659"/>
                </a:lnTo>
                <a:lnTo>
                  <a:pt x="7" y="667"/>
                </a:lnTo>
                <a:lnTo>
                  <a:pt x="12" y="675"/>
                </a:lnTo>
                <a:lnTo>
                  <a:pt x="16" y="683"/>
                </a:lnTo>
                <a:lnTo>
                  <a:pt x="21" y="690"/>
                </a:lnTo>
                <a:lnTo>
                  <a:pt x="26" y="696"/>
                </a:lnTo>
                <a:lnTo>
                  <a:pt x="33" y="702"/>
                </a:lnTo>
                <a:lnTo>
                  <a:pt x="40" y="706"/>
                </a:lnTo>
                <a:lnTo>
                  <a:pt x="48" y="711"/>
                </a:lnTo>
                <a:lnTo>
                  <a:pt x="56" y="716"/>
                </a:lnTo>
                <a:lnTo>
                  <a:pt x="64" y="718"/>
                </a:lnTo>
                <a:lnTo>
                  <a:pt x="73" y="720"/>
                </a:lnTo>
                <a:lnTo>
                  <a:pt x="82" y="722"/>
                </a:lnTo>
                <a:lnTo>
                  <a:pt x="91" y="722"/>
                </a:lnTo>
                <a:lnTo>
                  <a:pt x="100" y="722"/>
                </a:lnTo>
                <a:lnTo>
                  <a:pt x="109" y="720"/>
                </a:lnTo>
                <a:lnTo>
                  <a:pt x="118" y="718"/>
                </a:lnTo>
                <a:lnTo>
                  <a:pt x="126" y="716"/>
                </a:lnTo>
                <a:lnTo>
                  <a:pt x="134" y="711"/>
                </a:lnTo>
                <a:lnTo>
                  <a:pt x="142" y="706"/>
                </a:lnTo>
                <a:lnTo>
                  <a:pt x="148" y="702"/>
                </a:lnTo>
                <a:lnTo>
                  <a:pt x="155" y="696"/>
                </a:lnTo>
                <a:lnTo>
                  <a:pt x="161" y="690"/>
                </a:lnTo>
                <a:lnTo>
                  <a:pt x="165" y="683"/>
                </a:lnTo>
                <a:lnTo>
                  <a:pt x="170" y="675"/>
                </a:lnTo>
                <a:lnTo>
                  <a:pt x="174" y="667"/>
                </a:lnTo>
                <a:lnTo>
                  <a:pt x="177" y="659"/>
                </a:lnTo>
                <a:lnTo>
                  <a:pt x="179" y="650"/>
                </a:lnTo>
                <a:lnTo>
                  <a:pt x="181" y="641"/>
                </a:lnTo>
                <a:lnTo>
                  <a:pt x="181" y="632"/>
                </a:lnTo>
                <a:lnTo>
                  <a:pt x="181" y="623"/>
                </a:lnTo>
                <a:lnTo>
                  <a:pt x="180" y="615"/>
                </a:lnTo>
                <a:lnTo>
                  <a:pt x="178" y="607"/>
                </a:lnTo>
                <a:lnTo>
                  <a:pt x="174" y="599"/>
                </a:lnTo>
                <a:lnTo>
                  <a:pt x="171" y="591"/>
                </a:lnTo>
                <a:lnTo>
                  <a:pt x="168" y="585"/>
                </a:lnTo>
                <a:lnTo>
                  <a:pt x="163" y="578"/>
                </a:lnTo>
                <a:lnTo>
                  <a:pt x="157" y="571"/>
                </a:lnTo>
                <a:lnTo>
                  <a:pt x="305" y="424"/>
                </a:lnTo>
                <a:lnTo>
                  <a:pt x="316" y="430"/>
                </a:lnTo>
                <a:lnTo>
                  <a:pt x="328" y="433"/>
                </a:lnTo>
                <a:lnTo>
                  <a:pt x="314" y="457"/>
                </a:lnTo>
                <a:lnTo>
                  <a:pt x="303" y="483"/>
                </a:lnTo>
                <a:lnTo>
                  <a:pt x="294" y="510"/>
                </a:lnTo>
                <a:lnTo>
                  <a:pt x="286" y="538"/>
                </a:lnTo>
                <a:lnTo>
                  <a:pt x="279" y="568"/>
                </a:lnTo>
                <a:lnTo>
                  <a:pt x="275" y="598"/>
                </a:lnTo>
                <a:lnTo>
                  <a:pt x="273" y="630"/>
                </a:lnTo>
                <a:lnTo>
                  <a:pt x="271" y="662"/>
                </a:lnTo>
                <a:lnTo>
                  <a:pt x="271" y="753"/>
                </a:lnTo>
                <a:lnTo>
                  <a:pt x="226" y="753"/>
                </a:lnTo>
                <a:lnTo>
                  <a:pt x="223" y="753"/>
                </a:lnTo>
                <a:lnTo>
                  <a:pt x="221" y="754"/>
                </a:lnTo>
                <a:lnTo>
                  <a:pt x="218" y="755"/>
                </a:lnTo>
                <a:lnTo>
                  <a:pt x="216" y="757"/>
                </a:lnTo>
                <a:lnTo>
                  <a:pt x="214" y="760"/>
                </a:lnTo>
                <a:lnTo>
                  <a:pt x="213" y="762"/>
                </a:lnTo>
                <a:lnTo>
                  <a:pt x="212" y="764"/>
                </a:lnTo>
                <a:lnTo>
                  <a:pt x="212" y="767"/>
                </a:lnTo>
                <a:lnTo>
                  <a:pt x="212" y="888"/>
                </a:lnTo>
                <a:lnTo>
                  <a:pt x="212" y="891"/>
                </a:lnTo>
                <a:lnTo>
                  <a:pt x="213" y="894"/>
                </a:lnTo>
                <a:lnTo>
                  <a:pt x="214" y="896"/>
                </a:lnTo>
                <a:lnTo>
                  <a:pt x="216" y="898"/>
                </a:lnTo>
                <a:lnTo>
                  <a:pt x="218" y="901"/>
                </a:lnTo>
                <a:lnTo>
                  <a:pt x="221" y="902"/>
                </a:lnTo>
                <a:lnTo>
                  <a:pt x="223" y="903"/>
                </a:lnTo>
                <a:lnTo>
                  <a:pt x="226" y="903"/>
                </a:lnTo>
                <a:lnTo>
                  <a:pt x="347" y="903"/>
                </a:lnTo>
                <a:lnTo>
                  <a:pt x="349" y="903"/>
                </a:lnTo>
                <a:lnTo>
                  <a:pt x="353" y="902"/>
                </a:lnTo>
                <a:lnTo>
                  <a:pt x="355" y="901"/>
                </a:lnTo>
                <a:lnTo>
                  <a:pt x="357" y="898"/>
                </a:lnTo>
                <a:lnTo>
                  <a:pt x="360" y="896"/>
                </a:lnTo>
                <a:lnTo>
                  <a:pt x="361" y="894"/>
                </a:lnTo>
                <a:lnTo>
                  <a:pt x="362" y="891"/>
                </a:lnTo>
                <a:lnTo>
                  <a:pt x="362" y="888"/>
                </a:lnTo>
                <a:lnTo>
                  <a:pt x="362" y="767"/>
                </a:lnTo>
                <a:lnTo>
                  <a:pt x="362" y="764"/>
                </a:lnTo>
                <a:lnTo>
                  <a:pt x="361" y="762"/>
                </a:lnTo>
                <a:lnTo>
                  <a:pt x="360" y="760"/>
                </a:lnTo>
                <a:lnTo>
                  <a:pt x="357" y="757"/>
                </a:lnTo>
                <a:lnTo>
                  <a:pt x="355" y="755"/>
                </a:lnTo>
                <a:lnTo>
                  <a:pt x="353" y="754"/>
                </a:lnTo>
                <a:lnTo>
                  <a:pt x="349" y="753"/>
                </a:lnTo>
                <a:lnTo>
                  <a:pt x="347" y="753"/>
                </a:lnTo>
                <a:lnTo>
                  <a:pt x="302" y="753"/>
                </a:lnTo>
                <a:lnTo>
                  <a:pt x="302" y="662"/>
                </a:lnTo>
                <a:lnTo>
                  <a:pt x="303" y="629"/>
                </a:lnTo>
                <a:lnTo>
                  <a:pt x="305" y="597"/>
                </a:lnTo>
                <a:lnTo>
                  <a:pt x="310" y="566"/>
                </a:lnTo>
                <a:lnTo>
                  <a:pt x="317" y="537"/>
                </a:lnTo>
                <a:lnTo>
                  <a:pt x="326" y="509"/>
                </a:lnTo>
                <a:lnTo>
                  <a:pt x="336" y="482"/>
                </a:lnTo>
                <a:lnTo>
                  <a:pt x="343" y="469"/>
                </a:lnTo>
                <a:lnTo>
                  <a:pt x="348" y="457"/>
                </a:lnTo>
                <a:lnTo>
                  <a:pt x="355" y="446"/>
                </a:lnTo>
                <a:lnTo>
                  <a:pt x="363" y="434"/>
                </a:lnTo>
                <a:lnTo>
                  <a:pt x="373" y="431"/>
                </a:lnTo>
                <a:lnTo>
                  <a:pt x="383" y="426"/>
                </a:lnTo>
                <a:lnTo>
                  <a:pt x="393" y="420"/>
                </a:lnTo>
                <a:lnTo>
                  <a:pt x="401" y="413"/>
                </a:lnTo>
                <a:lnTo>
                  <a:pt x="408" y="404"/>
                </a:lnTo>
                <a:lnTo>
                  <a:pt x="414" y="395"/>
                </a:lnTo>
                <a:lnTo>
                  <a:pt x="418" y="383"/>
                </a:lnTo>
                <a:lnTo>
                  <a:pt x="421" y="372"/>
                </a:lnTo>
                <a:lnTo>
                  <a:pt x="433" y="364"/>
                </a:lnTo>
                <a:lnTo>
                  <a:pt x="445" y="356"/>
                </a:lnTo>
                <a:lnTo>
                  <a:pt x="458" y="348"/>
                </a:lnTo>
                <a:lnTo>
                  <a:pt x="471" y="342"/>
                </a:lnTo>
                <a:lnTo>
                  <a:pt x="485" y="335"/>
                </a:lnTo>
                <a:lnTo>
                  <a:pt x="498" y="329"/>
                </a:lnTo>
                <a:lnTo>
                  <a:pt x="513" y="324"/>
                </a:lnTo>
                <a:lnTo>
                  <a:pt x="529" y="319"/>
                </a:lnTo>
                <a:lnTo>
                  <a:pt x="544" y="315"/>
                </a:lnTo>
                <a:lnTo>
                  <a:pt x="559" y="311"/>
                </a:lnTo>
                <a:lnTo>
                  <a:pt x="576" y="308"/>
                </a:lnTo>
                <a:lnTo>
                  <a:pt x="593" y="306"/>
                </a:lnTo>
                <a:lnTo>
                  <a:pt x="610" y="303"/>
                </a:lnTo>
                <a:lnTo>
                  <a:pt x="627" y="302"/>
                </a:lnTo>
                <a:lnTo>
                  <a:pt x="645" y="301"/>
                </a:lnTo>
                <a:lnTo>
                  <a:pt x="663" y="301"/>
                </a:lnTo>
                <a:lnTo>
                  <a:pt x="754" y="301"/>
                </a:lnTo>
                <a:lnTo>
                  <a:pt x="754" y="346"/>
                </a:lnTo>
                <a:lnTo>
                  <a:pt x="754" y="348"/>
                </a:lnTo>
                <a:lnTo>
                  <a:pt x="755" y="352"/>
                </a:lnTo>
                <a:lnTo>
                  <a:pt x="756" y="354"/>
                </a:lnTo>
                <a:lnTo>
                  <a:pt x="758" y="356"/>
                </a:lnTo>
                <a:lnTo>
                  <a:pt x="761" y="359"/>
                </a:lnTo>
                <a:lnTo>
                  <a:pt x="763" y="360"/>
                </a:lnTo>
                <a:lnTo>
                  <a:pt x="765" y="361"/>
                </a:lnTo>
                <a:lnTo>
                  <a:pt x="768" y="361"/>
                </a:lnTo>
                <a:lnTo>
                  <a:pt x="889" y="361"/>
                </a:lnTo>
                <a:lnTo>
                  <a:pt x="892" y="361"/>
                </a:lnTo>
                <a:lnTo>
                  <a:pt x="895" y="360"/>
                </a:lnTo>
                <a:lnTo>
                  <a:pt x="897" y="359"/>
                </a:lnTo>
                <a:lnTo>
                  <a:pt x="899" y="356"/>
                </a:lnTo>
                <a:lnTo>
                  <a:pt x="902" y="354"/>
                </a:lnTo>
                <a:lnTo>
                  <a:pt x="903" y="352"/>
                </a:lnTo>
                <a:lnTo>
                  <a:pt x="904" y="348"/>
                </a:lnTo>
                <a:lnTo>
                  <a:pt x="904" y="346"/>
                </a:lnTo>
                <a:lnTo>
                  <a:pt x="904" y="225"/>
                </a:lnTo>
                <a:lnTo>
                  <a:pt x="904" y="222"/>
                </a:lnTo>
                <a:lnTo>
                  <a:pt x="903" y="220"/>
                </a:lnTo>
                <a:lnTo>
                  <a:pt x="902" y="217"/>
                </a:lnTo>
                <a:lnTo>
                  <a:pt x="899" y="215"/>
                </a:lnTo>
                <a:lnTo>
                  <a:pt x="897" y="213"/>
                </a:lnTo>
                <a:lnTo>
                  <a:pt x="895" y="212"/>
                </a:lnTo>
                <a:lnTo>
                  <a:pt x="892" y="211"/>
                </a:lnTo>
                <a:lnTo>
                  <a:pt x="889" y="211"/>
                </a:ln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dirty="0"/>
          </a:p>
        </p:txBody>
      </p:sp>
      <p:grpSp>
        <p:nvGrpSpPr>
          <p:cNvPr id="39" name="Group 38" descr="Icon of gears. ">
            <a:extLst>
              <a:ext uri="{FF2B5EF4-FFF2-40B4-BE49-F238E27FC236}">
                <a16:creationId xmlns:a16="http://schemas.microsoft.com/office/drawing/2014/main" id="{5BC0E3F0-447D-4721-AB1F-C8243BA36671}"/>
              </a:ext>
            </a:extLst>
          </p:cNvPr>
          <p:cNvGrpSpPr/>
          <p:nvPr/>
        </p:nvGrpSpPr>
        <p:grpSpPr>
          <a:xfrm>
            <a:off x="4717582" y="5353558"/>
            <a:ext cx="343837" cy="343837"/>
            <a:chOff x="7613650" y="1387475"/>
            <a:chExt cx="284163" cy="284163"/>
          </a:xfrm>
          <a:solidFill>
            <a:schemeClr val="bg1"/>
          </a:solidFill>
        </p:grpSpPr>
        <p:sp>
          <p:nvSpPr>
            <p:cNvPr id="40" name="Freeform 4359">
              <a:extLst>
                <a:ext uri="{FF2B5EF4-FFF2-40B4-BE49-F238E27FC236}">
                  <a16:creationId xmlns:a16="http://schemas.microsoft.com/office/drawing/2014/main" id="{351831F3-9830-4A23-8B34-11A3FCCA027E}"/>
                </a:ext>
              </a:extLst>
            </p:cNvPr>
            <p:cNvSpPr>
              <a:spLocks noEditPoints="1"/>
            </p:cNvSpPr>
            <p:nvPr/>
          </p:nvSpPr>
          <p:spPr bwMode="auto">
            <a:xfrm>
              <a:off x="7613650" y="1471613"/>
              <a:ext cx="200025" cy="200025"/>
            </a:xfrm>
            <a:custGeom>
              <a:avLst/>
              <a:gdLst>
                <a:gd name="T0" fmla="*/ 276 w 629"/>
                <a:gd name="T1" fmla="*/ 436 h 629"/>
                <a:gd name="T2" fmla="*/ 233 w 629"/>
                <a:gd name="T3" fmla="*/ 411 h 629"/>
                <a:gd name="T4" fmla="*/ 202 w 629"/>
                <a:gd name="T5" fmla="*/ 374 h 629"/>
                <a:gd name="T6" fmla="*/ 187 w 629"/>
                <a:gd name="T7" fmla="*/ 325 h 629"/>
                <a:gd name="T8" fmla="*/ 192 w 629"/>
                <a:gd name="T9" fmla="*/ 274 h 629"/>
                <a:gd name="T10" fmla="*/ 216 w 629"/>
                <a:gd name="T11" fmla="*/ 231 h 629"/>
                <a:gd name="T12" fmla="*/ 253 w 629"/>
                <a:gd name="T13" fmla="*/ 199 h 629"/>
                <a:gd name="T14" fmla="*/ 301 w 629"/>
                <a:gd name="T15" fmla="*/ 184 h 629"/>
                <a:gd name="T16" fmla="*/ 352 w 629"/>
                <a:gd name="T17" fmla="*/ 190 h 629"/>
                <a:gd name="T18" fmla="*/ 395 w 629"/>
                <a:gd name="T19" fmla="*/ 213 h 629"/>
                <a:gd name="T20" fmla="*/ 426 w 629"/>
                <a:gd name="T21" fmla="*/ 252 h 629"/>
                <a:gd name="T22" fmla="*/ 441 w 629"/>
                <a:gd name="T23" fmla="*/ 300 h 629"/>
                <a:gd name="T24" fmla="*/ 436 w 629"/>
                <a:gd name="T25" fmla="*/ 350 h 629"/>
                <a:gd name="T26" fmla="*/ 413 w 629"/>
                <a:gd name="T27" fmla="*/ 394 h 629"/>
                <a:gd name="T28" fmla="*/ 375 w 629"/>
                <a:gd name="T29" fmla="*/ 425 h 629"/>
                <a:gd name="T30" fmla="*/ 327 w 629"/>
                <a:gd name="T31" fmla="*/ 440 h 629"/>
                <a:gd name="T32" fmla="*/ 572 w 629"/>
                <a:gd name="T33" fmla="*/ 346 h 629"/>
                <a:gd name="T34" fmla="*/ 574 w 629"/>
                <a:gd name="T35" fmla="*/ 302 h 629"/>
                <a:gd name="T36" fmla="*/ 620 w 629"/>
                <a:gd name="T37" fmla="*/ 241 h 629"/>
                <a:gd name="T38" fmla="*/ 628 w 629"/>
                <a:gd name="T39" fmla="*/ 231 h 629"/>
                <a:gd name="T40" fmla="*/ 625 w 629"/>
                <a:gd name="T41" fmla="*/ 219 h 629"/>
                <a:gd name="T42" fmla="*/ 544 w 629"/>
                <a:gd name="T43" fmla="*/ 84 h 629"/>
                <a:gd name="T44" fmla="*/ 532 w 629"/>
                <a:gd name="T45" fmla="*/ 83 h 629"/>
                <a:gd name="T46" fmla="*/ 447 w 629"/>
                <a:gd name="T47" fmla="*/ 88 h 629"/>
                <a:gd name="T48" fmla="*/ 407 w 629"/>
                <a:gd name="T49" fmla="*/ 69 h 629"/>
                <a:gd name="T50" fmla="*/ 404 w 629"/>
                <a:gd name="T51" fmla="*/ 7 h 629"/>
                <a:gd name="T52" fmla="*/ 395 w 629"/>
                <a:gd name="T53" fmla="*/ 0 h 629"/>
                <a:gd name="T54" fmla="*/ 235 w 629"/>
                <a:gd name="T55" fmla="*/ 1 h 629"/>
                <a:gd name="T56" fmla="*/ 227 w 629"/>
                <a:gd name="T57" fmla="*/ 10 h 629"/>
                <a:gd name="T58" fmla="*/ 216 w 629"/>
                <a:gd name="T59" fmla="*/ 72 h 629"/>
                <a:gd name="T60" fmla="*/ 177 w 629"/>
                <a:gd name="T61" fmla="*/ 91 h 629"/>
                <a:gd name="T62" fmla="*/ 98 w 629"/>
                <a:gd name="T63" fmla="*/ 84 h 629"/>
                <a:gd name="T64" fmla="*/ 87 w 629"/>
                <a:gd name="T65" fmla="*/ 83 h 629"/>
                <a:gd name="T66" fmla="*/ 78 w 629"/>
                <a:gd name="T67" fmla="*/ 90 h 629"/>
                <a:gd name="T68" fmla="*/ 1 w 629"/>
                <a:gd name="T69" fmla="*/ 228 h 629"/>
                <a:gd name="T70" fmla="*/ 57 w 629"/>
                <a:gd name="T71" fmla="*/ 269 h 629"/>
                <a:gd name="T72" fmla="*/ 54 w 629"/>
                <a:gd name="T73" fmla="*/ 313 h 629"/>
                <a:gd name="T74" fmla="*/ 57 w 629"/>
                <a:gd name="T75" fmla="*/ 355 h 629"/>
                <a:gd name="T76" fmla="*/ 2 w 629"/>
                <a:gd name="T77" fmla="*/ 391 h 629"/>
                <a:gd name="T78" fmla="*/ 1 w 629"/>
                <a:gd name="T79" fmla="*/ 402 h 629"/>
                <a:gd name="T80" fmla="*/ 86 w 629"/>
                <a:gd name="T81" fmla="*/ 543 h 629"/>
                <a:gd name="T82" fmla="*/ 98 w 629"/>
                <a:gd name="T83" fmla="*/ 542 h 629"/>
                <a:gd name="T84" fmla="*/ 177 w 629"/>
                <a:gd name="T85" fmla="*/ 533 h 629"/>
                <a:gd name="T86" fmla="*/ 216 w 629"/>
                <a:gd name="T87" fmla="*/ 552 h 629"/>
                <a:gd name="T88" fmla="*/ 227 w 629"/>
                <a:gd name="T89" fmla="*/ 620 h 629"/>
                <a:gd name="T90" fmla="*/ 235 w 629"/>
                <a:gd name="T91" fmla="*/ 628 h 629"/>
                <a:gd name="T92" fmla="*/ 395 w 629"/>
                <a:gd name="T93" fmla="*/ 629 h 629"/>
                <a:gd name="T94" fmla="*/ 404 w 629"/>
                <a:gd name="T95" fmla="*/ 623 h 629"/>
                <a:gd name="T96" fmla="*/ 407 w 629"/>
                <a:gd name="T97" fmla="*/ 556 h 629"/>
                <a:gd name="T98" fmla="*/ 447 w 629"/>
                <a:gd name="T99" fmla="*/ 538 h 629"/>
                <a:gd name="T100" fmla="*/ 533 w 629"/>
                <a:gd name="T101" fmla="*/ 543 h 629"/>
                <a:gd name="T102" fmla="*/ 545 w 629"/>
                <a:gd name="T103" fmla="*/ 543 h 629"/>
                <a:gd name="T104" fmla="*/ 627 w 629"/>
                <a:gd name="T105" fmla="*/ 405 h 629"/>
                <a:gd name="T106" fmla="*/ 628 w 629"/>
                <a:gd name="T107" fmla="*/ 394 h 629"/>
                <a:gd name="T108" fmla="*/ 621 w 629"/>
                <a:gd name="T109" fmla="*/ 385 h 6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629" h="629">
                  <a:moveTo>
                    <a:pt x="314" y="441"/>
                  </a:moveTo>
                  <a:lnTo>
                    <a:pt x="301" y="440"/>
                  </a:lnTo>
                  <a:lnTo>
                    <a:pt x="288" y="439"/>
                  </a:lnTo>
                  <a:lnTo>
                    <a:pt x="276" y="436"/>
                  </a:lnTo>
                  <a:lnTo>
                    <a:pt x="264" y="430"/>
                  </a:lnTo>
                  <a:lnTo>
                    <a:pt x="253" y="425"/>
                  </a:lnTo>
                  <a:lnTo>
                    <a:pt x="242" y="418"/>
                  </a:lnTo>
                  <a:lnTo>
                    <a:pt x="233" y="411"/>
                  </a:lnTo>
                  <a:lnTo>
                    <a:pt x="223" y="404"/>
                  </a:lnTo>
                  <a:lnTo>
                    <a:pt x="216" y="394"/>
                  </a:lnTo>
                  <a:lnTo>
                    <a:pt x="208" y="384"/>
                  </a:lnTo>
                  <a:lnTo>
                    <a:pt x="202" y="374"/>
                  </a:lnTo>
                  <a:lnTo>
                    <a:pt x="196" y="362"/>
                  </a:lnTo>
                  <a:lnTo>
                    <a:pt x="192" y="350"/>
                  </a:lnTo>
                  <a:lnTo>
                    <a:pt x="189" y="338"/>
                  </a:lnTo>
                  <a:lnTo>
                    <a:pt x="187" y="325"/>
                  </a:lnTo>
                  <a:lnTo>
                    <a:pt x="186" y="313"/>
                  </a:lnTo>
                  <a:lnTo>
                    <a:pt x="187" y="300"/>
                  </a:lnTo>
                  <a:lnTo>
                    <a:pt x="189" y="287"/>
                  </a:lnTo>
                  <a:lnTo>
                    <a:pt x="192" y="274"/>
                  </a:lnTo>
                  <a:lnTo>
                    <a:pt x="196" y="262"/>
                  </a:lnTo>
                  <a:lnTo>
                    <a:pt x="202" y="252"/>
                  </a:lnTo>
                  <a:lnTo>
                    <a:pt x="208" y="241"/>
                  </a:lnTo>
                  <a:lnTo>
                    <a:pt x="216" y="231"/>
                  </a:lnTo>
                  <a:lnTo>
                    <a:pt x="223" y="222"/>
                  </a:lnTo>
                  <a:lnTo>
                    <a:pt x="233" y="213"/>
                  </a:lnTo>
                  <a:lnTo>
                    <a:pt x="242" y="206"/>
                  </a:lnTo>
                  <a:lnTo>
                    <a:pt x="253" y="199"/>
                  </a:lnTo>
                  <a:lnTo>
                    <a:pt x="264" y="194"/>
                  </a:lnTo>
                  <a:lnTo>
                    <a:pt x="276" y="190"/>
                  </a:lnTo>
                  <a:lnTo>
                    <a:pt x="288" y="186"/>
                  </a:lnTo>
                  <a:lnTo>
                    <a:pt x="301" y="184"/>
                  </a:lnTo>
                  <a:lnTo>
                    <a:pt x="314" y="184"/>
                  </a:lnTo>
                  <a:lnTo>
                    <a:pt x="327" y="184"/>
                  </a:lnTo>
                  <a:lnTo>
                    <a:pt x="340" y="186"/>
                  </a:lnTo>
                  <a:lnTo>
                    <a:pt x="352" y="190"/>
                  </a:lnTo>
                  <a:lnTo>
                    <a:pt x="363" y="194"/>
                  </a:lnTo>
                  <a:lnTo>
                    <a:pt x="375" y="199"/>
                  </a:lnTo>
                  <a:lnTo>
                    <a:pt x="386" y="206"/>
                  </a:lnTo>
                  <a:lnTo>
                    <a:pt x="395" y="213"/>
                  </a:lnTo>
                  <a:lnTo>
                    <a:pt x="404" y="222"/>
                  </a:lnTo>
                  <a:lnTo>
                    <a:pt x="413" y="231"/>
                  </a:lnTo>
                  <a:lnTo>
                    <a:pt x="420" y="241"/>
                  </a:lnTo>
                  <a:lnTo>
                    <a:pt x="426" y="252"/>
                  </a:lnTo>
                  <a:lnTo>
                    <a:pt x="432" y="262"/>
                  </a:lnTo>
                  <a:lnTo>
                    <a:pt x="436" y="274"/>
                  </a:lnTo>
                  <a:lnTo>
                    <a:pt x="439" y="287"/>
                  </a:lnTo>
                  <a:lnTo>
                    <a:pt x="441" y="300"/>
                  </a:lnTo>
                  <a:lnTo>
                    <a:pt x="443" y="313"/>
                  </a:lnTo>
                  <a:lnTo>
                    <a:pt x="441" y="325"/>
                  </a:lnTo>
                  <a:lnTo>
                    <a:pt x="439" y="338"/>
                  </a:lnTo>
                  <a:lnTo>
                    <a:pt x="436" y="350"/>
                  </a:lnTo>
                  <a:lnTo>
                    <a:pt x="432" y="362"/>
                  </a:lnTo>
                  <a:lnTo>
                    <a:pt x="426" y="374"/>
                  </a:lnTo>
                  <a:lnTo>
                    <a:pt x="420" y="384"/>
                  </a:lnTo>
                  <a:lnTo>
                    <a:pt x="413" y="394"/>
                  </a:lnTo>
                  <a:lnTo>
                    <a:pt x="404" y="404"/>
                  </a:lnTo>
                  <a:lnTo>
                    <a:pt x="395" y="411"/>
                  </a:lnTo>
                  <a:lnTo>
                    <a:pt x="386" y="418"/>
                  </a:lnTo>
                  <a:lnTo>
                    <a:pt x="375" y="425"/>
                  </a:lnTo>
                  <a:lnTo>
                    <a:pt x="363" y="430"/>
                  </a:lnTo>
                  <a:lnTo>
                    <a:pt x="352" y="436"/>
                  </a:lnTo>
                  <a:lnTo>
                    <a:pt x="340" y="439"/>
                  </a:lnTo>
                  <a:lnTo>
                    <a:pt x="327" y="440"/>
                  </a:lnTo>
                  <a:lnTo>
                    <a:pt x="314" y="441"/>
                  </a:lnTo>
                  <a:close/>
                  <a:moveTo>
                    <a:pt x="621" y="385"/>
                  </a:moveTo>
                  <a:lnTo>
                    <a:pt x="571" y="355"/>
                  </a:lnTo>
                  <a:lnTo>
                    <a:pt x="572" y="346"/>
                  </a:lnTo>
                  <a:lnTo>
                    <a:pt x="573" y="335"/>
                  </a:lnTo>
                  <a:lnTo>
                    <a:pt x="574" y="323"/>
                  </a:lnTo>
                  <a:lnTo>
                    <a:pt x="574" y="313"/>
                  </a:lnTo>
                  <a:lnTo>
                    <a:pt x="574" y="302"/>
                  </a:lnTo>
                  <a:lnTo>
                    <a:pt x="573" y="291"/>
                  </a:lnTo>
                  <a:lnTo>
                    <a:pt x="572" y="280"/>
                  </a:lnTo>
                  <a:lnTo>
                    <a:pt x="570" y="269"/>
                  </a:lnTo>
                  <a:lnTo>
                    <a:pt x="620" y="241"/>
                  </a:lnTo>
                  <a:lnTo>
                    <a:pt x="623" y="239"/>
                  </a:lnTo>
                  <a:lnTo>
                    <a:pt x="624" y="237"/>
                  </a:lnTo>
                  <a:lnTo>
                    <a:pt x="627" y="234"/>
                  </a:lnTo>
                  <a:lnTo>
                    <a:pt x="628" y="231"/>
                  </a:lnTo>
                  <a:lnTo>
                    <a:pt x="628" y="228"/>
                  </a:lnTo>
                  <a:lnTo>
                    <a:pt x="628" y="226"/>
                  </a:lnTo>
                  <a:lnTo>
                    <a:pt x="628" y="223"/>
                  </a:lnTo>
                  <a:lnTo>
                    <a:pt x="625" y="219"/>
                  </a:lnTo>
                  <a:lnTo>
                    <a:pt x="551" y="90"/>
                  </a:lnTo>
                  <a:lnTo>
                    <a:pt x="548" y="87"/>
                  </a:lnTo>
                  <a:lnTo>
                    <a:pt x="546" y="85"/>
                  </a:lnTo>
                  <a:lnTo>
                    <a:pt x="544" y="84"/>
                  </a:lnTo>
                  <a:lnTo>
                    <a:pt x="541" y="83"/>
                  </a:lnTo>
                  <a:lnTo>
                    <a:pt x="539" y="81"/>
                  </a:lnTo>
                  <a:lnTo>
                    <a:pt x="536" y="81"/>
                  </a:lnTo>
                  <a:lnTo>
                    <a:pt x="532" y="83"/>
                  </a:lnTo>
                  <a:lnTo>
                    <a:pt x="530" y="84"/>
                  </a:lnTo>
                  <a:lnTo>
                    <a:pt x="481" y="113"/>
                  </a:lnTo>
                  <a:lnTo>
                    <a:pt x="465" y="99"/>
                  </a:lnTo>
                  <a:lnTo>
                    <a:pt x="447" y="88"/>
                  </a:lnTo>
                  <a:lnTo>
                    <a:pt x="438" y="83"/>
                  </a:lnTo>
                  <a:lnTo>
                    <a:pt x="429" y="77"/>
                  </a:lnTo>
                  <a:lnTo>
                    <a:pt x="418" y="73"/>
                  </a:lnTo>
                  <a:lnTo>
                    <a:pt x="407" y="69"/>
                  </a:lnTo>
                  <a:lnTo>
                    <a:pt x="407" y="15"/>
                  </a:lnTo>
                  <a:lnTo>
                    <a:pt x="407" y="12"/>
                  </a:lnTo>
                  <a:lnTo>
                    <a:pt x="406" y="10"/>
                  </a:lnTo>
                  <a:lnTo>
                    <a:pt x="404" y="7"/>
                  </a:lnTo>
                  <a:lnTo>
                    <a:pt x="403" y="4"/>
                  </a:lnTo>
                  <a:lnTo>
                    <a:pt x="401" y="2"/>
                  </a:lnTo>
                  <a:lnTo>
                    <a:pt x="398" y="1"/>
                  </a:lnTo>
                  <a:lnTo>
                    <a:pt x="395" y="0"/>
                  </a:lnTo>
                  <a:lnTo>
                    <a:pt x="392" y="0"/>
                  </a:lnTo>
                  <a:lnTo>
                    <a:pt x="241" y="0"/>
                  </a:lnTo>
                  <a:lnTo>
                    <a:pt x="238" y="0"/>
                  </a:lnTo>
                  <a:lnTo>
                    <a:pt x="235" y="1"/>
                  </a:lnTo>
                  <a:lnTo>
                    <a:pt x="233" y="2"/>
                  </a:lnTo>
                  <a:lnTo>
                    <a:pt x="231" y="4"/>
                  </a:lnTo>
                  <a:lnTo>
                    <a:pt x="229" y="7"/>
                  </a:lnTo>
                  <a:lnTo>
                    <a:pt x="227" y="10"/>
                  </a:lnTo>
                  <a:lnTo>
                    <a:pt x="226" y="12"/>
                  </a:lnTo>
                  <a:lnTo>
                    <a:pt x="226" y="15"/>
                  </a:lnTo>
                  <a:lnTo>
                    <a:pt x="226" y="69"/>
                  </a:lnTo>
                  <a:lnTo>
                    <a:pt x="216" y="72"/>
                  </a:lnTo>
                  <a:lnTo>
                    <a:pt x="206" y="76"/>
                  </a:lnTo>
                  <a:lnTo>
                    <a:pt x="196" y="80"/>
                  </a:lnTo>
                  <a:lnTo>
                    <a:pt x="187" y="86"/>
                  </a:lnTo>
                  <a:lnTo>
                    <a:pt x="177" y="91"/>
                  </a:lnTo>
                  <a:lnTo>
                    <a:pt x="168" y="98"/>
                  </a:lnTo>
                  <a:lnTo>
                    <a:pt x="159" y="105"/>
                  </a:lnTo>
                  <a:lnTo>
                    <a:pt x="149" y="113"/>
                  </a:lnTo>
                  <a:lnTo>
                    <a:pt x="98" y="84"/>
                  </a:lnTo>
                  <a:lnTo>
                    <a:pt x="96" y="83"/>
                  </a:lnTo>
                  <a:lnTo>
                    <a:pt x="93" y="81"/>
                  </a:lnTo>
                  <a:lnTo>
                    <a:pt x="90" y="81"/>
                  </a:lnTo>
                  <a:lnTo>
                    <a:pt x="87" y="83"/>
                  </a:lnTo>
                  <a:lnTo>
                    <a:pt x="84" y="84"/>
                  </a:lnTo>
                  <a:lnTo>
                    <a:pt x="82" y="85"/>
                  </a:lnTo>
                  <a:lnTo>
                    <a:pt x="80" y="87"/>
                  </a:lnTo>
                  <a:lnTo>
                    <a:pt x="78" y="90"/>
                  </a:lnTo>
                  <a:lnTo>
                    <a:pt x="3" y="219"/>
                  </a:lnTo>
                  <a:lnTo>
                    <a:pt x="1" y="222"/>
                  </a:lnTo>
                  <a:lnTo>
                    <a:pt x="1" y="225"/>
                  </a:lnTo>
                  <a:lnTo>
                    <a:pt x="1" y="228"/>
                  </a:lnTo>
                  <a:lnTo>
                    <a:pt x="1" y="230"/>
                  </a:lnTo>
                  <a:lnTo>
                    <a:pt x="4" y="236"/>
                  </a:lnTo>
                  <a:lnTo>
                    <a:pt x="8" y="241"/>
                  </a:lnTo>
                  <a:lnTo>
                    <a:pt x="57" y="269"/>
                  </a:lnTo>
                  <a:lnTo>
                    <a:pt x="56" y="280"/>
                  </a:lnTo>
                  <a:lnTo>
                    <a:pt x="55" y="291"/>
                  </a:lnTo>
                  <a:lnTo>
                    <a:pt x="54" y="302"/>
                  </a:lnTo>
                  <a:lnTo>
                    <a:pt x="54" y="313"/>
                  </a:lnTo>
                  <a:lnTo>
                    <a:pt x="54" y="323"/>
                  </a:lnTo>
                  <a:lnTo>
                    <a:pt x="55" y="335"/>
                  </a:lnTo>
                  <a:lnTo>
                    <a:pt x="56" y="346"/>
                  </a:lnTo>
                  <a:lnTo>
                    <a:pt x="57" y="355"/>
                  </a:lnTo>
                  <a:lnTo>
                    <a:pt x="7" y="385"/>
                  </a:lnTo>
                  <a:lnTo>
                    <a:pt x="5" y="387"/>
                  </a:lnTo>
                  <a:lnTo>
                    <a:pt x="3" y="389"/>
                  </a:lnTo>
                  <a:lnTo>
                    <a:pt x="2" y="391"/>
                  </a:lnTo>
                  <a:lnTo>
                    <a:pt x="1" y="394"/>
                  </a:lnTo>
                  <a:lnTo>
                    <a:pt x="0" y="396"/>
                  </a:lnTo>
                  <a:lnTo>
                    <a:pt x="1" y="399"/>
                  </a:lnTo>
                  <a:lnTo>
                    <a:pt x="1" y="402"/>
                  </a:lnTo>
                  <a:lnTo>
                    <a:pt x="2" y="405"/>
                  </a:lnTo>
                  <a:lnTo>
                    <a:pt x="78" y="536"/>
                  </a:lnTo>
                  <a:lnTo>
                    <a:pt x="81" y="540"/>
                  </a:lnTo>
                  <a:lnTo>
                    <a:pt x="86" y="543"/>
                  </a:lnTo>
                  <a:lnTo>
                    <a:pt x="89" y="544"/>
                  </a:lnTo>
                  <a:lnTo>
                    <a:pt x="93" y="544"/>
                  </a:lnTo>
                  <a:lnTo>
                    <a:pt x="95" y="543"/>
                  </a:lnTo>
                  <a:lnTo>
                    <a:pt x="98" y="542"/>
                  </a:lnTo>
                  <a:lnTo>
                    <a:pt x="149" y="513"/>
                  </a:lnTo>
                  <a:lnTo>
                    <a:pt x="159" y="520"/>
                  </a:lnTo>
                  <a:lnTo>
                    <a:pt x="168" y="527"/>
                  </a:lnTo>
                  <a:lnTo>
                    <a:pt x="177" y="533"/>
                  </a:lnTo>
                  <a:lnTo>
                    <a:pt x="187" y="539"/>
                  </a:lnTo>
                  <a:lnTo>
                    <a:pt x="196" y="544"/>
                  </a:lnTo>
                  <a:lnTo>
                    <a:pt x="206" y="549"/>
                  </a:lnTo>
                  <a:lnTo>
                    <a:pt x="216" y="552"/>
                  </a:lnTo>
                  <a:lnTo>
                    <a:pt x="226" y="556"/>
                  </a:lnTo>
                  <a:lnTo>
                    <a:pt x="226" y="614"/>
                  </a:lnTo>
                  <a:lnTo>
                    <a:pt x="226" y="617"/>
                  </a:lnTo>
                  <a:lnTo>
                    <a:pt x="227" y="620"/>
                  </a:lnTo>
                  <a:lnTo>
                    <a:pt x="229" y="623"/>
                  </a:lnTo>
                  <a:lnTo>
                    <a:pt x="231" y="625"/>
                  </a:lnTo>
                  <a:lnTo>
                    <a:pt x="233" y="627"/>
                  </a:lnTo>
                  <a:lnTo>
                    <a:pt x="235" y="628"/>
                  </a:lnTo>
                  <a:lnTo>
                    <a:pt x="238" y="629"/>
                  </a:lnTo>
                  <a:lnTo>
                    <a:pt x="241" y="629"/>
                  </a:lnTo>
                  <a:lnTo>
                    <a:pt x="392" y="629"/>
                  </a:lnTo>
                  <a:lnTo>
                    <a:pt x="395" y="629"/>
                  </a:lnTo>
                  <a:lnTo>
                    <a:pt x="398" y="628"/>
                  </a:lnTo>
                  <a:lnTo>
                    <a:pt x="401" y="627"/>
                  </a:lnTo>
                  <a:lnTo>
                    <a:pt x="403" y="625"/>
                  </a:lnTo>
                  <a:lnTo>
                    <a:pt x="404" y="623"/>
                  </a:lnTo>
                  <a:lnTo>
                    <a:pt x="406" y="620"/>
                  </a:lnTo>
                  <a:lnTo>
                    <a:pt x="407" y="617"/>
                  </a:lnTo>
                  <a:lnTo>
                    <a:pt x="407" y="614"/>
                  </a:lnTo>
                  <a:lnTo>
                    <a:pt x="407" y="556"/>
                  </a:lnTo>
                  <a:lnTo>
                    <a:pt x="418" y="552"/>
                  </a:lnTo>
                  <a:lnTo>
                    <a:pt x="429" y="548"/>
                  </a:lnTo>
                  <a:lnTo>
                    <a:pt x="438" y="544"/>
                  </a:lnTo>
                  <a:lnTo>
                    <a:pt x="447" y="538"/>
                  </a:lnTo>
                  <a:lnTo>
                    <a:pt x="465" y="527"/>
                  </a:lnTo>
                  <a:lnTo>
                    <a:pt x="481" y="513"/>
                  </a:lnTo>
                  <a:lnTo>
                    <a:pt x="530" y="542"/>
                  </a:lnTo>
                  <a:lnTo>
                    <a:pt x="533" y="543"/>
                  </a:lnTo>
                  <a:lnTo>
                    <a:pt x="537" y="544"/>
                  </a:lnTo>
                  <a:lnTo>
                    <a:pt x="539" y="544"/>
                  </a:lnTo>
                  <a:lnTo>
                    <a:pt x="542" y="543"/>
                  </a:lnTo>
                  <a:lnTo>
                    <a:pt x="545" y="543"/>
                  </a:lnTo>
                  <a:lnTo>
                    <a:pt x="547" y="540"/>
                  </a:lnTo>
                  <a:lnTo>
                    <a:pt x="550" y="539"/>
                  </a:lnTo>
                  <a:lnTo>
                    <a:pt x="552" y="536"/>
                  </a:lnTo>
                  <a:lnTo>
                    <a:pt x="627" y="405"/>
                  </a:lnTo>
                  <a:lnTo>
                    <a:pt x="628" y="402"/>
                  </a:lnTo>
                  <a:lnTo>
                    <a:pt x="628" y="399"/>
                  </a:lnTo>
                  <a:lnTo>
                    <a:pt x="629" y="396"/>
                  </a:lnTo>
                  <a:lnTo>
                    <a:pt x="628" y="394"/>
                  </a:lnTo>
                  <a:lnTo>
                    <a:pt x="627" y="391"/>
                  </a:lnTo>
                  <a:lnTo>
                    <a:pt x="625" y="389"/>
                  </a:lnTo>
                  <a:lnTo>
                    <a:pt x="623" y="387"/>
                  </a:lnTo>
                  <a:lnTo>
                    <a:pt x="621" y="38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41" name="Freeform 4360">
              <a:extLst>
                <a:ext uri="{FF2B5EF4-FFF2-40B4-BE49-F238E27FC236}">
                  <a16:creationId xmlns:a16="http://schemas.microsoft.com/office/drawing/2014/main" id="{CDB8F87B-81A2-480F-ADA8-BFB5FD890ACD}"/>
                </a:ext>
              </a:extLst>
            </p:cNvPr>
            <p:cNvSpPr>
              <a:spLocks noEditPoints="1"/>
            </p:cNvSpPr>
            <p:nvPr/>
          </p:nvSpPr>
          <p:spPr bwMode="auto">
            <a:xfrm>
              <a:off x="7781925" y="1387475"/>
              <a:ext cx="115888" cy="117475"/>
            </a:xfrm>
            <a:custGeom>
              <a:avLst/>
              <a:gdLst>
                <a:gd name="T0" fmla="*/ 160 w 362"/>
                <a:gd name="T1" fmla="*/ 252 h 369"/>
                <a:gd name="T2" fmla="*/ 135 w 362"/>
                <a:gd name="T3" fmla="*/ 238 h 369"/>
                <a:gd name="T4" fmla="*/ 118 w 362"/>
                <a:gd name="T5" fmla="*/ 218 h 369"/>
                <a:gd name="T6" fmla="*/ 109 w 362"/>
                <a:gd name="T7" fmla="*/ 190 h 369"/>
                <a:gd name="T8" fmla="*/ 113 w 362"/>
                <a:gd name="T9" fmla="*/ 162 h 369"/>
                <a:gd name="T10" fmla="*/ 125 w 362"/>
                <a:gd name="T11" fmla="*/ 138 h 369"/>
                <a:gd name="T12" fmla="*/ 147 w 362"/>
                <a:gd name="T13" fmla="*/ 121 h 369"/>
                <a:gd name="T14" fmla="*/ 174 w 362"/>
                <a:gd name="T15" fmla="*/ 112 h 369"/>
                <a:gd name="T16" fmla="*/ 202 w 362"/>
                <a:gd name="T17" fmla="*/ 114 h 369"/>
                <a:gd name="T18" fmla="*/ 226 w 362"/>
                <a:gd name="T19" fmla="*/ 128 h 369"/>
                <a:gd name="T20" fmla="*/ 244 w 362"/>
                <a:gd name="T21" fmla="*/ 149 h 369"/>
                <a:gd name="T22" fmla="*/ 252 w 362"/>
                <a:gd name="T23" fmla="*/ 176 h 369"/>
                <a:gd name="T24" fmla="*/ 250 w 362"/>
                <a:gd name="T25" fmla="*/ 205 h 369"/>
                <a:gd name="T26" fmla="*/ 236 w 362"/>
                <a:gd name="T27" fmla="*/ 229 h 369"/>
                <a:gd name="T28" fmla="*/ 215 w 362"/>
                <a:gd name="T29" fmla="*/ 247 h 369"/>
                <a:gd name="T30" fmla="*/ 189 w 362"/>
                <a:gd name="T31" fmla="*/ 254 h 369"/>
                <a:gd name="T32" fmla="*/ 328 w 362"/>
                <a:gd name="T33" fmla="*/ 195 h 369"/>
                <a:gd name="T34" fmla="*/ 354 w 362"/>
                <a:gd name="T35" fmla="*/ 144 h 369"/>
                <a:gd name="T36" fmla="*/ 361 w 362"/>
                <a:gd name="T37" fmla="*/ 136 h 369"/>
                <a:gd name="T38" fmla="*/ 360 w 362"/>
                <a:gd name="T39" fmla="*/ 124 h 369"/>
                <a:gd name="T40" fmla="*/ 316 w 362"/>
                <a:gd name="T41" fmla="*/ 53 h 369"/>
                <a:gd name="T42" fmla="*/ 304 w 362"/>
                <a:gd name="T43" fmla="*/ 52 h 369"/>
                <a:gd name="T44" fmla="*/ 256 w 362"/>
                <a:gd name="T45" fmla="*/ 56 h 369"/>
                <a:gd name="T46" fmla="*/ 236 w 362"/>
                <a:gd name="T47" fmla="*/ 10 h 369"/>
                <a:gd name="T48" fmla="*/ 229 w 362"/>
                <a:gd name="T49" fmla="*/ 2 h 369"/>
                <a:gd name="T50" fmla="*/ 146 w 362"/>
                <a:gd name="T51" fmla="*/ 0 h 369"/>
                <a:gd name="T52" fmla="*/ 135 w 362"/>
                <a:gd name="T53" fmla="*/ 3 h 369"/>
                <a:gd name="T54" fmla="*/ 131 w 362"/>
                <a:gd name="T55" fmla="*/ 14 h 369"/>
                <a:gd name="T56" fmla="*/ 99 w 362"/>
                <a:gd name="T57" fmla="*/ 63 h 369"/>
                <a:gd name="T58" fmla="*/ 55 w 362"/>
                <a:gd name="T59" fmla="*/ 51 h 369"/>
                <a:gd name="T60" fmla="*/ 44 w 362"/>
                <a:gd name="T61" fmla="*/ 54 h 369"/>
                <a:gd name="T62" fmla="*/ 1 w 362"/>
                <a:gd name="T63" fmla="*/ 126 h 369"/>
                <a:gd name="T64" fmla="*/ 2 w 362"/>
                <a:gd name="T65" fmla="*/ 139 h 369"/>
                <a:gd name="T66" fmla="*/ 36 w 362"/>
                <a:gd name="T67" fmla="*/ 160 h 369"/>
                <a:gd name="T68" fmla="*/ 36 w 362"/>
                <a:gd name="T69" fmla="*/ 207 h 369"/>
                <a:gd name="T70" fmla="*/ 1 w 362"/>
                <a:gd name="T71" fmla="*/ 230 h 369"/>
                <a:gd name="T72" fmla="*/ 1 w 362"/>
                <a:gd name="T73" fmla="*/ 240 h 369"/>
                <a:gd name="T74" fmla="*/ 44 w 362"/>
                <a:gd name="T75" fmla="*/ 313 h 369"/>
                <a:gd name="T76" fmla="*/ 60 w 362"/>
                <a:gd name="T77" fmla="*/ 314 h 369"/>
                <a:gd name="T78" fmla="*/ 120 w 362"/>
                <a:gd name="T79" fmla="*/ 316 h 369"/>
                <a:gd name="T80" fmla="*/ 132 w 362"/>
                <a:gd name="T81" fmla="*/ 359 h 369"/>
                <a:gd name="T82" fmla="*/ 140 w 362"/>
                <a:gd name="T83" fmla="*/ 368 h 369"/>
                <a:gd name="T84" fmla="*/ 225 w 362"/>
                <a:gd name="T85" fmla="*/ 368 h 369"/>
                <a:gd name="T86" fmla="*/ 233 w 362"/>
                <a:gd name="T87" fmla="*/ 361 h 369"/>
                <a:gd name="T88" fmla="*/ 237 w 362"/>
                <a:gd name="T89" fmla="*/ 321 h 369"/>
                <a:gd name="T90" fmla="*/ 274 w 362"/>
                <a:gd name="T91" fmla="*/ 298 h 369"/>
                <a:gd name="T92" fmla="*/ 310 w 362"/>
                <a:gd name="T93" fmla="*/ 316 h 369"/>
                <a:gd name="T94" fmla="*/ 360 w 362"/>
                <a:gd name="T95" fmla="*/ 243 h 369"/>
                <a:gd name="T96" fmla="*/ 362 w 362"/>
                <a:gd name="T97" fmla="*/ 232 h 369"/>
                <a:gd name="T98" fmla="*/ 354 w 362"/>
                <a:gd name="T99" fmla="*/ 223 h 3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362" h="369">
                  <a:moveTo>
                    <a:pt x="181" y="255"/>
                  </a:moveTo>
                  <a:lnTo>
                    <a:pt x="174" y="254"/>
                  </a:lnTo>
                  <a:lnTo>
                    <a:pt x="166" y="253"/>
                  </a:lnTo>
                  <a:lnTo>
                    <a:pt x="160" y="252"/>
                  </a:lnTo>
                  <a:lnTo>
                    <a:pt x="153" y="249"/>
                  </a:lnTo>
                  <a:lnTo>
                    <a:pt x="147" y="247"/>
                  </a:lnTo>
                  <a:lnTo>
                    <a:pt x="141" y="243"/>
                  </a:lnTo>
                  <a:lnTo>
                    <a:pt x="135" y="238"/>
                  </a:lnTo>
                  <a:lnTo>
                    <a:pt x="131" y="234"/>
                  </a:lnTo>
                  <a:lnTo>
                    <a:pt x="125" y="229"/>
                  </a:lnTo>
                  <a:lnTo>
                    <a:pt x="122" y="223"/>
                  </a:lnTo>
                  <a:lnTo>
                    <a:pt x="118" y="218"/>
                  </a:lnTo>
                  <a:lnTo>
                    <a:pt x="115" y="212"/>
                  </a:lnTo>
                  <a:lnTo>
                    <a:pt x="113" y="205"/>
                  </a:lnTo>
                  <a:lnTo>
                    <a:pt x="110" y="198"/>
                  </a:lnTo>
                  <a:lnTo>
                    <a:pt x="109" y="190"/>
                  </a:lnTo>
                  <a:lnTo>
                    <a:pt x="109" y="183"/>
                  </a:lnTo>
                  <a:lnTo>
                    <a:pt x="109" y="176"/>
                  </a:lnTo>
                  <a:lnTo>
                    <a:pt x="110" y="169"/>
                  </a:lnTo>
                  <a:lnTo>
                    <a:pt x="113" y="162"/>
                  </a:lnTo>
                  <a:lnTo>
                    <a:pt x="115" y="156"/>
                  </a:lnTo>
                  <a:lnTo>
                    <a:pt x="118" y="149"/>
                  </a:lnTo>
                  <a:lnTo>
                    <a:pt x="122" y="143"/>
                  </a:lnTo>
                  <a:lnTo>
                    <a:pt x="125" y="138"/>
                  </a:lnTo>
                  <a:lnTo>
                    <a:pt x="131" y="132"/>
                  </a:lnTo>
                  <a:lnTo>
                    <a:pt x="135" y="128"/>
                  </a:lnTo>
                  <a:lnTo>
                    <a:pt x="141" y="124"/>
                  </a:lnTo>
                  <a:lnTo>
                    <a:pt x="147" y="121"/>
                  </a:lnTo>
                  <a:lnTo>
                    <a:pt x="153" y="117"/>
                  </a:lnTo>
                  <a:lnTo>
                    <a:pt x="160" y="114"/>
                  </a:lnTo>
                  <a:lnTo>
                    <a:pt x="166" y="113"/>
                  </a:lnTo>
                  <a:lnTo>
                    <a:pt x="174" y="112"/>
                  </a:lnTo>
                  <a:lnTo>
                    <a:pt x="181" y="111"/>
                  </a:lnTo>
                  <a:lnTo>
                    <a:pt x="189" y="112"/>
                  </a:lnTo>
                  <a:lnTo>
                    <a:pt x="195" y="113"/>
                  </a:lnTo>
                  <a:lnTo>
                    <a:pt x="202" y="114"/>
                  </a:lnTo>
                  <a:lnTo>
                    <a:pt x="209" y="117"/>
                  </a:lnTo>
                  <a:lnTo>
                    <a:pt x="215" y="121"/>
                  </a:lnTo>
                  <a:lnTo>
                    <a:pt x="221" y="124"/>
                  </a:lnTo>
                  <a:lnTo>
                    <a:pt x="226" y="128"/>
                  </a:lnTo>
                  <a:lnTo>
                    <a:pt x="231" y="132"/>
                  </a:lnTo>
                  <a:lnTo>
                    <a:pt x="236" y="138"/>
                  </a:lnTo>
                  <a:lnTo>
                    <a:pt x="240" y="143"/>
                  </a:lnTo>
                  <a:lnTo>
                    <a:pt x="244" y="149"/>
                  </a:lnTo>
                  <a:lnTo>
                    <a:pt x="247" y="156"/>
                  </a:lnTo>
                  <a:lnTo>
                    <a:pt x="250" y="162"/>
                  </a:lnTo>
                  <a:lnTo>
                    <a:pt x="251" y="169"/>
                  </a:lnTo>
                  <a:lnTo>
                    <a:pt x="252" y="176"/>
                  </a:lnTo>
                  <a:lnTo>
                    <a:pt x="253" y="183"/>
                  </a:lnTo>
                  <a:lnTo>
                    <a:pt x="252" y="190"/>
                  </a:lnTo>
                  <a:lnTo>
                    <a:pt x="251" y="198"/>
                  </a:lnTo>
                  <a:lnTo>
                    <a:pt x="250" y="205"/>
                  </a:lnTo>
                  <a:lnTo>
                    <a:pt x="247" y="212"/>
                  </a:lnTo>
                  <a:lnTo>
                    <a:pt x="244" y="218"/>
                  </a:lnTo>
                  <a:lnTo>
                    <a:pt x="240" y="223"/>
                  </a:lnTo>
                  <a:lnTo>
                    <a:pt x="236" y="229"/>
                  </a:lnTo>
                  <a:lnTo>
                    <a:pt x="231" y="234"/>
                  </a:lnTo>
                  <a:lnTo>
                    <a:pt x="226" y="238"/>
                  </a:lnTo>
                  <a:lnTo>
                    <a:pt x="221" y="243"/>
                  </a:lnTo>
                  <a:lnTo>
                    <a:pt x="215" y="247"/>
                  </a:lnTo>
                  <a:lnTo>
                    <a:pt x="209" y="249"/>
                  </a:lnTo>
                  <a:lnTo>
                    <a:pt x="202" y="252"/>
                  </a:lnTo>
                  <a:lnTo>
                    <a:pt x="195" y="253"/>
                  </a:lnTo>
                  <a:lnTo>
                    <a:pt x="189" y="254"/>
                  </a:lnTo>
                  <a:lnTo>
                    <a:pt x="181" y="255"/>
                  </a:lnTo>
                  <a:close/>
                  <a:moveTo>
                    <a:pt x="354" y="223"/>
                  </a:moveTo>
                  <a:lnTo>
                    <a:pt x="327" y="207"/>
                  </a:lnTo>
                  <a:lnTo>
                    <a:pt x="328" y="195"/>
                  </a:lnTo>
                  <a:lnTo>
                    <a:pt x="328" y="183"/>
                  </a:lnTo>
                  <a:lnTo>
                    <a:pt x="328" y="172"/>
                  </a:lnTo>
                  <a:lnTo>
                    <a:pt x="327" y="160"/>
                  </a:lnTo>
                  <a:lnTo>
                    <a:pt x="354" y="144"/>
                  </a:lnTo>
                  <a:lnTo>
                    <a:pt x="357" y="143"/>
                  </a:lnTo>
                  <a:lnTo>
                    <a:pt x="359" y="141"/>
                  </a:lnTo>
                  <a:lnTo>
                    <a:pt x="360" y="139"/>
                  </a:lnTo>
                  <a:lnTo>
                    <a:pt x="361" y="136"/>
                  </a:lnTo>
                  <a:lnTo>
                    <a:pt x="362" y="132"/>
                  </a:lnTo>
                  <a:lnTo>
                    <a:pt x="362" y="129"/>
                  </a:lnTo>
                  <a:lnTo>
                    <a:pt x="361" y="126"/>
                  </a:lnTo>
                  <a:lnTo>
                    <a:pt x="360" y="124"/>
                  </a:lnTo>
                  <a:lnTo>
                    <a:pt x="322" y="59"/>
                  </a:lnTo>
                  <a:lnTo>
                    <a:pt x="320" y="56"/>
                  </a:lnTo>
                  <a:lnTo>
                    <a:pt x="318" y="54"/>
                  </a:lnTo>
                  <a:lnTo>
                    <a:pt x="316" y="53"/>
                  </a:lnTo>
                  <a:lnTo>
                    <a:pt x="313" y="51"/>
                  </a:lnTo>
                  <a:lnTo>
                    <a:pt x="309" y="51"/>
                  </a:lnTo>
                  <a:lnTo>
                    <a:pt x="307" y="51"/>
                  </a:lnTo>
                  <a:lnTo>
                    <a:pt x="304" y="52"/>
                  </a:lnTo>
                  <a:lnTo>
                    <a:pt x="301" y="53"/>
                  </a:lnTo>
                  <a:lnTo>
                    <a:pt x="274" y="69"/>
                  </a:lnTo>
                  <a:lnTo>
                    <a:pt x="266" y="63"/>
                  </a:lnTo>
                  <a:lnTo>
                    <a:pt x="256" y="56"/>
                  </a:lnTo>
                  <a:lnTo>
                    <a:pt x="246" y="51"/>
                  </a:lnTo>
                  <a:lnTo>
                    <a:pt x="237" y="47"/>
                  </a:lnTo>
                  <a:lnTo>
                    <a:pt x="237" y="14"/>
                  </a:lnTo>
                  <a:lnTo>
                    <a:pt x="236" y="10"/>
                  </a:lnTo>
                  <a:lnTo>
                    <a:pt x="236" y="8"/>
                  </a:lnTo>
                  <a:lnTo>
                    <a:pt x="233" y="5"/>
                  </a:lnTo>
                  <a:lnTo>
                    <a:pt x="232" y="3"/>
                  </a:lnTo>
                  <a:lnTo>
                    <a:pt x="229" y="2"/>
                  </a:lnTo>
                  <a:lnTo>
                    <a:pt x="227" y="1"/>
                  </a:lnTo>
                  <a:lnTo>
                    <a:pt x="224" y="0"/>
                  </a:lnTo>
                  <a:lnTo>
                    <a:pt x="222" y="0"/>
                  </a:lnTo>
                  <a:lnTo>
                    <a:pt x="146" y="0"/>
                  </a:lnTo>
                  <a:lnTo>
                    <a:pt x="143" y="0"/>
                  </a:lnTo>
                  <a:lnTo>
                    <a:pt x="140" y="1"/>
                  </a:lnTo>
                  <a:lnTo>
                    <a:pt x="137" y="2"/>
                  </a:lnTo>
                  <a:lnTo>
                    <a:pt x="135" y="3"/>
                  </a:lnTo>
                  <a:lnTo>
                    <a:pt x="134" y="5"/>
                  </a:lnTo>
                  <a:lnTo>
                    <a:pt x="132" y="8"/>
                  </a:lnTo>
                  <a:lnTo>
                    <a:pt x="132" y="10"/>
                  </a:lnTo>
                  <a:lnTo>
                    <a:pt x="131" y="14"/>
                  </a:lnTo>
                  <a:lnTo>
                    <a:pt x="131" y="47"/>
                  </a:lnTo>
                  <a:lnTo>
                    <a:pt x="120" y="52"/>
                  </a:lnTo>
                  <a:lnTo>
                    <a:pt x="109" y="57"/>
                  </a:lnTo>
                  <a:lnTo>
                    <a:pt x="99" y="63"/>
                  </a:lnTo>
                  <a:lnTo>
                    <a:pt x="90" y="69"/>
                  </a:lnTo>
                  <a:lnTo>
                    <a:pt x="61" y="53"/>
                  </a:lnTo>
                  <a:lnTo>
                    <a:pt x="58" y="52"/>
                  </a:lnTo>
                  <a:lnTo>
                    <a:pt x="55" y="51"/>
                  </a:lnTo>
                  <a:lnTo>
                    <a:pt x="53" y="51"/>
                  </a:lnTo>
                  <a:lnTo>
                    <a:pt x="49" y="51"/>
                  </a:lnTo>
                  <a:lnTo>
                    <a:pt x="47" y="52"/>
                  </a:lnTo>
                  <a:lnTo>
                    <a:pt x="44" y="54"/>
                  </a:lnTo>
                  <a:lnTo>
                    <a:pt x="42" y="56"/>
                  </a:lnTo>
                  <a:lnTo>
                    <a:pt x="41" y="59"/>
                  </a:lnTo>
                  <a:lnTo>
                    <a:pt x="2" y="124"/>
                  </a:lnTo>
                  <a:lnTo>
                    <a:pt x="1" y="126"/>
                  </a:lnTo>
                  <a:lnTo>
                    <a:pt x="0" y="129"/>
                  </a:lnTo>
                  <a:lnTo>
                    <a:pt x="0" y="132"/>
                  </a:lnTo>
                  <a:lnTo>
                    <a:pt x="1" y="136"/>
                  </a:lnTo>
                  <a:lnTo>
                    <a:pt x="2" y="139"/>
                  </a:lnTo>
                  <a:lnTo>
                    <a:pt x="3" y="141"/>
                  </a:lnTo>
                  <a:lnTo>
                    <a:pt x="6" y="143"/>
                  </a:lnTo>
                  <a:lnTo>
                    <a:pt x="8" y="144"/>
                  </a:lnTo>
                  <a:lnTo>
                    <a:pt x="36" y="160"/>
                  </a:lnTo>
                  <a:lnTo>
                    <a:pt x="34" y="172"/>
                  </a:lnTo>
                  <a:lnTo>
                    <a:pt x="34" y="183"/>
                  </a:lnTo>
                  <a:lnTo>
                    <a:pt x="34" y="195"/>
                  </a:lnTo>
                  <a:lnTo>
                    <a:pt x="36" y="207"/>
                  </a:lnTo>
                  <a:lnTo>
                    <a:pt x="8" y="223"/>
                  </a:lnTo>
                  <a:lnTo>
                    <a:pt x="6" y="224"/>
                  </a:lnTo>
                  <a:lnTo>
                    <a:pt x="3" y="227"/>
                  </a:lnTo>
                  <a:lnTo>
                    <a:pt x="1" y="230"/>
                  </a:lnTo>
                  <a:lnTo>
                    <a:pt x="0" y="233"/>
                  </a:lnTo>
                  <a:lnTo>
                    <a:pt x="0" y="235"/>
                  </a:lnTo>
                  <a:lnTo>
                    <a:pt x="0" y="237"/>
                  </a:lnTo>
                  <a:lnTo>
                    <a:pt x="1" y="240"/>
                  </a:lnTo>
                  <a:lnTo>
                    <a:pt x="2" y="243"/>
                  </a:lnTo>
                  <a:lnTo>
                    <a:pt x="40" y="309"/>
                  </a:lnTo>
                  <a:lnTo>
                    <a:pt x="42" y="311"/>
                  </a:lnTo>
                  <a:lnTo>
                    <a:pt x="44" y="313"/>
                  </a:lnTo>
                  <a:lnTo>
                    <a:pt x="46" y="314"/>
                  </a:lnTo>
                  <a:lnTo>
                    <a:pt x="48" y="315"/>
                  </a:lnTo>
                  <a:lnTo>
                    <a:pt x="55" y="316"/>
                  </a:lnTo>
                  <a:lnTo>
                    <a:pt x="60" y="314"/>
                  </a:lnTo>
                  <a:lnTo>
                    <a:pt x="90" y="297"/>
                  </a:lnTo>
                  <a:lnTo>
                    <a:pt x="99" y="304"/>
                  </a:lnTo>
                  <a:lnTo>
                    <a:pt x="109" y="310"/>
                  </a:lnTo>
                  <a:lnTo>
                    <a:pt x="120" y="316"/>
                  </a:lnTo>
                  <a:lnTo>
                    <a:pt x="131" y="321"/>
                  </a:lnTo>
                  <a:lnTo>
                    <a:pt x="131" y="354"/>
                  </a:lnTo>
                  <a:lnTo>
                    <a:pt x="132" y="356"/>
                  </a:lnTo>
                  <a:lnTo>
                    <a:pt x="132" y="359"/>
                  </a:lnTo>
                  <a:lnTo>
                    <a:pt x="134" y="361"/>
                  </a:lnTo>
                  <a:lnTo>
                    <a:pt x="135" y="363"/>
                  </a:lnTo>
                  <a:lnTo>
                    <a:pt x="137" y="366"/>
                  </a:lnTo>
                  <a:lnTo>
                    <a:pt x="140" y="368"/>
                  </a:lnTo>
                  <a:lnTo>
                    <a:pt x="143" y="368"/>
                  </a:lnTo>
                  <a:lnTo>
                    <a:pt x="146" y="369"/>
                  </a:lnTo>
                  <a:lnTo>
                    <a:pt x="222" y="369"/>
                  </a:lnTo>
                  <a:lnTo>
                    <a:pt x="225" y="368"/>
                  </a:lnTo>
                  <a:lnTo>
                    <a:pt x="227" y="368"/>
                  </a:lnTo>
                  <a:lnTo>
                    <a:pt x="229" y="366"/>
                  </a:lnTo>
                  <a:lnTo>
                    <a:pt x="232" y="363"/>
                  </a:lnTo>
                  <a:lnTo>
                    <a:pt x="233" y="361"/>
                  </a:lnTo>
                  <a:lnTo>
                    <a:pt x="236" y="359"/>
                  </a:lnTo>
                  <a:lnTo>
                    <a:pt x="236" y="356"/>
                  </a:lnTo>
                  <a:lnTo>
                    <a:pt x="237" y="354"/>
                  </a:lnTo>
                  <a:lnTo>
                    <a:pt x="237" y="321"/>
                  </a:lnTo>
                  <a:lnTo>
                    <a:pt x="246" y="316"/>
                  </a:lnTo>
                  <a:lnTo>
                    <a:pt x="256" y="311"/>
                  </a:lnTo>
                  <a:lnTo>
                    <a:pt x="266" y="305"/>
                  </a:lnTo>
                  <a:lnTo>
                    <a:pt x="274" y="298"/>
                  </a:lnTo>
                  <a:lnTo>
                    <a:pt x="302" y="313"/>
                  </a:lnTo>
                  <a:lnTo>
                    <a:pt x="305" y="315"/>
                  </a:lnTo>
                  <a:lnTo>
                    <a:pt x="307" y="315"/>
                  </a:lnTo>
                  <a:lnTo>
                    <a:pt x="310" y="316"/>
                  </a:lnTo>
                  <a:lnTo>
                    <a:pt x="314" y="316"/>
                  </a:lnTo>
                  <a:lnTo>
                    <a:pt x="319" y="313"/>
                  </a:lnTo>
                  <a:lnTo>
                    <a:pt x="322" y="309"/>
                  </a:lnTo>
                  <a:lnTo>
                    <a:pt x="360" y="243"/>
                  </a:lnTo>
                  <a:lnTo>
                    <a:pt x="362" y="240"/>
                  </a:lnTo>
                  <a:lnTo>
                    <a:pt x="362" y="237"/>
                  </a:lnTo>
                  <a:lnTo>
                    <a:pt x="362" y="234"/>
                  </a:lnTo>
                  <a:lnTo>
                    <a:pt x="362" y="232"/>
                  </a:lnTo>
                  <a:lnTo>
                    <a:pt x="361" y="229"/>
                  </a:lnTo>
                  <a:lnTo>
                    <a:pt x="359" y="227"/>
                  </a:lnTo>
                  <a:lnTo>
                    <a:pt x="357" y="224"/>
                  </a:lnTo>
                  <a:lnTo>
                    <a:pt x="354" y="22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3" name="TextBox 2">
            <a:extLst>
              <a:ext uri="{FF2B5EF4-FFF2-40B4-BE49-F238E27FC236}">
                <a16:creationId xmlns:a16="http://schemas.microsoft.com/office/drawing/2014/main" id="{FEE93890-F63D-C6D3-657E-B1035A16D8FF}"/>
              </a:ext>
            </a:extLst>
          </p:cNvPr>
          <p:cNvSpPr txBox="1"/>
          <p:nvPr/>
        </p:nvSpPr>
        <p:spPr>
          <a:xfrm>
            <a:off x="557667" y="1298495"/>
            <a:ext cx="9290618" cy="3231654"/>
          </a:xfrm>
          <a:prstGeom prst="rect">
            <a:avLst/>
          </a:prstGeom>
          <a:noFill/>
        </p:spPr>
        <p:txBody>
          <a:bodyPr wrap="square" rtlCol="0">
            <a:spAutoFit/>
          </a:bodyPr>
          <a:lstStyle/>
          <a:p>
            <a:r>
              <a:rPr lang="en-GB" sz="2400" dirty="0"/>
              <a:t>Volumetric Modular Systems - Pods</a:t>
            </a:r>
          </a:p>
          <a:p>
            <a:endParaRPr lang="en-GB" dirty="0"/>
          </a:p>
          <a:p>
            <a:pPr marL="285750" indent="-285750">
              <a:buFont typeface="Trebuchet MS" panose="020B0603020202020204" pitchFamily="34" charset="0"/>
              <a:buChar char="—"/>
            </a:pPr>
            <a:r>
              <a:rPr lang="en-GB" dirty="0"/>
              <a:t>A prefabricated volumetric element, fully factory finished and internally complete with building services. </a:t>
            </a:r>
          </a:p>
          <a:p>
            <a:pPr marL="285750" indent="-285750">
              <a:buFont typeface="Trebuchet MS" panose="020B0603020202020204" pitchFamily="34" charset="0"/>
              <a:buChar char="—"/>
            </a:pPr>
            <a:endParaRPr lang="en-GB" dirty="0"/>
          </a:p>
          <a:p>
            <a:pPr marL="285750" indent="-285750">
              <a:buFont typeface="Trebuchet MS" panose="020B0603020202020204" pitchFamily="34" charset="0"/>
              <a:buChar char="—"/>
            </a:pPr>
            <a:r>
              <a:rPr lang="en-GB" dirty="0"/>
              <a:t>Types of pod include bathrooms, shower rooms, office washrooms, plant rooms and kitchens. </a:t>
            </a:r>
          </a:p>
          <a:p>
            <a:pPr marL="285750" indent="-285750">
              <a:buFont typeface="Trebuchet MS" panose="020B0603020202020204" pitchFamily="34" charset="0"/>
              <a:buChar char="—"/>
            </a:pPr>
            <a:endParaRPr lang="en-GB" dirty="0"/>
          </a:p>
          <a:p>
            <a:pPr marL="285750" indent="-285750">
              <a:buFont typeface="Trebuchet MS" panose="020B0603020202020204" pitchFamily="34" charset="0"/>
              <a:buChar char="—"/>
            </a:pPr>
            <a:r>
              <a:rPr lang="en-GB" dirty="0"/>
              <a:t>Pods use volumetric construction principles, but are smaller in size than modular units and are typically installed into </a:t>
            </a:r>
            <a:r>
              <a:rPr lang="en-GB" dirty="0">
                <a:solidFill>
                  <a:srgbClr val="00B050"/>
                </a:solidFill>
              </a:rPr>
              <a:t>traditional structural frames</a:t>
            </a:r>
            <a:r>
              <a:rPr lang="en-GB" dirty="0"/>
              <a:t>. </a:t>
            </a:r>
            <a:r>
              <a:rPr lang="en-GB" dirty="0">
                <a:solidFill>
                  <a:srgbClr val="0070C0"/>
                </a:solidFill>
              </a:rPr>
              <a:t>So pods are typically non-structural whereas modular may well be structural</a:t>
            </a:r>
          </a:p>
        </p:txBody>
      </p:sp>
      <p:pic>
        <p:nvPicPr>
          <p:cNvPr id="5" name="Picture 4">
            <a:extLst>
              <a:ext uri="{FF2B5EF4-FFF2-40B4-BE49-F238E27FC236}">
                <a16:creationId xmlns:a16="http://schemas.microsoft.com/office/drawing/2014/main" id="{4BD2C0AA-75FA-63BB-2EE6-35F0EA4C4A6A}"/>
              </a:ext>
            </a:extLst>
          </p:cNvPr>
          <p:cNvPicPr>
            <a:picLocks noChangeAspect="1"/>
          </p:cNvPicPr>
          <p:nvPr/>
        </p:nvPicPr>
        <p:blipFill>
          <a:blip r:embed="rId3"/>
          <a:stretch>
            <a:fillRect/>
          </a:stretch>
        </p:blipFill>
        <p:spPr>
          <a:xfrm>
            <a:off x="9291836" y="3957836"/>
            <a:ext cx="2900163" cy="2900163"/>
          </a:xfrm>
          <a:prstGeom prst="rect">
            <a:avLst/>
          </a:prstGeom>
        </p:spPr>
      </p:pic>
    </p:spTree>
    <p:extLst>
      <p:ext uri="{BB962C8B-B14F-4D97-AF65-F5344CB8AC3E}">
        <p14:creationId xmlns:p14="http://schemas.microsoft.com/office/powerpoint/2010/main" val="192989556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hidden="1">
            <a:extLst>
              <a:ext uri="{FF2B5EF4-FFF2-40B4-BE49-F238E27FC236}">
                <a16:creationId xmlns:a16="http://schemas.microsoft.com/office/drawing/2014/main" id="{B5981CF1-BC08-49F8-B0F9-AAF98EC67450}"/>
              </a:ext>
            </a:extLst>
          </p:cNvPr>
          <p:cNvSpPr>
            <a:spLocks noGrp="1"/>
          </p:cNvSpPr>
          <p:nvPr>
            <p:ph type="title" idx="4294967295"/>
          </p:nvPr>
        </p:nvSpPr>
        <p:spPr>
          <a:xfrm>
            <a:off x="0" y="365125"/>
            <a:ext cx="10515600" cy="1325563"/>
          </a:xfrm>
        </p:spPr>
        <p:txBody>
          <a:bodyPr/>
          <a:lstStyle/>
          <a:p>
            <a:r>
              <a:rPr lang="en-US" dirty="0"/>
              <a:t>Project analysis slide 2</a:t>
            </a:r>
          </a:p>
        </p:txBody>
      </p:sp>
      <p:cxnSp>
        <p:nvCxnSpPr>
          <p:cNvPr id="8" name="Straight Connector 7">
            <a:extLst>
              <a:ext uri="{FF2B5EF4-FFF2-40B4-BE49-F238E27FC236}">
                <a16:creationId xmlns:a16="http://schemas.microsoft.com/office/drawing/2014/main" id="{D0986099-F5F2-4E8B-BE17-81194861A00C}"/>
              </a:ext>
              <a:ext uri="{C183D7F6-B498-43B3-948B-1728B52AA6E4}">
                <adec:decorative xmlns:adec="http://schemas.microsoft.com/office/drawing/2017/decorative" val="1"/>
              </a:ext>
            </a:extLst>
          </p:cNvPr>
          <p:cNvCxnSpPr>
            <a:cxnSpLocks/>
          </p:cNvCxnSpPr>
          <p:nvPr/>
        </p:nvCxnSpPr>
        <p:spPr>
          <a:xfrm>
            <a:off x="8909108" y="522898"/>
            <a:ext cx="3282892" cy="0"/>
          </a:xfrm>
          <a:prstGeom prst="line">
            <a:avLst/>
          </a:prstGeom>
          <a:ln>
            <a:solidFill>
              <a:schemeClr val="accent3">
                <a:lumMod val="50000"/>
              </a:schemeClr>
            </a:solidFill>
            <a:headEnd type="oval"/>
          </a:ln>
        </p:spPr>
        <p:style>
          <a:lnRef idx="1">
            <a:schemeClr val="accent1"/>
          </a:lnRef>
          <a:fillRef idx="0">
            <a:schemeClr val="accent1"/>
          </a:fillRef>
          <a:effectRef idx="0">
            <a:schemeClr val="accent1"/>
          </a:effectRef>
          <a:fontRef idx="minor">
            <a:schemeClr val="tx1"/>
          </a:fontRef>
        </p:style>
      </p:cxnSp>
      <p:sp>
        <p:nvSpPr>
          <p:cNvPr id="11" name="Title 1">
            <a:extLst>
              <a:ext uri="{FF2B5EF4-FFF2-40B4-BE49-F238E27FC236}">
                <a16:creationId xmlns:a16="http://schemas.microsoft.com/office/drawing/2014/main" id="{4E3F5479-058B-4FA8-92E9-18CAB8CDC5C5}"/>
              </a:ext>
            </a:extLst>
          </p:cNvPr>
          <p:cNvSpPr txBox="1">
            <a:spLocks/>
          </p:cNvSpPr>
          <p:nvPr/>
        </p:nvSpPr>
        <p:spPr>
          <a:xfrm>
            <a:off x="228600" y="322168"/>
            <a:ext cx="11734800" cy="775597"/>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2800" b="1" dirty="0">
                <a:solidFill>
                  <a:schemeClr val="tx1">
                    <a:lumMod val="75000"/>
                    <a:lumOff val="25000"/>
                  </a:schemeClr>
                </a:solidFill>
              </a:rPr>
              <a:t>Off-Site Construction</a:t>
            </a:r>
            <a:br>
              <a:rPr lang="en-US" sz="2800" dirty="0">
                <a:solidFill>
                  <a:schemeClr val="tx1">
                    <a:lumMod val="75000"/>
                    <a:lumOff val="25000"/>
                  </a:schemeClr>
                </a:solidFill>
              </a:rPr>
            </a:br>
            <a:endParaRPr lang="en-US" sz="2800" dirty="0">
              <a:solidFill>
                <a:schemeClr val="tx1">
                  <a:lumMod val="75000"/>
                  <a:lumOff val="25000"/>
                </a:schemeClr>
              </a:solidFill>
            </a:endParaRPr>
          </a:p>
        </p:txBody>
      </p:sp>
      <p:cxnSp>
        <p:nvCxnSpPr>
          <p:cNvPr id="14" name="Straight Connector 13">
            <a:extLst>
              <a:ext uri="{FF2B5EF4-FFF2-40B4-BE49-F238E27FC236}">
                <a16:creationId xmlns:a16="http://schemas.microsoft.com/office/drawing/2014/main" id="{83E690F4-843A-47A5-8620-4FB01C0D8E68}"/>
              </a:ext>
              <a:ext uri="{C183D7F6-B498-43B3-948B-1728B52AA6E4}">
                <adec:decorative xmlns:adec="http://schemas.microsoft.com/office/drawing/2017/decorative" val="1"/>
              </a:ext>
            </a:extLst>
          </p:cNvPr>
          <p:cNvCxnSpPr>
            <a:cxnSpLocks/>
          </p:cNvCxnSpPr>
          <p:nvPr/>
        </p:nvCxnSpPr>
        <p:spPr>
          <a:xfrm>
            <a:off x="0" y="522898"/>
            <a:ext cx="3305262" cy="0"/>
          </a:xfrm>
          <a:prstGeom prst="line">
            <a:avLst/>
          </a:prstGeom>
          <a:ln>
            <a:solidFill>
              <a:schemeClr val="accent3">
                <a:lumMod val="50000"/>
              </a:schemeClr>
            </a:solidFill>
            <a:tailEnd type="oval"/>
          </a:ln>
        </p:spPr>
        <p:style>
          <a:lnRef idx="1">
            <a:schemeClr val="accent1"/>
          </a:lnRef>
          <a:fillRef idx="0">
            <a:schemeClr val="accent1"/>
          </a:fillRef>
          <a:effectRef idx="0">
            <a:schemeClr val="accent1"/>
          </a:effectRef>
          <a:fontRef idx="minor">
            <a:schemeClr val="tx1"/>
          </a:fontRef>
        </p:style>
      </p:cxnSp>
      <p:grpSp>
        <p:nvGrpSpPr>
          <p:cNvPr id="31" name="Group 30" descr="Icons of bar chart and line graph.">
            <a:extLst>
              <a:ext uri="{FF2B5EF4-FFF2-40B4-BE49-F238E27FC236}">
                <a16:creationId xmlns:a16="http://schemas.microsoft.com/office/drawing/2014/main" id="{044C3643-8A0E-47C1-BEB8-C73203B5E58D}"/>
              </a:ext>
            </a:extLst>
          </p:cNvPr>
          <p:cNvGrpSpPr/>
          <p:nvPr/>
        </p:nvGrpSpPr>
        <p:grpSpPr>
          <a:xfrm>
            <a:off x="4715661" y="1810536"/>
            <a:ext cx="347679" cy="347679"/>
            <a:chOff x="4319588" y="2492375"/>
            <a:chExt cx="287338" cy="287338"/>
          </a:xfrm>
          <a:solidFill>
            <a:schemeClr val="bg1"/>
          </a:solidFill>
        </p:grpSpPr>
        <p:sp>
          <p:nvSpPr>
            <p:cNvPr id="32" name="Freeform 372">
              <a:extLst>
                <a:ext uri="{FF2B5EF4-FFF2-40B4-BE49-F238E27FC236}">
                  <a16:creationId xmlns:a16="http://schemas.microsoft.com/office/drawing/2014/main" id="{56E8F5A5-5318-470B-8F42-337C264086AA}"/>
                </a:ext>
              </a:extLst>
            </p:cNvPr>
            <p:cNvSpPr>
              <a:spLocks/>
            </p:cNvSpPr>
            <p:nvPr/>
          </p:nvSpPr>
          <p:spPr bwMode="auto">
            <a:xfrm>
              <a:off x="4319588" y="2587625"/>
              <a:ext cx="287338" cy="192088"/>
            </a:xfrm>
            <a:custGeom>
              <a:avLst/>
              <a:gdLst>
                <a:gd name="T0" fmla="*/ 843 w 904"/>
                <a:gd name="T1" fmla="*/ 572 h 602"/>
                <a:gd name="T2" fmla="*/ 843 w 904"/>
                <a:gd name="T3" fmla="*/ 12 h 602"/>
                <a:gd name="T4" fmla="*/ 841 w 904"/>
                <a:gd name="T5" fmla="*/ 7 h 602"/>
                <a:gd name="T6" fmla="*/ 836 w 904"/>
                <a:gd name="T7" fmla="*/ 3 h 602"/>
                <a:gd name="T8" fmla="*/ 831 w 904"/>
                <a:gd name="T9" fmla="*/ 1 h 602"/>
                <a:gd name="T10" fmla="*/ 708 w 904"/>
                <a:gd name="T11" fmla="*/ 0 h 602"/>
                <a:gd name="T12" fmla="*/ 702 w 904"/>
                <a:gd name="T13" fmla="*/ 2 h 602"/>
                <a:gd name="T14" fmla="*/ 697 w 904"/>
                <a:gd name="T15" fmla="*/ 5 h 602"/>
                <a:gd name="T16" fmla="*/ 694 w 904"/>
                <a:gd name="T17" fmla="*/ 9 h 602"/>
                <a:gd name="T18" fmla="*/ 693 w 904"/>
                <a:gd name="T19" fmla="*/ 16 h 602"/>
                <a:gd name="T20" fmla="*/ 632 w 904"/>
                <a:gd name="T21" fmla="*/ 572 h 602"/>
                <a:gd name="T22" fmla="*/ 632 w 904"/>
                <a:gd name="T23" fmla="*/ 283 h 602"/>
                <a:gd name="T24" fmla="*/ 630 w 904"/>
                <a:gd name="T25" fmla="*/ 277 h 602"/>
                <a:gd name="T26" fmla="*/ 626 w 904"/>
                <a:gd name="T27" fmla="*/ 274 h 602"/>
                <a:gd name="T28" fmla="*/ 621 w 904"/>
                <a:gd name="T29" fmla="*/ 271 h 602"/>
                <a:gd name="T30" fmla="*/ 497 w 904"/>
                <a:gd name="T31" fmla="*/ 271 h 602"/>
                <a:gd name="T32" fmla="*/ 491 w 904"/>
                <a:gd name="T33" fmla="*/ 272 h 602"/>
                <a:gd name="T34" fmla="*/ 487 w 904"/>
                <a:gd name="T35" fmla="*/ 275 h 602"/>
                <a:gd name="T36" fmla="*/ 483 w 904"/>
                <a:gd name="T37" fmla="*/ 281 h 602"/>
                <a:gd name="T38" fmla="*/ 482 w 904"/>
                <a:gd name="T39" fmla="*/ 286 h 602"/>
                <a:gd name="T40" fmla="*/ 421 w 904"/>
                <a:gd name="T41" fmla="*/ 572 h 602"/>
                <a:gd name="T42" fmla="*/ 421 w 904"/>
                <a:gd name="T43" fmla="*/ 193 h 602"/>
                <a:gd name="T44" fmla="*/ 419 w 904"/>
                <a:gd name="T45" fmla="*/ 187 h 602"/>
                <a:gd name="T46" fmla="*/ 415 w 904"/>
                <a:gd name="T47" fmla="*/ 183 h 602"/>
                <a:gd name="T48" fmla="*/ 409 w 904"/>
                <a:gd name="T49" fmla="*/ 181 h 602"/>
                <a:gd name="T50" fmla="*/ 286 w 904"/>
                <a:gd name="T51" fmla="*/ 181 h 602"/>
                <a:gd name="T52" fmla="*/ 281 w 904"/>
                <a:gd name="T53" fmla="*/ 182 h 602"/>
                <a:gd name="T54" fmla="*/ 275 w 904"/>
                <a:gd name="T55" fmla="*/ 185 h 602"/>
                <a:gd name="T56" fmla="*/ 272 w 904"/>
                <a:gd name="T57" fmla="*/ 190 h 602"/>
                <a:gd name="T58" fmla="*/ 271 w 904"/>
                <a:gd name="T59" fmla="*/ 196 h 602"/>
                <a:gd name="T60" fmla="*/ 211 w 904"/>
                <a:gd name="T61" fmla="*/ 572 h 602"/>
                <a:gd name="T62" fmla="*/ 211 w 904"/>
                <a:gd name="T63" fmla="*/ 404 h 602"/>
                <a:gd name="T64" fmla="*/ 209 w 904"/>
                <a:gd name="T65" fmla="*/ 399 h 602"/>
                <a:gd name="T66" fmla="*/ 205 w 904"/>
                <a:gd name="T67" fmla="*/ 394 h 602"/>
                <a:gd name="T68" fmla="*/ 199 w 904"/>
                <a:gd name="T69" fmla="*/ 392 h 602"/>
                <a:gd name="T70" fmla="*/ 76 w 904"/>
                <a:gd name="T71" fmla="*/ 391 h 602"/>
                <a:gd name="T72" fmla="*/ 69 w 904"/>
                <a:gd name="T73" fmla="*/ 392 h 602"/>
                <a:gd name="T74" fmla="*/ 65 w 904"/>
                <a:gd name="T75" fmla="*/ 396 h 602"/>
                <a:gd name="T76" fmla="*/ 62 w 904"/>
                <a:gd name="T77" fmla="*/ 401 h 602"/>
                <a:gd name="T78" fmla="*/ 61 w 904"/>
                <a:gd name="T79" fmla="*/ 406 h 602"/>
                <a:gd name="T80" fmla="*/ 15 w 904"/>
                <a:gd name="T81" fmla="*/ 572 h 602"/>
                <a:gd name="T82" fmla="*/ 9 w 904"/>
                <a:gd name="T83" fmla="*/ 573 h 602"/>
                <a:gd name="T84" fmla="*/ 5 w 904"/>
                <a:gd name="T85" fmla="*/ 577 h 602"/>
                <a:gd name="T86" fmla="*/ 2 w 904"/>
                <a:gd name="T87" fmla="*/ 581 h 602"/>
                <a:gd name="T88" fmla="*/ 0 w 904"/>
                <a:gd name="T89" fmla="*/ 587 h 602"/>
                <a:gd name="T90" fmla="*/ 2 w 904"/>
                <a:gd name="T91" fmla="*/ 593 h 602"/>
                <a:gd name="T92" fmla="*/ 5 w 904"/>
                <a:gd name="T93" fmla="*/ 598 h 602"/>
                <a:gd name="T94" fmla="*/ 9 w 904"/>
                <a:gd name="T95" fmla="*/ 601 h 602"/>
                <a:gd name="T96" fmla="*/ 15 w 904"/>
                <a:gd name="T97" fmla="*/ 602 h 602"/>
                <a:gd name="T98" fmla="*/ 196 w 904"/>
                <a:gd name="T99" fmla="*/ 602 h 602"/>
                <a:gd name="T100" fmla="*/ 406 w 904"/>
                <a:gd name="T101" fmla="*/ 602 h 602"/>
                <a:gd name="T102" fmla="*/ 617 w 904"/>
                <a:gd name="T103" fmla="*/ 602 h 602"/>
                <a:gd name="T104" fmla="*/ 828 w 904"/>
                <a:gd name="T105" fmla="*/ 602 h 602"/>
                <a:gd name="T106" fmla="*/ 891 w 904"/>
                <a:gd name="T107" fmla="*/ 602 h 602"/>
                <a:gd name="T108" fmla="*/ 896 w 904"/>
                <a:gd name="T109" fmla="*/ 600 h 602"/>
                <a:gd name="T110" fmla="*/ 901 w 904"/>
                <a:gd name="T111" fmla="*/ 596 h 602"/>
                <a:gd name="T112" fmla="*/ 903 w 904"/>
                <a:gd name="T113" fmla="*/ 591 h 602"/>
                <a:gd name="T114" fmla="*/ 903 w 904"/>
                <a:gd name="T115" fmla="*/ 584 h 602"/>
                <a:gd name="T116" fmla="*/ 901 w 904"/>
                <a:gd name="T117" fmla="*/ 579 h 602"/>
                <a:gd name="T118" fmla="*/ 896 w 904"/>
                <a:gd name="T119" fmla="*/ 575 h 602"/>
                <a:gd name="T120" fmla="*/ 891 w 904"/>
                <a:gd name="T121" fmla="*/ 572 h 6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904" h="602">
                  <a:moveTo>
                    <a:pt x="889" y="572"/>
                  </a:moveTo>
                  <a:lnTo>
                    <a:pt x="843" y="572"/>
                  </a:lnTo>
                  <a:lnTo>
                    <a:pt x="843" y="16"/>
                  </a:lnTo>
                  <a:lnTo>
                    <a:pt x="843" y="12"/>
                  </a:lnTo>
                  <a:lnTo>
                    <a:pt x="842" y="9"/>
                  </a:lnTo>
                  <a:lnTo>
                    <a:pt x="841" y="7"/>
                  </a:lnTo>
                  <a:lnTo>
                    <a:pt x="838" y="5"/>
                  </a:lnTo>
                  <a:lnTo>
                    <a:pt x="836" y="3"/>
                  </a:lnTo>
                  <a:lnTo>
                    <a:pt x="834" y="2"/>
                  </a:lnTo>
                  <a:lnTo>
                    <a:pt x="831" y="1"/>
                  </a:lnTo>
                  <a:lnTo>
                    <a:pt x="828" y="1"/>
                  </a:lnTo>
                  <a:lnTo>
                    <a:pt x="708" y="0"/>
                  </a:lnTo>
                  <a:lnTo>
                    <a:pt x="704" y="1"/>
                  </a:lnTo>
                  <a:lnTo>
                    <a:pt x="702" y="2"/>
                  </a:lnTo>
                  <a:lnTo>
                    <a:pt x="699" y="3"/>
                  </a:lnTo>
                  <a:lnTo>
                    <a:pt x="697" y="5"/>
                  </a:lnTo>
                  <a:lnTo>
                    <a:pt x="695" y="7"/>
                  </a:lnTo>
                  <a:lnTo>
                    <a:pt x="694" y="9"/>
                  </a:lnTo>
                  <a:lnTo>
                    <a:pt x="693" y="12"/>
                  </a:lnTo>
                  <a:lnTo>
                    <a:pt x="693" y="16"/>
                  </a:lnTo>
                  <a:lnTo>
                    <a:pt x="693" y="572"/>
                  </a:lnTo>
                  <a:lnTo>
                    <a:pt x="632" y="572"/>
                  </a:lnTo>
                  <a:lnTo>
                    <a:pt x="632" y="286"/>
                  </a:lnTo>
                  <a:lnTo>
                    <a:pt x="632" y="283"/>
                  </a:lnTo>
                  <a:lnTo>
                    <a:pt x="631" y="281"/>
                  </a:lnTo>
                  <a:lnTo>
                    <a:pt x="630" y="277"/>
                  </a:lnTo>
                  <a:lnTo>
                    <a:pt x="628" y="275"/>
                  </a:lnTo>
                  <a:lnTo>
                    <a:pt x="626" y="274"/>
                  </a:lnTo>
                  <a:lnTo>
                    <a:pt x="623" y="272"/>
                  </a:lnTo>
                  <a:lnTo>
                    <a:pt x="621" y="271"/>
                  </a:lnTo>
                  <a:lnTo>
                    <a:pt x="617" y="271"/>
                  </a:lnTo>
                  <a:lnTo>
                    <a:pt x="497" y="271"/>
                  </a:lnTo>
                  <a:lnTo>
                    <a:pt x="494" y="271"/>
                  </a:lnTo>
                  <a:lnTo>
                    <a:pt x="491" y="272"/>
                  </a:lnTo>
                  <a:lnTo>
                    <a:pt x="489" y="274"/>
                  </a:lnTo>
                  <a:lnTo>
                    <a:pt x="487" y="275"/>
                  </a:lnTo>
                  <a:lnTo>
                    <a:pt x="484" y="277"/>
                  </a:lnTo>
                  <a:lnTo>
                    <a:pt x="483" y="281"/>
                  </a:lnTo>
                  <a:lnTo>
                    <a:pt x="482" y="283"/>
                  </a:lnTo>
                  <a:lnTo>
                    <a:pt x="482" y="286"/>
                  </a:lnTo>
                  <a:lnTo>
                    <a:pt x="482" y="572"/>
                  </a:lnTo>
                  <a:lnTo>
                    <a:pt x="421" y="572"/>
                  </a:lnTo>
                  <a:lnTo>
                    <a:pt x="421" y="196"/>
                  </a:lnTo>
                  <a:lnTo>
                    <a:pt x="421" y="193"/>
                  </a:lnTo>
                  <a:lnTo>
                    <a:pt x="420" y="190"/>
                  </a:lnTo>
                  <a:lnTo>
                    <a:pt x="419" y="187"/>
                  </a:lnTo>
                  <a:lnTo>
                    <a:pt x="417" y="185"/>
                  </a:lnTo>
                  <a:lnTo>
                    <a:pt x="415" y="183"/>
                  </a:lnTo>
                  <a:lnTo>
                    <a:pt x="413" y="182"/>
                  </a:lnTo>
                  <a:lnTo>
                    <a:pt x="409" y="181"/>
                  </a:lnTo>
                  <a:lnTo>
                    <a:pt x="406" y="181"/>
                  </a:lnTo>
                  <a:lnTo>
                    <a:pt x="286" y="181"/>
                  </a:lnTo>
                  <a:lnTo>
                    <a:pt x="283" y="181"/>
                  </a:lnTo>
                  <a:lnTo>
                    <a:pt x="281" y="182"/>
                  </a:lnTo>
                  <a:lnTo>
                    <a:pt x="277" y="183"/>
                  </a:lnTo>
                  <a:lnTo>
                    <a:pt x="275" y="185"/>
                  </a:lnTo>
                  <a:lnTo>
                    <a:pt x="273" y="187"/>
                  </a:lnTo>
                  <a:lnTo>
                    <a:pt x="272" y="190"/>
                  </a:lnTo>
                  <a:lnTo>
                    <a:pt x="271" y="193"/>
                  </a:lnTo>
                  <a:lnTo>
                    <a:pt x="271" y="196"/>
                  </a:lnTo>
                  <a:lnTo>
                    <a:pt x="271" y="572"/>
                  </a:lnTo>
                  <a:lnTo>
                    <a:pt x="211" y="572"/>
                  </a:lnTo>
                  <a:lnTo>
                    <a:pt x="211" y="406"/>
                  </a:lnTo>
                  <a:lnTo>
                    <a:pt x="211" y="404"/>
                  </a:lnTo>
                  <a:lnTo>
                    <a:pt x="210" y="401"/>
                  </a:lnTo>
                  <a:lnTo>
                    <a:pt x="209" y="399"/>
                  </a:lnTo>
                  <a:lnTo>
                    <a:pt x="207" y="396"/>
                  </a:lnTo>
                  <a:lnTo>
                    <a:pt x="205" y="394"/>
                  </a:lnTo>
                  <a:lnTo>
                    <a:pt x="201" y="393"/>
                  </a:lnTo>
                  <a:lnTo>
                    <a:pt x="199" y="392"/>
                  </a:lnTo>
                  <a:lnTo>
                    <a:pt x="196" y="391"/>
                  </a:lnTo>
                  <a:lnTo>
                    <a:pt x="76" y="391"/>
                  </a:lnTo>
                  <a:lnTo>
                    <a:pt x="73" y="392"/>
                  </a:lnTo>
                  <a:lnTo>
                    <a:pt x="69" y="392"/>
                  </a:lnTo>
                  <a:lnTo>
                    <a:pt x="67" y="394"/>
                  </a:lnTo>
                  <a:lnTo>
                    <a:pt x="65" y="396"/>
                  </a:lnTo>
                  <a:lnTo>
                    <a:pt x="63" y="399"/>
                  </a:lnTo>
                  <a:lnTo>
                    <a:pt x="62" y="401"/>
                  </a:lnTo>
                  <a:lnTo>
                    <a:pt x="61" y="404"/>
                  </a:lnTo>
                  <a:lnTo>
                    <a:pt x="61" y="406"/>
                  </a:lnTo>
                  <a:lnTo>
                    <a:pt x="61" y="572"/>
                  </a:lnTo>
                  <a:lnTo>
                    <a:pt x="15" y="572"/>
                  </a:lnTo>
                  <a:lnTo>
                    <a:pt x="13" y="572"/>
                  </a:lnTo>
                  <a:lnTo>
                    <a:pt x="9" y="573"/>
                  </a:lnTo>
                  <a:lnTo>
                    <a:pt x="7" y="575"/>
                  </a:lnTo>
                  <a:lnTo>
                    <a:pt x="5" y="577"/>
                  </a:lnTo>
                  <a:lnTo>
                    <a:pt x="3" y="579"/>
                  </a:lnTo>
                  <a:lnTo>
                    <a:pt x="2" y="581"/>
                  </a:lnTo>
                  <a:lnTo>
                    <a:pt x="1" y="584"/>
                  </a:lnTo>
                  <a:lnTo>
                    <a:pt x="0" y="587"/>
                  </a:lnTo>
                  <a:lnTo>
                    <a:pt x="1" y="591"/>
                  </a:lnTo>
                  <a:lnTo>
                    <a:pt x="2" y="593"/>
                  </a:lnTo>
                  <a:lnTo>
                    <a:pt x="3" y="596"/>
                  </a:lnTo>
                  <a:lnTo>
                    <a:pt x="5" y="598"/>
                  </a:lnTo>
                  <a:lnTo>
                    <a:pt x="7" y="600"/>
                  </a:lnTo>
                  <a:lnTo>
                    <a:pt x="9" y="601"/>
                  </a:lnTo>
                  <a:lnTo>
                    <a:pt x="13" y="602"/>
                  </a:lnTo>
                  <a:lnTo>
                    <a:pt x="15" y="602"/>
                  </a:lnTo>
                  <a:lnTo>
                    <a:pt x="76" y="602"/>
                  </a:lnTo>
                  <a:lnTo>
                    <a:pt x="196" y="602"/>
                  </a:lnTo>
                  <a:lnTo>
                    <a:pt x="286" y="602"/>
                  </a:lnTo>
                  <a:lnTo>
                    <a:pt x="406" y="602"/>
                  </a:lnTo>
                  <a:lnTo>
                    <a:pt x="497" y="602"/>
                  </a:lnTo>
                  <a:lnTo>
                    <a:pt x="617" y="602"/>
                  </a:lnTo>
                  <a:lnTo>
                    <a:pt x="708" y="602"/>
                  </a:lnTo>
                  <a:lnTo>
                    <a:pt x="828" y="602"/>
                  </a:lnTo>
                  <a:lnTo>
                    <a:pt x="889" y="602"/>
                  </a:lnTo>
                  <a:lnTo>
                    <a:pt x="891" y="602"/>
                  </a:lnTo>
                  <a:lnTo>
                    <a:pt x="894" y="601"/>
                  </a:lnTo>
                  <a:lnTo>
                    <a:pt x="896" y="600"/>
                  </a:lnTo>
                  <a:lnTo>
                    <a:pt x="898" y="598"/>
                  </a:lnTo>
                  <a:lnTo>
                    <a:pt x="901" y="596"/>
                  </a:lnTo>
                  <a:lnTo>
                    <a:pt x="902" y="593"/>
                  </a:lnTo>
                  <a:lnTo>
                    <a:pt x="903" y="591"/>
                  </a:lnTo>
                  <a:lnTo>
                    <a:pt x="904" y="587"/>
                  </a:lnTo>
                  <a:lnTo>
                    <a:pt x="903" y="584"/>
                  </a:lnTo>
                  <a:lnTo>
                    <a:pt x="902" y="581"/>
                  </a:lnTo>
                  <a:lnTo>
                    <a:pt x="901" y="579"/>
                  </a:lnTo>
                  <a:lnTo>
                    <a:pt x="898" y="577"/>
                  </a:lnTo>
                  <a:lnTo>
                    <a:pt x="896" y="575"/>
                  </a:lnTo>
                  <a:lnTo>
                    <a:pt x="894" y="573"/>
                  </a:lnTo>
                  <a:lnTo>
                    <a:pt x="891" y="572"/>
                  </a:lnTo>
                  <a:lnTo>
                    <a:pt x="889" y="57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33" name="Freeform 373">
              <a:extLst>
                <a:ext uri="{FF2B5EF4-FFF2-40B4-BE49-F238E27FC236}">
                  <a16:creationId xmlns:a16="http://schemas.microsoft.com/office/drawing/2014/main" id="{6AA1356D-8F1B-4281-BEC5-5B4EBF7467B1}"/>
                </a:ext>
              </a:extLst>
            </p:cNvPr>
            <p:cNvSpPr>
              <a:spLocks/>
            </p:cNvSpPr>
            <p:nvPr/>
          </p:nvSpPr>
          <p:spPr bwMode="auto">
            <a:xfrm>
              <a:off x="4338638" y="2492375"/>
              <a:ext cx="252413" cy="157163"/>
            </a:xfrm>
            <a:custGeom>
              <a:avLst/>
              <a:gdLst>
                <a:gd name="T0" fmla="*/ 77 w 797"/>
                <a:gd name="T1" fmla="*/ 494 h 497"/>
                <a:gd name="T2" fmla="*/ 97 w 797"/>
                <a:gd name="T3" fmla="*/ 483 h 497"/>
                <a:gd name="T4" fmla="*/ 112 w 797"/>
                <a:gd name="T5" fmla="*/ 466 h 497"/>
                <a:gd name="T6" fmla="*/ 120 w 797"/>
                <a:gd name="T7" fmla="*/ 443 h 497"/>
                <a:gd name="T8" fmla="*/ 116 w 797"/>
                <a:gd name="T9" fmla="*/ 416 h 497"/>
                <a:gd name="T10" fmla="*/ 267 w 797"/>
                <a:gd name="T11" fmla="*/ 298 h 497"/>
                <a:gd name="T12" fmla="*/ 300 w 797"/>
                <a:gd name="T13" fmla="*/ 299 h 497"/>
                <a:gd name="T14" fmla="*/ 325 w 797"/>
                <a:gd name="T15" fmla="*/ 287 h 497"/>
                <a:gd name="T16" fmla="*/ 451 w 797"/>
                <a:gd name="T17" fmla="*/ 327 h 497"/>
                <a:gd name="T18" fmla="*/ 454 w 797"/>
                <a:gd name="T19" fmla="*/ 349 h 497"/>
                <a:gd name="T20" fmla="*/ 464 w 797"/>
                <a:gd name="T21" fmla="*/ 369 h 497"/>
                <a:gd name="T22" fmla="*/ 482 w 797"/>
                <a:gd name="T23" fmla="*/ 384 h 497"/>
                <a:gd name="T24" fmla="*/ 505 w 797"/>
                <a:gd name="T25" fmla="*/ 391 h 497"/>
                <a:gd name="T26" fmla="*/ 529 w 797"/>
                <a:gd name="T27" fmla="*/ 389 h 497"/>
                <a:gd name="T28" fmla="*/ 550 w 797"/>
                <a:gd name="T29" fmla="*/ 378 h 497"/>
                <a:gd name="T30" fmla="*/ 564 w 797"/>
                <a:gd name="T31" fmla="*/ 360 h 497"/>
                <a:gd name="T32" fmla="*/ 571 w 797"/>
                <a:gd name="T33" fmla="*/ 337 h 497"/>
                <a:gd name="T34" fmla="*/ 565 w 797"/>
                <a:gd name="T35" fmla="*/ 304 h 497"/>
                <a:gd name="T36" fmla="*/ 724 w 797"/>
                <a:gd name="T37" fmla="*/ 119 h 497"/>
                <a:gd name="T38" fmla="*/ 750 w 797"/>
                <a:gd name="T39" fmla="*/ 119 h 497"/>
                <a:gd name="T40" fmla="*/ 771 w 797"/>
                <a:gd name="T41" fmla="*/ 110 h 497"/>
                <a:gd name="T42" fmla="*/ 787 w 797"/>
                <a:gd name="T43" fmla="*/ 94 h 497"/>
                <a:gd name="T44" fmla="*/ 796 w 797"/>
                <a:gd name="T45" fmla="*/ 72 h 497"/>
                <a:gd name="T46" fmla="*/ 796 w 797"/>
                <a:gd name="T47" fmla="*/ 48 h 497"/>
                <a:gd name="T48" fmla="*/ 787 w 797"/>
                <a:gd name="T49" fmla="*/ 27 h 497"/>
                <a:gd name="T50" fmla="*/ 771 w 797"/>
                <a:gd name="T51" fmla="*/ 10 h 497"/>
                <a:gd name="T52" fmla="*/ 750 w 797"/>
                <a:gd name="T53" fmla="*/ 1 h 497"/>
                <a:gd name="T54" fmla="*/ 725 w 797"/>
                <a:gd name="T55" fmla="*/ 1 h 497"/>
                <a:gd name="T56" fmla="*/ 703 w 797"/>
                <a:gd name="T57" fmla="*/ 10 h 497"/>
                <a:gd name="T58" fmla="*/ 687 w 797"/>
                <a:gd name="T59" fmla="*/ 27 h 497"/>
                <a:gd name="T60" fmla="*/ 678 w 797"/>
                <a:gd name="T61" fmla="*/ 48 h 497"/>
                <a:gd name="T62" fmla="*/ 680 w 797"/>
                <a:gd name="T63" fmla="*/ 79 h 497"/>
                <a:gd name="T64" fmla="*/ 531 w 797"/>
                <a:gd name="T65" fmla="*/ 275 h 497"/>
                <a:gd name="T66" fmla="*/ 504 w 797"/>
                <a:gd name="T67" fmla="*/ 272 h 497"/>
                <a:gd name="T68" fmla="*/ 478 w 797"/>
                <a:gd name="T69" fmla="*/ 281 h 497"/>
                <a:gd name="T70" fmla="*/ 345 w 797"/>
                <a:gd name="T71" fmla="*/ 248 h 497"/>
                <a:gd name="T72" fmla="*/ 344 w 797"/>
                <a:gd name="T73" fmla="*/ 229 h 497"/>
                <a:gd name="T74" fmla="*/ 336 w 797"/>
                <a:gd name="T75" fmla="*/ 207 h 497"/>
                <a:gd name="T76" fmla="*/ 319 w 797"/>
                <a:gd name="T77" fmla="*/ 191 h 497"/>
                <a:gd name="T78" fmla="*/ 298 w 797"/>
                <a:gd name="T79" fmla="*/ 181 h 497"/>
                <a:gd name="T80" fmla="*/ 273 w 797"/>
                <a:gd name="T81" fmla="*/ 181 h 497"/>
                <a:gd name="T82" fmla="*/ 252 w 797"/>
                <a:gd name="T83" fmla="*/ 191 h 497"/>
                <a:gd name="T84" fmla="*/ 236 w 797"/>
                <a:gd name="T85" fmla="*/ 207 h 497"/>
                <a:gd name="T86" fmla="*/ 226 w 797"/>
                <a:gd name="T87" fmla="*/ 229 h 497"/>
                <a:gd name="T88" fmla="*/ 227 w 797"/>
                <a:gd name="T89" fmla="*/ 254 h 497"/>
                <a:gd name="T90" fmla="*/ 86 w 797"/>
                <a:gd name="T91" fmla="*/ 382 h 497"/>
                <a:gd name="T92" fmla="*/ 53 w 797"/>
                <a:gd name="T93" fmla="*/ 377 h 497"/>
                <a:gd name="T94" fmla="*/ 31 w 797"/>
                <a:gd name="T95" fmla="*/ 383 h 497"/>
                <a:gd name="T96" fmla="*/ 13 w 797"/>
                <a:gd name="T97" fmla="*/ 398 h 497"/>
                <a:gd name="T98" fmla="*/ 2 w 797"/>
                <a:gd name="T99" fmla="*/ 419 h 497"/>
                <a:gd name="T100" fmla="*/ 0 w 797"/>
                <a:gd name="T101" fmla="*/ 443 h 497"/>
                <a:gd name="T102" fmla="*/ 6 w 797"/>
                <a:gd name="T103" fmla="*/ 466 h 497"/>
                <a:gd name="T104" fmla="*/ 21 w 797"/>
                <a:gd name="T105" fmla="*/ 483 h 497"/>
                <a:gd name="T106" fmla="*/ 42 w 797"/>
                <a:gd name="T107" fmla="*/ 494 h 4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797" h="497">
                  <a:moveTo>
                    <a:pt x="60" y="497"/>
                  </a:moveTo>
                  <a:lnTo>
                    <a:pt x="65" y="497"/>
                  </a:lnTo>
                  <a:lnTo>
                    <a:pt x="72" y="496"/>
                  </a:lnTo>
                  <a:lnTo>
                    <a:pt x="77" y="494"/>
                  </a:lnTo>
                  <a:lnTo>
                    <a:pt x="83" y="493"/>
                  </a:lnTo>
                  <a:lnTo>
                    <a:pt x="89" y="489"/>
                  </a:lnTo>
                  <a:lnTo>
                    <a:pt x="93" y="486"/>
                  </a:lnTo>
                  <a:lnTo>
                    <a:pt x="97" y="483"/>
                  </a:lnTo>
                  <a:lnTo>
                    <a:pt x="102" y="480"/>
                  </a:lnTo>
                  <a:lnTo>
                    <a:pt x="106" y="475"/>
                  </a:lnTo>
                  <a:lnTo>
                    <a:pt x="109" y="470"/>
                  </a:lnTo>
                  <a:lnTo>
                    <a:pt x="112" y="466"/>
                  </a:lnTo>
                  <a:lnTo>
                    <a:pt x="115" y="460"/>
                  </a:lnTo>
                  <a:lnTo>
                    <a:pt x="117" y="455"/>
                  </a:lnTo>
                  <a:lnTo>
                    <a:pt x="119" y="449"/>
                  </a:lnTo>
                  <a:lnTo>
                    <a:pt x="120" y="443"/>
                  </a:lnTo>
                  <a:lnTo>
                    <a:pt x="120" y="437"/>
                  </a:lnTo>
                  <a:lnTo>
                    <a:pt x="119" y="429"/>
                  </a:lnTo>
                  <a:lnTo>
                    <a:pt x="118" y="423"/>
                  </a:lnTo>
                  <a:lnTo>
                    <a:pt x="116" y="416"/>
                  </a:lnTo>
                  <a:lnTo>
                    <a:pt x="114" y="410"/>
                  </a:lnTo>
                  <a:lnTo>
                    <a:pt x="251" y="290"/>
                  </a:lnTo>
                  <a:lnTo>
                    <a:pt x="259" y="295"/>
                  </a:lnTo>
                  <a:lnTo>
                    <a:pt x="267" y="298"/>
                  </a:lnTo>
                  <a:lnTo>
                    <a:pt x="277" y="301"/>
                  </a:lnTo>
                  <a:lnTo>
                    <a:pt x="285" y="302"/>
                  </a:lnTo>
                  <a:lnTo>
                    <a:pt x="293" y="301"/>
                  </a:lnTo>
                  <a:lnTo>
                    <a:pt x="300" y="299"/>
                  </a:lnTo>
                  <a:lnTo>
                    <a:pt x="307" y="297"/>
                  </a:lnTo>
                  <a:lnTo>
                    <a:pt x="313" y="294"/>
                  </a:lnTo>
                  <a:lnTo>
                    <a:pt x="318" y="291"/>
                  </a:lnTo>
                  <a:lnTo>
                    <a:pt x="325" y="287"/>
                  </a:lnTo>
                  <a:lnTo>
                    <a:pt x="329" y="282"/>
                  </a:lnTo>
                  <a:lnTo>
                    <a:pt x="333" y="277"/>
                  </a:lnTo>
                  <a:lnTo>
                    <a:pt x="451" y="324"/>
                  </a:lnTo>
                  <a:lnTo>
                    <a:pt x="451" y="327"/>
                  </a:lnTo>
                  <a:lnTo>
                    <a:pt x="451" y="332"/>
                  </a:lnTo>
                  <a:lnTo>
                    <a:pt x="451" y="337"/>
                  </a:lnTo>
                  <a:lnTo>
                    <a:pt x="452" y="343"/>
                  </a:lnTo>
                  <a:lnTo>
                    <a:pt x="454" y="349"/>
                  </a:lnTo>
                  <a:lnTo>
                    <a:pt x="456" y="354"/>
                  </a:lnTo>
                  <a:lnTo>
                    <a:pt x="458" y="360"/>
                  </a:lnTo>
                  <a:lnTo>
                    <a:pt x="461" y="365"/>
                  </a:lnTo>
                  <a:lnTo>
                    <a:pt x="464" y="369"/>
                  </a:lnTo>
                  <a:lnTo>
                    <a:pt x="469" y="374"/>
                  </a:lnTo>
                  <a:lnTo>
                    <a:pt x="473" y="378"/>
                  </a:lnTo>
                  <a:lnTo>
                    <a:pt x="477" y="381"/>
                  </a:lnTo>
                  <a:lnTo>
                    <a:pt x="482" y="384"/>
                  </a:lnTo>
                  <a:lnTo>
                    <a:pt x="488" y="386"/>
                  </a:lnTo>
                  <a:lnTo>
                    <a:pt x="493" y="389"/>
                  </a:lnTo>
                  <a:lnTo>
                    <a:pt x="499" y="391"/>
                  </a:lnTo>
                  <a:lnTo>
                    <a:pt x="505" y="391"/>
                  </a:lnTo>
                  <a:lnTo>
                    <a:pt x="511" y="392"/>
                  </a:lnTo>
                  <a:lnTo>
                    <a:pt x="518" y="391"/>
                  </a:lnTo>
                  <a:lnTo>
                    <a:pt x="523" y="391"/>
                  </a:lnTo>
                  <a:lnTo>
                    <a:pt x="529" y="389"/>
                  </a:lnTo>
                  <a:lnTo>
                    <a:pt x="535" y="386"/>
                  </a:lnTo>
                  <a:lnTo>
                    <a:pt x="540" y="384"/>
                  </a:lnTo>
                  <a:lnTo>
                    <a:pt x="545" y="381"/>
                  </a:lnTo>
                  <a:lnTo>
                    <a:pt x="550" y="378"/>
                  </a:lnTo>
                  <a:lnTo>
                    <a:pt x="553" y="374"/>
                  </a:lnTo>
                  <a:lnTo>
                    <a:pt x="558" y="369"/>
                  </a:lnTo>
                  <a:lnTo>
                    <a:pt x="561" y="365"/>
                  </a:lnTo>
                  <a:lnTo>
                    <a:pt x="564" y="360"/>
                  </a:lnTo>
                  <a:lnTo>
                    <a:pt x="567" y="354"/>
                  </a:lnTo>
                  <a:lnTo>
                    <a:pt x="568" y="349"/>
                  </a:lnTo>
                  <a:lnTo>
                    <a:pt x="570" y="343"/>
                  </a:lnTo>
                  <a:lnTo>
                    <a:pt x="571" y="337"/>
                  </a:lnTo>
                  <a:lnTo>
                    <a:pt x="571" y="332"/>
                  </a:lnTo>
                  <a:lnTo>
                    <a:pt x="570" y="322"/>
                  </a:lnTo>
                  <a:lnTo>
                    <a:pt x="568" y="312"/>
                  </a:lnTo>
                  <a:lnTo>
                    <a:pt x="565" y="304"/>
                  </a:lnTo>
                  <a:lnTo>
                    <a:pt x="560" y="296"/>
                  </a:lnTo>
                  <a:lnTo>
                    <a:pt x="711" y="114"/>
                  </a:lnTo>
                  <a:lnTo>
                    <a:pt x="717" y="117"/>
                  </a:lnTo>
                  <a:lnTo>
                    <a:pt x="724" y="119"/>
                  </a:lnTo>
                  <a:lnTo>
                    <a:pt x="730" y="120"/>
                  </a:lnTo>
                  <a:lnTo>
                    <a:pt x="737" y="120"/>
                  </a:lnTo>
                  <a:lnTo>
                    <a:pt x="743" y="120"/>
                  </a:lnTo>
                  <a:lnTo>
                    <a:pt x="750" y="119"/>
                  </a:lnTo>
                  <a:lnTo>
                    <a:pt x="755" y="118"/>
                  </a:lnTo>
                  <a:lnTo>
                    <a:pt x="760" y="116"/>
                  </a:lnTo>
                  <a:lnTo>
                    <a:pt x="766" y="113"/>
                  </a:lnTo>
                  <a:lnTo>
                    <a:pt x="771" y="110"/>
                  </a:lnTo>
                  <a:lnTo>
                    <a:pt x="775" y="106"/>
                  </a:lnTo>
                  <a:lnTo>
                    <a:pt x="780" y="103"/>
                  </a:lnTo>
                  <a:lnTo>
                    <a:pt x="784" y="99"/>
                  </a:lnTo>
                  <a:lnTo>
                    <a:pt x="787" y="94"/>
                  </a:lnTo>
                  <a:lnTo>
                    <a:pt x="790" y="89"/>
                  </a:lnTo>
                  <a:lnTo>
                    <a:pt x="792" y="84"/>
                  </a:lnTo>
                  <a:lnTo>
                    <a:pt x="795" y="79"/>
                  </a:lnTo>
                  <a:lnTo>
                    <a:pt x="796" y="72"/>
                  </a:lnTo>
                  <a:lnTo>
                    <a:pt x="797" y="67"/>
                  </a:lnTo>
                  <a:lnTo>
                    <a:pt x="797" y="60"/>
                  </a:lnTo>
                  <a:lnTo>
                    <a:pt x="797" y="54"/>
                  </a:lnTo>
                  <a:lnTo>
                    <a:pt x="796" y="48"/>
                  </a:lnTo>
                  <a:lnTo>
                    <a:pt x="795" y="42"/>
                  </a:lnTo>
                  <a:lnTo>
                    <a:pt x="792" y="37"/>
                  </a:lnTo>
                  <a:lnTo>
                    <a:pt x="790" y="31"/>
                  </a:lnTo>
                  <a:lnTo>
                    <a:pt x="787" y="27"/>
                  </a:lnTo>
                  <a:lnTo>
                    <a:pt x="784" y="22"/>
                  </a:lnTo>
                  <a:lnTo>
                    <a:pt x="780" y="17"/>
                  </a:lnTo>
                  <a:lnTo>
                    <a:pt x="775" y="14"/>
                  </a:lnTo>
                  <a:lnTo>
                    <a:pt x="771" y="10"/>
                  </a:lnTo>
                  <a:lnTo>
                    <a:pt x="766" y="8"/>
                  </a:lnTo>
                  <a:lnTo>
                    <a:pt x="760" y="5"/>
                  </a:lnTo>
                  <a:lnTo>
                    <a:pt x="755" y="2"/>
                  </a:lnTo>
                  <a:lnTo>
                    <a:pt x="750" y="1"/>
                  </a:lnTo>
                  <a:lnTo>
                    <a:pt x="743" y="0"/>
                  </a:lnTo>
                  <a:lnTo>
                    <a:pt x="737" y="0"/>
                  </a:lnTo>
                  <a:lnTo>
                    <a:pt x="731" y="0"/>
                  </a:lnTo>
                  <a:lnTo>
                    <a:pt x="725" y="1"/>
                  </a:lnTo>
                  <a:lnTo>
                    <a:pt x="719" y="2"/>
                  </a:lnTo>
                  <a:lnTo>
                    <a:pt x="713" y="5"/>
                  </a:lnTo>
                  <a:lnTo>
                    <a:pt x="709" y="8"/>
                  </a:lnTo>
                  <a:lnTo>
                    <a:pt x="703" y="10"/>
                  </a:lnTo>
                  <a:lnTo>
                    <a:pt x="699" y="14"/>
                  </a:lnTo>
                  <a:lnTo>
                    <a:pt x="695" y="17"/>
                  </a:lnTo>
                  <a:lnTo>
                    <a:pt x="691" y="22"/>
                  </a:lnTo>
                  <a:lnTo>
                    <a:pt x="687" y="27"/>
                  </a:lnTo>
                  <a:lnTo>
                    <a:pt x="684" y="31"/>
                  </a:lnTo>
                  <a:lnTo>
                    <a:pt x="682" y="37"/>
                  </a:lnTo>
                  <a:lnTo>
                    <a:pt x="680" y="42"/>
                  </a:lnTo>
                  <a:lnTo>
                    <a:pt x="678" y="48"/>
                  </a:lnTo>
                  <a:lnTo>
                    <a:pt x="677" y="54"/>
                  </a:lnTo>
                  <a:lnTo>
                    <a:pt x="677" y="60"/>
                  </a:lnTo>
                  <a:lnTo>
                    <a:pt x="678" y="70"/>
                  </a:lnTo>
                  <a:lnTo>
                    <a:pt x="680" y="79"/>
                  </a:lnTo>
                  <a:lnTo>
                    <a:pt x="683" y="87"/>
                  </a:lnTo>
                  <a:lnTo>
                    <a:pt x="688" y="96"/>
                  </a:lnTo>
                  <a:lnTo>
                    <a:pt x="537" y="277"/>
                  </a:lnTo>
                  <a:lnTo>
                    <a:pt x="531" y="275"/>
                  </a:lnTo>
                  <a:lnTo>
                    <a:pt x="524" y="273"/>
                  </a:lnTo>
                  <a:lnTo>
                    <a:pt x="518" y="272"/>
                  </a:lnTo>
                  <a:lnTo>
                    <a:pt x="511" y="271"/>
                  </a:lnTo>
                  <a:lnTo>
                    <a:pt x="504" y="272"/>
                  </a:lnTo>
                  <a:lnTo>
                    <a:pt x="496" y="273"/>
                  </a:lnTo>
                  <a:lnTo>
                    <a:pt x="490" y="275"/>
                  </a:lnTo>
                  <a:lnTo>
                    <a:pt x="484" y="278"/>
                  </a:lnTo>
                  <a:lnTo>
                    <a:pt x="478" y="281"/>
                  </a:lnTo>
                  <a:lnTo>
                    <a:pt x="472" y="286"/>
                  </a:lnTo>
                  <a:lnTo>
                    <a:pt x="467" y="291"/>
                  </a:lnTo>
                  <a:lnTo>
                    <a:pt x="463" y="295"/>
                  </a:lnTo>
                  <a:lnTo>
                    <a:pt x="345" y="248"/>
                  </a:lnTo>
                  <a:lnTo>
                    <a:pt x="345" y="245"/>
                  </a:lnTo>
                  <a:lnTo>
                    <a:pt x="345" y="240"/>
                  </a:lnTo>
                  <a:lnTo>
                    <a:pt x="345" y="235"/>
                  </a:lnTo>
                  <a:lnTo>
                    <a:pt x="344" y="229"/>
                  </a:lnTo>
                  <a:lnTo>
                    <a:pt x="343" y="223"/>
                  </a:lnTo>
                  <a:lnTo>
                    <a:pt x="341" y="218"/>
                  </a:lnTo>
                  <a:lnTo>
                    <a:pt x="339" y="213"/>
                  </a:lnTo>
                  <a:lnTo>
                    <a:pt x="336" y="207"/>
                  </a:lnTo>
                  <a:lnTo>
                    <a:pt x="332" y="203"/>
                  </a:lnTo>
                  <a:lnTo>
                    <a:pt x="328" y="199"/>
                  </a:lnTo>
                  <a:lnTo>
                    <a:pt x="324" y="194"/>
                  </a:lnTo>
                  <a:lnTo>
                    <a:pt x="319" y="191"/>
                  </a:lnTo>
                  <a:lnTo>
                    <a:pt x="314" y="188"/>
                  </a:lnTo>
                  <a:lnTo>
                    <a:pt x="309" y="186"/>
                  </a:lnTo>
                  <a:lnTo>
                    <a:pt x="303" y="184"/>
                  </a:lnTo>
                  <a:lnTo>
                    <a:pt x="298" y="181"/>
                  </a:lnTo>
                  <a:lnTo>
                    <a:pt x="292" y="181"/>
                  </a:lnTo>
                  <a:lnTo>
                    <a:pt x="285" y="180"/>
                  </a:lnTo>
                  <a:lnTo>
                    <a:pt x="280" y="181"/>
                  </a:lnTo>
                  <a:lnTo>
                    <a:pt x="273" y="181"/>
                  </a:lnTo>
                  <a:lnTo>
                    <a:pt x="268" y="184"/>
                  </a:lnTo>
                  <a:lnTo>
                    <a:pt x="262" y="186"/>
                  </a:lnTo>
                  <a:lnTo>
                    <a:pt x="257" y="188"/>
                  </a:lnTo>
                  <a:lnTo>
                    <a:pt x="252" y="191"/>
                  </a:lnTo>
                  <a:lnTo>
                    <a:pt x="248" y="194"/>
                  </a:lnTo>
                  <a:lnTo>
                    <a:pt x="243" y="199"/>
                  </a:lnTo>
                  <a:lnTo>
                    <a:pt x="239" y="203"/>
                  </a:lnTo>
                  <a:lnTo>
                    <a:pt x="236" y="207"/>
                  </a:lnTo>
                  <a:lnTo>
                    <a:pt x="233" y="213"/>
                  </a:lnTo>
                  <a:lnTo>
                    <a:pt x="230" y="218"/>
                  </a:lnTo>
                  <a:lnTo>
                    <a:pt x="228" y="223"/>
                  </a:lnTo>
                  <a:lnTo>
                    <a:pt x="226" y="229"/>
                  </a:lnTo>
                  <a:lnTo>
                    <a:pt x="225" y="235"/>
                  </a:lnTo>
                  <a:lnTo>
                    <a:pt x="225" y="240"/>
                  </a:lnTo>
                  <a:lnTo>
                    <a:pt x="226" y="248"/>
                  </a:lnTo>
                  <a:lnTo>
                    <a:pt x="227" y="254"/>
                  </a:lnTo>
                  <a:lnTo>
                    <a:pt x="229" y="261"/>
                  </a:lnTo>
                  <a:lnTo>
                    <a:pt x="231" y="267"/>
                  </a:lnTo>
                  <a:lnTo>
                    <a:pt x="94" y="387"/>
                  </a:lnTo>
                  <a:lnTo>
                    <a:pt x="86" y="382"/>
                  </a:lnTo>
                  <a:lnTo>
                    <a:pt x="78" y="379"/>
                  </a:lnTo>
                  <a:lnTo>
                    <a:pt x="68" y="377"/>
                  </a:lnTo>
                  <a:lnTo>
                    <a:pt x="60" y="377"/>
                  </a:lnTo>
                  <a:lnTo>
                    <a:pt x="53" y="377"/>
                  </a:lnTo>
                  <a:lnTo>
                    <a:pt x="47" y="378"/>
                  </a:lnTo>
                  <a:lnTo>
                    <a:pt x="42" y="379"/>
                  </a:lnTo>
                  <a:lnTo>
                    <a:pt x="36" y="381"/>
                  </a:lnTo>
                  <a:lnTo>
                    <a:pt x="31" y="383"/>
                  </a:lnTo>
                  <a:lnTo>
                    <a:pt x="26" y="386"/>
                  </a:lnTo>
                  <a:lnTo>
                    <a:pt x="21" y="391"/>
                  </a:lnTo>
                  <a:lnTo>
                    <a:pt x="17" y="394"/>
                  </a:lnTo>
                  <a:lnTo>
                    <a:pt x="13" y="398"/>
                  </a:lnTo>
                  <a:lnTo>
                    <a:pt x="9" y="402"/>
                  </a:lnTo>
                  <a:lnTo>
                    <a:pt x="6" y="408"/>
                  </a:lnTo>
                  <a:lnTo>
                    <a:pt x="4" y="413"/>
                  </a:lnTo>
                  <a:lnTo>
                    <a:pt x="2" y="419"/>
                  </a:lnTo>
                  <a:lnTo>
                    <a:pt x="1" y="425"/>
                  </a:lnTo>
                  <a:lnTo>
                    <a:pt x="0" y="430"/>
                  </a:lnTo>
                  <a:lnTo>
                    <a:pt x="0" y="437"/>
                  </a:lnTo>
                  <a:lnTo>
                    <a:pt x="0" y="443"/>
                  </a:lnTo>
                  <a:lnTo>
                    <a:pt x="1" y="449"/>
                  </a:lnTo>
                  <a:lnTo>
                    <a:pt x="2" y="455"/>
                  </a:lnTo>
                  <a:lnTo>
                    <a:pt x="4" y="460"/>
                  </a:lnTo>
                  <a:lnTo>
                    <a:pt x="6" y="466"/>
                  </a:lnTo>
                  <a:lnTo>
                    <a:pt x="9" y="470"/>
                  </a:lnTo>
                  <a:lnTo>
                    <a:pt x="13" y="475"/>
                  </a:lnTo>
                  <a:lnTo>
                    <a:pt x="17" y="480"/>
                  </a:lnTo>
                  <a:lnTo>
                    <a:pt x="21" y="483"/>
                  </a:lnTo>
                  <a:lnTo>
                    <a:pt x="26" y="486"/>
                  </a:lnTo>
                  <a:lnTo>
                    <a:pt x="31" y="489"/>
                  </a:lnTo>
                  <a:lnTo>
                    <a:pt x="36" y="493"/>
                  </a:lnTo>
                  <a:lnTo>
                    <a:pt x="42" y="494"/>
                  </a:lnTo>
                  <a:lnTo>
                    <a:pt x="47" y="496"/>
                  </a:lnTo>
                  <a:lnTo>
                    <a:pt x="53" y="497"/>
                  </a:lnTo>
                  <a:lnTo>
                    <a:pt x="60" y="49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35" name="Freeform 4665" descr="Icon of graph. ">
            <a:extLst>
              <a:ext uri="{FF2B5EF4-FFF2-40B4-BE49-F238E27FC236}">
                <a16:creationId xmlns:a16="http://schemas.microsoft.com/office/drawing/2014/main" id="{557E39B2-E017-4E5C-B53E-DDE3B9D4C92C}"/>
              </a:ext>
            </a:extLst>
          </p:cNvPr>
          <p:cNvSpPr>
            <a:spLocks/>
          </p:cNvSpPr>
          <p:nvPr/>
        </p:nvSpPr>
        <p:spPr bwMode="auto">
          <a:xfrm>
            <a:off x="7877961" y="3531386"/>
            <a:ext cx="347679" cy="347679"/>
          </a:xfrm>
          <a:custGeom>
            <a:avLst/>
            <a:gdLst>
              <a:gd name="T0" fmla="*/ 761 w 904"/>
              <a:gd name="T1" fmla="*/ 213 h 903"/>
              <a:gd name="T2" fmla="*/ 754 w 904"/>
              <a:gd name="T3" fmla="*/ 225 h 903"/>
              <a:gd name="T4" fmla="*/ 576 w 904"/>
              <a:gd name="T5" fmla="*/ 277 h 903"/>
              <a:gd name="T6" fmla="*/ 498 w 904"/>
              <a:gd name="T7" fmla="*/ 298 h 903"/>
              <a:gd name="T8" fmla="*/ 431 w 904"/>
              <a:gd name="T9" fmla="*/ 329 h 903"/>
              <a:gd name="T10" fmla="*/ 578 w 904"/>
              <a:gd name="T11" fmla="*/ 170 h 903"/>
              <a:gd name="T12" fmla="*/ 618 w 904"/>
              <a:gd name="T13" fmla="*/ 180 h 903"/>
              <a:gd name="T14" fmla="*/ 661 w 904"/>
              <a:gd name="T15" fmla="*/ 169 h 903"/>
              <a:gd name="T16" fmla="*/ 693 w 904"/>
              <a:gd name="T17" fmla="*/ 141 h 903"/>
              <a:gd name="T18" fmla="*/ 707 w 904"/>
              <a:gd name="T19" fmla="*/ 99 h 903"/>
              <a:gd name="T20" fmla="*/ 701 w 904"/>
              <a:gd name="T21" fmla="*/ 55 h 903"/>
              <a:gd name="T22" fmla="*/ 676 w 904"/>
              <a:gd name="T23" fmla="*/ 20 h 903"/>
              <a:gd name="T24" fmla="*/ 636 w 904"/>
              <a:gd name="T25" fmla="*/ 2 h 903"/>
              <a:gd name="T26" fmla="*/ 591 w 904"/>
              <a:gd name="T27" fmla="*/ 4 h 903"/>
              <a:gd name="T28" fmla="*/ 554 w 904"/>
              <a:gd name="T29" fmla="*/ 25 h 903"/>
              <a:gd name="T30" fmla="*/ 531 w 904"/>
              <a:gd name="T31" fmla="*/ 63 h 903"/>
              <a:gd name="T32" fmla="*/ 532 w 904"/>
              <a:gd name="T33" fmla="*/ 118 h 903"/>
              <a:gd name="T34" fmla="*/ 369 w 904"/>
              <a:gd name="T35" fmla="*/ 289 h 903"/>
              <a:gd name="T36" fmla="*/ 325 w 904"/>
              <a:gd name="T37" fmla="*/ 289 h 903"/>
              <a:gd name="T38" fmla="*/ 294 w 904"/>
              <a:gd name="T39" fmla="*/ 308 h 903"/>
              <a:gd name="T40" fmla="*/ 275 w 904"/>
              <a:gd name="T41" fmla="*/ 338 h 903"/>
              <a:gd name="T42" fmla="*/ 275 w 904"/>
              <a:gd name="T43" fmla="*/ 383 h 903"/>
              <a:gd name="T44" fmla="*/ 113 w 904"/>
              <a:gd name="T45" fmla="*/ 545 h 903"/>
              <a:gd name="T46" fmla="*/ 64 w 904"/>
              <a:gd name="T47" fmla="*/ 546 h 903"/>
              <a:gd name="T48" fmla="*/ 26 w 904"/>
              <a:gd name="T49" fmla="*/ 568 h 903"/>
              <a:gd name="T50" fmla="*/ 5 w 904"/>
              <a:gd name="T51" fmla="*/ 605 h 903"/>
              <a:gd name="T52" fmla="*/ 3 w 904"/>
              <a:gd name="T53" fmla="*/ 650 h 903"/>
              <a:gd name="T54" fmla="*/ 21 w 904"/>
              <a:gd name="T55" fmla="*/ 690 h 903"/>
              <a:gd name="T56" fmla="*/ 56 w 904"/>
              <a:gd name="T57" fmla="*/ 716 h 903"/>
              <a:gd name="T58" fmla="*/ 100 w 904"/>
              <a:gd name="T59" fmla="*/ 722 h 903"/>
              <a:gd name="T60" fmla="*/ 142 w 904"/>
              <a:gd name="T61" fmla="*/ 706 h 903"/>
              <a:gd name="T62" fmla="*/ 170 w 904"/>
              <a:gd name="T63" fmla="*/ 675 h 903"/>
              <a:gd name="T64" fmla="*/ 181 w 904"/>
              <a:gd name="T65" fmla="*/ 632 h 903"/>
              <a:gd name="T66" fmla="*/ 171 w 904"/>
              <a:gd name="T67" fmla="*/ 591 h 903"/>
              <a:gd name="T68" fmla="*/ 316 w 904"/>
              <a:gd name="T69" fmla="*/ 430 h 903"/>
              <a:gd name="T70" fmla="*/ 286 w 904"/>
              <a:gd name="T71" fmla="*/ 538 h 903"/>
              <a:gd name="T72" fmla="*/ 271 w 904"/>
              <a:gd name="T73" fmla="*/ 753 h 903"/>
              <a:gd name="T74" fmla="*/ 216 w 904"/>
              <a:gd name="T75" fmla="*/ 757 h 903"/>
              <a:gd name="T76" fmla="*/ 212 w 904"/>
              <a:gd name="T77" fmla="*/ 888 h 903"/>
              <a:gd name="T78" fmla="*/ 218 w 904"/>
              <a:gd name="T79" fmla="*/ 901 h 903"/>
              <a:gd name="T80" fmla="*/ 349 w 904"/>
              <a:gd name="T81" fmla="*/ 903 h 903"/>
              <a:gd name="T82" fmla="*/ 361 w 904"/>
              <a:gd name="T83" fmla="*/ 894 h 903"/>
              <a:gd name="T84" fmla="*/ 361 w 904"/>
              <a:gd name="T85" fmla="*/ 762 h 903"/>
              <a:gd name="T86" fmla="*/ 349 w 904"/>
              <a:gd name="T87" fmla="*/ 753 h 903"/>
              <a:gd name="T88" fmla="*/ 305 w 904"/>
              <a:gd name="T89" fmla="*/ 597 h 903"/>
              <a:gd name="T90" fmla="*/ 343 w 904"/>
              <a:gd name="T91" fmla="*/ 469 h 903"/>
              <a:gd name="T92" fmla="*/ 383 w 904"/>
              <a:gd name="T93" fmla="*/ 426 h 903"/>
              <a:gd name="T94" fmla="*/ 418 w 904"/>
              <a:gd name="T95" fmla="*/ 383 h 903"/>
              <a:gd name="T96" fmla="*/ 471 w 904"/>
              <a:gd name="T97" fmla="*/ 342 h 903"/>
              <a:gd name="T98" fmla="*/ 544 w 904"/>
              <a:gd name="T99" fmla="*/ 315 h 903"/>
              <a:gd name="T100" fmla="*/ 627 w 904"/>
              <a:gd name="T101" fmla="*/ 302 h 903"/>
              <a:gd name="T102" fmla="*/ 754 w 904"/>
              <a:gd name="T103" fmla="*/ 348 h 903"/>
              <a:gd name="T104" fmla="*/ 763 w 904"/>
              <a:gd name="T105" fmla="*/ 360 h 903"/>
              <a:gd name="T106" fmla="*/ 895 w 904"/>
              <a:gd name="T107" fmla="*/ 360 h 903"/>
              <a:gd name="T108" fmla="*/ 904 w 904"/>
              <a:gd name="T109" fmla="*/ 348 h 903"/>
              <a:gd name="T110" fmla="*/ 902 w 904"/>
              <a:gd name="T111" fmla="*/ 217 h 903"/>
              <a:gd name="T112" fmla="*/ 889 w 904"/>
              <a:gd name="T113" fmla="*/ 211 h 90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904" h="903">
                <a:moveTo>
                  <a:pt x="889" y="211"/>
                </a:moveTo>
                <a:lnTo>
                  <a:pt x="768" y="211"/>
                </a:lnTo>
                <a:lnTo>
                  <a:pt x="765" y="211"/>
                </a:lnTo>
                <a:lnTo>
                  <a:pt x="763" y="212"/>
                </a:lnTo>
                <a:lnTo>
                  <a:pt x="761" y="213"/>
                </a:lnTo>
                <a:lnTo>
                  <a:pt x="758" y="215"/>
                </a:lnTo>
                <a:lnTo>
                  <a:pt x="756" y="217"/>
                </a:lnTo>
                <a:lnTo>
                  <a:pt x="755" y="220"/>
                </a:lnTo>
                <a:lnTo>
                  <a:pt x="754" y="222"/>
                </a:lnTo>
                <a:lnTo>
                  <a:pt x="754" y="225"/>
                </a:lnTo>
                <a:lnTo>
                  <a:pt x="754" y="271"/>
                </a:lnTo>
                <a:lnTo>
                  <a:pt x="663" y="271"/>
                </a:lnTo>
                <a:lnTo>
                  <a:pt x="627" y="272"/>
                </a:lnTo>
                <a:lnTo>
                  <a:pt x="593" y="275"/>
                </a:lnTo>
                <a:lnTo>
                  <a:pt x="576" y="277"/>
                </a:lnTo>
                <a:lnTo>
                  <a:pt x="561" y="281"/>
                </a:lnTo>
                <a:lnTo>
                  <a:pt x="545" y="284"/>
                </a:lnTo>
                <a:lnTo>
                  <a:pt x="529" y="287"/>
                </a:lnTo>
                <a:lnTo>
                  <a:pt x="513" y="292"/>
                </a:lnTo>
                <a:lnTo>
                  <a:pt x="498" y="298"/>
                </a:lnTo>
                <a:lnTo>
                  <a:pt x="484" y="302"/>
                </a:lnTo>
                <a:lnTo>
                  <a:pt x="470" y="309"/>
                </a:lnTo>
                <a:lnTo>
                  <a:pt x="457" y="315"/>
                </a:lnTo>
                <a:lnTo>
                  <a:pt x="443" y="323"/>
                </a:lnTo>
                <a:lnTo>
                  <a:pt x="431" y="329"/>
                </a:lnTo>
                <a:lnTo>
                  <a:pt x="418" y="337"/>
                </a:lnTo>
                <a:lnTo>
                  <a:pt x="415" y="328"/>
                </a:lnTo>
                <a:lnTo>
                  <a:pt x="409" y="319"/>
                </a:lnTo>
                <a:lnTo>
                  <a:pt x="565" y="163"/>
                </a:lnTo>
                <a:lnTo>
                  <a:pt x="578" y="170"/>
                </a:lnTo>
                <a:lnTo>
                  <a:pt x="590" y="176"/>
                </a:lnTo>
                <a:lnTo>
                  <a:pt x="597" y="178"/>
                </a:lnTo>
                <a:lnTo>
                  <a:pt x="604" y="179"/>
                </a:lnTo>
                <a:lnTo>
                  <a:pt x="610" y="180"/>
                </a:lnTo>
                <a:lnTo>
                  <a:pt x="618" y="180"/>
                </a:lnTo>
                <a:lnTo>
                  <a:pt x="627" y="180"/>
                </a:lnTo>
                <a:lnTo>
                  <a:pt x="636" y="178"/>
                </a:lnTo>
                <a:lnTo>
                  <a:pt x="644" y="176"/>
                </a:lnTo>
                <a:lnTo>
                  <a:pt x="653" y="173"/>
                </a:lnTo>
                <a:lnTo>
                  <a:pt x="661" y="169"/>
                </a:lnTo>
                <a:lnTo>
                  <a:pt x="668" y="164"/>
                </a:lnTo>
                <a:lnTo>
                  <a:pt x="676" y="160"/>
                </a:lnTo>
                <a:lnTo>
                  <a:pt x="681" y="154"/>
                </a:lnTo>
                <a:lnTo>
                  <a:pt x="687" y="147"/>
                </a:lnTo>
                <a:lnTo>
                  <a:pt x="693" y="141"/>
                </a:lnTo>
                <a:lnTo>
                  <a:pt x="697" y="133"/>
                </a:lnTo>
                <a:lnTo>
                  <a:pt x="701" y="125"/>
                </a:lnTo>
                <a:lnTo>
                  <a:pt x="704" y="117"/>
                </a:lnTo>
                <a:lnTo>
                  <a:pt x="706" y="108"/>
                </a:lnTo>
                <a:lnTo>
                  <a:pt x="707" y="99"/>
                </a:lnTo>
                <a:lnTo>
                  <a:pt x="709" y="90"/>
                </a:lnTo>
                <a:lnTo>
                  <a:pt x="707" y="81"/>
                </a:lnTo>
                <a:lnTo>
                  <a:pt x="706" y="72"/>
                </a:lnTo>
                <a:lnTo>
                  <a:pt x="704" y="63"/>
                </a:lnTo>
                <a:lnTo>
                  <a:pt x="701" y="55"/>
                </a:lnTo>
                <a:lnTo>
                  <a:pt x="697" y="47"/>
                </a:lnTo>
                <a:lnTo>
                  <a:pt x="693" y="39"/>
                </a:lnTo>
                <a:lnTo>
                  <a:pt x="687" y="32"/>
                </a:lnTo>
                <a:lnTo>
                  <a:pt x="681" y="25"/>
                </a:lnTo>
                <a:lnTo>
                  <a:pt x="676" y="20"/>
                </a:lnTo>
                <a:lnTo>
                  <a:pt x="668" y="15"/>
                </a:lnTo>
                <a:lnTo>
                  <a:pt x="661" y="11"/>
                </a:lnTo>
                <a:lnTo>
                  <a:pt x="653" y="6"/>
                </a:lnTo>
                <a:lnTo>
                  <a:pt x="644" y="4"/>
                </a:lnTo>
                <a:lnTo>
                  <a:pt x="636" y="2"/>
                </a:lnTo>
                <a:lnTo>
                  <a:pt x="627" y="0"/>
                </a:lnTo>
                <a:lnTo>
                  <a:pt x="618" y="0"/>
                </a:lnTo>
                <a:lnTo>
                  <a:pt x="609" y="0"/>
                </a:lnTo>
                <a:lnTo>
                  <a:pt x="600" y="2"/>
                </a:lnTo>
                <a:lnTo>
                  <a:pt x="591" y="4"/>
                </a:lnTo>
                <a:lnTo>
                  <a:pt x="583" y="6"/>
                </a:lnTo>
                <a:lnTo>
                  <a:pt x="575" y="11"/>
                </a:lnTo>
                <a:lnTo>
                  <a:pt x="567" y="15"/>
                </a:lnTo>
                <a:lnTo>
                  <a:pt x="561" y="20"/>
                </a:lnTo>
                <a:lnTo>
                  <a:pt x="554" y="25"/>
                </a:lnTo>
                <a:lnTo>
                  <a:pt x="548" y="32"/>
                </a:lnTo>
                <a:lnTo>
                  <a:pt x="543" y="39"/>
                </a:lnTo>
                <a:lnTo>
                  <a:pt x="538" y="47"/>
                </a:lnTo>
                <a:lnTo>
                  <a:pt x="535" y="55"/>
                </a:lnTo>
                <a:lnTo>
                  <a:pt x="531" y="63"/>
                </a:lnTo>
                <a:lnTo>
                  <a:pt x="529" y="72"/>
                </a:lnTo>
                <a:lnTo>
                  <a:pt x="528" y="81"/>
                </a:lnTo>
                <a:lnTo>
                  <a:pt x="528" y="90"/>
                </a:lnTo>
                <a:lnTo>
                  <a:pt x="529" y="105"/>
                </a:lnTo>
                <a:lnTo>
                  <a:pt x="532" y="118"/>
                </a:lnTo>
                <a:lnTo>
                  <a:pt x="537" y="131"/>
                </a:lnTo>
                <a:lnTo>
                  <a:pt x="545" y="142"/>
                </a:lnTo>
                <a:lnTo>
                  <a:pt x="388" y="298"/>
                </a:lnTo>
                <a:lnTo>
                  <a:pt x="379" y="293"/>
                </a:lnTo>
                <a:lnTo>
                  <a:pt x="369" y="289"/>
                </a:lnTo>
                <a:lnTo>
                  <a:pt x="358" y="286"/>
                </a:lnTo>
                <a:lnTo>
                  <a:pt x="347" y="285"/>
                </a:lnTo>
                <a:lnTo>
                  <a:pt x="339" y="286"/>
                </a:lnTo>
                <a:lnTo>
                  <a:pt x="331" y="287"/>
                </a:lnTo>
                <a:lnTo>
                  <a:pt x="325" y="289"/>
                </a:lnTo>
                <a:lnTo>
                  <a:pt x="318" y="292"/>
                </a:lnTo>
                <a:lnTo>
                  <a:pt x="311" y="294"/>
                </a:lnTo>
                <a:lnTo>
                  <a:pt x="304" y="299"/>
                </a:lnTo>
                <a:lnTo>
                  <a:pt x="299" y="303"/>
                </a:lnTo>
                <a:lnTo>
                  <a:pt x="294" y="308"/>
                </a:lnTo>
                <a:lnTo>
                  <a:pt x="288" y="313"/>
                </a:lnTo>
                <a:lnTo>
                  <a:pt x="284" y="319"/>
                </a:lnTo>
                <a:lnTo>
                  <a:pt x="281" y="325"/>
                </a:lnTo>
                <a:lnTo>
                  <a:pt x="277" y="332"/>
                </a:lnTo>
                <a:lnTo>
                  <a:pt x="275" y="338"/>
                </a:lnTo>
                <a:lnTo>
                  <a:pt x="273" y="346"/>
                </a:lnTo>
                <a:lnTo>
                  <a:pt x="271" y="353"/>
                </a:lnTo>
                <a:lnTo>
                  <a:pt x="271" y="361"/>
                </a:lnTo>
                <a:lnTo>
                  <a:pt x="273" y="372"/>
                </a:lnTo>
                <a:lnTo>
                  <a:pt x="275" y="383"/>
                </a:lnTo>
                <a:lnTo>
                  <a:pt x="278" y="393"/>
                </a:lnTo>
                <a:lnTo>
                  <a:pt x="284" y="403"/>
                </a:lnTo>
                <a:lnTo>
                  <a:pt x="134" y="553"/>
                </a:lnTo>
                <a:lnTo>
                  <a:pt x="124" y="547"/>
                </a:lnTo>
                <a:lnTo>
                  <a:pt x="113" y="545"/>
                </a:lnTo>
                <a:lnTo>
                  <a:pt x="102" y="543"/>
                </a:lnTo>
                <a:lnTo>
                  <a:pt x="91" y="542"/>
                </a:lnTo>
                <a:lnTo>
                  <a:pt x="82" y="542"/>
                </a:lnTo>
                <a:lnTo>
                  <a:pt x="73" y="544"/>
                </a:lnTo>
                <a:lnTo>
                  <a:pt x="64" y="546"/>
                </a:lnTo>
                <a:lnTo>
                  <a:pt x="56" y="548"/>
                </a:lnTo>
                <a:lnTo>
                  <a:pt x="48" y="553"/>
                </a:lnTo>
                <a:lnTo>
                  <a:pt x="40" y="557"/>
                </a:lnTo>
                <a:lnTo>
                  <a:pt x="33" y="562"/>
                </a:lnTo>
                <a:lnTo>
                  <a:pt x="26" y="568"/>
                </a:lnTo>
                <a:lnTo>
                  <a:pt x="21" y="574"/>
                </a:lnTo>
                <a:lnTo>
                  <a:pt x="16" y="581"/>
                </a:lnTo>
                <a:lnTo>
                  <a:pt x="12" y="589"/>
                </a:lnTo>
                <a:lnTo>
                  <a:pt x="7" y="597"/>
                </a:lnTo>
                <a:lnTo>
                  <a:pt x="5" y="605"/>
                </a:lnTo>
                <a:lnTo>
                  <a:pt x="3" y="614"/>
                </a:lnTo>
                <a:lnTo>
                  <a:pt x="0" y="623"/>
                </a:lnTo>
                <a:lnTo>
                  <a:pt x="0" y="632"/>
                </a:lnTo>
                <a:lnTo>
                  <a:pt x="0" y="641"/>
                </a:lnTo>
                <a:lnTo>
                  <a:pt x="3" y="650"/>
                </a:lnTo>
                <a:lnTo>
                  <a:pt x="5" y="659"/>
                </a:lnTo>
                <a:lnTo>
                  <a:pt x="7" y="667"/>
                </a:lnTo>
                <a:lnTo>
                  <a:pt x="12" y="675"/>
                </a:lnTo>
                <a:lnTo>
                  <a:pt x="16" y="683"/>
                </a:lnTo>
                <a:lnTo>
                  <a:pt x="21" y="690"/>
                </a:lnTo>
                <a:lnTo>
                  <a:pt x="26" y="696"/>
                </a:lnTo>
                <a:lnTo>
                  <a:pt x="33" y="702"/>
                </a:lnTo>
                <a:lnTo>
                  <a:pt x="40" y="706"/>
                </a:lnTo>
                <a:lnTo>
                  <a:pt x="48" y="711"/>
                </a:lnTo>
                <a:lnTo>
                  <a:pt x="56" y="716"/>
                </a:lnTo>
                <a:lnTo>
                  <a:pt x="64" y="718"/>
                </a:lnTo>
                <a:lnTo>
                  <a:pt x="73" y="720"/>
                </a:lnTo>
                <a:lnTo>
                  <a:pt x="82" y="722"/>
                </a:lnTo>
                <a:lnTo>
                  <a:pt x="91" y="722"/>
                </a:lnTo>
                <a:lnTo>
                  <a:pt x="100" y="722"/>
                </a:lnTo>
                <a:lnTo>
                  <a:pt x="109" y="720"/>
                </a:lnTo>
                <a:lnTo>
                  <a:pt x="118" y="718"/>
                </a:lnTo>
                <a:lnTo>
                  <a:pt x="126" y="716"/>
                </a:lnTo>
                <a:lnTo>
                  <a:pt x="134" y="711"/>
                </a:lnTo>
                <a:lnTo>
                  <a:pt x="142" y="706"/>
                </a:lnTo>
                <a:lnTo>
                  <a:pt x="148" y="702"/>
                </a:lnTo>
                <a:lnTo>
                  <a:pt x="155" y="696"/>
                </a:lnTo>
                <a:lnTo>
                  <a:pt x="161" y="690"/>
                </a:lnTo>
                <a:lnTo>
                  <a:pt x="165" y="683"/>
                </a:lnTo>
                <a:lnTo>
                  <a:pt x="170" y="675"/>
                </a:lnTo>
                <a:lnTo>
                  <a:pt x="174" y="667"/>
                </a:lnTo>
                <a:lnTo>
                  <a:pt x="177" y="659"/>
                </a:lnTo>
                <a:lnTo>
                  <a:pt x="179" y="650"/>
                </a:lnTo>
                <a:lnTo>
                  <a:pt x="181" y="641"/>
                </a:lnTo>
                <a:lnTo>
                  <a:pt x="181" y="632"/>
                </a:lnTo>
                <a:lnTo>
                  <a:pt x="181" y="623"/>
                </a:lnTo>
                <a:lnTo>
                  <a:pt x="180" y="615"/>
                </a:lnTo>
                <a:lnTo>
                  <a:pt x="178" y="607"/>
                </a:lnTo>
                <a:lnTo>
                  <a:pt x="174" y="599"/>
                </a:lnTo>
                <a:lnTo>
                  <a:pt x="171" y="591"/>
                </a:lnTo>
                <a:lnTo>
                  <a:pt x="168" y="585"/>
                </a:lnTo>
                <a:lnTo>
                  <a:pt x="163" y="578"/>
                </a:lnTo>
                <a:lnTo>
                  <a:pt x="157" y="571"/>
                </a:lnTo>
                <a:lnTo>
                  <a:pt x="305" y="424"/>
                </a:lnTo>
                <a:lnTo>
                  <a:pt x="316" y="430"/>
                </a:lnTo>
                <a:lnTo>
                  <a:pt x="328" y="433"/>
                </a:lnTo>
                <a:lnTo>
                  <a:pt x="314" y="457"/>
                </a:lnTo>
                <a:lnTo>
                  <a:pt x="303" y="483"/>
                </a:lnTo>
                <a:lnTo>
                  <a:pt x="294" y="510"/>
                </a:lnTo>
                <a:lnTo>
                  <a:pt x="286" y="538"/>
                </a:lnTo>
                <a:lnTo>
                  <a:pt x="279" y="568"/>
                </a:lnTo>
                <a:lnTo>
                  <a:pt x="275" y="598"/>
                </a:lnTo>
                <a:lnTo>
                  <a:pt x="273" y="630"/>
                </a:lnTo>
                <a:lnTo>
                  <a:pt x="271" y="662"/>
                </a:lnTo>
                <a:lnTo>
                  <a:pt x="271" y="753"/>
                </a:lnTo>
                <a:lnTo>
                  <a:pt x="226" y="753"/>
                </a:lnTo>
                <a:lnTo>
                  <a:pt x="223" y="753"/>
                </a:lnTo>
                <a:lnTo>
                  <a:pt x="221" y="754"/>
                </a:lnTo>
                <a:lnTo>
                  <a:pt x="218" y="755"/>
                </a:lnTo>
                <a:lnTo>
                  <a:pt x="216" y="757"/>
                </a:lnTo>
                <a:lnTo>
                  <a:pt x="214" y="760"/>
                </a:lnTo>
                <a:lnTo>
                  <a:pt x="213" y="762"/>
                </a:lnTo>
                <a:lnTo>
                  <a:pt x="212" y="764"/>
                </a:lnTo>
                <a:lnTo>
                  <a:pt x="212" y="767"/>
                </a:lnTo>
                <a:lnTo>
                  <a:pt x="212" y="888"/>
                </a:lnTo>
                <a:lnTo>
                  <a:pt x="212" y="891"/>
                </a:lnTo>
                <a:lnTo>
                  <a:pt x="213" y="894"/>
                </a:lnTo>
                <a:lnTo>
                  <a:pt x="214" y="896"/>
                </a:lnTo>
                <a:lnTo>
                  <a:pt x="216" y="898"/>
                </a:lnTo>
                <a:lnTo>
                  <a:pt x="218" y="901"/>
                </a:lnTo>
                <a:lnTo>
                  <a:pt x="221" y="902"/>
                </a:lnTo>
                <a:lnTo>
                  <a:pt x="223" y="903"/>
                </a:lnTo>
                <a:lnTo>
                  <a:pt x="226" y="903"/>
                </a:lnTo>
                <a:lnTo>
                  <a:pt x="347" y="903"/>
                </a:lnTo>
                <a:lnTo>
                  <a:pt x="349" y="903"/>
                </a:lnTo>
                <a:lnTo>
                  <a:pt x="353" y="902"/>
                </a:lnTo>
                <a:lnTo>
                  <a:pt x="355" y="901"/>
                </a:lnTo>
                <a:lnTo>
                  <a:pt x="357" y="898"/>
                </a:lnTo>
                <a:lnTo>
                  <a:pt x="360" y="896"/>
                </a:lnTo>
                <a:lnTo>
                  <a:pt x="361" y="894"/>
                </a:lnTo>
                <a:lnTo>
                  <a:pt x="362" y="891"/>
                </a:lnTo>
                <a:lnTo>
                  <a:pt x="362" y="888"/>
                </a:lnTo>
                <a:lnTo>
                  <a:pt x="362" y="767"/>
                </a:lnTo>
                <a:lnTo>
                  <a:pt x="362" y="764"/>
                </a:lnTo>
                <a:lnTo>
                  <a:pt x="361" y="762"/>
                </a:lnTo>
                <a:lnTo>
                  <a:pt x="360" y="760"/>
                </a:lnTo>
                <a:lnTo>
                  <a:pt x="357" y="757"/>
                </a:lnTo>
                <a:lnTo>
                  <a:pt x="355" y="755"/>
                </a:lnTo>
                <a:lnTo>
                  <a:pt x="353" y="754"/>
                </a:lnTo>
                <a:lnTo>
                  <a:pt x="349" y="753"/>
                </a:lnTo>
                <a:lnTo>
                  <a:pt x="347" y="753"/>
                </a:lnTo>
                <a:lnTo>
                  <a:pt x="302" y="753"/>
                </a:lnTo>
                <a:lnTo>
                  <a:pt x="302" y="662"/>
                </a:lnTo>
                <a:lnTo>
                  <a:pt x="303" y="629"/>
                </a:lnTo>
                <a:lnTo>
                  <a:pt x="305" y="597"/>
                </a:lnTo>
                <a:lnTo>
                  <a:pt x="310" y="566"/>
                </a:lnTo>
                <a:lnTo>
                  <a:pt x="317" y="537"/>
                </a:lnTo>
                <a:lnTo>
                  <a:pt x="326" y="509"/>
                </a:lnTo>
                <a:lnTo>
                  <a:pt x="336" y="482"/>
                </a:lnTo>
                <a:lnTo>
                  <a:pt x="343" y="469"/>
                </a:lnTo>
                <a:lnTo>
                  <a:pt x="348" y="457"/>
                </a:lnTo>
                <a:lnTo>
                  <a:pt x="355" y="446"/>
                </a:lnTo>
                <a:lnTo>
                  <a:pt x="363" y="434"/>
                </a:lnTo>
                <a:lnTo>
                  <a:pt x="373" y="431"/>
                </a:lnTo>
                <a:lnTo>
                  <a:pt x="383" y="426"/>
                </a:lnTo>
                <a:lnTo>
                  <a:pt x="393" y="420"/>
                </a:lnTo>
                <a:lnTo>
                  <a:pt x="401" y="413"/>
                </a:lnTo>
                <a:lnTo>
                  <a:pt x="408" y="404"/>
                </a:lnTo>
                <a:lnTo>
                  <a:pt x="414" y="395"/>
                </a:lnTo>
                <a:lnTo>
                  <a:pt x="418" y="383"/>
                </a:lnTo>
                <a:lnTo>
                  <a:pt x="421" y="372"/>
                </a:lnTo>
                <a:lnTo>
                  <a:pt x="433" y="364"/>
                </a:lnTo>
                <a:lnTo>
                  <a:pt x="445" y="356"/>
                </a:lnTo>
                <a:lnTo>
                  <a:pt x="458" y="348"/>
                </a:lnTo>
                <a:lnTo>
                  <a:pt x="471" y="342"/>
                </a:lnTo>
                <a:lnTo>
                  <a:pt x="485" y="335"/>
                </a:lnTo>
                <a:lnTo>
                  <a:pt x="498" y="329"/>
                </a:lnTo>
                <a:lnTo>
                  <a:pt x="513" y="324"/>
                </a:lnTo>
                <a:lnTo>
                  <a:pt x="529" y="319"/>
                </a:lnTo>
                <a:lnTo>
                  <a:pt x="544" y="315"/>
                </a:lnTo>
                <a:lnTo>
                  <a:pt x="559" y="311"/>
                </a:lnTo>
                <a:lnTo>
                  <a:pt x="576" y="308"/>
                </a:lnTo>
                <a:lnTo>
                  <a:pt x="593" y="306"/>
                </a:lnTo>
                <a:lnTo>
                  <a:pt x="610" y="303"/>
                </a:lnTo>
                <a:lnTo>
                  <a:pt x="627" y="302"/>
                </a:lnTo>
                <a:lnTo>
                  <a:pt x="645" y="301"/>
                </a:lnTo>
                <a:lnTo>
                  <a:pt x="663" y="301"/>
                </a:lnTo>
                <a:lnTo>
                  <a:pt x="754" y="301"/>
                </a:lnTo>
                <a:lnTo>
                  <a:pt x="754" y="346"/>
                </a:lnTo>
                <a:lnTo>
                  <a:pt x="754" y="348"/>
                </a:lnTo>
                <a:lnTo>
                  <a:pt x="755" y="352"/>
                </a:lnTo>
                <a:lnTo>
                  <a:pt x="756" y="354"/>
                </a:lnTo>
                <a:lnTo>
                  <a:pt x="758" y="356"/>
                </a:lnTo>
                <a:lnTo>
                  <a:pt x="761" y="359"/>
                </a:lnTo>
                <a:lnTo>
                  <a:pt x="763" y="360"/>
                </a:lnTo>
                <a:lnTo>
                  <a:pt x="765" y="361"/>
                </a:lnTo>
                <a:lnTo>
                  <a:pt x="768" y="361"/>
                </a:lnTo>
                <a:lnTo>
                  <a:pt x="889" y="361"/>
                </a:lnTo>
                <a:lnTo>
                  <a:pt x="892" y="361"/>
                </a:lnTo>
                <a:lnTo>
                  <a:pt x="895" y="360"/>
                </a:lnTo>
                <a:lnTo>
                  <a:pt x="897" y="359"/>
                </a:lnTo>
                <a:lnTo>
                  <a:pt x="899" y="356"/>
                </a:lnTo>
                <a:lnTo>
                  <a:pt x="902" y="354"/>
                </a:lnTo>
                <a:lnTo>
                  <a:pt x="903" y="352"/>
                </a:lnTo>
                <a:lnTo>
                  <a:pt x="904" y="348"/>
                </a:lnTo>
                <a:lnTo>
                  <a:pt x="904" y="346"/>
                </a:lnTo>
                <a:lnTo>
                  <a:pt x="904" y="225"/>
                </a:lnTo>
                <a:lnTo>
                  <a:pt x="904" y="222"/>
                </a:lnTo>
                <a:lnTo>
                  <a:pt x="903" y="220"/>
                </a:lnTo>
                <a:lnTo>
                  <a:pt x="902" y="217"/>
                </a:lnTo>
                <a:lnTo>
                  <a:pt x="899" y="215"/>
                </a:lnTo>
                <a:lnTo>
                  <a:pt x="897" y="213"/>
                </a:lnTo>
                <a:lnTo>
                  <a:pt x="895" y="212"/>
                </a:lnTo>
                <a:lnTo>
                  <a:pt x="892" y="211"/>
                </a:lnTo>
                <a:lnTo>
                  <a:pt x="889" y="211"/>
                </a:ln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dirty="0"/>
          </a:p>
        </p:txBody>
      </p:sp>
      <p:grpSp>
        <p:nvGrpSpPr>
          <p:cNvPr id="39" name="Group 38" descr="Icon of gears. ">
            <a:extLst>
              <a:ext uri="{FF2B5EF4-FFF2-40B4-BE49-F238E27FC236}">
                <a16:creationId xmlns:a16="http://schemas.microsoft.com/office/drawing/2014/main" id="{5BC0E3F0-447D-4721-AB1F-C8243BA36671}"/>
              </a:ext>
            </a:extLst>
          </p:cNvPr>
          <p:cNvGrpSpPr/>
          <p:nvPr/>
        </p:nvGrpSpPr>
        <p:grpSpPr>
          <a:xfrm>
            <a:off x="4717582" y="5353558"/>
            <a:ext cx="343837" cy="343837"/>
            <a:chOff x="7613650" y="1387475"/>
            <a:chExt cx="284163" cy="284163"/>
          </a:xfrm>
          <a:solidFill>
            <a:schemeClr val="bg1"/>
          </a:solidFill>
        </p:grpSpPr>
        <p:sp>
          <p:nvSpPr>
            <p:cNvPr id="40" name="Freeform 4359">
              <a:extLst>
                <a:ext uri="{FF2B5EF4-FFF2-40B4-BE49-F238E27FC236}">
                  <a16:creationId xmlns:a16="http://schemas.microsoft.com/office/drawing/2014/main" id="{351831F3-9830-4A23-8B34-11A3FCCA027E}"/>
                </a:ext>
              </a:extLst>
            </p:cNvPr>
            <p:cNvSpPr>
              <a:spLocks noEditPoints="1"/>
            </p:cNvSpPr>
            <p:nvPr/>
          </p:nvSpPr>
          <p:spPr bwMode="auto">
            <a:xfrm>
              <a:off x="7613650" y="1471613"/>
              <a:ext cx="200025" cy="200025"/>
            </a:xfrm>
            <a:custGeom>
              <a:avLst/>
              <a:gdLst>
                <a:gd name="T0" fmla="*/ 276 w 629"/>
                <a:gd name="T1" fmla="*/ 436 h 629"/>
                <a:gd name="T2" fmla="*/ 233 w 629"/>
                <a:gd name="T3" fmla="*/ 411 h 629"/>
                <a:gd name="T4" fmla="*/ 202 w 629"/>
                <a:gd name="T5" fmla="*/ 374 h 629"/>
                <a:gd name="T6" fmla="*/ 187 w 629"/>
                <a:gd name="T7" fmla="*/ 325 h 629"/>
                <a:gd name="T8" fmla="*/ 192 w 629"/>
                <a:gd name="T9" fmla="*/ 274 h 629"/>
                <a:gd name="T10" fmla="*/ 216 w 629"/>
                <a:gd name="T11" fmla="*/ 231 h 629"/>
                <a:gd name="T12" fmla="*/ 253 w 629"/>
                <a:gd name="T13" fmla="*/ 199 h 629"/>
                <a:gd name="T14" fmla="*/ 301 w 629"/>
                <a:gd name="T15" fmla="*/ 184 h 629"/>
                <a:gd name="T16" fmla="*/ 352 w 629"/>
                <a:gd name="T17" fmla="*/ 190 h 629"/>
                <a:gd name="T18" fmla="*/ 395 w 629"/>
                <a:gd name="T19" fmla="*/ 213 h 629"/>
                <a:gd name="T20" fmla="*/ 426 w 629"/>
                <a:gd name="T21" fmla="*/ 252 h 629"/>
                <a:gd name="T22" fmla="*/ 441 w 629"/>
                <a:gd name="T23" fmla="*/ 300 h 629"/>
                <a:gd name="T24" fmla="*/ 436 w 629"/>
                <a:gd name="T25" fmla="*/ 350 h 629"/>
                <a:gd name="T26" fmla="*/ 413 w 629"/>
                <a:gd name="T27" fmla="*/ 394 h 629"/>
                <a:gd name="T28" fmla="*/ 375 w 629"/>
                <a:gd name="T29" fmla="*/ 425 h 629"/>
                <a:gd name="T30" fmla="*/ 327 w 629"/>
                <a:gd name="T31" fmla="*/ 440 h 629"/>
                <a:gd name="T32" fmla="*/ 572 w 629"/>
                <a:gd name="T33" fmla="*/ 346 h 629"/>
                <a:gd name="T34" fmla="*/ 574 w 629"/>
                <a:gd name="T35" fmla="*/ 302 h 629"/>
                <a:gd name="T36" fmla="*/ 620 w 629"/>
                <a:gd name="T37" fmla="*/ 241 h 629"/>
                <a:gd name="T38" fmla="*/ 628 w 629"/>
                <a:gd name="T39" fmla="*/ 231 h 629"/>
                <a:gd name="T40" fmla="*/ 625 w 629"/>
                <a:gd name="T41" fmla="*/ 219 h 629"/>
                <a:gd name="T42" fmla="*/ 544 w 629"/>
                <a:gd name="T43" fmla="*/ 84 h 629"/>
                <a:gd name="T44" fmla="*/ 532 w 629"/>
                <a:gd name="T45" fmla="*/ 83 h 629"/>
                <a:gd name="T46" fmla="*/ 447 w 629"/>
                <a:gd name="T47" fmla="*/ 88 h 629"/>
                <a:gd name="T48" fmla="*/ 407 w 629"/>
                <a:gd name="T49" fmla="*/ 69 h 629"/>
                <a:gd name="T50" fmla="*/ 404 w 629"/>
                <a:gd name="T51" fmla="*/ 7 h 629"/>
                <a:gd name="T52" fmla="*/ 395 w 629"/>
                <a:gd name="T53" fmla="*/ 0 h 629"/>
                <a:gd name="T54" fmla="*/ 235 w 629"/>
                <a:gd name="T55" fmla="*/ 1 h 629"/>
                <a:gd name="T56" fmla="*/ 227 w 629"/>
                <a:gd name="T57" fmla="*/ 10 h 629"/>
                <a:gd name="T58" fmla="*/ 216 w 629"/>
                <a:gd name="T59" fmla="*/ 72 h 629"/>
                <a:gd name="T60" fmla="*/ 177 w 629"/>
                <a:gd name="T61" fmla="*/ 91 h 629"/>
                <a:gd name="T62" fmla="*/ 98 w 629"/>
                <a:gd name="T63" fmla="*/ 84 h 629"/>
                <a:gd name="T64" fmla="*/ 87 w 629"/>
                <a:gd name="T65" fmla="*/ 83 h 629"/>
                <a:gd name="T66" fmla="*/ 78 w 629"/>
                <a:gd name="T67" fmla="*/ 90 h 629"/>
                <a:gd name="T68" fmla="*/ 1 w 629"/>
                <a:gd name="T69" fmla="*/ 228 h 629"/>
                <a:gd name="T70" fmla="*/ 57 w 629"/>
                <a:gd name="T71" fmla="*/ 269 h 629"/>
                <a:gd name="T72" fmla="*/ 54 w 629"/>
                <a:gd name="T73" fmla="*/ 313 h 629"/>
                <a:gd name="T74" fmla="*/ 57 w 629"/>
                <a:gd name="T75" fmla="*/ 355 h 629"/>
                <a:gd name="T76" fmla="*/ 2 w 629"/>
                <a:gd name="T77" fmla="*/ 391 h 629"/>
                <a:gd name="T78" fmla="*/ 1 w 629"/>
                <a:gd name="T79" fmla="*/ 402 h 629"/>
                <a:gd name="T80" fmla="*/ 86 w 629"/>
                <a:gd name="T81" fmla="*/ 543 h 629"/>
                <a:gd name="T82" fmla="*/ 98 w 629"/>
                <a:gd name="T83" fmla="*/ 542 h 629"/>
                <a:gd name="T84" fmla="*/ 177 w 629"/>
                <a:gd name="T85" fmla="*/ 533 h 629"/>
                <a:gd name="T86" fmla="*/ 216 w 629"/>
                <a:gd name="T87" fmla="*/ 552 h 629"/>
                <a:gd name="T88" fmla="*/ 227 w 629"/>
                <a:gd name="T89" fmla="*/ 620 h 629"/>
                <a:gd name="T90" fmla="*/ 235 w 629"/>
                <a:gd name="T91" fmla="*/ 628 h 629"/>
                <a:gd name="T92" fmla="*/ 395 w 629"/>
                <a:gd name="T93" fmla="*/ 629 h 629"/>
                <a:gd name="T94" fmla="*/ 404 w 629"/>
                <a:gd name="T95" fmla="*/ 623 h 629"/>
                <a:gd name="T96" fmla="*/ 407 w 629"/>
                <a:gd name="T97" fmla="*/ 556 h 629"/>
                <a:gd name="T98" fmla="*/ 447 w 629"/>
                <a:gd name="T99" fmla="*/ 538 h 629"/>
                <a:gd name="T100" fmla="*/ 533 w 629"/>
                <a:gd name="T101" fmla="*/ 543 h 629"/>
                <a:gd name="T102" fmla="*/ 545 w 629"/>
                <a:gd name="T103" fmla="*/ 543 h 629"/>
                <a:gd name="T104" fmla="*/ 627 w 629"/>
                <a:gd name="T105" fmla="*/ 405 h 629"/>
                <a:gd name="T106" fmla="*/ 628 w 629"/>
                <a:gd name="T107" fmla="*/ 394 h 629"/>
                <a:gd name="T108" fmla="*/ 621 w 629"/>
                <a:gd name="T109" fmla="*/ 385 h 6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629" h="629">
                  <a:moveTo>
                    <a:pt x="314" y="441"/>
                  </a:moveTo>
                  <a:lnTo>
                    <a:pt x="301" y="440"/>
                  </a:lnTo>
                  <a:lnTo>
                    <a:pt x="288" y="439"/>
                  </a:lnTo>
                  <a:lnTo>
                    <a:pt x="276" y="436"/>
                  </a:lnTo>
                  <a:lnTo>
                    <a:pt x="264" y="430"/>
                  </a:lnTo>
                  <a:lnTo>
                    <a:pt x="253" y="425"/>
                  </a:lnTo>
                  <a:lnTo>
                    <a:pt x="242" y="418"/>
                  </a:lnTo>
                  <a:lnTo>
                    <a:pt x="233" y="411"/>
                  </a:lnTo>
                  <a:lnTo>
                    <a:pt x="223" y="404"/>
                  </a:lnTo>
                  <a:lnTo>
                    <a:pt x="216" y="394"/>
                  </a:lnTo>
                  <a:lnTo>
                    <a:pt x="208" y="384"/>
                  </a:lnTo>
                  <a:lnTo>
                    <a:pt x="202" y="374"/>
                  </a:lnTo>
                  <a:lnTo>
                    <a:pt x="196" y="362"/>
                  </a:lnTo>
                  <a:lnTo>
                    <a:pt x="192" y="350"/>
                  </a:lnTo>
                  <a:lnTo>
                    <a:pt x="189" y="338"/>
                  </a:lnTo>
                  <a:lnTo>
                    <a:pt x="187" y="325"/>
                  </a:lnTo>
                  <a:lnTo>
                    <a:pt x="186" y="313"/>
                  </a:lnTo>
                  <a:lnTo>
                    <a:pt x="187" y="300"/>
                  </a:lnTo>
                  <a:lnTo>
                    <a:pt x="189" y="287"/>
                  </a:lnTo>
                  <a:lnTo>
                    <a:pt x="192" y="274"/>
                  </a:lnTo>
                  <a:lnTo>
                    <a:pt x="196" y="262"/>
                  </a:lnTo>
                  <a:lnTo>
                    <a:pt x="202" y="252"/>
                  </a:lnTo>
                  <a:lnTo>
                    <a:pt x="208" y="241"/>
                  </a:lnTo>
                  <a:lnTo>
                    <a:pt x="216" y="231"/>
                  </a:lnTo>
                  <a:lnTo>
                    <a:pt x="223" y="222"/>
                  </a:lnTo>
                  <a:lnTo>
                    <a:pt x="233" y="213"/>
                  </a:lnTo>
                  <a:lnTo>
                    <a:pt x="242" y="206"/>
                  </a:lnTo>
                  <a:lnTo>
                    <a:pt x="253" y="199"/>
                  </a:lnTo>
                  <a:lnTo>
                    <a:pt x="264" y="194"/>
                  </a:lnTo>
                  <a:lnTo>
                    <a:pt x="276" y="190"/>
                  </a:lnTo>
                  <a:lnTo>
                    <a:pt x="288" y="186"/>
                  </a:lnTo>
                  <a:lnTo>
                    <a:pt x="301" y="184"/>
                  </a:lnTo>
                  <a:lnTo>
                    <a:pt x="314" y="184"/>
                  </a:lnTo>
                  <a:lnTo>
                    <a:pt x="327" y="184"/>
                  </a:lnTo>
                  <a:lnTo>
                    <a:pt x="340" y="186"/>
                  </a:lnTo>
                  <a:lnTo>
                    <a:pt x="352" y="190"/>
                  </a:lnTo>
                  <a:lnTo>
                    <a:pt x="363" y="194"/>
                  </a:lnTo>
                  <a:lnTo>
                    <a:pt x="375" y="199"/>
                  </a:lnTo>
                  <a:lnTo>
                    <a:pt x="386" y="206"/>
                  </a:lnTo>
                  <a:lnTo>
                    <a:pt x="395" y="213"/>
                  </a:lnTo>
                  <a:lnTo>
                    <a:pt x="404" y="222"/>
                  </a:lnTo>
                  <a:lnTo>
                    <a:pt x="413" y="231"/>
                  </a:lnTo>
                  <a:lnTo>
                    <a:pt x="420" y="241"/>
                  </a:lnTo>
                  <a:lnTo>
                    <a:pt x="426" y="252"/>
                  </a:lnTo>
                  <a:lnTo>
                    <a:pt x="432" y="262"/>
                  </a:lnTo>
                  <a:lnTo>
                    <a:pt x="436" y="274"/>
                  </a:lnTo>
                  <a:lnTo>
                    <a:pt x="439" y="287"/>
                  </a:lnTo>
                  <a:lnTo>
                    <a:pt x="441" y="300"/>
                  </a:lnTo>
                  <a:lnTo>
                    <a:pt x="443" y="313"/>
                  </a:lnTo>
                  <a:lnTo>
                    <a:pt x="441" y="325"/>
                  </a:lnTo>
                  <a:lnTo>
                    <a:pt x="439" y="338"/>
                  </a:lnTo>
                  <a:lnTo>
                    <a:pt x="436" y="350"/>
                  </a:lnTo>
                  <a:lnTo>
                    <a:pt x="432" y="362"/>
                  </a:lnTo>
                  <a:lnTo>
                    <a:pt x="426" y="374"/>
                  </a:lnTo>
                  <a:lnTo>
                    <a:pt x="420" y="384"/>
                  </a:lnTo>
                  <a:lnTo>
                    <a:pt x="413" y="394"/>
                  </a:lnTo>
                  <a:lnTo>
                    <a:pt x="404" y="404"/>
                  </a:lnTo>
                  <a:lnTo>
                    <a:pt x="395" y="411"/>
                  </a:lnTo>
                  <a:lnTo>
                    <a:pt x="386" y="418"/>
                  </a:lnTo>
                  <a:lnTo>
                    <a:pt x="375" y="425"/>
                  </a:lnTo>
                  <a:lnTo>
                    <a:pt x="363" y="430"/>
                  </a:lnTo>
                  <a:lnTo>
                    <a:pt x="352" y="436"/>
                  </a:lnTo>
                  <a:lnTo>
                    <a:pt x="340" y="439"/>
                  </a:lnTo>
                  <a:lnTo>
                    <a:pt x="327" y="440"/>
                  </a:lnTo>
                  <a:lnTo>
                    <a:pt x="314" y="441"/>
                  </a:lnTo>
                  <a:close/>
                  <a:moveTo>
                    <a:pt x="621" y="385"/>
                  </a:moveTo>
                  <a:lnTo>
                    <a:pt x="571" y="355"/>
                  </a:lnTo>
                  <a:lnTo>
                    <a:pt x="572" y="346"/>
                  </a:lnTo>
                  <a:lnTo>
                    <a:pt x="573" y="335"/>
                  </a:lnTo>
                  <a:lnTo>
                    <a:pt x="574" y="323"/>
                  </a:lnTo>
                  <a:lnTo>
                    <a:pt x="574" y="313"/>
                  </a:lnTo>
                  <a:lnTo>
                    <a:pt x="574" y="302"/>
                  </a:lnTo>
                  <a:lnTo>
                    <a:pt x="573" y="291"/>
                  </a:lnTo>
                  <a:lnTo>
                    <a:pt x="572" y="280"/>
                  </a:lnTo>
                  <a:lnTo>
                    <a:pt x="570" y="269"/>
                  </a:lnTo>
                  <a:lnTo>
                    <a:pt x="620" y="241"/>
                  </a:lnTo>
                  <a:lnTo>
                    <a:pt x="623" y="239"/>
                  </a:lnTo>
                  <a:lnTo>
                    <a:pt x="624" y="237"/>
                  </a:lnTo>
                  <a:lnTo>
                    <a:pt x="627" y="234"/>
                  </a:lnTo>
                  <a:lnTo>
                    <a:pt x="628" y="231"/>
                  </a:lnTo>
                  <a:lnTo>
                    <a:pt x="628" y="228"/>
                  </a:lnTo>
                  <a:lnTo>
                    <a:pt x="628" y="226"/>
                  </a:lnTo>
                  <a:lnTo>
                    <a:pt x="628" y="223"/>
                  </a:lnTo>
                  <a:lnTo>
                    <a:pt x="625" y="219"/>
                  </a:lnTo>
                  <a:lnTo>
                    <a:pt x="551" y="90"/>
                  </a:lnTo>
                  <a:lnTo>
                    <a:pt x="548" y="87"/>
                  </a:lnTo>
                  <a:lnTo>
                    <a:pt x="546" y="85"/>
                  </a:lnTo>
                  <a:lnTo>
                    <a:pt x="544" y="84"/>
                  </a:lnTo>
                  <a:lnTo>
                    <a:pt x="541" y="83"/>
                  </a:lnTo>
                  <a:lnTo>
                    <a:pt x="539" y="81"/>
                  </a:lnTo>
                  <a:lnTo>
                    <a:pt x="536" y="81"/>
                  </a:lnTo>
                  <a:lnTo>
                    <a:pt x="532" y="83"/>
                  </a:lnTo>
                  <a:lnTo>
                    <a:pt x="530" y="84"/>
                  </a:lnTo>
                  <a:lnTo>
                    <a:pt x="481" y="113"/>
                  </a:lnTo>
                  <a:lnTo>
                    <a:pt x="465" y="99"/>
                  </a:lnTo>
                  <a:lnTo>
                    <a:pt x="447" y="88"/>
                  </a:lnTo>
                  <a:lnTo>
                    <a:pt x="438" y="83"/>
                  </a:lnTo>
                  <a:lnTo>
                    <a:pt x="429" y="77"/>
                  </a:lnTo>
                  <a:lnTo>
                    <a:pt x="418" y="73"/>
                  </a:lnTo>
                  <a:lnTo>
                    <a:pt x="407" y="69"/>
                  </a:lnTo>
                  <a:lnTo>
                    <a:pt x="407" y="15"/>
                  </a:lnTo>
                  <a:lnTo>
                    <a:pt x="407" y="12"/>
                  </a:lnTo>
                  <a:lnTo>
                    <a:pt x="406" y="10"/>
                  </a:lnTo>
                  <a:lnTo>
                    <a:pt x="404" y="7"/>
                  </a:lnTo>
                  <a:lnTo>
                    <a:pt x="403" y="4"/>
                  </a:lnTo>
                  <a:lnTo>
                    <a:pt x="401" y="2"/>
                  </a:lnTo>
                  <a:lnTo>
                    <a:pt x="398" y="1"/>
                  </a:lnTo>
                  <a:lnTo>
                    <a:pt x="395" y="0"/>
                  </a:lnTo>
                  <a:lnTo>
                    <a:pt x="392" y="0"/>
                  </a:lnTo>
                  <a:lnTo>
                    <a:pt x="241" y="0"/>
                  </a:lnTo>
                  <a:lnTo>
                    <a:pt x="238" y="0"/>
                  </a:lnTo>
                  <a:lnTo>
                    <a:pt x="235" y="1"/>
                  </a:lnTo>
                  <a:lnTo>
                    <a:pt x="233" y="2"/>
                  </a:lnTo>
                  <a:lnTo>
                    <a:pt x="231" y="4"/>
                  </a:lnTo>
                  <a:lnTo>
                    <a:pt x="229" y="7"/>
                  </a:lnTo>
                  <a:lnTo>
                    <a:pt x="227" y="10"/>
                  </a:lnTo>
                  <a:lnTo>
                    <a:pt x="226" y="12"/>
                  </a:lnTo>
                  <a:lnTo>
                    <a:pt x="226" y="15"/>
                  </a:lnTo>
                  <a:lnTo>
                    <a:pt x="226" y="69"/>
                  </a:lnTo>
                  <a:lnTo>
                    <a:pt x="216" y="72"/>
                  </a:lnTo>
                  <a:lnTo>
                    <a:pt x="206" y="76"/>
                  </a:lnTo>
                  <a:lnTo>
                    <a:pt x="196" y="80"/>
                  </a:lnTo>
                  <a:lnTo>
                    <a:pt x="187" y="86"/>
                  </a:lnTo>
                  <a:lnTo>
                    <a:pt x="177" y="91"/>
                  </a:lnTo>
                  <a:lnTo>
                    <a:pt x="168" y="98"/>
                  </a:lnTo>
                  <a:lnTo>
                    <a:pt x="159" y="105"/>
                  </a:lnTo>
                  <a:lnTo>
                    <a:pt x="149" y="113"/>
                  </a:lnTo>
                  <a:lnTo>
                    <a:pt x="98" y="84"/>
                  </a:lnTo>
                  <a:lnTo>
                    <a:pt x="96" y="83"/>
                  </a:lnTo>
                  <a:lnTo>
                    <a:pt x="93" y="81"/>
                  </a:lnTo>
                  <a:lnTo>
                    <a:pt x="90" y="81"/>
                  </a:lnTo>
                  <a:lnTo>
                    <a:pt x="87" y="83"/>
                  </a:lnTo>
                  <a:lnTo>
                    <a:pt x="84" y="84"/>
                  </a:lnTo>
                  <a:lnTo>
                    <a:pt x="82" y="85"/>
                  </a:lnTo>
                  <a:lnTo>
                    <a:pt x="80" y="87"/>
                  </a:lnTo>
                  <a:lnTo>
                    <a:pt x="78" y="90"/>
                  </a:lnTo>
                  <a:lnTo>
                    <a:pt x="3" y="219"/>
                  </a:lnTo>
                  <a:lnTo>
                    <a:pt x="1" y="222"/>
                  </a:lnTo>
                  <a:lnTo>
                    <a:pt x="1" y="225"/>
                  </a:lnTo>
                  <a:lnTo>
                    <a:pt x="1" y="228"/>
                  </a:lnTo>
                  <a:lnTo>
                    <a:pt x="1" y="230"/>
                  </a:lnTo>
                  <a:lnTo>
                    <a:pt x="4" y="236"/>
                  </a:lnTo>
                  <a:lnTo>
                    <a:pt x="8" y="241"/>
                  </a:lnTo>
                  <a:lnTo>
                    <a:pt x="57" y="269"/>
                  </a:lnTo>
                  <a:lnTo>
                    <a:pt x="56" y="280"/>
                  </a:lnTo>
                  <a:lnTo>
                    <a:pt x="55" y="291"/>
                  </a:lnTo>
                  <a:lnTo>
                    <a:pt x="54" y="302"/>
                  </a:lnTo>
                  <a:lnTo>
                    <a:pt x="54" y="313"/>
                  </a:lnTo>
                  <a:lnTo>
                    <a:pt x="54" y="323"/>
                  </a:lnTo>
                  <a:lnTo>
                    <a:pt x="55" y="335"/>
                  </a:lnTo>
                  <a:lnTo>
                    <a:pt x="56" y="346"/>
                  </a:lnTo>
                  <a:lnTo>
                    <a:pt x="57" y="355"/>
                  </a:lnTo>
                  <a:lnTo>
                    <a:pt x="7" y="385"/>
                  </a:lnTo>
                  <a:lnTo>
                    <a:pt x="5" y="387"/>
                  </a:lnTo>
                  <a:lnTo>
                    <a:pt x="3" y="389"/>
                  </a:lnTo>
                  <a:lnTo>
                    <a:pt x="2" y="391"/>
                  </a:lnTo>
                  <a:lnTo>
                    <a:pt x="1" y="394"/>
                  </a:lnTo>
                  <a:lnTo>
                    <a:pt x="0" y="396"/>
                  </a:lnTo>
                  <a:lnTo>
                    <a:pt x="1" y="399"/>
                  </a:lnTo>
                  <a:lnTo>
                    <a:pt x="1" y="402"/>
                  </a:lnTo>
                  <a:lnTo>
                    <a:pt x="2" y="405"/>
                  </a:lnTo>
                  <a:lnTo>
                    <a:pt x="78" y="536"/>
                  </a:lnTo>
                  <a:lnTo>
                    <a:pt x="81" y="540"/>
                  </a:lnTo>
                  <a:lnTo>
                    <a:pt x="86" y="543"/>
                  </a:lnTo>
                  <a:lnTo>
                    <a:pt x="89" y="544"/>
                  </a:lnTo>
                  <a:lnTo>
                    <a:pt x="93" y="544"/>
                  </a:lnTo>
                  <a:lnTo>
                    <a:pt x="95" y="543"/>
                  </a:lnTo>
                  <a:lnTo>
                    <a:pt x="98" y="542"/>
                  </a:lnTo>
                  <a:lnTo>
                    <a:pt x="149" y="513"/>
                  </a:lnTo>
                  <a:lnTo>
                    <a:pt x="159" y="520"/>
                  </a:lnTo>
                  <a:lnTo>
                    <a:pt x="168" y="527"/>
                  </a:lnTo>
                  <a:lnTo>
                    <a:pt x="177" y="533"/>
                  </a:lnTo>
                  <a:lnTo>
                    <a:pt x="187" y="539"/>
                  </a:lnTo>
                  <a:lnTo>
                    <a:pt x="196" y="544"/>
                  </a:lnTo>
                  <a:lnTo>
                    <a:pt x="206" y="549"/>
                  </a:lnTo>
                  <a:lnTo>
                    <a:pt x="216" y="552"/>
                  </a:lnTo>
                  <a:lnTo>
                    <a:pt x="226" y="556"/>
                  </a:lnTo>
                  <a:lnTo>
                    <a:pt x="226" y="614"/>
                  </a:lnTo>
                  <a:lnTo>
                    <a:pt x="226" y="617"/>
                  </a:lnTo>
                  <a:lnTo>
                    <a:pt x="227" y="620"/>
                  </a:lnTo>
                  <a:lnTo>
                    <a:pt x="229" y="623"/>
                  </a:lnTo>
                  <a:lnTo>
                    <a:pt x="231" y="625"/>
                  </a:lnTo>
                  <a:lnTo>
                    <a:pt x="233" y="627"/>
                  </a:lnTo>
                  <a:lnTo>
                    <a:pt x="235" y="628"/>
                  </a:lnTo>
                  <a:lnTo>
                    <a:pt x="238" y="629"/>
                  </a:lnTo>
                  <a:lnTo>
                    <a:pt x="241" y="629"/>
                  </a:lnTo>
                  <a:lnTo>
                    <a:pt x="392" y="629"/>
                  </a:lnTo>
                  <a:lnTo>
                    <a:pt x="395" y="629"/>
                  </a:lnTo>
                  <a:lnTo>
                    <a:pt x="398" y="628"/>
                  </a:lnTo>
                  <a:lnTo>
                    <a:pt x="401" y="627"/>
                  </a:lnTo>
                  <a:lnTo>
                    <a:pt x="403" y="625"/>
                  </a:lnTo>
                  <a:lnTo>
                    <a:pt x="404" y="623"/>
                  </a:lnTo>
                  <a:lnTo>
                    <a:pt x="406" y="620"/>
                  </a:lnTo>
                  <a:lnTo>
                    <a:pt x="407" y="617"/>
                  </a:lnTo>
                  <a:lnTo>
                    <a:pt x="407" y="614"/>
                  </a:lnTo>
                  <a:lnTo>
                    <a:pt x="407" y="556"/>
                  </a:lnTo>
                  <a:lnTo>
                    <a:pt x="418" y="552"/>
                  </a:lnTo>
                  <a:lnTo>
                    <a:pt x="429" y="548"/>
                  </a:lnTo>
                  <a:lnTo>
                    <a:pt x="438" y="544"/>
                  </a:lnTo>
                  <a:lnTo>
                    <a:pt x="447" y="538"/>
                  </a:lnTo>
                  <a:lnTo>
                    <a:pt x="465" y="527"/>
                  </a:lnTo>
                  <a:lnTo>
                    <a:pt x="481" y="513"/>
                  </a:lnTo>
                  <a:lnTo>
                    <a:pt x="530" y="542"/>
                  </a:lnTo>
                  <a:lnTo>
                    <a:pt x="533" y="543"/>
                  </a:lnTo>
                  <a:lnTo>
                    <a:pt x="537" y="544"/>
                  </a:lnTo>
                  <a:lnTo>
                    <a:pt x="539" y="544"/>
                  </a:lnTo>
                  <a:lnTo>
                    <a:pt x="542" y="543"/>
                  </a:lnTo>
                  <a:lnTo>
                    <a:pt x="545" y="543"/>
                  </a:lnTo>
                  <a:lnTo>
                    <a:pt x="547" y="540"/>
                  </a:lnTo>
                  <a:lnTo>
                    <a:pt x="550" y="539"/>
                  </a:lnTo>
                  <a:lnTo>
                    <a:pt x="552" y="536"/>
                  </a:lnTo>
                  <a:lnTo>
                    <a:pt x="627" y="405"/>
                  </a:lnTo>
                  <a:lnTo>
                    <a:pt x="628" y="402"/>
                  </a:lnTo>
                  <a:lnTo>
                    <a:pt x="628" y="399"/>
                  </a:lnTo>
                  <a:lnTo>
                    <a:pt x="629" y="396"/>
                  </a:lnTo>
                  <a:lnTo>
                    <a:pt x="628" y="394"/>
                  </a:lnTo>
                  <a:lnTo>
                    <a:pt x="627" y="391"/>
                  </a:lnTo>
                  <a:lnTo>
                    <a:pt x="625" y="389"/>
                  </a:lnTo>
                  <a:lnTo>
                    <a:pt x="623" y="387"/>
                  </a:lnTo>
                  <a:lnTo>
                    <a:pt x="621" y="38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41" name="Freeform 4360">
              <a:extLst>
                <a:ext uri="{FF2B5EF4-FFF2-40B4-BE49-F238E27FC236}">
                  <a16:creationId xmlns:a16="http://schemas.microsoft.com/office/drawing/2014/main" id="{CDB8F87B-81A2-480F-ADA8-BFB5FD890ACD}"/>
                </a:ext>
              </a:extLst>
            </p:cNvPr>
            <p:cNvSpPr>
              <a:spLocks noEditPoints="1"/>
            </p:cNvSpPr>
            <p:nvPr/>
          </p:nvSpPr>
          <p:spPr bwMode="auto">
            <a:xfrm>
              <a:off x="7781925" y="1387475"/>
              <a:ext cx="115888" cy="117475"/>
            </a:xfrm>
            <a:custGeom>
              <a:avLst/>
              <a:gdLst>
                <a:gd name="T0" fmla="*/ 160 w 362"/>
                <a:gd name="T1" fmla="*/ 252 h 369"/>
                <a:gd name="T2" fmla="*/ 135 w 362"/>
                <a:gd name="T3" fmla="*/ 238 h 369"/>
                <a:gd name="T4" fmla="*/ 118 w 362"/>
                <a:gd name="T5" fmla="*/ 218 h 369"/>
                <a:gd name="T6" fmla="*/ 109 w 362"/>
                <a:gd name="T7" fmla="*/ 190 h 369"/>
                <a:gd name="T8" fmla="*/ 113 w 362"/>
                <a:gd name="T9" fmla="*/ 162 h 369"/>
                <a:gd name="T10" fmla="*/ 125 w 362"/>
                <a:gd name="T11" fmla="*/ 138 h 369"/>
                <a:gd name="T12" fmla="*/ 147 w 362"/>
                <a:gd name="T13" fmla="*/ 121 h 369"/>
                <a:gd name="T14" fmla="*/ 174 w 362"/>
                <a:gd name="T15" fmla="*/ 112 h 369"/>
                <a:gd name="T16" fmla="*/ 202 w 362"/>
                <a:gd name="T17" fmla="*/ 114 h 369"/>
                <a:gd name="T18" fmla="*/ 226 w 362"/>
                <a:gd name="T19" fmla="*/ 128 h 369"/>
                <a:gd name="T20" fmla="*/ 244 w 362"/>
                <a:gd name="T21" fmla="*/ 149 h 369"/>
                <a:gd name="T22" fmla="*/ 252 w 362"/>
                <a:gd name="T23" fmla="*/ 176 h 369"/>
                <a:gd name="T24" fmla="*/ 250 w 362"/>
                <a:gd name="T25" fmla="*/ 205 h 369"/>
                <a:gd name="T26" fmla="*/ 236 w 362"/>
                <a:gd name="T27" fmla="*/ 229 h 369"/>
                <a:gd name="T28" fmla="*/ 215 w 362"/>
                <a:gd name="T29" fmla="*/ 247 h 369"/>
                <a:gd name="T30" fmla="*/ 189 w 362"/>
                <a:gd name="T31" fmla="*/ 254 h 369"/>
                <a:gd name="T32" fmla="*/ 328 w 362"/>
                <a:gd name="T33" fmla="*/ 195 h 369"/>
                <a:gd name="T34" fmla="*/ 354 w 362"/>
                <a:gd name="T35" fmla="*/ 144 h 369"/>
                <a:gd name="T36" fmla="*/ 361 w 362"/>
                <a:gd name="T37" fmla="*/ 136 h 369"/>
                <a:gd name="T38" fmla="*/ 360 w 362"/>
                <a:gd name="T39" fmla="*/ 124 h 369"/>
                <a:gd name="T40" fmla="*/ 316 w 362"/>
                <a:gd name="T41" fmla="*/ 53 h 369"/>
                <a:gd name="T42" fmla="*/ 304 w 362"/>
                <a:gd name="T43" fmla="*/ 52 h 369"/>
                <a:gd name="T44" fmla="*/ 256 w 362"/>
                <a:gd name="T45" fmla="*/ 56 h 369"/>
                <a:gd name="T46" fmla="*/ 236 w 362"/>
                <a:gd name="T47" fmla="*/ 10 h 369"/>
                <a:gd name="T48" fmla="*/ 229 w 362"/>
                <a:gd name="T49" fmla="*/ 2 h 369"/>
                <a:gd name="T50" fmla="*/ 146 w 362"/>
                <a:gd name="T51" fmla="*/ 0 h 369"/>
                <a:gd name="T52" fmla="*/ 135 w 362"/>
                <a:gd name="T53" fmla="*/ 3 h 369"/>
                <a:gd name="T54" fmla="*/ 131 w 362"/>
                <a:gd name="T55" fmla="*/ 14 h 369"/>
                <a:gd name="T56" fmla="*/ 99 w 362"/>
                <a:gd name="T57" fmla="*/ 63 h 369"/>
                <a:gd name="T58" fmla="*/ 55 w 362"/>
                <a:gd name="T59" fmla="*/ 51 h 369"/>
                <a:gd name="T60" fmla="*/ 44 w 362"/>
                <a:gd name="T61" fmla="*/ 54 h 369"/>
                <a:gd name="T62" fmla="*/ 1 w 362"/>
                <a:gd name="T63" fmla="*/ 126 h 369"/>
                <a:gd name="T64" fmla="*/ 2 w 362"/>
                <a:gd name="T65" fmla="*/ 139 h 369"/>
                <a:gd name="T66" fmla="*/ 36 w 362"/>
                <a:gd name="T67" fmla="*/ 160 h 369"/>
                <a:gd name="T68" fmla="*/ 36 w 362"/>
                <a:gd name="T69" fmla="*/ 207 h 369"/>
                <a:gd name="T70" fmla="*/ 1 w 362"/>
                <a:gd name="T71" fmla="*/ 230 h 369"/>
                <a:gd name="T72" fmla="*/ 1 w 362"/>
                <a:gd name="T73" fmla="*/ 240 h 369"/>
                <a:gd name="T74" fmla="*/ 44 w 362"/>
                <a:gd name="T75" fmla="*/ 313 h 369"/>
                <a:gd name="T76" fmla="*/ 60 w 362"/>
                <a:gd name="T77" fmla="*/ 314 h 369"/>
                <a:gd name="T78" fmla="*/ 120 w 362"/>
                <a:gd name="T79" fmla="*/ 316 h 369"/>
                <a:gd name="T80" fmla="*/ 132 w 362"/>
                <a:gd name="T81" fmla="*/ 359 h 369"/>
                <a:gd name="T82" fmla="*/ 140 w 362"/>
                <a:gd name="T83" fmla="*/ 368 h 369"/>
                <a:gd name="T84" fmla="*/ 225 w 362"/>
                <a:gd name="T85" fmla="*/ 368 h 369"/>
                <a:gd name="T86" fmla="*/ 233 w 362"/>
                <a:gd name="T87" fmla="*/ 361 h 369"/>
                <a:gd name="T88" fmla="*/ 237 w 362"/>
                <a:gd name="T89" fmla="*/ 321 h 369"/>
                <a:gd name="T90" fmla="*/ 274 w 362"/>
                <a:gd name="T91" fmla="*/ 298 h 369"/>
                <a:gd name="T92" fmla="*/ 310 w 362"/>
                <a:gd name="T93" fmla="*/ 316 h 369"/>
                <a:gd name="T94" fmla="*/ 360 w 362"/>
                <a:gd name="T95" fmla="*/ 243 h 369"/>
                <a:gd name="T96" fmla="*/ 362 w 362"/>
                <a:gd name="T97" fmla="*/ 232 h 369"/>
                <a:gd name="T98" fmla="*/ 354 w 362"/>
                <a:gd name="T99" fmla="*/ 223 h 3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362" h="369">
                  <a:moveTo>
                    <a:pt x="181" y="255"/>
                  </a:moveTo>
                  <a:lnTo>
                    <a:pt x="174" y="254"/>
                  </a:lnTo>
                  <a:lnTo>
                    <a:pt x="166" y="253"/>
                  </a:lnTo>
                  <a:lnTo>
                    <a:pt x="160" y="252"/>
                  </a:lnTo>
                  <a:lnTo>
                    <a:pt x="153" y="249"/>
                  </a:lnTo>
                  <a:lnTo>
                    <a:pt x="147" y="247"/>
                  </a:lnTo>
                  <a:lnTo>
                    <a:pt x="141" y="243"/>
                  </a:lnTo>
                  <a:lnTo>
                    <a:pt x="135" y="238"/>
                  </a:lnTo>
                  <a:lnTo>
                    <a:pt x="131" y="234"/>
                  </a:lnTo>
                  <a:lnTo>
                    <a:pt x="125" y="229"/>
                  </a:lnTo>
                  <a:lnTo>
                    <a:pt x="122" y="223"/>
                  </a:lnTo>
                  <a:lnTo>
                    <a:pt x="118" y="218"/>
                  </a:lnTo>
                  <a:lnTo>
                    <a:pt x="115" y="212"/>
                  </a:lnTo>
                  <a:lnTo>
                    <a:pt x="113" y="205"/>
                  </a:lnTo>
                  <a:lnTo>
                    <a:pt x="110" y="198"/>
                  </a:lnTo>
                  <a:lnTo>
                    <a:pt x="109" y="190"/>
                  </a:lnTo>
                  <a:lnTo>
                    <a:pt x="109" y="183"/>
                  </a:lnTo>
                  <a:lnTo>
                    <a:pt x="109" y="176"/>
                  </a:lnTo>
                  <a:lnTo>
                    <a:pt x="110" y="169"/>
                  </a:lnTo>
                  <a:lnTo>
                    <a:pt x="113" y="162"/>
                  </a:lnTo>
                  <a:lnTo>
                    <a:pt x="115" y="156"/>
                  </a:lnTo>
                  <a:lnTo>
                    <a:pt x="118" y="149"/>
                  </a:lnTo>
                  <a:lnTo>
                    <a:pt x="122" y="143"/>
                  </a:lnTo>
                  <a:lnTo>
                    <a:pt x="125" y="138"/>
                  </a:lnTo>
                  <a:lnTo>
                    <a:pt x="131" y="132"/>
                  </a:lnTo>
                  <a:lnTo>
                    <a:pt x="135" y="128"/>
                  </a:lnTo>
                  <a:lnTo>
                    <a:pt x="141" y="124"/>
                  </a:lnTo>
                  <a:lnTo>
                    <a:pt x="147" y="121"/>
                  </a:lnTo>
                  <a:lnTo>
                    <a:pt x="153" y="117"/>
                  </a:lnTo>
                  <a:lnTo>
                    <a:pt x="160" y="114"/>
                  </a:lnTo>
                  <a:lnTo>
                    <a:pt x="166" y="113"/>
                  </a:lnTo>
                  <a:lnTo>
                    <a:pt x="174" y="112"/>
                  </a:lnTo>
                  <a:lnTo>
                    <a:pt x="181" y="111"/>
                  </a:lnTo>
                  <a:lnTo>
                    <a:pt x="189" y="112"/>
                  </a:lnTo>
                  <a:lnTo>
                    <a:pt x="195" y="113"/>
                  </a:lnTo>
                  <a:lnTo>
                    <a:pt x="202" y="114"/>
                  </a:lnTo>
                  <a:lnTo>
                    <a:pt x="209" y="117"/>
                  </a:lnTo>
                  <a:lnTo>
                    <a:pt x="215" y="121"/>
                  </a:lnTo>
                  <a:lnTo>
                    <a:pt x="221" y="124"/>
                  </a:lnTo>
                  <a:lnTo>
                    <a:pt x="226" y="128"/>
                  </a:lnTo>
                  <a:lnTo>
                    <a:pt x="231" y="132"/>
                  </a:lnTo>
                  <a:lnTo>
                    <a:pt x="236" y="138"/>
                  </a:lnTo>
                  <a:lnTo>
                    <a:pt x="240" y="143"/>
                  </a:lnTo>
                  <a:lnTo>
                    <a:pt x="244" y="149"/>
                  </a:lnTo>
                  <a:lnTo>
                    <a:pt x="247" y="156"/>
                  </a:lnTo>
                  <a:lnTo>
                    <a:pt x="250" y="162"/>
                  </a:lnTo>
                  <a:lnTo>
                    <a:pt x="251" y="169"/>
                  </a:lnTo>
                  <a:lnTo>
                    <a:pt x="252" y="176"/>
                  </a:lnTo>
                  <a:lnTo>
                    <a:pt x="253" y="183"/>
                  </a:lnTo>
                  <a:lnTo>
                    <a:pt x="252" y="190"/>
                  </a:lnTo>
                  <a:lnTo>
                    <a:pt x="251" y="198"/>
                  </a:lnTo>
                  <a:lnTo>
                    <a:pt x="250" y="205"/>
                  </a:lnTo>
                  <a:lnTo>
                    <a:pt x="247" y="212"/>
                  </a:lnTo>
                  <a:lnTo>
                    <a:pt x="244" y="218"/>
                  </a:lnTo>
                  <a:lnTo>
                    <a:pt x="240" y="223"/>
                  </a:lnTo>
                  <a:lnTo>
                    <a:pt x="236" y="229"/>
                  </a:lnTo>
                  <a:lnTo>
                    <a:pt x="231" y="234"/>
                  </a:lnTo>
                  <a:lnTo>
                    <a:pt x="226" y="238"/>
                  </a:lnTo>
                  <a:lnTo>
                    <a:pt x="221" y="243"/>
                  </a:lnTo>
                  <a:lnTo>
                    <a:pt x="215" y="247"/>
                  </a:lnTo>
                  <a:lnTo>
                    <a:pt x="209" y="249"/>
                  </a:lnTo>
                  <a:lnTo>
                    <a:pt x="202" y="252"/>
                  </a:lnTo>
                  <a:lnTo>
                    <a:pt x="195" y="253"/>
                  </a:lnTo>
                  <a:lnTo>
                    <a:pt x="189" y="254"/>
                  </a:lnTo>
                  <a:lnTo>
                    <a:pt x="181" y="255"/>
                  </a:lnTo>
                  <a:close/>
                  <a:moveTo>
                    <a:pt x="354" y="223"/>
                  </a:moveTo>
                  <a:lnTo>
                    <a:pt x="327" y="207"/>
                  </a:lnTo>
                  <a:lnTo>
                    <a:pt x="328" y="195"/>
                  </a:lnTo>
                  <a:lnTo>
                    <a:pt x="328" y="183"/>
                  </a:lnTo>
                  <a:lnTo>
                    <a:pt x="328" y="172"/>
                  </a:lnTo>
                  <a:lnTo>
                    <a:pt x="327" y="160"/>
                  </a:lnTo>
                  <a:lnTo>
                    <a:pt x="354" y="144"/>
                  </a:lnTo>
                  <a:lnTo>
                    <a:pt x="357" y="143"/>
                  </a:lnTo>
                  <a:lnTo>
                    <a:pt x="359" y="141"/>
                  </a:lnTo>
                  <a:lnTo>
                    <a:pt x="360" y="139"/>
                  </a:lnTo>
                  <a:lnTo>
                    <a:pt x="361" y="136"/>
                  </a:lnTo>
                  <a:lnTo>
                    <a:pt x="362" y="132"/>
                  </a:lnTo>
                  <a:lnTo>
                    <a:pt x="362" y="129"/>
                  </a:lnTo>
                  <a:lnTo>
                    <a:pt x="361" y="126"/>
                  </a:lnTo>
                  <a:lnTo>
                    <a:pt x="360" y="124"/>
                  </a:lnTo>
                  <a:lnTo>
                    <a:pt x="322" y="59"/>
                  </a:lnTo>
                  <a:lnTo>
                    <a:pt x="320" y="56"/>
                  </a:lnTo>
                  <a:lnTo>
                    <a:pt x="318" y="54"/>
                  </a:lnTo>
                  <a:lnTo>
                    <a:pt x="316" y="53"/>
                  </a:lnTo>
                  <a:lnTo>
                    <a:pt x="313" y="51"/>
                  </a:lnTo>
                  <a:lnTo>
                    <a:pt x="309" y="51"/>
                  </a:lnTo>
                  <a:lnTo>
                    <a:pt x="307" y="51"/>
                  </a:lnTo>
                  <a:lnTo>
                    <a:pt x="304" y="52"/>
                  </a:lnTo>
                  <a:lnTo>
                    <a:pt x="301" y="53"/>
                  </a:lnTo>
                  <a:lnTo>
                    <a:pt x="274" y="69"/>
                  </a:lnTo>
                  <a:lnTo>
                    <a:pt x="266" y="63"/>
                  </a:lnTo>
                  <a:lnTo>
                    <a:pt x="256" y="56"/>
                  </a:lnTo>
                  <a:lnTo>
                    <a:pt x="246" y="51"/>
                  </a:lnTo>
                  <a:lnTo>
                    <a:pt x="237" y="47"/>
                  </a:lnTo>
                  <a:lnTo>
                    <a:pt x="237" y="14"/>
                  </a:lnTo>
                  <a:lnTo>
                    <a:pt x="236" y="10"/>
                  </a:lnTo>
                  <a:lnTo>
                    <a:pt x="236" y="8"/>
                  </a:lnTo>
                  <a:lnTo>
                    <a:pt x="233" y="5"/>
                  </a:lnTo>
                  <a:lnTo>
                    <a:pt x="232" y="3"/>
                  </a:lnTo>
                  <a:lnTo>
                    <a:pt x="229" y="2"/>
                  </a:lnTo>
                  <a:lnTo>
                    <a:pt x="227" y="1"/>
                  </a:lnTo>
                  <a:lnTo>
                    <a:pt x="224" y="0"/>
                  </a:lnTo>
                  <a:lnTo>
                    <a:pt x="222" y="0"/>
                  </a:lnTo>
                  <a:lnTo>
                    <a:pt x="146" y="0"/>
                  </a:lnTo>
                  <a:lnTo>
                    <a:pt x="143" y="0"/>
                  </a:lnTo>
                  <a:lnTo>
                    <a:pt x="140" y="1"/>
                  </a:lnTo>
                  <a:lnTo>
                    <a:pt x="137" y="2"/>
                  </a:lnTo>
                  <a:lnTo>
                    <a:pt x="135" y="3"/>
                  </a:lnTo>
                  <a:lnTo>
                    <a:pt x="134" y="5"/>
                  </a:lnTo>
                  <a:lnTo>
                    <a:pt x="132" y="8"/>
                  </a:lnTo>
                  <a:lnTo>
                    <a:pt x="132" y="10"/>
                  </a:lnTo>
                  <a:lnTo>
                    <a:pt x="131" y="14"/>
                  </a:lnTo>
                  <a:lnTo>
                    <a:pt x="131" y="47"/>
                  </a:lnTo>
                  <a:lnTo>
                    <a:pt x="120" y="52"/>
                  </a:lnTo>
                  <a:lnTo>
                    <a:pt x="109" y="57"/>
                  </a:lnTo>
                  <a:lnTo>
                    <a:pt x="99" y="63"/>
                  </a:lnTo>
                  <a:lnTo>
                    <a:pt x="90" y="69"/>
                  </a:lnTo>
                  <a:lnTo>
                    <a:pt x="61" y="53"/>
                  </a:lnTo>
                  <a:lnTo>
                    <a:pt x="58" y="52"/>
                  </a:lnTo>
                  <a:lnTo>
                    <a:pt x="55" y="51"/>
                  </a:lnTo>
                  <a:lnTo>
                    <a:pt x="53" y="51"/>
                  </a:lnTo>
                  <a:lnTo>
                    <a:pt x="49" y="51"/>
                  </a:lnTo>
                  <a:lnTo>
                    <a:pt x="47" y="52"/>
                  </a:lnTo>
                  <a:lnTo>
                    <a:pt x="44" y="54"/>
                  </a:lnTo>
                  <a:lnTo>
                    <a:pt x="42" y="56"/>
                  </a:lnTo>
                  <a:lnTo>
                    <a:pt x="41" y="59"/>
                  </a:lnTo>
                  <a:lnTo>
                    <a:pt x="2" y="124"/>
                  </a:lnTo>
                  <a:lnTo>
                    <a:pt x="1" y="126"/>
                  </a:lnTo>
                  <a:lnTo>
                    <a:pt x="0" y="129"/>
                  </a:lnTo>
                  <a:lnTo>
                    <a:pt x="0" y="132"/>
                  </a:lnTo>
                  <a:lnTo>
                    <a:pt x="1" y="136"/>
                  </a:lnTo>
                  <a:lnTo>
                    <a:pt x="2" y="139"/>
                  </a:lnTo>
                  <a:lnTo>
                    <a:pt x="3" y="141"/>
                  </a:lnTo>
                  <a:lnTo>
                    <a:pt x="6" y="143"/>
                  </a:lnTo>
                  <a:lnTo>
                    <a:pt x="8" y="144"/>
                  </a:lnTo>
                  <a:lnTo>
                    <a:pt x="36" y="160"/>
                  </a:lnTo>
                  <a:lnTo>
                    <a:pt x="34" y="172"/>
                  </a:lnTo>
                  <a:lnTo>
                    <a:pt x="34" y="183"/>
                  </a:lnTo>
                  <a:lnTo>
                    <a:pt x="34" y="195"/>
                  </a:lnTo>
                  <a:lnTo>
                    <a:pt x="36" y="207"/>
                  </a:lnTo>
                  <a:lnTo>
                    <a:pt x="8" y="223"/>
                  </a:lnTo>
                  <a:lnTo>
                    <a:pt x="6" y="224"/>
                  </a:lnTo>
                  <a:lnTo>
                    <a:pt x="3" y="227"/>
                  </a:lnTo>
                  <a:lnTo>
                    <a:pt x="1" y="230"/>
                  </a:lnTo>
                  <a:lnTo>
                    <a:pt x="0" y="233"/>
                  </a:lnTo>
                  <a:lnTo>
                    <a:pt x="0" y="235"/>
                  </a:lnTo>
                  <a:lnTo>
                    <a:pt x="0" y="237"/>
                  </a:lnTo>
                  <a:lnTo>
                    <a:pt x="1" y="240"/>
                  </a:lnTo>
                  <a:lnTo>
                    <a:pt x="2" y="243"/>
                  </a:lnTo>
                  <a:lnTo>
                    <a:pt x="40" y="309"/>
                  </a:lnTo>
                  <a:lnTo>
                    <a:pt x="42" y="311"/>
                  </a:lnTo>
                  <a:lnTo>
                    <a:pt x="44" y="313"/>
                  </a:lnTo>
                  <a:lnTo>
                    <a:pt x="46" y="314"/>
                  </a:lnTo>
                  <a:lnTo>
                    <a:pt x="48" y="315"/>
                  </a:lnTo>
                  <a:lnTo>
                    <a:pt x="55" y="316"/>
                  </a:lnTo>
                  <a:lnTo>
                    <a:pt x="60" y="314"/>
                  </a:lnTo>
                  <a:lnTo>
                    <a:pt x="90" y="297"/>
                  </a:lnTo>
                  <a:lnTo>
                    <a:pt x="99" y="304"/>
                  </a:lnTo>
                  <a:lnTo>
                    <a:pt x="109" y="310"/>
                  </a:lnTo>
                  <a:lnTo>
                    <a:pt x="120" y="316"/>
                  </a:lnTo>
                  <a:lnTo>
                    <a:pt x="131" y="321"/>
                  </a:lnTo>
                  <a:lnTo>
                    <a:pt x="131" y="354"/>
                  </a:lnTo>
                  <a:lnTo>
                    <a:pt x="132" y="356"/>
                  </a:lnTo>
                  <a:lnTo>
                    <a:pt x="132" y="359"/>
                  </a:lnTo>
                  <a:lnTo>
                    <a:pt x="134" y="361"/>
                  </a:lnTo>
                  <a:lnTo>
                    <a:pt x="135" y="363"/>
                  </a:lnTo>
                  <a:lnTo>
                    <a:pt x="137" y="366"/>
                  </a:lnTo>
                  <a:lnTo>
                    <a:pt x="140" y="368"/>
                  </a:lnTo>
                  <a:lnTo>
                    <a:pt x="143" y="368"/>
                  </a:lnTo>
                  <a:lnTo>
                    <a:pt x="146" y="369"/>
                  </a:lnTo>
                  <a:lnTo>
                    <a:pt x="222" y="369"/>
                  </a:lnTo>
                  <a:lnTo>
                    <a:pt x="225" y="368"/>
                  </a:lnTo>
                  <a:lnTo>
                    <a:pt x="227" y="368"/>
                  </a:lnTo>
                  <a:lnTo>
                    <a:pt x="229" y="366"/>
                  </a:lnTo>
                  <a:lnTo>
                    <a:pt x="232" y="363"/>
                  </a:lnTo>
                  <a:lnTo>
                    <a:pt x="233" y="361"/>
                  </a:lnTo>
                  <a:lnTo>
                    <a:pt x="236" y="359"/>
                  </a:lnTo>
                  <a:lnTo>
                    <a:pt x="236" y="356"/>
                  </a:lnTo>
                  <a:lnTo>
                    <a:pt x="237" y="354"/>
                  </a:lnTo>
                  <a:lnTo>
                    <a:pt x="237" y="321"/>
                  </a:lnTo>
                  <a:lnTo>
                    <a:pt x="246" y="316"/>
                  </a:lnTo>
                  <a:lnTo>
                    <a:pt x="256" y="311"/>
                  </a:lnTo>
                  <a:lnTo>
                    <a:pt x="266" y="305"/>
                  </a:lnTo>
                  <a:lnTo>
                    <a:pt x="274" y="298"/>
                  </a:lnTo>
                  <a:lnTo>
                    <a:pt x="302" y="313"/>
                  </a:lnTo>
                  <a:lnTo>
                    <a:pt x="305" y="315"/>
                  </a:lnTo>
                  <a:lnTo>
                    <a:pt x="307" y="315"/>
                  </a:lnTo>
                  <a:lnTo>
                    <a:pt x="310" y="316"/>
                  </a:lnTo>
                  <a:lnTo>
                    <a:pt x="314" y="316"/>
                  </a:lnTo>
                  <a:lnTo>
                    <a:pt x="319" y="313"/>
                  </a:lnTo>
                  <a:lnTo>
                    <a:pt x="322" y="309"/>
                  </a:lnTo>
                  <a:lnTo>
                    <a:pt x="360" y="243"/>
                  </a:lnTo>
                  <a:lnTo>
                    <a:pt x="362" y="240"/>
                  </a:lnTo>
                  <a:lnTo>
                    <a:pt x="362" y="237"/>
                  </a:lnTo>
                  <a:lnTo>
                    <a:pt x="362" y="234"/>
                  </a:lnTo>
                  <a:lnTo>
                    <a:pt x="362" y="232"/>
                  </a:lnTo>
                  <a:lnTo>
                    <a:pt x="361" y="229"/>
                  </a:lnTo>
                  <a:lnTo>
                    <a:pt x="359" y="227"/>
                  </a:lnTo>
                  <a:lnTo>
                    <a:pt x="357" y="224"/>
                  </a:lnTo>
                  <a:lnTo>
                    <a:pt x="354" y="22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3" name="TextBox 2">
            <a:extLst>
              <a:ext uri="{FF2B5EF4-FFF2-40B4-BE49-F238E27FC236}">
                <a16:creationId xmlns:a16="http://schemas.microsoft.com/office/drawing/2014/main" id="{FEE93890-F63D-C6D3-657E-B1035A16D8FF}"/>
              </a:ext>
            </a:extLst>
          </p:cNvPr>
          <p:cNvSpPr txBox="1"/>
          <p:nvPr/>
        </p:nvSpPr>
        <p:spPr>
          <a:xfrm>
            <a:off x="344452" y="1033075"/>
            <a:ext cx="6494385" cy="2739211"/>
          </a:xfrm>
          <a:prstGeom prst="rect">
            <a:avLst/>
          </a:prstGeom>
          <a:noFill/>
        </p:spPr>
        <p:txBody>
          <a:bodyPr wrap="square" rtlCol="0">
            <a:spAutoFit/>
          </a:bodyPr>
          <a:lstStyle/>
          <a:p>
            <a:r>
              <a:rPr lang="en-GB" sz="2400" u="sng" dirty="0"/>
              <a:t> 3D-Printed</a:t>
            </a:r>
          </a:p>
          <a:p>
            <a:endParaRPr lang="en-GB" sz="2400" u="sng" dirty="0"/>
          </a:p>
          <a:p>
            <a:pPr marL="285750" indent="-285750">
              <a:buFont typeface="Trebuchet MS" panose="020B0603020202020204" pitchFamily="34" charset="0"/>
              <a:buChar char="—"/>
            </a:pPr>
            <a:r>
              <a:rPr lang="en-GB" dirty="0"/>
              <a:t>A constantly evolving method of construction, typically uses a cement based slurry with varying additives.</a:t>
            </a:r>
          </a:p>
          <a:p>
            <a:pPr marL="285750" indent="-285750">
              <a:buFont typeface="Trebuchet MS" panose="020B0603020202020204" pitchFamily="34" charset="0"/>
              <a:buChar char="—"/>
            </a:pPr>
            <a:endParaRPr lang="en-GB" dirty="0"/>
          </a:p>
          <a:p>
            <a:pPr marL="285750" indent="-285750">
              <a:buFont typeface="Trebuchet MS" panose="020B0603020202020204" pitchFamily="34" charset="0"/>
              <a:buChar char="—"/>
            </a:pPr>
            <a:r>
              <a:rPr lang="en-GB" dirty="0"/>
              <a:t>Mostly aimed at emergency housing in disaster areas, however private residential sales and office building are being built in some countries</a:t>
            </a:r>
          </a:p>
          <a:p>
            <a:endParaRPr lang="en-GB" sz="1600" dirty="0"/>
          </a:p>
        </p:txBody>
      </p:sp>
      <p:pic>
        <p:nvPicPr>
          <p:cNvPr id="2" name="Online Media 1" title="3D PRINTING | PERI 3D Construction Printing: Europe’s largest 3D-printed apartment building (EN)">
            <a:hlinkClick r:id="" action="ppaction://media"/>
            <a:extLst>
              <a:ext uri="{FF2B5EF4-FFF2-40B4-BE49-F238E27FC236}">
                <a16:creationId xmlns:a16="http://schemas.microsoft.com/office/drawing/2014/main" id="{E62164A6-2529-E544-78EE-2C116B1AC33B}"/>
              </a:ext>
            </a:extLst>
          </p:cNvPr>
          <p:cNvPicPr>
            <a:picLocks noRot="1" noChangeAspect="1"/>
          </p:cNvPicPr>
          <p:nvPr>
            <a:videoFile r:link="rId1"/>
          </p:nvPr>
        </p:nvPicPr>
        <p:blipFill>
          <a:blip r:embed="rId6"/>
          <a:stretch>
            <a:fillRect/>
          </a:stretch>
        </p:blipFill>
        <p:spPr>
          <a:xfrm>
            <a:off x="0" y="3889741"/>
            <a:ext cx="5255044" cy="2969100"/>
          </a:xfrm>
          <a:prstGeom prst="rect">
            <a:avLst/>
          </a:prstGeom>
        </p:spPr>
      </p:pic>
      <p:pic>
        <p:nvPicPr>
          <p:cNvPr id="9" name="Online Media 8" title="Apis Cor: first residential house has been printed!">
            <a:hlinkClick r:id="" action="ppaction://media"/>
            <a:extLst>
              <a:ext uri="{FF2B5EF4-FFF2-40B4-BE49-F238E27FC236}">
                <a16:creationId xmlns:a16="http://schemas.microsoft.com/office/drawing/2014/main" id="{A7CE4643-B2ED-DD78-B09A-F5A2EDC8ACC9}"/>
              </a:ext>
            </a:extLst>
          </p:cNvPr>
          <p:cNvPicPr>
            <a:picLocks noRot="1" noChangeAspect="1"/>
          </p:cNvPicPr>
          <p:nvPr>
            <a:videoFile r:link="rId2"/>
          </p:nvPr>
        </p:nvPicPr>
        <p:blipFill>
          <a:blip r:embed="rId7"/>
          <a:stretch>
            <a:fillRect/>
          </a:stretch>
        </p:blipFill>
        <p:spPr>
          <a:xfrm>
            <a:off x="7515703" y="4215892"/>
            <a:ext cx="4676297" cy="2642108"/>
          </a:xfrm>
          <a:prstGeom prst="rect">
            <a:avLst/>
          </a:prstGeom>
        </p:spPr>
      </p:pic>
      <p:pic>
        <p:nvPicPr>
          <p:cNvPr id="10" name="Online Media 9" title="Chinese 3D Printer Builds 10 Houses in Just 1 Day">
            <a:hlinkClick r:id="" action="ppaction://media"/>
            <a:extLst>
              <a:ext uri="{FF2B5EF4-FFF2-40B4-BE49-F238E27FC236}">
                <a16:creationId xmlns:a16="http://schemas.microsoft.com/office/drawing/2014/main" id="{D95AB84C-DAF7-3112-96DD-377DB21024F2}"/>
              </a:ext>
            </a:extLst>
          </p:cNvPr>
          <p:cNvPicPr>
            <a:picLocks noRot="1" noChangeAspect="1"/>
          </p:cNvPicPr>
          <p:nvPr>
            <a:videoFile r:link="rId3"/>
          </p:nvPr>
        </p:nvPicPr>
        <p:blipFill>
          <a:blip r:embed="rId8"/>
          <a:stretch>
            <a:fillRect/>
          </a:stretch>
        </p:blipFill>
        <p:spPr>
          <a:xfrm>
            <a:off x="7515703" y="1143906"/>
            <a:ext cx="4676297" cy="2642108"/>
          </a:xfrm>
          <a:prstGeom prst="rect">
            <a:avLst/>
          </a:prstGeom>
        </p:spPr>
      </p:pic>
    </p:spTree>
    <p:extLst>
      <p:ext uri="{BB962C8B-B14F-4D97-AF65-F5344CB8AC3E}">
        <p14:creationId xmlns:p14="http://schemas.microsoft.com/office/powerpoint/2010/main" val="20126820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9"/>
                                        </p:tgtEl>
                                      </p:cBhvr>
                                    </p:cmd>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5" fill="hold" display="0">
                  <p:stCondLst>
                    <p:cond delay="indefinite"/>
                  </p:stCondLst>
                </p:cTn>
                <p:tgtEl>
                  <p:spTgt spid="2"/>
                </p:tgtEl>
              </p:cMediaNode>
            </p:video>
            <p:seq concurrent="1" nextAc="seek">
              <p:cTn id="16" restart="whenNotActive" fill="hold" evtFilter="cancelBubble" nodeType="interactiveSeq">
                <p:stCondLst>
                  <p:cond evt="onClick" delay="0">
                    <p:tgtEl>
                      <p:spTgt spid="2"/>
                    </p:tgtEl>
                  </p:cond>
                </p:stCondLst>
                <p:endSync evt="end" delay="0">
                  <p:rtn val="all"/>
                </p:endSync>
                <p:childTnLst>
                  <p:par>
                    <p:cTn id="17" fill="hold">
                      <p:stCondLst>
                        <p:cond delay="0"/>
                      </p:stCondLst>
                      <p:childTnLst>
                        <p:par>
                          <p:cTn id="18" fill="hold">
                            <p:stCondLst>
                              <p:cond delay="0"/>
                            </p:stCondLst>
                            <p:childTnLst>
                              <p:par>
                                <p:cTn id="19" presetID="2" presetClass="mediacall" presetSubtype="0" fill="hold" nodeType="clickEffect">
                                  <p:stCondLst>
                                    <p:cond delay="0"/>
                                  </p:stCondLst>
                                  <p:childTnLst>
                                    <p:cmd type="call" cmd="togglePause">
                                      <p:cBhvr>
                                        <p:cTn id="20" dur="1" fill="hold"/>
                                        <p:tgtEl>
                                          <p:spTgt spid="2"/>
                                        </p:tgtEl>
                                      </p:cBhvr>
                                    </p:cmd>
                                  </p:childTnLst>
                                </p:cTn>
                              </p:par>
                            </p:childTnLst>
                          </p:cTn>
                        </p:par>
                      </p:childTnLst>
                    </p:cTn>
                  </p:par>
                </p:childTnLst>
              </p:cTn>
              <p:nextCondLst>
                <p:cond evt="onClick" delay="0">
                  <p:tgtEl>
                    <p:spTgt spid="2"/>
                  </p:tgtEl>
                </p:cond>
              </p:nextCondLst>
            </p:seq>
            <p:video>
              <p:cMediaNode vol="80000">
                <p:cTn id="21" fill="hold" display="0">
                  <p:stCondLst>
                    <p:cond delay="indefinite"/>
                  </p:stCondLst>
                </p:cTn>
                <p:tgtEl>
                  <p:spTgt spid="9"/>
                </p:tgtEl>
              </p:cMediaNode>
            </p:video>
            <p:seq concurrent="1" nextAc="seek">
              <p:cTn id="22" restart="whenNotActive" fill="hold" evtFilter="cancelBubble" nodeType="interactiveSeq">
                <p:stCondLst>
                  <p:cond evt="onClick" delay="0">
                    <p:tgtEl>
                      <p:spTgt spid="9"/>
                    </p:tgtEl>
                  </p:cond>
                </p:stCondLst>
                <p:endSync evt="end" delay="0">
                  <p:rtn val="all"/>
                </p:endSync>
                <p:childTnLst>
                  <p:par>
                    <p:cTn id="23" fill="hold">
                      <p:stCondLst>
                        <p:cond delay="0"/>
                      </p:stCondLst>
                      <p:childTnLst>
                        <p:par>
                          <p:cTn id="24" fill="hold">
                            <p:stCondLst>
                              <p:cond delay="0"/>
                            </p:stCondLst>
                            <p:childTnLst>
                              <p:par>
                                <p:cTn id="25" presetID="2" presetClass="mediacall" presetSubtype="0" fill="hold" nodeType="clickEffect">
                                  <p:stCondLst>
                                    <p:cond delay="0"/>
                                  </p:stCondLst>
                                  <p:childTnLst>
                                    <p:cmd type="call" cmd="togglePause">
                                      <p:cBhvr>
                                        <p:cTn id="26" dur="1" fill="hold"/>
                                        <p:tgtEl>
                                          <p:spTgt spid="9"/>
                                        </p:tgtEl>
                                      </p:cBhvr>
                                    </p:cmd>
                                  </p:childTnLst>
                                </p:cTn>
                              </p:par>
                            </p:childTnLst>
                          </p:cTn>
                        </p:par>
                      </p:childTnLst>
                    </p:cTn>
                  </p:par>
                </p:childTnLst>
              </p:cTn>
              <p:nextCondLst>
                <p:cond evt="onClick" delay="0">
                  <p:tgtEl>
                    <p:spTgt spid="9"/>
                  </p:tgtEl>
                </p:cond>
              </p:nextCondLst>
            </p:seq>
            <p:video>
              <p:cMediaNode vol="80000">
                <p:cTn id="27" fill="hold" display="0">
                  <p:stCondLst>
                    <p:cond delay="indefinite"/>
                  </p:stCondLst>
                </p:cTn>
                <p:tgtEl>
                  <p:spTgt spid="10"/>
                </p:tgtEl>
              </p:cMediaNode>
            </p:video>
            <p:seq concurrent="1" nextAc="seek">
              <p:cTn id="28" restart="whenNotActive" fill="hold" evtFilter="cancelBubble" nodeType="interactiveSeq">
                <p:stCondLst>
                  <p:cond evt="onClick" delay="0">
                    <p:tgtEl>
                      <p:spTgt spid="10"/>
                    </p:tgtEl>
                  </p:cond>
                </p:stCondLst>
                <p:endSync evt="end" delay="0">
                  <p:rtn val="all"/>
                </p:endSync>
                <p:childTnLst>
                  <p:par>
                    <p:cTn id="29" fill="hold">
                      <p:stCondLst>
                        <p:cond delay="0"/>
                      </p:stCondLst>
                      <p:childTnLst>
                        <p:par>
                          <p:cTn id="30" fill="hold">
                            <p:stCondLst>
                              <p:cond delay="0"/>
                            </p:stCondLst>
                            <p:childTnLst>
                              <p:par>
                                <p:cTn id="31" presetID="2" presetClass="mediacall" presetSubtype="0" fill="hold" nodeType="clickEffect">
                                  <p:stCondLst>
                                    <p:cond delay="0"/>
                                  </p:stCondLst>
                                  <p:childTnLst>
                                    <p:cmd type="call" cmd="togglePause">
                                      <p:cBhvr>
                                        <p:cTn id="3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hidden="1">
            <a:extLst>
              <a:ext uri="{FF2B5EF4-FFF2-40B4-BE49-F238E27FC236}">
                <a16:creationId xmlns:a16="http://schemas.microsoft.com/office/drawing/2014/main" id="{B5981CF1-BC08-49F8-B0F9-AAF98EC67450}"/>
              </a:ext>
            </a:extLst>
          </p:cNvPr>
          <p:cNvSpPr>
            <a:spLocks noGrp="1"/>
          </p:cNvSpPr>
          <p:nvPr>
            <p:ph type="title" idx="4294967295"/>
          </p:nvPr>
        </p:nvSpPr>
        <p:spPr>
          <a:xfrm>
            <a:off x="0" y="365125"/>
            <a:ext cx="10515600" cy="1325563"/>
          </a:xfrm>
        </p:spPr>
        <p:txBody>
          <a:bodyPr/>
          <a:lstStyle/>
          <a:p>
            <a:r>
              <a:rPr lang="en-US" dirty="0"/>
              <a:t>Project analysis slide 2</a:t>
            </a:r>
          </a:p>
        </p:txBody>
      </p:sp>
      <p:cxnSp>
        <p:nvCxnSpPr>
          <p:cNvPr id="8" name="Straight Connector 7">
            <a:extLst>
              <a:ext uri="{FF2B5EF4-FFF2-40B4-BE49-F238E27FC236}">
                <a16:creationId xmlns:a16="http://schemas.microsoft.com/office/drawing/2014/main" id="{D0986099-F5F2-4E8B-BE17-81194861A00C}"/>
              </a:ext>
              <a:ext uri="{C183D7F6-B498-43B3-948B-1728B52AA6E4}">
                <adec:decorative xmlns:adec="http://schemas.microsoft.com/office/drawing/2017/decorative" val="1"/>
              </a:ext>
            </a:extLst>
          </p:cNvPr>
          <p:cNvCxnSpPr>
            <a:cxnSpLocks/>
          </p:cNvCxnSpPr>
          <p:nvPr/>
        </p:nvCxnSpPr>
        <p:spPr>
          <a:xfrm>
            <a:off x="8909108" y="522898"/>
            <a:ext cx="3282892" cy="0"/>
          </a:xfrm>
          <a:prstGeom prst="line">
            <a:avLst/>
          </a:prstGeom>
          <a:ln>
            <a:solidFill>
              <a:schemeClr val="accent3">
                <a:lumMod val="50000"/>
              </a:schemeClr>
            </a:solidFill>
            <a:headEnd type="oval"/>
          </a:ln>
        </p:spPr>
        <p:style>
          <a:lnRef idx="1">
            <a:schemeClr val="accent1"/>
          </a:lnRef>
          <a:fillRef idx="0">
            <a:schemeClr val="accent1"/>
          </a:fillRef>
          <a:effectRef idx="0">
            <a:schemeClr val="accent1"/>
          </a:effectRef>
          <a:fontRef idx="minor">
            <a:schemeClr val="tx1"/>
          </a:fontRef>
        </p:style>
      </p:cxnSp>
      <p:sp>
        <p:nvSpPr>
          <p:cNvPr id="11" name="Title 1">
            <a:extLst>
              <a:ext uri="{FF2B5EF4-FFF2-40B4-BE49-F238E27FC236}">
                <a16:creationId xmlns:a16="http://schemas.microsoft.com/office/drawing/2014/main" id="{4E3F5479-058B-4FA8-92E9-18CAB8CDC5C5}"/>
              </a:ext>
            </a:extLst>
          </p:cNvPr>
          <p:cNvSpPr txBox="1">
            <a:spLocks/>
          </p:cNvSpPr>
          <p:nvPr/>
        </p:nvSpPr>
        <p:spPr>
          <a:xfrm>
            <a:off x="228600" y="322168"/>
            <a:ext cx="11734800" cy="775597"/>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2800" b="1" dirty="0">
                <a:solidFill>
                  <a:schemeClr val="tx1">
                    <a:lumMod val="75000"/>
                    <a:lumOff val="25000"/>
                  </a:schemeClr>
                </a:solidFill>
              </a:rPr>
              <a:t>Off-Site Construction</a:t>
            </a:r>
            <a:br>
              <a:rPr lang="en-US" sz="2800" dirty="0">
                <a:solidFill>
                  <a:schemeClr val="tx1">
                    <a:lumMod val="75000"/>
                    <a:lumOff val="25000"/>
                  </a:schemeClr>
                </a:solidFill>
              </a:rPr>
            </a:br>
            <a:endParaRPr lang="en-US" sz="2800" dirty="0">
              <a:solidFill>
                <a:schemeClr val="tx1">
                  <a:lumMod val="75000"/>
                  <a:lumOff val="25000"/>
                </a:schemeClr>
              </a:solidFill>
            </a:endParaRPr>
          </a:p>
        </p:txBody>
      </p:sp>
      <p:cxnSp>
        <p:nvCxnSpPr>
          <p:cNvPr id="14" name="Straight Connector 13">
            <a:extLst>
              <a:ext uri="{FF2B5EF4-FFF2-40B4-BE49-F238E27FC236}">
                <a16:creationId xmlns:a16="http://schemas.microsoft.com/office/drawing/2014/main" id="{83E690F4-843A-47A5-8620-4FB01C0D8E68}"/>
              </a:ext>
              <a:ext uri="{C183D7F6-B498-43B3-948B-1728B52AA6E4}">
                <adec:decorative xmlns:adec="http://schemas.microsoft.com/office/drawing/2017/decorative" val="1"/>
              </a:ext>
            </a:extLst>
          </p:cNvPr>
          <p:cNvCxnSpPr>
            <a:cxnSpLocks/>
          </p:cNvCxnSpPr>
          <p:nvPr/>
        </p:nvCxnSpPr>
        <p:spPr>
          <a:xfrm>
            <a:off x="0" y="522898"/>
            <a:ext cx="3305262" cy="0"/>
          </a:xfrm>
          <a:prstGeom prst="line">
            <a:avLst/>
          </a:prstGeom>
          <a:ln>
            <a:solidFill>
              <a:schemeClr val="accent3">
                <a:lumMod val="50000"/>
              </a:schemeClr>
            </a:solidFill>
            <a:tailEnd type="oval"/>
          </a:ln>
        </p:spPr>
        <p:style>
          <a:lnRef idx="1">
            <a:schemeClr val="accent1"/>
          </a:lnRef>
          <a:fillRef idx="0">
            <a:schemeClr val="accent1"/>
          </a:fillRef>
          <a:effectRef idx="0">
            <a:schemeClr val="accent1"/>
          </a:effectRef>
          <a:fontRef idx="minor">
            <a:schemeClr val="tx1"/>
          </a:fontRef>
        </p:style>
      </p:cxnSp>
      <p:grpSp>
        <p:nvGrpSpPr>
          <p:cNvPr id="31" name="Group 30" descr="Icons of bar chart and line graph.">
            <a:extLst>
              <a:ext uri="{FF2B5EF4-FFF2-40B4-BE49-F238E27FC236}">
                <a16:creationId xmlns:a16="http://schemas.microsoft.com/office/drawing/2014/main" id="{044C3643-8A0E-47C1-BEB8-C73203B5E58D}"/>
              </a:ext>
            </a:extLst>
          </p:cNvPr>
          <p:cNvGrpSpPr/>
          <p:nvPr/>
        </p:nvGrpSpPr>
        <p:grpSpPr>
          <a:xfrm>
            <a:off x="4715661" y="1810536"/>
            <a:ext cx="347679" cy="347679"/>
            <a:chOff x="4319588" y="2492375"/>
            <a:chExt cx="287338" cy="287338"/>
          </a:xfrm>
          <a:solidFill>
            <a:schemeClr val="bg1"/>
          </a:solidFill>
        </p:grpSpPr>
        <p:sp>
          <p:nvSpPr>
            <p:cNvPr id="32" name="Freeform 372">
              <a:extLst>
                <a:ext uri="{FF2B5EF4-FFF2-40B4-BE49-F238E27FC236}">
                  <a16:creationId xmlns:a16="http://schemas.microsoft.com/office/drawing/2014/main" id="{56E8F5A5-5318-470B-8F42-337C264086AA}"/>
                </a:ext>
              </a:extLst>
            </p:cNvPr>
            <p:cNvSpPr>
              <a:spLocks/>
            </p:cNvSpPr>
            <p:nvPr/>
          </p:nvSpPr>
          <p:spPr bwMode="auto">
            <a:xfrm>
              <a:off x="4319588" y="2587625"/>
              <a:ext cx="287338" cy="192088"/>
            </a:xfrm>
            <a:custGeom>
              <a:avLst/>
              <a:gdLst>
                <a:gd name="T0" fmla="*/ 843 w 904"/>
                <a:gd name="T1" fmla="*/ 572 h 602"/>
                <a:gd name="T2" fmla="*/ 843 w 904"/>
                <a:gd name="T3" fmla="*/ 12 h 602"/>
                <a:gd name="T4" fmla="*/ 841 w 904"/>
                <a:gd name="T5" fmla="*/ 7 h 602"/>
                <a:gd name="T6" fmla="*/ 836 w 904"/>
                <a:gd name="T7" fmla="*/ 3 h 602"/>
                <a:gd name="T8" fmla="*/ 831 w 904"/>
                <a:gd name="T9" fmla="*/ 1 h 602"/>
                <a:gd name="T10" fmla="*/ 708 w 904"/>
                <a:gd name="T11" fmla="*/ 0 h 602"/>
                <a:gd name="T12" fmla="*/ 702 w 904"/>
                <a:gd name="T13" fmla="*/ 2 h 602"/>
                <a:gd name="T14" fmla="*/ 697 w 904"/>
                <a:gd name="T15" fmla="*/ 5 h 602"/>
                <a:gd name="T16" fmla="*/ 694 w 904"/>
                <a:gd name="T17" fmla="*/ 9 h 602"/>
                <a:gd name="T18" fmla="*/ 693 w 904"/>
                <a:gd name="T19" fmla="*/ 16 h 602"/>
                <a:gd name="T20" fmla="*/ 632 w 904"/>
                <a:gd name="T21" fmla="*/ 572 h 602"/>
                <a:gd name="T22" fmla="*/ 632 w 904"/>
                <a:gd name="T23" fmla="*/ 283 h 602"/>
                <a:gd name="T24" fmla="*/ 630 w 904"/>
                <a:gd name="T25" fmla="*/ 277 h 602"/>
                <a:gd name="T26" fmla="*/ 626 w 904"/>
                <a:gd name="T27" fmla="*/ 274 h 602"/>
                <a:gd name="T28" fmla="*/ 621 w 904"/>
                <a:gd name="T29" fmla="*/ 271 h 602"/>
                <a:gd name="T30" fmla="*/ 497 w 904"/>
                <a:gd name="T31" fmla="*/ 271 h 602"/>
                <a:gd name="T32" fmla="*/ 491 w 904"/>
                <a:gd name="T33" fmla="*/ 272 h 602"/>
                <a:gd name="T34" fmla="*/ 487 w 904"/>
                <a:gd name="T35" fmla="*/ 275 h 602"/>
                <a:gd name="T36" fmla="*/ 483 w 904"/>
                <a:gd name="T37" fmla="*/ 281 h 602"/>
                <a:gd name="T38" fmla="*/ 482 w 904"/>
                <a:gd name="T39" fmla="*/ 286 h 602"/>
                <a:gd name="T40" fmla="*/ 421 w 904"/>
                <a:gd name="T41" fmla="*/ 572 h 602"/>
                <a:gd name="T42" fmla="*/ 421 w 904"/>
                <a:gd name="T43" fmla="*/ 193 h 602"/>
                <a:gd name="T44" fmla="*/ 419 w 904"/>
                <a:gd name="T45" fmla="*/ 187 h 602"/>
                <a:gd name="T46" fmla="*/ 415 w 904"/>
                <a:gd name="T47" fmla="*/ 183 h 602"/>
                <a:gd name="T48" fmla="*/ 409 w 904"/>
                <a:gd name="T49" fmla="*/ 181 h 602"/>
                <a:gd name="T50" fmla="*/ 286 w 904"/>
                <a:gd name="T51" fmla="*/ 181 h 602"/>
                <a:gd name="T52" fmla="*/ 281 w 904"/>
                <a:gd name="T53" fmla="*/ 182 h 602"/>
                <a:gd name="T54" fmla="*/ 275 w 904"/>
                <a:gd name="T55" fmla="*/ 185 h 602"/>
                <a:gd name="T56" fmla="*/ 272 w 904"/>
                <a:gd name="T57" fmla="*/ 190 h 602"/>
                <a:gd name="T58" fmla="*/ 271 w 904"/>
                <a:gd name="T59" fmla="*/ 196 h 602"/>
                <a:gd name="T60" fmla="*/ 211 w 904"/>
                <a:gd name="T61" fmla="*/ 572 h 602"/>
                <a:gd name="T62" fmla="*/ 211 w 904"/>
                <a:gd name="T63" fmla="*/ 404 h 602"/>
                <a:gd name="T64" fmla="*/ 209 w 904"/>
                <a:gd name="T65" fmla="*/ 399 h 602"/>
                <a:gd name="T66" fmla="*/ 205 w 904"/>
                <a:gd name="T67" fmla="*/ 394 h 602"/>
                <a:gd name="T68" fmla="*/ 199 w 904"/>
                <a:gd name="T69" fmla="*/ 392 h 602"/>
                <a:gd name="T70" fmla="*/ 76 w 904"/>
                <a:gd name="T71" fmla="*/ 391 h 602"/>
                <a:gd name="T72" fmla="*/ 69 w 904"/>
                <a:gd name="T73" fmla="*/ 392 h 602"/>
                <a:gd name="T74" fmla="*/ 65 w 904"/>
                <a:gd name="T75" fmla="*/ 396 h 602"/>
                <a:gd name="T76" fmla="*/ 62 w 904"/>
                <a:gd name="T77" fmla="*/ 401 h 602"/>
                <a:gd name="T78" fmla="*/ 61 w 904"/>
                <a:gd name="T79" fmla="*/ 406 h 602"/>
                <a:gd name="T80" fmla="*/ 15 w 904"/>
                <a:gd name="T81" fmla="*/ 572 h 602"/>
                <a:gd name="T82" fmla="*/ 9 w 904"/>
                <a:gd name="T83" fmla="*/ 573 h 602"/>
                <a:gd name="T84" fmla="*/ 5 w 904"/>
                <a:gd name="T85" fmla="*/ 577 h 602"/>
                <a:gd name="T86" fmla="*/ 2 w 904"/>
                <a:gd name="T87" fmla="*/ 581 h 602"/>
                <a:gd name="T88" fmla="*/ 0 w 904"/>
                <a:gd name="T89" fmla="*/ 587 h 602"/>
                <a:gd name="T90" fmla="*/ 2 w 904"/>
                <a:gd name="T91" fmla="*/ 593 h 602"/>
                <a:gd name="T92" fmla="*/ 5 w 904"/>
                <a:gd name="T93" fmla="*/ 598 h 602"/>
                <a:gd name="T94" fmla="*/ 9 w 904"/>
                <a:gd name="T95" fmla="*/ 601 h 602"/>
                <a:gd name="T96" fmla="*/ 15 w 904"/>
                <a:gd name="T97" fmla="*/ 602 h 602"/>
                <a:gd name="T98" fmla="*/ 196 w 904"/>
                <a:gd name="T99" fmla="*/ 602 h 602"/>
                <a:gd name="T100" fmla="*/ 406 w 904"/>
                <a:gd name="T101" fmla="*/ 602 h 602"/>
                <a:gd name="T102" fmla="*/ 617 w 904"/>
                <a:gd name="T103" fmla="*/ 602 h 602"/>
                <a:gd name="T104" fmla="*/ 828 w 904"/>
                <a:gd name="T105" fmla="*/ 602 h 602"/>
                <a:gd name="T106" fmla="*/ 891 w 904"/>
                <a:gd name="T107" fmla="*/ 602 h 602"/>
                <a:gd name="T108" fmla="*/ 896 w 904"/>
                <a:gd name="T109" fmla="*/ 600 h 602"/>
                <a:gd name="T110" fmla="*/ 901 w 904"/>
                <a:gd name="T111" fmla="*/ 596 h 602"/>
                <a:gd name="T112" fmla="*/ 903 w 904"/>
                <a:gd name="T113" fmla="*/ 591 h 602"/>
                <a:gd name="T114" fmla="*/ 903 w 904"/>
                <a:gd name="T115" fmla="*/ 584 h 602"/>
                <a:gd name="T116" fmla="*/ 901 w 904"/>
                <a:gd name="T117" fmla="*/ 579 h 602"/>
                <a:gd name="T118" fmla="*/ 896 w 904"/>
                <a:gd name="T119" fmla="*/ 575 h 602"/>
                <a:gd name="T120" fmla="*/ 891 w 904"/>
                <a:gd name="T121" fmla="*/ 572 h 6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904" h="602">
                  <a:moveTo>
                    <a:pt x="889" y="572"/>
                  </a:moveTo>
                  <a:lnTo>
                    <a:pt x="843" y="572"/>
                  </a:lnTo>
                  <a:lnTo>
                    <a:pt x="843" y="16"/>
                  </a:lnTo>
                  <a:lnTo>
                    <a:pt x="843" y="12"/>
                  </a:lnTo>
                  <a:lnTo>
                    <a:pt x="842" y="9"/>
                  </a:lnTo>
                  <a:lnTo>
                    <a:pt x="841" y="7"/>
                  </a:lnTo>
                  <a:lnTo>
                    <a:pt x="838" y="5"/>
                  </a:lnTo>
                  <a:lnTo>
                    <a:pt x="836" y="3"/>
                  </a:lnTo>
                  <a:lnTo>
                    <a:pt x="834" y="2"/>
                  </a:lnTo>
                  <a:lnTo>
                    <a:pt x="831" y="1"/>
                  </a:lnTo>
                  <a:lnTo>
                    <a:pt x="828" y="1"/>
                  </a:lnTo>
                  <a:lnTo>
                    <a:pt x="708" y="0"/>
                  </a:lnTo>
                  <a:lnTo>
                    <a:pt x="704" y="1"/>
                  </a:lnTo>
                  <a:lnTo>
                    <a:pt x="702" y="2"/>
                  </a:lnTo>
                  <a:lnTo>
                    <a:pt x="699" y="3"/>
                  </a:lnTo>
                  <a:lnTo>
                    <a:pt x="697" y="5"/>
                  </a:lnTo>
                  <a:lnTo>
                    <a:pt x="695" y="7"/>
                  </a:lnTo>
                  <a:lnTo>
                    <a:pt x="694" y="9"/>
                  </a:lnTo>
                  <a:lnTo>
                    <a:pt x="693" y="12"/>
                  </a:lnTo>
                  <a:lnTo>
                    <a:pt x="693" y="16"/>
                  </a:lnTo>
                  <a:lnTo>
                    <a:pt x="693" y="572"/>
                  </a:lnTo>
                  <a:lnTo>
                    <a:pt x="632" y="572"/>
                  </a:lnTo>
                  <a:lnTo>
                    <a:pt x="632" y="286"/>
                  </a:lnTo>
                  <a:lnTo>
                    <a:pt x="632" y="283"/>
                  </a:lnTo>
                  <a:lnTo>
                    <a:pt x="631" y="281"/>
                  </a:lnTo>
                  <a:lnTo>
                    <a:pt x="630" y="277"/>
                  </a:lnTo>
                  <a:lnTo>
                    <a:pt x="628" y="275"/>
                  </a:lnTo>
                  <a:lnTo>
                    <a:pt x="626" y="274"/>
                  </a:lnTo>
                  <a:lnTo>
                    <a:pt x="623" y="272"/>
                  </a:lnTo>
                  <a:lnTo>
                    <a:pt x="621" y="271"/>
                  </a:lnTo>
                  <a:lnTo>
                    <a:pt x="617" y="271"/>
                  </a:lnTo>
                  <a:lnTo>
                    <a:pt x="497" y="271"/>
                  </a:lnTo>
                  <a:lnTo>
                    <a:pt x="494" y="271"/>
                  </a:lnTo>
                  <a:lnTo>
                    <a:pt x="491" y="272"/>
                  </a:lnTo>
                  <a:lnTo>
                    <a:pt x="489" y="274"/>
                  </a:lnTo>
                  <a:lnTo>
                    <a:pt x="487" y="275"/>
                  </a:lnTo>
                  <a:lnTo>
                    <a:pt x="484" y="277"/>
                  </a:lnTo>
                  <a:lnTo>
                    <a:pt x="483" y="281"/>
                  </a:lnTo>
                  <a:lnTo>
                    <a:pt x="482" y="283"/>
                  </a:lnTo>
                  <a:lnTo>
                    <a:pt x="482" y="286"/>
                  </a:lnTo>
                  <a:lnTo>
                    <a:pt x="482" y="572"/>
                  </a:lnTo>
                  <a:lnTo>
                    <a:pt x="421" y="572"/>
                  </a:lnTo>
                  <a:lnTo>
                    <a:pt x="421" y="196"/>
                  </a:lnTo>
                  <a:lnTo>
                    <a:pt x="421" y="193"/>
                  </a:lnTo>
                  <a:lnTo>
                    <a:pt x="420" y="190"/>
                  </a:lnTo>
                  <a:lnTo>
                    <a:pt x="419" y="187"/>
                  </a:lnTo>
                  <a:lnTo>
                    <a:pt x="417" y="185"/>
                  </a:lnTo>
                  <a:lnTo>
                    <a:pt x="415" y="183"/>
                  </a:lnTo>
                  <a:lnTo>
                    <a:pt x="413" y="182"/>
                  </a:lnTo>
                  <a:lnTo>
                    <a:pt x="409" y="181"/>
                  </a:lnTo>
                  <a:lnTo>
                    <a:pt x="406" y="181"/>
                  </a:lnTo>
                  <a:lnTo>
                    <a:pt x="286" y="181"/>
                  </a:lnTo>
                  <a:lnTo>
                    <a:pt x="283" y="181"/>
                  </a:lnTo>
                  <a:lnTo>
                    <a:pt x="281" y="182"/>
                  </a:lnTo>
                  <a:lnTo>
                    <a:pt x="277" y="183"/>
                  </a:lnTo>
                  <a:lnTo>
                    <a:pt x="275" y="185"/>
                  </a:lnTo>
                  <a:lnTo>
                    <a:pt x="273" y="187"/>
                  </a:lnTo>
                  <a:lnTo>
                    <a:pt x="272" y="190"/>
                  </a:lnTo>
                  <a:lnTo>
                    <a:pt x="271" y="193"/>
                  </a:lnTo>
                  <a:lnTo>
                    <a:pt x="271" y="196"/>
                  </a:lnTo>
                  <a:lnTo>
                    <a:pt x="271" y="572"/>
                  </a:lnTo>
                  <a:lnTo>
                    <a:pt x="211" y="572"/>
                  </a:lnTo>
                  <a:lnTo>
                    <a:pt x="211" y="406"/>
                  </a:lnTo>
                  <a:lnTo>
                    <a:pt x="211" y="404"/>
                  </a:lnTo>
                  <a:lnTo>
                    <a:pt x="210" y="401"/>
                  </a:lnTo>
                  <a:lnTo>
                    <a:pt x="209" y="399"/>
                  </a:lnTo>
                  <a:lnTo>
                    <a:pt x="207" y="396"/>
                  </a:lnTo>
                  <a:lnTo>
                    <a:pt x="205" y="394"/>
                  </a:lnTo>
                  <a:lnTo>
                    <a:pt x="201" y="393"/>
                  </a:lnTo>
                  <a:lnTo>
                    <a:pt x="199" y="392"/>
                  </a:lnTo>
                  <a:lnTo>
                    <a:pt x="196" y="391"/>
                  </a:lnTo>
                  <a:lnTo>
                    <a:pt x="76" y="391"/>
                  </a:lnTo>
                  <a:lnTo>
                    <a:pt x="73" y="392"/>
                  </a:lnTo>
                  <a:lnTo>
                    <a:pt x="69" y="392"/>
                  </a:lnTo>
                  <a:lnTo>
                    <a:pt x="67" y="394"/>
                  </a:lnTo>
                  <a:lnTo>
                    <a:pt x="65" y="396"/>
                  </a:lnTo>
                  <a:lnTo>
                    <a:pt x="63" y="399"/>
                  </a:lnTo>
                  <a:lnTo>
                    <a:pt x="62" y="401"/>
                  </a:lnTo>
                  <a:lnTo>
                    <a:pt x="61" y="404"/>
                  </a:lnTo>
                  <a:lnTo>
                    <a:pt x="61" y="406"/>
                  </a:lnTo>
                  <a:lnTo>
                    <a:pt x="61" y="572"/>
                  </a:lnTo>
                  <a:lnTo>
                    <a:pt x="15" y="572"/>
                  </a:lnTo>
                  <a:lnTo>
                    <a:pt x="13" y="572"/>
                  </a:lnTo>
                  <a:lnTo>
                    <a:pt x="9" y="573"/>
                  </a:lnTo>
                  <a:lnTo>
                    <a:pt x="7" y="575"/>
                  </a:lnTo>
                  <a:lnTo>
                    <a:pt x="5" y="577"/>
                  </a:lnTo>
                  <a:lnTo>
                    <a:pt x="3" y="579"/>
                  </a:lnTo>
                  <a:lnTo>
                    <a:pt x="2" y="581"/>
                  </a:lnTo>
                  <a:lnTo>
                    <a:pt x="1" y="584"/>
                  </a:lnTo>
                  <a:lnTo>
                    <a:pt x="0" y="587"/>
                  </a:lnTo>
                  <a:lnTo>
                    <a:pt x="1" y="591"/>
                  </a:lnTo>
                  <a:lnTo>
                    <a:pt x="2" y="593"/>
                  </a:lnTo>
                  <a:lnTo>
                    <a:pt x="3" y="596"/>
                  </a:lnTo>
                  <a:lnTo>
                    <a:pt x="5" y="598"/>
                  </a:lnTo>
                  <a:lnTo>
                    <a:pt x="7" y="600"/>
                  </a:lnTo>
                  <a:lnTo>
                    <a:pt x="9" y="601"/>
                  </a:lnTo>
                  <a:lnTo>
                    <a:pt x="13" y="602"/>
                  </a:lnTo>
                  <a:lnTo>
                    <a:pt x="15" y="602"/>
                  </a:lnTo>
                  <a:lnTo>
                    <a:pt x="76" y="602"/>
                  </a:lnTo>
                  <a:lnTo>
                    <a:pt x="196" y="602"/>
                  </a:lnTo>
                  <a:lnTo>
                    <a:pt x="286" y="602"/>
                  </a:lnTo>
                  <a:lnTo>
                    <a:pt x="406" y="602"/>
                  </a:lnTo>
                  <a:lnTo>
                    <a:pt x="497" y="602"/>
                  </a:lnTo>
                  <a:lnTo>
                    <a:pt x="617" y="602"/>
                  </a:lnTo>
                  <a:lnTo>
                    <a:pt x="708" y="602"/>
                  </a:lnTo>
                  <a:lnTo>
                    <a:pt x="828" y="602"/>
                  </a:lnTo>
                  <a:lnTo>
                    <a:pt x="889" y="602"/>
                  </a:lnTo>
                  <a:lnTo>
                    <a:pt x="891" y="602"/>
                  </a:lnTo>
                  <a:lnTo>
                    <a:pt x="894" y="601"/>
                  </a:lnTo>
                  <a:lnTo>
                    <a:pt x="896" y="600"/>
                  </a:lnTo>
                  <a:lnTo>
                    <a:pt x="898" y="598"/>
                  </a:lnTo>
                  <a:lnTo>
                    <a:pt x="901" y="596"/>
                  </a:lnTo>
                  <a:lnTo>
                    <a:pt x="902" y="593"/>
                  </a:lnTo>
                  <a:lnTo>
                    <a:pt x="903" y="591"/>
                  </a:lnTo>
                  <a:lnTo>
                    <a:pt x="904" y="587"/>
                  </a:lnTo>
                  <a:lnTo>
                    <a:pt x="903" y="584"/>
                  </a:lnTo>
                  <a:lnTo>
                    <a:pt x="902" y="581"/>
                  </a:lnTo>
                  <a:lnTo>
                    <a:pt x="901" y="579"/>
                  </a:lnTo>
                  <a:lnTo>
                    <a:pt x="898" y="577"/>
                  </a:lnTo>
                  <a:lnTo>
                    <a:pt x="896" y="575"/>
                  </a:lnTo>
                  <a:lnTo>
                    <a:pt x="894" y="573"/>
                  </a:lnTo>
                  <a:lnTo>
                    <a:pt x="891" y="572"/>
                  </a:lnTo>
                  <a:lnTo>
                    <a:pt x="889" y="57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33" name="Freeform 373">
              <a:extLst>
                <a:ext uri="{FF2B5EF4-FFF2-40B4-BE49-F238E27FC236}">
                  <a16:creationId xmlns:a16="http://schemas.microsoft.com/office/drawing/2014/main" id="{6AA1356D-8F1B-4281-BEC5-5B4EBF7467B1}"/>
                </a:ext>
              </a:extLst>
            </p:cNvPr>
            <p:cNvSpPr>
              <a:spLocks/>
            </p:cNvSpPr>
            <p:nvPr/>
          </p:nvSpPr>
          <p:spPr bwMode="auto">
            <a:xfrm>
              <a:off x="4338638" y="2492375"/>
              <a:ext cx="252413" cy="157163"/>
            </a:xfrm>
            <a:custGeom>
              <a:avLst/>
              <a:gdLst>
                <a:gd name="T0" fmla="*/ 77 w 797"/>
                <a:gd name="T1" fmla="*/ 494 h 497"/>
                <a:gd name="T2" fmla="*/ 97 w 797"/>
                <a:gd name="T3" fmla="*/ 483 h 497"/>
                <a:gd name="T4" fmla="*/ 112 w 797"/>
                <a:gd name="T5" fmla="*/ 466 h 497"/>
                <a:gd name="T6" fmla="*/ 120 w 797"/>
                <a:gd name="T7" fmla="*/ 443 h 497"/>
                <a:gd name="T8" fmla="*/ 116 w 797"/>
                <a:gd name="T9" fmla="*/ 416 h 497"/>
                <a:gd name="T10" fmla="*/ 267 w 797"/>
                <a:gd name="T11" fmla="*/ 298 h 497"/>
                <a:gd name="T12" fmla="*/ 300 w 797"/>
                <a:gd name="T13" fmla="*/ 299 h 497"/>
                <a:gd name="T14" fmla="*/ 325 w 797"/>
                <a:gd name="T15" fmla="*/ 287 h 497"/>
                <a:gd name="T16" fmla="*/ 451 w 797"/>
                <a:gd name="T17" fmla="*/ 327 h 497"/>
                <a:gd name="T18" fmla="*/ 454 w 797"/>
                <a:gd name="T19" fmla="*/ 349 h 497"/>
                <a:gd name="T20" fmla="*/ 464 w 797"/>
                <a:gd name="T21" fmla="*/ 369 h 497"/>
                <a:gd name="T22" fmla="*/ 482 w 797"/>
                <a:gd name="T23" fmla="*/ 384 h 497"/>
                <a:gd name="T24" fmla="*/ 505 w 797"/>
                <a:gd name="T25" fmla="*/ 391 h 497"/>
                <a:gd name="T26" fmla="*/ 529 w 797"/>
                <a:gd name="T27" fmla="*/ 389 h 497"/>
                <a:gd name="T28" fmla="*/ 550 w 797"/>
                <a:gd name="T29" fmla="*/ 378 h 497"/>
                <a:gd name="T30" fmla="*/ 564 w 797"/>
                <a:gd name="T31" fmla="*/ 360 h 497"/>
                <a:gd name="T32" fmla="*/ 571 w 797"/>
                <a:gd name="T33" fmla="*/ 337 h 497"/>
                <a:gd name="T34" fmla="*/ 565 w 797"/>
                <a:gd name="T35" fmla="*/ 304 h 497"/>
                <a:gd name="T36" fmla="*/ 724 w 797"/>
                <a:gd name="T37" fmla="*/ 119 h 497"/>
                <a:gd name="T38" fmla="*/ 750 w 797"/>
                <a:gd name="T39" fmla="*/ 119 h 497"/>
                <a:gd name="T40" fmla="*/ 771 w 797"/>
                <a:gd name="T41" fmla="*/ 110 h 497"/>
                <a:gd name="T42" fmla="*/ 787 w 797"/>
                <a:gd name="T43" fmla="*/ 94 h 497"/>
                <a:gd name="T44" fmla="*/ 796 w 797"/>
                <a:gd name="T45" fmla="*/ 72 h 497"/>
                <a:gd name="T46" fmla="*/ 796 w 797"/>
                <a:gd name="T47" fmla="*/ 48 h 497"/>
                <a:gd name="T48" fmla="*/ 787 w 797"/>
                <a:gd name="T49" fmla="*/ 27 h 497"/>
                <a:gd name="T50" fmla="*/ 771 w 797"/>
                <a:gd name="T51" fmla="*/ 10 h 497"/>
                <a:gd name="T52" fmla="*/ 750 w 797"/>
                <a:gd name="T53" fmla="*/ 1 h 497"/>
                <a:gd name="T54" fmla="*/ 725 w 797"/>
                <a:gd name="T55" fmla="*/ 1 h 497"/>
                <a:gd name="T56" fmla="*/ 703 w 797"/>
                <a:gd name="T57" fmla="*/ 10 h 497"/>
                <a:gd name="T58" fmla="*/ 687 w 797"/>
                <a:gd name="T59" fmla="*/ 27 h 497"/>
                <a:gd name="T60" fmla="*/ 678 w 797"/>
                <a:gd name="T61" fmla="*/ 48 h 497"/>
                <a:gd name="T62" fmla="*/ 680 w 797"/>
                <a:gd name="T63" fmla="*/ 79 h 497"/>
                <a:gd name="T64" fmla="*/ 531 w 797"/>
                <a:gd name="T65" fmla="*/ 275 h 497"/>
                <a:gd name="T66" fmla="*/ 504 w 797"/>
                <a:gd name="T67" fmla="*/ 272 h 497"/>
                <a:gd name="T68" fmla="*/ 478 w 797"/>
                <a:gd name="T69" fmla="*/ 281 h 497"/>
                <a:gd name="T70" fmla="*/ 345 w 797"/>
                <a:gd name="T71" fmla="*/ 248 h 497"/>
                <a:gd name="T72" fmla="*/ 344 w 797"/>
                <a:gd name="T73" fmla="*/ 229 h 497"/>
                <a:gd name="T74" fmla="*/ 336 w 797"/>
                <a:gd name="T75" fmla="*/ 207 h 497"/>
                <a:gd name="T76" fmla="*/ 319 w 797"/>
                <a:gd name="T77" fmla="*/ 191 h 497"/>
                <a:gd name="T78" fmla="*/ 298 w 797"/>
                <a:gd name="T79" fmla="*/ 181 h 497"/>
                <a:gd name="T80" fmla="*/ 273 w 797"/>
                <a:gd name="T81" fmla="*/ 181 h 497"/>
                <a:gd name="T82" fmla="*/ 252 w 797"/>
                <a:gd name="T83" fmla="*/ 191 h 497"/>
                <a:gd name="T84" fmla="*/ 236 w 797"/>
                <a:gd name="T85" fmla="*/ 207 h 497"/>
                <a:gd name="T86" fmla="*/ 226 w 797"/>
                <a:gd name="T87" fmla="*/ 229 h 497"/>
                <a:gd name="T88" fmla="*/ 227 w 797"/>
                <a:gd name="T89" fmla="*/ 254 h 497"/>
                <a:gd name="T90" fmla="*/ 86 w 797"/>
                <a:gd name="T91" fmla="*/ 382 h 497"/>
                <a:gd name="T92" fmla="*/ 53 w 797"/>
                <a:gd name="T93" fmla="*/ 377 h 497"/>
                <a:gd name="T94" fmla="*/ 31 w 797"/>
                <a:gd name="T95" fmla="*/ 383 h 497"/>
                <a:gd name="T96" fmla="*/ 13 w 797"/>
                <a:gd name="T97" fmla="*/ 398 h 497"/>
                <a:gd name="T98" fmla="*/ 2 w 797"/>
                <a:gd name="T99" fmla="*/ 419 h 497"/>
                <a:gd name="T100" fmla="*/ 0 w 797"/>
                <a:gd name="T101" fmla="*/ 443 h 497"/>
                <a:gd name="T102" fmla="*/ 6 w 797"/>
                <a:gd name="T103" fmla="*/ 466 h 497"/>
                <a:gd name="T104" fmla="*/ 21 w 797"/>
                <a:gd name="T105" fmla="*/ 483 h 497"/>
                <a:gd name="T106" fmla="*/ 42 w 797"/>
                <a:gd name="T107" fmla="*/ 494 h 4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797" h="497">
                  <a:moveTo>
                    <a:pt x="60" y="497"/>
                  </a:moveTo>
                  <a:lnTo>
                    <a:pt x="65" y="497"/>
                  </a:lnTo>
                  <a:lnTo>
                    <a:pt x="72" y="496"/>
                  </a:lnTo>
                  <a:lnTo>
                    <a:pt x="77" y="494"/>
                  </a:lnTo>
                  <a:lnTo>
                    <a:pt x="83" y="493"/>
                  </a:lnTo>
                  <a:lnTo>
                    <a:pt x="89" y="489"/>
                  </a:lnTo>
                  <a:lnTo>
                    <a:pt x="93" y="486"/>
                  </a:lnTo>
                  <a:lnTo>
                    <a:pt x="97" y="483"/>
                  </a:lnTo>
                  <a:lnTo>
                    <a:pt x="102" y="480"/>
                  </a:lnTo>
                  <a:lnTo>
                    <a:pt x="106" y="475"/>
                  </a:lnTo>
                  <a:lnTo>
                    <a:pt x="109" y="470"/>
                  </a:lnTo>
                  <a:lnTo>
                    <a:pt x="112" y="466"/>
                  </a:lnTo>
                  <a:lnTo>
                    <a:pt x="115" y="460"/>
                  </a:lnTo>
                  <a:lnTo>
                    <a:pt x="117" y="455"/>
                  </a:lnTo>
                  <a:lnTo>
                    <a:pt x="119" y="449"/>
                  </a:lnTo>
                  <a:lnTo>
                    <a:pt x="120" y="443"/>
                  </a:lnTo>
                  <a:lnTo>
                    <a:pt x="120" y="437"/>
                  </a:lnTo>
                  <a:lnTo>
                    <a:pt x="119" y="429"/>
                  </a:lnTo>
                  <a:lnTo>
                    <a:pt x="118" y="423"/>
                  </a:lnTo>
                  <a:lnTo>
                    <a:pt x="116" y="416"/>
                  </a:lnTo>
                  <a:lnTo>
                    <a:pt x="114" y="410"/>
                  </a:lnTo>
                  <a:lnTo>
                    <a:pt x="251" y="290"/>
                  </a:lnTo>
                  <a:lnTo>
                    <a:pt x="259" y="295"/>
                  </a:lnTo>
                  <a:lnTo>
                    <a:pt x="267" y="298"/>
                  </a:lnTo>
                  <a:lnTo>
                    <a:pt x="277" y="301"/>
                  </a:lnTo>
                  <a:lnTo>
                    <a:pt x="285" y="302"/>
                  </a:lnTo>
                  <a:lnTo>
                    <a:pt x="293" y="301"/>
                  </a:lnTo>
                  <a:lnTo>
                    <a:pt x="300" y="299"/>
                  </a:lnTo>
                  <a:lnTo>
                    <a:pt x="307" y="297"/>
                  </a:lnTo>
                  <a:lnTo>
                    <a:pt x="313" y="294"/>
                  </a:lnTo>
                  <a:lnTo>
                    <a:pt x="318" y="291"/>
                  </a:lnTo>
                  <a:lnTo>
                    <a:pt x="325" y="287"/>
                  </a:lnTo>
                  <a:lnTo>
                    <a:pt x="329" y="282"/>
                  </a:lnTo>
                  <a:lnTo>
                    <a:pt x="333" y="277"/>
                  </a:lnTo>
                  <a:lnTo>
                    <a:pt x="451" y="324"/>
                  </a:lnTo>
                  <a:lnTo>
                    <a:pt x="451" y="327"/>
                  </a:lnTo>
                  <a:lnTo>
                    <a:pt x="451" y="332"/>
                  </a:lnTo>
                  <a:lnTo>
                    <a:pt x="451" y="337"/>
                  </a:lnTo>
                  <a:lnTo>
                    <a:pt x="452" y="343"/>
                  </a:lnTo>
                  <a:lnTo>
                    <a:pt x="454" y="349"/>
                  </a:lnTo>
                  <a:lnTo>
                    <a:pt x="456" y="354"/>
                  </a:lnTo>
                  <a:lnTo>
                    <a:pt x="458" y="360"/>
                  </a:lnTo>
                  <a:lnTo>
                    <a:pt x="461" y="365"/>
                  </a:lnTo>
                  <a:lnTo>
                    <a:pt x="464" y="369"/>
                  </a:lnTo>
                  <a:lnTo>
                    <a:pt x="469" y="374"/>
                  </a:lnTo>
                  <a:lnTo>
                    <a:pt x="473" y="378"/>
                  </a:lnTo>
                  <a:lnTo>
                    <a:pt x="477" y="381"/>
                  </a:lnTo>
                  <a:lnTo>
                    <a:pt x="482" y="384"/>
                  </a:lnTo>
                  <a:lnTo>
                    <a:pt x="488" y="386"/>
                  </a:lnTo>
                  <a:lnTo>
                    <a:pt x="493" y="389"/>
                  </a:lnTo>
                  <a:lnTo>
                    <a:pt x="499" y="391"/>
                  </a:lnTo>
                  <a:lnTo>
                    <a:pt x="505" y="391"/>
                  </a:lnTo>
                  <a:lnTo>
                    <a:pt x="511" y="392"/>
                  </a:lnTo>
                  <a:lnTo>
                    <a:pt x="518" y="391"/>
                  </a:lnTo>
                  <a:lnTo>
                    <a:pt x="523" y="391"/>
                  </a:lnTo>
                  <a:lnTo>
                    <a:pt x="529" y="389"/>
                  </a:lnTo>
                  <a:lnTo>
                    <a:pt x="535" y="386"/>
                  </a:lnTo>
                  <a:lnTo>
                    <a:pt x="540" y="384"/>
                  </a:lnTo>
                  <a:lnTo>
                    <a:pt x="545" y="381"/>
                  </a:lnTo>
                  <a:lnTo>
                    <a:pt x="550" y="378"/>
                  </a:lnTo>
                  <a:lnTo>
                    <a:pt x="553" y="374"/>
                  </a:lnTo>
                  <a:lnTo>
                    <a:pt x="558" y="369"/>
                  </a:lnTo>
                  <a:lnTo>
                    <a:pt x="561" y="365"/>
                  </a:lnTo>
                  <a:lnTo>
                    <a:pt x="564" y="360"/>
                  </a:lnTo>
                  <a:lnTo>
                    <a:pt x="567" y="354"/>
                  </a:lnTo>
                  <a:lnTo>
                    <a:pt x="568" y="349"/>
                  </a:lnTo>
                  <a:lnTo>
                    <a:pt x="570" y="343"/>
                  </a:lnTo>
                  <a:lnTo>
                    <a:pt x="571" y="337"/>
                  </a:lnTo>
                  <a:lnTo>
                    <a:pt x="571" y="332"/>
                  </a:lnTo>
                  <a:lnTo>
                    <a:pt x="570" y="322"/>
                  </a:lnTo>
                  <a:lnTo>
                    <a:pt x="568" y="312"/>
                  </a:lnTo>
                  <a:lnTo>
                    <a:pt x="565" y="304"/>
                  </a:lnTo>
                  <a:lnTo>
                    <a:pt x="560" y="296"/>
                  </a:lnTo>
                  <a:lnTo>
                    <a:pt x="711" y="114"/>
                  </a:lnTo>
                  <a:lnTo>
                    <a:pt x="717" y="117"/>
                  </a:lnTo>
                  <a:lnTo>
                    <a:pt x="724" y="119"/>
                  </a:lnTo>
                  <a:lnTo>
                    <a:pt x="730" y="120"/>
                  </a:lnTo>
                  <a:lnTo>
                    <a:pt x="737" y="120"/>
                  </a:lnTo>
                  <a:lnTo>
                    <a:pt x="743" y="120"/>
                  </a:lnTo>
                  <a:lnTo>
                    <a:pt x="750" y="119"/>
                  </a:lnTo>
                  <a:lnTo>
                    <a:pt x="755" y="118"/>
                  </a:lnTo>
                  <a:lnTo>
                    <a:pt x="760" y="116"/>
                  </a:lnTo>
                  <a:lnTo>
                    <a:pt x="766" y="113"/>
                  </a:lnTo>
                  <a:lnTo>
                    <a:pt x="771" y="110"/>
                  </a:lnTo>
                  <a:lnTo>
                    <a:pt x="775" y="106"/>
                  </a:lnTo>
                  <a:lnTo>
                    <a:pt x="780" y="103"/>
                  </a:lnTo>
                  <a:lnTo>
                    <a:pt x="784" y="99"/>
                  </a:lnTo>
                  <a:lnTo>
                    <a:pt x="787" y="94"/>
                  </a:lnTo>
                  <a:lnTo>
                    <a:pt x="790" y="89"/>
                  </a:lnTo>
                  <a:lnTo>
                    <a:pt x="792" y="84"/>
                  </a:lnTo>
                  <a:lnTo>
                    <a:pt x="795" y="79"/>
                  </a:lnTo>
                  <a:lnTo>
                    <a:pt x="796" y="72"/>
                  </a:lnTo>
                  <a:lnTo>
                    <a:pt x="797" y="67"/>
                  </a:lnTo>
                  <a:lnTo>
                    <a:pt x="797" y="60"/>
                  </a:lnTo>
                  <a:lnTo>
                    <a:pt x="797" y="54"/>
                  </a:lnTo>
                  <a:lnTo>
                    <a:pt x="796" y="48"/>
                  </a:lnTo>
                  <a:lnTo>
                    <a:pt x="795" y="42"/>
                  </a:lnTo>
                  <a:lnTo>
                    <a:pt x="792" y="37"/>
                  </a:lnTo>
                  <a:lnTo>
                    <a:pt x="790" y="31"/>
                  </a:lnTo>
                  <a:lnTo>
                    <a:pt x="787" y="27"/>
                  </a:lnTo>
                  <a:lnTo>
                    <a:pt x="784" y="22"/>
                  </a:lnTo>
                  <a:lnTo>
                    <a:pt x="780" y="17"/>
                  </a:lnTo>
                  <a:lnTo>
                    <a:pt x="775" y="14"/>
                  </a:lnTo>
                  <a:lnTo>
                    <a:pt x="771" y="10"/>
                  </a:lnTo>
                  <a:lnTo>
                    <a:pt x="766" y="8"/>
                  </a:lnTo>
                  <a:lnTo>
                    <a:pt x="760" y="5"/>
                  </a:lnTo>
                  <a:lnTo>
                    <a:pt x="755" y="2"/>
                  </a:lnTo>
                  <a:lnTo>
                    <a:pt x="750" y="1"/>
                  </a:lnTo>
                  <a:lnTo>
                    <a:pt x="743" y="0"/>
                  </a:lnTo>
                  <a:lnTo>
                    <a:pt x="737" y="0"/>
                  </a:lnTo>
                  <a:lnTo>
                    <a:pt x="731" y="0"/>
                  </a:lnTo>
                  <a:lnTo>
                    <a:pt x="725" y="1"/>
                  </a:lnTo>
                  <a:lnTo>
                    <a:pt x="719" y="2"/>
                  </a:lnTo>
                  <a:lnTo>
                    <a:pt x="713" y="5"/>
                  </a:lnTo>
                  <a:lnTo>
                    <a:pt x="709" y="8"/>
                  </a:lnTo>
                  <a:lnTo>
                    <a:pt x="703" y="10"/>
                  </a:lnTo>
                  <a:lnTo>
                    <a:pt x="699" y="14"/>
                  </a:lnTo>
                  <a:lnTo>
                    <a:pt x="695" y="17"/>
                  </a:lnTo>
                  <a:lnTo>
                    <a:pt x="691" y="22"/>
                  </a:lnTo>
                  <a:lnTo>
                    <a:pt x="687" y="27"/>
                  </a:lnTo>
                  <a:lnTo>
                    <a:pt x="684" y="31"/>
                  </a:lnTo>
                  <a:lnTo>
                    <a:pt x="682" y="37"/>
                  </a:lnTo>
                  <a:lnTo>
                    <a:pt x="680" y="42"/>
                  </a:lnTo>
                  <a:lnTo>
                    <a:pt x="678" y="48"/>
                  </a:lnTo>
                  <a:lnTo>
                    <a:pt x="677" y="54"/>
                  </a:lnTo>
                  <a:lnTo>
                    <a:pt x="677" y="60"/>
                  </a:lnTo>
                  <a:lnTo>
                    <a:pt x="678" y="70"/>
                  </a:lnTo>
                  <a:lnTo>
                    <a:pt x="680" y="79"/>
                  </a:lnTo>
                  <a:lnTo>
                    <a:pt x="683" y="87"/>
                  </a:lnTo>
                  <a:lnTo>
                    <a:pt x="688" y="96"/>
                  </a:lnTo>
                  <a:lnTo>
                    <a:pt x="537" y="277"/>
                  </a:lnTo>
                  <a:lnTo>
                    <a:pt x="531" y="275"/>
                  </a:lnTo>
                  <a:lnTo>
                    <a:pt x="524" y="273"/>
                  </a:lnTo>
                  <a:lnTo>
                    <a:pt x="518" y="272"/>
                  </a:lnTo>
                  <a:lnTo>
                    <a:pt x="511" y="271"/>
                  </a:lnTo>
                  <a:lnTo>
                    <a:pt x="504" y="272"/>
                  </a:lnTo>
                  <a:lnTo>
                    <a:pt x="496" y="273"/>
                  </a:lnTo>
                  <a:lnTo>
                    <a:pt x="490" y="275"/>
                  </a:lnTo>
                  <a:lnTo>
                    <a:pt x="484" y="278"/>
                  </a:lnTo>
                  <a:lnTo>
                    <a:pt x="478" y="281"/>
                  </a:lnTo>
                  <a:lnTo>
                    <a:pt x="472" y="286"/>
                  </a:lnTo>
                  <a:lnTo>
                    <a:pt x="467" y="291"/>
                  </a:lnTo>
                  <a:lnTo>
                    <a:pt x="463" y="295"/>
                  </a:lnTo>
                  <a:lnTo>
                    <a:pt x="345" y="248"/>
                  </a:lnTo>
                  <a:lnTo>
                    <a:pt x="345" y="245"/>
                  </a:lnTo>
                  <a:lnTo>
                    <a:pt x="345" y="240"/>
                  </a:lnTo>
                  <a:lnTo>
                    <a:pt x="345" y="235"/>
                  </a:lnTo>
                  <a:lnTo>
                    <a:pt x="344" y="229"/>
                  </a:lnTo>
                  <a:lnTo>
                    <a:pt x="343" y="223"/>
                  </a:lnTo>
                  <a:lnTo>
                    <a:pt x="341" y="218"/>
                  </a:lnTo>
                  <a:lnTo>
                    <a:pt x="339" y="213"/>
                  </a:lnTo>
                  <a:lnTo>
                    <a:pt x="336" y="207"/>
                  </a:lnTo>
                  <a:lnTo>
                    <a:pt x="332" y="203"/>
                  </a:lnTo>
                  <a:lnTo>
                    <a:pt x="328" y="199"/>
                  </a:lnTo>
                  <a:lnTo>
                    <a:pt x="324" y="194"/>
                  </a:lnTo>
                  <a:lnTo>
                    <a:pt x="319" y="191"/>
                  </a:lnTo>
                  <a:lnTo>
                    <a:pt x="314" y="188"/>
                  </a:lnTo>
                  <a:lnTo>
                    <a:pt x="309" y="186"/>
                  </a:lnTo>
                  <a:lnTo>
                    <a:pt x="303" y="184"/>
                  </a:lnTo>
                  <a:lnTo>
                    <a:pt x="298" y="181"/>
                  </a:lnTo>
                  <a:lnTo>
                    <a:pt x="292" y="181"/>
                  </a:lnTo>
                  <a:lnTo>
                    <a:pt x="285" y="180"/>
                  </a:lnTo>
                  <a:lnTo>
                    <a:pt x="280" y="181"/>
                  </a:lnTo>
                  <a:lnTo>
                    <a:pt x="273" y="181"/>
                  </a:lnTo>
                  <a:lnTo>
                    <a:pt x="268" y="184"/>
                  </a:lnTo>
                  <a:lnTo>
                    <a:pt x="262" y="186"/>
                  </a:lnTo>
                  <a:lnTo>
                    <a:pt x="257" y="188"/>
                  </a:lnTo>
                  <a:lnTo>
                    <a:pt x="252" y="191"/>
                  </a:lnTo>
                  <a:lnTo>
                    <a:pt x="248" y="194"/>
                  </a:lnTo>
                  <a:lnTo>
                    <a:pt x="243" y="199"/>
                  </a:lnTo>
                  <a:lnTo>
                    <a:pt x="239" y="203"/>
                  </a:lnTo>
                  <a:lnTo>
                    <a:pt x="236" y="207"/>
                  </a:lnTo>
                  <a:lnTo>
                    <a:pt x="233" y="213"/>
                  </a:lnTo>
                  <a:lnTo>
                    <a:pt x="230" y="218"/>
                  </a:lnTo>
                  <a:lnTo>
                    <a:pt x="228" y="223"/>
                  </a:lnTo>
                  <a:lnTo>
                    <a:pt x="226" y="229"/>
                  </a:lnTo>
                  <a:lnTo>
                    <a:pt x="225" y="235"/>
                  </a:lnTo>
                  <a:lnTo>
                    <a:pt x="225" y="240"/>
                  </a:lnTo>
                  <a:lnTo>
                    <a:pt x="226" y="248"/>
                  </a:lnTo>
                  <a:lnTo>
                    <a:pt x="227" y="254"/>
                  </a:lnTo>
                  <a:lnTo>
                    <a:pt x="229" y="261"/>
                  </a:lnTo>
                  <a:lnTo>
                    <a:pt x="231" y="267"/>
                  </a:lnTo>
                  <a:lnTo>
                    <a:pt x="94" y="387"/>
                  </a:lnTo>
                  <a:lnTo>
                    <a:pt x="86" y="382"/>
                  </a:lnTo>
                  <a:lnTo>
                    <a:pt x="78" y="379"/>
                  </a:lnTo>
                  <a:lnTo>
                    <a:pt x="68" y="377"/>
                  </a:lnTo>
                  <a:lnTo>
                    <a:pt x="60" y="377"/>
                  </a:lnTo>
                  <a:lnTo>
                    <a:pt x="53" y="377"/>
                  </a:lnTo>
                  <a:lnTo>
                    <a:pt x="47" y="378"/>
                  </a:lnTo>
                  <a:lnTo>
                    <a:pt x="42" y="379"/>
                  </a:lnTo>
                  <a:lnTo>
                    <a:pt x="36" y="381"/>
                  </a:lnTo>
                  <a:lnTo>
                    <a:pt x="31" y="383"/>
                  </a:lnTo>
                  <a:lnTo>
                    <a:pt x="26" y="386"/>
                  </a:lnTo>
                  <a:lnTo>
                    <a:pt x="21" y="391"/>
                  </a:lnTo>
                  <a:lnTo>
                    <a:pt x="17" y="394"/>
                  </a:lnTo>
                  <a:lnTo>
                    <a:pt x="13" y="398"/>
                  </a:lnTo>
                  <a:lnTo>
                    <a:pt x="9" y="402"/>
                  </a:lnTo>
                  <a:lnTo>
                    <a:pt x="6" y="408"/>
                  </a:lnTo>
                  <a:lnTo>
                    <a:pt x="4" y="413"/>
                  </a:lnTo>
                  <a:lnTo>
                    <a:pt x="2" y="419"/>
                  </a:lnTo>
                  <a:lnTo>
                    <a:pt x="1" y="425"/>
                  </a:lnTo>
                  <a:lnTo>
                    <a:pt x="0" y="430"/>
                  </a:lnTo>
                  <a:lnTo>
                    <a:pt x="0" y="437"/>
                  </a:lnTo>
                  <a:lnTo>
                    <a:pt x="0" y="443"/>
                  </a:lnTo>
                  <a:lnTo>
                    <a:pt x="1" y="449"/>
                  </a:lnTo>
                  <a:lnTo>
                    <a:pt x="2" y="455"/>
                  </a:lnTo>
                  <a:lnTo>
                    <a:pt x="4" y="460"/>
                  </a:lnTo>
                  <a:lnTo>
                    <a:pt x="6" y="466"/>
                  </a:lnTo>
                  <a:lnTo>
                    <a:pt x="9" y="470"/>
                  </a:lnTo>
                  <a:lnTo>
                    <a:pt x="13" y="475"/>
                  </a:lnTo>
                  <a:lnTo>
                    <a:pt x="17" y="480"/>
                  </a:lnTo>
                  <a:lnTo>
                    <a:pt x="21" y="483"/>
                  </a:lnTo>
                  <a:lnTo>
                    <a:pt x="26" y="486"/>
                  </a:lnTo>
                  <a:lnTo>
                    <a:pt x="31" y="489"/>
                  </a:lnTo>
                  <a:lnTo>
                    <a:pt x="36" y="493"/>
                  </a:lnTo>
                  <a:lnTo>
                    <a:pt x="42" y="494"/>
                  </a:lnTo>
                  <a:lnTo>
                    <a:pt x="47" y="496"/>
                  </a:lnTo>
                  <a:lnTo>
                    <a:pt x="53" y="497"/>
                  </a:lnTo>
                  <a:lnTo>
                    <a:pt x="60" y="49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35" name="Freeform 4665" descr="Icon of graph. ">
            <a:extLst>
              <a:ext uri="{FF2B5EF4-FFF2-40B4-BE49-F238E27FC236}">
                <a16:creationId xmlns:a16="http://schemas.microsoft.com/office/drawing/2014/main" id="{557E39B2-E017-4E5C-B53E-DDE3B9D4C92C}"/>
              </a:ext>
            </a:extLst>
          </p:cNvPr>
          <p:cNvSpPr>
            <a:spLocks/>
          </p:cNvSpPr>
          <p:nvPr/>
        </p:nvSpPr>
        <p:spPr bwMode="auto">
          <a:xfrm>
            <a:off x="7877961" y="3531386"/>
            <a:ext cx="347679" cy="347679"/>
          </a:xfrm>
          <a:custGeom>
            <a:avLst/>
            <a:gdLst>
              <a:gd name="T0" fmla="*/ 761 w 904"/>
              <a:gd name="T1" fmla="*/ 213 h 903"/>
              <a:gd name="T2" fmla="*/ 754 w 904"/>
              <a:gd name="T3" fmla="*/ 225 h 903"/>
              <a:gd name="T4" fmla="*/ 576 w 904"/>
              <a:gd name="T5" fmla="*/ 277 h 903"/>
              <a:gd name="T6" fmla="*/ 498 w 904"/>
              <a:gd name="T7" fmla="*/ 298 h 903"/>
              <a:gd name="T8" fmla="*/ 431 w 904"/>
              <a:gd name="T9" fmla="*/ 329 h 903"/>
              <a:gd name="T10" fmla="*/ 578 w 904"/>
              <a:gd name="T11" fmla="*/ 170 h 903"/>
              <a:gd name="T12" fmla="*/ 618 w 904"/>
              <a:gd name="T13" fmla="*/ 180 h 903"/>
              <a:gd name="T14" fmla="*/ 661 w 904"/>
              <a:gd name="T15" fmla="*/ 169 h 903"/>
              <a:gd name="T16" fmla="*/ 693 w 904"/>
              <a:gd name="T17" fmla="*/ 141 h 903"/>
              <a:gd name="T18" fmla="*/ 707 w 904"/>
              <a:gd name="T19" fmla="*/ 99 h 903"/>
              <a:gd name="T20" fmla="*/ 701 w 904"/>
              <a:gd name="T21" fmla="*/ 55 h 903"/>
              <a:gd name="T22" fmla="*/ 676 w 904"/>
              <a:gd name="T23" fmla="*/ 20 h 903"/>
              <a:gd name="T24" fmla="*/ 636 w 904"/>
              <a:gd name="T25" fmla="*/ 2 h 903"/>
              <a:gd name="T26" fmla="*/ 591 w 904"/>
              <a:gd name="T27" fmla="*/ 4 h 903"/>
              <a:gd name="T28" fmla="*/ 554 w 904"/>
              <a:gd name="T29" fmla="*/ 25 h 903"/>
              <a:gd name="T30" fmla="*/ 531 w 904"/>
              <a:gd name="T31" fmla="*/ 63 h 903"/>
              <a:gd name="T32" fmla="*/ 532 w 904"/>
              <a:gd name="T33" fmla="*/ 118 h 903"/>
              <a:gd name="T34" fmla="*/ 369 w 904"/>
              <a:gd name="T35" fmla="*/ 289 h 903"/>
              <a:gd name="T36" fmla="*/ 325 w 904"/>
              <a:gd name="T37" fmla="*/ 289 h 903"/>
              <a:gd name="T38" fmla="*/ 294 w 904"/>
              <a:gd name="T39" fmla="*/ 308 h 903"/>
              <a:gd name="T40" fmla="*/ 275 w 904"/>
              <a:gd name="T41" fmla="*/ 338 h 903"/>
              <a:gd name="T42" fmla="*/ 275 w 904"/>
              <a:gd name="T43" fmla="*/ 383 h 903"/>
              <a:gd name="T44" fmla="*/ 113 w 904"/>
              <a:gd name="T45" fmla="*/ 545 h 903"/>
              <a:gd name="T46" fmla="*/ 64 w 904"/>
              <a:gd name="T47" fmla="*/ 546 h 903"/>
              <a:gd name="T48" fmla="*/ 26 w 904"/>
              <a:gd name="T49" fmla="*/ 568 h 903"/>
              <a:gd name="T50" fmla="*/ 5 w 904"/>
              <a:gd name="T51" fmla="*/ 605 h 903"/>
              <a:gd name="T52" fmla="*/ 3 w 904"/>
              <a:gd name="T53" fmla="*/ 650 h 903"/>
              <a:gd name="T54" fmla="*/ 21 w 904"/>
              <a:gd name="T55" fmla="*/ 690 h 903"/>
              <a:gd name="T56" fmla="*/ 56 w 904"/>
              <a:gd name="T57" fmla="*/ 716 h 903"/>
              <a:gd name="T58" fmla="*/ 100 w 904"/>
              <a:gd name="T59" fmla="*/ 722 h 903"/>
              <a:gd name="T60" fmla="*/ 142 w 904"/>
              <a:gd name="T61" fmla="*/ 706 h 903"/>
              <a:gd name="T62" fmla="*/ 170 w 904"/>
              <a:gd name="T63" fmla="*/ 675 h 903"/>
              <a:gd name="T64" fmla="*/ 181 w 904"/>
              <a:gd name="T65" fmla="*/ 632 h 903"/>
              <a:gd name="T66" fmla="*/ 171 w 904"/>
              <a:gd name="T67" fmla="*/ 591 h 903"/>
              <a:gd name="T68" fmla="*/ 316 w 904"/>
              <a:gd name="T69" fmla="*/ 430 h 903"/>
              <a:gd name="T70" fmla="*/ 286 w 904"/>
              <a:gd name="T71" fmla="*/ 538 h 903"/>
              <a:gd name="T72" fmla="*/ 271 w 904"/>
              <a:gd name="T73" fmla="*/ 753 h 903"/>
              <a:gd name="T74" fmla="*/ 216 w 904"/>
              <a:gd name="T75" fmla="*/ 757 h 903"/>
              <a:gd name="T76" fmla="*/ 212 w 904"/>
              <a:gd name="T77" fmla="*/ 888 h 903"/>
              <a:gd name="T78" fmla="*/ 218 w 904"/>
              <a:gd name="T79" fmla="*/ 901 h 903"/>
              <a:gd name="T80" fmla="*/ 349 w 904"/>
              <a:gd name="T81" fmla="*/ 903 h 903"/>
              <a:gd name="T82" fmla="*/ 361 w 904"/>
              <a:gd name="T83" fmla="*/ 894 h 903"/>
              <a:gd name="T84" fmla="*/ 361 w 904"/>
              <a:gd name="T85" fmla="*/ 762 h 903"/>
              <a:gd name="T86" fmla="*/ 349 w 904"/>
              <a:gd name="T87" fmla="*/ 753 h 903"/>
              <a:gd name="T88" fmla="*/ 305 w 904"/>
              <a:gd name="T89" fmla="*/ 597 h 903"/>
              <a:gd name="T90" fmla="*/ 343 w 904"/>
              <a:gd name="T91" fmla="*/ 469 h 903"/>
              <a:gd name="T92" fmla="*/ 383 w 904"/>
              <a:gd name="T93" fmla="*/ 426 h 903"/>
              <a:gd name="T94" fmla="*/ 418 w 904"/>
              <a:gd name="T95" fmla="*/ 383 h 903"/>
              <a:gd name="T96" fmla="*/ 471 w 904"/>
              <a:gd name="T97" fmla="*/ 342 h 903"/>
              <a:gd name="T98" fmla="*/ 544 w 904"/>
              <a:gd name="T99" fmla="*/ 315 h 903"/>
              <a:gd name="T100" fmla="*/ 627 w 904"/>
              <a:gd name="T101" fmla="*/ 302 h 903"/>
              <a:gd name="T102" fmla="*/ 754 w 904"/>
              <a:gd name="T103" fmla="*/ 348 h 903"/>
              <a:gd name="T104" fmla="*/ 763 w 904"/>
              <a:gd name="T105" fmla="*/ 360 h 903"/>
              <a:gd name="T106" fmla="*/ 895 w 904"/>
              <a:gd name="T107" fmla="*/ 360 h 903"/>
              <a:gd name="T108" fmla="*/ 904 w 904"/>
              <a:gd name="T109" fmla="*/ 348 h 903"/>
              <a:gd name="T110" fmla="*/ 902 w 904"/>
              <a:gd name="T111" fmla="*/ 217 h 903"/>
              <a:gd name="T112" fmla="*/ 889 w 904"/>
              <a:gd name="T113" fmla="*/ 211 h 90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904" h="903">
                <a:moveTo>
                  <a:pt x="889" y="211"/>
                </a:moveTo>
                <a:lnTo>
                  <a:pt x="768" y="211"/>
                </a:lnTo>
                <a:lnTo>
                  <a:pt x="765" y="211"/>
                </a:lnTo>
                <a:lnTo>
                  <a:pt x="763" y="212"/>
                </a:lnTo>
                <a:lnTo>
                  <a:pt x="761" y="213"/>
                </a:lnTo>
                <a:lnTo>
                  <a:pt x="758" y="215"/>
                </a:lnTo>
                <a:lnTo>
                  <a:pt x="756" y="217"/>
                </a:lnTo>
                <a:lnTo>
                  <a:pt x="755" y="220"/>
                </a:lnTo>
                <a:lnTo>
                  <a:pt x="754" y="222"/>
                </a:lnTo>
                <a:lnTo>
                  <a:pt x="754" y="225"/>
                </a:lnTo>
                <a:lnTo>
                  <a:pt x="754" y="271"/>
                </a:lnTo>
                <a:lnTo>
                  <a:pt x="663" y="271"/>
                </a:lnTo>
                <a:lnTo>
                  <a:pt x="627" y="272"/>
                </a:lnTo>
                <a:lnTo>
                  <a:pt x="593" y="275"/>
                </a:lnTo>
                <a:lnTo>
                  <a:pt x="576" y="277"/>
                </a:lnTo>
                <a:lnTo>
                  <a:pt x="561" y="281"/>
                </a:lnTo>
                <a:lnTo>
                  <a:pt x="545" y="284"/>
                </a:lnTo>
                <a:lnTo>
                  <a:pt x="529" y="287"/>
                </a:lnTo>
                <a:lnTo>
                  <a:pt x="513" y="292"/>
                </a:lnTo>
                <a:lnTo>
                  <a:pt x="498" y="298"/>
                </a:lnTo>
                <a:lnTo>
                  <a:pt x="484" y="302"/>
                </a:lnTo>
                <a:lnTo>
                  <a:pt x="470" y="309"/>
                </a:lnTo>
                <a:lnTo>
                  <a:pt x="457" y="315"/>
                </a:lnTo>
                <a:lnTo>
                  <a:pt x="443" y="323"/>
                </a:lnTo>
                <a:lnTo>
                  <a:pt x="431" y="329"/>
                </a:lnTo>
                <a:lnTo>
                  <a:pt x="418" y="337"/>
                </a:lnTo>
                <a:lnTo>
                  <a:pt x="415" y="328"/>
                </a:lnTo>
                <a:lnTo>
                  <a:pt x="409" y="319"/>
                </a:lnTo>
                <a:lnTo>
                  <a:pt x="565" y="163"/>
                </a:lnTo>
                <a:lnTo>
                  <a:pt x="578" y="170"/>
                </a:lnTo>
                <a:lnTo>
                  <a:pt x="590" y="176"/>
                </a:lnTo>
                <a:lnTo>
                  <a:pt x="597" y="178"/>
                </a:lnTo>
                <a:lnTo>
                  <a:pt x="604" y="179"/>
                </a:lnTo>
                <a:lnTo>
                  <a:pt x="610" y="180"/>
                </a:lnTo>
                <a:lnTo>
                  <a:pt x="618" y="180"/>
                </a:lnTo>
                <a:lnTo>
                  <a:pt x="627" y="180"/>
                </a:lnTo>
                <a:lnTo>
                  <a:pt x="636" y="178"/>
                </a:lnTo>
                <a:lnTo>
                  <a:pt x="644" y="176"/>
                </a:lnTo>
                <a:lnTo>
                  <a:pt x="653" y="173"/>
                </a:lnTo>
                <a:lnTo>
                  <a:pt x="661" y="169"/>
                </a:lnTo>
                <a:lnTo>
                  <a:pt x="668" y="164"/>
                </a:lnTo>
                <a:lnTo>
                  <a:pt x="676" y="160"/>
                </a:lnTo>
                <a:lnTo>
                  <a:pt x="681" y="154"/>
                </a:lnTo>
                <a:lnTo>
                  <a:pt x="687" y="147"/>
                </a:lnTo>
                <a:lnTo>
                  <a:pt x="693" y="141"/>
                </a:lnTo>
                <a:lnTo>
                  <a:pt x="697" y="133"/>
                </a:lnTo>
                <a:lnTo>
                  <a:pt x="701" y="125"/>
                </a:lnTo>
                <a:lnTo>
                  <a:pt x="704" y="117"/>
                </a:lnTo>
                <a:lnTo>
                  <a:pt x="706" y="108"/>
                </a:lnTo>
                <a:lnTo>
                  <a:pt x="707" y="99"/>
                </a:lnTo>
                <a:lnTo>
                  <a:pt x="709" y="90"/>
                </a:lnTo>
                <a:lnTo>
                  <a:pt x="707" y="81"/>
                </a:lnTo>
                <a:lnTo>
                  <a:pt x="706" y="72"/>
                </a:lnTo>
                <a:lnTo>
                  <a:pt x="704" y="63"/>
                </a:lnTo>
                <a:lnTo>
                  <a:pt x="701" y="55"/>
                </a:lnTo>
                <a:lnTo>
                  <a:pt x="697" y="47"/>
                </a:lnTo>
                <a:lnTo>
                  <a:pt x="693" y="39"/>
                </a:lnTo>
                <a:lnTo>
                  <a:pt x="687" y="32"/>
                </a:lnTo>
                <a:lnTo>
                  <a:pt x="681" y="25"/>
                </a:lnTo>
                <a:lnTo>
                  <a:pt x="676" y="20"/>
                </a:lnTo>
                <a:lnTo>
                  <a:pt x="668" y="15"/>
                </a:lnTo>
                <a:lnTo>
                  <a:pt x="661" y="11"/>
                </a:lnTo>
                <a:lnTo>
                  <a:pt x="653" y="6"/>
                </a:lnTo>
                <a:lnTo>
                  <a:pt x="644" y="4"/>
                </a:lnTo>
                <a:lnTo>
                  <a:pt x="636" y="2"/>
                </a:lnTo>
                <a:lnTo>
                  <a:pt x="627" y="0"/>
                </a:lnTo>
                <a:lnTo>
                  <a:pt x="618" y="0"/>
                </a:lnTo>
                <a:lnTo>
                  <a:pt x="609" y="0"/>
                </a:lnTo>
                <a:lnTo>
                  <a:pt x="600" y="2"/>
                </a:lnTo>
                <a:lnTo>
                  <a:pt x="591" y="4"/>
                </a:lnTo>
                <a:lnTo>
                  <a:pt x="583" y="6"/>
                </a:lnTo>
                <a:lnTo>
                  <a:pt x="575" y="11"/>
                </a:lnTo>
                <a:lnTo>
                  <a:pt x="567" y="15"/>
                </a:lnTo>
                <a:lnTo>
                  <a:pt x="561" y="20"/>
                </a:lnTo>
                <a:lnTo>
                  <a:pt x="554" y="25"/>
                </a:lnTo>
                <a:lnTo>
                  <a:pt x="548" y="32"/>
                </a:lnTo>
                <a:lnTo>
                  <a:pt x="543" y="39"/>
                </a:lnTo>
                <a:lnTo>
                  <a:pt x="538" y="47"/>
                </a:lnTo>
                <a:lnTo>
                  <a:pt x="535" y="55"/>
                </a:lnTo>
                <a:lnTo>
                  <a:pt x="531" y="63"/>
                </a:lnTo>
                <a:lnTo>
                  <a:pt x="529" y="72"/>
                </a:lnTo>
                <a:lnTo>
                  <a:pt x="528" y="81"/>
                </a:lnTo>
                <a:lnTo>
                  <a:pt x="528" y="90"/>
                </a:lnTo>
                <a:lnTo>
                  <a:pt x="529" y="105"/>
                </a:lnTo>
                <a:lnTo>
                  <a:pt x="532" y="118"/>
                </a:lnTo>
                <a:lnTo>
                  <a:pt x="537" y="131"/>
                </a:lnTo>
                <a:lnTo>
                  <a:pt x="545" y="142"/>
                </a:lnTo>
                <a:lnTo>
                  <a:pt x="388" y="298"/>
                </a:lnTo>
                <a:lnTo>
                  <a:pt x="379" y="293"/>
                </a:lnTo>
                <a:lnTo>
                  <a:pt x="369" y="289"/>
                </a:lnTo>
                <a:lnTo>
                  <a:pt x="358" y="286"/>
                </a:lnTo>
                <a:lnTo>
                  <a:pt x="347" y="285"/>
                </a:lnTo>
                <a:lnTo>
                  <a:pt x="339" y="286"/>
                </a:lnTo>
                <a:lnTo>
                  <a:pt x="331" y="287"/>
                </a:lnTo>
                <a:lnTo>
                  <a:pt x="325" y="289"/>
                </a:lnTo>
                <a:lnTo>
                  <a:pt x="318" y="292"/>
                </a:lnTo>
                <a:lnTo>
                  <a:pt x="311" y="294"/>
                </a:lnTo>
                <a:lnTo>
                  <a:pt x="304" y="299"/>
                </a:lnTo>
                <a:lnTo>
                  <a:pt x="299" y="303"/>
                </a:lnTo>
                <a:lnTo>
                  <a:pt x="294" y="308"/>
                </a:lnTo>
                <a:lnTo>
                  <a:pt x="288" y="313"/>
                </a:lnTo>
                <a:lnTo>
                  <a:pt x="284" y="319"/>
                </a:lnTo>
                <a:lnTo>
                  <a:pt x="281" y="325"/>
                </a:lnTo>
                <a:lnTo>
                  <a:pt x="277" y="332"/>
                </a:lnTo>
                <a:lnTo>
                  <a:pt x="275" y="338"/>
                </a:lnTo>
                <a:lnTo>
                  <a:pt x="273" y="346"/>
                </a:lnTo>
                <a:lnTo>
                  <a:pt x="271" y="353"/>
                </a:lnTo>
                <a:lnTo>
                  <a:pt x="271" y="361"/>
                </a:lnTo>
                <a:lnTo>
                  <a:pt x="273" y="372"/>
                </a:lnTo>
                <a:lnTo>
                  <a:pt x="275" y="383"/>
                </a:lnTo>
                <a:lnTo>
                  <a:pt x="278" y="393"/>
                </a:lnTo>
                <a:lnTo>
                  <a:pt x="284" y="403"/>
                </a:lnTo>
                <a:lnTo>
                  <a:pt x="134" y="553"/>
                </a:lnTo>
                <a:lnTo>
                  <a:pt x="124" y="547"/>
                </a:lnTo>
                <a:lnTo>
                  <a:pt x="113" y="545"/>
                </a:lnTo>
                <a:lnTo>
                  <a:pt x="102" y="543"/>
                </a:lnTo>
                <a:lnTo>
                  <a:pt x="91" y="542"/>
                </a:lnTo>
                <a:lnTo>
                  <a:pt x="82" y="542"/>
                </a:lnTo>
                <a:lnTo>
                  <a:pt x="73" y="544"/>
                </a:lnTo>
                <a:lnTo>
                  <a:pt x="64" y="546"/>
                </a:lnTo>
                <a:lnTo>
                  <a:pt x="56" y="548"/>
                </a:lnTo>
                <a:lnTo>
                  <a:pt x="48" y="553"/>
                </a:lnTo>
                <a:lnTo>
                  <a:pt x="40" y="557"/>
                </a:lnTo>
                <a:lnTo>
                  <a:pt x="33" y="562"/>
                </a:lnTo>
                <a:lnTo>
                  <a:pt x="26" y="568"/>
                </a:lnTo>
                <a:lnTo>
                  <a:pt x="21" y="574"/>
                </a:lnTo>
                <a:lnTo>
                  <a:pt x="16" y="581"/>
                </a:lnTo>
                <a:lnTo>
                  <a:pt x="12" y="589"/>
                </a:lnTo>
                <a:lnTo>
                  <a:pt x="7" y="597"/>
                </a:lnTo>
                <a:lnTo>
                  <a:pt x="5" y="605"/>
                </a:lnTo>
                <a:lnTo>
                  <a:pt x="3" y="614"/>
                </a:lnTo>
                <a:lnTo>
                  <a:pt x="0" y="623"/>
                </a:lnTo>
                <a:lnTo>
                  <a:pt x="0" y="632"/>
                </a:lnTo>
                <a:lnTo>
                  <a:pt x="0" y="641"/>
                </a:lnTo>
                <a:lnTo>
                  <a:pt x="3" y="650"/>
                </a:lnTo>
                <a:lnTo>
                  <a:pt x="5" y="659"/>
                </a:lnTo>
                <a:lnTo>
                  <a:pt x="7" y="667"/>
                </a:lnTo>
                <a:lnTo>
                  <a:pt x="12" y="675"/>
                </a:lnTo>
                <a:lnTo>
                  <a:pt x="16" y="683"/>
                </a:lnTo>
                <a:lnTo>
                  <a:pt x="21" y="690"/>
                </a:lnTo>
                <a:lnTo>
                  <a:pt x="26" y="696"/>
                </a:lnTo>
                <a:lnTo>
                  <a:pt x="33" y="702"/>
                </a:lnTo>
                <a:lnTo>
                  <a:pt x="40" y="706"/>
                </a:lnTo>
                <a:lnTo>
                  <a:pt x="48" y="711"/>
                </a:lnTo>
                <a:lnTo>
                  <a:pt x="56" y="716"/>
                </a:lnTo>
                <a:lnTo>
                  <a:pt x="64" y="718"/>
                </a:lnTo>
                <a:lnTo>
                  <a:pt x="73" y="720"/>
                </a:lnTo>
                <a:lnTo>
                  <a:pt x="82" y="722"/>
                </a:lnTo>
                <a:lnTo>
                  <a:pt x="91" y="722"/>
                </a:lnTo>
                <a:lnTo>
                  <a:pt x="100" y="722"/>
                </a:lnTo>
                <a:lnTo>
                  <a:pt x="109" y="720"/>
                </a:lnTo>
                <a:lnTo>
                  <a:pt x="118" y="718"/>
                </a:lnTo>
                <a:lnTo>
                  <a:pt x="126" y="716"/>
                </a:lnTo>
                <a:lnTo>
                  <a:pt x="134" y="711"/>
                </a:lnTo>
                <a:lnTo>
                  <a:pt x="142" y="706"/>
                </a:lnTo>
                <a:lnTo>
                  <a:pt x="148" y="702"/>
                </a:lnTo>
                <a:lnTo>
                  <a:pt x="155" y="696"/>
                </a:lnTo>
                <a:lnTo>
                  <a:pt x="161" y="690"/>
                </a:lnTo>
                <a:lnTo>
                  <a:pt x="165" y="683"/>
                </a:lnTo>
                <a:lnTo>
                  <a:pt x="170" y="675"/>
                </a:lnTo>
                <a:lnTo>
                  <a:pt x="174" y="667"/>
                </a:lnTo>
                <a:lnTo>
                  <a:pt x="177" y="659"/>
                </a:lnTo>
                <a:lnTo>
                  <a:pt x="179" y="650"/>
                </a:lnTo>
                <a:lnTo>
                  <a:pt x="181" y="641"/>
                </a:lnTo>
                <a:lnTo>
                  <a:pt x="181" y="632"/>
                </a:lnTo>
                <a:lnTo>
                  <a:pt x="181" y="623"/>
                </a:lnTo>
                <a:lnTo>
                  <a:pt x="180" y="615"/>
                </a:lnTo>
                <a:lnTo>
                  <a:pt x="178" y="607"/>
                </a:lnTo>
                <a:lnTo>
                  <a:pt x="174" y="599"/>
                </a:lnTo>
                <a:lnTo>
                  <a:pt x="171" y="591"/>
                </a:lnTo>
                <a:lnTo>
                  <a:pt x="168" y="585"/>
                </a:lnTo>
                <a:lnTo>
                  <a:pt x="163" y="578"/>
                </a:lnTo>
                <a:lnTo>
                  <a:pt x="157" y="571"/>
                </a:lnTo>
                <a:lnTo>
                  <a:pt x="305" y="424"/>
                </a:lnTo>
                <a:lnTo>
                  <a:pt x="316" y="430"/>
                </a:lnTo>
                <a:lnTo>
                  <a:pt x="328" y="433"/>
                </a:lnTo>
                <a:lnTo>
                  <a:pt x="314" y="457"/>
                </a:lnTo>
                <a:lnTo>
                  <a:pt x="303" y="483"/>
                </a:lnTo>
                <a:lnTo>
                  <a:pt x="294" y="510"/>
                </a:lnTo>
                <a:lnTo>
                  <a:pt x="286" y="538"/>
                </a:lnTo>
                <a:lnTo>
                  <a:pt x="279" y="568"/>
                </a:lnTo>
                <a:lnTo>
                  <a:pt x="275" y="598"/>
                </a:lnTo>
                <a:lnTo>
                  <a:pt x="273" y="630"/>
                </a:lnTo>
                <a:lnTo>
                  <a:pt x="271" y="662"/>
                </a:lnTo>
                <a:lnTo>
                  <a:pt x="271" y="753"/>
                </a:lnTo>
                <a:lnTo>
                  <a:pt x="226" y="753"/>
                </a:lnTo>
                <a:lnTo>
                  <a:pt x="223" y="753"/>
                </a:lnTo>
                <a:lnTo>
                  <a:pt x="221" y="754"/>
                </a:lnTo>
                <a:lnTo>
                  <a:pt x="218" y="755"/>
                </a:lnTo>
                <a:lnTo>
                  <a:pt x="216" y="757"/>
                </a:lnTo>
                <a:lnTo>
                  <a:pt x="214" y="760"/>
                </a:lnTo>
                <a:lnTo>
                  <a:pt x="213" y="762"/>
                </a:lnTo>
                <a:lnTo>
                  <a:pt x="212" y="764"/>
                </a:lnTo>
                <a:lnTo>
                  <a:pt x="212" y="767"/>
                </a:lnTo>
                <a:lnTo>
                  <a:pt x="212" y="888"/>
                </a:lnTo>
                <a:lnTo>
                  <a:pt x="212" y="891"/>
                </a:lnTo>
                <a:lnTo>
                  <a:pt x="213" y="894"/>
                </a:lnTo>
                <a:lnTo>
                  <a:pt x="214" y="896"/>
                </a:lnTo>
                <a:lnTo>
                  <a:pt x="216" y="898"/>
                </a:lnTo>
                <a:lnTo>
                  <a:pt x="218" y="901"/>
                </a:lnTo>
                <a:lnTo>
                  <a:pt x="221" y="902"/>
                </a:lnTo>
                <a:lnTo>
                  <a:pt x="223" y="903"/>
                </a:lnTo>
                <a:lnTo>
                  <a:pt x="226" y="903"/>
                </a:lnTo>
                <a:lnTo>
                  <a:pt x="347" y="903"/>
                </a:lnTo>
                <a:lnTo>
                  <a:pt x="349" y="903"/>
                </a:lnTo>
                <a:lnTo>
                  <a:pt x="353" y="902"/>
                </a:lnTo>
                <a:lnTo>
                  <a:pt x="355" y="901"/>
                </a:lnTo>
                <a:lnTo>
                  <a:pt x="357" y="898"/>
                </a:lnTo>
                <a:lnTo>
                  <a:pt x="360" y="896"/>
                </a:lnTo>
                <a:lnTo>
                  <a:pt x="361" y="894"/>
                </a:lnTo>
                <a:lnTo>
                  <a:pt x="362" y="891"/>
                </a:lnTo>
                <a:lnTo>
                  <a:pt x="362" y="888"/>
                </a:lnTo>
                <a:lnTo>
                  <a:pt x="362" y="767"/>
                </a:lnTo>
                <a:lnTo>
                  <a:pt x="362" y="764"/>
                </a:lnTo>
                <a:lnTo>
                  <a:pt x="361" y="762"/>
                </a:lnTo>
                <a:lnTo>
                  <a:pt x="360" y="760"/>
                </a:lnTo>
                <a:lnTo>
                  <a:pt x="357" y="757"/>
                </a:lnTo>
                <a:lnTo>
                  <a:pt x="355" y="755"/>
                </a:lnTo>
                <a:lnTo>
                  <a:pt x="353" y="754"/>
                </a:lnTo>
                <a:lnTo>
                  <a:pt x="349" y="753"/>
                </a:lnTo>
                <a:lnTo>
                  <a:pt x="347" y="753"/>
                </a:lnTo>
                <a:lnTo>
                  <a:pt x="302" y="753"/>
                </a:lnTo>
                <a:lnTo>
                  <a:pt x="302" y="662"/>
                </a:lnTo>
                <a:lnTo>
                  <a:pt x="303" y="629"/>
                </a:lnTo>
                <a:lnTo>
                  <a:pt x="305" y="597"/>
                </a:lnTo>
                <a:lnTo>
                  <a:pt x="310" y="566"/>
                </a:lnTo>
                <a:lnTo>
                  <a:pt x="317" y="537"/>
                </a:lnTo>
                <a:lnTo>
                  <a:pt x="326" y="509"/>
                </a:lnTo>
                <a:lnTo>
                  <a:pt x="336" y="482"/>
                </a:lnTo>
                <a:lnTo>
                  <a:pt x="343" y="469"/>
                </a:lnTo>
                <a:lnTo>
                  <a:pt x="348" y="457"/>
                </a:lnTo>
                <a:lnTo>
                  <a:pt x="355" y="446"/>
                </a:lnTo>
                <a:lnTo>
                  <a:pt x="363" y="434"/>
                </a:lnTo>
                <a:lnTo>
                  <a:pt x="373" y="431"/>
                </a:lnTo>
                <a:lnTo>
                  <a:pt x="383" y="426"/>
                </a:lnTo>
                <a:lnTo>
                  <a:pt x="393" y="420"/>
                </a:lnTo>
                <a:lnTo>
                  <a:pt x="401" y="413"/>
                </a:lnTo>
                <a:lnTo>
                  <a:pt x="408" y="404"/>
                </a:lnTo>
                <a:lnTo>
                  <a:pt x="414" y="395"/>
                </a:lnTo>
                <a:lnTo>
                  <a:pt x="418" y="383"/>
                </a:lnTo>
                <a:lnTo>
                  <a:pt x="421" y="372"/>
                </a:lnTo>
                <a:lnTo>
                  <a:pt x="433" y="364"/>
                </a:lnTo>
                <a:lnTo>
                  <a:pt x="445" y="356"/>
                </a:lnTo>
                <a:lnTo>
                  <a:pt x="458" y="348"/>
                </a:lnTo>
                <a:lnTo>
                  <a:pt x="471" y="342"/>
                </a:lnTo>
                <a:lnTo>
                  <a:pt x="485" y="335"/>
                </a:lnTo>
                <a:lnTo>
                  <a:pt x="498" y="329"/>
                </a:lnTo>
                <a:lnTo>
                  <a:pt x="513" y="324"/>
                </a:lnTo>
                <a:lnTo>
                  <a:pt x="529" y="319"/>
                </a:lnTo>
                <a:lnTo>
                  <a:pt x="544" y="315"/>
                </a:lnTo>
                <a:lnTo>
                  <a:pt x="559" y="311"/>
                </a:lnTo>
                <a:lnTo>
                  <a:pt x="576" y="308"/>
                </a:lnTo>
                <a:lnTo>
                  <a:pt x="593" y="306"/>
                </a:lnTo>
                <a:lnTo>
                  <a:pt x="610" y="303"/>
                </a:lnTo>
                <a:lnTo>
                  <a:pt x="627" y="302"/>
                </a:lnTo>
                <a:lnTo>
                  <a:pt x="645" y="301"/>
                </a:lnTo>
                <a:lnTo>
                  <a:pt x="663" y="301"/>
                </a:lnTo>
                <a:lnTo>
                  <a:pt x="754" y="301"/>
                </a:lnTo>
                <a:lnTo>
                  <a:pt x="754" y="346"/>
                </a:lnTo>
                <a:lnTo>
                  <a:pt x="754" y="348"/>
                </a:lnTo>
                <a:lnTo>
                  <a:pt x="755" y="352"/>
                </a:lnTo>
                <a:lnTo>
                  <a:pt x="756" y="354"/>
                </a:lnTo>
                <a:lnTo>
                  <a:pt x="758" y="356"/>
                </a:lnTo>
                <a:lnTo>
                  <a:pt x="761" y="359"/>
                </a:lnTo>
                <a:lnTo>
                  <a:pt x="763" y="360"/>
                </a:lnTo>
                <a:lnTo>
                  <a:pt x="765" y="361"/>
                </a:lnTo>
                <a:lnTo>
                  <a:pt x="768" y="361"/>
                </a:lnTo>
                <a:lnTo>
                  <a:pt x="889" y="361"/>
                </a:lnTo>
                <a:lnTo>
                  <a:pt x="892" y="361"/>
                </a:lnTo>
                <a:lnTo>
                  <a:pt x="895" y="360"/>
                </a:lnTo>
                <a:lnTo>
                  <a:pt x="897" y="359"/>
                </a:lnTo>
                <a:lnTo>
                  <a:pt x="899" y="356"/>
                </a:lnTo>
                <a:lnTo>
                  <a:pt x="902" y="354"/>
                </a:lnTo>
                <a:lnTo>
                  <a:pt x="903" y="352"/>
                </a:lnTo>
                <a:lnTo>
                  <a:pt x="904" y="348"/>
                </a:lnTo>
                <a:lnTo>
                  <a:pt x="904" y="346"/>
                </a:lnTo>
                <a:lnTo>
                  <a:pt x="904" y="225"/>
                </a:lnTo>
                <a:lnTo>
                  <a:pt x="904" y="222"/>
                </a:lnTo>
                <a:lnTo>
                  <a:pt x="903" y="220"/>
                </a:lnTo>
                <a:lnTo>
                  <a:pt x="902" y="217"/>
                </a:lnTo>
                <a:lnTo>
                  <a:pt x="899" y="215"/>
                </a:lnTo>
                <a:lnTo>
                  <a:pt x="897" y="213"/>
                </a:lnTo>
                <a:lnTo>
                  <a:pt x="895" y="212"/>
                </a:lnTo>
                <a:lnTo>
                  <a:pt x="892" y="211"/>
                </a:lnTo>
                <a:lnTo>
                  <a:pt x="889" y="211"/>
                </a:ln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dirty="0"/>
          </a:p>
        </p:txBody>
      </p:sp>
      <p:grpSp>
        <p:nvGrpSpPr>
          <p:cNvPr id="39" name="Group 38" descr="Icon of gears. ">
            <a:extLst>
              <a:ext uri="{FF2B5EF4-FFF2-40B4-BE49-F238E27FC236}">
                <a16:creationId xmlns:a16="http://schemas.microsoft.com/office/drawing/2014/main" id="{5BC0E3F0-447D-4721-AB1F-C8243BA36671}"/>
              </a:ext>
            </a:extLst>
          </p:cNvPr>
          <p:cNvGrpSpPr/>
          <p:nvPr/>
        </p:nvGrpSpPr>
        <p:grpSpPr>
          <a:xfrm>
            <a:off x="4717582" y="5353558"/>
            <a:ext cx="343837" cy="343837"/>
            <a:chOff x="7613650" y="1387475"/>
            <a:chExt cx="284163" cy="284163"/>
          </a:xfrm>
          <a:solidFill>
            <a:schemeClr val="bg1"/>
          </a:solidFill>
        </p:grpSpPr>
        <p:sp>
          <p:nvSpPr>
            <p:cNvPr id="40" name="Freeform 4359">
              <a:extLst>
                <a:ext uri="{FF2B5EF4-FFF2-40B4-BE49-F238E27FC236}">
                  <a16:creationId xmlns:a16="http://schemas.microsoft.com/office/drawing/2014/main" id="{351831F3-9830-4A23-8B34-11A3FCCA027E}"/>
                </a:ext>
              </a:extLst>
            </p:cNvPr>
            <p:cNvSpPr>
              <a:spLocks noEditPoints="1"/>
            </p:cNvSpPr>
            <p:nvPr/>
          </p:nvSpPr>
          <p:spPr bwMode="auto">
            <a:xfrm>
              <a:off x="7613650" y="1471613"/>
              <a:ext cx="200025" cy="200025"/>
            </a:xfrm>
            <a:custGeom>
              <a:avLst/>
              <a:gdLst>
                <a:gd name="T0" fmla="*/ 276 w 629"/>
                <a:gd name="T1" fmla="*/ 436 h 629"/>
                <a:gd name="T2" fmla="*/ 233 w 629"/>
                <a:gd name="T3" fmla="*/ 411 h 629"/>
                <a:gd name="T4" fmla="*/ 202 w 629"/>
                <a:gd name="T5" fmla="*/ 374 h 629"/>
                <a:gd name="T6" fmla="*/ 187 w 629"/>
                <a:gd name="T7" fmla="*/ 325 h 629"/>
                <a:gd name="T8" fmla="*/ 192 w 629"/>
                <a:gd name="T9" fmla="*/ 274 h 629"/>
                <a:gd name="T10" fmla="*/ 216 w 629"/>
                <a:gd name="T11" fmla="*/ 231 h 629"/>
                <a:gd name="T12" fmla="*/ 253 w 629"/>
                <a:gd name="T13" fmla="*/ 199 h 629"/>
                <a:gd name="T14" fmla="*/ 301 w 629"/>
                <a:gd name="T15" fmla="*/ 184 h 629"/>
                <a:gd name="T16" fmla="*/ 352 w 629"/>
                <a:gd name="T17" fmla="*/ 190 h 629"/>
                <a:gd name="T18" fmla="*/ 395 w 629"/>
                <a:gd name="T19" fmla="*/ 213 h 629"/>
                <a:gd name="T20" fmla="*/ 426 w 629"/>
                <a:gd name="T21" fmla="*/ 252 h 629"/>
                <a:gd name="T22" fmla="*/ 441 w 629"/>
                <a:gd name="T23" fmla="*/ 300 h 629"/>
                <a:gd name="T24" fmla="*/ 436 w 629"/>
                <a:gd name="T25" fmla="*/ 350 h 629"/>
                <a:gd name="T26" fmla="*/ 413 w 629"/>
                <a:gd name="T27" fmla="*/ 394 h 629"/>
                <a:gd name="T28" fmla="*/ 375 w 629"/>
                <a:gd name="T29" fmla="*/ 425 h 629"/>
                <a:gd name="T30" fmla="*/ 327 w 629"/>
                <a:gd name="T31" fmla="*/ 440 h 629"/>
                <a:gd name="T32" fmla="*/ 572 w 629"/>
                <a:gd name="T33" fmla="*/ 346 h 629"/>
                <a:gd name="T34" fmla="*/ 574 w 629"/>
                <a:gd name="T35" fmla="*/ 302 h 629"/>
                <a:gd name="T36" fmla="*/ 620 w 629"/>
                <a:gd name="T37" fmla="*/ 241 h 629"/>
                <a:gd name="T38" fmla="*/ 628 w 629"/>
                <a:gd name="T39" fmla="*/ 231 h 629"/>
                <a:gd name="T40" fmla="*/ 625 w 629"/>
                <a:gd name="T41" fmla="*/ 219 h 629"/>
                <a:gd name="T42" fmla="*/ 544 w 629"/>
                <a:gd name="T43" fmla="*/ 84 h 629"/>
                <a:gd name="T44" fmla="*/ 532 w 629"/>
                <a:gd name="T45" fmla="*/ 83 h 629"/>
                <a:gd name="T46" fmla="*/ 447 w 629"/>
                <a:gd name="T47" fmla="*/ 88 h 629"/>
                <a:gd name="T48" fmla="*/ 407 w 629"/>
                <a:gd name="T49" fmla="*/ 69 h 629"/>
                <a:gd name="T50" fmla="*/ 404 w 629"/>
                <a:gd name="T51" fmla="*/ 7 h 629"/>
                <a:gd name="T52" fmla="*/ 395 w 629"/>
                <a:gd name="T53" fmla="*/ 0 h 629"/>
                <a:gd name="T54" fmla="*/ 235 w 629"/>
                <a:gd name="T55" fmla="*/ 1 h 629"/>
                <a:gd name="T56" fmla="*/ 227 w 629"/>
                <a:gd name="T57" fmla="*/ 10 h 629"/>
                <a:gd name="T58" fmla="*/ 216 w 629"/>
                <a:gd name="T59" fmla="*/ 72 h 629"/>
                <a:gd name="T60" fmla="*/ 177 w 629"/>
                <a:gd name="T61" fmla="*/ 91 h 629"/>
                <a:gd name="T62" fmla="*/ 98 w 629"/>
                <a:gd name="T63" fmla="*/ 84 h 629"/>
                <a:gd name="T64" fmla="*/ 87 w 629"/>
                <a:gd name="T65" fmla="*/ 83 h 629"/>
                <a:gd name="T66" fmla="*/ 78 w 629"/>
                <a:gd name="T67" fmla="*/ 90 h 629"/>
                <a:gd name="T68" fmla="*/ 1 w 629"/>
                <a:gd name="T69" fmla="*/ 228 h 629"/>
                <a:gd name="T70" fmla="*/ 57 w 629"/>
                <a:gd name="T71" fmla="*/ 269 h 629"/>
                <a:gd name="T72" fmla="*/ 54 w 629"/>
                <a:gd name="T73" fmla="*/ 313 h 629"/>
                <a:gd name="T74" fmla="*/ 57 w 629"/>
                <a:gd name="T75" fmla="*/ 355 h 629"/>
                <a:gd name="T76" fmla="*/ 2 w 629"/>
                <a:gd name="T77" fmla="*/ 391 h 629"/>
                <a:gd name="T78" fmla="*/ 1 w 629"/>
                <a:gd name="T79" fmla="*/ 402 h 629"/>
                <a:gd name="T80" fmla="*/ 86 w 629"/>
                <a:gd name="T81" fmla="*/ 543 h 629"/>
                <a:gd name="T82" fmla="*/ 98 w 629"/>
                <a:gd name="T83" fmla="*/ 542 h 629"/>
                <a:gd name="T84" fmla="*/ 177 w 629"/>
                <a:gd name="T85" fmla="*/ 533 h 629"/>
                <a:gd name="T86" fmla="*/ 216 w 629"/>
                <a:gd name="T87" fmla="*/ 552 h 629"/>
                <a:gd name="T88" fmla="*/ 227 w 629"/>
                <a:gd name="T89" fmla="*/ 620 h 629"/>
                <a:gd name="T90" fmla="*/ 235 w 629"/>
                <a:gd name="T91" fmla="*/ 628 h 629"/>
                <a:gd name="T92" fmla="*/ 395 w 629"/>
                <a:gd name="T93" fmla="*/ 629 h 629"/>
                <a:gd name="T94" fmla="*/ 404 w 629"/>
                <a:gd name="T95" fmla="*/ 623 h 629"/>
                <a:gd name="T96" fmla="*/ 407 w 629"/>
                <a:gd name="T97" fmla="*/ 556 h 629"/>
                <a:gd name="T98" fmla="*/ 447 w 629"/>
                <a:gd name="T99" fmla="*/ 538 h 629"/>
                <a:gd name="T100" fmla="*/ 533 w 629"/>
                <a:gd name="T101" fmla="*/ 543 h 629"/>
                <a:gd name="T102" fmla="*/ 545 w 629"/>
                <a:gd name="T103" fmla="*/ 543 h 629"/>
                <a:gd name="T104" fmla="*/ 627 w 629"/>
                <a:gd name="T105" fmla="*/ 405 h 629"/>
                <a:gd name="T106" fmla="*/ 628 w 629"/>
                <a:gd name="T107" fmla="*/ 394 h 629"/>
                <a:gd name="T108" fmla="*/ 621 w 629"/>
                <a:gd name="T109" fmla="*/ 385 h 6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629" h="629">
                  <a:moveTo>
                    <a:pt x="314" y="441"/>
                  </a:moveTo>
                  <a:lnTo>
                    <a:pt x="301" y="440"/>
                  </a:lnTo>
                  <a:lnTo>
                    <a:pt x="288" y="439"/>
                  </a:lnTo>
                  <a:lnTo>
                    <a:pt x="276" y="436"/>
                  </a:lnTo>
                  <a:lnTo>
                    <a:pt x="264" y="430"/>
                  </a:lnTo>
                  <a:lnTo>
                    <a:pt x="253" y="425"/>
                  </a:lnTo>
                  <a:lnTo>
                    <a:pt x="242" y="418"/>
                  </a:lnTo>
                  <a:lnTo>
                    <a:pt x="233" y="411"/>
                  </a:lnTo>
                  <a:lnTo>
                    <a:pt x="223" y="404"/>
                  </a:lnTo>
                  <a:lnTo>
                    <a:pt x="216" y="394"/>
                  </a:lnTo>
                  <a:lnTo>
                    <a:pt x="208" y="384"/>
                  </a:lnTo>
                  <a:lnTo>
                    <a:pt x="202" y="374"/>
                  </a:lnTo>
                  <a:lnTo>
                    <a:pt x="196" y="362"/>
                  </a:lnTo>
                  <a:lnTo>
                    <a:pt x="192" y="350"/>
                  </a:lnTo>
                  <a:lnTo>
                    <a:pt x="189" y="338"/>
                  </a:lnTo>
                  <a:lnTo>
                    <a:pt x="187" y="325"/>
                  </a:lnTo>
                  <a:lnTo>
                    <a:pt x="186" y="313"/>
                  </a:lnTo>
                  <a:lnTo>
                    <a:pt x="187" y="300"/>
                  </a:lnTo>
                  <a:lnTo>
                    <a:pt x="189" y="287"/>
                  </a:lnTo>
                  <a:lnTo>
                    <a:pt x="192" y="274"/>
                  </a:lnTo>
                  <a:lnTo>
                    <a:pt x="196" y="262"/>
                  </a:lnTo>
                  <a:lnTo>
                    <a:pt x="202" y="252"/>
                  </a:lnTo>
                  <a:lnTo>
                    <a:pt x="208" y="241"/>
                  </a:lnTo>
                  <a:lnTo>
                    <a:pt x="216" y="231"/>
                  </a:lnTo>
                  <a:lnTo>
                    <a:pt x="223" y="222"/>
                  </a:lnTo>
                  <a:lnTo>
                    <a:pt x="233" y="213"/>
                  </a:lnTo>
                  <a:lnTo>
                    <a:pt x="242" y="206"/>
                  </a:lnTo>
                  <a:lnTo>
                    <a:pt x="253" y="199"/>
                  </a:lnTo>
                  <a:lnTo>
                    <a:pt x="264" y="194"/>
                  </a:lnTo>
                  <a:lnTo>
                    <a:pt x="276" y="190"/>
                  </a:lnTo>
                  <a:lnTo>
                    <a:pt x="288" y="186"/>
                  </a:lnTo>
                  <a:lnTo>
                    <a:pt x="301" y="184"/>
                  </a:lnTo>
                  <a:lnTo>
                    <a:pt x="314" y="184"/>
                  </a:lnTo>
                  <a:lnTo>
                    <a:pt x="327" y="184"/>
                  </a:lnTo>
                  <a:lnTo>
                    <a:pt x="340" y="186"/>
                  </a:lnTo>
                  <a:lnTo>
                    <a:pt x="352" y="190"/>
                  </a:lnTo>
                  <a:lnTo>
                    <a:pt x="363" y="194"/>
                  </a:lnTo>
                  <a:lnTo>
                    <a:pt x="375" y="199"/>
                  </a:lnTo>
                  <a:lnTo>
                    <a:pt x="386" y="206"/>
                  </a:lnTo>
                  <a:lnTo>
                    <a:pt x="395" y="213"/>
                  </a:lnTo>
                  <a:lnTo>
                    <a:pt x="404" y="222"/>
                  </a:lnTo>
                  <a:lnTo>
                    <a:pt x="413" y="231"/>
                  </a:lnTo>
                  <a:lnTo>
                    <a:pt x="420" y="241"/>
                  </a:lnTo>
                  <a:lnTo>
                    <a:pt x="426" y="252"/>
                  </a:lnTo>
                  <a:lnTo>
                    <a:pt x="432" y="262"/>
                  </a:lnTo>
                  <a:lnTo>
                    <a:pt x="436" y="274"/>
                  </a:lnTo>
                  <a:lnTo>
                    <a:pt x="439" y="287"/>
                  </a:lnTo>
                  <a:lnTo>
                    <a:pt x="441" y="300"/>
                  </a:lnTo>
                  <a:lnTo>
                    <a:pt x="443" y="313"/>
                  </a:lnTo>
                  <a:lnTo>
                    <a:pt x="441" y="325"/>
                  </a:lnTo>
                  <a:lnTo>
                    <a:pt x="439" y="338"/>
                  </a:lnTo>
                  <a:lnTo>
                    <a:pt x="436" y="350"/>
                  </a:lnTo>
                  <a:lnTo>
                    <a:pt x="432" y="362"/>
                  </a:lnTo>
                  <a:lnTo>
                    <a:pt x="426" y="374"/>
                  </a:lnTo>
                  <a:lnTo>
                    <a:pt x="420" y="384"/>
                  </a:lnTo>
                  <a:lnTo>
                    <a:pt x="413" y="394"/>
                  </a:lnTo>
                  <a:lnTo>
                    <a:pt x="404" y="404"/>
                  </a:lnTo>
                  <a:lnTo>
                    <a:pt x="395" y="411"/>
                  </a:lnTo>
                  <a:lnTo>
                    <a:pt x="386" y="418"/>
                  </a:lnTo>
                  <a:lnTo>
                    <a:pt x="375" y="425"/>
                  </a:lnTo>
                  <a:lnTo>
                    <a:pt x="363" y="430"/>
                  </a:lnTo>
                  <a:lnTo>
                    <a:pt x="352" y="436"/>
                  </a:lnTo>
                  <a:lnTo>
                    <a:pt x="340" y="439"/>
                  </a:lnTo>
                  <a:lnTo>
                    <a:pt x="327" y="440"/>
                  </a:lnTo>
                  <a:lnTo>
                    <a:pt x="314" y="441"/>
                  </a:lnTo>
                  <a:close/>
                  <a:moveTo>
                    <a:pt x="621" y="385"/>
                  </a:moveTo>
                  <a:lnTo>
                    <a:pt x="571" y="355"/>
                  </a:lnTo>
                  <a:lnTo>
                    <a:pt x="572" y="346"/>
                  </a:lnTo>
                  <a:lnTo>
                    <a:pt x="573" y="335"/>
                  </a:lnTo>
                  <a:lnTo>
                    <a:pt x="574" y="323"/>
                  </a:lnTo>
                  <a:lnTo>
                    <a:pt x="574" y="313"/>
                  </a:lnTo>
                  <a:lnTo>
                    <a:pt x="574" y="302"/>
                  </a:lnTo>
                  <a:lnTo>
                    <a:pt x="573" y="291"/>
                  </a:lnTo>
                  <a:lnTo>
                    <a:pt x="572" y="280"/>
                  </a:lnTo>
                  <a:lnTo>
                    <a:pt x="570" y="269"/>
                  </a:lnTo>
                  <a:lnTo>
                    <a:pt x="620" y="241"/>
                  </a:lnTo>
                  <a:lnTo>
                    <a:pt x="623" y="239"/>
                  </a:lnTo>
                  <a:lnTo>
                    <a:pt x="624" y="237"/>
                  </a:lnTo>
                  <a:lnTo>
                    <a:pt x="627" y="234"/>
                  </a:lnTo>
                  <a:lnTo>
                    <a:pt x="628" y="231"/>
                  </a:lnTo>
                  <a:lnTo>
                    <a:pt x="628" y="228"/>
                  </a:lnTo>
                  <a:lnTo>
                    <a:pt x="628" y="226"/>
                  </a:lnTo>
                  <a:lnTo>
                    <a:pt x="628" y="223"/>
                  </a:lnTo>
                  <a:lnTo>
                    <a:pt x="625" y="219"/>
                  </a:lnTo>
                  <a:lnTo>
                    <a:pt x="551" y="90"/>
                  </a:lnTo>
                  <a:lnTo>
                    <a:pt x="548" y="87"/>
                  </a:lnTo>
                  <a:lnTo>
                    <a:pt x="546" y="85"/>
                  </a:lnTo>
                  <a:lnTo>
                    <a:pt x="544" y="84"/>
                  </a:lnTo>
                  <a:lnTo>
                    <a:pt x="541" y="83"/>
                  </a:lnTo>
                  <a:lnTo>
                    <a:pt x="539" y="81"/>
                  </a:lnTo>
                  <a:lnTo>
                    <a:pt x="536" y="81"/>
                  </a:lnTo>
                  <a:lnTo>
                    <a:pt x="532" y="83"/>
                  </a:lnTo>
                  <a:lnTo>
                    <a:pt x="530" y="84"/>
                  </a:lnTo>
                  <a:lnTo>
                    <a:pt x="481" y="113"/>
                  </a:lnTo>
                  <a:lnTo>
                    <a:pt x="465" y="99"/>
                  </a:lnTo>
                  <a:lnTo>
                    <a:pt x="447" y="88"/>
                  </a:lnTo>
                  <a:lnTo>
                    <a:pt x="438" y="83"/>
                  </a:lnTo>
                  <a:lnTo>
                    <a:pt x="429" y="77"/>
                  </a:lnTo>
                  <a:lnTo>
                    <a:pt x="418" y="73"/>
                  </a:lnTo>
                  <a:lnTo>
                    <a:pt x="407" y="69"/>
                  </a:lnTo>
                  <a:lnTo>
                    <a:pt x="407" y="15"/>
                  </a:lnTo>
                  <a:lnTo>
                    <a:pt x="407" y="12"/>
                  </a:lnTo>
                  <a:lnTo>
                    <a:pt x="406" y="10"/>
                  </a:lnTo>
                  <a:lnTo>
                    <a:pt x="404" y="7"/>
                  </a:lnTo>
                  <a:lnTo>
                    <a:pt x="403" y="4"/>
                  </a:lnTo>
                  <a:lnTo>
                    <a:pt x="401" y="2"/>
                  </a:lnTo>
                  <a:lnTo>
                    <a:pt x="398" y="1"/>
                  </a:lnTo>
                  <a:lnTo>
                    <a:pt x="395" y="0"/>
                  </a:lnTo>
                  <a:lnTo>
                    <a:pt x="392" y="0"/>
                  </a:lnTo>
                  <a:lnTo>
                    <a:pt x="241" y="0"/>
                  </a:lnTo>
                  <a:lnTo>
                    <a:pt x="238" y="0"/>
                  </a:lnTo>
                  <a:lnTo>
                    <a:pt x="235" y="1"/>
                  </a:lnTo>
                  <a:lnTo>
                    <a:pt x="233" y="2"/>
                  </a:lnTo>
                  <a:lnTo>
                    <a:pt x="231" y="4"/>
                  </a:lnTo>
                  <a:lnTo>
                    <a:pt x="229" y="7"/>
                  </a:lnTo>
                  <a:lnTo>
                    <a:pt x="227" y="10"/>
                  </a:lnTo>
                  <a:lnTo>
                    <a:pt x="226" y="12"/>
                  </a:lnTo>
                  <a:lnTo>
                    <a:pt x="226" y="15"/>
                  </a:lnTo>
                  <a:lnTo>
                    <a:pt x="226" y="69"/>
                  </a:lnTo>
                  <a:lnTo>
                    <a:pt x="216" y="72"/>
                  </a:lnTo>
                  <a:lnTo>
                    <a:pt x="206" y="76"/>
                  </a:lnTo>
                  <a:lnTo>
                    <a:pt x="196" y="80"/>
                  </a:lnTo>
                  <a:lnTo>
                    <a:pt x="187" y="86"/>
                  </a:lnTo>
                  <a:lnTo>
                    <a:pt x="177" y="91"/>
                  </a:lnTo>
                  <a:lnTo>
                    <a:pt x="168" y="98"/>
                  </a:lnTo>
                  <a:lnTo>
                    <a:pt x="159" y="105"/>
                  </a:lnTo>
                  <a:lnTo>
                    <a:pt x="149" y="113"/>
                  </a:lnTo>
                  <a:lnTo>
                    <a:pt x="98" y="84"/>
                  </a:lnTo>
                  <a:lnTo>
                    <a:pt x="96" y="83"/>
                  </a:lnTo>
                  <a:lnTo>
                    <a:pt x="93" y="81"/>
                  </a:lnTo>
                  <a:lnTo>
                    <a:pt x="90" y="81"/>
                  </a:lnTo>
                  <a:lnTo>
                    <a:pt x="87" y="83"/>
                  </a:lnTo>
                  <a:lnTo>
                    <a:pt x="84" y="84"/>
                  </a:lnTo>
                  <a:lnTo>
                    <a:pt x="82" y="85"/>
                  </a:lnTo>
                  <a:lnTo>
                    <a:pt x="80" y="87"/>
                  </a:lnTo>
                  <a:lnTo>
                    <a:pt x="78" y="90"/>
                  </a:lnTo>
                  <a:lnTo>
                    <a:pt x="3" y="219"/>
                  </a:lnTo>
                  <a:lnTo>
                    <a:pt x="1" y="222"/>
                  </a:lnTo>
                  <a:lnTo>
                    <a:pt x="1" y="225"/>
                  </a:lnTo>
                  <a:lnTo>
                    <a:pt x="1" y="228"/>
                  </a:lnTo>
                  <a:lnTo>
                    <a:pt x="1" y="230"/>
                  </a:lnTo>
                  <a:lnTo>
                    <a:pt x="4" y="236"/>
                  </a:lnTo>
                  <a:lnTo>
                    <a:pt x="8" y="241"/>
                  </a:lnTo>
                  <a:lnTo>
                    <a:pt x="57" y="269"/>
                  </a:lnTo>
                  <a:lnTo>
                    <a:pt x="56" y="280"/>
                  </a:lnTo>
                  <a:lnTo>
                    <a:pt x="55" y="291"/>
                  </a:lnTo>
                  <a:lnTo>
                    <a:pt x="54" y="302"/>
                  </a:lnTo>
                  <a:lnTo>
                    <a:pt x="54" y="313"/>
                  </a:lnTo>
                  <a:lnTo>
                    <a:pt x="54" y="323"/>
                  </a:lnTo>
                  <a:lnTo>
                    <a:pt x="55" y="335"/>
                  </a:lnTo>
                  <a:lnTo>
                    <a:pt x="56" y="346"/>
                  </a:lnTo>
                  <a:lnTo>
                    <a:pt x="57" y="355"/>
                  </a:lnTo>
                  <a:lnTo>
                    <a:pt x="7" y="385"/>
                  </a:lnTo>
                  <a:lnTo>
                    <a:pt x="5" y="387"/>
                  </a:lnTo>
                  <a:lnTo>
                    <a:pt x="3" y="389"/>
                  </a:lnTo>
                  <a:lnTo>
                    <a:pt x="2" y="391"/>
                  </a:lnTo>
                  <a:lnTo>
                    <a:pt x="1" y="394"/>
                  </a:lnTo>
                  <a:lnTo>
                    <a:pt x="0" y="396"/>
                  </a:lnTo>
                  <a:lnTo>
                    <a:pt x="1" y="399"/>
                  </a:lnTo>
                  <a:lnTo>
                    <a:pt x="1" y="402"/>
                  </a:lnTo>
                  <a:lnTo>
                    <a:pt x="2" y="405"/>
                  </a:lnTo>
                  <a:lnTo>
                    <a:pt x="78" y="536"/>
                  </a:lnTo>
                  <a:lnTo>
                    <a:pt x="81" y="540"/>
                  </a:lnTo>
                  <a:lnTo>
                    <a:pt x="86" y="543"/>
                  </a:lnTo>
                  <a:lnTo>
                    <a:pt x="89" y="544"/>
                  </a:lnTo>
                  <a:lnTo>
                    <a:pt x="93" y="544"/>
                  </a:lnTo>
                  <a:lnTo>
                    <a:pt x="95" y="543"/>
                  </a:lnTo>
                  <a:lnTo>
                    <a:pt x="98" y="542"/>
                  </a:lnTo>
                  <a:lnTo>
                    <a:pt x="149" y="513"/>
                  </a:lnTo>
                  <a:lnTo>
                    <a:pt x="159" y="520"/>
                  </a:lnTo>
                  <a:lnTo>
                    <a:pt x="168" y="527"/>
                  </a:lnTo>
                  <a:lnTo>
                    <a:pt x="177" y="533"/>
                  </a:lnTo>
                  <a:lnTo>
                    <a:pt x="187" y="539"/>
                  </a:lnTo>
                  <a:lnTo>
                    <a:pt x="196" y="544"/>
                  </a:lnTo>
                  <a:lnTo>
                    <a:pt x="206" y="549"/>
                  </a:lnTo>
                  <a:lnTo>
                    <a:pt x="216" y="552"/>
                  </a:lnTo>
                  <a:lnTo>
                    <a:pt x="226" y="556"/>
                  </a:lnTo>
                  <a:lnTo>
                    <a:pt x="226" y="614"/>
                  </a:lnTo>
                  <a:lnTo>
                    <a:pt x="226" y="617"/>
                  </a:lnTo>
                  <a:lnTo>
                    <a:pt x="227" y="620"/>
                  </a:lnTo>
                  <a:lnTo>
                    <a:pt x="229" y="623"/>
                  </a:lnTo>
                  <a:lnTo>
                    <a:pt x="231" y="625"/>
                  </a:lnTo>
                  <a:lnTo>
                    <a:pt x="233" y="627"/>
                  </a:lnTo>
                  <a:lnTo>
                    <a:pt x="235" y="628"/>
                  </a:lnTo>
                  <a:lnTo>
                    <a:pt x="238" y="629"/>
                  </a:lnTo>
                  <a:lnTo>
                    <a:pt x="241" y="629"/>
                  </a:lnTo>
                  <a:lnTo>
                    <a:pt x="392" y="629"/>
                  </a:lnTo>
                  <a:lnTo>
                    <a:pt x="395" y="629"/>
                  </a:lnTo>
                  <a:lnTo>
                    <a:pt x="398" y="628"/>
                  </a:lnTo>
                  <a:lnTo>
                    <a:pt x="401" y="627"/>
                  </a:lnTo>
                  <a:lnTo>
                    <a:pt x="403" y="625"/>
                  </a:lnTo>
                  <a:lnTo>
                    <a:pt x="404" y="623"/>
                  </a:lnTo>
                  <a:lnTo>
                    <a:pt x="406" y="620"/>
                  </a:lnTo>
                  <a:lnTo>
                    <a:pt x="407" y="617"/>
                  </a:lnTo>
                  <a:lnTo>
                    <a:pt x="407" y="614"/>
                  </a:lnTo>
                  <a:lnTo>
                    <a:pt x="407" y="556"/>
                  </a:lnTo>
                  <a:lnTo>
                    <a:pt x="418" y="552"/>
                  </a:lnTo>
                  <a:lnTo>
                    <a:pt x="429" y="548"/>
                  </a:lnTo>
                  <a:lnTo>
                    <a:pt x="438" y="544"/>
                  </a:lnTo>
                  <a:lnTo>
                    <a:pt x="447" y="538"/>
                  </a:lnTo>
                  <a:lnTo>
                    <a:pt x="465" y="527"/>
                  </a:lnTo>
                  <a:lnTo>
                    <a:pt x="481" y="513"/>
                  </a:lnTo>
                  <a:lnTo>
                    <a:pt x="530" y="542"/>
                  </a:lnTo>
                  <a:lnTo>
                    <a:pt x="533" y="543"/>
                  </a:lnTo>
                  <a:lnTo>
                    <a:pt x="537" y="544"/>
                  </a:lnTo>
                  <a:lnTo>
                    <a:pt x="539" y="544"/>
                  </a:lnTo>
                  <a:lnTo>
                    <a:pt x="542" y="543"/>
                  </a:lnTo>
                  <a:lnTo>
                    <a:pt x="545" y="543"/>
                  </a:lnTo>
                  <a:lnTo>
                    <a:pt x="547" y="540"/>
                  </a:lnTo>
                  <a:lnTo>
                    <a:pt x="550" y="539"/>
                  </a:lnTo>
                  <a:lnTo>
                    <a:pt x="552" y="536"/>
                  </a:lnTo>
                  <a:lnTo>
                    <a:pt x="627" y="405"/>
                  </a:lnTo>
                  <a:lnTo>
                    <a:pt x="628" y="402"/>
                  </a:lnTo>
                  <a:lnTo>
                    <a:pt x="628" y="399"/>
                  </a:lnTo>
                  <a:lnTo>
                    <a:pt x="629" y="396"/>
                  </a:lnTo>
                  <a:lnTo>
                    <a:pt x="628" y="394"/>
                  </a:lnTo>
                  <a:lnTo>
                    <a:pt x="627" y="391"/>
                  </a:lnTo>
                  <a:lnTo>
                    <a:pt x="625" y="389"/>
                  </a:lnTo>
                  <a:lnTo>
                    <a:pt x="623" y="387"/>
                  </a:lnTo>
                  <a:lnTo>
                    <a:pt x="621" y="38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41" name="Freeform 4360">
              <a:extLst>
                <a:ext uri="{FF2B5EF4-FFF2-40B4-BE49-F238E27FC236}">
                  <a16:creationId xmlns:a16="http://schemas.microsoft.com/office/drawing/2014/main" id="{CDB8F87B-81A2-480F-ADA8-BFB5FD890ACD}"/>
                </a:ext>
              </a:extLst>
            </p:cNvPr>
            <p:cNvSpPr>
              <a:spLocks noEditPoints="1"/>
            </p:cNvSpPr>
            <p:nvPr/>
          </p:nvSpPr>
          <p:spPr bwMode="auto">
            <a:xfrm>
              <a:off x="7781925" y="1387475"/>
              <a:ext cx="115888" cy="117475"/>
            </a:xfrm>
            <a:custGeom>
              <a:avLst/>
              <a:gdLst>
                <a:gd name="T0" fmla="*/ 160 w 362"/>
                <a:gd name="T1" fmla="*/ 252 h 369"/>
                <a:gd name="T2" fmla="*/ 135 w 362"/>
                <a:gd name="T3" fmla="*/ 238 h 369"/>
                <a:gd name="T4" fmla="*/ 118 w 362"/>
                <a:gd name="T5" fmla="*/ 218 h 369"/>
                <a:gd name="T6" fmla="*/ 109 w 362"/>
                <a:gd name="T7" fmla="*/ 190 h 369"/>
                <a:gd name="T8" fmla="*/ 113 w 362"/>
                <a:gd name="T9" fmla="*/ 162 h 369"/>
                <a:gd name="T10" fmla="*/ 125 w 362"/>
                <a:gd name="T11" fmla="*/ 138 h 369"/>
                <a:gd name="T12" fmla="*/ 147 w 362"/>
                <a:gd name="T13" fmla="*/ 121 h 369"/>
                <a:gd name="T14" fmla="*/ 174 w 362"/>
                <a:gd name="T15" fmla="*/ 112 h 369"/>
                <a:gd name="T16" fmla="*/ 202 w 362"/>
                <a:gd name="T17" fmla="*/ 114 h 369"/>
                <a:gd name="T18" fmla="*/ 226 w 362"/>
                <a:gd name="T19" fmla="*/ 128 h 369"/>
                <a:gd name="T20" fmla="*/ 244 w 362"/>
                <a:gd name="T21" fmla="*/ 149 h 369"/>
                <a:gd name="T22" fmla="*/ 252 w 362"/>
                <a:gd name="T23" fmla="*/ 176 h 369"/>
                <a:gd name="T24" fmla="*/ 250 w 362"/>
                <a:gd name="T25" fmla="*/ 205 h 369"/>
                <a:gd name="T26" fmla="*/ 236 w 362"/>
                <a:gd name="T27" fmla="*/ 229 h 369"/>
                <a:gd name="T28" fmla="*/ 215 w 362"/>
                <a:gd name="T29" fmla="*/ 247 h 369"/>
                <a:gd name="T30" fmla="*/ 189 w 362"/>
                <a:gd name="T31" fmla="*/ 254 h 369"/>
                <a:gd name="T32" fmla="*/ 328 w 362"/>
                <a:gd name="T33" fmla="*/ 195 h 369"/>
                <a:gd name="T34" fmla="*/ 354 w 362"/>
                <a:gd name="T35" fmla="*/ 144 h 369"/>
                <a:gd name="T36" fmla="*/ 361 w 362"/>
                <a:gd name="T37" fmla="*/ 136 h 369"/>
                <a:gd name="T38" fmla="*/ 360 w 362"/>
                <a:gd name="T39" fmla="*/ 124 h 369"/>
                <a:gd name="T40" fmla="*/ 316 w 362"/>
                <a:gd name="T41" fmla="*/ 53 h 369"/>
                <a:gd name="T42" fmla="*/ 304 w 362"/>
                <a:gd name="T43" fmla="*/ 52 h 369"/>
                <a:gd name="T44" fmla="*/ 256 w 362"/>
                <a:gd name="T45" fmla="*/ 56 h 369"/>
                <a:gd name="T46" fmla="*/ 236 w 362"/>
                <a:gd name="T47" fmla="*/ 10 h 369"/>
                <a:gd name="T48" fmla="*/ 229 w 362"/>
                <a:gd name="T49" fmla="*/ 2 h 369"/>
                <a:gd name="T50" fmla="*/ 146 w 362"/>
                <a:gd name="T51" fmla="*/ 0 h 369"/>
                <a:gd name="T52" fmla="*/ 135 w 362"/>
                <a:gd name="T53" fmla="*/ 3 h 369"/>
                <a:gd name="T54" fmla="*/ 131 w 362"/>
                <a:gd name="T55" fmla="*/ 14 h 369"/>
                <a:gd name="T56" fmla="*/ 99 w 362"/>
                <a:gd name="T57" fmla="*/ 63 h 369"/>
                <a:gd name="T58" fmla="*/ 55 w 362"/>
                <a:gd name="T59" fmla="*/ 51 h 369"/>
                <a:gd name="T60" fmla="*/ 44 w 362"/>
                <a:gd name="T61" fmla="*/ 54 h 369"/>
                <a:gd name="T62" fmla="*/ 1 w 362"/>
                <a:gd name="T63" fmla="*/ 126 h 369"/>
                <a:gd name="T64" fmla="*/ 2 w 362"/>
                <a:gd name="T65" fmla="*/ 139 h 369"/>
                <a:gd name="T66" fmla="*/ 36 w 362"/>
                <a:gd name="T67" fmla="*/ 160 h 369"/>
                <a:gd name="T68" fmla="*/ 36 w 362"/>
                <a:gd name="T69" fmla="*/ 207 h 369"/>
                <a:gd name="T70" fmla="*/ 1 w 362"/>
                <a:gd name="T71" fmla="*/ 230 h 369"/>
                <a:gd name="T72" fmla="*/ 1 w 362"/>
                <a:gd name="T73" fmla="*/ 240 h 369"/>
                <a:gd name="T74" fmla="*/ 44 w 362"/>
                <a:gd name="T75" fmla="*/ 313 h 369"/>
                <a:gd name="T76" fmla="*/ 60 w 362"/>
                <a:gd name="T77" fmla="*/ 314 h 369"/>
                <a:gd name="T78" fmla="*/ 120 w 362"/>
                <a:gd name="T79" fmla="*/ 316 h 369"/>
                <a:gd name="T80" fmla="*/ 132 w 362"/>
                <a:gd name="T81" fmla="*/ 359 h 369"/>
                <a:gd name="T82" fmla="*/ 140 w 362"/>
                <a:gd name="T83" fmla="*/ 368 h 369"/>
                <a:gd name="T84" fmla="*/ 225 w 362"/>
                <a:gd name="T85" fmla="*/ 368 h 369"/>
                <a:gd name="T86" fmla="*/ 233 w 362"/>
                <a:gd name="T87" fmla="*/ 361 h 369"/>
                <a:gd name="T88" fmla="*/ 237 w 362"/>
                <a:gd name="T89" fmla="*/ 321 h 369"/>
                <a:gd name="T90" fmla="*/ 274 w 362"/>
                <a:gd name="T91" fmla="*/ 298 h 369"/>
                <a:gd name="T92" fmla="*/ 310 w 362"/>
                <a:gd name="T93" fmla="*/ 316 h 369"/>
                <a:gd name="T94" fmla="*/ 360 w 362"/>
                <a:gd name="T95" fmla="*/ 243 h 369"/>
                <a:gd name="T96" fmla="*/ 362 w 362"/>
                <a:gd name="T97" fmla="*/ 232 h 369"/>
                <a:gd name="T98" fmla="*/ 354 w 362"/>
                <a:gd name="T99" fmla="*/ 223 h 3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362" h="369">
                  <a:moveTo>
                    <a:pt x="181" y="255"/>
                  </a:moveTo>
                  <a:lnTo>
                    <a:pt x="174" y="254"/>
                  </a:lnTo>
                  <a:lnTo>
                    <a:pt x="166" y="253"/>
                  </a:lnTo>
                  <a:lnTo>
                    <a:pt x="160" y="252"/>
                  </a:lnTo>
                  <a:lnTo>
                    <a:pt x="153" y="249"/>
                  </a:lnTo>
                  <a:lnTo>
                    <a:pt x="147" y="247"/>
                  </a:lnTo>
                  <a:lnTo>
                    <a:pt x="141" y="243"/>
                  </a:lnTo>
                  <a:lnTo>
                    <a:pt x="135" y="238"/>
                  </a:lnTo>
                  <a:lnTo>
                    <a:pt x="131" y="234"/>
                  </a:lnTo>
                  <a:lnTo>
                    <a:pt x="125" y="229"/>
                  </a:lnTo>
                  <a:lnTo>
                    <a:pt x="122" y="223"/>
                  </a:lnTo>
                  <a:lnTo>
                    <a:pt x="118" y="218"/>
                  </a:lnTo>
                  <a:lnTo>
                    <a:pt x="115" y="212"/>
                  </a:lnTo>
                  <a:lnTo>
                    <a:pt x="113" y="205"/>
                  </a:lnTo>
                  <a:lnTo>
                    <a:pt x="110" y="198"/>
                  </a:lnTo>
                  <a:lnTo>
                    <a:pt x="109" y="190"/>
                  </a:lnTo>
                  <a:lnTo>
                    <a:pt x="109" y="183"/>
                  </a:lnTo>
                  <a:lnTo>
                    <a:pt x="109" y="176"/>
                  </a:lnTo>
                  <a:lnTo>
                    <a:pt x="110" y="169"/>
                  </a:lnTo>
                  <a:lnTo>
                    <a:pt x="113" y="162"/>
                  </a:lnTo>
                  <a:lnTo>
                    <a:pt x="115" y="156"/>
                  </a:lnTo>
                  <a:lnTo>
                    <a:pt x="118" y="149"/>
                  </a:lnTo>
                  <a:lnTo>
                    <a:pt x="122" y="143"/>
                  </a:lnTo>
                  <a:lnTo>
                    <a:pt x="125" y="138"/>
                  </a:lnTo>
                  <a:lnTo>
                    <a:pt x="131" y="132"/>
                  </a:lnTo>
                  <a:lnTo>
                    <a:pt x="135" y="128"/>
                  </a:lnTo>
                  <a:lnTo>
                    <a:pt x="141" y="124"/>
                  </a:lnTo>
                  <a:lnTo>
                    <a:pt x="147" y="121"/>
                  </a:lnTo>
                  <a:lnTo>
                    <a:pt x="153" y="117"/>
                  </a:lnTo>
                  <a:lnTo>
                    <a:pt x="160" y="114"/>
                  </a:lnTo>
                  <a:lnTo>
                    <a:pt x="166" y="113"/>
                  </a:lnTo>
                  <a:lnTo>
                    <a:pt x="174" y="112"/>
                  </a:lnTo>
                  <a:lnTo>
                    <a:pt x="181" y="111"/>
                  </a:lnTo>
                  <a:lnTo>
                    <a:pt x="189" y="112"/>
                  </a:lnTo>
                  <a:lnTo>
                    <a:pt x="195" y="113"/>
                  </a:lnTo>
                  <a:lnTo>
                    <a:pt x="202" y="114"/>
                  </a:lnTo>
                  <a:lnTo>
                    <a:pt x="209" y="117"/>
                  </a:lnTo>
                  <a:lnTo>
                    <a:pt x="215" y="121"/>
                  </a:lnTo>
                  <a:lnTo>
                    <a:pt x="221" y="124"/>
                  </a:lnTo>
                  <a:lnTo>
                    <a:pt x="226" y="128"/>
                  </a:lnTo>
                  <a:lnTo>
                    <a:pt x="231" y="132"/>
                  </a:lnTo>
                  <a:lnTo>
                    <a:pt x="236" y="138"/>
                  </a:lnTo>
                  <a:lnTo>
                    <a:pt x="240" y="143"/>
                  </a:lnTo>
                  <a:lnTo>
                    <a:pt x="244" y="149"/>
                  </a:lnTo>
                  <a:lnTo>
                    <a:pt x="247" y="156"/>
                  </a:lnTo>
                  <a:lnTo>
                    <a:pt x="250" y="162"/>
                  </a:lnTo>
                  <a:lnTo>
                    <a:pt x="251" y="169"/>
                  </a:lnTo>
                  <a:lnTo>
                    <a:pt x="252" y="176"/>
                  </a:lnTo>
                  <a:lnTo>
                    <a:pt x="253" y="183"/>
                  </a:lnTo>
                  <a:lnTo>
                    <a:pt x="252" y="190"/>
                  </a:lnTo>
                  <a:lnTo>
                    <a:pt x="251" y="198"/>
                  </a:lnTo>
                  <a:lnTo>
                    <a:pt x="250" y="205"/>
                  </a:lnTo>
                  <a:lnTo>
                    <a:pt x="247" y="212"/>
                  </a:lnTo>
                  <a:lnTo>
                    <a:pt x="244" y="218"/>
                  </a:lnTo>
                  <a:lnTo>
                    <a:pt x="240" y="223"/>
                  </a:lnTo>
                  <a:lnTo>
                    <a:pt x="236" y="229"/>
                  </a:lnTo>
                  <a:lnTo>
                    <a:pt x="231" y="234"/>
                  </a:lnTo>
                  <a:lnTo>
                    <a:pt x="226" y="238"/>
                  </a:lnTo>
                  <a:lnTo>
                    <a:pt x="221" y="243"/>
                  </a:lnTo>
                  <a:lnTo>
                    <a:pt x="215" y="247"/>
                  </a:lnTo>
                  <a:lnTo>
                    <a:pt x="209" y="249"/>
                  </a:lnTo>
                  <a:lnTo>
                    <a:pt x="202" y="252"/>
                  </a:lnTo>
                  <a:lnTo>
                    <a:pt x="195" y="253"/>
                  </a:lnTo>
                  <a:lnTo>
                    <a:pt x="189" y="254"/>
                  </a:lnTo>
                  <a:lnTo>
                    <a:pt x="181" y="255"/>
                  </a:lnTo>
                  <a:close/>
                  <a:moveTo>
                    <a:pt x="354" y="223"/>
                  </a:moveTo>
                  <a:lnTo>
                    <a:pt x="327" y="207"/>
                  </a:lnTo>
                  <a:lnTo>
                    <a:pt x="328" y="195"/>
                  </a:lnTo>
                  <a:lnTo>
                    <a:pt x="328" y="183"/>
                  </a:lnTo>
                  <a:lnTo>
                    <a:pt x="328" y="172"/>
                  </a:lnTo>
                  <a:lnTo>
                    <a:pt x="327" y="160"/>
                  </a:lnTo>
                  <a:lnTo>
                    <a:pt x="354" y="144"/>
                  </a:lnTo>
                  <a:lnTo>
                    <a:pt x="357" y="143"/>
                  </a:lnTo>
                  <a:lnTo>
                    <a:pt x="359" y="141"/>
                  </a:lnTo>
                  <a:lnTo>
                    <a:pt x="360" y="139"/>
                  </a:lnTo>
                  <a:lnTo>
                    <a:pt x="361" y="136"/>
                  </a:lnTo>
                  <a:lnTo>
                    <a:pt x="362" y="132"/>
                  </a:lnTo>
                  <a:lnTo>
                    <a:pt x="362" y="129"/>
                  </a:lnTo>
                  <a:lnTo>
                    <a:pt x="361" y="126"/>
                  </a:lnTo>
                  <a:lnTo>
                    <a:pt x="360" y="124"/>
                  </a:lnTo>
                  <a:lnTo>
                    <a:pt x="322" y="59"/>
                  </a:lnTo>
                  <a:lnTo>
                    <a:pt x="320" y="56"/>
                  </a:lnTo>
                  <a:lnTo>
                    <a:pt x="318" y="54"/>
                  </a:lnTo>
                  <a:lnTo>
                    <a:pt x="316" y="53"/>
                  </a:lnTo>
                  <a:lnTo>
                    <a:pt x="313" y="51"/>
                  </a:lnTo>
                  <a:lnTo>
                    <a:pt x="309" y="51"/>
                  </a:lnTo>
                  <a:lnTo>
                    <a:pt x="307" y="51"/>
                  </a:lnTo>
                  <a:lnTo>
                    <a:pt x="304" y="52"/>
                  </a:lnTo>
                  <a:lnTo>
                    <a:pt x="301" y="53"/>
                  </a:lnTo>
                  <a:lnTo>
                    <a:pt x="274" y="69"/>
                  </a:lnTo>
                  <a:lnTo>
                    <a:pt x="266" y="63"/>
                  </a:lnTo>
                  <a:lnTo>
                    <a:pt x="256" y="56"/>
                  </a:lnTo>
                  <a:lnTo>
                    <a:pt x="246" y="51"/>
                  </a:lnTo>
                  <a:lnTo>
                    <a:pt x="237" y="47"/>
                  </a:lnTo>
                  <a:lnTo>
                    <a:pt x="237" y="14"/>
                  </a:lnTo>
                  <a:lnTo>
                    <a:pt x="236" y="10"/>
                  </a:lnTo>
                  <a:lnTo>
                    <a:pt x="236" y="8"/>
                  </a:lnTo>
                  <a:lnTo>
                    <a:pt x="233" y="5"/>
                  </a:lnTo>
                  <a:lnTo>
                    <a:pt x="232" y="3"/>
                  </a:lnTo>
                  <a:lnTo>
                    <a:pt x="229" y="2"/>
                  </a:lnTo>
                  <a:lnTo>
                    <a:pt x="227" y="1"/>
                  </a:lnTo>
                  <a:lnTo>
                    <a:pt x="224" y="0"/>
                  </a:lnTo>
                  <a:lnTo>
                    <a:pt x="222" y="0"/>
                  </a:lnTo>
                  <a:lnTo>
                    <a:pt x="146" y="0"/>
                  </a:lnTo>
                  <a:lnTo>
                    <a:pt x="143" y="0"/>
                  </a:lnTo>
                  <a:lnTo>
                    <a:pt x="140" y="1"/>
                  </a:lnTo>
                  <a:lnTo>
                    <a:pt x="137" y="2"/>
                  </a:lnTo>
                  <a:lnTo>
                    <a:pt x="135" y="3"/>
                  </a:lnTo>
                  <a:lnTo>
                    <a:pt x="134" y="5"/>
                  </a:lnTo>
                  <a:lnTo>
                    <a:pt x="132" y="8"/>
                  </a:lnTo>
                  <a:lnTo>
                    <a:pt x="132" y="10"/>
                  </a:lnTo>
                  <a:lnTo>
                    <a:pt x="131" y="14"/>
                  </a:lnTo>
                  <a:lnTo>
                    <a:pt x="131" y="47"/>
                  </a:lnTo>
                  <a:lnTo>
                    <a:pt x="120" y="52"/>
                  </a:lnTo>
                  <a:lnTo>
                    <a:pt x="109" y="57"/>
                  </a:lnTo>
                  <a:lnTo>
                    <a:pt x="99" y="63"/>
                  </a:lnTo>
                  <a:lnTo>
                    <a:pt x="90" y="69"/>
                  </a:lnTo>
                  <a:lnTo>
                    <a:pt x="61" y="53"/>
                  </a:lnTo>
                  <a:lnTo>
                    <a:pt x="58" y="52"/>
                  </a:lnTo>
                  <a:lnTo>
                    <a:pt x="55" y="51"/>
                  </a:lnTo>
                  <a:lnTo>
                    <a:pt x="53" y="51"/>
                  </a:lnTo>
                  <a:lnTo>
                    <a:pt x="49" y="51"/>
                  </a:lnTo>
                  <a:lnTo>
                    <a:pt x="47" y="52"/>
                  </a:lnTo>
                  <a:lnTo>
                    <a:pt x="44" y="54"/>
                  </a:lnTo>
                  <a:lnTo>
                    <a:pt x="42" y="56"/>
                  </a:lnTo>
                  <a:lnTo>
                    <a:pt x="41" y="59"/>
                  </a:lnTo>
                  <a:lnTo>
                    <a:pt x="2" y="124"/>
                  </a:lnTo>
                  <a:lnTo>
                    <a:pt x="1" y="126"/>
                  </a:lnTo>
                  <a:lnTo>
                    <a:pt x="0" y="129"/>
                  </a:lnTo>
                  <a:lnTo>
                    <a:pt x="0" y="132"/>
                  </a:lnTo>
                  <a:lnTo>
                    <a:pt x="1" y="136"/>
                  </a:lnTo>
                  <a:lnTo>
                    <a:pt x="2" y="139"/>
                  </a:lnTo>
                  <a:lnTo>
                    <a:pt x="3" y="141"/>
                  </a:lnTo>
                  <a:lnTo>
                    <a:pt x="6" y="143"/>
                  </a:lnTo>
                  <a:lnTo>
                    <a:pt x="8" y="144"/>
                  </a:lnTo>
                  <a:lnTo>
                    <a:pt x="36" y="160"/>
                  </a:lnTo>
                  <a:lnTo>
                    <a:pt x="34" y="172"/>
                  </a:lnTo>
                  <a:lnTo>
                    <a:pt x="34" y="183"/>
                  </a:lnTo>
                  <a:lnTo>
                    <a:pt x="34" y="195"/>
                  </a:lnTo>
                  <a:lnTo>
                    <a:pt x="36" y="207"/>
                  </a:lnTo>
                  <a:lnTo>
                    <a:pt x="8" y="223"/>
                  </a:lnTo>
                  <a:lnTo>
                    <a:pt x="6" y="224"/>
                  </a:lnTo>
                  <a:lnTo>
                    <a:pt x="3" y="227"/>
                  </a:lnTo>
                  <a:lnTo>
                    <a:pt x="1" y="230"/>
                  </a:lnTo>
                  <a:lnTo>
                    <a:pt x="0" y="233"/>
                  </a:lnTo>
                  <a:lnTo>
                    <a:pt x="0" y="235"/>
                  </a:lnTo>
                  <a:lnTo>
                    <a:pt x="0" y="237"/>
                  </a:lnTo>
                  <a:lnTo>
                    <a:pt x="1" y="240"/>
                  </a:lnTo>
                  <a:lnTo>
                    <a:pt x="2" y="243"/>
                  </a:lnTo>
                  <a:lnTo>
                    <a:pt x="40" y="309"/>
                  </a:lnTo>
                  <a:lnTo>
                    <a:pt x="42" y="311"/>
                  </a:lnTo>
                  <a:lnTo>
                    <a:pt x="44" y="313"/>
                  </a:lnTo>
                  <a:lnTo>
                    <a:pt x="46" y="314"/>
                  </a:lnTo>
                  <a:lnTo>
                    <a:pt x="48" y="315"/>
                  </a:lnTo>
                  <a:lnTo>
                    <a:pt x="55" y="316"/>
                  </a:lnTo>
                  <a:lnTo>
                    <a:pt x="60" y="314"/>
                  </a:lnTo>
                  <a:lnTo>
                    <a:pt x="90" y="297"/>
                  </a:lnTo>
                  <a:lnTo>
                    <a:pt x="99" y="304"/>
                  </a:lnTo>
                  <a:lnTo>
                    <a:pt x="109" y="310"/>
                  </a:lnTo>
                  <a:lnTo>
                    <a:pt x="120" y="316"/>
                  </a:lnTo>
                  <a:lnTo>
                    <a:pt x="131" y="321"/>
                  </a:lnTo>
                  <a:lnTo>
                    <a:pt x="131" y="354"/>
                  </a:lnTo>
                  <a:lnTo>
                    <a:pt x="132" y="356"/>
                  </a:lnTo>
                  <a:lnTo>
                    <a:pt x="132" y="359"/>
                  </a:lnTo>
                  <a:lnTo>
                    <a:pt x="134" y="361"/>
                  </a:lnTo>
                  <a:lnTo>
                    <a:pt x="135" y="363"/>
                  </a:lnTo>
                  <a:lnTo>
                    <a:pt x="137" y="366"/>
                  </a:lnTo>
                  <a:lnTo>
                    <a:pt x="140" y="368"/>
                  </a:lnTo>
                  <a:lnTo>
                    <a:pt x="143" y="368"/>
                  </a:lnTo>
                  <a:lnTo>
                    <a:pt x="146" y="369"/>
                  </a:lnTo>
                  <a:lnTo>
                    <a:pt x="222" y="369"/>
                  </a:lnTo>
                  <a:lnTo>
                    <a:pt x="225" y="368"/>
                  </a:lnTo>
                  <a:lnTo>
                    <a:pt x="227" y="368"/>
                  </a:lnTo>
                  <a:lnTo>
                    <a:pt x="229" y="366"/>
                  </a:lnTo>
                  <a:lnTo>
                    <a:pt x="232" y="363"/>
                  </a:lnTo>
                  <a:lnTo>
                    <a:pt x="233" y="361"/>
                  </a:lnTo>
                  <a:lnTo>
                    <a:pt x="236" y="359"/>
                  </a:lnTo>
                  <a:lnTo>
                    <a:pt x="236" y="356"/>
                  </a:lnTo>
                  <a:lnTo>
                    <a:pt x="237" y="354"/>
                  </a:lnTo>
                  <a:lnTo>
                    <a:pt x="237" y="321"/>
                  </a:lnTo>
                  <a:lnTo>
                    <a:pt x="246" y="316"/>
                  </a:lnTo>
                  <a:lnTo>
                    <a:pt x="256" y="311"/>
                  </a:lnTo>
                  <a:lnTo>
                    <a:pt x="266" y="305"/>
                  </a:lnTo>
                  <a:lnTo>
                    <a:pt x="274" y="298"/>
                  </a:lnTo>
                  <a:lnTo>
                    <a:pt x="302" y="313"/>
                  </a:lnTo>
                  <a:lnTo>
                    <a:pt x="305" y="315"/>
                  </a:lnTo>
                  <a:lnTo>
                    <a:pt x="307" y="315"/>
                  </a:lnTo>
                  <a:lnTo>
                    <a:pt x="310" y="316"/>
                  </a:lnTo>
                  <a:lnTo>
                    <a:pt x="314" y="316"/>
                  </a:lnTo>
                  <a:lnTo>
                    <a:pt x="319" y="313"/>
                  </a:lnTo>
                  <a:lnTo>
                    <a:pt x="322" y="309"/>
                  </a:lnTo>
                  <a:lnTo>
                    <a:pt x="360" y="243"/>
                  </a:lnTo>
                  <a:lnTo>
                    <a:pt x="362" y="240"/>
                  </a:lnTo>
                  <a:lnTo>
                    <a:pt x="362" y="237"/>
                  </a:lnTo>
                  <a:lnTo>
                    <a:pt x="362" y="234"/>
                  </a:lnTo>
                  <a:lnTo>
                    <a:pt x="362" y="232"/>
                  </a:lnTo>
                  <a:lnTo>
                    <a:pt x="361" y="229"/>
                  </a:lnTo>
                  <a:lnTo>
                    <a:pt x="359" y="227"/>
                  </a:lnTo>
                  <a:lnTo>
                    <a:pt x="357" y="224"/>
                  </a:lnTo>
                  <a:lnTo>
                    <a:pt x="354" y="22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3" name="TextBox 2">
            <a:extLst>
              <a:ext uri="{FF2B5EF4-FFF2-40B4-BE49-F238E27FC236}">
                <a16:creationId xmlns:a16="http://schemas.microsoft.com/office/drawing/2014/main" id="{FEE93890-F63D-C6D3-657E-B1035A16D8FF}"/>
              </a:ext>
            </a:extLst>
          </p:cNvPr>
          <p:cNvSpPr txBox="1"/>
          <p:nvPr/>
        </p:nvSpPr>
        <p:spPr>
          <a:xfrm>
            <a:off x="640126" y="2369754"/>
            <a:ext cx="9290618" cy="3231654"/>
          </a:xfrm>
          <a:prstGeom prst="rect">
            <a:avLst/>
          </a:prstGeom>
          <a:noFill/>
        </p:spPr>
        <p:txBody>
          <a:bodyPr wrap="square" rtlCol="0">
            <a:spAutoFit/>
          </a:bodyPr>
          <a:lstStyle/>
          <a:p>
            <a:r>
              <a:rPr lang="en-GB" sz="2400" u="sng" dirty="0"/>
              <a:t>Hybrid Systems</a:t>
            </a:r>
          </a:p>
          <a:p>
            <a:endParaRPr lang="en-GB" dirty="0"/>
          </a:p>
          <a:p>
            <a:r>
              <a:rPr lang="en-GB" dirty="0"/>
              <a:t>Hybrid construction combines both volumetric and panelised approaches to develop a single building. Sometimes this is called semi-volumetric.</a:t>
            </a:r>
          </a:p>
          <a:p>
            <a:endParaRPr lang="en-GB" dirty="0"/>
          </a:p>
          <a:p>
            <a:r>
              <a:rPr lang="en-GB" dirty="0"/>
              <a:t>Semi-volumetric construction allows for greater flexibility in design and layout, as volumetric units can be easily customized and adapted to specific building requirements.</a:t>
            </a:r>
          </a:p>
          <a:p>
            <a:endParaRPr lang="en-GB" dirty="0"/>
          </a:p>
          <a:p>
            <a:r>
              <a:rPr lang="en-GB" dirty="0"/>
              <a:t>As with </a:t>
            </a:r>
            <a:r>
              <a:rPr lang="en-GB" dirty="0" err="1"/>
              <a:t>Panelisation</a:t>
            </a:r>
            <a:r>
              <a:rPr lang="en-GB" dirty="0"/>
              <a:t> and Volumetric Modular systems, site set up is critical to accommodate the installation and  avoid delays.</a:t>
            </a:r>
          </a:p>
        </p:txBody>
      </p:sp>
    </p:spTree>
    <p:extLst>
      <p:ext uri="{BB962C8B-B14F-4D97-AF65-F5344CB8AC3E}">
        <p14:creationId xmlns:p14="http://schemas.microsoft.com/office/powerpoint/2010/main" val="435089376"/>
      </p:ext>
    </p:extLst>
  </p:cSld>
  <p:clrMapOvr>
    <a:masterClrMapping/>
  </p:clrMapOvr>
</p:sld>
</file>

<file path=ppt/theme/theme1.xml><?xml version="1.0" encoding="utf-8"?>
<a:theme xmlns:a="http://schemas.openxmlformats.org/drawingml/2006/main" name="Office Theme">
  <a:themeElements>
    <a:clrScheme name="Custom 73">
      <a:dk1>
        <a:srgbClr val="000000"/>
      </a:dk1>
      <a:lt1>
        <a:sysClr val="window" lastClr="FFFFFF"/>
      </a:lt1>
      <a:dk2>
        <a:srgbClr val="585858"/>
      </a:dk2>
      <a:lt2>
        <a:srgbClr val="E3E3E3"/>
      </a:lt2>
      <a:accent1>
        <a:srgbClr val="E20613"/>
      </a:accent1>
      <a:accent2>
        <a:srgbClr val="A9C038"/>
      </a:accent2>
      <a:accent3>
        <a:srgbClr val="11AEC7"/>
      </a:accent3>
      <a:accent4>
        <a:srgbClr val="F59F26"/>
      </a:accent4>
      <a:accent5>
        <a:srgbClr val="0062A9"/>
      </a:accent5>
      <a:accent6>
        <a:srgbClr val="EB6047"/>
      </a:accent6>
      <a:hlink>
        <a:srgbClr val="8ED9F6"/>
      </a:hlink>
      <a:folHlink>
        <a:srgbClr val="C00000"/>
      </a:folHlink>
    </a:clrScheme>
    <a:fontScheme name="Modern 01">
      <a:majorFont>
        <a:latin typeface="Century Gothic"/>
        <a:ea typeface=""/>
        <a:cs typeface=""/>
      </a:majorFont>
      <a:minorFont>
        <a:latin typeface="Segoe U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78455520_Project analysis, from 24Slides_SL_V1.potx" id="{55E7247F-78B2-40DB-9AFE-D4DD42FA8F09}" vid="{22E2FD65-A32D-4798-AF43-CE42F250BDDF}"/>
    </a:ext>
  </a:extLst>
</a:theme>
</file>

<file path=ppt/theme/theme2.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1A00BBF-EEBB-4E18-B8CB-F926EAAC48F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F609EDA-869E-4BE5-AE5D-B898C584B6FF}">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2FD05317-60D6-4B3A-8545-888496D1A8EC}">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Facet</Template>
  <TotalTime>81</TotalTime>
  <Words>1517</Words>
  <Application>Microsoft Office PowerPoint</Application>
  <PresentationFormat>Widescreen</PresentationFormat>
  <Paragraphs>207</Paragraphs>
  <Slides>25</Slides>
  <Notes>19</Notes>
  <HiddenSlides>0</HiddenSlides>
  <MMClips>3</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25</vt:i4>
      </vt:variant>
    </vt:vector>
  </HeadingPairs>
  <TitlesOfParts>
    <vt:vector size="33" baseType="lpstr">
      <vt:lpstr>Arial</vt:lpstr>
      <vt:lpstr>Calibri</vt:lpstr>
      <vt:lpstr>Century Gothic</vt:lpstr>
      <vt:lpstr>Segoe UI Light</vt:lpstr>
      <vt:lpstr>Trebuchet MS</vt:lpstr>
      <vt:lpstr>Wingdings 3</vt:lpstr>
      <vt:lpstr>Office Theme</vt:lpstr>
      <vt:lpstr>Facet</vt:lpstr>
      <vt:lpstr>Off-Site Construction  R Thomas</vt:lpstr>
      <vt:lpstr>Project analysis slide 2</vt:lpstr>
      <vt:lpstr>Project analysis slide 2</vt:lpstr>
      <vt:lpstr>Project analysis slide 2</vt:lpstr>
      <vt:lpstr>Project analysis slide 2</vt:lpstr>
      <vt:lpstr>Project analysis slide 2</vt:lpstr>
      <vt:lpstr>Project analysis slide 2</vt:lpstr>
      <vt:lpstr>Project analysis slide 2</vt:lpstr>
      <vt:lpstr>Project analysis slide 2</vt:lpstr>
      <vt:lpstr>Project analysis slide 2</vt:lpstr>
      <vt:lpstr>Project analysis slide 2</vt:lpstr>
      <vt:lpstr>Project analysis slide 2</vt:lpstr>
      <vt:lpstr>PowerPoint Presentation</vt:lpstr>
      <vt:lpstr>PowerPoint Presentation</vt:lpstr>
      <vt:lpstr>PowerPoint Presentation</vt:lpstr>
      <vt:lpstr>PowerPoint Presentation</vt:lpstr>
      <vt:lpstr>Advantages</vt:lpstr>
      <vt:lpstr>Project analysis slide 2</vt:lpstr>
      <vt:lpstr>Project analysis slide 2</vt:lpstr>
      <vt:lpstr>Project analysis slide 2</vt:lpstr>
      <vt:lpstr>Project analysis slide 2</vt:lpstr>
      <vt:lpstr>PowerPoint Presentation</vt:lpstr>
      <vt:lpstr>Project analysis slide 2</vt:lpstr>
      <vt:lpstr>Project analysis slide 2</vt:lpstr>
      <vt:lpstr>Project analysis slide 2</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Off-Site Construction  R Thomas</dc:title>
  <dc:creator>Rhodri Thomas</dc:creator>
  <cp:lastModifiedBy>Rhodri Thomas</cp:lastModifiedBy>
  <cp:revision>1</cp:revision>
  <dcterms:created xsi:type="dcterms:W3CDTF">2024-10-31T11:32:48Z</dcterms:created>
  <dcterms:modified xsi:type="dcterms:W3CDTF">2024-11-01T10:02:48Z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