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autoCompressPictures="0">
  <p:sldMasterIdLst>
    <p:sldMasterId id="2147483710" r:id="rId1"/>
  </p:sldMasterIdLst>
  <p:notesMasterIdLst>
    <p:notesMasterId r:id="rId14"/>
  </p:notesMasterIdLst>
  <p:handoutMasterIdLst>
    <p:handoutMasterId r:id="rId15"/>
  </p:handoutMasterIdLst>
  <p:sldIdLst>
    <p:sldId id="282" r:id="rId2"/>
    <p:sldId id="462" r:id="rId3"/>
    <p:sldId id="418" r:id="rId4"/>
    <p:sldId id="438" r:id="rId5"/>
    <p:sldId id="257" r:id="rId6"/>
    <p:sldId id="258" r:id="rId7"/>
    <p:sldId id="259" r:id="rId8"/>
    <p:sldId id="260" r:id="rId9"/>
    <p:sldId id="261" r:id="rId10"/>
    <p:sldId id="439" r:id="rId11"/>
    <p:sldId id="464" r:id="rId12"/>
    <p:sldId id="465"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6007" autoAdjust="0"/>
    <p:restoredTop sz="13316" autoAdjust="0"/>
  </p:normalViewPr>
  <p:slideViewPr>
    <p:cSldViewPr snapToGrid="0" snapToObjects="1">
      <p:cViewPr>
        <p:scale>
          <a:sx n="101" d="100"/>
          <a:sy n="101" d="100"/>
        </p:scale>
        <p:origin x="32" y="32"/>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100" d="100"/>
        <a:sy n="100" d="100"/>
      </p:scale>
      <p:origin x="0" y="-1651"/>
    </p:cViewPr>
  </p:sorterViewPr>
  <p:notesViewPr>
    <p:cSldViewPr snapToGrid="0" snapToObjects="1">
      <p:cViewPr varScale="1">
        <p:scale>
          <a:sx n="86" d="100"/>
          <a:sy n="86" d="100"/>
        </p:scale>
        <p:origin x="3876" y="7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_rels/data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2.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BCEF15DD-D940-40DA-BE37-39731F6CE333}"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F86EB269-7465-4034-89B0-97CBFB8267D1}">
      <dgm:prSet/>
      <dgm:spPr/>
      <dgm:t>
        <a:bodyPr/>
        <a:lstStyle/>
        <a:p>
          <a:r>
            <a:rPr lang="en-GB" b="1" dirty="0"/>
            <a:t>Check in Process </a:t>
          </a:r>
          <a:endParaRPr lang="en-US" dirty="0"/>
        </a:p>
      </dgm:t>
    </dgm:pt>
    <dgm:pt modelId="{A7F304F9-B7B8-43F1-AACE-4E275B11ACBA}" type="parTrans" cxnId="{14DE3F65-10B5-4372-B13D-0A5724255CFD}">
      <dgm:prSet/>
      <dgm:spPr/>
      <dgm:t>
        <a:bodyPr/>
        <a:lstStyle/>
        <a:p>
          <a:endParaRPr lang="en-US"/>
        </a:p>
      </dgm:t>
    </dgm:pt>
    <dgm:pt modelId="{6B7195AE-D504-4341-AA87-193B77267A73}" type="sibTrans" cxnId="{14DE3F65-10B5-4372-B13D-0A5724255CFD}">
      <dgm:prSet/>
      <dgm:spPr/>
      <dgm:t>
        <a:bodyPr/>
        <a:lstStyle/>
        <a:p>
          <a:endParaRPr lang="en-US"/>
        </a:p>
      </dgm:t>
    </dgm:pt>
    <dgm:pt modelId="{6BEF8375-C7F3-4509-A74C-7285EE622AF7}">
      <dgm:prSet/>
      <dgm:spPr/>
      <dgm:t>
        <a:bodyPr/>
        <a:lstStyle/>
        <a:p>
          <a:r>
            <a:rPr lang="en-GB" b="1" dirty="0"/>
            <a:t>Reflective Activity</a:t>
          </a:r>
          <a:endParaRPr lang="en-US" dirty="0"/>
        </a:p>
      </dgm:t>
    </dgm:pt>
    <dgm:pt modelId="{F8D234DF-36D9-4C9B-8086-D3A526A23B40}" type="parTrans" cxnId="{81410944-B417-49FB-A159-CAAE24DF1C77}">
      <dgm:prSet/>
      <dgm:spPr/>
      <dgm:t>
        <a:bodyPr/>
        <a:lstStyle/>
        <a:p>
          <a:endParaRPr lang="en-US"/>
        </a:p>
      </dgm:t>
    </dgm:pt>
    <dgm:pt modelId="{A6E5FF39-EC0A-435C-810C-1C6D6BF6A9E2}" type="sibTrans" cxnId="{81410944-B417-49FB-A159-CAAE24DF1C77}">
      <dgm:prSet/>
      <dgm:spPr/>
      <dgm:t>
        <a:bodyPr/>
        <a:lstStyle/>
        <a:p>
          <a:endParaRPr lang="en-US"/>
        </a:p>
      </dgm:t>
    </dgm:pt>
    <dgm:pt modelId="{55BA4997-B363-4CD3-A336-126583AEF8F8}">
      <dgm:prSet/>
      <dgm:spPr/>
      <dgm:t>
        <a:bodyPr/>
        <a:lstStyle/>
        <a:p>
          <a:r>
            <a:rPr lang="en-GB" b="1" dirty="0"/>
            <a:t>Review of contract</a:t>
          </a:r>
          <a:endParaRPr lang="en-US" dirty="0"/>
        </a:p>
      </dgm:t>
    </dgm:pt>
    <dgm:pt modelId="{BD95B7F3-5CB1-4ADD-A122-D68A044D1DBF}" type="parTrans" cxnId="{1F249C7F-7671-4D61-A26A-E82E381AB186}">
      <dgm:prSet/>
      <dgm:spPr/>
      <dgm:t>
        <a:bodyPr/>
        <a:lstStyle/>
        <a:p>
          <a:endParaRPr lang="en-US"/>
        </a:p>
      </dgm:t>
    </dgm:pt>
    <dgm:pt modelId="{2AE4C558-7118-4938-AE27-F567409F8421}" type="sibTrans" cxnId="{1F249C7F-7671-4D61-A26A-E82E381AB186}">
      <dgm:prSet/>
      <dgm:spPr/>
      <dgm:t>
        <a:bodyPr/>
        <a:lstStyle/>
        <a:p>
          <a:endParaRPr lang="en-US"/>
        </a:p>
      </dgm:t>
    </dgm:pt>
    <dgm:pt modelId="{EA2D7FF4-5B14-4D89-9D29-722C02939B26}">
      <dgm:prSet/>
      <dgm:spPr/>
      <dgm:t>
        <a:bodyPr/>
        <a:lstStyle/>
        <a:p>
          <a:r>
            <a:rPr lang="en-US" b="1" dirty="0"/>
            <a:t>Review of Skills for Practice – Questions, Silence </a:t>
          </a:r>
        </a:p>
      </dgm:t>
    </dgm:pt>
    <dgm:pt modelId="{56C9DFAD-9781-4BAB-80F7-C3F703024274}" type="parTrans" cxnId="{FDE66AAC-BCF5-4B88-974A-C4DA239BE271}">
      <dgm:prSet/>
      <dgm:spPr/>
      <dgm:t>
        <a:bodyPr/>
        <a:lstStyle/>
        <a:p>
          <a:endParaRPr lang="en-US"/>
        </a:p>
      </dgm:t>
    </dgm:pt>
    <dgm:pt modelId="{B7BBD312-A6A6-47FF-9C90-3761F911F2CD}" type="sibTrans" cxnId="{FDE66AAC-BCF5-4B88-974A-C4DA239BE271}">
      <dgm:prSet/>
      <dgm:spPr/>
      <dgm:t>
        <a:bodyPr/>
        <a:lstStyle/>
        <a:p>
          <a:endParaRPr lang="en-US"/>
        </a:p>
      </dgm:t>
    </dgm:pt>
    <dgm:pt modelId="{A9DEC894-E185-454B-8898-434168762AFB}">
      <dgm:prSet/>
      <dgm:spPr/>
      <dgm:t>
        <a:bodyPr/>
        <a:lstStyle/>
        <a:p>
          <a:r>
            <a:rPr lang="en-GB" b="1" dirty="0"/>
            <a:t>Role of Observer</a:t>
          </a:r>
          <a:endParaRPr lang="en-US" dirty="0"/>
        </a:p>
      </dgm:t>
    </dgm:pt>
    <dgm:pt modelId="{5F85ED9D-9781-4A63-9D14-75F78AB4E397}" type="parTrans" cxnId="{040B3F24-0A49-4831-8B57-36E468A435E6}">
      <dgm:prSet/>
      <dgm:spPr/>
      <dgm:t>
        <a:bodyPr/>
        <a:lstStyle/>
        <a:p>
          <a:endParaRPr lang="en-US"/>
        </a:p>
      </dgm:t>
    </dgm:pt>
    <dgm:pt modelId="{1878FB49-80C1-41C1-9C63-C9E1044DF7E4}" type="sibTrans" cxnId="{040B3F24-0A49-4831-8B57-36E468A435E6}">
      <dgm:prSet/>
      <dgm:spPr/>
      <dgm:t>
        <a:bodyPr/>
        <a:lstStyle/>
        <a:p>
          <a:endParaRPr lang="en-US"/>
        </a:p>
      </dgm:t>
    </dgm:pt>
    <dgm:pt modelId="{B0E0B9A5-3DB4-44DB-AA4F-5A063A3A8EBC}">
      <dgm:prSet/>
      <dgm:spPr/>
      <dgm:t>
        <a:bodyPr/>
        <a:lstStyle/>
        <a:p>
          <a:r>
            <a:rPr lang="en-GB" b="1" dirty="0"/>
            <a:t>Triad Work</a:t>
          </a:r>
          <a:endParaRPr lang="en-US" dirty="0"/>
        </a:p>
      </dgm:t>
    </dgm:pt>
    <dgm:pt modelId="{16D2F172-892C-4594-98D9-9EAB51DD600F}" type="parTrans" cxnId="{ECEA2CD2-DF60-455E-AE40-5B00E1CC8456}">
      <dgm:prSet/>
      <dgm:spPr/>
      <dgm:t>
        <a:bodyPr/>
        <a:lstStyle/>
        <a:p>
          <a:endParaRPr lang="en-US"/>
        </a:p>
      </dgm:t>
    </dgm:pt>
    <dgm:pt modelId="{CD2C9F65-2A70-47A3-80B2-AE4B8CF6C80C}" type="sibTrans" cxnId="{ECEA2CD2-DF60-455E-AE40-5B00E1CC8456}">
      <dgm:prSet/>
      <dgm:spPr/>
      <dgm:t>
        <a:bodyPr/>
        <a:lstStyle/>
        <a:p>
          <a:endParaRPr lang="en-US"/>
        </a:p>
      </dgm:t>
    </dgm:pt>
    <dgm:pt modelId="{3EB20112-C4AB-4BCA-83BD-749D9BF5A3B4}">
      <dgm:prSet/>
      <dgm:spPr/>
      <dgm:t>
        <a:bodyPr/>
        <a:lstStyle/>
        <a:p>
          <a:r>
            <a:rPr lang="en-GB" b="1"/>
            <a:t>Closing Round</a:t>
          </a:r>
          <a:endParaRPr lang="en-US"/>
        </a:p>
      </dgm:t>
    </dgm:pt>
    <dgm:pt modelId="{829133F1-E8F1-421C-9C71-6360A6E70979}" type="parTrans" cxnId="{4F5D8DA3-B702-4500-9E60-C36C9F991D4A}">
      <dgm:prSet/>
      <dgm:spPr/>
      <dgm:t>
        <a:bodyPr/>
        <a:lstStyle/>
        <a:p>
          <a:endParaRPr lang="en-US"/>
        </a:p>
      </dgm:t>
    </dgm:pt>
    <dgm:pt modelId="{AEB0684B-F5BF-4C86-B5DB-76692F8F5DF2}" type="sibTrans" cxnId="{4F5D8DA3-B702-4500-9E60-C36C9F991D4A}">
      <dgm:prSet/>
      <dgm:spPr/>
      <dgm:t>
        <a:bodyPr/>
        <a:lstStyle/>
        <a:p>
          <a:endParaRPr lang="en-US"/>
        </a:p>
      </dgm:t>
    </dgm:pt>
    <dgm:pt modelId="{2325CC40-4175-454F-B464-0D595EBF510B}" type="pres">
      <dgm:prSet presAssocID="{BCEF15DD-D940-40DA-BE37-39731F6CE333}" presName="vert0" presStyleCnt="0">
        <dgm:presLayoutVars>
          <dgm:dir/>
          <dgm:animOne val="branch"/>
          <dgm:animLvl val="lvl"/>
        </dgm:presLayoutVars>
      </dgm:prSet>
      <dgm:spPr/>
    </dgm:pt>
    <dgm:pt modelId="{0DE8DC16-A6CF-444F-B806-41DF34E536DA}" type="pres">
      <dgm:prSet presAssocID="{F86EB269-7465-4034-89B0-97CBFB8267D1}" presName="thickLine" presStyleLbl="alignNode1" presStyleIdx="0" presStyleCnt="7"/>
      <dgm:spPr/>
    </dgm:pt>
    <dgm:pt modelId="{81125058-9A5B-4D0C-9DC1-EA1720CE535B}" type="pres">
      <dgm:prSet presAssocID="{F86EB269-7465-4034-89B0-97CBFB8267D1}" presName="horz1" presStyleCnt="0"/>
      <dgm:spPr/>
    </dgm:pt>
    <dgm:pt modelId="{2488A8D2-4CF7-4611-9C17-B59862FCDD72}" type="pres">
      <dgm:prSet presAssocID="{F86EB269-7465-4034-89B0-97CBFB8267D1}" presName="tx1" presStyleLbl="revTx" presStyleIdx="0" presStyleCnt="7"/>
      <dgm:spPr/>
    </dgm:pt>
    <dgm:pt modelId="{6ADAAE2F-AD61-4EC6-B879-772207D1D3FD}" type="pres">
      <dgm:prSet presAssocID="{F86EB269-7465-4034-89B0-97CBFB8267D1}" presName="vert1" presStyleCnt="0"/>
      <dgm:spPr/>
    </dgm:pt>
    <dgm:pt modelId="{5E0E899F-246D-4285-AC67-C4AAC4D2C955}" type="pres">
      <dgm:prSet presAssocID="{6BEF8375-C7F3-4509-A74C-7285EE622AF7}" presName="thickLine" presStyleLbl="alignNode1" presStyleIdx="1" presStyleCnt="7"/>
      <dgm:spPr/>
    </dgm:pt>
    <dgm:pt modelId="{EE53D90D-D6D4-423E-993F-8D75B967F680}" type="pres">
      <dgm:prSet presAssocID="{6BEF8375-C7F3-4509-A74C-7285EE622AF7}" presName="horz1" presStyleCnt="0"/>
      <dgm:spPr/>
    </dgm:pt>
    <dgm:pt modelId="{F4273FA7-8F83-45AC-8CC0-E2A9B7560B2C}" type="pres">
      <dgm:prSet presAssocID="{6BEF8375-C7F3-4509-A74C-7285EE622AF7}" presName="tx1" presStyleLbl="revTx" presStyleIdx="1" presStyleCnt="7"/>
      <dgm:spPr/>
    </dgm:pt>
    <dgm:pt modelId="{83DF7CB9-684D-4649-BC98-70021B2572EE}" type="pres">
      <dgm:prSet presAssocID="{6BEF8375-C7F3-4509-A74C-7285EE622AF7}" presName="vert1" presStyleCnt="0"/>
      <dgm:spPr/>
    </dgm:pt>
    <dgm:pt modelId="{5100CCD7-7677-4C2C-89D7-A8344C22B817}" type="pres">
      <dgm:prSet presAssocID="{55BA4997-B363-4CD3-A336-126583AEF8F8}" presName="thickLine" presStyleLbl="alignNode1" presStyleIdx="2" presStyleCnt="7"/>
      <dgm:spPr/>
    </dgm:pt>
    <dgm:pt modelId="{FF3D51F9-976E-4292-A9FB-7E670C4408D8}" type="pres">
      <dgm:prSet presAssocID="{55BA4997-B363-4CD3-A336-126583AEF8F8}" presName="horz1" presStyleCnt="0"/>
      <dgm:spPr/>
    </dgm:pt>
    <dgm:pt modelId="{F4F4ECD0-B19A-46E6-9539-448A65C3CFFD}" type="pres">
      <dgm:prSet presAssocID="{55BA4997-B363-4CD3-A336-126583AEF8F8}" presName="tx1" presStyleLbl="revTx" presStyleIdx="2" presStyleCnt="7"/>
      <dgm:spPr/>
    </dgm:pt>
    <dgm:pt modelId="{71CAD912-405B-42CC-B04A-711747583310}" type="pres">
      <dgm:prSet presAssocID="{55BA4997-B363-4CD3-A336-126583AEF8F8}" presName="vert1" presStyleCnt="0"/>
      <dgm:spPr/>
    </dgm:pt>
    <dgm:pt modelId="{E9FF1174-6DAF-4DC9-A01F-5C657C9D290B}" type="pres">
      <dgm:prSet presAssocID="{EA2D7FF4-5B14-4D89-9D29-722C02939B26}" presName="thickLine" presStyleLbl="alignNode1" presStyleIdx="3" presStyleCnt="7"/>
      <dgm:spPr/>
    </dgm:pt>
    <dgm:pt modelId="{F64DB496-4E43-4739-A114-9621C5DDBC39}" type="pres">
      <dgm:prSet presAssocID="{EA2D7FF4-5B14-4D89-9D29-722C02939B26}" presName="horz1" presStyleCnt="0"/>
      <dgm:spPr/>
    </dgm:pt>
    <dgm:pt modelId="{E1EB1C81-060D-466F-9914-76B831C604ED}" type="pres">
      <dgm:prSet presAssocID="{EA2D7FF4-5B14-4D89-9D29-722C02939B26}" presName="tx1" presStyleLbl="revTx" presStyleIdx="3" presStyleCnt="7"/>
      <dgm:spPr/>
    </dgm:pt>
    <dgm:pt modelId="{0779218C-D72F-4429-A9E5-AE03FD4CD6F0}" type="pres">
      <dgm:prSet presAssocID="{EA2D7FF4-5B14-4D89-9D29-722C02939B26}" presName="vert1" presStyleCnt="0"/>
      <dgm:spPr/>
    </dgm:pt>
    <dgm:pt modelId="{DB013D37-C56A-41D9-9CE9-6BD72AA09F9D}" type="pres">
      <dgm:prSet presAssocID="{A9DEC894-E185-454B-8898-434168762AFB}" presName="thickLine" presStyleLbl="alignNode1" presStyleIdx="4" presStyleCnt="7"/>
      <dgm:spPr/>
    </dgm:pt>
    <dgm:pt modelId="{1535F815-BF3E-4125-ACF6-FE3B0C532093}" type="pres">
      <dgm:prSet presAssocID="{A9DEC894-E185-454B-8898-434168762AFB}" presName="horz1" presStyleCnt="0"/>
      <dgm:spPr/>
    </dgm:pt>
    <dgm:pt modelId="{A378BFB5-D2FB-4D14-A13B-671ECF48F2B7}" type="pres">
      <dgm:prSet presAssocID="{A9DEC894-E185-454B-8898-434168762AFB}" presName="tx1" presStyleLbl="revTx" presStyleIdx="4" presStyleCnt="7"/>
      <dgm:spPr/>
    </dgm:pt>
    <dgm:pt modelId="{18AE808B-9081-4AFE-B8EE-A049B884C886}" type="pres">
      <dgm:prSet presAssocID="{A9DEC894-E185-454B-8898-434168762AFB}" presName="vert1" presStyleCnt="0"/>
      <dgm:spPr/>
    </dgm:pt>
    <dgm:pt modelId="{98C0D20F-DF33-48C1-81AF-5147A0BB4626}" type="pres">
      <dgm:prSet presAssocID="{B0E0B9A5-3DB4-44DB-AA4F-5A063A3A8EBC}" presName="thickLine" presStyleLbl="alignNode1" presStyleIdx="5" presStyleCnt="7"/>
      <dgm:spPr/>
    </dgm:pt>
    <dgm:pt modelId="{089ACE09-2B26-4903-A3BF-5EF2DE5D2A27}" type="pres">
      <dgm:prSet presAssocID="{B0E0B9A5-3DB4-44DB-AA4F-5A063A3A8EBC}" presName="horz1" presStyleCnt="0"/>
      <dgm:spPr/>
    </dgm:pt>
    <dgm:pt modelId="{814E7F9C-60FE-4750-AC6B-1E35E89C61F7}" type="pres">
      <dgm:prSet presAssocID="{B0E0B9A5-3DB4-44DB-AA4F-5A063A3A8EBC}" presName="tx1" presStyleLbl="revTx" presStyleIdx="5" presStyleCnt="7"/>
      <dgm:spPr/>
    </dgm:pt>
    <dgm:pt modelId="{16D1FC72-B73A-44EE-8BC8-67B984638E5E}" type="pres">
      <dgm:prSet presAssocID="{B0E0B9A5-3DB4-44DB-AA4F-5A063A3A8EBC}" presName="vert1" presStyleCnt="0"/>
      <dgm:spPr/>
    </dgm:pt>
    <dgm:pt modelId="{E8849896-7F1B-4026-9994-DDF1D27ADE20}" type="pres">
      <dgm:prSet presAssocID="{3EB20112-C4AB-4BCA-83BD-749D9BF5A3B4}" presName="thickLine" presStyleLbl="alignNode1" presStyleIdx="6" presStyleCnt="7"/>
      <dgm:spPr/>
    </dgm:pt>
    <dgm:pt modelId="{03FA8C2F-EAF7-403C-B5AF-609551D3709B}" type="pres">
      <dgm:prSet presAssocID="{3EB20112-C4AB-4BCA-83BD-749D9BF5A3B4}" presName="horz1" presStyleCnt="0"/>
      <dgm:spPr/>
    </dgm:pt>
    <dgm:pt modelId="{7F012753-F29A-43CE-AB6D-7DC84EC2DEF7}" type="pres">
      <dgm:prSet presAssocID="{3EB20112-C4AB-4BCA-83BD-749D9BF5A3B4}" presName="tx1" presStyleLbl="revTx" presStyleIdx="6" presStyleCnt="7"/>
      <dgm:spPr/>
    </dgm:pt>
    <dgm:pt modelId="{00903FB5-B8DC-4D37-81A7-E5A40D122CDE}" type="pres">
      <dgm:prSet presAssocID="{3EB20112-C4AB-4BCA-83BD-749D9BF5A3B4}" presName="vert1" presStyleCnt="0"/>
      <dgm:spPr/>
    </dgm:pt>
  </dgm:ptLst>
  <dgm:cxnLst>
    <dgm:cxn modelId="{3BC21A03-52A9-4BDF-B40F-92074EEEF55D}" type="presOf" srcId="{3EB20112-C4AB-4BCA-83BD-749D9BF5A3B4}" destId="{7F012753-F29A-43CE-AB6D-7DC84EC2DEF7}" srcOrd="0" destOrd="0" presId="urn:microsoft.com/office/officeart/2008/layout/LinedList"/>
    <dgm:cxn modelId="{5942DA16-A98C-4307-90C6-2790BB7DC5DD}" type="presOf" srcId="{55BA4997-B363-4CD3-A336-126583AEF8F8}" destId="{F4F4ECD0-B19A-46E6-9539-448A65C3CFFD}" srcOrd="0" destOrd="0" presId="urn:microsoft.com/office/officeart/2008/layout/LinedList"/>
    <dgm:cxn modelId="{A0A2AD18-A073-4F93-9EC1-DCE4F0E3C82E}" type="presOf" srcId="{B0E0B9A5-3DB4-44DB-AA4F-5A063A3A8EBC}" destId="{814E7F9C-60FE-4750-AC6B-1E35E89C61F7}" srcOrd="0" destOrd="0" presId="urn:microsoft.com/office/officeart/2008/layout/LinedList"/>
    <dgm:cxn modelId="{040B3F24-0A49-4831-8B57-36E468A435E6}" srcId="{BCEF15DD-D940-40DA-BE37-39731F6CE333}" destId="{A9DEC894-E185-454B-8898-434168762AFB}" srcOrd="4" destOrd="0" parTransId="{5F85ED9D-9781-4A63-9D14-75F78AB4E397}" sibTransId="{1878FB49-80C1-41C1-9C63-C9E1044DF7E4}"/>
    <dgm:cxn modelId="{70E39C2D-EE71-44D1-ADF1-36EBCDB2D336}" type="presOf" srcId="{BCEF15DD-D940-40DA-BE37-39731F6CE333}" destId="{2325CC40-4175-454F-B464-0D595EBF510B}" srcOrd="0" destOrd="0" presId="urn:microsoft.com/office/officeart/2008/layout/LinedList"/>
    <dgm:cxn modelId="{81410944-B417-49FB-A159-CAAE24DF1C77}" srcId="{BCEF15DD-D940-40DA-BE37-39731F6CE333}" destId="{6BEF8375-C7F3-4509-A74C-7285EE622AF7}" srcOrd="1" destOrd="0" parTransId="{F8D234DF-36D9-4C9B-8086-D3A526A23B40}" sibTransId="{A6E5FF39-EC0A-435C-810C-1C6D6BF6A9E2}"/>
    <dgm:cxn modelId="{14DE3F65-10B5-4372-B13D-0A5724255CFD}" srcId="{BCEF15DD-D940-40DA-BE37-39731F6CE333}" destId="{F86EB269-7465-4034-89B0-97CBFB8267D1}" srcOrd="0" destOrd="0" parTransId="{A7F304F9-B7B8-43F1-AACE-4E275B11ACBA}" sibTransId="{6B7195AE-D504-4341-AA87-193B77267A73}"/>
    <dgm:cxn modelId="{D8620469-C53A-42E5-92E2-80DD84110F00}" type="presOf" srcId="{6BEF8375-C7F3-4509-A74C-7285EE622AF7}" destId="{F4273FA7-8F83-45AC-8CC0-E2A9B7560B2C}" srcOrd="0" destOrd="0" presId="urn:microsoft.com/office/officeart/2008/layout/LinedList"/>
    <dgm:cxn modelId="{3CD1104B-2C7C-4A2B-AE94-BDEDFE31CD59}" type="presOf" srcId="{F86EB269-7465-4034-89B0-97CBFB8267D1}" destId="{2488A8D2-4CF7-4611-9C17-B59862FCDD72}" srcOrd="0" destOrd="0" presId="urn:microsoft.com/office/officeart/2008/layout/LinedList"/>
    <dgm:cxn modelId="{1F249C7F-7671-4D61-A26A-E82E381AB186}" srcId="{BCEF15DD-D940-40DA-BE37-39731F6CE333}" destId="{55BA4997-B363-4CD3-A336-126583AEF8F8}" srcOrd="2" destOrd="0" parTransId="{BD95B7F3-5CB1-4ADD-A122-D68A044D1DBF}" sibTransId="{2AE4C558-7118-4938-AE27-F567409F8421}"/>
    <dgm:cxn modelId="{968FE38B-6BDB-47F5-B185-8F2358B05699}" type="presOf" srcId="{EA2D7FF4-5B14-4D89-9D29-722C02939B26}" destId="{E1EB1C81-060D-466F-9914-76B831C604ED}" srcOrd="0" destOrd="0" presId="urn:microsoft.com/office/officeart/2008/layout/LinedList"/>
    <dgm:cxn modelId="{4F5D8DA3-B702-4500-9E60-C36C9F991D4A}" srcId="{BCEF15DD-D940-40DA-BE37-39731F6CE333}" destId="{3EB20112-C4AB-4BCA-83BD-749D9BF5A3B4}" srcOrd="6" destOrd="0" parTransId="{829133F1-E8F1-421C-9C71-6360A6E70979}" sibTransId="{AEB0684B-F5BF-4C86-B5DB-76692F8F5DF2}"/>
    <dgm:cxn modelId="{FDE66AAC-BCF5-4B88-974A-C4DA239BE271}" srcId="{BCEF15DD-D940-40DA-BE37-39731F6CE333}" destId="{EA2D7FF4-5B14-4D89-9D29-722C02939B26}" srcOrd="3" destOrd="0" parTransId="{56C9DFAD-9781-4BAB-80F7-C3F703024274}" sibTransId="{B7BBD312-A6A6-47FF-9C90-3761F911F2CD}"/>
    <dgm:cxn modelId="{ECEA2CD2-DF60-455E-AE40-5B00E1CC8456}" srcId="{BCEF15DD-D940-40DA-BE37-39731F6CE333}" destId="{B0E0B9A5-3DB4-44DB-AA4F-5A063A3A8EBC}" srcOrd="5" destOrd="0" parTransId="{16D2F172-892C-4594-98D9-9EAB51DD600F}" sibTransId="{CD2C9F65-2A70-47A3-80B2-AE4B8CF6C80C}"/>
    <dgm:cxn modelId="{7D0430D3-3EEB-4B3C-8A43-F0437E0C57B5}" type="presOf" srcId="{A9DEC894-E185-454B-8898-434168762AFB}" destId="{A378BFB5-D2FB-4D14-A13B-671ECF48F2B7}" srcOrd="0" destOrd="0" presId="urn:microsoft.com/office/officeart/2008/layout/LinedList"/>
    <dgm:cxn modelId="{CA564B8E-03E1-414C-8B90-A462B5D1BF56}" type="presParOf" srcId="{2325CC40-4175-454F-B464-0D595EBF510B}" destId="{0DE8DC16-A6CF-444F-B806-41DF34E536DA}" srcOrd="0" destOrd="0" presId="urn:microsoft.com/office/officeart/2008/layout/LinedList"/>
    <dgm:cxn modelId="{CAB40517-979B-4C79-A52D-894838040AB6}" type="presParOf" srcId="{2325CC40-4175-454F-B464-0D595EBF510B}" destId="{81125058-9A5B-4D0C-9DC1-EA1720CE535B}" srcOrd="1" destOrd="0" presId="urn:microsoft.com/office/officeart/2008/layout/LinedList"/>
    <dgm:cxn modelId="{7BCFEE54-366C-4EEC-B357-5051F6EF4F8B}" type="presParOf" srcId="{81125058-9A5B-4D0C-9DC1-EA1720CE535B}" destId="{2488A8D2-4CF7-4611-9C17-B59862FCDD72}" srcOrd="0" destOrd="0" presId="urn:microsoft.com/office/officeart/2008/layout/LinedList"/>
    <dgm:cxn modelId="{7FB7FCD3-E5E8-44BC-9189-797D8C7E6BB4}" type="presParOf" srcId="{81125058-9A5B-4D0C-9DC1-EA1720CE535B}" destId="{6ADAAE2F-AD61-4EC6-B879-772207D1D3FD}" srcOrd="1" destOrd="0" presId="urn:microsoft.com/office/officeart/2008/layout/LinedList"/>
    <dgm:cxn modelId="{1FEBBD71-83A0-4038-B8DA-F4F8B49A642F}" type="presParOf" srcId="{2325CC40-4175-454F-B464-0D595EBF510B}" destId="{5E0E899F-246D-4285-AC67-C4AAC4D2C955}" srcOrd="2" destOrd="0" presId="urn:microsoft.com/office/officeart/2008/layout/LinedList"/>
    <dgm:cxn modelId="{84CC45A3-227C-431B-AD7C-C5F41287234B}" type="presParOf" srcId="{2325CC40-4175-454F-B464-0D595EBF510B}" destId="{EE53D90D-D6D4-423E-993F-8D75B967F680}" srcOrd="3" destOrd="0" presId="urn:microsoft.com/office/officeart/2008/layout/LinedList"/>
    <dgm:cxn modelId="{FFB22F5D-AF77-465B-946A-9039FCCD4D2D}" type="presParOf" srcId="{EE53D90D-D6D4-423E-993F-8D75B967F680}" destId="{F4273FA7-8F83-45AC-8CC0-E2A9B7560B2C}" srcOrd="0" destOrd="0" presId="urn:microsoft.com/office/officeart/2008/layout/LinedList"/>
    <dgm:cxn modelId="{01A21F48-EF94-4AA4-B6FD-8D7679A39D88}" type="presParOf" srcId="{EE53D90D-D6D4-423E-993F-8D75B967F680}" destId="{83DF7CB9-684D-4649-BC98-70021B2572EE}" srcOrd="1" destOrd="0" presId="urn:microsoft.com/office/officeart/2008/layout/LinedList"/>
    <dgm:cxn modelId="{A4CD9343-4099-4FE8-96CD-02F783487915}" type="presParOf" srcId="{2325CC40-4175-454F-B464-0D595EBF510B}" destId="{5100CCD7-7677-4C2C-89D7-A8344C22B817}" srcOrd="4" destOrd="0" presId="urn:microsoft.com/office/officeart/2008/layout/LinedList"/>
    <dgm:cxn modelId="{F9C2D42A-A836-4D16-ACCF-C134C94A67CF}" type="presParOf" srcId="{2325CC40-4175-454F-B464-0D595EBF510B}" destId="{FF3D51F9-976E-4292-A9FB-7E670C4408D8}" srcOrd="5" destOrd="0" presId="urn:microsoft.com/office/officeart/2008/layout/LinedList"/>
    <dgm:cxn modelId="{50503974-8909-46A2-A9D6-AC235101F8A4}" type="presParOf" srcId="{FF3D51F9-976E-4292-A9FB-7E670C4408D8}" destId="{F4F4ECD0-B19A-46E6-9539-448A65C3CFFD}" srcOrd="0" destOrd="0" presId="urn:microsoft.com/office/officeart/2008/layout/LinedList"/>
    <dgm:cxn modelId="{D9052D7A-41D1-48DD-95B4-25BBE7F168A6}" type="presParOf" srcId="{FF3D51F9-976E-4292-A9FB-7E670C4408D8}" destId="{71CAD912-405B-42CC-B04A-711747583310}" srcOrd="1" destOrd="0" presId="urn:microsoft.com/office/officeart/2008/layout/LinedList"/>
    <dgm:cxn modelId="{FA8727A0-BA2C-4CD3-B3DB-F5F6E4D33FB0}" type="presParOf" srcId="{2325CC40-4175-454F-B464-0D595EBF510B}" destId="{E9FF1174-6DAF-4DC9-A01F-5C657C9D290B}" srcOrd="6" destOrd="0" presId="urn:microsoft.com/office/officeart/2008/layout/LinedList"/>
    <dgm:cxn modelId="{BFEF45EB-5AC5-43B9-9291-A9120CF4AF58}" type="presParOf" srcId="{2325CC40-4175-454F-B464-0D595EBF510B}" destId="{F64DB496-4E43-4739-A114-9621C5DDBC39}" srcOrd="7" destOrd="0" presId="urn:microsoft.com/office/officeart/2008/layout/LinedList"/>
    <dgm:cxn modelId="{F79B0253-D121-4731-9B51-5488B0EE50FE}" type="presParOf" srcId="{F64DB496-4E43-4739-A114-9621C5DDBC39}" destId="{E1EB1C81-060D-466F-9914-76B831C604ED}" srcOrd="0" destOrd="0" presId="urn:microsoft.com/office/officeart/2008/layout/LinedList"/>
    <dgm:cxn modelId="{7B90E32D-F11C-4E04-AA2B-B6A386FAD1A3}" type="presParOf" srcId="{F64DB496-4E43-4739-A114-9621C5DDBC39}" destId="{0779218C-D72F-4429-A9E5-AE03FD4CD6F0}" srcOrd="1" destOrd="0" presId="urn:microsoft.com/office/officeart/2008/layout/LinedList"/>
    <dgm:cxn modelId="{A5DA731E-2F4B-4932-B7BA-ACDD91D3DB0B}" type="presParOf" srcId="{2325CC40-4175-454F-B464-0D595EBF510B}" destId="{DB013D37-C56A-41D9-9CE9-6BD72AA09F9D}" srcOrd="8" destOrd="0" presId="urn:microsoft.com/office/officeart/2008/layout/LinedList"/>
    <dgm:cxn modelId="{6E3365F1-9EC0-4F78-B0CE-A7E663918436}" type="presParOf" srcId="{2325CC40-4175-454F-B464-0D595EBF510B}" destId="{1535F815-BF3E-4125-ACF6-FE3B0C532093}" srcOrd="9" destOrd="0" presId="urn:microsoft.com/office/officeart/2008/layout/LinedList"/>
    <dgm:cxn modelId="{75F8891B-2B0F-4B05-BB6F-12A764DD6FD7}" type="presParOf" srcId="{1535F815-BF3E-4125-ACF6-FE3B0C532093}" destId="{A378BFB5-D2FB-4D14-A13B-671ECF48F2B7}" srcOrd="0" destOrd="0" presId="urn:microsoft.com/office/officeart/2008/layout/LinedList"/>
    <dgm:cxn modelId="{3EECD750-221B-46AD-A546-28121BFA48FE}" type="presParOf" srcId="{1535F815-BF3E-4125-ACF6-FE3B0C532093}" destId="{18AE808B-9081-4AFE-B8EE-A049B884C886}" srcOrd="1" destOrd="0" presId="urn:microsoft.com/office/officeart/2008/layout/LinedList"/>
    <dgm:cxn modelId="{F80BE229-411C-4DEB-9370-289E7A81D888}" type="presParOf" srcId="{2325CC40-4175-454F-B464-0D595EBF510B}" destId="{98C0D20F-DF33-48C1-81AF-5147A0BB4626}" srcOrd="10" destOrd="0" presId="urn:microsoft.com/office/officeart/2008/layout/LinedList"/>
    <dgm:cxn modelId="{0011DD2D-87E6-403F-8119-395163515D6E}" type="presParOf" srcId="{2325CC40-4175-454F-B464-0D595EBF510B}" destId="{089ACE09-2B26-4903-A3BF-5EF2DE5D2A27}" srcOrd="11" destOrd="0" presId="urn:microsoft.com/office/officeart/2008/layout/LinedList"/>
    <dgm:cxn modelId="{15040FE5-65F4-45FB-8B43-A4A90A375248}" type="presParOf" srcId="{089ACE09-2B26-4903-A3BF-5EF2DE5D2A27}" destId="{814E7F9C-60FE-4750-AC6B-1E35E89C61F7}" srcOrd="0" destOrd="0" presId="urn:microsoft.com/office/officeart/2008/layout/LinedList"/>
    <dgm:cxn modelId="{B9D4F3E8-7BFF-4C76-BDD2-A3CE888EE718}" type="presParOf" srcId="{089ACE09-2B26-4903-A3BF-5EF2DE5D2A27}" destId="{16D1FC72-B73A-44EE-8BC8-67B984638E5E}" srcOrd="1" destOrd="0" presId="urn:microsoft.com/office/officeart/2008/layout/LinedList"/>
    <dgm:cxn modelId="{7B4B18E7-0921-4A93-A509-3A7A3FA540C8}" type="presParOf" srcId="{2325CC40-4175-454F-B464-0D595EBF510B}" destId="{E8849896-7F1B-4026-9994-DDF1D27ADE20}" srcOrd="12" destOrd="0" presId="urn:microsoft.com/office/officeart/2008/layout/LinedList"/>
    <dgm:cxn modelId="{2A26273A-2FD1-4CE7-863C-CE55D2D80EE0}" type="presParOf" srcId="{2325CC40-4175-454F-B464-0D595EBF510B}" destId="{03FA8C2F-EAF7-403C-B5AF-609551D3709B}" srcOrd="13" destOrd="0" presId="urn:microsoft.com/office/officeart/2008/layout/LinedList"/>
    <dgm:cxn modelId="{F27E6577-5146-49C4-AA2E-E8A58B73CB92}" type="presParOf" srcId="{03FA8C2F-EAF7-403C-B5AF-609551D3709B}" destId="{7F012753-F29A-43CE-AB6D-7DC84EC2DEF7}" srcOrd="0" destOrd="0" presId="urn:microsoft.com/office/officeart/2008/layout/LinedList"/>
    <dgm:cxn modelId="{4D22962E-830E-43D0-B280-610FDAC12B76}" type="presParOf" srcId="{03FA8C2F-EAF7-403C-B5AF-609551D3709B}" destId="{00903FB5-B8DC-4D37-81A7-E5A40D122CDE}"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EEA6DFD-AB18-46DE-9C24-FC2F74D088C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5603E302-1FB4-435C-9043-C0C1960837BF}">
      <dgm:prSet/>
      <dgm:spPr/>
      <dgm:t>
        <a:bodyPr/>
        <a:lstStyle/>
        <a:p>
          <a:r>
            <a:rPr lang="en-GB"/>
            <a:t>Silence can be uncomfortable, embarrassing and awkward.</a:t>
          </a:r>
          <a:endParaRPr lang="en-US"/>
        </a:p>
      </dgm:t>
    </dgm:pt>
    <dgm:pt modelId="{DE2C8A34-62C0-469D-80B9-FCF5951387DB}" type="parTrans" cxnId="{11B1BE70-0464-4DF7-9954-5859411273B8}">
      <dgm:prSet/>
      <dgm:spPr/>
      <dgm:t>
        <a:bodyPr/>
        <a:lstStyle/>
        <a:p>
          <a:endParaRPr lang="en-US"/>
        </a:p>
      </dgm:t>
    </dgm:pt>
    <dgm:pt modelId="{9C3E3754-E984-4BEE-8567-15F1CEEE55B3}" type="sibTrans" cxnId="{11B1BE70-0464-4DF7-9954-5859411273B8}">
      <dgm:prSet/>
      <dgm:spPr/>
      <dgm:t>
        <a:bodyPr/>
        <a:lstStyle/>
        <a:p>
          <a:endParaRPr lang="en-US"/>
        </a:p>
      </dgm:t>
    </dgm:pt>
    <dgm:pt modelId="{542D927A-DA2F-4265-8127-DD37971813F4}">
      <dgm:prSet/>
      <dgm:spPr/>
      <dgm:t>
        <a:bodyPr/>
        <a:lstStyle/>
        <a:p>
          <a:r>
            <a:rPr lang="en-GB"/>
            <a:t>Sometimes, as helpers, we feel the need to fill the silent space and say something quickly.</a:t>
          </a:r>
          <a:endParaRPr lang="en-US"/>
        </a:p>
      </dgm:t>
    </dgm:pt>
    <dgm:pt modelId="{8BA39348-6BC3-4E6E-8455-2A70623F63D0}" type="parTrans" cxnId="{FE2D24F8-0AFF-4AD0-8AB6-DA23BBB14D2A}">
      <dgm:prSet/>
      <dgm:spPr/>
      <dgm:t>
        <a:bodyPr/>
        <a:lstStyle/>
        <a:p>
          <a:endParaRPr lang="en-US"/>
        </a:p>
      </dgm:t>
    </dgm:pt>
    <dgm:pt modelId="{A1310AD9-38E7-46CC-9BB7-36CBFB22BF11}" type="sibTrans" cxnId="{FE2D24F8-0AFF-4AD0-8AB6-DA23BBB14D2A}">
      <dgm:prSet/>
      <dgm:spPr/>
      <dgm:t>
        <a:bodyPr/>
        <a:lstStyle/>
        <a:p>
          <a:endParaRPr lang="en-US"/>
        </a:p>
      </dgm:t>
    </dgm:pt>
    <dgm:pt modelId="{C2CDB47A-033F-4EDC-BD90-4602CB64A0B5}">
      <dgm:prSet/>
      <dgm:spPr/>
      <dgm:t>
        <a:bodyPr/>
        <a:lstStyle/>
        <a:p>
          <a:r>
            <a:rPr lang="en-GB"/>
            <a:t>But often the silence in a session is helpful and necessary.</a:t>
          </a:r>
          <a:endParaRPr lang="en-US"/>
        </a:p>
      </dgm:t>
    </dgm:pt>
    <dgm:pt modelId="{C28D3619-DBDB-4061-BB83-1A2FA2A7A258}" type="parTrans" cxnId="{C5DBDA98-C996-4C7A-9E31-A93011ED1790}">
      <dgm:prSet/>
      <dgm:spPr/>
      <dgm:t>
        <a:bodyPr/>
        <a:lstStyle/>
        <a:p>
          <a:endParaRPr lang="en-US"/>
        </a:p>
      </dgm:t>
    </dgm:pt>
    <dgm:pt modelId="{1A2E2440-5D08-407A-B425-19447179ED65}" type="sibTrans" cxnId="{C5DBDA98-C996-4C7A-9E31-A93011ED1790}">
      <dgm:prSet/>
      <dgm:spPr/>
      <dgm:t>
        <a:bodyPr/>
        <a:lstStyle/>
        <a:p>
          <a:endParaRPr lang="en-US"/>
        </a:p>
      </dgm:t>
    </dgm:pt>
    <dgm:pt modelId="{74F3BC8B-C3F9-4A43-931C-CB428D5838A3}">
      <dgm:prSet/>
      <dgm:spPr/>
      <dgm:t>
        <a:bodyPr/>
        <a:lstStyle/>
        <a:p>
          <a:r>
            <a:rPr lang="en-GB"/>
            <a:t>It allows time for the client to reflect and consider all that has been said and commented on so far.</a:t>
          </a:r>
          <a:endParaRPr lang="en-US"/>
        </a:p>
      </dgm:t>
    </dgm:pt>
    <dgm:pt modelId="{B92172CB-CA64-46FE-9A7D-F4BAC4532C4C}" type="parTrans" cxnId="{E53787C9-F3F8-4C10-A5DB-825A13EB3E83}">
      <dgm:prSet/>
      <dgm:spPr/>
      <dgm:t>
        <a:bodyPr/>
        <a:lstStyle/>
        <a:p>
          <a:endParaRPr lang="en-US"/>
        </a:p>
      </dgm:t>
    </dgm:pt>
    <dgm:pt modelId="{D6AFC5B1-21F3-46FB-8BAC-AF815DB70A98}" type="sibTrans" cxnId="{E53787C9-F3F8-4C10-A5DB-825A13EB3E83}">
      <dgm:prSet/>
      <dgm:spPr/>
      <dgm:t>
        <a:bodyPr/>
        <a:lstStyle/>
        <a:p>
          <a:endParaRPr lang="en-US"/>
        </a:p>
      </dgm:t>
    </dgm:pt>
    <dgm:pt modelId="{B145433F-7A66-43F0-A5BB-75271B9834D5}" type="pres">
      <dgm:prSet presAssocID="{8EEA6DFD-AB18-46DE-9C24-FC2F74D088C3}" presName="root" presStyleCnt="0">
        <dgm:presLayoutVars>
          <dgm:dir/>
          <dgm:resizeHandles val="exact"/>
        </dgm:presLayoutVars>
      </dgm:prSet>
      <dgm:spPr/>
    </dgm:pt>
    <dgm:pt modelId="{04730F5F-9BB0-4625-A9C0-A5B0248356B3}" type="pres">
      <dgm:prSet presAssocID="{5603E302-1FB4-435C-9043-C0C1960837BF}" presName="compNode" presStyleCnt="0"/>
      <dgm:spPr/>
    </dgm:pt>
    <dgm:pt modelId="{57A2BDFC-8384-40B4-BB3A-B70B76E5A279}" type="pres">
      <dgm:prSet presAssocID="{5603E302-1FB4-435C-9043-C0C1960837BF}" presName="bgRect" presStyleLbl="bgShp" presStyleIdx="0" presStyleCnt="4"/>
      <dgm:spPr/>
    </dgm:pt>
    <dgm:pt modelId="{47302BBB-D89C-4F45-ACC7-80B43A7D8862}" type="pres">
      <dgm:prSet presAssocID="{5603E302-1FB4-435C-9043-C0C1960837B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ute Speaker"/>
        </a:ext>
      </dgm:extLst>
    </dgm:pt>
    <dgm:pt modelId="{EB9F91D4-02A7-44E3-9088-C76D5A16304B}" type="pres">
      <dgm:prSet presAssocID="{5603E302-1FB4-435C-9043-C0C1960837BF}" presName="spaceRect" presStyleCnt="0"/>
      <dgm:spPr/>
    </dgm:pt>
    <dgm:pt modelId="{5ED9A8FE-FAE2-438E-B717-1ED91F0AA5B8}" type="pres">
      <dgm:prSet presAssocID="{5603E302-1FB4-435C-9043-C0C1960837BF}" presName="parTx" presStyleLbl="revTx" presStyleIdx="0" presStyleCnt="4">
        <dgm:presLayoutVars>
          <dgm:chMax val="0"/>
          <dgm:chPref val="0"/>
        </dgm:presLayoutVars>
      </dgm:prSet>
      <dgm:spPr/>
    </dgm:pt>
    <dgm:pt modelId="{60E4B192-15E6-4A62-A8EB-871E1F915584}" type="pres">
      <dgm:prSet presAssocID="{9C3E3754-E984-4BEE-8567-15F1CEEE55B3}" presName="sibTrans" presStyleCnt="0"/>
      <dgm:spPr/>
    </dgm:pt>
    <dgm:pt modelId="{553F5CA0-A323-450E-922B-FCBFED4EE5F2}" type="pres">
      <dgm:prSet presAssocID="{542D927A-DA2F-4265-8127-DD37971813F4}" presName="compNode" presStyleCnt="0"/>
      <dgm:spPr/>
    </dgm:pt>
    <dgm:pt modelId="{873BD2A8-295E-4A3D-96CE-526299AC2E7C}" type="pres">
      <dgm:prSet presAssocID="{542D927A-DA2F-4265-8127-DD37971813F4}" presName="bgRect" presStyleLbl="bgShp" presStyleIdx="1" presStyleCnt="4"/>
      <dgm:spPr/>
    </dgm:pt>
    <dgm:pt modelId="{271ACBBE-879D-4494-81EE-B13FA78D4C4E}" type="pres">
      <dgm:prSet presAssocID="{542D927A-DA2F-4265-8127-DD37971813F4}"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lapping Hands"/>
        </a:ext>
      </dgm:extLst>
    </dgm:pt>
    <dgm:pt modelId="{F9E1322C-4ADA-4C9B-986D-7627ABF208B3}" type="pres">
      <dgm:prSet presAssocID="{542D927A-DA2F-4265-8127-DD37971813F4}" presName="spaceRect" presStyleCnt="0"/>
      <dgm:spPr/>
    </dgm:pt>
    <dgm:pt modelId="{22C0BED7-EE0A-4BF7-BE8E-BB3C4FD2EF26}" type="pres">
      <dgm:prSet presAssocID="{542D927A-DA2F-4265-8127-DD37971813F4}" presName="parTx" presStyleLbl="revTx" presStyleIdx="1" presStyleCnt="4">
        <dgm:presLayoutVars>
          <dgm:chMax val="0"/>
          <dgm:chPref val="0"/>
        </dgm:presLayoutVars>
      </dgm:prSet>
      <dgm:spPr/>
    </dgm:pt>
    <dgm:pt modelId="{C38B1586-AFBF-4CCF-B131-22A7DFF87506}" type="pres">
      <dgm:prSet presAssocID="{A1310AD9-38E7-46CC-9BB7-36CBFB22BF11}" presName="sibTrans" presStyleCnt="0"/>
      <dgm:spPr/>
    </dgm:pt>
    <dgm:pt modelId="{B8B9C8CF-1018-4F46-BA35-088D7AAB3E5B}" type="pres">
      <dgm:prSet presAssocID="{C2CDB47A-033F-4EDC-BD90-4602CB64A0B5}" presName="compNode" presStyleCnt="0"/>
      <dgm:spPr/>
    </dgm:pt>
    <dgm:pt modelId="{D50EECC8-0567-41F9-9A7B-FD35BB9C7858}" type="pres">
      <dgm:prSet presAssocID="{C2CDB47A-033F-4EDC-BD90-4602CB64A0B5}" presName="bgRect" presStyleLbl="bgShp" presStyleIdx="2" presStyleCnt="4"/>
      <dgm:spPr/>
    </dgm:pt>
    <dgm:pt modelId="{030061D1-38FB-4D62-89C8-621DD4308FB7}" type="pres">
      <dgm:prSet presAssocID="{C2CDB47A-033F-4EDC-BD90-4602CB64A0B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ute Ringer"/>
        </a:ext>
      </dgm:extLst>
    </dgm:pt>
    <dgm:pt modelId="{9F6728A9-E4B3-4173-BEF7-0AF4A4CAAD10}" type="pres">
      <dgm:prSet presAssocID="{C2CDB47A-033F-4EDC-BD90-4602CB64A0B5}" presName="spaceRect" presStyleCnt="0"/>
      <dgm:spPr/>
    </dgm:pt>
    <dgm:pt modelId="{7B934952-91C3-4D7D-B738-8875D40FF8A6}" type="pres">
      <dgm:prSet presAssocID="{C2CDB47A-033F-4EDC-BD90-4602CB64A0B5}" presName="parTx" presStyleLbl="revTx" presStyleIdx="2" presStyleCnt="4">
        <dgm:presLayoutVars>
          <dgm:chMax val="0"/>
          <dgm:chPref val="0"/>
        </dgm:presLayoutVars>
      </dgm:prSet>
      <dgm:spPr/>
    </dgm:pt>
    <dgm:pt modelId="{4F9D2C43-2310-497F-B4B8-91625CDB8154}" type="pres">
      <dgm:prSet presAssocID="{1A2E2440-5D08-407A-B425-19447179ED65}" presName="sibTrans" presStyleCnt="0"/>
      <dgm:spPr/>
    </dgm:pt>
    <dgm:pt modelId="{72B1F428-5205-4D9A-9C38-4C7D0EDEC6D7}" type="pres">
      <dgm:prSet presAssocID="{74F3BC8B-C3F9-4A43-931C-CB428D5838A3}" presName="compNode" presStyleCnt="0"/>
      <dgm:spPr/>
    </dgm:pt>
    <dgm:pt modelId="{2F0394CA-6072-4232-A48C-DE49F2675BD9}" type="pres">
      <dgm:prSet presAssocID="{74F3BC8B-C3F9-4A43-931C-CB428D5838A3}" presName="bgRect" presStyleLbl="bgShp" presStyleIdx="3" presStyleCnt="4"/>
      <dgm:spPr/>
    </dgm:pt>
    <dgm:pt modelId="{00092572-2152-4B0C-B4B7-4248DBEEF13D}" type="pres">
      <dgm:prSet presAssocID="{74F3BC8B-C3F9-4A43-931C-CB428D5838A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onfused Person"/>
        </a:ext>
      </dgm:extLst>
    </dgm:pt>
    <dgm:pt modelId="{BBB525CA-2F46-4CAD-8FAA-88FF2B850515}" type="pres">
      <dgm:prSet presAssocID="{74F3BC8B-C3F9-4A43-931C-CB428D5838A3}" presName="spaceRect" presStyleCnt="0"/>
      <dgm:spPr/>
    </dgm:pt>
    <dgm:pt modelId="{ACAE066B-3654-4859-963D-03CF8FD1175E}" type="pres">
      <dgm:prSet presAssocID="{74F3BC8B-C3F9-4A43-931C-CB428D5838A3}" presName="parTx" presStyleLbl="revTx" presStyleIdx="3" presStyleCnt="4">
        <dgm:presLayoutVars>
          <dgm:chMax val="0"/>
          <dgm:chPref val="0"/>
        </dgm:presLayoutVars>
      </dgm:prSet>
      <dgm:spPr/>
    </dgm:pt>
  </dgm:ptLst>
  <dgm:cxnLst>
    <dgm:cxn modelId="{F5EE561C-5476-4C7E-80FF-490202564175}" type="presOf" srcId="{C2CDB47A-033F-4EDC-BD90-4602CB64A0B5}" destId="{7B934952-91C3-4D7D-B738-8875D40FF8A6}" srcOrd="0" destOrd="0" presId="urn:microsoft.com/office/officeart/2018/2/layout/IconVerticalSolidList"/>
    <dgm:cxn modelId="{256B6E21-253B-401A-BE73-146BAF317621}" type="presOf" srcId="{542D927A-DA2F-4265-8127-DD37971813F4}" destId="{22C0BED7-EE0A-4BF7-BE8E-BB3C4FD2EF26}" srcOrd="0" destOrd="0" presId="urn:microsoft.com/office/officeart/2018/2/layout/IconVerticalSolidList"/>
    <dgm:cxn modelId="{DC07952E-30B4-44FF-A7FB-2D77C2C14CEA}" type="presOf" srcId="{5603E302-1FB4-435C-9043-C0C1960837BF}" destId="{5ED9A8FE-FAE2-438E-B717-1ED91F0AA5B8}" srcOrd="0" destOrd="0" presId="urn:microsoft.com/office/officeart/2018/2/layout/IconVerticalSolidList"/>
    <dgm:cxn modelId="{11B1BE70-0464-4DF7-9954-5859411273B8}" srcId="{8EEA6DFD-AB18-46DE-9C24-FC2F74D088C3}" destId="{5603E302-1FB4-435C-9043-C0C1960837BF}" srcOrd="0" destOrd="0" parTransId="{DE2C8A34-62C0-469D-80B9-FCF5951387DB}" sibTransId="{9C3E3754-E984-4BEE-8567-15F1CEEE55B3}"/>
    <dgm:cxn modelId="{0278E280-7A26-4AB7-887D-F451A60956DB}" type="presOf" srcId="{74F3BC8B-C3F9-4A43-931C-CB428D5838A3}" destId="{ACAE066B-3654-4859-963D-03CF8FD1175E}" srcOrd="0" destOrd="0" presId="urn:microsoft.com/office/officeart/2018/2/layout/IconVerticalSolidList"/>
    <dgm:cxn modelId="{CF419293-7439-4568-980A-BB9EA1BE1F95}" type="presOf" srcId="{8EEA6DFD-AB18-46DE-9C24-FC2F74D088C3}" destId="{B145433F-7A66-43F0-A5BB-75271B9834D5}" srcOrd="0" destOrd="0" presId="urn:microsoft.com/office/officeart/2018/2/layout/IconVerticalSolidList"/>
    <dgm:cxn modelId="{C5DBDA98-C996-4C7A-9E31-A93011ED1790}" srcId="{8EEA6DFD-AB18-46DE-9C24-FC2F74D088C3}" destId="{C2CDB47A-033F-4EDC-BD90-4602CB64A0B5}" srcOrd="2" destOrd="0" parTransId="{C28D3619-DBDB-4061-BB83-1A2FA2A7A258}" sibTransId="{1A2E2440-5D08-407A-B425-19447179ED65}"/>
    <dgm:cxn modelId="{E53787C9-F3F8-4C10-A5DB-825A13EB3E83}" srcId="{8EEA6DFD-AB18-46DE-9C24-FC2F74D088C3}" destId="{74F3BC8B-C3F9-4A43-931C-CB428D5838A3}" srcOrd="3" destOrd="0" parTransId="{B92172CB-CA64-46FE-9A7D-F4BAC4532C4C}" sibTransId="{D6AFC5B1-21F3-46FB-8BAC-AF815DB70A98}"/>
    <dgm:cxn modelId="{FE2D24F8-0AFF-4AD0-8AB6-DA23BBB14D2A}" srcId="{8EEA6DFD-AB18-46DE-9C24-FC2F74D088C3}" destId="{542D927A-DA2F-4265-8127-DD37971813F4}" srcOrd="1" destOrd="0" parTransId="{8BA39348-6BC3-4E6E-8455-2A70623F63D0}" sibTransId="{A1310AD9-38E7-46CC-9BB7-36CBFB22BF11}"/>
    <dgm:cxn modelId="{123105E6-1573-4B59-918F-F4B615F86F30}" type="presParOf" srcId="{B145433F-7A66-43F0-A5BB-75271B9834D5}" destId="{04730F5F-9BB0-4625-A9C0-A5B0248356B3}" srcOrd="0" destOrd="0" presId="urn:microsoft.com/office/officeart/2018/2/layout/IconVerticalSolidList"/>
    <dgm:cxn modelId="{B2ABB3C6-AC9D-48B0-9DB5-15434CA5BE97}" type="presParOf" srcId="{04730F5F-9BB0-4625-A9C0-A5B0248356B3}" destId="{57A2BDFC-8384-40B4-BB3A-B70B76E5A279}" srcOrd="0" destOrd="0" presId="urn:microsoft.com/office/officeart/2018/2/layout/IconVerticalSolidList"/>
    <dgm:cxn modelId="{BD26FF8A-02D3-498F-9890-98BFC7301C14}" type="presParOf" srcId="{04730F5F-9BB0-4625-A9C0-A5B0248356B3}" destId="{47302BBB-D89C-4F45-ACC7-80B43A7D8862}" srcOrd="1" destOrd="0" presId="urn:microsoft.com/office/officeart/2018/2/layout/IconVerticalSolidList"/>
    <dgm:cxn modelId="{B8341613-718E-46F3-8CF6-5AFCEDB6F8BB}" type="presParOf" srcId="{04730F5F-9BB0-4625-A9C0-A5B0248356B3}" destId="{EB9F91D4-02A7-44E3-9088-C76D5A16304B}" srcOrd="2" destOrd="0" presId="urn:microsoft.com/office/officeart/2018/2/layout/IconVerticalSolidList"/>
    <dgm:cxn modelId="{BE7139D7-D218-44BA-9D07-B87441C5A8AF}" type="presParOf" srcId="{04730F5F-9BB0-4625-A9C0-A5B0248356B3}" destId="{5ED9A8FE-FAE2-438E-B717-1ED91F0AA5B8}" srcOrd="3" destOrd="0" presId="urn:microsoft.com/office/officeart/2018/2/layout/IconVerticalSolidList"/>
    <dgm:cxn modelId="{F5CB7301-BF9E-4B18-8FEC-6CB4B5DE3D69}" type="presParOf" srcId="{B145433F-7A66-43F0-A5BB-75271B9834D5}" destId="{60E4B192-15E6-4A62-A8EB-871E1F915584}" srcOrd="1" destOrd="0" presId="urn:microsoft.com/office/officeart/2018/2/layout/IconVerticalSolidList"/>
    <dgm:cxn modelId="{2BC8318F-4B51-456E-8F72-596FEE3463EF}" type="presParOf" srcId="{B145433F-7A66-43F0-A5BB-75271B9834D5}" destId="{553F5CA0-A323-450E-922B-FCBFED4EE5F2}" srcOrd="2" destOrd="0" presId="urn:microsoft.com/office/officeart/2018/2/layout/IconVerticalSolidList"/>
    <dgm:cxn modelId="{D47FE47C-BF9F-494C-965D-31A1FD6D77FC}" type="presParOf" srcId="{553F5CA0-A323-450E-922B-FCBFED4EE5F2}" destId="{873BD2A8-295E-4A3D-96CE-526299AC2E7C}" srcOrd="0" destOrd="0" presId="urn:microsoft.com/office/officeart/2018/2/layout/IconVerticalSolidList"/>
    <dgm:cxn modelId="{562949EE-96C4-4FE4-98B1-C75BFCABF820}" type="presParOf" srcId="{553F5CA0-A323-450E-922B-FCBFED4EE5F2}" destId="{271ACBBE-879D-4494-81EE-B13FA78D4C4E}" srcOrd="1" destOrd="0" presId="urn:microsoft.com/office/officeart/2018/2/layout/IconVerticalSolidList"/>
    <dgm:cxn modelId="{4BA23F23-4461-462C-A94E-C7E8214DABBF}" type="presParOf" srcId="{553F5CA0-A323-450E-922B-FCBFED4EE5F2}" destId="{F9E1322C-4ADA-4C9B-986D-7627ABF208B3}" srcOrd="2" destOrd="0" presId="urn:microsoft.com/office/officeart/2018/2/layout/IconVerticalSolidList"/>
    <dgm:cxn modelId="{3A18C77D-647A-4BF9-89FA-62102497ECD8}" type="presParOf" srcId="{553F5CA0-A323-450E-922B-FCBFED4EE5F2}" destId="{22C0BED7-EE0A-4BF7-BE8E-BB3C4FD2EF26}" srcOrd="3" destOrd="0" presId="urn:microsoft.com/office/officeart/2018/2/layout/IconVerticalSolidList"/>
    <dgm:cxn modelId="{10C4B621-902A-4886-BFA8-164C2B7A7A63}" type="presParOf" srcId="{B145433F-7A66-43F0-A5BB-75271B9834D5}" destId="{C38B1586-AFBF-4CCF-B131-22A7DFF87506}" srcOrd="3" destOrd="0" presId="urn:microsoft.com/office/officeart/2018/2/layout/IconVerticalSolidList"/>
    <dgm:cxn modelId="{3D1451C8-9E0E-46BF-A23E-3926D5BE86FE}" type="presParOf" srcId="{B145433F-7A66-43F0-A5BB-75271B9834D5}" destId="{B8B9C8CF-1018-4F46-BA35-088D7AAB3E5B}" srcOrd="4" destOrd="0" presId="urn:microsoft.com/office/officeart/2018/2/layout/IconVerticalSolidList"/>
    <dgm:cxn modelId="{7C7CAF88-2563-481D-9BC7-B3EC582BE759}" type="presParOf" srcId="{B8B9C8CF-1018-4F46-BA35-088D7AAB3E5B}" destId="{D50EECC8-0567-41F9-9A7B-FD35BB9C7858}" srcOrd="0" destOrd="0" presId="urn:microsoft.com/office/officeart/2018/2/layout/IconVerticalSolidList"/>
    <dgm:cxn modelId="{18C6B93B-F769-4D79-9662-952BE7D37201}" type="presParOf" srcId="{B8B9C8CF-1018-4F46-BA35-088D7AAB3E5B}" destId="{030061D1-38FB-4D62-89C8-621DD4308FB7}" srcOrd="1" destOrd="0" presId="urn:microsoft.com/office/officeart/2018/2/layout/IconVerticalSolidList"/>
    <dgm:cxn modelId="{C576601C-76D7-4792-80F1-4406FC1F203E}" type="presParOf" srcId="{B8B9C8CF-1018-4F46-BA35-088D7AAB3E5B}" destId="{9F6728A9-E4B3-4173-BEF7-0AF4A4CAAD10}" srcOrd="2" destOrd="0" presId="urn:microsoft.com/office/officeart/2018/2/layout/IconVerticalSolidList"/>
    <dgm:cxn modelId="{165013BA-81FE-4665-8C96-6C856E293949}" type="presParOf" srcId="{B8B9C8CF-1018-4F46-BA35-088D7AAB3E5B}" destId="{7B934952-91C3-4D7D-B738-8875D40FF8A6}" srcOrd="3" destOrd="0" presId="urn:microsoft.com/office/officeart/2018/2/layout/IconVerticalSolidList"/>
    <dgm:cxn modelId="{ED9EA806-7009-4E25-AA7D-01A1E2F3C104}" type="presParOf" srcId="{B145433F-7A66-43F0-A5BB-75271B9834D5}" destId="{4F9D2C43-2310-497F-B4B8-91625CDB8154}" srcOrd="5" destOrd="0" presId="urn:microsoft.com/office/officeart/2018/2/layout/IconVerticalSolidList"/>
    <dgm:cxn modelId="{485D8F1B-A2D2-4F1E-8EFC-F10C92633A57}" type="presParOf" srcId="{B145433F-7A66-43F0-A5BB-75271B9834D5}" destId="{72B1F428-5205-4D9A-9C38-4C7D0EDEC6D7}" srcOrd="6" destOrd="0" presId="urn:microsoft.com/office/officeart/2018/2/layout/IconVerticalSolidList"/>
    <dgm:cxn modelId="{95F5567B-8093-498E-9939-86D43D2C8EC8}" type="presParOf" srcId="{72B1F428-5205-4D9A-9C38-4C7D0EDEC6D7}" destId="{2F0394CA-6072-4232-A48C-DE49F2675BD9}" srcOrd="0" destOrd="0" presId="urn:microsoft.com/office/officeart/2018/2/layout/IconVerticalSolidList"/>
    <dgm:cxn modelId="{65344C30-F3CF-4E06-B755-6E2544A4B0B1}" type="presParOf" srcId="{72B1F428-5205-4D9A-9C38-4C7D0EDEC6D7}" destId="{00092572-2152-4B0C-B4B7-4248DBEEF13D}" srcOrd="1" destOrd="0" presId="urn:microsoft.com/office/officeart/2018/2/layout/IconVerticalSolidList"/>
    <dgm:cxn modelId="{13087151-95D9-491D-9E47-4D7BFEC78C66}" type="presParOf" srcId="{72B1F428-5205-4D9A-9C38-4C7D0EDEC6D7}" destId="{BBB525CA-2F46-4CAD-8FAA-88FF2B850515}" srcOrd="2" destOrd="0" presId="urn:microsoft.com/office/officeart/2018/2/layout/IconVerticalSolidList"/>
    <dgm:cxn modelId="{995B5F8D-C05D-496F-869C-DB53118F70D5}" type="presParOf" srcId="{72B1F428-5205-4D9A-9C38-4C7D0EDEC6D7}" destId="{ACAE066B-3654-4859-963D-03CF8FD1175E}"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E8DC16-A6CF-444F-B806-41DF34E536DA}">
      <dsp:nvSpPr>
        <dsp:cNvPr id="0" name=""/>
        <dsp:cNvSpPr/>
      </dsp:nvSpPr>
      <dsp:spPr>
        <a:xfrm>
          <a:off x="0" y="479"/>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488A8D2-4CF7-4611-9C17-B59862FCDD72}">
      <dsp:nvSpPr>
        <dsp:cNvPr id="0" name=""/>
        <dsp:cNvSpPr/>
      </dsp:nvSpPr>
      <dsp:spPr>
        <a:xfrm>
          <a:off x="0" y="479"/>
          <a:ext cx="10058399" cy="561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Check in Process </a:t>
          </a:r>
          <a:endParaRPr lang="en-US" sz="2500" kern="1200" dirty="0"/>
        </a:p>
      </dsp:txBody>
      <dsp:txXfrm>
        <a:off x="0" y="479"/>
        <a:ext cx="10058399" cy="561565"/>
      </dsp:txXfrm>
    </dsp:sp>
    <dsp:sp modelId="{5E0E899F-246D-4285-AC67-C4AAC4D2C955}">
      <dsp:nvSpPr>
        <dsp:cNvPr id="0" name=""/>
        <dsp:cNvSpPr/>
      </dsp:nvSpPr>
      <dsp:spPr>
        <a:xfrm>
          <a:off x="0" y="562045"/>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273FA7-8F83-45AC-8CC0-E2A9B7560B2C}">
      <dsp:nvSpPr>
        <dsp:cNvPr id="0" name=""/>
        <dsp:cNvSpPr/>
      </dsp:nvSpPr>
      <dsp:spPr>
        <a:xfrm>
          <a:off x="0" y="562045"/>
          <a:ext cx="10058399" cy="561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Reflective Activity</a:t>
          </a:r>
          <a:endParaRPr lang="en-US" sz="2500" kern="1200" dirty="0"/>
        </a:p>
      </dsp:txBody>
      <dsp:txXfrm>
        <a:off x="0" y="562045"/>
        <a:ext cx="10058399" cy="561565"/>
      </dsp:txXfrm>
    </dsp:sp>
    <dsp:sp modelId="{5100CCD7-7677-4C2C-89D7-A8344C22B817}">
      <dsp:nvSpPr>
        <dsp:cNvPr id="0" name=""/>
        <dsp:cNvSpPr/>
      </dsp:nvSpPr>
      <dsp:spPr>
        <a:xfrm>
          <a:off x="0" y="1123611"/>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4F4ECD0-B19A-46E6-9539-448A65C3CFFD}">
      <dsp:nvSpPr>
        <dsp:cNvPr id="0" name=""/>
        <dsp:cNvSpPr/>
      </dsp:nvSpPr>
      <dsp:spPr>
        <a:xfrm>
          <a:off x="0" y="1123611"/>
          <a:ext cx="10058399" cy="561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Review of contract</a:t>
          </a:r>
          <a:endParaRPr lang="en-US" sz="2500" kern="1200" dirty="0"/>
        </a:p>
      </dsp:txBody>
      <dsp:txXfrm>
        <a:off x="0" y="1123611"/>
        <a:ext cx="10058399" cy="561565"/>
      </dsp:txXfrm>
    </dsp:sp>
    <dsp:sp modelId="{E9FF1174-6DAF-4DC9-A01F-5C657C9D290B}">
      <dsp:nvSpPr>
        <dsp:cNvPr id="0" name=""/>
        <dsp:cNvSpPr/>
      </dsp:nvSpPr>
      <dsp:spPr>
        <a:xfrm>
          <a:off x="0" y="1685177"/>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1EB1C81-060D-466F-9914-76B831C604ED}">
      <dsp:nvSpPr>
        <dsp:cNvPr id="0" name=""/>
        <dsp:cNvSpPr/>
      </dsp:nvSpPr>
      <dsp:spPr>
        <a:xfrm>
          <a:off x="0" y="1685177"/>
          <a:ext cx="10058399" cy="561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US" sz="2500" b="1" kern="1200" dirty="0"/>
            <a:t>Review of Skills for Practice – Questions, Silence </a:t>
          </a:r>
        </a:p>
      </dsp:txBody>
      <dsp:txXfrm>
        <a:off x="0" y="1685177"/>
        <a:ext cx="10058399" cy="561565"/>
      </dsp:txXfrm>
    </dsp:sp>
    <dsp:sp modelId="{DB013D37-C56A-41D9-9CE9-6BD72AA09F9D}">
      <dsp:nvSpPr>
        <dsp:cNvPr id="0" name=""/>
        <dsp:cNvSpPr/>
      </dsp:nvSpPr>
      <dsp:spPr>
        <a:xfrm>
          <a:off x="0" y="2246742"/>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378BFB5-D2FB-4D14-A13B-671ECF48F2B7}">
      <dsp:nvSpPr>
        <dsp:cNvPr id="0" name=""/>
        <dsp:cNvSpPr/>
      </dsp:nvSpPr>
      <dsp:spPr>
        <a:xfrm>
          <a:off x="0" y="2246742"/>
          <a:ext cx="10058399" cy="561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Role of Observer</a:t>
          </a:r>
          <a:endParaRPr lang="en-US" sz="2500" kern="1200" dirty="0"/>
        </a:p>
      </dsp:txBody>
      <dsp:txXfrm>
        <a:off x="0" y="2246742"/>
        <a:ext cx="10058399" cy="561565"/>
      </dsp:txXfrm>
    </dsp:sp>
    <dsp:sp modelId="{98C0D20F-DF33-48C1-81AF-5147A0BB4626}">
      <dsp:nvSpPr>
        <dsp:cNvPr id="0" name=""/>
        <dsp:cNvSpPr/>
      </dsp:nvSpPr>
      <dsp:spPr>
        <a:xfrm>
          <a:off x="0" y="2808308"/>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14E7F9C-60FE-4750-AC6B-1E35E89C61F7}">
      <dsp:nvSpPr>
        <dsp:cNvPr id="0" name=""/>
        <dsp:cNvSpPr/>
      </dsp:nvSpPr>
      <dsp:spPr>
        <a:xfrm>
          <a:off x="0" y="2808308"/>
          <a:ext cx="10058399" cy="561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dirty="0"/>
            <a:t>Triad Work</a:t>
          </a:r>
          <a:endParaRPr lang="en-US" sz="2500" kern="1200" dirty="0"/>
        </a:p>
      </dsp:txBody>
      <dsp:txXfrm>
        <a:off x="0" y="2808308"/>
        <a:ext cx="10058399" cy="561565"/>
      </dsp:txXfrm>
    </dsp:sp>
    <dsp:sp modelId="{E8849896-7F1B-4026-9994-DDF1D27ADE20}">
      <dsp:nvSpPr>
        <dsp:cNvPr id="0" name=""/>
        <dsp:cNvSpPr/>
      </dsp:nvSpPr>
      <dsp:spPr>
        <a:xfrm>
          <a:off x="0" y="3369874"/>
          <a:ext cx="10058399"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012753-F29A-43CE-AB6D-7DC84EC2DEF7}">
      <dsp:nvSpPr>
        <dsp:cNvPr id="0" name=""/>
        <dsp:cNvSpPr/>
      </dsp:nvSpPr>
      <dsp:spPr>
        <a:xfrm>
          <a:off x="0" y="3369874"/>
          <a:ext cx="10058399" cy="5615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b="1" kern="1200"/>
            <a:t>Closing Round</a:t>
          </a:r>
          <a:endParaRPr lang="en-US" sz="2500" kern="1200"/>
        </a:p>
      </dsp:txBody>
      <dsp:txXfrm>
        <a:off x="0" y="3369874"/>
        <a:ext cx="10058399" cy="56156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A2BDFC-8384-40B4-BB3A-B70B76E5A279}">
      <dsp:nvSpPr>
        <dsp:cNvPr id="0" name=""/>
        <dsp:cNvSpPr/>
      </dsp:nvSpPr>
      <dsp:spPr>
        <a:xfrm>
          <a:off x="0" y="2178"/>
          <a:ext cx="5914209" cy="1104063"/>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7302BBB-D89C-4F45-ACC7-80B43A7D8862}">
      <dsp:nvSpPr>
        <dsp:cNvPr id="0" name=""/>
        <dsp:cNvSpPr/>
      </dsp:nvSpPr>
      <dsp:spPr>
        <a:xfrm>
          <a:off x="333979" y="250592"/>
          <a:ext cx="607234" cy="60723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ED9A8FE-FAE2-438E-B717-1ED91F0AA5B8}">
      <dsp:nvSpPr>
        <dsp:cNvPr id="0" name=""/>
        <dsp:cNvSpPr/>
      </dsp:nvSpPr>
      <dsp:spPr>
        <a:xfrm>
          <a:off x="1275192" y="2178"/>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889000">
            <a:lnSpc>
              <a:spcPct val="90000"/>
            </a:lnSpc>
            <a:spcBef>
              <a:spcPct val="0"/>
            </a:spcBef>
            <a:spcAft>
              <a:spcPct val="35000"/>
            </a:spcAft>
            <a:buNone/>
          </a:pPr>
          <a:r>
            <a:rPr lang="en-GB" sz="2000" kern="1200"/>
            <a:t>Silence can be uncomfortable, embarrassing and awkward.</a:t>
          </a:r>
          <a:endParaRPr lang="en-US" sz="2000" kern="1200"/>
        </a:p>
      </dsp:txBody>
      <dsp:txXfrm>
        <a:off x="1275192" y="2178"/>
        <a:ext cx="4639016" cy="1104063"/>
      </dsp:txXfrm>
    </dsp:sp>
    <dsp:sp modelId="{873BD2A8-295E-4A3D-96CE-526299AC2E7C}">
      <dsp:nvSpPr>
        <dsp:cNvPr id="0" name=""/>
        <dsp:cNvSpPr/>
      </dsp:nvSpPr>
      <dsp:spPr>
        <a:xfrm>
          <a:off x="0" y="1382257"/>
          <a:ext cx="5914209" cy="1104063"/>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71ACBBE-879D-4494-81EE-B13FA78D4C4E}">
      <dsp:nvSpPr>
        <dsp:cNvPr id="0" name=""/>
        <dsp:cNvSpPr/>
      </dsp:nvSpPr>
      <dsp:spPr>
        <a:xfrm>
          <a:off x="333979" y="1630671"/>
          <a:ext cx="607234" cy="60723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22C0BED7-EE0A-4BF7-BE8E-BB3C4FD2EF26}">
      <dsp:nvSpPr>
        <dsp:cNvPr id="0" name=""/>
        <dsp:cNvSpPr/>
      </dsp:nvSpPr>
      <dsp:spPr>
        <a:xfrm>
          <a:off x="1275192" y="1382257"/>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889000">
            <a:lnSpc>
              <a:spcPct val="90000"/>
            </a:lnSpc>
            <a:spcBef>
              <a:spcPct val="0"/>
            </a:spcBef>
            <a:spcAft>
              <a:spcPct val="35000"/>
            </a:spcAft>
            <a:buNone/>
          </a:pPr>
          <a:r>
            <a:rPr lang="en-GB" sz="2000" kern="1200"/>
            <a:t>Sometimes, as helpers, we feel the need to fill the silent space and say something quickly.</a:t>
          </a:r>
          <a:endParaRPr lang="en-US" sz="2000" kern="1200"/>
        </a:p>
      </dsp:txBody>
      <dsp:txXfrm>
        <a:off x="1275192" y="1382257"/>
        <a:ext cx="4639016" cy="1104063"/>
      </dsp:txXfrm>
    </dsp:sp>
    <dsp:sp modelId="{D50EECC8-0567-41F9-9A7B-FD35BB9C7858}">
      <dsp:nvSpPr>
        <dsp:cNvPr id="0" name=""/>
        <dsp:cNvSpPr/>
      </dsp:nvSpPr>
      <dsp:spPr>
        <a:xfrm>
          <a:off x="0" y="2762336"/>
          <a:ext cx="5914209" cy="1104063"/>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0061D1-38FB-4D62-89C8-621DD4308FB7}">
      <dsp:nvSpPr>
        <dsp:cNvPr id="0" name=""/>
        <dsp:cNvSpPr/>
      </dsp:nvSpPr>
      <dsp:spPr>
        <a:xfrm>
          <a:off x="333979" y="3010750"/>
          <a:ext cx="607234" cy="60723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B934952-91C3-4D7D-B738-8875D40FF8A6}">
      <dsp:nvSpPr>
        <dsp:cNvPr id="0" name=""/>
        <dsp:cNvSpPr/>
      </dsp:nvSpPr>
      <dsp:spPr>
        <a:xfrm>
          <a:off x="1275192" y="2762336"/>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889000">
            <a:lnSpc>
              <a:spcPct val="90000"/>
            </a:lnSpc>
            <a:spcBef>
              <a:spcPct val="0"/>
            </a:spcBef>
            <a:spcAft>
              <a:spcPct val="35000"/>
            </a:spcAft>
            <a:buNone/>
          </a:pPr>
          <a:r>
            <a:rPr lang="en-GB" sz="2000" kern="1200"/>
            <a:t>But often the silence in a session is helpful and necessary.</a:t>
          </a:r>
          <a:endParaRPr lang="en-US" sz="2000" kern="1200"/>
        </a:p>
      </dsp:txBody>
      <dsp:txXfrm>
        <a:off x="1275192" y="2762336"/>
        <a:ext cx="4639016" cy="1104063"/>
      </dsp:txXfrm>
    </dsp:sp>
    <dsp:sp modelId="{2F0394CA-6072-4232-A48C-DE49F2675BD9}">
      <dsp:nvSpPr>
        <dsp:cNvPr id="0" name=""/>
        <dsp:cNvSpPr/>
      </dsp:nvSpPr>
      <dsp:spPr>
        <a:xfrm>
          <a:off x="0" y="4142415"/>
          <a:ext cx="5914209" cy="1104063"/>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092572-2152-4B0C-B4B7-4248DBEEF13D}">
      <dsp:nvSpPr>
        <dsp:cNvPr id="0" name=""/>
        <dsp:cNvSpPr/>
      </dsp:nvSpPr>
      <dsp:spPr>
        <a:xfrm>
          <a:off x="333979" y="4390829"/>
          <a:ext cx="607234" cy="60723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CAE066B-3654-4859-963D-03CF8FD1175E}">
      <dsp:nvSpPr>
        <dsp:cNvPr id="0" name=""/>
        <dsp:cNvSpPr/>
      </dsp:nvSpPr>
      <dsp:spPr>
        <a:xfrm>
          <a:off x="1275192" y="4142415"/>
          <a:ext cx="4639016" cy="110406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6847" tIns="116847" rIns="116847" bIns="116847" numCol="1" spcCol="1270" anchor="ctr" anchorCtr="0">
          <a:noAutofit/>
        </a:bodyPr>
        <a:lstStyle/>
        <a:p>
          <a:pPr marL="0" lvl="0" indent="0" algn="l" defTabSz="889000">
            <a:lnSpc>
              <a:spcPct val="90000"/>
            </a:lnSpc>
            <a:spcBef>
              <a:spcPct val="0"/>
            </a:spcBef>
            <a:spcAft>
              <a:spcPct val="35000"/>
            </a:spcAft>
            <a:buNone/>
          </a:pPr>
          <a:r>
            <a:rPr lang="en-GB" sz="2000" kern="1200"/>
            <a:t>It allows time for the client to reflect and consider all that has been said and commented on so far.</a:t>
          </a:r>
          <a:endParaRPr lang="en-US" sz="2000" kern="1200"/>
        </a:p>
      </dsp:txBody>
      <dsp:txXfrm>
        <a:off x="1275192" y="4142415"/>
        <a:ext cx="4639016" cy="1104063"/>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F2F17359-000A-9044-B834-9FBD0018D52B}"/>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FC98B882-BA21-D947-B59A-B375F7B018C9}"/>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BD95890B-B5F7-47BB-AD03-2F66934E7936}" type="datetime1">
              <a:rPr lang="en-GB" smtClean="0"/>
              <a:t>11/03/2024</a:t>
            </a:fld>
            <a:endParaRPr lang="en-GB" dirty="0"/>
          </a:p>
        </p:txBody>
      </p:sp>
      <p:sp>
        <p:nvSpPr>
          <p:cNvPr id="4" name="Footer Placeholder 3">
            <a:extLst>
              <a:ext uri="{FF2B5EF4-FFF2-40B4-BE49-F238E27FC236}">
                <a16:creationId xmlns:a16="http://schemas.microsoft.com/office/drawing/2014/main" id="{8219AD5B-1A75-1A4A-8459-A96AB79E9D2C}"/>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C49C6818-84EB-2D43-AA44-FC64C4595BF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1B28A1AC-D174-D44D-BB31-612041F19AA1}" type="slidenum">
              <a:rPr lang="en-GB" smtClean="0"/>
              <a:t>‹#›</a:t>
            </a:fld>
            <a:endParaRPr lang="en-GB" dirty="0"/>
          </a:p>
        </p:txBody>
      </p:sp>
    </p:spTree>
    <p:extLst>
      <p:ext uri="{BB962C8B-B14F-4D97-AF65-F5344CB8AC3E}">
        <p14:creationId xmlns:p14="http://schemas.microsoft.com/office/powerpoint/2010/main" val="3575170339"/>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E97CF-47BE-4E56-8867-5B4547E04FFD}" type="datetime1">
              <a:rPr lang="en-GB" noProof="0" smtClean="0"/>
              <a:t>11/03/2024</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CABB647-C433-47FB-A32A-A6B0297C7E48}" type="slidenum">
              <a:rPr lang="en-GB" noProof="0" smtClean="0"/>
              <a:t>‹#›</a:t>
            </a:fld>
            <a:endParaRPr lang="en-GB" noProof="0" dirty="0"/>
          </a:p>
        </p:txBody>
      </p:sp>
    </p:spTree>
    <p:extLst>
      <p:ext uri="{BB962C8B-B14F-4D97-AF65-F5344CB8AC3E}">
        <p14:creationId xmlns:p14="http://schemas.microsoft.com/office/powerpoint/2010/main" val="711522774"/>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1</a:t>
            </a:fld>
            <a:endParaRPr lang="en-GB" noProof="0" dirty="0"/>
          </a:p>
        </p:txBody>
      </p:sp>
    </p:spTree>
    <p:extLst>
      <p:ext uri="{BB962C8B-B14F-4D97-AF65-F5344CB8AC3E}">
        <p14:creationId xmlns:p14="http://schemas.microsoft.com/office/powerpoint/2010/main" val="425237526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2</a:t>
            </a:fld>
            <a:endParaRPr lang="en-GB" noProof="0" dirty="0"/>
          </a:p>
        </p:txBody>
      </p:sp>
    </p:spTree>
    <p:extLst>
      <p:ext uri="{BB962C8B-B14F-4D97-AF65-F5344CB8AC3E}">
        <p14:creationId xmlns:p14="http://schemas.microsoft.com/office/powerpoint/2010/main" val="35327471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3</a:t>
            </a:fld>
            <a:endParaRPr lang="en-GB" noProof="0" dirty="0"/>
          </a:p>
        </p:txBody>
      </p:sp>
    </p:spTree>
    <p:extLst>
      <p:ext uri="{BB962C8B-B14F-4D97-AF65-F5344CB8AC3E}">
        <p14:creationId xmlns:p14="http://schemas.microsoft.com/office/powerpoint/2010/main" val="421867101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4</a:t>
            </a:fld>
            <a:endParaRPr lang="en-GB" noProof="0" dirty="0"/>
          </a:p>
        </p:txBody>
      </p:sp>
    </p:spTree>
    <p:extLst>
      <p:ext uri="{BB962C8B-B14F-4D97-AF65-F5344CB8AC3E}">
        <p14:creationId xmlns:p14="http://schemas.microsoft.com/office/powerpoint/2010/main" val="32643088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CABB647-C433-47FB-A32A-A6B0297C7E48}" type="slidenum">
              <a:rPr lang="en-GB" noProof="0" smtClean="0"/>
              <a:t>10</a:t>
            </a:fld>
            <a:endParaRPr lang="en-GB" noProof="0" dirty="0"/>
          </a:p>
        </p:txBody>
      </p:sp>
    </p:spTree>
    <p:extLst>
      <p:ext uri="{BB962C8B-B14F-4D97-AF65-F5344CB8AC3E}">
        <p14:creationId xmlns:p14="http://schemas.microsoft.com/office/powerpoint/2010/main" val="81119503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CABB647-C433-47FB-A32A-A6B0297C7E48}" type="slidenum">
              <a:rPr lang="en-GB" noProof="0" smtClean="0"/>
              <a:t>12</a:t>
            </a:fld>
            <a:endParaRPr lang="en-GB" noProof="0" dirty="0"/>
          </a:p>
        </p:txBody>
      </p:sp>
    </p:spTree>
    <p:extLst>
      <p:ext uri="{BB962C8B-B14F-4D97-AF65-F5344CB8AC3E}">
        <p14:creationId xmlns:p14="http://schemas.microsoft.com/office/powerpoint/2010/main" val="27210216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ED291B17-9318-49DB-B28B-6E5994AE9581}" type="datetime1">
              <a:rPr lang="en-US" smtClean="0"/>
              <a:t>3/11/2024</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3544593253"/>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a:defRPr/>
            </a:pPr>
            <a:fld id="{31F839A3-6DD4-47BB-8E7A-0C313BD6BCA1}" type="datetimeFigureOut">
              <a:rPr lang="en-GB" smtClean="0"/>
              <a:pPr>
                <a:defRPr/>
              </a:pPr>
              <a:t>11/03/2024</a:t>
            </a:fld>
            <a:endParaRPr lang="en-GB" dirty="0"/>
          </a:p>
        </p:txBody>
      </p:sp>
      <p:sp>
        <p:nvSpPr>
          <p:cNvPr id="8" name="Footer Placeholder 7"/>
          <p:cNvSpPr>
            <a:spLocks noGrp="1"/>
          </p:cNvSpPr>
          <p:nvPr>
            <p:ph type="ftr" sz="quarter" idx="11"/>
          </p:nvPr>
        </p:nvSpPr>
        <p:spPr/>
        <p:txBody>
          <a:bodyPr/>
          <a:lstStyle/>
          <a:p>
            <a:pPr>
              <a:defRPr/>
            </a:pPr>
            <a:endParaRPr lang="en-GB"/>
          </a:p>
        </p:txBody>
      </p:sp>
      <p:sp>
        <p:nvSpPr>
          <p:cNvPr id="9" name="Slide Number Placeholder 8"/>
          <p:cNvSpPr>
            <a:spLocks noGrp="1"/>
          </p:cNvSpPr>
          <p:nvPr>
            <p:ph type="sldNum" sz="quarter" idx="12"/>
          </p:nvPr>
        </p:nvSpPr>
        <p:spPr/>
        <p:txBody>
          <a:bodyPr/>
          <a:lstStyle/>
          <a:p>
            <a:pPr>
              <a:defRPr/>
            </a:pPr>
            <a:fld id="{A43C6F4E-AFD9-4DDB-87F5-A899A460FD22}" type="slidenum">
              <a:rPr lang="en-GB" altLang="en-US" smtClean="0"/>
              <a:pPr>
                <a:defRPr/>
              </a:pPr>
              <a:t>‹#›</a:t>
            </a:fld>
            <a:endParaRPr lang="en-GB" altLang="en-US" dirty="0"/>
          </a:p>
        </p:txBody>
      </p:sp>
    </p:spTree>
    <p:extLst>
      <p:ext uri="{BB962C8B-B14F-4D97-AF65-F5344CB8AC3E}">
        <p14:creationId xmlns:p14="http://schemas.microsoft.com/office/powerpoint/2010/main" val="4601198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pPr rtl="0"/>
            <a:fld id="{E6A80EED-24B3-4BD0-916A-2782446FD12C}" type="datetime1">
              <a:rPr lang="en-GB" noProof="0" smtClean="0"/>
              <a:t>11/03/2024</a:t>
            </a:fld>
            <a:endParaRPr lang="en-GB" noProof="0"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pPr rtl="0"/>
            <a:endParaRPr lang="en-GB" noProof="0" dirty="0"/>
          </a:p>
        </p:txBody>
      </p:sp>
      <p:sp>
        <p:nvSpPr>
          <p:cNvPr id="6" name="Slide Number Placeholder 5"/>
          <p:cNvSpPr>
            <a:spLocks noGrp="1"/>
          </p:cNvSpPr>
          <p:nvPr>
            <p:ph type="sldNum" sz="quarter" idx="12"/>
          </p:nvPr>
        </p:nvSpPr>
        <p:spPr>
          <a:xfrm>
            <a:off x="8604504" y="5211060"/>
            <a:ext cx="2112264" cy="228600"/>
          </a:xfrm>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366110945"/>
      </p:ext>
    </p:extLst>
  </p:cSld>
  <p:clrMapOvr>
    <a:overrideClrMapping bg1="lt1" tx1="dk1" bg2="lt2" tx2="dk2" accent1="accent1" accent2="accent2" accent3="accent3" accent4="accent4" accent5="accent5" accent6="accent6" hlink="hlink" folHlink="folHlink"/>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pPr>
              <a:defRPr/>
            </a:pPr>
            <a:fld id="{183945EE-F198-4C0F-8B3F-9FBA27B624C3}" type="datetimeFigureOut">
              <a:rPr lang="en-GB" smtClean="0"/>
              <a:pPr>
                <a:defRPr/>
              </a:pPr>
              <a:t>11/03/2024</a:t>
            </a:fld>
            <a:endParaRPr lang="en-GB" dirty="0"/>
          </a:p>
        </p:txBody>
      </p:sp>
      <p:sp>
        <p:nvSpPr>
          <p:cNvPr id="6" name="Footer Placeholder 5"/>
          <p:cNvSpPr>
            <a:spLocks noGrp="1"/>
          </p:cNvSpPr>
          <p:nvPr>
            <p:ph type="ftr" sz="quarter" idx="11"/>
          </p:nvPr>
        </p:nvSpPr>
        <p:spPr/>
        <p:txBody>
          <a:bodyPr/>
          <a:lstStyle/>
          <a:p>
            <a:pPr>
              <a:defRPr/>
            </a:pPr>
            <a:endParaRPr lang="en-GB"/>
          </a:p>
        </p:txBody>
      </p:sp>
      <p:sp>
        <p:nvSpPr>
          <p:cNvPr id="7" name="Slide Number Placeholder 6"/>
          <p:cNvSpPr>
            <a:spLocks noGrp="1"/>
          </p:cNvSpPr>
          <p:nvPr>
            <p:ph type="sldNum" sz="quarter" idx="12"/>
          </p:nvPr>
        </p:nvSpPr>
        <p:spPr/>
        <p:txBody>
          <a:bodyPr/>
          <a:lstStyle/>
          <a:p>
            <a:pPr>
              <a:defRPr/>
            </a:pPr>
            <a:fld id="{1DB6D89E-D6B6-470B-99FE-0EE8AD8D3D82}" type="slidenum">
              <a:rPr lang="en-GB" altLang="en-US" smtClean="0"/>
              <a:pPr>
                <a:defRPr/>
              </a:pPr>
              <a:t>‹#›</a:t>
            </a:fld>
            <a:endParaRPr lang="en-GB" altLang="en-US" dirty="0"/>
          </a:p>
        </p:txBody>
      </p:sp>
    </p:spTree>
    <p:extLst>
      <p:ext uri="{BB962C8B-B14F-4D97-AF65-F5344CB8AC3E}">
        <p14:creationId xmlns:p14="http://schemas.microsoft.com/office/powerpoint/2010/main" val="29812033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pPr rtl="0"/>
            <a:fld id="{E6A80EED-24B3-4BD0-916A-2782446FD12C}" type="datetime1">
              <a:rPr lang="en-GB" noProof="0" smtClean="0"/>
              <a:t>11/03/2024</a:t>
            </a:fld>
            <a:endParaRPr lang="en-GB" noProof="0" dirty="0"/>
          </a:p>
        </p:txBody>
      </p:sp>
      <p:sp>
        <p:nvSpPr>
          <p:cNvPr id="8" name="Footer Placeholder 7"/>
          <p:cNvSpPr>
            <a:spLocks noGrp="1"/>
          </p:cNvSpPr>
          <p:nvPr>
            <p:ph type="ftr" sz="quarter" idx="11"/>
          </p:nvPr>
        </p:nvSpPr>
        <p:spPr/>
        <p:txBody>
          <a:bodyPr/>
          <a:lstStyle/>
          <a:p>
            <a:pPr rtl="0"/>
            <a:endParaRPr lang="en-GB" noProof="0" dirty="0"/>
          </a:p>
        </p:txBody>
      </p:sp>
      <p:sp>
        <p:nvSpPr>
          <p:cNvPr id="9" name="Slide Number Placeholder 8"/>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77461348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pPr rtl="0"/>
            <a:fld id="{E6A80EED-24B3-4BD0-916A-2782446FD12C}" type="datetime1">
              <a:rPr lang="en-GB" noProof="0" smtClean="0"/>
              <a:t>11/03/2024</a:t>
            </a:fld>
            <a:endParaRPr lang="en-GB" noProof="0" dirty="0"/>
          </a:p>
        </p:txBody>
      </p:sp>
      <p:sp>
        <p:nvSpPr>
          <p:cNvPr id="4" name="Footer Placeholder 3"/>
          <p:cNvSpPr>
            <a:spLocks noGrp="1"/>
          </p:cNvSpPr>
          <p:nvPr>
            <p:ph type="ftr" sz="quarter" idx="11"/>
          </p:nvPr>
        </p:nvSpPr>
        <p:spPr/>
        <p:txBody>
          <a:bodyPr/>
          <a:lstStyle/>
          <a:p>
            <a:pPr rtl="0"/>
            <a:endParaRPr lang="en-GB" noProof="0" dirty="0"/>
          </a:p>
        </p:txBody>
      </p:sp>
      <p:sp>
        <p:nvSpPr>
          <p:cNvPr id="5" name="Slide Number Placeholder 4"/>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1295377151"/>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rtl="0"/>
            <a:fld id="{E6A80EED-24B3-4BD0-916A-2782446FD12C}" type="datetime1">
              <a:rPr lang="en-GB" noProof="0" smtClean="0"/>
              <a:t>11/03/2024</a:t>
            </a:fld>
            <a:endParaRPr lang="en-GB" noProof="0" dirty="0"/>
          </a:p>
        </p:txBody>
      </p:sp>
      <p:sp>
        <p:nvSpPr>
          <p:cNvPr id="3" name="Footer Placeholder 2"/>
          <p:cNvSpPr>
            <a:spLocks noGrp="1"/>
          </p:cNvSpPr>
          <p:nvPr>
            <p:ph type="ftr" sz="quarter" idx="11"/>
          </p:nvPr>
        </p:nvSpPr>
        <p:spPr/>
        <p:txBody>
          <a:bodyPr/>
          <a:lstStyle/>
          <a:p>
            <a:pPr rtl="0"/>
            <a:endParaRPr lang="en-GB" noProof="0" dirty="0"/>
          </a:p>
        </p:txBody>
      </p:sp>
      <p:sp>
        <p:nvSpPr>
          <p:cNvPr id="4" name="Slide Number Placeholder 3"/>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438079317"/>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pPr rtl="0"/>
            <a:fld id="{E6A80EED-24B3-4BD0-916A-2782446FD12C}" type="datetime1">
              <a:rPr lang="en-GB" noProof="0" smtClean="0"/>
              <a:t>11/03/2024</a:t>
            </a:fld>
            <a:endParaRPr lang="en-GB" noProof="0" dirty="0"/>
          </a:p>
        </p:txBody>
      </p:sp>
      <p:sp>
        <p:nvSpPr>
          <p:cNvPr id="9" name="Footer Placeholder 8"/>
          <p:cNvSpPr>
            <a:spLocks noGrp="1"/>
          </p:cNvSpPr>
          <p:nvPr>
            <p:ph type="ftr" sz="quarter" idx="11"/>
          </p:nvPr>
        </p:nvSpPr>
        <p:spPr/>
        <p:txBody>
          <a:bodyPr/>
          <a:lstStyle>
            <a:lvl1pPr algn="r">
              <a:defRPr/>
            </a:lvl1pPr>
          </a:lstStyle>
          <a:p>
            <a:pPr rtl="0"/>
            <a:endParaRPr lang="en-GB" noProof="0"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pPr rtl="0"/>
            <a:fld id="{62C6627B-E4D5-2947-8E88-B84039729B99}" type="slidenum">
              <a:rPr lang="en-GB" noProof="0" smtClean="0"/>
              <a:t>‹#›</a:t>
            </a:fld>
            <a:endParaRPr lang="en-GB" noProof="0"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94062375"/>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pPr rtl="0"/>
            <a:fld id="{E6A80EED-24B3-4BD0-916A-2782446FD12C}" type="datetime1">
              <a:rPr lang="en-GB" noProof="0" smtClean="0"/>
              <a:t>11/03/2024</a:t>
            </a:fld>
            <a:endParaRPr lang="en-GB" noProof="0"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pPr rtl="0"/>
            <a:endParaRPr lang="en-GB" noProof="0"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pPr rtl="0"/>
            <a:fld id="{62C6627B-E4D5-2947-8E88-B84039729B99}" type="slidenum">
              <a:rPr lang="en-GB" noProof="0" smtClean="0"/>
              <a:t>‹#›</a:t>
            </a:fld>
            <a:endParaRPr lang="en-GB" noProof="0"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63655315"/>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E6A80EED-24B3-4BD0-916A-2782446FD12C}" type="datetime1">
              <a:rPr lang="en-GB" noProof="0" smtClean="0"/>
              <a:t>11/03/2024</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1447669465"/>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rtl="0"/>
            <a:fld id="{E6A80EED-24B3-4BD0-916A-2782446FD12C}" type="datetime1">
              <a:rPr lang="en-GB" noProof="0" smtClean="0"/>
              <a:t>11/03/2024</a:t>
            </a:fld>
            <a:endParaRPr lang="en-GB" noProof="0" dirty="0"/>
          </a:p>
        </p:txBody>
      </p:sp>
      <p:sp>
        <p:nvSpPr>
          <p:cNvPr id="5" name="Footer Placeholder 4"/>
          <p:cNvSpPr>
            <a:spLocks noGrp="1"/>
          </p:cNvSpPr>
          <p:nvPr>
            <p:ph type="ftr" sz="quarter" idx="11"/>
          </p:nvPr>
        </p:nvSpPr>
        <p:spPr/>
        <p:txBody>
          <a:bodyPr/>
          <a:lstStyle/>
          <a:p>
            <a:pPr rtl="0"/>
            <a:endParaRPr lang="en-GB" noProof="0" dirty="0"/>
          </a:p>
        </p:txBody>
      </p:sp>
      <p:sp>
        <p:nvSpPr>
          <p:cNvPr id="6" name="Slide Number Placeholder 5"/>
          <p:cNvSpPr>
            <a:spLocks noGrp="1"/>
          </p:cNvSpPr>
          <p:nvPr>
            <p:ph type="sldNum" sz="quarter" idx="12"/>
          </p:nvPr>
        </p:nvSpPr>
        <p:spPr/>
        <p:txBody>
          <a:body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56019799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ontent w/Caption_5">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568512"/>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568512"/>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5" name="Straight Connector 14">
            <a:extLst>
              <a:ext uri="{FF2B5EF4-FFF2-40B4-BE49-F238E27FC236}">
                <a16:creationId xmlns:a16="http://schemas.microsoft.com/office/drawing/2014/main" id="{16414763-7D4F-994A-AAA9-7DC46C19D816}"/>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4494825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Presentation Titl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2946"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D7A90A1-A930-7E45-A0C6-7B528BC17B68}"/>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822892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Presentation Titl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6093055" y="0"/>
            <a:ext cx="6098946"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0" y="1720312"/>
            <a:ext cx="6093055"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81424920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resentation Titl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34319" y="0"/>
            <a:ext cx="1105768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3" name="Straight Connector 2">
            <a:extLst>
              <a:ext uri="{FF2B5EF4-FFF2-40B4-BE49-F238E27FC236}">
                <a16:creationId xmlns:a16="http://schemas.microsoft.com/office/drawing/2014/main" id="{A9525627-537D-D740-918D-FD8895672A9F}"/>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1375684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Presentation Title_5">
    <p:bg>
      <p:bgPr>
        <a:solidFill>
          <a:schemeClr val="tx1"/>
        </a:solidFill>
        <a:effectLst/>
      </p:bgPr>
    </p:bg>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0"/>
            <a:ext cx="12192001" cy="6858000"/>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DB4FF4E3-951F-F040-800F-0DDAC2CCC507}"/>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0542215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Title and Content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3B65938-0EDD-464B-AC01-17656E9F302B}" type="datetime1">
              <a:rPr lang="en-GB" noProof="0" smtClean="0"/>
              <a:t>11/03/2024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88505728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Title and Content_4">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91DF7114-976E-3345-A7C4-77F951EA42C4}"/>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7B40CBD5-F0AF-47A5-97ED-057590559D01}" type="datetime1">
              <a:rPr lang="en-GB" noProof="0" smtClean="0"/>
              <a:t>11/03/2024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27321" y="339645"/>
            <a:ext cx="10134369"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27322" y="1507066"/>
            <a:ext cx="10134371"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78CECE2-CD4D-4A44-927A-53FFE158AF1C}"/>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80676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Title and Content_5">
    <p:spTree>
      <p:nvGrpSpPr>
        <p:cNvPr id="1" name=""/>
        <p:cNvGrpSpPr/>
        <p:nvPr/>
      </p:nvGrpSpPr>
      <p:grpSpPr>
        <a:xfrm>
          <a:off x="0" y="0"/>
          <a:ext cx="0" cy="0"/>
          <a:chOff x="0" y="0"/>
          <a:chExt cx="0" cy="0"/>
        </a:xfrm>
      </p:grpSpPr>
      <p:sp>
        <p:nvSpPr>
          <p:cNvPr id="10" name="Picture Placeholder 5">
            <a:extLst>
              <a:ext uri="{FF2B5EF4-FFF2-40B4-BE49-F238E27FC236}">
                <a16:creationId xmlns:a16="http://schemas.microsoft.com/office/drawing/2014/main" id="{CCA2E80D-B045-2346-9C1F-70BFBD4AF7BA}"/>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890AB12-9A7B-4CBC-BFB2-60F425C1D50C}" type="datetime1">
              <a:rPr lang="en-GB" noProof="0" smtClean="0"/>
              <a:t>11/03/2024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392624" y="1507066"/>
            <a:ext cx="11369070"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40B4699-8C04-D74B-BFAF-27221E81DEBB}"/>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4387057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Divider Slide_2">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215342"/>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5286196"/>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2715790"/>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2" name="Straight Connector 11">
            <a:extLst>
              <a:ext uri="{FF2B5EF4-FFF2-40B4-BE49-F238E27FC236}">
                <a16:creationId xmlns:a16="http://schemas.microsoft.com/office/drawing/2014/main" id="{E71328B3-338C-BB43-A9F5-AACCE2E54E86}"/>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86695318"/>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Divider Slide_3">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0" y="1928264"/>
            <a:ext cx="5822209" cy="4427316"/>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10" name="Text Placeholder 2">
            <a:extLst>
              <a:ext uri="{FF2B5EF4-FFF2-40B4-BE49-F238E27FC236}">
                <a16:creationId xmlns:a16="http://schemas.microsoft.com/office/drawing/2014/main" id="{01B97752-63E3-7E41-86AA-8084AC3E48D7}"/>
              </a:ext>
            </a:extLst>
          </p:cNvPr>
          <p:cNvSpPr>
            <a:spLocks noGrp="1"/>
          </p:cNvSpPr>
          <p:nvPr>
            <p:ph type="body" idx="13" hasCustomPrompt="1"/>
          </p:nvPr>
        </p:nvSpPr>
        <p:spPr>
          <a:xfrm>
            <a:off x="6487905" y="4498670"/>
            <a:ext cx="4179375" cy="356462"/>
          </a:xfrm>
        </p:spPr>
        <p:txBody>
          <a:bodyPr lIns="0" rIns="0" rtlCol="0">
            <a:normAutofit/>
          </a:bodyPr>
          <a:lstStyle>
            <a:lvl1pPr marL="0" indent="0" algn="r">
              <a:buNone/>
              <a:defRPr sz="1800" b="1" i="0" cap="all" spc="300" baseline="0">
                <a:solidFill>
                  <a:schemeClr val="tx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11" name="Title 1">
            <a:extLst>
              <a:ext uri="{FF2B5EF4-FFF2-40B4-BE49-F238E27FC236}">
                <a16:creationId xmlns:a16="http://schemas.microsoft.com/office/drawing/2014/main" id="{B45521CA-473D-274E-A252-50E49A3EFD16}"/>
              </a:ext>
            </a:extLst>
          </p:cNvPr>
          <p:cNvSpPr>
            <a:spLocks noGrp="1"/>
          </p:cNvSpPr>
          <p:nvPr>
            <p:ph type="ctrTitle"/>
          </p:nvPr>
        </p:nvSpPr>
        <p:spPr>
          <a:xfrm>
            <a:off x="6487905" y="1928264"/>
            <a:ext cx="4179376" cy="2387600"/>
          </a:xfrm>
        </p:spPr>
        <p:txBody>
          <a:bodyPr lIns="0" rIns="0" rtlCol="0" anchor="b">
            <a:normAutofit/>
          </a:bodyPr>
          <a:lstStyle>
            <a:lvl1pPr algn="r">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7" name="Straight Connector 6">
            <a:extLst>
              <a:ext uri="{FF2B5EF4-FFF2-40B4-BE49-F238E27FC236}">
                <a16:creationId xmlns:a16="http://schemas.microsoft.com/office/drawing/2014/main" id="{E327254B-5501-7248-A89F-42912B5A8BD2}"/>
              </a:ext>
            </a:extLst>
          </p:cNvPr>
          <p:cNvCxnSpPr>
            <a:cxnSpLocks/>
          </p:cNvCxnSpPr>
          <p:nvPr userDrawn="1"/>
        </p:nvCxnSpPr>
        <p:spPr>
          <a:xfrm>
            <a:off x="0" y="1405468"/>
            <a:ext cx="1219200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9700530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Divider Slide_4">
    <p:bg>
      <p:bgPr>
        <a:solidFill>
          <a:schemeClr val="accent4">
            <a:lumMod val="50000"/>
          </a:schemeClr>
        </a:solidFill>
        <a:effectLst/>
      </p:bgPr>
    </p:bg>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1124487" y="0"/>
            <a:ext cx="11067514"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124487" y="-1"/>
            <a:ext cx="11067514"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8" name="Straight Connector 7">
            <a:extLst>
              <a:ext uri="{FF2B5EF4-FFF2-40B4-BE49-F238E27FC236}">
                <a16:creationId xmlns:a16="http://schemas.microsoft.com/office/drawing/2014/main" id="{6C4B436F-A511-A141-900B-BA20A19A1BCE}"/>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73087995"/>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Divider Slide_5">
    <p:spTree>
      <p:nvGrpSpPr>
        <p:cNvPr id="1" name=""/>
        <p:cNvGrpSpPr/>
        <p:nvPr/>
      </p:nvGrpSpPr>
      <p:grpSpPr>
        <a:xfrm>
          <a:off x="0" y="0"/>
          <a:ext cx="0" cy="0"/>
          <a:chOff x="0" y="0"/>
          <a:chExt cx="0" cy="0"/>
        </a:xfrm>
      </p:grpSpPr>
      <p:pic>
        <p:nvPicPr>
          <p:cNvPr id="7" name="Picture Placeholder 21" descr="Woman on tablet ">
            <a:extLst>
              <a:ext uri="{FF2B5EF4-FFF2-40B4-BE49-F238E27FC236}">
                <a16:creationId xmlns:a16="http://schemas.microsoft.com/office/drawing/2014/main" id="{79F82B97-E9C9-C740-AE3A-A0BB4822DD8F}"/>
              </a:ext>
            </a:extLst>
          </p:cNvPr>
          <p:cNvPicPr>
            <a:picLocks noChangeAspect="1"/>
          </p:cNvPicPr>
          <p:nvPr userDrawn="1"/>
        </p:nvPicPr>
        <p:blipFill rotWithShape="1">
          <a:blip r:embed="rId2" cstate="screen">
            <a:alphaModFix amt="35000"/>
            <a:extLst>
              <a:ext uri="{28A0092B-C50C-407E-A947-70E740481C1C}">
                <a14:useLocalDpi xmlns:a14="http://schemas.microsoft.com/office/drawing/2010/main"/>
              </a:ext>
            </a:extLst>
          </a:blip>
          <a:srcRect/>
          <a:stretch/>
        </p:blipFill>
        <p:spPr>
          <a:xfrm>
            <a:off x="0" y="0"/>
            <a:ext cx="12192001" cy="6858000"/>
          </a:xfrm>
          <a:prstGeom prst="rect">
            <a:avLst/>
          </a:prstGeom>
          <a:solidFill>
            <a:schemeClr val="tx1"/>
          </a:solidFill>
        </p:spPr>
      </p:pic>
      <p:sp>
        <p:nvSpPr>
          <p:cNvPr id="6" name="Picture Placeholder 5">
            <a:extLst>
              <a:ext uri="{FF2B5EF4-FFF2-40B4-BE49-F238E27FC236}">
                <a16:creationId xmlns:a16="http://schemas.microsoft.com/office/drawing/2014/main" id="{37D7B648-BE60-43F4-8E11-2AB267410D48}"/>
              </a:ext>
            </a:extLst>
          </p:cNvPr>
          <p:cNvSpPr>
            <a:spLocks noGrp="1"/>
          </p:cNvSpPr>
          <p:nvPr>
            <p:ph type="pic" sz="quarter" idx="10"/>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sp>
        <p:nvSpPr>
          <p:cNvPr id="4" name="Text Placeholder 2">
            <a:extLst>
              <a:ext uri="{FF2B5EF4-FFF2-40B4-BE49-F238E27FC236}">
                <a16:creationId xmlns:a16="http://schemas.microsoft.com/office/drawing/2014/main" id="{01662FCA-743F-AC4A-B6AC-269A9A26ECF8}"/>
              </a:ext>
            </a:extLst>
          </p:cNvPr>
          <p:cNvSpPr>
            <a:spLocks noGrp="1"/>
          </p:cNvSpPr>
          <p:nvPr>
            <p:ph type="body" idx="13" hasCustomPrompt="1"/>
          </p:nvPr>
        </p:nvSpPr>
        <p:spPr>
          <a:xfrm>
            <a:off x="1524000" y="5286196"/>
            <a:ext cx="4179375" cy="356462"/>
          </a:xfrm>
        </p:spPr>
        <p:txBody>
          <a:bodyPr lIns="0" rIns="0" rtlCol="0">
            <a:normAutofit/>
          </a:bodyPr>
          <a:lstStyle>
            <a:lvl1pPr marL="0" indent="0">
              <a:buNone/>
              <a:defRPr sz="1800" b="1" i="0" cap="all" spc="300" baseline="0">
                <a:solidFill>
                  <a:schemeClr val="bg1"/>
                </a:solidFill>
                <a:latin typeface="Speak Pro" panose="020B0504020101020102" pitchFamily="34" charset="0"/>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Subtitle goes here</a:t>
            </a:r>
          </a:p>
        </p:txBody>
      </p:sp>
      <p:sp>
        <p:nvSpPr>
          <p:cNvPr id="5" name="Title 1">
            <a:extLst>
              <a:ext uri="{FF2B5EF4-FFF2-40B4-BE49-F238E27FC236}">
                <a16:creationId xmlns:a16="http://schemas.microsoft.com/office/drawing/2014/main" id="{BBC2EA4E-1692-1548-A245-3DC65B856DEB}"/>
              </a:ext>
            </a:extLst>
          </p:cNvPr>
          <p:cNvSpPr>
            <a:spLocks noGrp="1"/>
          </p:cNvSpPr>
          <p:nvPr>
            <p:ph type="ctrTitle"/>
          </p:nvPr>
        </p:nvSpPr>
        <p:spPr>
          <a:xfrm>
            <a:off x="1524000" y="2715790"/>
            <a:ext cx="4179376" cy="2387600"/>
          </a:xfrm>
        </p:spPr>
        <p:txBody>
          <a:bodyPr lIns="0" rIns="0" rtlCol="0" anchor="b">
            <a:normAutofit/>
          </a:bodyPr>
          <a:lstStyle>
            <a:lvl1pPr algn="l">
              <a:defRPr sz="4800" b="0" i="0" cap="all" baseline="0">
                <a:solidFill>
                  <a:schemeClr val="bg1"/>
                </a:solidFill>
                <a:latin typeface="Sagona ExtraLight" panose="02020303050505020204" pitchFamily="18" charset="0"/>
              </a:defRPr>
            </a:lvl1pPr>
          </a:lstStyle>
          <a:p>
            <a:pPr rtl="0"/>
            <a:r>
              <a:rPr lang="en-US" noProof="0"/>
              <a:t>Click to edit Master title style</a:t>
            </a:r>
            <a:endParaRPr lang="en-GB" noProof="0"/>
          </a:p>
        </p:txBody>
      </p:sp>
      <p:cxnSp>
        <p:nvCxnSpPr>
          <p:cNvPr id="9" name="Straight Connector 8">
            <a:extLst>
              <a:ext uri="{FF2B5EF4-FFF2-40B4-BE49-F238E27FC236}">
                <a16:creationId xmlns:a16="http://schemas.microsoft.com/office/drawing/2014/main" id="{4A57CAA2-2658-B441-A787-4B54C65D3BF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0123879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Content w/Caption_2">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0668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635662" y="339644"/>
            <a:ext cx="5014993"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820856"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cxnSp>
        <p:nvCxnSpPr>
          <p:cNvPr id="11" name="Straight Connector 10">
            <a:extLst>
              <a:ext uri="{FF2B5EF4-FFF2-40B4-BE49-F238E27FC236}">
                <a16:creationId xmlns:a16="http://schemas.microsoft.com/office/drawing/2014/main" id="{4C8C2B99-ED08-1F48-BE5D-40E40D09C7B7}"/>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488755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Content w/Caption_4">
    <p:spTree>
      <p:nvGrpSpPr>
        <p:cNvPr id="1" name=""/>
        <p:cNvGrpSpPr/>
        <p:nvPr/>
      </p:nvGrpSpPr>
      <p:grpSpPr>
        <a:xfrm>
          <a:off x="0" y="0"/>
          <a:ext cx="0" cy="0"/>
          <a:chOff x="0" y="0"/>
          <a:chExt cx="0" cy="0"/>
        </a:xfrm>
      </p:grpSpPr>
      <p:sp>
        <p:nvSpPr>
          <p:cNvPr id="9" name="Picture Placeholder 8"/>
          <p:cNvSpPr>
            <a:spLocks noGrp="1"/>
          </p:cNvSpPr>
          <p:nvPr>
            <p:ph type="pic" sz="quarter" idx="10"/>
          </p:nvPr>
        </p:nvSpPr>
        <p:spPr>
          <a:xfrm>
            <a:off x="0" y="3482977"/>
            <a:ext cx="12192000" cy="3375025"/>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40C0F668-C1BA-A349-A542-9E54E73E8178}"/>
              </a:ext>
            </a:extLst>
          </p:cNvPr>
          <p:cNvCxnSpPr>
            <a:cxnSpLocks/>
          </p:cNvCxnSpPr>
          <p:nvPr userDrawn="1"/>
        </p:nvCxnSpPr>
        <p:spPr>
          <a:xfrm>
            <a:off x="4961621" y="339644"/>
            <a:ext cx="0" cy="2806512"/>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Text Placeholder 2">
            <a:extLst>
              <a:ext uri="{FF2B5EF4-FFF2-40B4-BE49-F238E27FC236}">
                <a16:creationId xmlns:a16="http://schemas.microsoft.com/office/drawing/2014/main" id="{5832AA92-D0AC-8247-A360-19A5932C4E36}"/>
              </a:ext>
            </a:extLst>
          </p:cNvPr>
          <p:cNvSpPr>
            <a:spLocks noGrp="1"/>
          </p:cNvSpPr>
          <p:nvPr>
            <p:ph idx="1"/>
          </p:nvPr>
        </p:nvSpPr>
        <p:spPr>
          <a:xfrm>
            <a:off x="5351244" y="339644"/>
            <a:ext cx="6002556" cy="2806511"/>
          </a:xfrm>
          <a:prstGeom prst="rect">
            <a:avLst/>
          </a:prstGeom>
        </p:spPr>
        <p:txBody>
          <a:bodyPr vert="horz" lIns="91440" tIns="45720" rIns="91440" bIns="45720" rtlCol="0" anchor="ctr">
            <a:normAutofit/>
          </a:bodyPr>
          <a:lstStyle>
            <a:lvl1pPr algn="l">
              <a:defRPr sz="1600">
                <a:latin typeface="+mj-lt"/>
              </a:defRPr>
            </a:lvl1pPr>
            <a:lvl2pPr algn="l">
              <a:defRPr sz="1600">
                <a:latin typeface="+mj-lt"/>
              </a:defRPr>
            </a:lvl2pPr>
            <a:lvl3pPr algn="l">
              <a:defRPr sz="1600">
                <a:latin typeface="+mj-lt"/>
              </a:defRPr>
            </a:lvl3pPr>
            <a:lvl4pPr algn="l">
              <a:defRPr sz="1600">
                <a:latin typeface="+mj-lt"/>
              </a:defRPr>
            </a:lvl4pPr>
            <a:lvl5pPr algn="l">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8" name="Title 1">
            <a:extLst>
              <a:ext uri="{FF2B5EF4-FFF2-40B4-BE49-F238E27FC236}">
                <a16:creationId xmlns:a16="http://schemas.microsoft.com/office/drawing/2014/main" id="{E3AD9F76-09D6-0D4E-99ED-D9391C974AD2}"/>
              </a:ext>
            </a:extLst>
          </p:cNvPr>
          <p:cNvSpPr>
            <a:spLocks noGrp="1"/>
          </p:cNvSpPr>
          <p:nvPr>
            <p:ph type="ctrTitle"/>
          </p:nvPr>
        </p:nvSpPr>
        <p:spPr>
          <a:xfrm>
            <a:off x="392623" y="339644"/>
            <a:ext cx="4179376" cy="2806512"/>
          </a:xfrm>
        </p:spPr>
        <p:txBody>
          <a:bodyPr lIns="0" rIns="0" rtlCol="0" anchor="ctr">
            <a:normAutofit/>
          </a:bodyPr>
          <a:lstStyle>
            <a:lvl1pPr algn="l">
              <a:defRPr sz="4800" b="0" i="0" cap="all" baseline="0">
                <a:solidFill>
                  <a:schemeClr val="accent4">
                    <a:lumMod val="75000"/>
                  </a:schemeClr>
                </a:solidFill>
                <a:latin typeface="Sagona ExtraLight" panose="02020303050505020204" pitchFamily="18" charset="0"/>
              </a:defRPr>
            </a:lvl1pPr>
          </a:lstStyle>
          <a:p>
            <a:pPr rtl="0"/>
            <a:r>
              <a:rPr lang="en-US" noProof="0"/>
              <a:t>Click to edit Master title style</a:t>
            </a:r>
            <a:endParaRPr lang="en-GB" noProof="0"/>
          </a:p>
        </p:txBody>
      </p:sp>
    </p:spTree>
    <p:extLst>
      <p:ext uri="{BB962C8B-B14F-4D97-AF65-F5344CB8AC3E}">
        <p14:creationId xmlns:p14="http://schemas.microsoft.com/office/powerpoint/2010/main" val="78032671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Comparison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C6D5678C-FCEF-426B-BD1B-4B3EB8BB6128}" type="datetime1">
              <a:rPr lang="en-GB" noProof="0" smtClean="0"/>
              <a:t>11/03/2024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0134369"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0" name="Content Placeholder 2">
            <a:extLst>
              <a:ext uri="{FF2B5EF4-FFF2-40B4-BE49-F238E27FC236}">
                <a16:creationId xmlns:a16="http://schemas.microsoft.com/office/drawing/2014/main" id="{11B2D7F8-9505-6148-BEA2-27C4290FF6E2}"/>
              </a:ext>
            </a:extLst>
          </p:cNvPr>
          <p:cNvSpPr>
            <a:spLocks noGrp="1"/>
          </p:cNvSpPr>
          <p:nvPr>
            <p:ph sz="half" idx="1"/>
          </p:nvPr>
        </p:nvSpPr>
        <p:spPr>
          <a:xfrm>
            <a:off x="392623"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2" name="Content Placeholder 3">
            <a:extLst>
              <a:ext uri="{FF2B5EF4-FFF2-40B4-BE49-F238E27FC236}">
                <a16:creationId xmlns:a16="http://schemas.microsoft.com/office/drawing/2014/main" id="{A9ADB053-F5D5-D34D-B6E3-A8AB7297F1F9}"/>
              </a:ext>
            </a:extLst>
          </p:cNvPr>
          <p:cNvSpPr>
            <a:spLocks noGrp="1"/>
          </p:cNvSpPr>
          <p:nvPr>
            <p:ph sz="half" idx="2"/>
          </p:nvPr>
        </p:nvSpPr>
        <p:spPr>
          <a:xfrm>
            <a:off x="5833265" y="2330824"/>
            <a:ext cx="4693727"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4" name="Text Placeholder 2">
            <a:extLst>
              <a:ext uri="{FF2B5EF4-FFF2-40B4-BE49-F238E27FC236}">
                <a16:creationId xmlns:a16="http://schemas.microsoft.com/office/drawing/2014/main" id="{B75E12F7-C53F-EB47-8D86-3CE7D6B2A8FB}"/>
              </a:ext>
            </a:extLst>
          </p:cNvPr>
          <p:cNvSpPr>
            <a:spLocks noGrp="1"/>
          </p:cNvSpPr>
          <p:nvPr>
            <p:ph type="body" idx="13"/>
          </p:nvPr>
        </p:nvSpPr>
        <p:spPr>
          <a:xfrm>
            <a:off x="392624" y="1468740"/>
            <a:ext cx="4672156"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5" name="Text Placeholder 4">
            <a:extLst>
              <a:ext uri="{FF2B5EF4-FFF2-40B4-BE49-F238E27FC236}">
                <a16:creationId xmlns:a16="http://schemas.microsoft.com/office/drawing/2014/main" id="{0C3895DE-E9F7-5A41-91A4-BC8DE509CFFC}"/>
              </a:ext>
            </a:extLst>
          </p:cNvPr>
          <p:cNvSpPr>
            <a:spLocks noGrp="1"/>
          </p:cNvSpPr>
          <p:nvPr>
            <p:ph type="body" sz="quarter" idx="3"/>
          </p:nvPr>
        </p:nvSpPr>
        <p:spPr>
          <a:xfrm>
            <a:off x="5833265" y="1468740"/>
            <a:ext cx="4695165"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7" name="Straight Connector 16">
            <a:extLst>
              <a:ext uri="{FF2B5EF4-FFF2-40B4-BE49-F238E27FC236}">
                <a16:creationId xmlns:a16="http://schemas.microsoft.com/office/drawing/2014/main" id="{E28CCA37-00BD-0A43-8647-67DD0510A7E3}"/>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849196679"/>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Comparison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1AC5E112-1A77-4100-A10D-110C68F58880}" type="datetime1">
              <a:rPr lang="en-GB" noProof="0" smtClean="0"/>
              <a:t>11/03/2024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latin typeface="+mj-lt"/>
                <a:cs typeface="Calibri" panose="020F0502020204030204" pitchFamily="34" charset="0"/>
              </a:defRPr>
            </a:lvl1pPr>
            <a:lvl2pPr>
              <a:lnSpc>
                <a:spcPct val="100000"/>
              </a:lnSpc>
              <a:defRPr sz="1600">
                <a:latin typeface="+mj-lt"/>
                <a:cs typeface="Calibri" panose="020F0502020204030204" pitchFamily="34" charset="0"/>
              </a:defRPr>
            </a:lvl2pPr>
            <a:lvl3pPr>
              <a:lnSpc>
                <a:spcPct val="100000"/>
              </a:lnSpc>
              <a:defRPr sz="1600">
                <a:latin typeface="+mj-lt"/>
                <a:cs typeface="Calibri" panose="020F0502020204030204" pitchFamily="34" charset="0"/>
              </a:defRPr>
            </a:lvl3pPr>
            <a:lvl4pPr>
              <a:lnSpc>
                <a:spcPct val="100000"/>
              </a:lnSpc>
              <a:defRPr sz="1600">
                <a:latin typeface="+mj-lt"/>
                <a:cs typeface="Calibri" panose="020F0502020204030204" pitchFamily="34" charset="0"/>
              </a:defRPr>
            </a:lvl4pPr>
            <a:lvl5pPr>
              <a:lnSpc>
                <a:spcPct val="100000"/>
              </a:lnSpc>
              <a:defRPr sz="1600">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4581641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Comparison_5">
    <p:spTree>
      <p:nvGrpSpPr>
        <p:cNvPr id="1" name=""/>
        <p:cNvGrpSpPr/>
        <p:nvPr/>
      </p:nvGrpSpPr>
      <p:grpSpPr>
        <a:xfrm>
          <a:off x="0" y="0"/>
          <a:ext cx="0" cy="0"/>
          <a:chOff x="0" y="0"/>
          <a:chExt cx="0" cy="0"/>
        </a:xfrm>
      </p:grpSpPr>
      <p:sp>
        <p:nvSpPr>
          <p:cNvPr id="12" name="Picture Placeholder 5">
            <a:extLst>
              <a:ext uri="{FF2B5EF4-FFF2-40B4-BE49-F238E27FC236}">
                <a16:creationId xmlns:a16="http://schemas.microsoft.com/office/drawing/2014/main" id="{C5233AE2-5078-C34D-8EAD-6F7B344F5241}"/>
              </a:ext>
            </a:extLst>
          </p:cNvPr>
          <p:cNvSpPr>
            <a:spLocks noGrp="1"/>
          </p:cNvSpPr>
          <p:nvPr>
            <p:ph type="pic" sz="quarter" idx="15"/>
          </p:nvPr>
        </p:nvSpPr>
        <p:spPr>
          <a:xfrm>
            <a:off x="1" y="-1"/>
            <a:ext cx="12192000" cy="6857999"/>
          </a:xfrm>
          <a:custGeom>
            <a:avLst/>
            <a:gdLst>
              <a:gd name="connsiteX0" fmla="*/ 0 w 5822209"/>
              <a:gd name="connsiteY0" fmla="*/ 0 h 4427316"/>
              <a:gd name="connsiteX1" fmla="*/ 5822209 w 5822209"/>
              <a:gd name="connsiteY1" fmla="*/ 0 h 4427316"/>
              <a:gd name="connsiteX2" fmla="*/ 5822209 w 5822209"/>
              <a:gd name="connsiteY2" fmla="*/ 4427316 h 4427316"/>
              <a:gd name="connsiteX3" fmla="*/ 0 w 5822209"/>
              <a:gd name="connsiteY3" fmla="*/ 4427316 h 4427316"/>
            </a:gdLst>
            <a:ahLst/>
            <a:cxnLst>
              <a:cxn ang="0">
                <a:pos x="connsiteX0" y="connsiteY0"/>
              </a:cxn>
              <a:cxn ang="0">
                <a:pos x="connsiteX1" y="connsiteY1"/>
              </a:cxn>
              <a:cxn ang="0">
                <a:pos x="connsiteX2" y="connsiteY2"/>
              </a:cxn>
              <a:cxn ang="0">
                <a:pos x="connsiteX3" y="connsiteY3"/>
              </a:cxn>
            </a:cxnLst>
            <a:rect l="l" t="t" r="r" b="b"/>
            <a:pathLst>
              <a:path w="5822209" h="4427316">
                <a:moveTo>
                  <a:pt x="0" y="0"/>
                </a:moveTo>
                <a:lnTo>
                  <a:pt x="5822209" y="0"/>
                </a:lnTo>
                <a:lnTo>
                  <a:pt x="5822209" y="4427316"/>
                </a:lnTo>
                <a:lnTo>
                  <a:pt x="0" y="4427316"/>
                </a:lnTo>
                <a:close/>
              </a:path>
            </a:pathLst>
          </a:custGeom>
          <a:solidFill>
            <a:schemeClr val="accent4">
              <a:lumMod val="50000"/>
            </a:schemeClr>
          </a:solidFill>
        </p:spPr>
        <p:txBody>
          <a:bodyPr wrap="square" rtlCol="0">
            <a:noAutofit/>
          </a:bodyPr>
          <a:lstStyle/>
          <a:p>
            <a:pPr rtl="0"/>
            <a:r>
              <a:rPr lang="en-US" noProof="0" dirty="0"/>
              <a:t>Click icon to add picture</a:t>
            </a:r>
            <a:endParaRPr lang="en-GB" noProof="0" dirty="0"/>
          </a:p>
        </p:txBody>
      </p:sp>
      <p:cxnSp>
        <p:nvCxnSpPr>
          <p:cNvPr id="14" name="Straight Connector 13">
            <a:extLst>
              <a:ext uri="{FF2B5EF4-FFF2-40B4-BE49-F238E27FC236}">
                <a16:creationId xmlns:a16="http://schemas.microsoft.com/office/drawing/2014/main" id="{24699EEF-FB75-1A46-B6B6-39CCF65A9EA4}"/>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9C62D062-522F-42F0-888D-56F83698B8CD}" type="datetime1">
              <a:rPr lang="en-GB" noProof="0" smtClean="0"/>
              <a:t>11/03/2024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Title 1">
            <a:extLst>
              <a:ext uri="{FF2B5EF4-FFF2-40B4-BE49-F238E27FC236}">
                <a16:creationId xmlns:a16="http://schemas.microsoft.com/office/drawing/2014/main" id="{89CD5966-5C30-E943-A71E-F48460A377D6}"/>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8" name="Content Placeholder 2">
            <a:extLst>
              <a:ext uri="{FF2B5EF4-FFF2-40B4-BE49-F238E27FC236}">
                <a16:creationId xmlns:a16="http://schemas.microsoft.com/office/drawing/2014/main" id="{CF969977-F5DB-3A45-9E9E-556F0938C059}"/>
              </a:ext>
            </a:extLst>
          </p:cNvPr>
          <p:cNvSpPr>
            <a:spLocks noGrp="1"/>
          </p:cNvSpPr>
          <p:nvPr>
            <p:ph sz="half" idx="1"/>
          </p:nvPr>
        </p:nvSpPr>
        <p:spPr>
          <a:xfrm>
            <a:off x="392623"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9" name="Content Placeholder 3">
            <a:extLst>
              <a:ext uri="{FF2B5EF4-FFF2-40B4-BE49-F238E27FC236}">
                <a16:creationId xmlns:a16="http://schemas.microsoft.com/office/drawing/2014/main" id="{36D6BBCB-7852-8449-BC02-C5471A775B24}"/>
              </a:ext>
            </a:extLst>
          </p:cNvPr>
          <p:cNvSpPr>
            <a:spLocks noGrp="1"/>
          </p:cNvSpPr>
          <p:nvPr>
            <p:ph sz="half" idx="2"/>
          </p:nvPr>
        </p:nvSpPr>
        <p:spPr>
          <a:xfrm>
            <a:off x="6172200" y="2330824"/>
            <a:ext cx="5181600" cy="3846139"/>
          </a:xfrm>
        </p:spPr>
        <p:txBody>
          <a:bodyPr rtlCol="0">
            <a:normAutofit/>
          </a:bodyPr>
          <a:lstStyle>
            <a:lvl1pPr>
              <a:lnSpc>
                <a:spcPct val="100000"/>
              </a:lnSpc>
              <a:defRPr sz="1600">
                <a:solidFill>
                  <a:schemeClr val="bg1"/>
                </a:solidFill>
                <a:latin typeface="+mj-lt"/>
                <a:cs typeface="Calibri" panose="020F0502020204030204" pitchFamily="34" charset="0"/>
              </a:defRPr>
            </a:lvl1pPr>
            <a:lvl2pPr>
              <a:lnSpc>
                <a:spcPct val="100000"/>
              </a:lnSpc>
              <a:defRPr sz="1600">
                <a:solidFill>
                  <a:schemeClr val="bg1"/>
                </a:solidFill>
                <a:latin typeface="+mj-lt"/>
                <a:cs typeface="Calibri" panose="020F0502020204030204" pitchFamily="34" charset="0"/>
              </a:defRPr>
            </a:lvl2pPr>
            <a:lvl3pPr>
              <a:lnSpc>
                <a:spcPct val="100000"/>
              </a:lnSpc>
              <a:defRPr sz="1600">
                <a:solidFill>
                  <a:schemeClr val="bg1"/>
                </a:solidFill>
                <a:latin typeface="+mj-lt"/>
                <a:cs typeface="Calibri" panose="020F0502020204030204" pitchFamily="34" charset="0"/>
              </a:defRPr>
            </a:lvl3pPr>
            <a:lvl4pPr>
              <a:lnSpc>
                <a:spcPct val="100000"/>
              </a:lnSpc>
              <a:defRPr sz="1600">
                <a:solidFill>
                  <a:schemeClr val="bg1"/>
                </a:solidFill>
                <a:latin typeface="+mj-lt"/>
                <a:cs typeface="Calibri" panose="020F0502020204030204" pitchFamily="34" charset="0"/>
              </a:defRPr>
            </a:lvl4pPr>
            <a:lvl5pPr>
              <a:lnSpc>
                <a:spcPct val="100000"/>
              </a:lnSpc>
              <a:defRPr sz="1600">
                <a:solidFill>
                  <a:schemeClr val="bg1"/>
                </a:solidFill>
                <a:latin typeface="+mj-lt"/>
                <a:cs typeface="Calibri" panose="020F0502020204030204" pitchFamily="34" charset="0"/>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10" name="Text Placeholder 2">
            <a:extLst>
              <a:ext uri="{FF2B5EF4-FFF2-40B4-BE49-F238E27FC236}">
                <a16:creationId xmlns:a16="http://schemas.microsoft.com/office/drawing/2014/main" id="{725055FA-EC63-034E-B383-78552FAEA374}"/>
              </a:ext>
            </a:extLst>
          </p:cNvPr>
          <p:cNvSpPr>
            <a:spLocks noGrp="1"/>
          </p:cNvSpPr>
          <p:nvPr>
            <p:ph type="body" idx="13"/>
          </p:nvPr>
        </p:nvSpPr>
        <p:spPr>
          <a:xfrm>
            <a:off x="392623" y="1468740"/>
            <a:ext cx="5157787"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 name="Text Placeholder 4">
            <a:extLst>
              <a:ext uri="{FF2B5EF4-FFF2-40B4-BE49-F238E27FC236}">
                <a16:creationId xmlns:a16="http://schemas.microsoft.com/office/drawing/2014/main" id="{163F1262-F0B7-5B4F-A1EE-7A2D9835E6EC}"/>
              </a:ext>
            </a:extLst>
          </p:cNvPr>
          <p:cNvSpPr>
            <a:spLocks noGrp="1"/>
          </p:cNvSpPr>
          <p:nvPr>
            <p:ph type="body" sz="quarter" idx="3"/>
          </p:nvPr>
        </p:nvSpPr>
        <p:spPr>
          <a:xfrm>
            <a:off x="6172200" y="1468740"/>
            <a:ext cx="5183188" cy="823912"/>
          </a:xfrm>
        </p:spPr>
        <p:txBody>
          <a:bodyPr rtlCol="0" anchor="b">
            <a:normAutofit/>
          </a:bodyPr>
          <a:lstStyle>
            <a:lvl1pPr marL="0" indent="0">
              <a:buNone/>
              <a:defRPr sz="2800" b="1">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13" name="Straight Connector 12">
            <a:extLst>
              <a:ext uri="{FF2B5EF4-FFF2-40B4-BE49-F238E27FC236}">
                <a16:creationId xmlns:a16="http://schemas.microsoft.com/office/drawing/2014/main" id="{55F5877A-6F1B-5C4C-8792-78CDE344D0E0}"/>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569969025"/>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Image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588936"/>
            <a:ext cx="11432584" cy="5976637"/>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2C41291C-383F-CF4B-AB8E-2B40741A62AF}"/>
              </a:ext>
            </a:extLst>
          </p:cNvPr>
          <p:cNvCxnSpPr>
            <a:cxnSpLocks/>
          </p:cNvCxnSpPr>
          <p:nvPr userDrawn="1"/>
        </p:nvCxnSpPr>
        <p:spPr>
          <a:xfrm>
            <a:off x="0" y="292426"/>
            <a:ext cx="12192000"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D34C5937-11C0-4E5A-867C-7AB68EA5327B}"/>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2071957711"/>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Image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92623" y="292426"/>
            <a:ext cx="10219457"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4" name="Straight Connector 3">
            <a:extLst>
              <a:ext uri="{FF2B5EF4-FFF2-40B4-BE49-F238E27FC236}">
                <a16:creationId xmlns:a16="http://schemas.microsoft.com/office/drawing/2014/main" id="{F516C013-C8E5-B44C-B6D6-DE71D0CC52C4}"/>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34E2D069-321B-434C-BB63-530EE51B64A8}"/>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912183549"/>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Image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1134319" y="0"/>
            <a:ext cx="1105768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5" name="Straight Connector 4">
            <a:extLst>
              <a:ext uri="{FF2B5EF4-FFF2-40B4-BE49-F238E27FC236}">
                <a16:creationId xmlns:a16="http://schemas.microsoft.com/office/drawing/2014/main" id="{DCA0415B-CCA3-7142-BDAA-6DAC63FB634C}"/>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3040D77-4CF4-4BFB-9FFB-8C9746D3906F}"/>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424926477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Image_5">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cxnSp>
        <p:nvCxnSpPr>
          <p:cNvPr id="7" name="Straight Connector 6">
            <a:extLst>
              <a:ext uri="{FF2B5EF4-FFF2-40B4-BE49-F238E27FC236}">
                <a16:creationId xmlns:a16="http://schemas.microsoft.com/office/drawing/2014/main" id="{43A34E77-65E8-214A-93DD-907ECB950F42}"/>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9C15D6B-DF62-4A31-87F3-2084A6C590AE}"/>
              </a:ext>
            </a:extLst>
          </p:cNvPr>
          <p:cNvSpPr>
            <a:spLocks noGrp="1"/>
          </p:cNvSpPr>
          <p:nvPr>
            <p:ph type="title"/>
          </p:nvPr>
        </p:nvSpPr>
        <p:spPr/>
        <p:txBody>
          <a:bodyPr rtlCol="0"/>
          <a:lstStyle/>
          <a:p>
            <a:pPr rtl="0"/>
            <a:r>
              <a:rPr lang="en-US" noProof="0"/>
              <a:t>Click to edit Master title style</a:t>
            </a:r>
            <a:endParaRPr lang="en-GB" noProof="0"/>
          </a:p>
        </p:txBody>
      </p:sp>
    </p:spTree>
    <p:extLst>
      <p:ext uri="{BB962C8B-B14F-4D97-AF65-F5344CB8AC3E}">
        <p14:creationId xmlns:p14="http://schemas.microsoft.com/office/powerpoint/2010/main" val="3647893450"/>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Image and Content_4">
    <p:bg>
      <p:bgPr>
        <a:solidFill>
          <a:schemeClr val="accent4">
            <a:lumMod val="50000"/>
          </a:schemeClr>
        </a:solidFill>
        <a:effectLst/>
      </p:bgPr>
    </p:bg>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134319" y="1"/>
            <a:ext cx="1105768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FF368BD9-D2FA-4457-BF34-0B4794DDABB6}" type="datetime1">
              <a:rPr lang="en-GB" noProof="0" smtClean="0"/>
              <a:t>11/03/2024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24487"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2394488"/>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Image and Content_5">
    <p:spTree>
      <p:nvGrpSpPr>
        <p:cNvPr id="1" name=""/>
        <p:cNvGrpSpPr/>
        <p:nvPr/>
      </p:nvGrpSpPr>
      <p:grpSpPr>
        <a:xfrm>
          <a:off x="0" y="0"/>
          <a:ext cx="0" cy="0"/>
          <a:chOff x="0" y="0"/>
          <a:chExt cx="0" cy="0"/>
        </a:xfrm>
      </p:grpSpPr>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1" y="1"/>
            <a:ext cx="12192000"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E0A1A0D6-8385-49CC-9CD1-FD1A6FA813CD}" type="datetime1">
              <a:rPr lang="en-GB" noProof="0" smtClean="0"/>
              <a:t>11/03/2024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D69E9592-D634-1947-B3FB-EB3B7F16FF28}"/>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
        <p:nvSpPr>
          <p:cNvPr id="14" name="Title 1">
            <a:extLst>
              <a:ext uri="{FF2B5EF4-FFF2-40B4-BE49-F238E27FC236}">
                <a16:creationId xmlns:a16="http://schemas.microsoft.com/office/drawing/2014/main" id="{6D456EAF-F3B8-AF4A-90FF-4B0693C56A33}"/>
              </a:ext>
            </a:extLst>
          </p:cNvPr>
          <p:cNvSpPr>
            <a:spLocks noGrp="1"/>
          </p:cNvSpPr>
          <p:nvPr>
            <p:ph type="ctrTitle" hasCustomPrompt="1"/>
          </p:nvPr>
        </p:nvSpPr>
        <p:spPr>
          <a:xfrm>
            <a:off x="392623" y="339645"/>
            <a:ext cx="4890577"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sp>
        <p:nvSpPr>
          <p:cNvPr id="15" name="Text Placeholder 10">
            <a:extLst>
              <a:ext uri="{FF2B5EF4-FFF2-40B4-BE49-F238E27FC236}">
                <a16:creationId xmlns:a16="http://schemas.microsoft.com/office/drawing/2014/main" id="{F7FB4ADF-1B3E-A442-B2C9-518CBE7637DB}"/>
              </a:ext>
            </a:extLst>
          </p:cNvPr>
          <p:cNvSpPr>
            <a:spLocks noGrp="1"/>
          </p:cNvSpPr>
          <p:nvPr>
            <p:ph type="body" sz="quarter" idx="14"/>
          </p:nvPr>
        </p:nvSpPr>
        <p:spPr>
          <a:xfrm>
            <a:off x="392624" y="1507066"/>
            <a:ext cx="4890578" cy="4849283"/>
          </a:xfrm>
        </p:spPr>
        <p:txBody>
          <a:bodyPr lIns="0" rIns="0" rtlCol="0" anchor="t">
            <a:normAutofit/>
          </a:bodyPr>
          <a:lstStyle>
            <a:lvl1pPr marL="0" indent="0">
              <a:lnSpc>
                <a:spcPct val="100000"/>
              </a:lnSpc>
              <a:buNone/>
              <a:defRPr sz="1600">
                <a:solidFill>
                  <a:schemeClr val="bg1"/>
                </a:solidFill>
                <a:latin typeface="+mj-lt"/>
              </a:defRPr>
            </a:lvl1pPr>
            <a:lvl2pPr marL="457200" indent="0">
              <a:lnSpc>
                <a:spcPct val="100000"/>
              </a:lnSpc>
              <a:buNone/>
              <a:defRPr sz="1600">
                <a:solidFill>
                  <a:schemeClr val="bg1"/>
                </a:solidFill>
                <a:latin typeface="+mj-lt"/>
              </a:defRPr>
            </a:lvl2pPr>
            <a:lvl3pPr marL="914400" indent="0">
              <a:lnSpc>
                <a:spcPct val="100000"/>
              </a:lnSpc>
              <a:buNone/>
              <a:defRPr sz="1600">
                <a:solidFill>
                  <a:schemeClr val="bg1"/>
                </a:solidFill>
                <a:latin typeface="+mj-lt"/>
              </a:defRPr>
            </a:lvl3pPr>
            <a:lvl4pPr marL="1371600" indent="0">
              <a:lnSpc>
                <a:spcPct val="100000"/>
              </a:lnSpc>
              <a:buNone/>
              <a:defRPr sz="1600">
                <a:solidFill>
                  <a:schemeClr val="bg1"/>
                </a:solidFill>
                <a:latin typeface="+mj-lt"/>
              </a:defRPr>
            </a:lvl4pPr>
            <a:lvl5pPr marL="1828800" indent="0">
              <a:lnSpc>
                <a:spcPct val="100000"/>
              </a:lnSpc>
              <a:buNone/>
              <a:defRPr sz="16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144899669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Image and Caption_2">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346059"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7313354" y="4418889"/>
            <a:ext cx="3289100"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7313355" y="5080791"/>
            <a:ext cx="3289100"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B39C4094-208E-7E4A-848A-F76A1573073A}"/>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92355006"/>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Image and Caption_3">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5445942" y="292426"/>
            <a:ext cx="6297515" cy="6273148"/>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4418889"/>
            <a:ext cx="4609683" cy="637507"/>
          </a:xfrm>
        </p:spPr>
        <p:txBody>
          <a:bodyPr lIns="0" rIns="0" rtlCol="0" anchor="b">
            <a:noAutofit/>
          </a:bodyPr>
          <a:lstStyle>
            <a:lvl1pPr algn="l">
              <a:defRPr sz="4000" b="0" i="0" cap="all" baseline="0">
                <a:solidFill>
                  <a:schemeClr val="accent4">
                    <a:lumMod val="75000"/>
                  </a:schemeClr>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5080791"/>
            <a:ext cx="4609683" cy="1484783"/>
          </a:xfrm>
        </p:spPr>
        <p:txBody>
          <a:bodyPr lIns="0" rIns="0" rtlCol="0" anchor="t">
            <a:normAutofit/>
          </a:bodyPr>
          <a:lstStyle>
            <a:lvl1pPr marL="0" indent="0">
              <a:lnSpc>
                <a:spcPct val="100000"/>
              </a:lnSpc>
              <a:buNone/>
              <a:defRPr sz="1400">
                <a:latin typeface="+mj-lt"/>
              </a:defRPr>
            </a:lvl1pPr>
            <a:lvl2pPr marL="457200" indent="0">
              <a:lnSpc>
                <a:spcPct val="100000"/>
              </a:lnSpc>
              <a:buNone/>
              <a:defRPr sz="1400">
                <a:latin typeface="+mj-lt"/>
              </a:defRPr>
            </a:lvl2pPr>
            <a:lvl3pPr marL="914400" indent="0">
              <a:lnSpc>
                <a:spcPct val="100000"/>
              </a:lnSpc>
              <a:buNone/>
              <a:defRPr sz="1400">
                <a:latin typeface="+mj-lt"/>
              </a:defRPr>
            </a:lvl3pPr>
            <a:lvl4pPr marL="1371600" indent="0">
              <a:lnSpc>
                <a:spcPct val="100000"/>
              </a:lnSpc>
              <a:buNone/>
              <a:defRPr sz="1400">
                <a:latin typeface="+mj-lt"/>
              </a:defRPr>
            </a:lvl4pPr>
            <a:lvl5pPr marL="1828800" indent="0">
              <a:lnSpc>
                <a:spcPct val="100000"/>
              </a:lnSpc>
              <a:buNone/>
              <a:defRPr sz="14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7" name="Straight Connector 6">
            <a:extLst>
              <a:ext uri="{FF2B5EF4-FFF2-40B4-BE49-F238E27FC236}">
                <a16:creationId xmlns:a16="http://schemas.microsoft.com/office/drawing/2014/main" id="{8BE71BC7-72EE-294C-9A39-61A77EE295A0}"/>
              </a:ext>
            </a:extLst>
          </p:cNvPr>
          <p:cNvCxnSpPr>
            <a:cxnSpLocks/>
          </p:cNvCxnSpPr>
          <p:nvPr userDrawn="1"/>
        </p:nvCxnSpPr>
        <p:spPr>
          <a:xfrm>
            <a:off x="392623" y="5080791"/>
            <a:ext cx="4609683"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1173849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Image and Caption_4">
    <p:spTree>
      <p:nvGrpSpPr>
        <p:cNvPr id="1" name=""/>
        <p:cNvGrpSpPr/>
        <p:nvPr/>
      </p:nvGrpSpPr>
      <p:grpSpPr>
        <a:xfrm>
          <a:off x="0" y="0"/>
          <a:ext cx="0" cy="0"/>
          <a:chOff x="0" y="0"/>
          <a:chExt cx="0" cy="0"/>
        </a:xfrm>
      </p:grpSpPr>
      <p:sp>
        <p:nvSpPr>
          <p:cNvPr id="6" name="Picture Placeholder 5"/>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1645581" y="4418889"/>
            <a:ext cx="3289100"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a:t>
            </a:r>
            <a:br>
              <a:rPr lang="en-GB" noProof="0"/>
            </a:br>
            <a:r>
              <a:rPr lang="en-GB" noProof="0"/>
              <a:t>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1645582" y="5080791"/>
            <a:ext cx="3289100"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8" name="Straight Connector 7">
            <a:extLst>
              <a:ext uri="{FF2B5EF4-FFF2-40B4-BE49-F238E27FC236}">
                <a16:creationId xmlns:a16="http://schemas.microsoft.com/office/drawing/2014/main" id="{776AC280-5A8D-B048-BECC-9C306F32508F}"/>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3890619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Image and Caption_5">
    <p:spTree>
      <p:nvGrpSpPr>
        <p:cNvPr id="1" name=""/>
        <p:cNvGrpSpPr/>
        <p:nvPr/>
      </p:nvGrpSpPr>
      <p:grpSpPr>
        <a:xfrm>
          <a:off x="0" y="0"/>
          <a:ext cx="0" cy="0"/>
          <a:chOff x="0" y="0"/>
          <a:chExt cx="0" cy="0"/>
        </a:xfrm>
      </p:grpSpPr>
      <p:sp>
        <p:nvSpPr>
          <p:cNvPr id="8" name="Picture Placeholder 5">
            <a:extLst>
              <a:ext uri="{FF2B5EF4-FFF2-40B4-BE49-F238E27FC236}">
                <a16:creationId xmlns:a16="http://schemas.microsoft.com/office/drawing/2014/main" id="{1F4417F7-7CDE-DF44-9B0E-AC44EE99BF4B}"/>
              </a:ext>
            </a:extLst>
          </p:cNvPr>
          <p:cNvSpPr>
            <a:spLocks noGrp="1"/>
          </p:cNvSpPr>
          <p:nvPr>
            <p:ph type="pic" sz="quarter" idx="10"/>
          </p:nvPr>
        </p:nvSpPr>
        <p:spPr>
          <a:xfrm>
            <a:off x="0" y="0"/>
            <a:ext cx="12192000"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9" name="Title 1">
            <a:extLst>
              <a:ext uri="{FF2B5EF4-FFF2-40B4-BE49-F238E27FC236}">
                <a16:creationId xmlns:a16="http://schemas.microsoft.com/office/drawing/2014/main" id="{97670D6E-CED1-EE4B-A761-0D1C7A246FD2}"/>
              </a:ext>
            </a:extLst>
          </p:cNvPr>
          <p:cNvSpPr>
            <a:spLocks noGrp="1"/>
          </p:cNvSpPr>
          <p:nvPr>
            <p:ph type="ctrTitle" hasCustomPrompt="1"/>
          </p:nvPr>
        </p:nvSpPr>
        <p:spPr>
          <a:xfrm>
            <a:off x="392622" y="3429000"/>
            <a:ext cx="4609683" cy="637507"/>
          </a:xfrm>
        </p:spPr>
        <p:txBody>
          <a:bodyPr lIns="0" rIns="0" rtlCol="0" anchor="b">
            <a:noAutofit/>
          </a:bodyPr>
          <a:lstStyle>
            <a:lvl1pPr algn="l">
              <a:defRPr sz="4000" b="0" i="0" cap="all" baseline="0">
                <a:solidFill>
                  <a:schemeClr val="bg1"/>
                </a:solidFill>
                <a:latin typeface="Sagona ExtraLight" panose="02020303050505020204" pitchFamily="18" charset="0"/>
              </a:defRPr>
            </a:lvl1pPr>
          </a:lstStyle>
          <a:p>
            <a:pPr rtl="0"/>
            <a:r>
              <a:rPr lang="en-GB" noProof="0"/>
              <a:t>TITLE GOEs HERE</a:t>
            </a:r>
          </a:p>
        </p:txBody>
      </p:sp>
      <p:sp>
        <p:nvSpPr>
          <p:cNvPr id="10" name="Text Placeholder 10">
            <a:extLst>
              <a:ext uri="{FF2B5EF4-FFF2-40B4-BE49-F238E27FC236}">
                <a16:creationId xmlns:a16="http://schemas.microsoft.com/office/drawing/2014/main" id="{0DAC9D44-F28B-2B43-8B6F-260CB811AA38}"/>
              </a:ext>
            </a:extLst>
          </p:cNvPr>
          <p:cNvSpPr>
            <a:spLocks noGrp="1"/>
          </p:cNvSpPr>
          <p:nvPr>
            <p:ph type="body" sz="quarter" idx="14"/>
          </p:nvPr>
        </p:nvSpPr>
        <p:spPr>
          <a:xfrm>
            <a:off x="392622" y="4090902"/>
            <a:ext cx="4609683" cy="1484783"/>
          </a:xfrm>
        </p:spPr>
        <p:txBody>
          <a:bodyPr lIns="0" rIns="0" rtlCol="0" anchor="t">
            <a:normAutofit/>
          </a:bodyPr>
          <a:lstStyle>
            <a:lvl1pPr marL="0" indent="0">
              <a:lnSpc>
                <a:spcPct val="100000"/>
              </a:lnSpc>
              <a:buNone/>
              <a:defRPr sz="1400">
                <a:solidFill>
                  <a:schemeClr val="bg1"/>
                </a:solidFill>
                <a:latin typeface="+mj-lt"/>
              </a:defRPr>
            </a:lvl1pPr>
            <a:lvl2pPr marL="457200" indent="0">
              <a:lnSpc>
                <a:spcPct val="100000"/>
              </a:lnSpc>
              <a:buNone/>
              <a:defRPr sz="1400">
                <a:solidFill>
                  <a:schemeClr val="bg1"/>
                </a:solidFill>
                <a:latin typeface="+mj-lt"/>
              </a:defRPr>
            </a:lvl2pPr>
            <a:lvl3pPr marL="914400" indent="0">
              <a:lnSpc>
                <a:spcPct val="100000"/>
              </a:lnSpc>
              <a:buNone/>
              <a:defRPr sz="1400">
                <a:solidFill>
                  <a:schemeClr val="bg1"/>
                </a:solidFill>
                <a:latin typeface="+mj-lt"/>
              </a:defRPr>
            </a:lvl3pPr>
            <a:lvl4pPr marL="1371600" indent="0">
              <a:lnSpc>
                <a:spcPct val="100000"/>
              </a:lnSpc>
              <a:buNone/>
              <a:defRPr sz="1400">
                <a:solidFill>
                  <a:schemeClr val="bg1"/>
                </a:solidFill>
                <a:latin typeface="+mj-lt"/>
              </a:defRPr>
            </a:lvl4pPr>
            <a:lvl5pPr marL="1828800" indent="0">
              <a:lnSpc>
                <a:spcPct val="100000"/>
              </a:lnSpc>
              <a:buNone/>
              <a:defRPr sz="1400">
                <a:solidFill>
                  <a:schemeClr val="bg1"/>
                </a:solidFill>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1" name="Straight Connector 10">
            <a:extLst>
              <a:ext uri="{FF2B5EF4-FFF2-40B4-BE49-F238E27FC236}">
                <a16:creationId xmlns:a16="http://schemas.microsoft.com/office/drawing/2014/main" id="{79F22032-BAB9-744C-B14E-54350BBD1C71}"/>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75238094"/>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Overview_2">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8249B4BA-06C3-4858-A057-B2FD24098A6D}" type="datetime1">
              <a:rPr lang="en-GB" noProof="0" smtClean="0"/>
              <a:t>11/03/2024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2" y="339645"/>
            <a:ext cx="1021945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2"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5605550" y="229400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5683052" y="236635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5610992" y="3519693"/>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5683052" y="3592038"/>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5610992" y="4784289"/>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5683052" y="4856634"/>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2257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22570"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2257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22570"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2257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22570"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6500441" y="2512451"/>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6500441" y="2265592"/>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6500441" y="3745506"/>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6500441" y="3498647"/>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6500441" y="5006270"/>
            <a:ext cx="3995035" cy="426685"/>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6500441" y="4759411"/>
            <a:ext cx="3995036" cy="365095"/>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2" name="Straight Connector 41">
            <a:extLst>
              <a:ext uri="{FF2B5EF4-FFF2-40B4-BE49-F238E27FC236}">
                <a16:creationId xmlns:a16="http://schemas.microsoft.com/office/drawing/2014/main" id="{58A232C0-1AC5-164D-B8B6-CC8F07CF2E21}"/>
              </a:ext>
            </a:extLst>
          </p:cNvPr>
          <p:cNvCxnSpPr>
            <a:cxnSpLocks/>
          </p:cNvCxnSpPr>
          <p:nvPr userDrawn="1"/>
        </p:nvCxnSpPr>
        <p:spPr>
          <a:xfrm>
            <a:off x="11057682"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830752"/>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Overview_3">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p>
            <a:pPr rtl="0"/>
            <a:fld id="{2E200C6E-6FAB-49D0-B5C8-F7B3EA55D8AD}" type="datetime1">
              <a:rPr lang="en-GB" noProof="0" smtClean="0"/>
              <a:t>11/03/2024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1405468"/>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12" name="Rectangle: Rounded corners 16">
            <a:extLst>
              <a:ext uri="{FF2B5EF4-FFF2-40B4-BE49-F238E27FC236}">
                <a16:creationId xmlns:a16="http://schemas.microsoft.com/office/drawing/2014/main" id="{B3776AA3-9860-D247-8A43-85FD58FFFD43}"/>
              </a:ext>
            </a:extLst>
          </p:cNvPr>
          <p:cNvSpPr/>
          <p:nvPr/>
        </p:nvSpPr>
        <p:spPr>
          <a:xfrm>
            <a:off x="392623"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57" name="Rectangle: Rounded corners 16">
            <a:extLst>
              <a:ext uri="{FF2B5EF4-FFF2-40B4-BE49-F238E27FC236}">
                <a16:creationId xmlns:a16="http://schemas.microsoft.com/office/drawing/2014/main" id="{F5244B71-4557-B64C-8C28-456C7623AE5B}"/>
              </a:ext>
            </a:extLst>
          </p:cNvPr>
          <p:cNvSpPr/>
          <p:nvPr userDrawn="1"/>
        </p:nvSpPr>
        <p:spPr>
          <a:xfrm>
            <a:off x="392623"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61" name="Rectangle: Rounded corners 16">
            <a:extLst>
              <a:ext uri="{FF2B5EF4-FFF2-40B4-BE49-F238E27FC236}">
                <a16:creationId xmlns:a16="http://schemas.microsoft.com/office/drawing/2014/main" id="{1A5F3004-02A9-1E43-A3E5-8ABCD5ED1A1C}"/>
              </a:ext>
            </a:extLst>
          </p:cNvPr>
          <p:cNvSpPr/>
          <p:nvPr userDrawn="1"/>
        </p:nvSpPr>
        <p:spPr>
          <a:xfrm>
            <a:off x="392623"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98" name="Rectangle: Rounded corners 16">
            <a:extLst>
              <a:ext uri="{FF2B5EF4-FFF2-40B4-BE49-F238E27FC236}">
                <a16:creationId xmlns:a16="http://schemas.microsoft.com/office/drawing/2014/main" id="{491E125D-06D1-A343-A3C9-CBC63A66CDC0}"/>
              </a:ext>
            </a:extLst>
          </p:cNvPr>
          <p:cNvSpPr/>
          <p:nvPr userDrawn="1"/>
        </p:nvSpPr>
        <p:spPr>
          <a:xfrm>
            <a:off x="6472581" y="2356447"/>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428792"/>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0" name="Rectangle: Rounded corners 16">
            <a:extLst>
              <a:ext uri="{FF2B5EF4-FFF2-40B4-BE49-F238E27FC236}">
                <a16:creationId xmlns:a16="http://schemas.microsoft.com/office/drawing/2014/main" id="{9DDF7684-5C6D-B344-A059-87C2BDD8657A}"/>
              </a:ext>
            </a:extLst>
          </p:cNvPr>
          <p:cNvSpPr/>
          <p:nvPr userDrawn="1"/>
        </p:nvSpPr>
        <p:spPr>
          <a:xfrm>
            <a:off x="6472581" y="3582132"/>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654477"/>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2" name="Rectangle: Rounded corners 16">
            <a:extLst>
              <a:ext uri="{FF2B5EF4-FFF2-40B4-BE49-F238E27FC236}">
                <a16:creationId xmlns:a16="http://schemas.microsoft.com/office/drawing/2014/main" id="{FE14D617-9285-9D4D-84E4-7BBD145B397E}"/>
              </a:ext>
            </a:extLst>
          </p:cNvPr>
          <p:cNvSpPr/>
          <p:nvPr userDrawn="1"/>
        </p:nvSpPr>
        <p:spPr>
          <a:xfrm>
            <a:off x="6472581" y="4846728"/>
            <a:ext cx="506948" cy="506948"/>
          </a:xfrm>
          <a:prstGeom prst="roundRect">
            <a:avLst/>
          </a:prstGeom>
          <a:noFill/>
          <a:ln w="19050">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919073"/>
            <a:ext cx="369944" cy="368788"/>
          </a:xfrm>
        </p:spPr>
        <p:txBody>
          <a:bodyPr rtlCol="0" anchor="ctr">
            <a:normAutofit/>
          </a:bodyPr>
          <a:lstStyle>
            <a:lvl1pPr marL="0" indent="0" algn="ctr">
              <a:buNone/>
              <a:defRPr sz="800"/>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574890"/>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328032"/>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807945"/>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561087"/>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5068709"/>
            <a:ext cx="4411704" cy="365077"/>
          </a:xfrm>
        </p:spPr>
        <p:txBody>
          <a:bodyPr lIns="0" rIns="0" rtlCol="0" anchor="t">
            <a:noAutofit/>
          </a:bodyPr>
          <a:lstStyle>
            <a:lvl1pPr marL="0" indent="0">
              <a:lnSpc>
                <a:spcPct val="100000"/>
              </a:lnSpc>
              <a:buNone/>
              <a:defRPr sz="1400">
                <a:solidFill>
                  <a:schemeClr val="tx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821851"/>
            <a:ext cx="4411705" cy="312380"/>
          </a:xfrm>
        </p:spPr>
        <p:txBody>
          <a:bodyPr lIns="0" rtlCol="0" anchor="b">
            <a:noAutofit/>
          </a:bodyPr>
          <a:lstStyle>
            <a:lvl1pPr marL="0" indent="0">
              <a:buNone/>
              <a:defRPr sz="1800" b="1" cap="all" baseline="0">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Tree>
    <p:extLst>
      <p:ext uri="{BB962C8B-B14F-4D97-AF65-F5344CB8AC3E}">
        <p14:creationId xmlns:p14="http://schemas.microsoft.com/office/powerpoint/2010/main" val="2844026795"/>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Overview_4">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D2B2CC15-A5D6-7646-B184-255F86FB708E}"/>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E4F03198-901F-4FCE-8BD1-C22FE8354134}" type="datetime1">
              <a:rPr lang="en-GB" noProof="0" smtClean="0"/>
              <a:t>11/03/2024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10113030"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173089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173089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173089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949266" y="2366353"/>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949266" y="3592038"/>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949266" y="485663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248878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2488784"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248878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2488784"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248878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2488784"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766655" y="2512451"/>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766655" y="2265592"/>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766655" y="3745506"/>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766655" y="3498647"/>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766655" y="5006270"/>
            <a:ext cx="3995035" cy="426685"/>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766655" y="4759411"/>
            <a:ext cx="3995036" cy="365095"/>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41" name="Straight Connector 40">
            <a:extLst>
              <a:ext uri="{FF2B5EF4-FFF2-40B4-BE49-F238E27FC236}">
                <a16:creationId xmlns:a16="http://schemas.microsoft.com/office/drawing/2014/main" id="{2D604C81-B013-4641-9B16-5E9ECBD30CBA}"/>
              </a:ext>
            </a:extLst>
          </p:cNvPr>
          <p:cNvCxnSpPr>
            <a:cxnSpLocks/>
          </p:cNvCxnSpPr>
          <p:nvPr userDrawn="1"/>
        </p:nvCxnSpPr>
        <p:spPr>
          <a:xfrm>
            <a:off x="1134319" y="0"/>
            <a:ext cx="0" cy="685800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331168177"/>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Overview_5">
    <p:spTree>
      <p:nvGrpSpPr>
        <p:cNvPr id="1" name=""/>
        <p:cNvGrpSpPr/>
        <p:nvPr/>
      </p:nvGrpSpPr>
      <p:grpSpPr>
        <a:xfrm>
          <a:off x="0" y="0"/>
          <a:ext cx="0" cy="0"/>
          <a:chOff x="0" y="0"/>
          <a:chExt cx="0" cy="0"/>
        </a:xfrm>
      </p:grpSpPr>
      <p:sp>
        <p:nvSpPr>
          <p:cNvPr id="40" name="Picture Placeholder 5">
            <a:extLst>
              <a:ext uri="{FF2B5EF4-FFF2-40B4-BE49-F238E27FC236}">
                <a16:creationId xmlns:a16="http://schemas.microsoft.com/office/drawing/2014/main" id="{C76CA39F-4826-EC4A-B911-A0B38E489269}"/>
              </a:ext>
            </a:extLst>
          </p:cNvPr>
          <p:cNvSpPr>
            <a:spLocks noGrp="1"/>
          </p:cNvSpPr>
          <p:nvPr>
            <p:ph type="pic" sz="quarter" idx="41"/>
          </p:nvPr>
        </p:nvSpPr>
        <p:spPr>
          <a:xfrm>
            <a:off x="0" y="0"/>
            <a:ext cx="12191999" cy="6858000"/>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6096000" h="6858000">
                <a:moveTo>
                  <a:pt x="0" y="0"/>
                </a:moveTo>
                <a:lnTo>
                  <a:pt x="6096000" y="0"/>
                </a:lnTo>
                <a:lnTo>
                  <a:pt x="6096000" y="6858000"/>
                </a:lnTo>
                <a:lnTo>
                  <a:pt x="0" y="6858000"/>
                </a:lnTo>
                <a:close/>
              </a:path>
            </a:pathLst>
          </a:custGeom>
          <a:solidFill>
            <a:schemeClr val="accent4">
              <a:lumMod val="50000"/>
            </a:schemeClr>
          </a:solidFill>
        </p:spPr>
        <p:txBody>
          <a:bodyPr wrap="square" rtlCol="0" anchor="ctr">
            <a:noAutofit/>
          </a:bodyPr>
          <a:lstStyle>
            <a:lvl1pPr algn="ctr">
              <a:defRPr sz="1600">
                <a:solidFill>
                  <a:schemeClr val="bg1"/>
                </a:solidFill>
              </a:defRPr>
            </a:lvl1pPr>
          </a:lstStyle>
          <a:p>
            <a:pPr rtl="0"/>
            <a:r>
              <a:rPr lang="en-US" noProof="0" dirty="0"/>
              <a:t>Click icon to add picture</a:t>
            </a:r>
            <a:endParaRPr lang="en-GB" noProof="0" dirty="0"/>
          </a:p>
        </p:txBody>
      </p:sp>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a:xfrm>
            <a:off x="838200" y="6356350"/>
            <a:ext cx="2743200" cy="365125"/>
          </a:xfrm>
        </p:spPr>
        <p:txBody>
          <a:bodyPr rtlCol="0"/>
          <a:lstStyle>
            <a:lvl1pPr>
              <a:defRPr>
                <a:solidFill>
                  <a:schemeClr val="bg1"/>
                </a:solidFill>
              </a:defRPr>
            </a:lvl1pPr>
          </a:lstStyle>
          <a:p>
            <a:pPr rtl="0"/>
            <a:fld id="{2E328C92-D491-4317-8EC5-56D7B7A70FE2}" type="datetime1">
              <a:rPr lang="en-GB" noProof="0" smtClean="0"/>
              <a:t>11/03/2024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a:xfrm>
            <a:off x="8610600" y="6356350"/>
            <a:ext cx="2743200" cy="365125"/>
          </a:xfrm>
        </p:spPr>
        <p:txBody>
          <a:bodyPr rtlCol="0"/>
          <a:lstStyle>
            <a:lvl1pPr>
              <a:defRPr>
                <a:solidFill>
                  <a:schemeClr val="bg1"/>
                </a:solidFill>
              </a:defRPr>
            </a:lvl1pPr>
          </a:lstStyle>
          <a:p>
            <a:pPr rtl="0"/>
            <a:fld id="{31FEFF75-79D2-EE46-877B-299D1510E681}" type="slidenum">
              <a:rPr lang="en-GB" noProof="0" smtClean="0"/>
              <a:pPr/>
              <a:t>‹#›</a:t>
            </a:fld>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392623" y="339645"/>
            <a:ext cx="11369068" cy="1002552"/>
          </a:xfrm>
        </p:spPr>
        <p:txBody>
          <a:bodyPr lIns="0" rIns="0" rtlCol="0" anchor="b">
            <a:noAutofit/>
          </a:bodyPr>
          <a:lstStyle>
            <a:lvl1pPr algn="l">
              <a:defRPr sz="4500" b="0" i="0" cap="all" baseline="0">
                <a:solidFill>
                  <a:schemeClr val="bg1"/>
                </a:solidFill>
                <a:latin typeface="Sagona ExtraLight" panose="02020303050505020204" pitchFamily="18" charset="0"/>
              </a:defRPr>
            </a:lvl1pPr>
          </a:lstStyle>
          <a:p>
            <a:pPr rtl="0"/>
            <a:r>
              <a:rPr lang="en-GB" noProof="0"/>
              <a:t>TITLE GOE HERE</a:t>
            </a:r>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974810"/>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8CF93E56-30EE-384E-9A8A-090C645582DB}"/>
              </a:ext>
            </a:extLst>
          </p:cNvPr>
          <p:cNvCxnSpPr>
            <a:cxnSpLocks/>
          </p:cNvCxnSpPr>
          <p:nvPr userDrawn="1"/>
        </p:nvCxnSpPr>
        <p:spPr>
          <a:xfrm>
            <a:off x="392623" y="2038081"/>
            <a:ext cx="11369068"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sp>
        <p:nvSpPr>
          <p:cNvPr id="6" name="Picture Placeholder 5">
            <a:extLst>
              <a:ext uri="{FF2B5EF4-FFF2-40B4-BE49-F238E27FC236}">
                <a16:creationId xmlns:a16="http://schemas.microsoft.com/office/drawing/2014/main" id="{7A07194D-FDC6-4941-AE99-5ED1F7F4C585}"/>
              </a:ext>
            </a:extLst>
          </p:cNvPr>
          <p:cNvSpPr>
            <a:spLocks noGrp="1"/>
          </p:cNvSpPr>
          <p:nvPr>
            <p:ph type="pic" sz="quarter" idx="13"/>
          </p:nvPr>
        </p:nvSpPr>
        <p:spPr>
          <a:xfrm>
            <a:off x="464683"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58" name="Picture Placeholder 5">
            <a:extLst>
              <a:ext uri="{FF2B5EF4-FFF2-40B4-BE49-F238E27FC236}">
                <a16:creationId xmlns:a16="http://schemas.microsoft.com/office/drawing/2014/main" id="{B12F4613-2BD8-E54D-A2E0-8707A28A10A4}"/>
              </a:ext>
            </a:extLst>
          </p:cNvPr>
          <p:cNvSpPr>
            <a:spLocks noGrp="1"/>
          </p:cNvSpPr>
          <p:nvPr>
            <p:ph type="pic" sz="quarter" idx="14"/>
          </p:nvPr>
        </p:nvSpPr>
        <p:spPr>
          <a:xfrm>
            <a:off x="464683"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62" name="Picture Placeholder 5">
            <a:extLst>
              <a:ext uri="{FF2B5EF4-FFF2-40B4-BE49-F238E27FC236}">
                <a16:creationId xmlns:a16="http://schemas.microsoft.com/office/drawing/2014/main" id="{1A844DD7-EE1E-F04F-91C7-38039BFF2046}"/>
              </a:ext>
            </a:extLst>
          </p:cNvPr>
          <p:cNvSpPr>
            <a:spLocks noGrp="1"/>
          </p:cNvSpPr>
          <p:nvPr>
            <p:ph type="pic" sz="quarter" idx="15"/>
          </p:nvPr>
        </p:nvSpPr>
        <p:spPr>
          <a:xfrm>
            <a:off x="464683"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99" name="Picture Placeholder 5">
            <a:extLst>
              <a:ext uri="{FF2B5EF4-FFF2-40B4-BE49-F238E27FC236}">
                <a16:creationId xmlns:a16="http://schemas.microsoft.com/office/drawing/2014/main" id="{26670858-0422-9546-B0BD-9B2D594140BA}"/>
              </a:ext>
            </a:extLst>
          </p:cNvPr>
          <p:cNvSpPr>
            <a:spLocks noGrp="1"/>
          </p:cNvSpPr>
          <p:nvPr>
            <p:ph type="pic" sz="quarter" idx="21"/>
          </p:nvPr>
        </p:nvSpPr>
        <p:spPr>
          <a:xfrm>
            <a:off x="6544641" y="2215464"/>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1" name="Picture Placeholder 5">
            <a:extLst>
              <a:ext uri="{FF2B5EF4-FFF2-40B4-BE49-F238E27FC236}">
                <a16:creationId xmlns:a16="http://schemas.microsoft.com/office/drawing/2014/main" id="{72578CBB-F47F-C740-982B-BA1719663CCD}"/>
              </a:ext>
            </a:extLst>
          </p:cNvPr>
          <p:cNvSpPr>
            <a:spLocks noGrp="1"/>
          </p:cNvSpPr>
          <p:nvPr>
            <p:ph type="pic" sz="quarter" idx="22"/>
          </p:nvPr>
        </p:nvSpPr>
        <p:spPr>
          <a:xfrm>
            <a:off x="6544641" y="3441149"/>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3" name="Picture Placeholder 5">
            <a:extLst>
              <a:ext uri="{FF2B5EF4-FFF2-40B4-BE49-F238E27FC236}">
                <a16:creationId xmlns:a16="http://schemas.microsoft.com/office/drawing/2014/main" id="{32A1D8CC-0021-A243-9775-CF930D41B94D}"/>
              </a:ext>
            </a:extLst>
          </p:cNvPr>
          <p:cNvSpPr>
            <a:spLocks noGrp="1"/>
          </p:cNvSpPr>
          <p:nvPr>
            <p:ph type="pic" sz="quarter" idx="23"/>
          </p:nvPr>
        </p:nvSpPr>
        <p:spPr>
          <a:xfrm>
            <a:off x="6544641" y="4705745"/>
            <a:ext cx="369944" cy="368788"/>
          </a:xfrm>
        </p:spPr>
        <p:txBody>
          <a:bodyPr rtlCol="0" anchor="ctr">
            <a:normAutofit/>
          </a:bodyPr>
          <a:lstStyle>
            <a:lvl1pPr marL="0" indent="0" algn="ctr">
              <a:buNone/>
              <a:defRPr sz="800">
                <a:solidFill>
                  <a:schemeClr val="bg1"/>
                </a:solidFill>
              </a:defRPr>
            </a:lvl1pPr>
          </a:lstStyle>
          <a:p>
            <a:pPr rtl="0"/>
            <a:r>
              <a:rPr lang="en-US" noProof="0" dirty="0"/>
              <a:t>Click icon to add picture</a:t>
            </a:r>
            <a:endParaRPr lang="en-GB" noProof="0" dirty="0"/>
          </a:p>
        </p:txBody>
      </p:sp>
      <p:sp>
        <p:nvSpPr>
          <p:cNvPr id="107" name="Text Placeholder 10">
            <a:extLst>
              <a:ext uri="{FF2B5EF4-FFF2-40B4-BE49-F238E27FC236}">
                <a16:creationId xmlns:a16="http://schemas.microsoft.com/office/drawing/2014/main" id="{8867B6C6-0A29-A04E-BAE5-B9060225E124}"/>
              </a:ext>
            </a:extLst>
          </p:cNvPr>
          <p:cNvSpPr>
            <a:spLocks noGrp="1"/>
          </p:cNvSpPr>
          <p:nvPr>
            <p:ph type="body" sz="quarter" idx="25"/>
          </p:nvPr>
        </p:nvSpPr>
        <p:spPr>
          <a:xfrm>
            <a:off x="1213862"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09" name="Text Placeholder 2">
            <a:extLst>
              <a:ext uri="{FF2B5EF4-FFF2-40B4-BE49-F238E27FC236}">
                <a16:creationId xmlns:a16="http://schemas.microsoft.com/office/drawing/2014/main" id="{9DF49D7C-2E08-9348-9C2B-0496EF9612DF}"/>
              </a:ext>
            </a:extLst>
          </p:cNvPr>
          <p:cNvSpPr>
            <a:spLocks noGrp="1"/>
          </p:cNvSpPr>
          <p:nvPr>
            <p:ph type="body" idx="26"/>
          </p:nvPr>
        </p:nvSpPr>
        <p:spPr>
          <a:xfrm>
            <a:off x="1213862"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0" name="Text Placeholder 10">
            <a:extLst>
              <a:ext uri="{FF2B5EF4-FFF2-40B4-BE49-F238E27FC236}">
                <a16:creationId xmlns:a16="http://schemas.microsoft.com/office/drawing/2014/main" id="{2733402A-D14F-6D48-A59D-329C3824DD2E}"/>
              </a:ext>
            </a:extLst>
          </p:cNvPr>
          <p:cNvSpPr>
            <a:spLocks noGrp="1"/>
          </p:cNvSpPr>
          <p:nvPr>
            <p:ph type="body" sz="quarter" idx="27"/>
          </p:nvPr>
        </p:nvSpPr>
        <p:spPr>
          <a:xfrm>
            <a:off x="1213862"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1" name="Text Placeholder 2">
            <a:extLst>
              <a:ext uri="{FF2B5EF4-FFF2-40B4-BE49-F238E27FC236}">
                <a16:creationId xmlns:a16="http://schemas.microsoft.com/office/drawing/2014/main" id="{3886AD51-641D-6B44-B558-2B15E88D1BC5}"/>
              </a:ext>
            </a:extLst>
          </p:cNvPr>
          <p:cNvSpPr>
            <a:spLocks noGrp="1"/>
          </p:cNvSpPr>
          <p:nvPr>
            <p:ph type="body" idx="28"/>
          </p:nvPr>
        </p:nvSpPr>
        <p:spPr>
          <a:xfrm>
            <a:off x="1213862"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12" name="Text Placeholder 10">
            <a:extLst>
              <a:ext uri="{FF2B5EF4-FFF2-40B4-BE49-F238E27FC236}">
                <a16:creationId xmlns:a16="http://schemas.microsoft.com/office/drawing/2014/main" id="{C00297CA-1F0B-4C44-852F-CF6FEA9F9481}"/>
              </a:ext>
            </a:extLst>
          </p:cNvPr>
          <p:cNvSpPr>
            <a:spLocks noGrp="1"/>
          </p:cNvSpPr>
          <p:nvPr>
            <p:ph type="body" sz="quarter" idx="29"/>
          </p:nvPr>
        </p:nvSpPr>
        <p:spPr>
          <a:xfrm>
            <a:off x="1213862"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13" name="Text Placeholder 2">
            <a:extLst>
              <a:ext uri="{FF2B5EF4-FFF2-40B4-BE49-F238E27FC236}">
                <a16:creationId xmlns:a16="http://schemas.microsoft.com/office/drawing/2014/main" id="{3F704107-F38D-E044-8226-ACDDEDEDC605}"/>
              </a:ext>
            </a:extLst>
          </p:cNvPr>
          <p:cNvSpPr>
            <a:spLocks noGrp="1"/>
          </p:cNvSpPr>
          <p:nvPr>
            <p:ph type="body" idx="30"/>
          </p:nvPr>
        </p:nvSpPr>
        <p:spPr>
          <a:xfrm>
            <a:off x="1213862"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4" name="Text Placeholder 10">
            <a:extLst>
              <a:ext uri="{FF2B5EF4-FFF2-40B4-BE49-F238E27FC236}">
                <a16:creationId xmlns:a16="http://schemas.microsoft.com/office/drawing/2014/main" id="{7A332327-16D9-9B48-8EAC-A4F377D5904D}"/>
              </a:ext>
            </a:extLst>
          </p:cNvPr>
          <p:cNvSpPr>
            <a:spLocks noGrp="1"/>
          </p:cNvSpPr>
          <p:nvPr>
            <p:ph type="body" sz="quarter" idx="33"/>
          </p:nvPr>
        </p:nvSpPr>
        <p:spPr>
          <a:xfrm>
            <a:off x="7358765" y="2361562"/>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5" name="Text Placeholder 2">
            <a:extLst>
              <a:ext uri="{FF2B5EF4-FFF2-40B4-BE49-F238E27FC236}">
                <a16:creationId xmlns:a16="http://schemas.microsoft.com/office/drawing/2014/main" id="{8EB0263B-D418-C14A-A00B-092B5EB5C515}"/>
              </a:ext>
            </a:extLst>
          </p:cNvPr>
          <p:cNvSpPr>
            <a:spLocks noGrp="1"/>
          </p:cNvSpPr>
          <p:nvPr>
            <p:ph type="body" idx="34"/>
          </p:nvPr>
        </p:nvSpPr>
        <p:spPr>
          <a:xfrm>
            <a:off x="7358764" y="2114704"/>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6" name="Text Placeholder 10">
            <a:extLst>
              <a:ext uri="{FF2B5EF4-FFF2-40B4-BE49-F238E27FC236}">
                <a16:creationId xmlns:a16="http://schemas.microsoft.com/office/drawing/2014/main" id="{53CC49A6-2AB5-664B-9A6C-56D70E1382D7}"/>
              </a:ext>
            </a:extLst>
          </p:cNvPr>
          <p:cNvSpPr>
            <a:spLocks noGrp="1"/>
          </p:cNvSpPr>
          <p:nvPr>
            <p:ph type="body" sz="quarter" idx="35"/>
          </p:nvPr>
        </p:nvSpPr>
        <p:spPr>
          <a:xfrm>
            <a:off x="7358765" y="3594617"/>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7" name="Text Placeholder 2">
            <a:extLst>
              <a:ext uri="{FF2B5EF4-FFF2-40B4-BE49-F238E27FC236}">
                <a16:creationId xmlns:a16="http://schemas.microsoft.com/office/drawing/2014/main" id="{718CCABC-AF06-5241-8D13-EB2F4637D435}"/>
              </a:ext>
            </a:extLst>
          </p:cNvPr>
          <p:cNvSpPr>
            <a:spLocks noGrp="1"/>
          </p:cNvSpPr>
          <p:nvPr>
            <p:ph type="body" idx="36"/>
          </p:nvPr>
        </p:nvSpPr>
        <p:spPr>
          <a:xfrm>
            <a:off x="7358764" y="3347759"/>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sp>
        <p:nvSpPr>
          <p:cNvPr id="128" name="Text Placeholder 10">
            <a:extLst>
              <a:ext uri="{FF2B5EF4-FFF2-40B4-BE49-F238E27FC236}">
                <a16:creationId xmlns:a16="http://schemas.microsoft.com/office/drawing/2014/main" id="{5119242C-1FE8-C140-9349-8172F954E3CB}"/>
              </a:ext>
            </a:extLst>
          </p:cNvPr>
          <p:cNvSpPr>
            <a:spLocks noGrp="1"/>
          </p:cNvSpPr>
          <p:nvPr>
            <p:ph type="body" sz="quarter" idx="37"/>
          </p:nvPr>
        </p:nvSpPr>
        <p:spPr>
          <a:xfrm>
            <a:off x="7358765" y="4855381"/>
            <a:ext cx="4411704" cy="365077"/>
          </a:xfrm>
        </p:spPr>
        <p:txBody>
          <a:bodyPr lIns="0" rIns="0" rtlCol="0" anchor="t">
            <a:noAutofit/>
          </a:bodyPr>
          <a:lstStyle>
            <a:lvl1pPr marL="0" indent="0">
              <a:lnSpc>
                <a:spcPct val="100000"/>
              </a:lnSpc>
              <a:buNone/>
              <a:defRPr sz="1400">
                <a:solidFill>
                  <a:schemeClr val="bg1"/>
                </a:solidFill>
                <a:latin typeface="+mj-lt"/>
              </a:defRPr>
            </a:lvl1pPr>
            <a:lvl2pPr marL="457200" indent="0">
              <a:lnSpc>
                <a:spcPct val="100000"/>
              </a:lnSpc>
              <a:buNone/>
              <a:defRPr sz="900">
                <a:solidFill>
                  <a:schemeClr val="tx1"/>
                </a:solidFill>
                <a:latin typeface="Speak Pro" panose="020B0504020101020102" pitchFamily="34" charset="0"/>
              </a:defRPr>
            </a:lvl2pPr>
            <a:lvl3pPr marL="914400" indent="0">
              <a:lnSpc>
                <a:spcPct val="100000"/>
              </a:lnSpc>
              <a:buNone/>
              <a:defRPr sz="900">
                <a:solidFill>
                  <a:schemeClr val="tx1"/>
                </a:solidFill>
                <a:latin typeface="Speak Pro" panose="020B0504020101020102" pitchFamily="34" charset="0"/>
              </a:defRPr>
            </a:lvl3pPr>
            <a:lvl4pPr marL="1371600" indent="0">
              <a:lnSpc>
                <a:spcPct val="100000"/>
              </a:lnSpc>
              <a:buNone/>
              <a:defRPr sz="900">
                <a:solidFill>
                  <a:schemeClr val="tx1"/>
                </a:solidFill>
                <a:latin typeface="Speak Pro" panose="020B0504020101020102" pitchFamily="34" charset="0"/>
              </a:defRPr>
            </a:lvl4pPr>
            <a:lvl5pPr marL="1828800" indent="0">
              <a:lnSpc>
                <a:spcPct val="100000"/>
              </a:lnSpc>
              <a:buNone/>
              <a:defRPr sz="900">
                <a:solidFill>
                  <a:schemeClr val="tx1"/>
                </a:solidFill>
                <a:latin typeface="Speak Pro" panose="020B0504020101020102" pitchFamily="34" charset="0"/>
              </a:defRPr>
            </a:lvl5pPr>
          </a:lstStyle>
          <a:p>
            <a:pPr lvl="0" rtl="0"/>
            <a:r>
              <a:rPr lang="en-US" noProof="0"/>
              <a:t>Edit Master text styles</a:t>
            </a:r>
          </a:p>
        </p:txBody>
      </p:sp>
      <p:sp>
        <p:nvSpPr>
          <p:cNvPr id="129" name="Text Placeholder 2">
            <a:extLst>
              <a:ext uri="{FF2B5EF4-FFF2-40B4-BE49-F238E27FC236}">
                <a16:creationId xmlns:a16="http://schemas.microsoft.com/office/drawing/2014/main" id="{23F2AE0B-3E70-BB47-8FBC-FE66A5A297BD}"/>
              </a:ext>
            </a:extLst>
          </p:cNvPr>
          <p:cNvSpPr>
            <a:spLocks noGrp="1"/>
          </p:cNvSpPr>
          <p:nvPr>
            <p:ph type="body" idx="38"/>
          </p:nvPr>
        </p:nvSpPr>
        <p:spPr>
          <a:xfrm>
            <a:off x="7358764" y="4608523"/>
            <a:ext cx="4411705" cy="312380"/>
          </a:xfrm>
        </p:spPr>
        <p:txBody>
          <a:bodyPr lIns="0" rtlCol="0" anchor="b">
            <a:noAutofit/>
          </a:bodyPr>
          <a:lstStyle>
            <a:lvl1pPr marL="0" indent="0">
              <a:buNone/>
              <a:defRPr sz="1800" b="1" cap="all" baseline="0">
                <a:solidFill>
                  <a:schemeClr val="bg1"/>
                </a:solidFill>
                <a:latin typeface="Speak Pro" panose="020B0504020101020102" pitchFamily="34" charset="0"/>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US" noProof="0"/>
              <a:t>Edit Master text styles</a:t>
            </a:r>
          </a:p>
        </p:txBody>
      </p:sp>
      <p:cxnSp>
        <p:nvCxnSpPr>
          <p:cNvPr id="79" name="Straight Connector 78">
            <a:extLst>
              <a:ext uri="{FF2B5EF4-FFF2-40B4-BE49-F238E27FC236}">
                <a16:creationId xmlns:a16="http://schemas.microsoft.com/office/drawing/2014/main" id="{6AF7CBB0-F32C-B84C-AEEA-FA0944BBB865}"/>
              </a:ext>
            </a:extLst>
          </p:cNvPr>
          <p:cNvCxnSpPr>
            <a:cxnSpLocks/>
          </p:cNvCxnSpPr>
          <p:nvPr userDrawn="1"/>
        </p:nvCxnSpPr>
        <p:spPr>
          <a:xfrm>
            <a:off x="0" y="5992966"/>
            <a:ext cx="12192000" cy="0"/>
          </a:xfrm>
          <a:prstGeom prst="line">
            <a:avLst/>
          </a:prstGeom>
          <a:ln w="12700">
            <a:solidFill>
              <a:schemeClr val="bg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8958574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userDrawn="1">
  <p:cSld name="Image and Content_1">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2062DFD1-09C0-6845-8219-0846F32EDEFA}"/>
              </a:ext>
            </a:extLst>
          </p:cNvPr>
          <p:cNvSpPr>
            <a:spLocks noGrp="1"/>
          </p:cNvSpPr>
          <p:nvPr>
            <p:ph type="dt" sz="half" idx="10"/>
          </p:nvPr>
        </p:nvSpPr>
        <p:spPr/>
        <p:txBody>
          <a:bodyPr rtlCol="0"/>
          <a:lstStyle/>
          <a:p>
            <a:pPr rtl="0"/>
            <a:fld id="{39CBB070-458D-4610-B80D-90D1A946D183}" type="datetime1">
              <a:rPr lang="en-GB" noProof="0" smtClean="0"/>
              <a:t>11/03/2024</a:t>
            </a:fld>
            <a:endParaRPr lang="en-GB" noProof="0" dirty="0"/>
          </a:p>
        </p:txBody>
      </p:sp>
      <p:sp>
        <p:nvSpPr>
          <p:cNvPr id="4" name="Footer Placeholder 3">
            <a:extLst>
              <a:ext uri="{FF2B5EF4-FFF2-40B4-BE49-F238E27FC236}">
                <a16:creationId xmlns:a16="http://schemas.microsoft.com/office/drawing/2014/main" id="{CB7D7355-C4D0-1F4D-A365-E4AF1D8FED03}"/>
              </a:ext>
            </a:extLst>
          </p:cNvPr>
          <p:cNvSpPr>
            <a:spLocks noGrp="1"/>
          </p:cNvSpPr>
          <p:nvPr>
            <p:ph type="ftr" sz="quarter" idx="11"/>
          </p:nvPr>
        </p:nvSpPr>
        <p:spPr/>
        <p:txBody>
          <a:bodyPr rtlCol="0"/>
          <a:lstStyle/>
          <a:p>
            <a:pPr rtl="0"/>
            <a:endParaRPr lang="en-GB" noProof="0" dirty="0"/>
          </a:p>
        </p:txBody>
      </p:sp>
      <p:sp>
        <p:nvSpPr>
          <p:cNvPr id="5" name="Slide Number Placeholder 4">
            <a:extLst>
              <a:ext uri="{FF2B5EF4-FFF2-40B4-BE49-F238E27FC236}">
                <a16:creationId xmlns:a16="http://schemas.microsoft.com/office/drawing/2014/main" id="{A2771307-5F5C-D847-B837-8C60542C4B66}"/>
              </a:ext>
            </a:extLst>
          </p:cNvPr>
          <p:cNvSpPr>
            <a:spLocks noGrp="1"/>
          </p:cNvSpPr>
          <p:nvPr>
            <p:ph type="sldNum" sz="quarter" idx="12"/>
          </p:nvPr>
        </p:nvSpPr>
        <p:spPr/>
        <p:txBody>
          <a:bodyPr rtlCol="0"/>
          <a:lstStyle/>
          <a:p>
            <a:pPr rtl="0"/>
            <a:fld id="{31FEFF75-79D2-EE46-877B-299D1510E681}" type="slidenum">
              <a:rPr lang="en-GB" noProof="0" smtClean="0"/>
              <a:t>‹#›</a:t>
            </a:fld>
            <a:endParaRPr lang="en-GB" noProof="0" dirty="0"/>
          </a:p>
        </p:txBody>
      </p:sp>
      <p:sp>
        <p:nvSpPr>
          <p:cNvPr id="6" name="Picture Placeholder 8">
            <a:extLst>
              <a:ext uri="{FF2B5EF4-FFF2-40B4-BE49-F238E27FC236}">
                <a16:creationId xmlns:a16="http://schemas.microsoft.com/office/drawing/2014/main" id="{E0B206EA-4BA0-3F4C-A4ED-E78F311CD8A8}"/>
              </a:ext>
            </a:extLst>
          </p:cNvPr>
          <p:cNvSpPr>
            <a:spLocks noGrp="1"/>
          </p:cNvSpPr>
          <p:nvPr>
            <p:ph type="pic" sz="quarter" idx="13"/>
          </p:nvPr>
        </p:nvSpPr>
        <p:spPr>
          <a:xfrm>
            <a:off x="6993359" y="1"/>
            <a:ext cx="5198641" cy="6858002"/>
          </a:xfrm>
          <a:prstGeom prst="rect">
            <a:avLst/>
          </a:prstGeom>
          <a:solidFill>
            <a:schemeClr val="accent4">
              <a:lumMod val="50000"/>
            </a:schemeClr>
          </a:solidFill>
        </p:spPr>
        <p:txBody>
          <a:bodyPr rtlCol="0"/>
          <a:lstStyle/>
          <a:p>
            <a:pPr rtl="0"/>
            <a:r>
              <a:rPr lang="en-US" noProof="0" dirty="0"/>
              <a:t>Click icon to add picture</a:t>
            </a:r>
            <a:endParaRPr lang="en-GB" noProof="0" dirty="0"/>
          </a:p>
        </p:txBody>
      </p:sp>
      <p:sp>
        <p:nvSpPr>
          <p:cNvPr id="7" name="Title 1">
            <a:extLst>
              <a:ext uri="{FF2B5EF4-FFF2-40B4-BE49-F238E27FC236}">
                <a16:creationId xmlns:a16="http://schemas.microsoft.com/office/drawing/2014/main" id="{9B04801C-3319-AC43-9484-8377A4F8F253}"/>
              </a:ext>
            </a:extLst>
          </p:cNvPr>
          <p:cNvSpPr>
            <a:spLocks noGrp="1"/>
          </p:cNvSpPr>
          <p:nvPr>
            <p:ph type="ctrTitle" hasCustomPrompt="1"/>
          </p:nvPr>
        </p:nvSpPr>
        <p:spPr>
          <a:xfrm>
            <a:off x="1648661" y="339645"/>
            <a:ext cx="4890577" cy="1002552"/>
          </a:xfrm>
        </p:spPr>
        <p:txBody>
          <a:bodyPr lIns="0" rIns="0" rtlCol="0" anchor="b">
            <a:noAutofit/>
          </a:bodyPr>
          <a:lstStyle>
            <a:lvl1pPr algn="l">
              <a:defRPr sz="4500" b="0" i="0" cap="all" baseline="0">
                <a:solidFill>
                  <a:schemeClr val="accent4">
                    <a:lumMod val="75000"/>
                  </a:schemeClr>
                </a:solidFill>
                <a:latin typeface="Sagona ExtraLight" panose="02020303050505020204" pitchFamily="18" charset="0"/>
              </a:defRPr>
            </a:lvl1pPr>
          </a:lstStyle>
          <a:p>
            <a:pPr rtl="0"/>
            <a:r>
              <a:rPr lang="en-GB" noProof="0"/>
              <a:t>TITLE GOE HERE</a:t>
            </a:r>
          </a:p>
        </p:txBody>
      </p:sp>
      <p:sp>
        <p:nvSpPr>
          <p:cNvPr id="11" name="Text Placeholder 10">
            <a:extLst>
              <a:ext uri="{FF2B5EF4-FFF2-40B4-BE49-F238E27FC236}">
                <a16:creationId xmlns:a16="http://schemas.microsoft.com/office/drawing/2014/main" id="{3D67D640-AB06-EE4B-868D-F46A30705F62}"/>
              </a:ext>
            </a:extLst>
          </p:cNvPr>
          <p:cNvSpPr>
            <a:spLocks noGrp="1"/>
          </p:cNvSpPr>
          <p:nvPr>
            <p:ph type="body" sz="quarter" idx="14"/>
          </p:nvPr>
        </p:nvSpPr>
        <p:spPr>
          <a:xfrm>
            <a:off x="1645581" y="1507066"/>
            <a:ext cx="4890578" cy="4849283"/>
          </a:xfrm>
        </p:spPr>
        <p:txBody>
          <a:bodyPr lIns="0" rIns="0" rtlCol="0" anchor="t">
            <a:normAutofit/>
          </a:bodyPr>
          <a:lstStyle>
            <a:lvl1pPr marL="0" indent="0">
              <a:lnSpc>
                <a:spcPct val="100000"/>
              </a:lnSpc>
              <a:buNone/>
              <a:defRPr sz="1600">
                <a:latin typeface="+mj-lt"/>
              </a:defRPr>
            </a:lvl1pPr>
            <a:lvl2pPr marL="457200" indent="0">
              <a:lnSpc>
                <a:spcPct val="100000"/>
              </a:lnSpc>
              <a:buNone/>
              <a:defRPr sz="1600">
                <a:latin typeface="+mj-lt"/>
              </a:defRPr>
            </a:lvl2pPr>
            <a:lvl3pPr marL="914400" indent="0">
              <a:lnSpc>
                <a:spcPct val="100000"/>
              </a:lnSpc>
              <a:buNone/>
              <a:defRPr sz="1600">
                <a:latin typeface="+mj-lt"/>
              </a:defRPr>
            </a:lvl3pPr>
            <a:lvl4pPr marL="1371600" indent="0">
              <a:lnSpc>
                <a:spcPct val="100000"/>
              </a:lnSpc>
              <a:buNone/>
              <a:defRPr sz="1600">
                <a:latin typeface="+mj-lt"/>
              </a:defRPr>
            </a:lvl4pPr>
            <a:lvl5pPr marL="1828800" indent="0">
              <a:lnSpc>
                <a:spcPct val="100000"/>
              </a:lnSpc>
              <a:buNone/>
              <a:defRPr sz="1600">
                <a:latin typeface="+mj-lt"/>
              </a:defRPr>
            </a:lvl5pPr>
          </a:lstStyle>
          <a:p>
            <a:pPr lvl="0" rtl="0"/>
            <a:r>
              <a:rPr lang="en-US" noProof="0"/>
              <a:t>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cxnSp>
        <p:nvCxnSpPr>
          <p:cNvPr id="13" name="Straight Connector 12">
            <a:extLst>
              <a:ext uri="{FF2B5EF4-FFF2-40B4-BE49-F238E27FC236}">
                <a16:creationId xmlns:a16="http://schemas.microsoft.com/office/drawing/2014/main" id="{B781E455-9E6F-1B48-A537-F86699963276}"/>
              </a:ext>
            </a:extLst>
          </p:cNvPr>
          <p:cNvCxnSpPr>
            <a:cxnSpLocks/>
          </p:cNvCxnSpPr>
          <p:nvPr userDrawn="1"/>
        </p:nvCxnSpPr>
        <p:spPr>
          <a:xfrm>
            <a:off x="392623" y="1342197"/>
            <a:ext cx="0" cy="0"/>
          </a:xfrm>
          <a:prstGeom prst="line">
            <a:avLst/>
          </a:prstGeom>
          <a:ln w="12700">
            <a:solidFill>
              <a:schemeClr val="tx1">
                <a:lumMod val="85000"/>
                <a:lumOff val="15000"/>
              </a:schemeClr>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2B907ACF-A34F-FE4A-8511-B7FE12F69496}"/>
              </a:ext>
            </a:extLst>
          </p:cNvPr>
          <p:cNvCxnSpPr>
            <a:cxnSpLocks/>
          </p:cNvCxnSpPr>
          <p:nvPr userDrawn="1"/>
        </p:nvCxnSpPr>
        <p:spPr>
          <a:xfrm>
            <a:off x="1134319" y="0"/>
            <a:ext cx="0" cy="685800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06371331"/>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8" Type="http://schemas.openxmlformats.org/officeDocument/2006/relationships/slideLayout" Target="../slideLayouts/slideLayout8.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pPr rtl="0"/>
            <a:fld id="{E6A80EED-24B3-4BD0-916A-2782446FD12C}" type="datetime1">
              <a:rPr lang="en-GB" noProof="0" smtClean="0"/>
              <a:t>11/03/2024</a:t>
            </a:fld>
            <a:endParaRPr lang="en-GB" noProof="0"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pPr rtl="0"/>
            <a:endParaRPr lang="en-GB" noProof="0"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pPr rtl="0"/>
            <a:fld id="{62C6627B-E4D5-2947-8E88-B84039729B99}" type="slidenum">
              <a:rPr lang="en-GB" noProof="0" smtClean="0"/>
              <a:t>‹#›</a:t>
            </a:fld>
            <a:endParaRPr lang="en-GB" noProof="0" dirty="0"/>
          </a:p>
        </p:txBody>
      </p:sp>
    </p:spTree>
    <p:extLst>
      <p:ext uri="{BB962C8B-B14F-4D97-AF65-F5344CB8AC3E}">
        <p14:creationId xmlns:p14="http://schemas.microsoft.com/office/powerpoint/2010/main" val="2178241941"/>
      </p:ext>
    </p:extLst>
  </p:cSld>
  <p:clrMap bg1="lt1" tx1="dk1" bg2="lt2" tx2="dk2" accent1="accent1" accent2="accent2" accent3="accent3" accent4="accent4" accent5="accent5" accent6="accent6" hlink="hlink" folHlink="folHlink"/>
  <p:sldLayoutIdLst>
    <p:sldLayoutId id="2147483711" r:id="rId1"/>
    <p:sldLayoutId id="2147483712" r:id="rId2"/>
    <p:sldLayoutId id="2147483713" r:id="rId3"/>
    <p:sldLayoutId id="2147483714" r:id="rId4"/>
    <p:sldLayoutId id="2147483715" r:id="rId5"/>
    <p:sldLayoutId id="2147483716" r:id="rId6"/>
    <p:sldLayoutId id="2147483717" r:id="rId7"/>
    <p:sldLayoutId id="2147483718" r:id="rId8"/>
    <p:sldLayoutId id="2147483719" r:id="rId9"/>
    <p:sldLayoutId id="2147483720" r:id="rId10"/>
    <p:sldLayoutId id="2147483721" r:id="rId11"/>
    <p:sldLayoutId id="2147483722" r:id="rId12"/>
    <p:sldLayoutId id="2147483669" r:id="rId13"/>
    <p:sldLayoutId id="2147483673" r:id="rId14"/>
    <p:sldLayoutId id="2147483670" r:id="rId15"/>
    <p:sldLayoutId id="2147483674" r:id="rId16"/>
    <p:sldLayoutId id="2147483675" r:id="rId17"/>
    <p:sldLayoutId id="2147483677" r:id="rId18"/>
    <p:sldLayoutId id="2147483678" r:id="rId19"/>
    <p:sldLayoutId id="2147483679" r:id="rId20"/>
    <p:sldLayoutId id="2147483681" r:id="rId21"/>
    <p:sldLayoutId id="2147483682" r:id="rId22"/>
    <p:sldLayoutId id="2147483686" r:id="rId23"/>
    <p:sldLayoutId id="2147483683" r:id="rId24"/>
    <p:sldLayoutId id="2147483684" r:id="rId25"/>
    <p:sldLayoutId id="2147483692" r:id="rId26"/>
    <p:sldLayoutId id="2147483693" r:id="rId27"/>
    <p:sldLayoutId id="2147483694" r:id="rId28"/>
    <p:sldLayoutId id="2147483688" r:id="rId29"/>
    <p:sldLayoutId id="2147483687" r:id="rId30"/>
    <p:sldLayoutId id="2147483689" r:id="rId31"/>
    <p:sldLayoutId id="2147483690" r:id="rId32"/>
    <p:sldLayoutId id="2147483697" r:id="rId33"/>
    <p:sldLayoutId id="2147483698" r:id="rId34"/>
    <p:sldLayoutId id="2147483703" r:id="rId35"/>
    <p:sldLayoutId id="2147483704" r:id="rId36"/>
    <p:sldLayoutId id="2147483705" r:id="rId37"/>
    <p:sldLayoutId id="2147483706" r:id="rId38"/>
    <p:sldLayoutId id="2147483700" r:id="rId39"/>
    <p:sldLayoutId id="2147483699" r:id="rId40"/>
    <p:sldLayoutId id="2147483701" r:id="rId41"/>
    <p:sldLayoutId id="2147483702" r:id="rId42"/>
    <p:sldLayoutId id="2147483723" r:id="rId43"/>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5.sv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43.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4.xml"/></Relationships>
</file>

<file path=ppt/slides/_rels/slide5.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8.svg"/><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routledge.com/Embedding-Counselling-and-Communication-Skills-A-Relational-Skills-Model/Midwinter-Dickson/p/book/9780273774921"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5.xml"/><Relationship Id="rId1" Type="http://schemas.openxmlformats.org/officeDocument/2006/relationships/slideLayout" Target="../slideLayouts/slideLayout24.xml"/><Relationship Id="rId4" Type="http://schemas.openxmlformats.org/officeDocument/2006/relationships/hyperlink" Target="http://viajedetelemaco.blogspot.com/2019/02/sobre-la-segunda-sesion-considerando.html"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21.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 name="Rectangle 19">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2" name="Title 1">
            <a:extLst>
              <a:ext uri="{FF2B5EF4-FFF2-40B4-BE49-F238E27FC236}">
                <a16:creationId xmlns:a16="http://schemas.microsoft.com/office/drawing/2014/main" id="{E1FC5398-C628-478A-822A-BE6CBC51559B}"/>
              </a:ext>
            </a:extLst>
          </p:cNvPr>
          <p:cNvSpPr>
            <a:spLocks noGrp="1"/>
          </p:cNvSpPr>
          <p:nvPr>
            <p:ph type="ctrTitle"/>
          </p:nvPr>
        </p:nvSpPr>
        <p:spPr>
          <a:xfrm>
            <a:off x="6579450" y="727627"/>
            <a:ext cx="4957553" cy="1645920"/>
          </a:xfrm>
        </p:spPr>
        <p:txBody>
          <a:bodyPr vert="horz" lIns="91440" tIns="45720" rIns="91440" bIns="45720" rtlCol="0" anchor="ctr">
            <a:normAutofit/>
          </a:bodyPr>
          <a:lstStyle/>
          <a:p>
            <a:r>
              <a:rPr lang="en-US" sz="4400" b="1" cap="none">
                <a:solidFill>
                  <a:schemeClr val="tx1">
                    <a:lumMod val="85000"/>
                    <a:lumOff val="15000"/>
                  </a:schemeClr>
                </a:solidFill>
                <a:latin typeface="+mj-lt"/>
              </a:rPr>
              <a:t>Introduction to Counselling Skills </a:t>
            </a:r>
          </a:p>
        </p:txBody>
      </p:sp>
      <p:sp>
        <p:nvSpPr>
          <p:cNvPr id="22" name="Rectangle 21">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4" name="Rectangle 23">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17" name="Graphic 16" descr="Head with Gears">
            <a:extLst>
              <a:ext uri="{FF2B5EF4-FFF2-40B4-BE49-F238E27FC236}">
                <a16:creationId xmlns:a16="http://schemas.microsoft.com/office/drawing/2014/main" id="{30D7A798-2DFE-0D33-434E-435A4853649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04017" y="1228185"/>
            <a:ext cx="4414438" cy="4414438"/>
          </a:xfrm>
          <a:prstGeom prst="rect">
            <a:avLst/>
          </a:prstGeom>
        </p:spPr>
      </p:pic>
      <p:sp>
        <p:nvSpPr>
          <p:cNvPr id="3" name="Subtitle 2">
            <a:extLst>
              <a:ext uri="{FF2B5EF4-FFF2-40B4-BE49-F238E27FC236}">
                <a16:creationId xmlns:a16="http://schemas.microsoft.com/office/drawing/2014/main" id="{07730D41-D3A4-4CFC-91DC-62E6A5AE503B}"/>
              </a:ext>
            </a:extLst>
          </p:cNvPr>
          <p:cNvSpPr>
            <a:spLocks noGrp="1"/>
          </p:cNvSpPr>
          <p:nvPr>
            <p:ph idx="1"/>
          </p:nvPr>
        </p:nvSpPr>
        <p:spPr>
          <a:xfrm>
            <a:off x="6579450" y="2538919"/>
            <a:ext cx="4957554" cy="3496120"/>
          </a:xfrm>
        </p:spPr>
        <p:txBody>
          <a:bodyPr vert="horz" lIns="91440" tIns="45720" rIns="91440" bIns="45720" rtlCol="0">
            <a:normAutofit/>
          </a:bodyPr>
          <a:lstStyle/>
          <a:p>
            <a:pPr marL="0" indent="0">
              <a:buNone/>
            </a:pPr>
            <a:r>
              <a:rPr lang="en-US" sz="3600" b="1" dirty="0">
                <a:latin typeface="+mn-lt"/>
              </a:rPr>
              <a:t>Practical Skills Session </a:t>
            </a:r>
          </a:p>
          <a:p>
            <a:pPr marL="0" indent="0">
              <a:buNone/>
            </a:pPr>
            <a:endParaRPr lang="en-US" sz="3600" b="1" dirty="0">
              <a:latin typeface="+mn-lt"/>
            </a:endParaRPr>
          </a:p>
          <a:p>
            <a:pPr marL="0" indent="0">
              <a:buNone/>
            </a:pPr>
            <a:r>
              <a:rPr lang="en-US" sz="3600" b="1" dirty="0">
                <a:latin typeface="+mn-lt"/>
              </a:rPr>
              <a:t>Week 5</a:t>
            </a:r>
          </a:p>
        </p:txBody>
      </p:sp>
    </p:spTree>
    <p:extLst>
      <p:ext uri="{BB962C8B-B14F-4D97-AF65-F5344CB8AC3E}">
        <p14:creationId xmlns:p14="http://schemas.microsoft.com/office/powerpoint/2010/main" val="6748736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400"/>
                                        <p:tgtEl>
                                          <p:spTgt spid="3">
                                            <p:txEl>
                                              <p:pRg st="2" end="2"/>
                                            </p:txEl>
                                          </p:spTgt>
                                        </p:tgtEl>
                                      </p:cBhvr>
                                    </p:animEffect>
                                  </p:childTnLst>
                                </p:cTn>
                              </p:par>
                              <p:par>
                                <p:cTn id="13" presetID="10" presetClass="entr" presetSubtype="0" fill="hold" grpId="0" nodeType="withEffect">
                                  <p:stCondLst>
                                    <p:cond delay="1000"/>
                                  </p:stCondLst>
                                  <p:iterate type="lt">
                                    <p:tmPct val="10000"/>
                                  </p:iterate>
                                  <p:childTnLst>
                                    <p:set>
                                      <p:cBhvr>
                                        <p:cTn id="14" dur="1" fill="hold">
                                          <p:stCondLst>
                                            <p:cond delay="0"/>
                                          </p:stCondLst>
                                        </p:cTn>
                                        <p:tgtEl>
                                          <p:spTgt spid="2"/>
                                        </p:tgtEl>
                                        <p:attrNameLst>
                                          <p:attrName>style.visibility</p:attrName>
                                        </p:attrNameLst>
                                      </p:cBhvr>
                                      <p:to>
                                        <p:strVal val="visible"/>
                                      </p:to>
                                    </p:set>
                                    <p:animEffect transition="in" filter="fade">
                                      <p:cBhvr>
                                        <p:cTn id="15"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D45DAE-5311-2EA8-B164-1A64D78EAF25}"/>
              </a:ext>
            </a:extLst>
          </p:cNvPr>
          <p:cNvSpPr>
            <a:spLocks noGrp="1"/>
          </p:cNvSpPr>
          <p:nvPr>
            <p:ph type="title"/>
          </p:nvPr>
        </p:nvSpPr>
        <p:spPr/>
        <p:txBody>
          <a:bodyPr/>
          <a:lstStyle/>
          <a:p>
            <a:r>
              <a:rPr lang="en-GB" dirty="0"/>
              <a:t>Aims </a:t>
            </a:r>
          </a:p>
        </p:txBody>
      </p:sp>
      <p:graphicFrame>
        <p:nvGraphicFramePr>
          <p:cNvPr id="5" name="Content Placeholder 2">
            <a:extLst>
              <a:ext uri="{FF2B5EF4-FFF2-40B4-BE49-F238E27FC236}">
                <a16:creationId xmlns:a16="http://schemas.microsoft.com/office/drawing/2014/main" id="{45597538-11BD-19E3-66BE-BB027E33F2CD}"/>
              </a:ext>
            </a:extLst>
          </p:cNvPr>
          <p:cNvGraphicFramePr>
            <a:graphicFrameLocks noGrp="1"/>
          </p:cNvGraphicFramePr>
          <p:nvPr>
            <p:ph idx="1"/>
            <p:extLst>
              <p:ext uri="{D42A27DB-BD31-4B8C-83A1-F6EECF244321}">
                <p14:modId xmlns:p14="http://schemas.microsoft.com/office/powerpoint/2010/main" val="2816845116"/>
              </p:ext>
            </p:extLst>
          </p:nvPr>
        </p:nvGraphicFramePr>
        <p:xfrm>
          <a:off x="1080977" y="2103120"/>
          <a:ext cx="10058400" cy="3931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1286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3" name="Title 2"/>
          <p:cNvSpPr>
            <a:spLocks noGrp="1"/>
          </p:cNvSpPr>
          <p:nvPr>
            <p:ph type="ctrTitle"/>
          </p:nvPr>
        </p:nvSpPr>
        <p:spPr>
          <a:xfrm>
            <a:off x="6579450" y="727627"/>
            <a:ext cx="4957553" cy="1645920"/>
          </a:xfrm>
        </p:spPr>
        <p:txBody>
          <a:bodyPr vert="horz" lIns="91440" tIns="45720" rIns="91440" bIns="45720" rtlCol="0" anchor="ctr">
            <a:normAutofit/>
          </a:bodyPr>
          <a:lstStyle/>
          <a:p>
            <a:r>
              <a:rPr lang="en-US" sz="4800" b="1" cap="none" dirty="0">
                <a:solidFill>
                  <a:schemeClr val="tx1">
                    <a:lumMod val="85000"/>
                    <a:lumOff val="15000"/>
                  </a:schemeClr>
                </a:solidFill>
                <a:latin typeface="+mj-lt"/>
              </a:rPr>
              <a:t>Gibb’s reflective Cycle</a:t>
            </a:r>
          </a:p>
        </p:txBody>
      </p:sp>
      <p:sp>
        <p:nvSpPr>
          <p:cNvPr id="21" name="Rectangle 20">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23" name="Rectangle 22">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5" name="Content Placeholder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204017" y="1472770"/>
            <a:ext cx="4414438" cy="3925269"/>
          </a:xfrm>
          <a:prstGeom prst="rect">
            <a:avLst/>
          </a:prstGeom>
        </p:spPr>
      </p:pic>
      <p:sp>
        <p:nvSpPr>
          <p:cNvPr id="4" name="Text Placeholder 3"/>
          <p:cNvSpPr>
            <a:spLocks noGrp="1"/>
          </p:cNvSpPr>
          <p:nvPr>
            <p:ph type="body" sz="quarter" idx="14"/>
          </p:nvPr>
        </p:nvSpPr>
        <p:spPr>
          <a:xfrm>
            <a:off x="6579450" y="2538919"/>
            <a:ext cx="4957554" cy="3496120"/>
          </a:xfrm>
        </p:spPr>
        <p:txBody>
          <a:bodyPr vert="horz" lIns="91440" tIns="45720" rIns="91440" bIns="45720" rtlCol="0">
            <a:normAutofit lnSpcReduction="10000"/>
          </a:bodyPr>
          <a:lstStyle/>
          <a:p>
            <a:pPr indent="-182880">
              <a:buFont typeface="Garamond" pitchFamily="18" charset="0"/>
              <a:buChar char="◦"/>
            </a:pPr>
            <a:r>
              <a:rPr lang="en-US" sz="2000" dirty="0">
                <a:latin typeface="+mn-lt"/>
              </a:rPr>
              <a:t>Description</a:t>
            </a:r>
          </a:p>
          <a:p>
            <a:pPr indent="-182880">
              <a:buFont typeface="Garamond" pitchFamily="18" charset="0"/>
              <a:buChar char="◦"/>
            </a:pPr>
            <a:r>
              <a:rPr lang="en-US" sz="2000" dirty="0">
                <a:latin typeface="+mn-lt"/>
              </a:rPr>
              <a:t>Feelings</a:t>
            </a:r>
          </a:p>
          <a:p>
            <a:pPr indent="-182880">
              <a:buFont typeface="Garamond" pitchFamily="18" charset="0"/>
              <a:buChar char="◦"/>
            </a:pPr>
            <a:r>
              <a:rPr lang="en-US" sz="2000" dirty="0">
                <a:latin typeface="+mn-lt"/>
              </a:rPr>
              <a:t>Evaluation</a:t>
            </a:r>
          </a:p>
          <a:p>
            <a:pPr indent="-182880">
              <a:buFont typeface="Garamond" pitchFamily="18" charset="0"/>
              <a:buChar char="◦"/>
            </a:pPr>
            <a:r>
              <a:rPr lang="en-US" sz="2000" dirty="0">
                <a:latin typeface="+mn-lt"/>
              </a:rPr>
              <a:t>Analysis</a:t>
            </a:r>
          </a:p>
          <a:p>
            <a:pPr indent="-182880">
              <a:buFont typeface="Garamond" pitchFamily="18" charset="0"/>
              <a:buChar char="◦"/>
            </a:pPr>
            <a:r>
              <a:rPr lang="en-US" sz="2000" dirty="0">
                <a:latin typeface="+mn-lt"/>
              </a:rPr>
              <a:t>Conclusion</a:t>
            </a:r>
          </a:p>
          <a:p>
            <a:pPr indent="-182880">
              <a:buFont typeface="Garamond" pitchFamily="18" charset="0"/>
              <a:buChar char="◦"/>
            </a:pPr>
            <a:r>
              <a:rPr lang="en-US" sz="2000" dirty="0">
                <a:latin typeface="+mn-lt"/>
              </a:rPr>
              <a:t>Action Plan</a:t>
            </a:r>
          </a:p>
          <a:p>
            <a:pPr indent="-182880">
              <a:buFont typeface="Garamond" pitchFamily="18" charset="0"/>
              <a:buChar char="◦"/>
            </a:pPr>
            <a:endParaRPr lang="en-US" b="1" dirty="0">
              <a:latin typeface="+mn-lt"/>
            </a:endParaRPr>
          </a:p>
          <a:p>
            <a:r>
              <a:rPr lang="en-US" dirty="0">
                <a:latin typeface="+mn-lt"/>
              </a:rPr>
              <a:t>Adapted from: Gibbs, G. (1988) Learning by doing: a guide to teaching and learning methods. Oxford: Further Education Unit</a:t>
            </a:r>
            <a:endParaRPr lang="en-US" b="1" dirty="0">
              <a:latin typeface="+mn-lt"/>
            </a:endParaRPr>
          </a:p>
        </p:txBody>
      </p:sp>
    </p:spTree>
    <p:extLst>
      <p:ext uri="{BB962C8B-B14F-4D97-AF65-F5344CB8AC3E}">
        <p14:creationId xmlns:p14="http://schemas.microsoft.com/office/powerpoint/2010/main" val="130984586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4967F423-D21C-4F37-A0B7-750026A17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pic>
        <p:nvPicPr>
          <p:cNvPr id="9" name="Picture 8"/>
          <p:cNvPicPr>
            <a:picLocks noChangeAspect="1"/>
          </p:cNvPicPr>
          <p:nvPr/>
        </p:nvPicPr>
        <p:blipFill rotWithShape="1">
          <a:blip r:embed="rId3"/>
          <a:srcRect l="22511" r="37769" b="-1"/>
          <a:stretch/>
        </p:blipFill>
        <p:spPr>
          <a:xfrm>
            <a:off x="190846" y="237744"/>
            <a:ext cx="4040033" cy="6382512"/>
          </a:xfrm>
          <a:prstGeom prst="rect">
            <a:avLst/>
          </a:prstGeom>
        </p:spPr>
      </p:pic>
      <p:sp>
        <p:nvSpPr>
          <p:cNvPr id="16" name="Rectangle 15">
            <a:extLst>
              <a:ext uri="{FF2B5EF4-FFF2-40B4-BE49-F238E27FC236}">
                <a16:creationId xmlns:a16="http://schemas.microsoft.com/office/drawing/2014/main" id="{BE7270DF-375F-4ECC-989A-D033E481AE2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9465" y="237744"/>
            <a:ext cx="7652977"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Content Placeholder 6"/>
          <p:cNvSpPr>
            <a:spLocks noGrp="1"/>
          </p:cNvSpPr>
          <p:nvPr>
            <p:ph idx="1"/>
          </p:nvPr>
        </p:nvSpPr>
        <p:spPr>
          <a:xfrm>
            <a:off x="4522381" y="1921565"/>
            <a:ext cx="6723637" cy="4113475"/>
          </a:xfrm>
        </p:spPr>
        <p:txBody>
          <a:bodyPr vert="horz" lIns="91440" tIns="45720" rIns="91440" bIns="45720" rtlCol="0">
            <a:normAutofit/>
          </a:bodyPr>
          <a:lstStyle/>
          <a:p>
            <a:pPr marL="0" indent="0">
              <a:lnSpc>
                <a:spcPct val="90000"/>
              </a:lnSpc>
              <a:buNone/>
            </a:pPr>
            <a:r>
              <a:rPr lang="en-US" sz="5400" b="1" dirty="0">
                <a:solidFill>
                  <a:schemeClr val="tx1">
                    <a:lumMod val="85000"/>
                    <a:lumOff val="15000"/>
                  </a:schemeClr>
                </a:solidFill>
              </a:rPr>
              <a:t>Review of Skills </a:t>
            </a:r>
          </a:p>
          <a:p>
            <a:pPr marL="0" indent="0">
              <a:lnSpc>
                <a:spcPct val="90000"/>
              </a:lnSpc>
              <a:buNone/>
            </a:pPr>
            <a:r>
              <a:rPr lang="en-US" sz="2800" b="1" dirty="0">
                <a:solidFill>
                  <a:schemeClr val="tx1">
                    <a:lumMod val="85000"/>
                    <a:lumOff val="15000"/>
                  </a:schemeClr>
                </a:solidFill>
              </a:rPr>
              <a:t>Use of Questions </a:t>
            </a:r>
          </a:p>
          <a:p>
            <a:pPr marL="0" indent="0">
              <a:lnSpc>
                <a:spcPct val="90000"/>
              </a:lnSpc>
              <a:buNone/>
            </a:pPr>
            <a:r>
              <a:rPr lang="en-US" sz="2800" b="1" dirty="0">
                <a:solidFill>
                  <a:schemeClr val="tx1">
                    <a:lumMod val="85000"/>
                    <a:lumOff val="15000"/>
                  </a:schemeClr>
                </a:solidFill>
              </a:rPr>
              <a:t>Silence</a:t>
            </a:r>
          </a:p>
          <a:p>
            <a:pPr marL="0" indent="0">
              <a:lnSpc>
                <a:spcPct val="90000"/>
              </a:lnSpc>
              <a:buNone/>
            </a:pPr>
            <a:r>
              <a:rPr lang="en-US" sz="2800" b="1" dirty="0">
                <a:solidFill>
                  <a:schemeClr val="tx1">
                    <a:lumMod val="85000"/>
                    <a:lumOff val="15000"/>
                  </a:schemeClr>
                </a:solidFill>
              </a:rPr>
              <a:t>Self reflection in Process</a:t>
            </a:r>
          </a:p>
          <a:p>
            <a:pPr>
              <a:lnSpc>
                <a:spcPct val="90000"/>
              </a:lnSpc>
            </a:pPr>
            <a:endParaRPr lang="en-US" dirty="0">
              <a:latin typeface="+mn-lt"/>
            </a:endParaRPr>
          </a:p>
        </p:txBody>
      </p:sp>
    </p:spTree>
    <p:extLst>
      <p:ext uri="{BB962C8B-B14F-4D97-AF65-F5344CB8AC3E}">
        <p14:creationId xmlns:p14="http://schemas.microsoft.com/office/powerpoint/2010/main" val="7598203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7528" y="982132"/>
            <a:ext cx="4094017" cy="2823880"/>
          </a:xfrm>
        </p:spPr>
        <p:txBody>
          <a:bodyPr vert="horz" lIns="91440" tIns="45720" rIns="91440" bIns="45720" rtlCol="0" anchor="b">
            <a:normAutofit/>
          </a:bodyPr>
          <a:lstStyle/>
          <a:p>
            <a:r>
              <a:rPr lang="en-US" sz="4800">
                <a:solidFill>
                  <a:srgbClr val="262626"/>
                </a:solidFill>
              </a:rPr>
              <a:t>How do you feel about silence?</a:t>
            </a:r>
          </a:p>
        </p:txBody>
      </p:sp>
      <p:pic>
        <p:nvPicPr>
          <p:cNvPr id="4" name="Content Placeholder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06533" y="982131"/>
            <a:ext cx="4893735" cy="4893735"/>
          </a:xfrm>
          <a:prstGeom prst="rect">
            <a:avLst/>
          </a:prstGeom>
          <a:ln w="57150" cmpd="thickThin">
            <a:solidFill>
              <a:srgbClr val="7F7F7F"/>
            </a:solidFill>
            <a:miter lim="800000"/>
          </a:ln>
        </p:spPr>
      </p:pic>
    </p:spTree>
    <p:extLst>
      <p:ext uri="{BB962C8B-B14F-4D97-AF65-F5344CB8AC3E}">
        <p14:creationId xmlns:p14="http://schemas.microsoft.com/office/powerpoint/2010/main" val="36110969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55599" y="1055077"/>
            <a:ext cx="2532909" cy="4794578"/>
          </a:xfrm>
        </p:spPr>
        <p:txBody>
          <a:bodyPr>
            <a:normAutofit/>
          </a:bodyPr>
          <a:lstStyle/>
          <a:p>
            <a:r>
              <a:rPr lang="en-GB">
                <a:solidFill>
                  <a:srgbClr val="262626"/>
                </a:solidFill>
              </a:rPr>
              <a:t>Silence</a:t>
            </a:r>
          </a:p>
        </p:txBody>
      </p:sp>
      <p:graphicFrame>
        <p:nvGraphicFramePr>
          <p:cNvPr id="7" name="Content Placeholder 2">
            <a:extLst>
              <a:ext uri="{FF2B5EF4-FFF2-40B4-BE49-F238E27FC236}">
                <a16:creationId xmlns:a16="http://schemas.microsoft.com/office/drawing/2014/main" id="{012DE52D-74A2-E56F-00B9-311CE422CFAE}"/>
              </a:ext>
            </a:extLst>
          </p:cNvPr>
          <p:cNvGraphicFramePr>
            <a:graphicFrameLocks noGrp="1"/>
          </p:cNvGraphicFramePr>
          <p:nvPr>
            <p:ph idx="1"/>
          </p:nvPr>
        </p:nvGraphicFramePr>
        <p:xfrm>
          <a:off x="5470072" y="804670"/>
          <a:ext cx="5914209" cy="5248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2561739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421" y="796374"/>
            <a:ext cx="10583158" cy="880027"/>
          </a:xfrm>
        </p:spPr>
        <p:txBody>
          <a:bodyPr>
            <a:normAutofit/>
          </a:bodyPr>
          <a:lstStyle/>
          <a:p>
            <a:r>
              <a:rPr lang="en-GB" dirty="0">
                <a:solidFill>
                  <a:schemeClr val="tx1"/>
                </a:solidFill>
              </a:rPr>
              <a:t>Silence</a:t>
            </a:r>
          </a:p>
        </p:txBody>
      </p:sp>
      <p:sp>
        <p:nvSpPr>
          <p:cNvPr id="3" name="Content Placeholder 2"/>
          <p:cNvSpPr>
            <a:spLocks noGrp="1"/>
          </p:cNvSpPr>
          <p:nvPr>
            <p:ph idx="1"/>
          </p:nvPr>
        </p:nvSpPr>
        <p:spPr>
          <a:xfrm>
            <a:off x="650747" y="1857153"/>
            <a:ext cx="11111092" cy="4352469"/>
          </a:xfrm>
        </p:spPr>
        <p:txBody>
          <a:bodyPr>
            <a:normAutofit/>
          </a:bodyPr>
          <a:lstStyle/>
          <a:p>
            <a:r>
              <a:rPr lang="en-GB" sz="2800" dirty="0"/>
              <a:t>It is our role as counsellors to monitor the silence.</a:t>
            </a:r>
          </a:p>
          <a:p>
            <a:r>
              <a:rPr lang="en-GB" sz="2800" dirty="0"/>
              <a:t>We need to observe the client, we need to see if there is a discomfort there or whether the client is actually reflecting.</a:t>
            </a:r>
          </a:p>
          <a:p>
            <a:r>
              <a:rPr lang="en-GB" sz="2800" dirty="0"/>
              <a:t>After a time it might feel appropriate to ask a question, such as..</a:t>
            </a:r>
          </a:p>
          <a:p>
            <a:pPr lvl="1"/>
            <a:r>
              <a:rPr lang="en-GB" sz="2800" dirty="0"/>
              <a:t>“I’m wondering what is going on for you right now?”</a:t>
            </a:r>
          </a:p>
          <a:p>
            <a:pPr lvl="1"/>
            <a:r>
              <a:rPr lang="en-GB" sz="2800" dirty="0"/>
              <a:t>“I’m noticing that this is difficult for you”</a:t>
            </a:r>
          </a:p>
          <a:p>
            <a:pPr lvl="1"/>
            <a:r>
              <a:rPr lang="en-GB" sz="2800" dirty="0"/>
              <a:t>“You seem to be thinking about something, would you like to share this?”</a:t>
            </a:r>
          </a:p>
        </p:txBody>
      </p:sp>
    </p:spTree>
    <p:extLst>
      <p:ext uri="{BB962C8B-B14F-4D97-AF65-F5344CB8AC3E}">
        <p14:creationId xmlns:p14="http://schemas.microsoft.com/office/powerpoint/2010/main" val="2955021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dirty="0">
                <a:solidFill>
                  <a:srgbClr val="262626"/>
                </a:solidFill>
              </a:rPr>
              <a:t>Silence</a:t>
            </a:r>
          </a:p>
        </p:txBody>
      </p:sp>
      <p:sp>
        <p:nvSpPr>
          <p:cNvPr id="3" name="Content Placeholder 2"/>
          <p:cNvSpPr>
            <a:spLocks noGrp="1"/>
          </p:cNvSpPr>
          <p:nvPr>
            <p:ph idx="1"/>
          </p:nvPr>
        </p:nvSpPr>
        <p:spPr>
          <a:xfrm>
            <a:off x="1295402" y="2556932"/>
            <a:ext cx="6256866" cy="3318936"/>
          </a:xfrm>
        </p:spPr>
        <p:txBody>
          <a:bodyPr>
            <a:noAutofit/>
          </a:bodyPr>
          <a:lstStyle/>
          <a:p>
            <a:r>
              <a:rPr lang="en-GB" sz="2400" dirty="0">
                <a:solidFill>
                  <a:srgbClr val="262626"/>
                </a:solidFill>
              </a:rPr>
              <a:t>At other times it is important to just hold the silence.</a:t>
            </a:r>
          </a:p>
          <a:p>
            <a:endParaRPr lang="en-GB" sz="2400" dirty="0">
              <a:solidFill>
                <a:srgbClr val="262626"/>
              </a:solidFill>
            </a:endParaRPr>
          </a:p>
          <a:p>
            <a:r>
              <a:rPr lang="en-GB" sz="2400" dirty="0">
                <a:solidFill>
                  <a:srgbClr val="262626"/>
                </a:solidFill>
              </a:rPr>
              <a:t>However, it is also important to note, that silence can be just as uncomfortable and even traumatic for some clients, so it is important that you stay with the client and monitor, observe and sense what is happening in that moment.</a:t>
            </a:r>
          </a:p>
        </p:txBody>
      </p:sp>
      <p:pic>
        <p:nvPicPr>
          <p:cNvPr id="7" name="Graphic 6" descr="Mute Ringer">
            <a:extLst>
              <a:ext uri="{FF2B5EF4-FFF2-40B4-BE49-F238E27FC236}">
                <a16:creationId xmlns:a16="http://schemas.microsoft.com/office/drawing/2014/main" id="{E5E0FE4D-D1DC-4877-4F8E-EEDC901FDA7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085026" y="2757636"/>
            <a:ext cx="2739728" cy="2739728"/>
          </a:xfrm>
          <a:prstGeom prst="rect">
            <a:avLst/>
          </a:prstGeom>
          <a:ln w="57150" cmpd="thickThin">
            <a:solidFill>
              <a:srgbClr val="7F7F7F"/>
            </a:solidFill>
            <a:miter lim="800000"/>
          </a:ln>
        </p:spPr>
      </p:pic>
    </p:spTree>
    <p:extLst>
      <p:ext uri="{BB962C8B-B14F-4D97-AF65-F5344CB8AC3E}">
        <p14:creationId xmlns:p14="http://schemas.microsoft.com/office/powerpoint/2010/main" val="27246340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04421" y="796374"/>
            <a:ext cx="10583158" cy="880027"/>
          </a:xfrm>
        </p:spPr>
        <p:txBody>
          <a:bodyPr>
            <a:normAutofit/>
          </a:bodyPr>
          <a:lstStyle/>
          <a:p>
            <a:r>
              <a:rPr lang="en-GB" dirty="0">
                <a:solidFill>
                  <a:schemeClr val="tx1"/>
                </a:solidFill>
              </a:rPr>
              <a:t>Cultural considerations</a:t>
            </a:r>
          </a:p>
        </p:txBody>
      </p:sp>
      <p:sp>
        <p:nvSpPr>
          <p:cNvPr id="3" name="Content Placeholder 2"/>
          <p:cNvSpPr>
            <a:spLocks noGrp="1"/>
          </p:cNvSpPr>
          <p:nvPr>
            <p:ph idx="1"/>
          </p:nvPr>
        </p:nvSpPr>
        <p:spPr>
          <a:xfrm>
            <a:off x="1295401" y="1885507"/>
            <a:ext cx="9601196" cy="3990361"/>
          </a:xfrm>
        </p:spPr>
        <p:txBody>
          <a:bodyPr>
            <a:normAutofit/>
          </a:bodyPr>
          <a:lstStyle/>
          <a:p>
            <a:r>
              <a:rPr lang="en-GB" sz="2800" dirty="0"/>
              <a:t>Silence can mean different things in different cultures. </a:t>
            </a:r>
          </a:p>
          <a:p>
            <a:r>
              <a:rPr lang="en-GB" sz="2800" dirty="0"/>
              <a:t>We need to notice what is happening in the moment and watch for the client to give you cues about what they need in that time. This is often indicated through non-verbal communication.</a:t>
            </a:r>
          </a:p>
          <a:p>
            <a:endParaRPr lang="en-GB" sz="2800" dirty="0"/>
          </a:p>
          <a:p>
            <a:r>
              <a:rPr lang="en-GB" sz="2800" dirty="0">
                <a:hlinkClick r:id="rId2"/>
              </a:rPr>
              <a:t>Silence in the therapeutic relationship</a:t>
            </a:r>
            <a:endParaRPr lang="en-GB" sz="2800" dirty="0"/>
          </a:p>
        </p:txBody>
      </p:sp>
    </p:spTree>
    <p:extLst>
      <p:ext uri="{BB962C8B-B14F-4D97-AF65-F5344CB8AC3E}">
        <p14:creationId xmlns:p14="http://schemas.microsoft.com/office/powerpoint/2010/main" val="1000613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8" name="Rectangle 117">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txBody>
          <a:bodyPr/>
          <a:lstStyle/>
          <a:p>
            <a:endParaRPr lang="en-GB"/>
          </a:p>
        </p:txBody>
      </p:sp>
      <p:sp>
        <p:nvSpPr>
          <p:cNvPr id="4" name="Title 3"/>
          <p:cNvSpPr>
            <a:spLocks noGrp="1"/>
          </p:cNvSpPr>
          <p:nvPr>
            <p:ph type="ctrTitle"/>
          </p:nvPr>
        </p:nvSpPr>
        <p:spPr>
          <a:xfrm>
            <a:off x="6579450" y="727626"/>
            <a:ext cx="4957553" cy="5552671"/>
          </a:xfrm>
        </p:spPr>
        <p:txBody>
          <a:bodyPr vert="horz" lIns="91440" tIns="45720" rIns="91440" bIns="45720" rtlCol="0" anchor="ctr">
            <a:normAutofit/>
          </a:bodyPr>
          <a:lstStyle/>
          <a:p>
            <a:r>
              <a:rPr lang="en-US" sz="2800" b="1" cap="none" dirty="0">
                <a:solidFill>
                  <a:schemeClr val="tx1">
                    <a:lumMod val="85000"/>
                    <a:lumOff val="15000"/>
                  </a:schemeClr>
                </a:solidFill>
                <a:latin typeface="+mj-lt"/>
              </a:rPr>
              <a:t>Beginning – </a:t>
            </a:r>
            <a:r>
              <a:rPr lang="en-US" sz="2800" b="1" cap="none" dirty="0">
                <a:solidFill>
                  <a:srgbClr val="FF0000"/>
                </a:solidFill>
                <a:latin typeface="+mj-lt"/>
              </a:rPr>
              <a:t>Contract</a:t>
            </a:r>
            <a:br>
              <a:rPr lang="en-US" sz="2800" b="1" cap="none" dirty="0">
                <a:solidFill>
                  <a:srgbClr val="FF0000"/>
                </a:solidFill>
                <a:latin typeface="+mj-lt"/>
              </a:rPr>
            </a:br>
            <a:br>
              <a:rPr lang="en-US" sz="2800" b="1" cap="none" dirty="0">
                <a:solidFill>
                  <a:schemeClr val="tx1">
                    <a:lumMod val="85000"/>
                    <a:lumOff val="15000"/>
                  </a:schemeClr>
                </a:solidFill>
                <a:latin typeface="+mj-lt"/>
              </a:rPr>
            </a:br>
            <a:r>
              <a:rPr lang="en-US" sz="2800" b="1" cap="none" dirty="0">
                <a:solidFill>
                  <a:schemeClr val="tx1">
                    <a:lumMod val="85000"/>
                    <a:lumOff val="15000"/>
                  </a:schemeClr>
                </a:solidFill>
                <a:latin typeface="+mj-lt"/>
              </a:rPr>
              <a:t>Middle – </a:t>
            </a:r>
            <a:r>
              <a:rPr lang="en-US" sz="2800" b="1" cap="none" dirty="0">
                <a:solidFill>
                  <a:srgbClr val="FF0000"/>
                </a:solidFill>
                <a:latin typeface="+mj-lt"/>
              </a:rPr>
              <a:t>Dialogue </a:t>
            </a:r>
            <a:br>
              <a:rPr lang="en-US" sz="2800" b="1" cap="none" dirty="0">
                <a:solidFill>
                  <a:srgbClr val="FF0000"/>
                </a:solidFill>
                <a:latin typeface="+mj-lt"/>
              </a:rPr>
            </a:br>
            <a:br>
              <a:rPr lang="en-US" sz="2800" b="1" cap="none" dirty="0">
                <a:solidFill>
                  <a:schemeClr val="tx1">
                    <a:lumMod val="85000"/>
                    <a:lumOff val="15000"/>
                  </a:schemeClr>
                </a:solidFill>
                <a:latin typeface="+mj-lt"/>
              </a:rPr>
            </a:br>
            <a:r>
              <a:rPr lang="en-US" sz="2800" b="1" cap="none" dirty="0">
                <a:solidFill>
                  <a:schemeClr val="tx1">
                    <a:lumMod val="85000"/>
                    <a:lumOff val="15000"/>
                  </a:schemeClr>
                </a:solidFill>
                <a:latin typeface="+mj-lt"/>
              </a:rPr>
              <a:t>Ending -  </a:t>
            </a:r>
            <a:r>
              <a:rPr lang="en-US" sz="2800" b="1" cap="none" dirty="0" err="1">
                <a:solidFill>
                  <a:srgbClr val="FF0000"/>
                </a:solidFill>
                <a:latin typeface="+mj-lt"/>
              </a:rPr>
              <a:t>Summarising</a:t>
            </a:r>
            <a:r>
              <a:rPr lang="en-US" sz="2800" b="1" cap="none" dirty="0">
                <a:solidFill>
                  <a:srgbClr val="FF0000"/>
                </a:solidFill>
                <a:latin typeface="+mj-lt"/>
              </a:rPr>
              <a:t> </a:t>
            </a:r>
            <a:br>
              <a:rPr lang="en-US" sz="3700" b="1" cap="none" dirty="0">
                <a:solidFill>
                  <a:schemeClr val="tx1">
                    <a:lumMod val="85000"/>
                    <a:lumOff val="15000"/>
                  </a:schemeClr>
                </a:solidFill>
                <a:latin typeface="+mj-lt"/>
              </a:rPr>
            </a:br>
            <a:endParaRPr lang="en-US" sz="3700" b="1" cap="none" dirty="0">
              <a:solidFill>
                <a:schemeClr val="tx1">
                  <a:lumMod val="85000"/>
                  <a:lumOff val="15000"/>
                </a:schemeClr>
              </a:solidFill>
              <a:latin typeface="+mj-lt"/>
            </a:endParaRPr>
          </a:p>
        </p:txBody>
      </p:sp>
      <p:sp>
        <p:nvSpPr>
          <p:cNvPr id="120" name="Rectangle 119">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2" name="Rectangle 121">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7" name="Picture 6" descr="A logo of two people&#10;&#10;Description automatically generated">
            <a:extLst>
              <a:ext uri="{FF2B5EF4-FFF2-40B4-BE49-F238E27FC236}">
                <a16:creationId xmlns:a16="http://schemas.microsoft.com/office/drawing/2014/main" id="{0FDFEA13-1A27-77CD-81BB-5242A508360F}"/>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204017" y="1779990"/>
            <a:ext cx="4414438" cy="3310828"/>
          </a:xfrm>
          <a:prstGeom prst="rect">
            <a:avLst/>
          </a:prstGeom>
        </p:spPr>
      </p:pic>
    </p:spTree>
    <p:extLst>
      <p:ext uri="{BB962C8B-B14F-4D97-AF65-F5344CB8AC3E}">
        <p14:creationId xmlns:p14="http://schemas.microsoft.com/office/powerpoint/2010/main" val="243572924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80C184-C7AA-6B3A-5592-8EF8E9CAD821}"/>
              </a:ext>
            </a:extLst>
          </p:cNvPr>
          <p:cNvSpPr>
            <a:spLocks noGrp="1"/>
          </p:cNvSpPr>
          <p:nvPr>
            <p:ph type="title"/>
          </p:nvPr>
        </p:nvSpPr>
        <p:spPr>
          <a:xfrm>
            <a:off x="6579450" y="727626"/>
            <a:ext cx="4957553" cy="4998375"/>
          </a:xfrm>
        </p:spPr>
        <p:txBody>
          <a:bodyPr>
            <a:normAutofit fontScale="90000"/>
          </a:bodyPr>
          <a:lstStyle/>
          <a:p>
            <a:br>
              <a:rPr lang="en-GB" dirty="0"/>
            </a:br>
            <a:br>
              <a:rPr lang="en-GB" dirty="0"/>
            </a:br>
            <a:br>
              <a:rPr lang="en-GB" dirty="0"/>
            </a:br>
            <a:r>
              <a:rPr lang="en-GB" dirty="0"/>
              <a:t>Skills Practice </a:t>
            </a:r>
            <a:br>
              <a:rPr lang="en-GB" dirty="0"/>
            </a:br>
            <a:br>
              <a:rPr lang="en-GB" dirty="0"/>
            </a:br>
            <a:r>
              <a:rPr lang="en-GB" b="1" dirty="0"/>
              <a:t>Triad - Groups</a:t>
            </a:r>
            <a:br>
              <a:rPr lang="en-GB" dirty="0"/>
            </a:br>
            <a:br>
              <a:rPr lang="en-GB" dirty="0"/>
            </a:br>
            <a:br>
              <a:rPr lang="en-GB" dirty="0"/>
            </a:br>
            <a:br>
              <a:rPr lang="en-GB" dirty="0"/>
            </a:br>
            <a:br>
              <a:rPr lang="en-GB" dirty="0"/>
            </a:br>
            <a:endParaRPr lang="en-GB" dirty="0"/>
          </a:p>
        </p:txBody>
      </p:sp>
      <p:sp>
        <p:nvSpPr>
          <p:cNvPr id="10" name="Rectangle 9">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7" name="Graphic 6" descr="Head with Gears">
            <a:extLst>
              <a:ext uri="{FF2B5EF4-FFF2-40B4-BE49-F238E27FC236}">
                <a16:creationId xmlns:a16="http://schemas.microsoft.com/office/drawing/2014/main" id="{0A2FCB16-0595-76ED-2B7C-773E57A8F67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204017" y="1228185"/>
            <a:ext cx="4414438" cy="4414438"/>
          </a:xfrm>
          <a:prstGeom prst="rect">
            <a:avLst/>
          </a:prstGeom>
        </p:spPr>
      </p:pic>
    </p:spTree>
    <p:extLst>
      <p:ext uri="{BB962C8B-B14F-4D97-AF65-F5344CB8AC3E}">
        <p14:creationId xmlns:p14="http://schemas.microsoft.com/office/powerpoint/2010/main" val="158910678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E31D0D-A0EE-B07C-0A21-4D316347710A}"/>
              </a:ext>
            </a:extLst>
          </p:cNvPr>
          <p:cNvSpPr>
            <a:spLocks noGrp="1"/>
          </p:cNvSpPr>
          <p:nvPr>
            <p:ph type="title"/>
          </p:nvPr>
        </p:nvSpPr>
        <p:spPr>
          <a:xfrm>
            <a:off x="6579450" y="727627"/>
            <a:ext cx="4957553" cy="1645920"/>
          </a:xfrm>
        </p:spPr>
        <p:txBody>
          <a:bodyPr>
            <a:normAutofit/>
          </a:bodyPr>
          <a:lstStyle/>
          <a:p>
            <a:r>
              <a:rPr lang="en-GB" sz="3400"/>
              <a:t>Observations/Closing Round</a:t>
            </a:r>
          </a:p>
        </p:txBody>
      </p:sp>
      <p:sp>
        <p:nvSpPr>
          <p:cNvPr id="10" name="Rectangle 9">
            <a:extLst>
              <a:ext uri="{FF2B5EF4-FFF2-40B4-BE49-F238E27FC236}">
                <a16:creationId xmlns:a16="http://schemas.microsoft.com/office/drawing/2014/main" id="{CD000060-D06D-4A48-BD8E-978966CCA7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654" y="727628"/>
            <a:ext cx="5367164" cy="5415552"/>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txBody>
          <a:bodyPr/>
          <a:lstStyle/>
          <a:p>
            <a:endParaRPr lang="en-GB"/>
          </a:p>
        </p:txBody>
      </p:sp>
      <p:sp>
        <p:nvSpPr>
          <p:cNvPr id="12" name="Rectangle 11">
            <a:extLst>
              <a:ext uri="{FF2B5EF4-FFF2-40B4-BE49-F238E27FC236}">
                <a16:creationId xmlns:a16="http://schemas.microsoft.com/office/drawing/2014/main" id="{DE4E5113-B3D0-40F8-9F39-B2C2BF92A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3978" y="886862"/>
            <a:ext cx="5054517" cy="5097085"/>
          </a:xfrm>
          <a:prstGeom prst="rect">
            <a:avLst/>
          </a:prstGeom>
          <a:noFill/>
          <a:ln w="6350" cap="sq" cmpd="sng" algn="ctr">
            <a:solidFill>
              <a:schemeClr val="tx1">
                <a:lumMod val="75000"/>
                <a:lumOff val="25000"/>
              </a:schemeClr>
            </a:solidFill>
            <a:prstDash val="solid"/>
            <a:miter lim="800000"/>
          </a:ln>
          <a:effectLst/>
        </p:spPr>
        <p:txBody>
          <a:bodyPr/>
          <a:lstStyle/>
          <a:p>
            <a:endParaRPr lang="en-GB"/>
          </a:p>
        </p:txBody>
      </p:sp>
      <p:pic>
        <p:nvPicPr>
          <p:cNvPr id="7" name="Graphic 6" descr="Questions">
            <a:extLst>
              <a:ext uri="{FF2B5EF4-FFF2-40B4-BE49-F238E27FC236}">
                <a16:creationId xmlns:a16="http://schemas.microsoft.com/office/drawing/2014/main" id="{84FDEC45-39D0-01C4-CBFE-EF3F797A303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04017" y="1228185"/>
            <a:ext cx="4414438" cy="4414438"/>
          </a:xfrm>
          <a:prstGeom prst="rect">
            <a:avLst/>
          </a:prstGeom>
        </p:spPr>
      </p:pic>
    </p:spTree>
    <p:extLst>
      <p:ext uri="{BB962C8B-B14F-4D97-AF65-F5344CB8AC3E}">
        <p14:creationId xmlns:p14="http://schemas.microsoft.com/office/powerpoint/2010/main" val="1467256169"/>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700" row="4">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381CF805-3B31-4459-975B-CA3F910B04AC}">
  <we:reference id="3e0fcce7-415c-4081-926c-b4e449c650e4" version="1.1.0.2" store="EXCatalog" storeType="EXCatalog"/>
  <we:alternateReferences>
    <we:reference id="WA200004709" version="1.1.0.2" store="en-GB" storeType="OMEX"/>
  </we:alternateReferences>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emplate>TM03457510[[fn=Savon]]</Template>
  <TotalTime>0</TotalTime>
  <Words>390</Words>
  <Application>Microsoft Office PowerPoint</Application>
  <PresentationFormat>Widescreen</PresentationFormat>
  <Paragraphs>56</Paragraphs>
  <Slides>12</Slides>
  <Notes>6</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Calibri</vt:lpstr>
      <vt:lpstr>Century Gothic</vt:lpstr>
      <vt:lpstr>Garamond</vt:lpstr>
      <vt:lpstr>Sagona ExtraLight</vt:lpstr>
      <vt:lpstr>Speak Pro</vt:lpstr>
      <vt:lpstr>Savon</vt:lpstr>
      <vt:lpstr>Introduction to Counselling Skills </vt:lpstr>
      <vt:lpstr>Aims </vt:lpstr>
      <vt:lpstr>Gibb’s reflective Cycle</vt:lpstr>
      <vt:lpstr>PowerPoint Presentation</vt:lpstr>
      <vt:lpstr>How do you feel about silence?</vt:lpstr>
      <vt:lpstr>Silence</vt:lpstr>
      <vt:lpstr>Silence</vt:lpstr>
      <vt:lpstr>Silence</vt:lpstr>
      <vt:lpstr>Cultural considerations</vt:lpstr>
      <vt:lpstr>Beginning – Contract  Middle – Dialogue   Ending -  Summarising  </vt:lpstr>
      <vt:lpstr>   Skills Practice   Triad - Groups     </vt:lpstr>
      <vt:lpstr>Observations/Closing Round</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2021-02-27T15:28:36Z</dcterms:created>
  <dcterms:modified xsi:type="dcterms:W3CDTF">2024-03-11T10:05:51Z</dcterms:modified>
</cp:coreProperties>
</file>