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9" r:id="rId2"/>
    <p:sldId id="256" r:id="rId3"/>
    <p:sldId id="257" r:id="rId4"/>
    <p:sldId id="260" r:id="rId5"/>
    <p:sldId id="261"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B02144-9609-4635-B473-6A51E9A675B9}" v="471" dt="2021-12-03T10:55:13.437"/>
    <p1510:client id="{6CF6EACA-B709-1915-D54F-F87CEFB3F831}" v="911" dt="2021-12-03T12:09:05.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ce Nankya Kiwanuka (1920908)" userId="S::1920908@student.uwtsd.ac.uk::85b91daf-d2a1-4246-a43d-8278d00c10bb" providerId="AD" clId="Web-{34B02144-9609-4635-B473-6A51E9A675B9}"/>
    <pc:docChg chg="addSld delSld modSld sldOrd addMainMaster delMainMaster">
      <pc:chgData name="Grace Nankya Kiwanuka (1920908)" userId="S::1920908@student.uwtsd.ac.uk::85b91daf-d2a1-4246-a43d-8278d00c10bb" providerId="AD" clId="Web-{34B02144-9609-4635-B473-6A51E9A675B9}" dt="2021-12-03T10:55:13.437" v="451" actId="1076"/>
      <pc:docMkLst>
        <pc:docMk/>
      </pc:docMkLst>
      <pc:sldChg chg="addSp delSp modSp mod setBg modClrScheme addAnim chgLayout">
        <pc:chgData name="Grace Nankya Kiwanuka (1920908)" userId="S::1920908@student.uwtsd.ac.uk::85b91daf-d2a1-4246-a43d-8278d00c10bb" providerId="AD" clId="Web-{34B02144-9609-4635-B473-6A51E9A675B9}" dt="2021-12-03T10:45:12.323" v="429"/>
        <pc:sldMkLst>
          <pc:docMk/>
          <pc:sldMk cId="109857222" sldId="256"/>
        </pc:sldMkLst>
        <pc:spChg chg="mod">
          <ac:chgData name="Grace Nankya Kiwanuka (1920908)" userId="S::1920908@student.uwtsd.ac.uk::85b91daf-d2a1-4246-a43d-8278d00c10bb" providerId="AD" clId="Web-{34B02144-9609-4635-B473-6A51E9A675B9}" dt="2021-12-03T10:45:12.323" v="429"/>
          <ac:spMkLst>
            <pc:docMk/>
            <pc:sldMk cId="109857222" sldId="256"/>
            <ac:spMk id="2" creationId="{00000000-0000-0000-0000-000000000000}"/>
          </ac:spMkLst>
        </pc:spChg>
        <pc:spChg chg="mod">
          <ac:chgData name="Grace Nankya Kiwanuka (1920908)" userId="S::1920908@student.uwtsd.ac.uk::85b91daf-d2a1-4246-a43d-8278d00c10bb" providerId="AD" clId="Web-{34B02144-9609-4635-B473-6A51E9A675B9}" dt="2021-12-03T10:45:12.323" v="429"/>
          <ac:spMkLst>
            <pc:docMk/>
            <pc:sldMk cId="109857222" sldId="256"/>
            <ac:spMk id="3" creationId="{00000000-0000-0000-0000-000000000000}"/>
          </ac:spMkLst>
        </pc:spChg>
        <pc:spChg chg="add del">
          <ac:chgData name="Grace Nankya Kiwanuka (1920908)" userId="S::1920908@student.uwtsd.ac.uk::85b91daf-d2a1-4246-a43d-8278d00c10bb" providerId="AD" clId="Web-{34B02144-9609-4635-B473-6A51E9A675B9}" dt="2021-12-03T10:38:11.732" v="398"/>
          <ac:spMkLst>
            <pc:docMk/>
            <pc:sldMk cId="109857222" sldId="256"/>
            <ac:spMk id="9" creationId="{B6D694DB-A3FC-4F14-A225-17BEBA4416DA}"/>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22" creationId="{EA7E347D-B32A-4759-B7FF-FD25A9AEE645}"/>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24" creationId="{681F9FCB-1E38-43E9-8567-6292F4842051}"/>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26" creationId="{ED029D64-BBDD-43FA-92CF-C6BF515141E0}"/>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28" creationId="{DF862680-7FF3-4F94-B3EC-A17BECACFD1D}"/>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30" creationId="{E579D572-0B2B-49CD-A3A7-BE6B3FD44C47}"/>
          </ac:spMkLst>
        </pc:spChg>
        <pc:spChg chg="add">
          <ac:chgData name="Grace Nankya Kiwanuka (1920908)" userId="S::1920908@student.uwtsd.ac.uk::85b91daf-d2a1-4246-a43d-8278d00c10bb" providerId="AD" clId="Web-{34B02144-9609-4635-B473-6A51E9A675B9}" dt="2021-12-03T10:45:12.323" v="429"/>
          <ac:spMkLst>
            <pc:docMk/>
            <pc:sldMk cId="109857222" sldId="256"/>
            <ac:spMk id="42" creationId="{B6D694DB-A3FC-4F14-A225-17BEBA4416DA}"/>
          </ac:spMkLst>
        </pc:spChg>
        <pc:spChg chg="add">
          <ac:chgData name="Grace Nankya Kiwanuka (1920908)" userId="S::1920908@student.uwtsd.ac.uk::85b91daf-d2a1-4246-a43d-8278d00c10bb" providerId="AD" clId="Web-{34B02144-9609-4635-B473-6A51E9A675B9}" dt="2021-12-03T10:45:12.323" v="429"/>
          <ac:spMkLst>
            <pc:docMk/>
            <pc:sldMk cId="109857222" sldId="256"/>
            <ac:spMk id="44" creationId="{2F45987A-3A2E-45FE-947D-464BBA890C71}"/>
          </ac:spMkLst>
        </pc:spChg>
        <pc:grpChg chg="add del">
          <ac:chgData name="Grace Nankya Kiwanuka (1920908)" userId="S::1920908@student.uwtsd.ac.uk::85b91daf-d2a1-4246-a43d-8278d00c10bb" providerId="AD" clId="Web-{34B02144-9609-4635-B473-6A51E9A675B9}" dt="2021-12-03T10:38:11.732" v="398"/>
          <ac:grpSpMkLst>
            <pc:docMk/>
            <pc:sldMk cId="109857222" sldId="256"/>
            <ac:grpSpMk id="11" creationId="{D4433877-8295-4A0D-94F7-BFD8A63360E4}"/>
          </ac:grpSpMkLst>
        </pc:grpChg>
        <pc:grpChg chg="add del">
          <ac:chgData name="Grace Nankya Kiwanuka (1920908)" userId="S::1920908@student.uwtsd.ac.uk::85b91daf-d2a1-4246-a43d-8278d00c10bb" providerId="AD" clId="Web-{34B02144-9609-4635-B473-6A51E9A675B9}" dt="2021-12-03T10:45:12.323" v="429"/>
          <ac:grpSpMkLst>
            <pc:docMk/>
            <pc:sldMk cId="109857222" sldId="256"/>
            <ac:grpSpMk id="32" creationId="{85615CD2-01A9-44A9-8364-A8B932AF1817}"/>
          </ac:grpSpMkLst>
        </pc:grpChg>
        <pc:picChg chg="add mod">
          <ac:chgData name="Grace Nankya Kiwanuka (1920908)" userId="S::1920908@student.uwtsd.ac.uk::85b91daf-d2a1-4246-a43d-8278d00c10bb" providerId="AD" clId="Web-{34B02144-9609-4635-B473-6A51E9A675B9}" dt="2021-12-03T10:45:12.323" v="429"/>
          <ac:picMkLst>
            <pc:docMk/>
            <pc:sldMk cId="109857222" sldId="256"/>
            <ac:picMk id="4" creationId="{AE50FE3E-B7FB-4E41-B8A5-46E358ECF66E}"/>
          </ac:picMkLst>
        </pc:picChg>
      </pc:sldChg>
      <pc:sldChg chg="addSp modSp new mod setBg">
        <pc:chgData name="Grace Nankya Kiwanuka (1920908)" userId="S::1920908@student.uwtsd.ac.uk::85b91daf-d2a1-4246-a43d-8278d00c10bb" providerId="AD" clId="Web-{34B02144-9609-4635-B473-6A51E9A675B9}" dt="2021-12-03T10:42:40.537" v="422"/>
        <pc:sldMkLst>
          <pc:docMk/>
          <pc:sldMk cId="1126477252" sldId="257"/>
        </pc:sldMkLst>
        <pc:spChg chg="mod">
          <ac:chgData name="Grace Nankya Kiwanuka (1920908)" userId="S::1920908@student.uwtsd.ac.uk::85b91daf-d2a1-4246-a43d-8278d00c10bb" providerId="AD" clId="Web-{34B02144-9609-4635-B473-6A51E9A675B9}" dt="2021-12-03T10:42:40.537" v="422"/>
          <ac:spMkLst>
            <pc:docMk/>
            <pc:sldMk cId="1126477252" sldId="257"/>
            <ac:spMk id="2" creationId="{F2FDB0DC-4BD6-46E7-80DC-93EAAB91705C}"/>
          </ac:spMkLst>
        </pc:spChg>
        <pc:spChg chg="mod">
          <ac:chgData name="Grace Nankya Kiwanuka (1920908)" userId="S::1920908@student.uwtsd.ac.uk::85b91daf-d2a1-4246-a43d-8278d00c10bb" providerId="AD" clId="Web-{34B02144-9609-4635-B473-6A51E9A675B9}" dt="2021-12-03T10:42:40.537" v="422"/>
          <ac:spMkLst>
            <pc:docMk/>
            <pc:sldMk cId="1126477252" sldId="257"/>
            <ac:spMk id="3" creationId="{C4886036-9B95-4C7E-9DBC-544B72A62896}"/>
          </ac:spMkLst>
        </pc:spChg>
        <pc:spChg chg="add mod ord">
          <ac:chgData name="Grace Nankya Kiwanuka (1920908)" userId="S::1920908@student.uwtsd.ac.uk::85b91daf-d2a1-4246-a43d-8278d00c10bb" providerId="AD" clId="Web-{34B02144-9609-4635-B473-6A51E9A675B9}" dt="2021-12-03T10:42:40.537" v="422"/>
          <ac:spMkLst>
            <pc:docMk/>
            <pc:sldMk cId="1126477252" sldId="257"/>
            <ac:spMk id="4" creationId="{052ABA2E-C5F2-47BB-A8B6-EB744B206A13}"/>
          </ac:spMkLst>
        </pc:spChg>
        <pc:spChg chg="add">
          <ac:chgData name="Grace Nankya Kiwanuka (1920908)" userId="S::1920908@student.uwtsd.ac.uk::85b91daf-d2a1-4246-a43d-8278d00c10bb" providerId="AD" clId="Web-{34B02144-9609-4635-B473-6A51E9A675B9}" dt="2021-12-03T10:42:40.537" v="422"/>
          <ac:spMkLst>
            <pc:docMk/>
            <pc:sldMk cId="1126477252" sldId="257"/>
            <ac:spMk id="10" creationId="{FAFB3478-4AEC-431E-93B2-1593839C16DA}"/>
          </ac:spMkLst>
        </pc:spChg>
        <pc:spChg chg="add">
          <ac:chgData name="Grace Nankya Kiwanuka (1920908)" userId="S::1920908@student.uwtsd.ac.uk::85b91daf-d2a1-4246-a43d-8278d00c10bb" providerId="AD" clId="Web-{34B02144-9609-4635-B473-6A51E9A675B9}" dt="2021-12-03T10:42:40.537" v="422"/>
          <ac:spMkLst>
            <pc:docMk/>
            <pc:sldMk cId="1126477252" sldId="257"/>
            <ac:spMk id="12" creationId="{E0F166C3-D45F-4A92-A291-15B874AD1A56}"/>
          </ac:spMkLst>
        </pc:spChg>
        <pc:spChg chg="add">
          <ac:chgData name="Grace Nankya Kiwanuka (1920908)" userId="S::1920908@student.uwtsd.ac.uk::85b91daf-d2a1-4246-a43d-8278d00c10bb" providerId="AD" clId="Web-{34B02144-9609-4635-B473-6A51E9A675B9}" dt="2021-12-03T10:42:40.537" v="422"/>
          <ac:spMkLst>
            <pc:docMk/>
            <pc:sldMk cId="1126477252" sldId="257"/>
            <ac:spMk id="22" creationId="{1A4066CF-83FA-4BF2-8618-AD3CF2DCEE2D}"/>
          </ac:spMkLst>
        </pc:spChg>
        <pc:grpChg chg="add">
          <ac:chgData name="Grace Nankya Kiwanuka (1920908)" userId="S::1920908@student.uwtsd.ac.uk::85b91daf-d2a1-4246-a43d-8278d00c10bb" providerId="AD" clId="Web-{34B02144-9609-4635-B473-6A51E9A675B9}" dt="2021-12-03T10:42:40.537" v="422"/>
          <ac:grpSpMkLst>
            <pc:docMk/>
            <pc:sldMk cId="1126477252" sldId="257"/>
            <ac:grpSpMk id="14" creationId="{D46CEC91-770B-42C4-A145-1B46A53147AF}"/>
          </ac:grpSpMkLst>
        </pc:grpChg>
        <pc:picChg chg="add mod">
          <ac:chgData name="Grace Nankya Kiwanuka (1920908)" userId="S::1920908@student.uwtsd.ac.uk::85b91daf-d2a1-4246-a43d-8278d00c10bb" providerId="AD" clId="Web-{34B02144-9609-4635-B473-6A51E9A675B9}" dt="2021-12-03T10:42:40.537" v="422"/>
          <ac:picMkLst>
            <pc:docMk/>
            <pc:sldMk cId="1126477252" sldId="257"/>
            <ac:picMk id="5" creationId="{067DBCBC-0AC9-4C6A-B683-1E9A5D32B481}"/>
          </ac:picMkLst>
        </pc:picChg>
      </pc:sldChg>
      <pc:sldChg chg="new del ord">
        <pc:chgData name="Grace Nankya Kiwanuka (1920908)" userId="S::1920908@student.uwtsd.ac.uk::85b91daf-d2a1-4246-a43d-8278d00c10bb" providerId="AD" clId="Web-{34B02144-9609-4635-B473-6A51E9A675B9}" dt="2021-12-03T10:08:38.096" v="124"/>
        <pc:sldMkLst>
          <pc:docMk/>
          <pc:sldMk cId="966109671" sldId="258"/>
        </pc:sldMkLst>
      </pc:sldChg>
      <pc:sldChg chg="addSp modSp new">
        <pc:chgData name="Grace Nankya Kiwanuka (1920908)" userId="S::1920908@student.uwtsd.ac.uk::85b91daf-d2a1-4246-a43d-8278d00c10bb" providerId="AD" clId="Web-{34B02144-9609-4635-B473-6A51E9A675B9}" dt="2021-12-03T10:10:32.459" v="144"/>
        <pc:sldMkLst>
          <pc:docMk/>
          <pc:sldMk cId="1808674748" sldId="259"/>
        </pc:sldMkLst>
        <pc:spChg chg="add mod">
          <ac:chgData name="Grace Nankya Kiwanuka (1920908)" userId="S::1920908@student.uwtsd.ac.uk::85b91daf-d2a1-4246-a43d-8278d00c10bb" providerId="AD" clId="Web-{34B02144-9609-4635-B473-6A51E9A675B9}" dt="2021-12-03T10:10:32.459" v="144"/>
          <ac:spMkLst>
            <pc:docMk/>
            <pc:sldMk cId="1808674748" sldId="259"/>
            <ac:spMk id="2" creationId="{F632A1BB-3F1B-4DEB-8042-981E883F4A1E}"/>
          </ac:spMkLst>
        </pc:spChg>
      </pc:sldChg>
      <pc:sldChg chg="new del">
        <pc:chgData name="Grace Nankya Kiwanuka (1920908)" userId="S::1920908@student.uwtsd.ac.uk::85b91daf-d2a1-4246-a43d-8278d00c10bb" providerId="AD" clId="Web-{34B02144-9609-4635-B473-6A51E9A675B9}" dt="2021-12-03T10:08:20.768" v="122"/>
        <pc:sldMkLst>
          <pc:docMk/>
          <pc:sldMk cId="3157291508" sldId="259"/>
        </pc:sldMkLst>
      </pc:sldChg>
      <pc:sldChg chg="addSp delSp modSp new add del mod setBg">
        <pc:chgData name="Grace Nankya Kiwanuka (1920908)" userId="S::1920908@student.uwtsd.ac.uk::85b91daf-d2a1-4246-a43d-8278d00c10bb" providerId="AD" clId="Web-{34B02144-9609-4635-B473-6A51E9A675B9}" dt="2021-12-03T10:47:08.890" v="442"/>
        <pc:sldMkLst>
          <pc:docMk/>
          <pc:sldMk cId="659113558" sldId="260"/>
        </pc:sldMkLst>
        <pc:spChg chg="mod">
          <ac:chgData name="Grace Nankya Kiwanuka (1920908)" userId="S::1920908@student.uwtsd.ac.uk::85b91daf-d2a1-4246-a43d-8278d00c10bb" providerId="AD" clId="Web-{34B02144-9609-4635-B473-6A51E9A675B9}" dt="2021-12-03T10:43:23.507" v="423"/>
          <ac:spMkLst>
            <pc:docMk/>
            <pc:sldMk cId="659113558" sldId="260"/>
            <ac:spMk id="2" creationId="{55A882AB-D6F7-4D2C-9614-823262987B9D}"/>
          </ac:spMkLst>
        </pc:spChg>
        <pc:spChg chg="del mod">
          <ac:chgData name="Grace Nankya Kiwanuka (1920908)" userId="S::1920908@student.uwtsd.ac.uk::85b91daf-d2a1-4246-a43d-8278d00c10bb" providerId="AD" clId="Web-{34B02144-9609-4635-B473-6A51E9A675B9}" dt="2021-12-03T10:43:23.507" v="423"/>
          <ac:spMkLst>
            <pc:docMk/>
            <pc:sldMk cId="659113558" sldId="260"/>
            <ac:spMk id="3" creationId="{BBC7BFE7-CBA0-43DD-8571-9A26460F1CAA}"/>
          </ac:spMkLst>
        </pc:spChg>
        <pc:spChg chg="add">
          <ac:chgData name="Grace Nankya Kiwanuka (1920908)" userId="S::1920908@student.uwtsd.ac.uk::85b91daf-d2a1-4246-a43d-8278d00c10bb" providerId="AD" clId="Web-{34B02144-9609-4635-B473-6A51E9A675B9}" dt="2021-12-03T10:43:23.507" v="423"/>
          <ac:spMkLst>
            <pc:docMk/>
            <pc:sldMk cId="659113558" sldId="260"/>
            <ac:spMk id="9" creationId="{471A3572-4543-4883-A749-0458CD8700C2}"/>
          </ac:spMkLst>
        </pc:spChg>
        <pc:spChg chg="add">
          <ac:chgData name="Grace Nankya Kiwanuka (1920908)" userId="S::1920908@student.uwtsd.ac.uk::85b91daf-d2a1-4246-a43d-8278d00c10bb" providerId="AD" clId="Web-{34B02144-9609-4635-B473-6A51E9A675B9}" dt="2021-12-03T10:43:23.507" v="423"/>
          <ac:spMkLst>
            <pc:docMk/>
            <pc:sldMk cId="659113558" sldId="260"/>
            <ac:spMk id="11" creationId="{4036AB30-180B-4ED5-A38B-175705419281}"/>
          </ac:spMkLst>
        </pc:spChg>
        <pc:spChg chg="add">
          <ac:chgData name="Grace Nankya Kiwanuka (1920908)" userId="S::1920908@student.uwtsd.ac.uk::85b91daf-d2a1-4246-a43d-8278d00c10bb" providerId="AD" clId="Web-{34B02144-9609-4635-B473-6A51E9A675B9}" dt="2021-12-03T10:43:23.507" v="423"/>
          <ac:spMkLst>
            <pc:docMk/>
            <pc:sldMk cId="659113558" sldId="260"/>
            <ac:spMk id="13" creationId="{E00BDB36-26F9-4870-887D-DBEBE42ADE54}"/>
          </ac:spMkLst>
        </pc:spChg>
        <pc:spChg chg="add">
          <ac:chgData name="Grace Nankya Kiwanuka (1920908)" userId="S::1920908@student.uwtsd.ac.uk::85b91daf-d2a1-4246-a43d-8278d00c10bb" providerId="AD" clId="Web-{34B02144-9609-4635-B473-6A51E9A675B9}" dt="2021-12-03T10:43:23.507" v="423"/>
          <ac:spMkLst>
            <pc:docMk/>
            <pc:sldMk cId="659113558" sldId="260"/>
            <ac:spMk id="15" creationId="{DC83D935-436B-4F4D-A47B-4FD95E2C1D80}"/>
          </ac:spMkLst>
        </pc:spChg>
        <pc:graphicFrameChg chg="add">
          <ac:chgData name="Grace Nankya Kiwanuka (1920908)" userId="S::1920908@student.uwtsd.ac.uk::85b91daf-d2a1-4246-a43d-8278d00c10bb" providerId="AD" clId="Web-{34B02144-9609-4635-B473-6A51E9A675B9}" dt="2021-12-03T10:43:23.507" v="423"/>
          <ac:graphicFrameMkLst>
            <pc:docMk/>
            <pc:sldMk cId="659113558" sldId="260"/>
            <ac:graphicFrameMk id="5" creationId="{8C4662B5-7163-4194-BAB1-F2CCC9228544}"/>
          </ac:graphicFrameMkLst>
        </pc:graphicFrameChg>
      </pc:sldChg>
      <pc:sldChg chg="new del">
        <pc:chgData name="Grace Nankya Kiwanuka (1920908)" userId="S::1920908@student.uwtsd.ac.uk::85b91daf-d2a1-4246-a43d-8278d00c10bb" providerId="AD" clId="Web-{34B02144-9609-4635-B473-6A51E9A675B9}" dt="2021-12-03T10:22:17.420" v="236"/>
        <pc:sldMkLst>
          <pc:docMk/>
          <pc:sldMk cId="1017160282" sldId="260"/>
        </pc:sldMkLst>
      </pc:sldChg>
      <pc:sldChg chg="add del replId">
        <pc:chgData name="Grace Nankya Kiwanuka (1920908)" userId="S::1920908@student.uwtsd.ac.uk::85b91daf-d2a1-4246-a43d-8278d00c10bb" providerId="AD" clId="Web-{34B02144-9609-4635-B473-6A51E9A675B9}" dt="2021-12-03T10:08:18.846" v="121"/>
        <pc:sldMkLst>
          <pc:docMk/>
          <pc:sldMk cId="4126423920" sldId="260"/>
        </pc:sldMkLst>
      </pc:sldChg>
      <pc:sldChg chg="addSp modSp new">
        <pc:chgData name="Grace Nankya Kiwanuka (1920908)" userId="S::1920908@student.uwtsd.ac.uk::85b91daf-d2a1-4246-a43d-8278d00c10bb" providerId="AD" clId="Web-{34B02144-9609-4635-B473-6A51E9A675B9}" dt="2021-12-03T10:55:13.437" v="451" actId="1076"/>
        <pc:sldMkLst>
          <pc:docMk/>
          <pc:sldMk cId="101809217" sldId="261"/>
        </pc:sldMkLst>
        <pc:spChg chg="mod">
          <ac:chgData name="Grace Nankya Kiwanuka (1920908)" userId="S::1920908@student.uwtsd.ac.uk::85b91daf-d2a1-4246-a43d-8278d00c10bb" providerId="AD" clId="Web-{34B02144-9609-4635-B473-6A51E9A675B9}" dt="2021-12-03T10:47:26.828" v="446" actId="20577"/>
          <ac:spMkLst>
            <pc:docMk/>
            <pc:sldMk cId="101809217" sldId="261"/>
            <ac:spMk id="2" creationId="{73A5BBD8-2F11-4563-8267-5A3C513FE6F7}"/>
          </ac:spMkLst>
        </pc:spChg>
        <pc:spChg chg="mod">
          <ac:chgData name="Grace Nankya Kiwanuka (1920908)" userId="S::1920908@student.uwtsd.ac.uk::85b91daf-d2a1-4246-a43d-8278d00c10bb" providerId="AD" clId="Web-{34B02144-9609-4635-B473-6A51E9A675B9}" dt="2021-12-03T10:55:13.437" v="451" actId="1076"/>
          <ac:spMkLst>
            <pc:docMk/>
            <pc:sldMk cId="101809217" sldId="261"/>
            <ac:spMk id="3" creationId="{73366B27-B9D2-41FF-BFCC-F74A0A8127DD}"/>
          </ac:spMkLst>
        </pc:spChg>
        <pc:spChg chg="add">
          <ac:chgData name="Grace Nankya Kiwanuka (1920908)" userId="S::1920908@student.uwtsd.ac.uk::85b91daf-d2a1-4246-a43d-8278d00c10bb" providerId="AD" clId="Web-{34B02144-9609-4635-B473-6A51E9A675B9}" dt="2021-12-03T10:55:07.077" v="450"/>
          <ac:spMkLst>
            <pc:docMk/>
            <pc:sldMk cId="101809217" sldId="261"/>
            <ac:spMk id="4" creationId="{A6DC81DE-0ABE-4E97-9D07-37A644D99D12}"/>
          </ac:spMkLst>
        </pc:spChg>
      </pc:sldChg>
      <pc:sldChg chg="new del">
        <pc:chgData name="Grace Nankya Kiwanuka (1920908)" userId="S::1920908@student.uwtsd.ac.uk::85b91daf-d2a1-4246-a43d-8278d00c10bb" providerId="AD" clId="Web-{34B02144-9609-4635-B473-6A51E9A675B9}" dt="2021-12-03T10:22:23.404" v="237"/>
        <pc:sldMkLst>
          <pc:docMk/>
          <pc:sldMk cId="544878575" sldId="261"/>
        </pc:sldMkLst>
      </pc:sldChg>
      <pc:sldChg chg="new del">
        <pc:chgData name="Grace Nankya Kiwanuka (1920908)" userId="S::1920908@student.uwtsd.ac.uk::85b91daf-d2a1-4246-a43d-8278d00c10bb" providerId="AD" clId="Web-{34B02144-9609-4635-B473-6A51E9A675B9}" dt="2021-12-03T10:46:45.701" v="439"/>
        <pc:sldMkLst>
          <pc:docMk/>
          <pc:sldMk cId="3663322120" sldId="261"/>
        </pc:sldMkLst>
      </pc:sldChg>
      <pc:sldChg chg="addSp delSp modSp new del mod setBg">
        <pc:chgData name="Grace Nankya Kiwanuka (1920908)" userId="S::1920908@student.uwtsd.ac.uk::85b91daf-d2a1-4246-a43d-8278d00c10bb" providerId="AD" clId="Web-{34B02144-9609-4635-B473-6A51E9A675B9}" dt="2021-12-03T10:46:57.702" v="440"/>
        <pc:sldMkLst>
          <pc:docMk/>
          <pc:sldMk cId="4003205405" sldId="262"/>
        </pc:sldMkLst>
        <pc:spChg chg="mod">
          <ac:chgData name="Grace Nankya Kiwanuka (1920908)" userId="S::1920908@student.uwtsd.ac.uk::85b91daf-d2a1-4246-a43d-8278d00c10bb" providerId="AD" clId="Web-{34B02144-9609-4635-B473-6A51E9A675B9}" dt="2021-12-03T10:46:29.623" v="438"/>
          <ac:spMkLst>
            <pc:docMk/>
            <pc:sldMk cId="4003205405" sldId="262"/>
            <ac:spMk id="2" creationId="{3103FE72-67A9-4F87-9988-715D478A44EB}"/>
          </ac:spMkLst>
        </pc:spChg>
        <pc:spChg chg="del">
          <ac:chgData name="Grace Nankya Kiwanuka (1920908)" userId="S::1920908@student.uwtsd.ac.uk::85b91daf-d2a1-4246-a43d-8278d00c10bb" providerId="AD" clId="Web-{34B02144-9609-4635-B473-6A51E9A675B9}" dt="2021-12-03T10:46:29.623" v="438"/>
          <ac:spMkLst>
            <pc:docMk/>
            <pc:sldMk cId="4003205405" sldId="262"/>
            <ac:spMk id="3" creationId="{83F9DBE5-4186-4F07-8099-71DAD92A5E20}"/>
          </ac:spMkLst>
        </pc:spChg>
        <pc:spChg chg="add">
          <ac:chgData name="Grace Nankya Kiwanuka (1920908)" userId="S::1920908@student.uwtsd.ac.uk::85b91daf-d2a1-4246-a43d-8278d00c10bb" providerId="AD" clId="Web-{34B02144-9609-4635-B473-6A51E9A675B9}" dt="2021-12-03T10:46:29.623" v="438"/>
          <ac:spMkLst>
            <pc:docMk/>
            <pc:sldMk cId="4003205405" sldId="262"/>
            <ac:spMk id="9" creationId="{0F358BAA-9C8A-4E17-BAD8-32FD6FFEA730}"/>
          </ac:spMkLst>
        </pc:spChg>
        <pc:spChg chg="add">
          <ac:chgData name="Grace Nankya Kiwanuka (1920908)" userId="S::1920908@student.uwtsd.ac.uk::85b91daf-d2a1-4246-a43d-8278d00c10bb" providerId="AD" clId="Web-{34B02144-9609-4635-B473-6A51E9A675B9}" dt="2021-12-03T10:46:29.623" v="438"/>
          <ac:spMkLst>
            <pc:docMk/>
            <pc:sldMk cId="4003205405" sldId="262"/>
            <ac:spMk id="11" creationId="{4D6F41A4-BEE3-4935-9371-4ADEA67A22F9}"/>
          </ac:spMkLst>
        </pc:spChg>
        <pc:spChg chg="add">
          <ac:chgData name="Grace Nankya Kiwanuka (1920908)" userId="S::1920908@student.uwtsd.ac.uk::85b91daf-d2a1-4246-a43d-8278d00c10bb" providerId="AD" clId="Web-{34B02144-9609-4635-B473-6A51E9A675B9}" dt="2021-12-03T10:46:29.623" v="438"/>
          <ac:spMkLst>
            <pc:docMk/>
            <pc:sldMk cId="4003205405" sldId="262"/>
            <ac:spMk id="20" creationId="{7FE1D329-7CB2-4DF5-B0C0-36DD19EBC66D}"/>
          </ac:spMkLst>
        </pc:spChg>
        <pc:spChg chg="add">
          <ac:chgData name="Grace Nankya Kiwanuka (1920908)" userId="S::1920908@student.uwtsd.ac.uk::85b91daf-d2a1-4246-a43d-8278d00c10bb" providerId="AD" clId="Web-{34B02144-9609-4635-B473-6A51E9A675B9}" dt="2021-12-03T10:46:29.623" v="438"/>
          <ac:spMkLst>
            <pc:docMk/>
            <pc:sldMk cId="4003205405" sldId="262"/>
            <ac:spMk id="22" creationId="{B6D694DB-A3FC-4F14-A225-17BEBA4416DA}"/>
          </ac:spMkLst>
        </pc:spChg>
        <pc:spChg chg="add">
          <ac:chgData name="Grace Nankya Kiwanuka (1920908)" userId="S::1920908@student.uwtsd.ac.uk::85b91daf-d2a1-4246-a43d-8278d00c10bb" providerId="AD" clId="Web-{34B02144-9609-4635-B473-6A51E9A675B9}" dt="2021-12-03T10:46:29.623" v="438"/>
          <ac:spMkLst>
            <pc:docMk/>
            <pc:sldMk cId="4003205405" sldId="262"/>
            <ac:spMk id="24" creationId="{2F45987A-3A2E-45FE-947D-464BBA890C71}"/>
          </ac:spMkLst>
        </pc:spChg>
        <pc:grpChg chg="add">
          <ac:chgData name="Grace Nankya Kiwanuka (1920908)" userId="S::1920908@student.uwtsd.ac.uk::85b91daf-d2a1-4246-a43d-8278d00c10bb" providerId="AD" clId="Web-{34B02144-9609-4635-B473-6A51E9A675B9}" dt="2021-12-03T10:46:29.623" v="438"/>
          <ac:grpSpMkLst>
            <pc:docMk/>
            <pc:sldMk cId="4003205405" sldId="262"/>
            <ac:grpSpMk id="13" creationId="{7726F010-956A-40BC-8A1F-8002DC729B4C}"/>
          </ac:grpSpMkLst>
        </pc:grpChg>
        <pc:picChg chg="add">
          <ac:chgData name="Grace Nankya Kiwanuka (1920908)" userId="S::1920908@student.uwtsd.ac.uk::85b91daf-d2a1-4246-a43d-8278d00c10bb" providerId="AD" clId="Web-{34B02144-9609-4635-B473-6A51E9A675B9}" dt="2021-12-03T10:46:29.623" v="438"/>
          <ac:picMkLst>
            <pc:docMk/>
            <pc:sldMk cId="4003205405" sldId="262"/>
            <ac:picMk id="5" creationId="{07B76EF4-57AF-4F34-AFEC-49C8D0B38DE8}"/>
          </ac:picMkLst>
        </pc:picChg>
      </pc:sldChg>
      <pc:sldMasterChg chg="del delSldLayout">
        <pc:chgData name="Grace Nankya Kiwanuka (1920908)" userId="S::1920908@student.uwtsd.ac.uk::85b91daf-d2a1-4246-a43d-8278d00c10bb" providerId="AD" clId="Web-{34B02144-9609-4635-B473-6A51E9A675B9}" dt="2021-12-03T09:39:26.602" v="43"/>
        <pc:sldMasterMkLst>
          <pc:docMk/>
          <pc:sldMasterMk cId="2460954070" sldId="2147483660"/>
        </pc:sldMasterMkLst>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2385387890" sldId="2147483661"/>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949138452" sldId="2147483662"/>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2591524520" sldId="2147483663"/>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1203092039" sldId="2147483664"/>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733172339" sldId="2147483665"/>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210312558" sldId="2147483666"/>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146388984" sldId="2147483667"/>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171841454" sldId="2147483668"/>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1718958274" sldId="2147483669"/>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2202905451" sldId="2147483670"/>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479445657" sldId="2147483671"/>
          </pc:sldLayoutMkLst>
        </pc:sldLayoutChg>
      </pc:sldMasterChg>
      <pc:sldMasterChg chg="add addSldLayout">
        <pc:chgData name="Grace Nankya Kiwanuka (1920908)" userId="S::1920908@student.uwtsd.ac.uk::85b91daf-d2a1-4246-a43d-8278d00c10bb" providerId="AD" clId="Web-{34B02144-9609-4635-B473-6A51E9A675B9}" dt="2021-12-03T09:39:26.602" v="43"/>
        <pc:sldMasterMkLst>
          <pc:docMk/>
          <pc:sldMasterMk cId="977154021" sldId="2147483685"/>
        </pc:sldMasterMkLst>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4208689276" sldId="2147483674"/>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1077289787" sldId="2147483675"/>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470152056" sldId="2147483676"/>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2737121016" sldId="2147483677"/>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4008569069" sldId="2147483678"/>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239209138" sldId="2147483679"/>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3053028180" sldId="2147483680"/>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219494468" sldId="2147483681"/>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2365801410" sldId="2147483682"/>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3705831641" sldId="2147483683"/>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1411272484" sldId="2147483684"/>
          </pc:sldLayoutMkLst>
        </pc:sldLayoutChg>
      </pc:sldMasterChg>
    </pc:docChg>
  </pc:docChgLst>
  <pc:docChgLst>
    <pc:chgData name="Grace Nankya Kiwanuka (1920908)" userId="S::1920908@student.uwtsd.ac.uk::85b91daf-d2a1-4246-a43d-8278d00c10bb" providerId="AD" clId="Web-{6CF6EACA-B709-1915-D54F-F87CEFB3F831}"/>
    <pc:docChg chg="addSld delSld modSld">
      <pc:chgData name="Grace Nankya Kiwanuka (1920908)" userId="S::1920908@student.uwtsd.ac.uk::85b91daf-d2a1-4246-a43d-8278d00c10bb" providerId="AD" clId="Web-{6CF6EACA-B709-1915-D54F-F87CEFB3F831}" dt="2021-12-03T12:09:05.380" v="1384" actId="20577"/>
      <pc:docMkLst>
        <pc:docMk/>
      </pc:docMkLst>
      <pc:sldChg chg="addSp delSp modSp">
        <pc:chgData name="Grace Nankya Kiwanuka (1920908)" userId="S::1920908@student.uwtsd.ac.uk::85b91daf-d2a1-4246-a43d-8278d00c10bb" providerId="AD" clId="Web-{6CF6EACA-B709-1915-D54F-F87CEFB3F831}" dt="2021-12-03T11:28:36.843" v="1245"/>
        <pc:sldMkLst>
          <pc:docMk/>
          <pc:sldMk cId="109857222" sldId="256"/>
        </pc:sldMkLst>
        <pc:spChg chg="mod">
          <ac:chgData name="Grace Nankya Kiwanuka (1920908)" userId="S::1920908@student.uwtsd.ac.uk::85b91daf-d2a1-4246-a43d-8278d00c10bb" providerId="AD" clId="Web-{6CF6EACA-B709-1915-D54F-F87CEFB3F831}" dt="2021-12-03T11:28:36.843" v="1245"/>
          <ac:spMkLst>
            <pc:docMk/>
            <pc:sldMk cId="109857222" sldId="256"/>
            <ac:spMk id="2" creationId="{00000000-0000-0000-0000-000000000000}"/>
          </ac:spMkLst>
        </pc:spChg>
        <pc:spChg chg="mod">
          <ac:chgData name="Grace Nankya Kiwanuka (1920908)" userId="S::1920908@student.uwtsd.ac.uk::85b91daf-d2a1-4246-a43d-8278d00c10bb" providerId="AD" clId="Web-{6CF6EACA-B709-1915-D54F-F87CEFB3F831}" dt="2021-12-03T11:28:36.843" v="1245"/>
          <ac:spMkLst>
            <pc:docMk/>
            <pc:sldMk cId="109857222" sldId="256"/>
            <ac:spMk id="3" creationId="{00000000-0000-0000-0000-000000000000}"/>
          </ac:spMkLst>
        </pc:spChg>
        <pc:spChg chg="del">
          <ac:chgData name="Grace Nankya Kiwanuka (1920908)" userId="S::1920908@student.uwtsd.ac.uk::85b91daf-d2a1-4246-a43d-8278d00c10bb" providerId="AD" clId="Web-{6CF6EACA-B709-1915-D54F-F87CEFB3F831}" dt="2021-12-03T11:28:36.843" v="1245"/>
          <ac:spMkLst>
            <pc:docMk/>
            <pc:sldMk cId="109857222" sldId="256"/>
            <ac:spMk id="42" creationId="{B6D694DB-A3FC-4F14-A225-17BEBA4416DA}"/>
          </ac:spMkLst>
        </pc:spChg>
        <pc:spChg chg="del">
          <ac:chgData name="Grace Nankya Kiwanuka (1920908)" userId="S::1920908@student.uwtsd.ac.uk::85b91daf-d2a1-4246-a43d-8278d00c10bb" providerId="AD" clId="Web-{6CF6EACA-B709-1915-D54F-F87CEFB3F831}" dt="2021-12-03T11:28:36.843" v="1245"/>
          <ac:spMkLst>
            <pc:docMk/>
            <pc:sldMk cId="109857222" sldId="256"/>
            <ac:spMk id="44" creationId="{2F45987A-3A2E-45FE-947D-464BBA890C71}"/>
          </ac:spMkLst>
        </pc:spChg>
        <pc:spChg chg="add">
          <ac:chgData name="Grace Nankya Kiwanuka (1920908)" userId="S::1920908@student.uwtsd.ac.uk::85b91daf-d2a1-4246-a43d-8278d00c10bb" providerId="AD" clId="Web-{6CF6EACA-B709-1915-D54F-F87CEFB3F831}" dt="2021-12-03T11:28:36.843" v="1245"/>
          <ac:spMkLst>
            <pc:docMk/>
            <pc:sldMk cId="109857222" sldId="256"/>
            <ac:spMk id="49" creationId="{A7971386-B2B0-4A38-8D3B-8CF23AAA610C}"/>
          </ac:spMkLst>
        </pc:spChg>
        <pc:spChg chg="add">
          <ac:chgData name="Grace Nankya Kiwanuka (1920908)" userId="S::1920908@student.uwtsd.ac.uk::85b91daf-d2a1-4246-a43d-8278d00c10bb" providerId="AD" clId="Web-{6CF6EACA-B709-1915-D54F-F87CEFB3F831}" dt="2021-12-03T11:28:36.843" v="1245"/>
          <ac:spMkLst>
            <pc:docMk/>
            <pc:sldMk cId="109857222" sldId="256"/>
            <ac:spMk id="51" creationId="{8BECD55C-E611-4BCD-B45E-BF01D6234816}"/>
          </ac:spMkLst>
        </pc:spChg>
        <pc:spChg chg="add">
          <ac:chgData name="Grace Nankya Kiwanuka (1920908)" userId="S::1920908@student.uwtsd.ac.uk::85b91daf-d2a1-4246-a43d-8278d00c10bb" providerId="AD" clId="Web-{6CF6EACA-B709-1915-D54F-F87CEFB3F831}" dt="2021-12-03T11:28:36.843" v="1245"/>
          <ac:spMkLst>
            <pc:docMk/>
            <pc:sldMk cId="109857222" sldId="256"/>
            <ac:spMk id="53" creationId="{1B8F0E52-7B96-44E2-BC48-F2D2BAC4611F}"/>
          </ac:spMkLst>
        </pc:spChg>
        <pc:spChg chg="add">
          <ac:chgData name="Grace Nankya Kiwanuka (1920908)" userId="S::1920908@student.uwtsd.ac.uk::85b91daf-d2a1-4246-a43d-8278d00c10bb" providerId="AD" clId="Web-{6CF6EACA-B709-1915-D54F-F87CEFB3F831}" dt="2021-12-03T11:28:36.843" v="1245"/>
          <ac:spMkLst>
            <pc:docMk/>
            <pc:sldMk cId="109857222" sldId="256"/>
            <ac:spMk id="55" creationId="{0D29D77D-2D4E-4868-960B-BEDA724F5CE2}"/>
          </ac:spMkLst>
        </pc:spChg>
        <pc:picChg chg="mod ord">
          <ac:chgData name="Grace Nankya Kiwanuka (1920908)" userId="S::1920908@student.uwtsd.ac.uk::85b91daf-d2a1-4246-a43d-8278d00c10bb" providerId="AD" clId="Web-{6CF6EACA-B709-1915-D54F-F87CEFB3F831}" dt="2021-12-03T11:28:36.843" v="1245"/>
          <ac:picMkLst>
            <pc:docMk/>
            <pc:sldMk cId="109857222" sldId="256"/>
            <ac:picMk id="4" creationId="{AE50FE3E-B7FB-4E41-B8A5-46E358ECF66E}"/>
          </ac:picMkLst>
        </pc:picChg>
      </pc:sldChg>
      <pc:sldChg chg="addSp delSp modSp">
        <pc:chgData name="Grace Nankya Kiwanuka (1920908)" userId="S::1920908@student.uwtsd.ac.uk::85b91daf-d2a1-4246-a43d-8278d00c10bb" providerId="AD" clId="Web-{6CF6EACA-B709-1915-D54F-F87CEFB3F831}" dt="2021-12-03T11:37:59.687" v="1321" actId="20577"/>
        <pc:sldMkLst>
          <pc:docMk/>
          <pc:sldMk cId="1126477252" sldId="257"/>
        </pc:sldMkLst>
        <pc:spChg chg="del mod">
          <ac:chgData name="Grace Nankya Kiwanuka (1920908)" userId="S::1920908@student.uwtsd.ac.uk::85b91daf-d2a1-4246-a43d-8278d00c10bb" providerId="AD" clId="Web-{6CF6EACA-B709-1915-D54F-F87CEFB3F831}" dt="2021-12-03T11:29:44.517" v="1247"/>
          <ac:spMkLst>
            <pc:docMk/>
            <pc:sldMk cId="1126477252" sldId="257"/>
            <ac:spMk id="3" creationId="{C4886036-9B95-4C7E-9DBC-544B72A62896}"/>
          </ac:spMkLst>
        </pc:spChg>
        <pc:spChg chg="del">
          <ac:chgData name="Grace Nankya Kiwanuka (1920908)" userId="S::1920908@student.uwtsd.ac.uk::85b91daf-d2a1-4246-a43d-8278d00c10bb" providerId="AD" clId="Web-{6CF6EACA-B709-1915-D54F-F87CEFB3F831}" dt="2021-12-03T11:30:30.580" v="1250"/>
          <ac:spMkLst>
            <pc:docMk/>
            <pc:sldMk cId="1126477252" sldId="257"/>
            <ac:spMk id="10" creationId="{FAFB3478-4AEC-431E-93B2-1593839C16DA}"/>
          </ac:spMkLst>
        </pc:spChg>
        <pc:spChg chg="del">
          <ac:chgData name="Grace Nankya Kiwanuka (1920908)" userId="S::1920908@student.uwtsd.ac.uk::85b91daf-d2a1-4246-a43d-8278d00c10bb" providerId="AD" clId="Web-{6CF6EACA-B709-1915-D54F-F87CEFB3F831}" dt="2021-12-03T11:30:30.580" v="1250"/>
          <ac:spMkLst>
            <pc:docMk/>
            <pc:sldMk cId="1126477252" sldId="257"/>
            <ac:spMk id="12" creationId="{E0F166C3-D45F-4A92-A291-15B874AD1A56}"/>
          </ac:spMkLst>
        </pc:spChg>
        <pc:spChg chg="del">
          <ac:chgData name="Grace Nankya Kiwanuka (1920908)" userId="S::1920908@student.uwtsd.ac.uk::85b91daf-d2a1-4246-a43d-8278d00c10bb" providerId="AD" clId="Web-{6CF6EACA-B709-1915-D54F-F87CEFB3F831}" dt="2021-12-03T11:30:30.580" v="1250"/>
          <ac:spMkLst>
            <pc:docMk/>
            <pc:sldMk cId="1126477252" sldId="257"/>
            <ac:spMk id="22" creationId="{1A4066CF-83FA-4BF2-8618-AD3CF2DCEE2D}"/>
          </ac:spMkLst>
        </pc:spChg>
        <pc:spChg chg="add">
          <ac:chgData name="Grace Nankya Kiwanuka (1920908)" userId="S::1920908@student.uwtsd.ac.uk::85b91daf-d2a1-4246-a43d-8278d00c10bb" providerId="AD" clId="Web-{6CF6EACA-B709-1915-D54F-F87CEFB3F831}" dt="2021-12-03T11:30:30.580" v="1250"/>
          <ac:spMkLst>
            <pc:docMk/>
            <pc:sldMk cId="1126477252" sldId="257"/>
            <ac:spMk id="29" creationId="{FAFB3478-4AEC-431E-93B2-1593839C16DA}"/>
          </ac:spMkLst>
        </pc:spChg>
        <pc:spChg chg="add">
          <ac:chgData name="Grace Nankya Kiwanuka (1920908)" userId="S::1920908@student.uwtsd.ac.uk::85b91daf-d2a1-4246-a43d-8278d00c10bb" providerId="AD" clId="Web-{6CF6EACA-B709-1915-D54F-F87CEFB3F831}" dt="2021-12-03T11:30:30.580" v="1250"/>
          <ac:spMkLst>
            <pc:docMk/>
            <pc:sldMk cId="1126477252" sldId="257"/>
            <ac:spMk id="31" creationId="{E0F166C3-D45F-4A92-A291-15B874AD1A56}"/>
          </ac:spMkLst>
        </pc:spChg>
        <pc:spChg chg="add">
          <ac:chgData name="Grace Nankya Kiwanuka (1920908)" userId="S::1920908@student.uwtsd.ac.uk::85b91daf-d2a1-4246-a43d-8278d00c10bb" providerId="AD" clId="Web-{6CF6EACA-B709-1915-D54F-F87CEFB3F831}" dt="2021-12-03T11:30:30.580" v="1250"/>
          <ac:spMkLst>
            <pc:docMk/>
            <pc:sldMk cId="1126477252" sldId="257"/>
            <ac:spMk id="41" creationId="{1A4066CF-83FA-4BF2-8618-AD3CF2DCEE2D}"/>
          </ac:spMkLst>
        </pc:spChg>
        <pc:grpChg chg="del">
          <ac:chgData name="Grace Nankya Kiwanuka (1920908)" userId="S::1920908@student.uwtsd.ac.uk::85b91daf-d2a1-4246-a43d-8278d00c10bb" providerId="AD" clId="Web-{6CF6EACA-B709-1915-D54F-F87CEFB3F831}" dt="2021-12-03T11:30:30.580" v="1250"/>
          <ac:grpSpMkLst>
            <pc:docMk/>
            <pc:sldMk cId="1126477252" sldId="257"/>
            <ac:grpSpMk id="14" creationId="{D46CEC91-770B-42C4-A145-1B46A53147AF}"/>
          </ac:grpSpMkLst>
        </pc:grpChg>
        <pc:grpChg chg="add">
          <ac:chgData name="Grace Nankya Kiwanuka (1920908)" userId="S::1920908@student.uwtsd.ac.uk::85b91daf-d2a1-4246-a43d-8278d00c10bb" providerId="AD" clId="Web-{6CF6EACA-B709-1915-D54F-F87CEFB3F831}" dt="2021-12-03T11:30:30.580" v="1250"/>
          <ac:grpSpMkLst>
            <pc:docMk/>
            <pc:sldMk cId="1126477252" sldId="257"/>
            <ac:grpSpMk id="33" creationId="{D46CEC91-770B-42C4-A145-1B46A53147AF}"/>
          </ac:grpSpMkLst>
        </pc:grpChg>
        <pc:graphicFrameChg chg="add mod ord modGraphic">
          <ac:chgData name="Grace Nankya Kiwanuka (1920908)" userId="S::1920908@student.uwtsd.ac.uk::85b91daf-d2a1-4246-a43d-8278d00c10bb" providerId="AD" clId="Web-{6CF6EACA-B709-1915-D54F-F87CEFB3F831}" dt="2021-12-03T11:37:59.687" v="1321" actId="20577"/>
          <ac:graphicFrameMkLst>
            <pc:docMk/>
            <pc:sldMk cId="1126477252" sldId="257"/>
            <ac:graphicFrameMk id="24" creationId="{1B2444A3-6D9A-4C7B-9907-E4515C3A7F31}"/>
          </ac:graphicFrameMkLst>
        </pc:graphicFrameChg>
      </pc:sldChg>
      <pc:sldChg chg="addSp modSp mod setBg">
        <pc:chgData name="Grace Nankya Kiwanuka (1920908)" userId="S::1920908@student.uwtsd.ac.uk::85b91daf-d2a1-4246-a43d-8278d00c10bb" providerId="AD" clId="Web-{6CF6EACA-B709-1915-D54F-F87CEFB3F831}" dt="2021-12-03T11:48:14.173" v="1345"/>
        <pc:sldMkLst>
          <pc:docMk/>
          <pc:sldMk cId="1808674748" sldId="259"/>
        </pc:sldMkLst>
        <pc:spChg chg="mod">
          <ac:chgData name="Grace Nankya Kiwanuka (1920908)" userId="S::1920908@student.uwtsd.ac.uk::85b91daf-d2a1-4246-a43d-8278d00c10bb" providerId="AD" clId="Web-{6CF6EACA-B709-1915-D54F-F87CEFB3F831}" dt="2021-12-03T11:48:14.173" v="1345"/>
          <ac:spMkLst>
            <pc:docMk/>
            <pc:sldMk cId="1808674748" sldId="259"/>
            <ac:spMk id="2" creationId="{F632A1BB-3F1B-4DEB-8042-981E883F4A1E}"/>
          </ac:spMkLst>
        </pc:spChg>
        <pc:spChg chg="add">
          <ac:chgData name="Grace Nankya Kiwanuka (1920908)" userId="S::1920908@student.uwtsd.ac.uk::85b91daf-d2a1-4246-a43d-8278d00c10bb" providerId="AD" clId="Web-{6CF6EACA-B709-1915-D54F-F87CEFB3F831}" dt="2021-12-03T11:48:14.173" v="1345"/>
          <ac:spMkLst>
            <pc:docMk/>
            <pc:sldMk cId="1808674748" sldId="259"/>
            <ac:spMk id="8" creationId="{0F358BAA-9C8A-4E17-BAD8-32FD6FFEA730}"/>
          </ac:spMkLst>
        </pc:spChg>
        <pc:spChg chg="add">
          <ac:chgData name="Grace Nankya Kiwanuka (1920908)" userId="S::1920908@student.uwtsd.ac.uk::85b91daf-d2a1-4246-a43d-8278d00c10bb" providerId="AD" clId="Web-{6CF6EACA-B709-1915-D54F-F87CEFB3F831}" dt="2021-12-03T11:48:14.173" v="1345"/>
          <ac:spMkLst>
            <pc:docMk/>
            <pc:sldMk cId="1808674748" sldId="259"/>
            <ac:spMk id="10" creationId="{4D6F41A4-BEE3-4935-9371-4ADEA67A22F9}"/>
          </ac:spMkLst>
        </pc:spChg>
        <pc:spChg chg="add">
          <ac:chgData name="Grace Nankya Kiwanuka (1920908)" userId="S::1920908@student.uwtsd.ac.uk::85b91daf-d2a1-4246-a43d-8278d00c10bb" providerId="AD" clId="Web-{6CF6EACA-B709-1915-D54F-F87CEFB3F831}" dt="2021-12-03T11:48:14.173" v="1345"/>
          <ac:spMkLst>
            <pc:docMk/>
            <pc:sldMk cId="1808674748" sldId="259"/>
            <ac:spMk id="19" creationId="{7FE1D329-7CB2-4DF5-B0C0-36DD19EBC66D}"/>
          </ac:spMkLst>
        </pc:spChg>
        <pc:spChg chg="add">
          <ac:chgData name="Grace Nankya Kiwanuka (1920908)" userId="S::1920908@student.uwtsd.ac.uk::85b91daf-d2a1-4246-a43d-8278d00c10bb" providerId="AD" clId="Web-{6CF6EACA-B709-1915-D54F-F87CEFB3F831}" dt="2021-12-03T11:48:14.173" v="1345"/>
          <ac:spMkLst>
            <pc:docMk/>
            <pc:sldMk cId="1808674748" sldId="259"/>
            <ac:spMk id="21" creationId="{03AE087C-11E2-4305-9282-D7F122FE726E}"/>
          </ac:spMkLst>
        </pc:spChg>
        <pc:grpChg chg="add">
          <ac:chgData name="Grace Nankya Kiwanuka (1920908)" userId="S::1920908@student.uwtsd.ac.uk::85b91daf-d2a1-4246-a43d-8278d00c10bb" providerId="AD" clId="Web-{6CF6EACA-B709-1915-D54F-F87CEFB3F831}" dt="2021-12-03T11:48:14.173" v="1345"/>
          <ac:grpSpMkLst>
            <pc:docMk/>
            <pc:sldMk cId="1808674748" sldId="259"/>
            <ac:grpSpMk id="12" creationId="{7726F010-956A-40BC-8A1F-8002DC729B4C}"/>
          </ac:grpSpMkLst>
        </pc:grpChg>
        <pc:grpChg chg="add">
          <ac:chgData name="Grace Nankya Kiwanuka (1920908)" userId="S::1920908@student.uwtsd.ac.uk::85b91daf-d2a1-4246-a43d-8278d00c10bb" providerId="AD" clId="Web-{6CF6EACA-B709-1915-D54F-F87CEFB3F831}" dt="2021-12-03T11:48:14.173" v="1345"/>
          <ac:grpSpMkLst>
            <pc:docMk/>
            <pc:sldMk cId="1808674748" sldId="259"/>
            <ac:grpSpMk id="23" creationId="{6ACF365D-F104-414F-93C3-D9F568808E0D}"/>
          </ac:grpSpMkLst>
        </pc:grpChg>
        <pc:picChg chg="add">
          <ac:chgData name="Grace Nankya Kiwanuka (1920908)" userId="S::1920908@student.uwtsd.ac.uk::85b91daf-d2a1-4246-a43d-8278d00c10bb" providerId="AD" clId="Web-{6CF6EACA-B709-1915-D54F-F87CEFB3F831}" dt="2021-12-03T11:48:14.173" v="1345"/>
          <ac:picMkLst>
            <pc:docMk/>
            <pc:sldMk cId="1808674748" sldId="259"/>
            <ac:picMk id="4" creationId="{6242F8FC-F062-4E74-92AB-7EFAA2BCD3F9}"/>
          </ac:picMkLst>
        </pc:picChg>
      </pc:sldChg>
      <pc:sldChg chg="addSp delSp modSp mod setBg setClrOvrMap">
        <pc:chgData name="Grace Nankya Kiwanuka (1920908)" userId="S::1920908@student.uwtsd.ac.uk::85b91daf-d2a1-4246-a43d-8278d00c10bb" providerId="AD" clId="Web-{6CF6EACA-B709-1915-D54F-F87CEFB3F831}" dt="2021-12-03T11:49:01.940" v="1346"/>
        <pc:sldMkLst>
          <pc:docMk/>
          <pc:sldMk cId="659113558" sldId="260"/>
        </pc:sldMkLst>
        <pc:spChg chg="mod">
          <ac:chgData name="Grace Nankya Kiwanuka (1920908)" userId="S::1920908@student.uwtsd.ac.uk::85b91daf-d2a1-4246-a43d-8278d00c10bb" providerId="AD" clId="Web-{6CF6EACA-B709-1915-D54F-F87CEFB3F831}" dt="2021-12-03T11:49:01.940" v="1346"/>
          <ac:spMkLst>
            <pc:docMk/>
            <pc:sldMk cId="659113558" sldId="260"/>
            <ac:spMk id="2" creationId="{55A882AB-D6F7-4D2C-9614-823262987B9D}"/>
          </ac:spMkLst>
        </pc:spChg>
        <pc:spChg chg="del">
          <ac:chgData name="Grace Nankya Kiwanuka (1920908)" userId="S::1920908@student.uwtsd.ac.uk::85b91daf-d2a1-4246-a43d-8278d00c10bb" providerId="AD" clId="Web-{6CF6EACA-B709-1915-D54F-F87CEFB3F831}" dt="2021-12-03T11:49:01.940" v="1346"/>
          <ac:spMkLst>
            <pc:docMk/>
            <pc:sldMk cId="659113558" sldId="260"/>
            <ac:spMk id="9" creationId="{471A3572-4543-4883-A749-0458CD8700C2}"/>
          </ac:spMkLst>
        </pc:spChg>
        <pc:spChg chg="del">
          <ac:chgData name="Grace Nankya Kiwanuka (1920908)" userId="S::1920908@student.uwtsd.ac.uk::85b91daf-d2a1-4246-a43d-8278d00c10bb" providerId="AD" clId="Web-{6CF6EACA-B709-1915-D54F-F87CEFB3F831}" dt="2021-12-03T11:49:01.940" v="1346"/>
          <ac:spMkLst>
            <pc:docMk/>
            <pc:sldMk cId="659113558" sldId="260"/>
            <ac:spMk id="11" creationId="{4036AB30-180B-4ED5-A38B-175705419281}"/>
          </ac:spMkLst>
        </pc:spChg>
        <pc:spChg chg="del">
          <ac:chgData name="Grace Nankya Kiwanuka (1920908)" userId="S::1920908@student.uwtsd.ac.uk::85b91daf-d2a1-4246-a43d-8278d00c10bb" providerId="AD" clId="Web-{6CF6EACA-B709-1915-D54F-F87CEFB3F831}" dt="2021-12-03T11:49:01.940" v="1346"/>
          <ac:spMkLst>
            <pc:docMk/>
            <pc:sldMk cId="659113558" sldId="260"/>
            <ac:spMk id="13" creationId="{E00BDB36-26F9-4870-887D-DBEBE42ADE54}"/>
          </ac:spMkLst>
        </pc:spChg>
        <pc:spChg chg="del">
          <ac:chgData name="Grace Nankya Kiwanuka (1920908)" userId="S::1920908@student.uwtsd.ac.uk::85b91daf-d2a1-4246-a43d-8278d00c10bb" providerId="AD" clId="Web-{6CF6EACA-B709-1915-D54F-F87CEFB3F831}" dt="2021-12-03T11:49:01.940" v="1346"/>
          <ac:spMkLst>
            <pc:docMk/>
            <pc:sldMk cId="659113558" sldId="260"/>
            <ac:spMk id="15" creationId="{DC83D935-436B-4F4D-A47B-4FD95E2C1D80}"/>
          </ac:spMkLst>
        </pc:spChg>
        <pc:spChg chg="add">
          <ac:chgData name="Grace Nankya Kiwanuka (1920908)" userId="S::1920908@student.uwtsd.ac.uk::85b91daf-d2a1-4246-a43d-8278d00c10bb" providerId="AD" clId="Web-{6CF6EACA-B709-1915-D54F-F87CEFB3F831}" dt="2021-12-03T11:49:01.940" v="1346"/>
          <ac:spMkLst>
            <pc:docMk/>
            <pc:sldMk cId="659113558" sldId="260"/>
            <ac:spMk id="20" creationId="{471A3572-4543-4883-A749-0458CD8700C2}"/>
          </ac:spMkLst>
        </pc:spChg>
        <pc:spChg chg="add">
          <ac:chgData name="Grace Nankya Kiwanuka (1920908)" userId="S::1920908@student.uwtsd.ac.uk::85b91daf-d2a1-4246-a43d-8278d00c10bb" providerId="AD" clId="Web-{6CF6EACA-B709-1915-D54F-F87CEFB3F831}" dt="2021-12-03T11:49:01.940" v="1346"/>
          <ac:spMkLst>
            <pc:docMk/>
            <pc:sldMk cId="659113558" sldId="260"/>
            <ac:spMk id="22" creationId="{4036AB30-180B-4ED5-A38B-175705419281}"/>
          </ac:spMkLst>
        </pc:spChg>
        <pc:spChg chg="add">
          <ac:chgData name="Grace Nankya Kiwanuka (1920908)" userId="S::1920908@student.uwtsd.ac.uk::85b91daf-d2a1-4246-a43d-8278d00c10bb" providerId="AD" clId="Web-{6CF6EACA-B709-1915-D54F-F87CEFB3F831}" dt="2021-12-03T11:49:01.940" v="1346"/>
          <ac:spMkLst>
            <pc:docMk/>
            <pc:sldMk cId="659113558" sldId="260"/>
            <ac:spMk id="24" creationId="{D184DA16-AE6D-48E1-A4C2-38FF16FD198A}"/>
          </ac:spMkLst>
        </pc:spChg>
        <pc:spChg chg="add">
          <ac:chgData name="Grace Nankya Kiwanuka (1920908)" userId="S::1920908@student.uwtsd.ac.uk::85b91daf-d2a1-4246-a43d-8278d00c10bb" providerId="AD" clId="Web-{6CF6EACA-B709-1915-D54F-F87CEFB3F831}" dt="2021-12-03T11:49:01.940" v="1346"/>
          <ac:spMkLst>
            <pc:docMk/>
            <pc:sldMk cId="659113558" sldId="260"/>
            <ac:spMk id="26" creationId="{E6EAF81C-C73D-4B33-B264-ECF0C2A23505}"/>
          </ac:spMkLst>
        </pc:spChg>
        <pc:spChg chg="add">
          <ac:chgData name="Grace Nankya Kiwanuka (1920908)" userId="S::1920908@student.uwtsd.ac.uk::85b91daf-d2a1-4246-a43d-8278d00c10bb" providerId="AD" clId="Web-{6CF6EACA-B709-1915-D54F-F87CEFB3F831}" dt="2021-12-03T11:49:01.940" v="1346"/>
          <ac:spMkLst>
            <pc:docMk/>
            <pc:sldMk cId="659113558" sldId="260"/>
            <ac:spMk id="28" creationId="{B9339603-7D99-48BF-9B43-B81E49DD366B}"/>
          </ac:spMkLst>
        </pc:spChg>
        <pc:graphicFrameChg chg="mod modGraphic">
          <ac:chgData name="Grace Nankya Kiwanuka (1920908)" userId="S::1920908@student.uwtsd.ac.uk::85b91daf-d2a1-4246-a43d-8278d00c10bb" providerId="AD" clId="Web-{6CF6EACA-B709-1915-D54F-F87CEFB3F831}" dt="2021-12-03T11:49:01.940" v="1346"/>
          <ac:graphicFrameMkLst>
            <pc:docMk/>
            <pc:sldMk cId="659113558" sldId="260"/>
            <ac:graphicFrameMk id="5" creationId="{8C4662B5-7163-4194-BAB1-F2CCC9228544}"/>
          </ac:graphicFrameMkLst>
        </pc:graphicFrameChg>
      </pc:sldChg>
      <pc:sldChg chg="addSp modSp del">
        <pc:chgData name="Grace Nankya Kiwanuka (1920908)" userId="S::1920908@student.uwtsd.ac.uk::85b91daf-d2a1-4246-a43d-8278d00c10bb" providerId="AD" clId="Web-{6CF6EACA-B709-1915-D54F-F87CEFB3F831}" dt="2021-12-03T11:00:17.827" v="125"/>
        <pc:sldMkLst>
          <pc:docMk/>
          <pc:sldMk cId="101809217" sldId="261"/>
        </pc:sldMkLst>
        <pc:spChg chg="add">
          <ac:chgData name="Grace Nankya Kiwanuka (1920908)" userId="S::1920908@student.uwtsd.ac.uk::85b91daf-d2a1-4246-a43d-8278d00c10bb" providerId="AD" clId="Web-{6CF6EACA-B709-1915-D54F-F87CEFB3F831}" dt="2021-12-03T10:55:44.039" v="0"/>
          <ac:spMkLst>
            <pc:docMk/>
            <pc:sldMk cId="101809217" sldId="261"/>
            <ac:spMk id="5" creationId="{725749CF-EAD2-44F6-8029-2B1D339F9BD1}"/>
          </ac:spMkLst>
        </pc:spChg>
        <pc:spChg chg="add mod">
          <ac:chgData name="Grace Nankya Kiwanuka (1920908)" userId="S::1920908@student.uwtsd.ac.uk::85b91daf-d2a1-4246-a43d-8278d00c10bb" providerId="AD" clId="Web-{6CF6EACA-B709-1915-D54F-F87CEFB3F831}" dt="2021-12-03T11:00:10.749" v="124" actId="14100"/>
          <ac:spMkLst>
            <pc:docMk/>
            <pc:sldMk cId="101809217" sldId="261"/>
            <ac:spMk id="6" creationId="{E5768615-CAC4-4696-A7FF-93D5A3C60210}"/>
          </ac:spMkLst>
        </pc:spChg>
        <pc:spChg chg="add mod">
          <ac:chgData name="Grace Nankya Kiwanuka (1920908)" userId="S::1920908@student.uwtsd.ac.uk::85b91daf-d2a1-4246-a43d-8278d00c10bb" providerId="AD" clId="Web-{6CF6EACA-B709-1915-D54F-F87CEFB3F831}" dt="2021-12-03T10:59:55.858" v="122" actId="1076"/>
          <ac:spMkLst>
            <pc:docMk/>
            <pc:sldMk cId="101809217" sldId="261"/>
            <ac:spMk id="7" creationId="{63EC67EA-8011-4C38-B043-0819FDAA2B8D}"/>
          </ac:spMkLst>
        </pc:spChg>
      </pc:sldChg>
      <pc:sldChg chg="addSp delSp modSp new mod setBg setClrOvrMap">
        <pc:chgData name="Grace Nankya Kiwanuka (1920908)" userId="S::1920908@student.uwtsd.ac.uk::85b91daf-d2a1-4246-a43d-8278d00c10bb" providerId="AD" clId="Web-{6CF6EACA-B709-1915-D54F-F87CEFB3F831}" dt="2021-12-03T12:05:35.999" v="1381" actId="14100"/>
        <pc:sldMkLst>
          <pc:docMk/>
          <pc:sldMk cId="1856590715" sldId="261"/>
        </pc:sldMkLst>
        <pc:spChg chg="mod">
          <ac:chgData name="Grace Nankya Kiwanuka (1920908)" userId="S::1920908@student.uwtsd.ac.uk::85b91daf-d2a1-4246-a43d-8278d00c10bb" providerId="AD" clId="Web-{6CF6EACA-B709-1915-D54F-F87CEFB3F831}" dt="2021-12-03T11:29:05.359" v="1246"/>
          <ac:spMkLst>
            <pc:docMk/>
            <pc:sldMk cId="1856590715" sldId="261"/>
            <ac:spMk id="2" creationId="{563F1CF7-6B1A-4FAA-952F-49FFC60F9E20}"/>
          </ac:spMkLst>
        </pc:spChg>
        <pc:spChg chg="del mod">
          <ac:chgData name="Grace Nankya Kiwanuka (1920908)" userId="S::1920908@student.uwtsd.ac.uk::85b91daf-d2a1-4246-a43d-8278d00c10bb" providerId="AD" clId="Web-{6CF6EACA-B709-1915-D54F-F87CEFB3F831}" dt="2021-12-03T11:29:05.359" v="1246"/>
          <ac:spMkLst>
            <pc:docMk/>
            <pc:sldMk cId="1856590715" sldId="261"/>
            <ac:spMk id="3" creationId="{A0A25D70-AC59-4BC1-9CEB-3BEB144E1C3F}"/>
          </ac:spMkLst>
        </pc:spChg>
        <pc:spChg chg="add">
          <ac:chgData name="Grace Nankya Kiwanuka (1920908)" userId="S::1920908@student.uwtsd.ac.uk::85b91daf-d2a1-4246-a43d-8278d00c10bb" providerId="AD" clId="Web-{6CF6EACA-B709-1915-D54F-F87CEFB3F831}" dt="2021-12-03T11:29:05.359" v="1246"/>
          <ac:spMkLst>
            <pc:docMk/>
            <pc:sldMk cId="1856590715" sldId="261"/>
            <ac:spMk id="9" creationId="{471A3572-4543-4883-A749-0458CD8700C2}"/>
          </ac:spMkLst>
        </pc:spChg>
        <pc:spChg chg="add">
          <ac:chgData name="Grace Nankya Kiwanuka (1920908)" userId="S::1920908@student.uwtsd.ac.uk::85b91daf-d2a1-4246-a43d-8278d00c10bb" providerId="AD" clId="Web-{6CF6EACA-B709-1915-D54F-F87CEFB3F831}" dt="2021-12-03T11:29:05.359" v="1246"/>
          <ac:spMkLst>
            <pc:docMk/>
            <pc:sldMk cId="1856590715" sldId="261"/>
            <ac:spMk id="11" creationId="{4036AB30-180B-4ED5-A38B-175705419281}"/>
          </ac:spMkLst>
        </pc:spChg>
        <pc:spChg chg="add">
          <ac:chgData name="Grace Nankya Kiwanuka (1920908)" userId="S::1920908@student.uwtsd.ac.uk::85b91daf-d2a1-4246-a43d-8278d00c10bb" providerId="AD" clId="Web-{6CF6EACA-B709-1915-D54F-F87CEFB3F831}" dt="2021-12-03T11:29:05.359" v="1246"/>
          <ac:spMkLst>
            <pc:docMk/>
            <pc:sldMk cId="1856590715" sldId="261"/>
            <ac:spMk id="13" creationId="{D184DA16-AE6D-48E1-A4C2-38FF16FD198A}"/>
          </ac:spMkLst>
        </pc:spChg>
        <pc:spChg chg="add">
          <ac:chgData name="Grace Nankya Kiwanuka (1920908)" userId="S::1920908@student.uwtsd.ac.uk::85b91daf-d2a1-4246-a43d-8278d00c10bb" providerId="AD" clId="Web-{6CF6EACA-B709-1915-D54F-F87CEFB3F831}" dt="2021-12-03T11:29:05.359" v="1246"/>
          <ac:spMkLst>
            <pc:docMk/>
            <pc:sldMk cId="1856590715" sldId="261"/>
            <ac:spMk id="15" creationId="{E6EAF81C-C73D-4B33-B264-ECF0C2A23505}"/>
          </ac:spMkLst>
        </pc:spChg>
        <pc:spChg chg="add">
          <ac:chgData name="Grace Nankya Kiwanuka (1920908)" userId="S::1920908@student.uwtsd.ac.uk::85b91daf-d2a1-4246-a43d-8278d00c10bb" providerId="AD" clId="Web-{6CF6EACA-B709-1915-D54F-F87CEFB3F831}" dt="2021-12-03T11:29:05.359" v="1246"/>
          <ac:spMkLst>
            <pc:docMk/>
            <pc:sldMk cId="1856590715" sldId="261"/>
            <ac:spMk id="17" creationId="{B9339603-7D99-48BF-9B43-B81E49DD366B}"/>
          </ac:spMkLst>
        </pc:spChg>
        <pc:graphicFrameChg chg="add modGraphic">
          <ac:chgData name="Grace Nankya Kiwanuka (1920908)" userId="S::1920908@student.uwtsd.ac.uk::85b91daf-d2a1-4246-a43d-8278d00c10bb" providerId="AD" clId="Web-{6CF6EACA-B709-1915-D54F-F87CEFB3F831}" dt="2021-12-03T12:03:04.979" v="1368" actId="20577"/>
          <ac:graphicFrameMkLst>
            <pc:docMk/>
            <pc:sldMk cId="1856590715" sldId="261"/>
            <ac:graphicFrameMk id="5" creationId="{2D3F8FE8-59EB-43BD-BFA2-13ACE56A0E6F}"/>
          </ac:graphicFrameMkLst>
        </pc:graphicFrameChg>
        <pc:picChg chg="add mod">
          <ac:chgData name="Grace Nankya Kiwanuka (1920908)" userId="S::1920908@student.uwtsd.ac.uk::85b91daf-d2a1-4246-a43d-8278d00c10bb" providerId="AD" clId="Web-{6CF6EACA-B709-1915-D54F-F87CEFB3F831}" dt="2021-12-03T12:01:10.179" v="1366" actId="14100"/>
          <ac:picMkLst>
            <pc:docMk/>
            <pc:sldMk cId="1856590715" sldId="261"/>
            <ac:picMk id="40" creationId="{3E26157F-F607-4900-8D60-A0EE3113FBBC}"/>
          </ac:picMkLst>
        </pc:picChg>
        <pc:picChg chg="add mod">
          <ac:chgData name="Grace Nankya Kiwanuka (1920908)" userId="S::1920908@student.uwtsd.ac.uk::85b91daf-d2a1-4246-a43d-8278d00c10bb" providerId="AD" clId="Web-{6CF6EACA-B709-1915-D54F-F87CEFB3F831}" dt="2021-12-03T12:03:21.042" v="1373" actId="14100"/>
          <ac:picMkLst>
            <pc:docMk/>
            <pc:sldMk cId="1856590715" sldId="261"/>
            <ac:picMk id="55" creationId="{4BE6D095-5341-427E-B136-EA67BF51B553}"/>
          </ac:picMkLst>
        </pc:picChg>
        <pc:picChg chg="add mod">
          <ac:chgData name="Grace Nankya Kiwanuka (1920908)" userId="S::1920908@student.uwtsd.ac.uk::85b91daf-d2a1-4246-a43d-8278d00c10bb" providerId="AD" clId="Web-{6CF6EACA-B709-1915-D54F-F87CEFB3F831}" dt="2021-12-03T12:05:35.999" v="1381" actId="14100"/>
          <ac:picMkLst>
            <pc:docMk/>
            <pc:sldMk cId="1856590715" sldId="261"/>
            <ac:picMk id="56" creationId="{D524E487-E271-4349-A39C-AD9501B26E83}"/>
          </ac:picMkLst>
        </pc:picChg>
      </pc:sldChg>
      <pc:sldChg chg="addSp modSp new mod setBg">
        <pc:chgData name="Grace Nankya Kiwanuka (1920908)" userId="S::1920908@student.uwtsd.ac.uk::85b91daf-d2a1-4246-a43d-8278d00c10bb" providerId="AD" clId="Web-{6CF6EACA-B709-1915-D54F-F87CEFB3F831}" dt="2021-12-03T12:09:05.380" v="1384" actId="20577"/>
        <pc:sldMkLst>
          <pc:docMk/>
          <pc:sldMk cId="880123932" sldId="262"/>
        </pc:sldMkLst>
        <pc:spChg chg="mod">
          <ac:chgData name="Grace Nankya Kiwanuka (1920908)" userId="S::1920908@student.uwtsd.ac.uk::85b91daf-d2a1-4246-a43d-8278d00c10bb" providerId="AD" clId="Web-{6CF6EACA-B709-1915-D54F-F87CEFB3F831}" dt="2021-12-03T11:50:48.927" v="1347"/>
          <ac:spMkLst>
            <pc:docMk/>
            <pc:sldMk cId="880123932" sldId="262"/>
            <ac:spMk id="2" creationId="{7F6B6719-76D4-4651-B6F8-1115765A5767}"/>
          </ac:spMkLst>
        </pc:spChg>
        <pc:spChg chg="mod">
          <ac:chgData name="Grace Nankya Kiwanuka (1920908)" userId="S::1920908@student.uwtsd.ac.uk::85b91daf-d2a1-4246-a43d-8278d00c10bb" providerId="AD" clId="Web-{6CF6EACA-B709-1915-D54F-F87CEFB3F831}" dt="2021-12-03T12:09:05.380" v="1384" actId="20577"/>
          <ac:spMkLst>
            <pc:docMk/>
            <pc:sldMk cId="880123932" sldId="262"/>
            <ac:spMk id="3" creationId="{26F453CC-2FBA-482A-B73E-F1E98B9B51E2}"/>
          </ac:spMkLst>
        </pc:spChg>
        <pc:spChg chg="add">
          <ac:chgData name="Grace Nankya Kiwanuka (1920908)" userId="S::1920908@student.uwtsd.ac.uk::85b91daf-d2a1-4246-a43d-8278d00c10bb" providerId="AD" clId="Web-{6CF6EACA-B709-1915-D54F-F87CEFB3F831}" dt="2021-12-03T11:50:48.927" v="1347"/>
          <ac:spMkLst>
            <pc:docMk/>
            <pc:sldMk cId="880123932" sldId="262"/>
            <ac:spMk id="8" creationId="{BA533261-94EC-4494-86AB-1382C733332C}"/>
          </ac:spMkLst>
        </pc:spChg>
        <pc:spChg chg="add">
          <ac:chgData name="Grace Nankya Kiwanuka (1920908)" userId="S::1920908@student.uwtsd.ac.uk::85b91daf-d2a1-4246-a43d-8278d00c10bb" providerId="AD" clId="Web-{6CF6EACA-B709-1915-D54F-F87CEFB3F831}" dt="2021-12-03T11:50:48.927" v="1347"/>
          <ac:spMkLst>
            <pc:docMk/>
            <pc:sldMk cId="880123932" sldId="262"/>
            <ac:spMk id="10" creationId="{2915CC6E-6E07-408F-87AD-90C78C86E899}"/>
          </ac:spMkLst>
        </pc:spChg>
        <pc:spChg chg="add">
          <ac:chgData name="Grace Nankya Kiwanuka (1920908)" userId="S::1920908@student.uwtsd.ac.uk::85b91daf-d2a1-4246-a43d-8278d00c10bb" providerId="AD" clId="Web-{6CF6EACA-B709-1915-D54F-F87CEFB3F831}" dt="2021-12-03T11:50:48.927" v="1347"/>
          <ac:spMkLst>
            <pc:docMk/>
            <pc:sldMk cId="880123932" sldId="262"/>
            <ac:spMk id="21" creationId="{51B4E1F8-DA38-44DA-8B73-7EC281F24066}"/>
          </ac:spMkLst>
        </pc:spChg>
        <pc:grpChg chg="add">
          <ac:chgData name="Grace Nankya Kiwanuka (1920908)" userId="S::1920908@student.uwtsd.ac.uk::85b91daf-d2a1-4246-a43d-8278d00c10bb" providerId="AD" clId="Web-{6CF6EACA-B709-1915-D54F-F87CEFB3F831}" dt="2021-12-03T11:50:48.927" v="1347"/>
          <ac:grpSpMkLst>
            <pc:docMk/>
            <pc:sldMk cId="880123932" sldId="262"/>
            <ac:grpSpMk id="12" creationId="{4230B9D7-2173-457C-9E86-003B57DD3D74}"/>
          </ac:grpSpMkLst>
        </pc:grpChg>
      </pc:sldChg>
      <pc:sldChg chg="modSp new del">
        <pc:chgData name="Grace Nankya Kiwanuka (1920908)" userId="S::1920908@student.uwtsd.ac.uk::85b91daf-d2a1-4246-a43d-8278d00c10bb" providerId="AD" clId="Web-{6CF6EACA-B709-1915-D54F-F87CEFB3F831}" dt="2021-12-03T11:56:25.734" v="1358"/>
        <pc:sldMkLst>
          <pc:docMk/>
          <pc:sldMk cId="1214779342" sldId="263"/>
        </pc:sldMkLst>
        <pc:spChg chg="mod">
          <ac:chgData name="Grace Nankya Kiwanuka (1920908)" userId="S::1920908@student.uwtsd.ac.uk::85b91daf-d2a1-4246-a43d-8278d00c10bb" providerId="AD" clId="Web-{6CF6EACA-B709-1915-D54F-F87CEFB3F831}" dt="2021-12-03T11:56:13.405" v="1357" actId="20577"/>
          <ac:spMkLst>
            <pc:docMk/>
            <pc:sldMk cId="1214779342" sldId="263"/>
            <ac:spMk id="2" creationId="{C7100126-F255-4D82-824A-BE3FB9084323}"/>
          </ac:spMkLst>
        </pc:spChg>
      </pc:sldChg>
      <pc:sldChg chg="new del">
        <pc:chgData name="Grace Nankya Kiwanuka (1920908)" userId="S::1920908@student.uwtsd.ac.uk::85b91daf-d2a1-4246-a43d-8278d00c10bb" providerId="AD" clId="Web-{6CF6EACA-B709-1915-D54F-F87CEFB3F831}" dt="2021-12-03T11:55:06.622" v="1351"/>
        <pc:sldMkLst>
          <pc:docMk/>
          <pc:sldMk cId="2130389167" sldId="263"/>
        </pc:sldMkLst>
      </pc:sldChg>
      <pc:sldChg chg="add del replId">
        <pc:chgData name="Grace Nankya Kiwanuka (1920908)" userId="S::1920908@student.uwtsd.ac.uk::85b91daf-d2a1-4246-a43d-8278d00c10bb" providerId="AD" clId="Web-{6CF6EACA-B709-1915-D54F-F87CEFB3F831}" dt="2021-12-03T11:54:58.153" v="1350"/>
        <pc:sldMkLst>
          <pc:docMk/>
          <pc:sldMk cId="3163041968" sldId="26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2B8120-6398-424B-8739-BA40988E607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9627474-0913-4880-84AB-595DF9824C7D}">
      <dgm:prSet/>
      <dgm:spPr/>
      <dgm:t>
        <a:bodyPr/>
        <a:lstStyle/>
        <a:p>
          <a:pPr>
            <a:lnSpc>
              <a:spcPct val="100000"/>
            </a:lnSpc>
          </a:pPr>
          <a:r>
            <a:rPr lang="en-GB" dirty="0"/>
            <a:t>This pitch is about </a:t>
          </a:r>
          <a:r>
            <a:rPr lang="en-GB" dirty="0">
              <a:latin typeface="Gill Sans Nova"/>
            </a:rPr>
            <a:t>how</a:t>
          </a:r>
          <a:r>
            <a:rPr lang="en-GB" dirty="0"/>
            <a:t> to help manage stress in students. Did you know that most students fail to reach their academic goals due to stress?</a:t>
          </a:r>
          <a:endParaRPr lang="en-US" dirty="0"/>
        </a:p>
      </dgm:t>
    </dgm:pt>
    <dgm:pt modelId="{1DCF3E10-4C55-446B-A2E9-8D89779F152D}" type="parTrans" cxnId="{ABE6331C-E61F-4966-8D77-A2379B264CA9}">
      <dgm:prSet/>
      <dgm:spPr/>
      <dgm:t>
        <a:bodyPr/>
        <a:lstStyle/>
        <a:p>
          <a:endParaRPr lang="en-US"/>
        </a:p>
      </dgm:t>
    </dgm:pt>
    <dgm:pt modelId="{CF69E174-8A96-405C-A847-F28A187750C8}" type="sibTrans" cxnId="{ABE6331C-E61F-4966-8D77-A2379B264CA9}">
      <dgm:prSet/>
      <dgm:spPr/>
      <dgm:t>
        <a:bodyPr/>
        <a:lstStyle/>
        <a:p>
          <a:endParaRPr lang="en-US"/>
        </a:p>
      </dgm:t>
    </dgm:pt>
    <dgm:pt modelId="{85B081D1-1D6C-4840-8C92-AA9CF9661CD5}">
      <dgm:prSet/>
      <dgm:spPr/>
      <dgm:t>
        <a:bodyPr/>
        <a:lstStyle/>
        <a:p>
          <a:pPr rtl="0">
            <a:lnSpc>
              <a:spcPct val="100000"/>
            </a:lnSpc>
          </a:pPr>
          <a:r>
            <a:rPr lang="en-GB" dirty="0"/>
            <a:t>STRESS-State </a:t>
          </a:r>
          <a:r>
            <a:rPr lang="en-GB" dirty="0">
              <a:latin typeface="Gill Sans Nova"/>
            </a:rPr>
            <a:t>of</a:t>
          </a:r>
          <a:r>
            <a:rPr lang="en-GB" dirty="0"/>
            <a:t> mental or emotional strain</a:t>
          </a:r>
          <a:r>
            <a:rPr lang="en-GB" dirty="0">
              <a:latin typeface="Gill Sans Nova"/>
            </a:rPr>
            <a:t> (Seyle,1956). </a:t>
          </a:r>
          <a:endParaRPr lang="en-US" dirty="0"/>
        </a:p>
      </dgm:t>
    </dgm:pt>
    <dgm:pt modelId="{3B85CC9F-86D1-4DA8-9041-59AF8FD5CFD5}" type="parTrans" cxnId="{310637E6-0A70-4266-A53E-16A6CF3D0039}">
      <dgm:prSet/>
      <dgm:spPr/>
      <dgm:t>
        <a:bodyPr/>
        <a:lstStyle/>
        <a:p>
          <a:endParaRPr lang="en-US"/>
        </a:p>
      </dgm:t>
    </dgm:pt>
    <dgm:pt modelId="{9F7C9FBC-B88C-41C7-9A33-40FF2971A2DD}" type="sibTrans" cxnId="{310637E6-0A70-4266-A53E-16A6CF3D0039}">
      <dgm:prSet/>
      <dgm:spPr/>
      <dgm:t>
        <a:bodyPr/>
        <a:lstStyle/>
        <a:p>
          <a:endParaRPr lang="en-US"/>
        </a:p>
      </dgm:t>
    </dgm:pt>
    <dgm:pt modelId="{05DA43C7-FF6E-428D-8B63-15358EE472BE}">
      <dgm:prSet/>
      <dgm:spPr/>
      <dgm:t>
        <a:bodyPr/>
        <a:lstStyle/>
        <a:p>
          <a:pPr rtl="0">
            <a:lnSpc>
              <a:spcPct val="100000"/>
            </a:lnSpc>
          </a:pPr>
          <a:r>
            <a:rPr lang="en-GB" dirty="0"/>
            <a:t>STRESSORS-Personal or </a:t>
          </a:r>
          <a:r>
            <a:rPr lang="en-GB" dirty="0" err="1"/>
            <a:t>enviromental</a:t>
          </a:r>
          <a:r>
            <a:rPr lang="en-GB" dirty="0"/>
            <a:t> acts that bring up stress</a:t>
          </a:r>
          <a:r>
            <a:rPr lang="en-GB" dirty="0">
              <a:latin typeface="Gill Sans Nova"/>
            </a:rPr>
            <a:t> (Lazurus,1990).</a:t>
          </a:r>
          <a:endParaRPr lang="en-US" dirty="0"/>
        </a:p>
      </dgm:t>
    </dgm:pt>
    <dgm:pt modelId="{CC003C75-545F-42C1-8786-0757538EA9B1}" type="parTrans" cxnId="{8A4D4AA3-7498-4927-A1FC-DD54873C36B0}">
      <dgm:prSet/>
      <dgm:spPr/>
      <dgm:t>
        <a:bodyPr/>
        <a:lstStyle/>
        <a:p>
          <a:endParaRPr lang="en-US"/>
        </a:p>
      </dgm:t>
    </dgm:pt>
    <dgm:pt modelId="{22B12A8D-4F9D-4F13-B456-BCE7D5C1E863}" type="sibTrans" cxnId="{8A4D4AA3-7498-4927-A1FC-DD54873C36B0}">
      <dgm:prSet/>
      <dgm:spPr/>
      <dgm:t>
        <a:bodyPr/>
        <a:lstStyle/>
        <a:p>
          <a:endParaRPr lang="en-US"/>
        </a:p>
      </dgm:t>
    </dgm:pt>
    <dgm:pt modelId="{7D3C9A37-67B1-4798-9EC8-E425F8988277}" type="pres">
      <dgm:prSet presAssocID="{B32B8120-6398-424B-8739-BA40988E6070}" presName="root" presStyleCnt="0">
        <dgm:presLayoutVars>
          <dgm:dir/>
          <dgm:resizeHandles val="exact"/>
        </dgm:presLayoutVars>
      </dgm:prSet>
      <dgm:spPr/>
    </dgm:pt>
    <dgm:pt modelId="{3A58F99D-F18A-4810-B040-CBE19CC4AC6A}" type="pres">
      <dgm:prSet presAssocID="{99627474-0913-4880-84AB-595DF9824C7D}" presName="compNode" presStyleCnt="0"/>
      <dgm:spPr/>
    </dgm:pt>
    <dgm:pt modelId="{648B561F-2737-4C76-B012-ECCE2C34E0E8}" type="pres">
      <dgm:prSet presAssocID="{99627474-0913-4880-84AB-595DF9824C7D}" presName="bgRect" presStyleLbl="bgShp" presStyleIdx="0" presStyleCnt="3"/>
      <dgm:spPr/>
    </dgm:pt>
    <dgm:pt modelId="{99B5168F-EB48-426A-9DBC-73C22FDED92C}" type="pres">
      <dgm:prSet presAssocID="{99627474-0913-4880-84AB-595DF9824C7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53FC5FE-1452-4950-9089-0508D6DAA77F}" type="pres">
      <dgm:prSet presAssocID="{99627474-0913-4880-84AB-595DF9824C7D}" presName="spaceRect" presStyleCnt="0"/>
      <dgm:spPr/>
    </dgm:pt>
    <dgm:pt modelId="{64D3ADAB-9873-4694-9D00-FCDBC938A979}" type="pres">
      <dgm:prSet presAssocID="{99627474-0913-4880-84AB-595DF9824C7D}" presName="parTx" presStyleLbl="revTx" presStyleIdx="0" presStyleCnt="3">
        <dgm:presLayoutVars>
          <dgm:chMax val="0"/>
          <dgm:chPref val="0"/>
        </dgm:presLayoutVars>
      </dgm:prSet>
      <dgm:spPr/>
    </dgm:pt>
    <dgm:pt modelId="{E297CF6F-0071-4394-8C3E-897188FB5AE2}" type="pres">
      <dgm:prSet presAssocID="{CF69E174-8A96-405C-A847-F28A187750C8}" presName="sibTrans" presStyleCnt="0"/>
      <dgm:spPr/>
    </dgm:pt>
    <dgm:pt modelId="{F9F7F553-674D-4F8F-9B83-18FBEF4A278D}" type="pres">
      <dgm:prSet presAssocID="{85B081D1-1D6C-4840-8C92-AA9CF9661CD5}" presName="compNode" presStyleCnt="0"/>
      <dgm:spPr/>
    </dgm:pt>
    <dgm:pt modelId="{E66A0E64-A421-4DC8-9174-5BEBF239FAAE}" type="pres">
      <dgm:prSet presAssocID="{85B081D1-1D6C-4840-8C92-AA9CF9661CD5}" presName="bgRect" presStyleLbl="bgShp" presStyleIdx="1" presStyleCnt="3"/>
      <dgm:spPr/>
    </dgm:pt>
    <dgm:pt modelId="{BF350772-78D8-4C13-B4E9-E95A1966ADB4}" type="pres">
      <dgm:prSet presAssocID="{85B081D1-1D6C-4840-8C92-AA9CF9661CD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01238219-A33F-427E-9D16-8A02A381F7CB}" type="pres">
      <dgm:prSet presAssocID="{85B081D1-1D6C-4840-8C92-AA9CF9661CD5}" presName="spaceRect" presStyleCnt="0"/>
      <dgm:spPr/>
    </dgm:pt>
    <dgm:pt modelId="{92F71A51-A778-40D6-808C-B832BBE3E091}" type="pres">
      <dgm:prSet presAssocID="{85B081D1-1D6C-4840-8C92-AA9CF9661CD5}" presName="parTx" presStyleLbl="revTx" presStyleIdx="1" presStyleCnt="3">
        <dgm:presLayoutVars>
          <dgm:chMax val="0"/>
          <dgm:chPref val="0"/>
        </dgm:presLayoutVars>
      </dgm:prSet>
      <dgm:spPr/>
    </dgm:pt>
    <dgm:pt modelId="{F6ABC3BA-B2BF-473A-9BE9-3DD6386A84BA}" type="pres">
      <dgm:prSet presAssocID="{9F7C9FBC-B88C-41C7-9A33-40FF2971A2DD}" presName="sibTrans" presStyleCnt="0"/>
      <dgm:spPr/>
    </dgm:pt>
    <dgm:pt modelId="{B7AE4710-AAAC-4B41-A585-2F695296C396}" type="pres">
      <dgm:prSet presAssocID="{05DA43C7-FF6E-428D-8B63-15358EE472BE}" presName="compNode" presStyleCnt="0"/>
      <dgm:spPr/>
    </dgm:pt>
    <dgm:pt modelId="{B39792A4-AC3A-4714-AA71-BC6D02F01060}" type="pres">
      <dgm:prSet presAssocID="{05DA43C7-FF6E-428D-8B63-15358EE472BE}" presName="bgRect" presStyleLbl="bgShp" presStyleIdx="2" presStyleCnt="3"/>
      <dgm:spPr/>
    </dgm:pt>
    <dgm:pt modelId="{8AFC9120-CBE6-478D-B30A-E8AA542D33A0}" type="pres">
      <dgm:prSet presAssocID="{05DA43C7-FF6E-428D-8B63-15358EE472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ried Face with No Fill"/>
        </a:ext>
      </dgm:extLst>
    </dgm:pt>
    <dgm:pt modelId="{095395EA-DFFF-4C6E-9C5B-C83E0BF86D71}" type="pres">
      <dgm:prSet presAssocID="{05DA43C7-FF6E-428D-8B63-15358EE472BE}" presName="spaceRect" presStyleCnt="0"/>
      <dgm:spPr/>
    </dgm:pt>
    <dgm:pt modelId="{BBE1E379-8384-4F98-84F1-34027F5D0E28}" type="pres">
      <dgm:prSet presAssocID="{05DA43C7-FF6E-428D-8B63-15358EE472BE}" presName="parTx" presStyleLbl="revTx" presStyleIdx="2" presStyleCnt="3">
        <dgm:presLayoutVars>
          <dgm:chMax val="0"/>
          <dgm:chPref val="0"/>
        </dgm:presLayoutVars>
      </dgm:prSet>
      <dgm:spPr/>
    </dgm:pt>
  </dgm:ptLst>
  <dgm:cxnLst>
    <dgm:cxn modelId="{19069801-05DE-4604-88C2-1438E02DF321}" type="presOf" srcId="{05DA43C7-FF6E-428D-8B63-15358EE472BE}" destId="{BBE1E379-8384-4F98-84F1-34027F5D0E28}" srcOrd="0" destOrd="0" presId="urn:microsoft.com/office/officeart/2018/2/layout/IconVerticalSolidList"/>
    <dgm:cxn modelId="{ABE6331C-E61F-4966-8D77-A2379B264CA9}" srcId="{B32B8120-6398-424B-8739-BA40988E6070}" destId="{99627474-0913-4880-84AB-595DF9824C7D}" srcOrd="0" destOrd="0" parTransId="{1DCF3E10-4C55-446B-A2E9-8D89779F152D}" sibTransId="{CF69E174-8A96-405C-A847-F28A187750C8}"/>
    <dgm:cxn modelId="{F948FE21-5E76-4131-BA26-FDC6CF64B38C}" type="presOf" srcId="{85B081D1-1D6C-4840-8C92-AA9CF9661CD5}" destId="{92F71A51-A778-40D6-808C-B832BBE3E091}" srcOrd="0" destOrd="0" presId="urn:microsoft.com/office/officeart/2018/2/layout/IconVerticalSolidList"/>
    <dgm:cxn modelId="{DF50D186-3CD5-4C51-8A41-1DC2B39732F2}" type="presOf" srcId="{B32B8120-6398-424B-8739-BA40988E6070}" destId="{7D3C9A37-67B1-4798-9EC8-E425F8988277}" srcOrd="0" destOrd="0" presId="urn:microsoft.com/office/officeart/2018/2/layout/IconVerticalSolidList"/>
    <dgm:cxn modelId="{8A4D4AA3-7498-4927-A1FC-DD54873C36B0}" srcId="{B32B8120-6398-424B-8739-BA40988E6070}" destId="{05DA43C7-FF6E-428D-8B63-15358EE472BE}" srcOrd="2" destOrd="0" parTransId="{CC003C75-545F-42C1-8786-0757538EA9B1}" sibTransId="{22B12A8D-4F9D-4F13-B456-BCE7D5C1E863}"/>
    <dgm:cxn modelId="{E68CAAC1-EF71-41FC-B340-2D8B4DA6ACC2}" type="presOf" srcId="{99627474-0913-4880-84AB-595DF9824C7D}" destId="{64D3ADAB-9873-4694-9D00-FCDBC938A979}" srcOrd="0" destOrd="0" presId="urn:microsoft.com/office/officeart/2018/2/layout/IconVerticalSolidList"/>
    <dgm:cxn modelId="{310637E6-0A70-4266-A53E-16A6CF3D0039}" srcId="{B32B8120-6398-424B-8739-BA40988E6070}" destId="{85B081D1-1D6C-4840-8C92-AA9CF9661CD5}" srcOrd="1" destOrd="0" parTransId="{3B85CC9F-86D1-4DA8-9041-59AF8FD5CFD5}" sibTransId="{9F7C9FBC-B88C-41C7-9A33-40FF2971A2DD}"/>
    <dgm:cxn modelId="{EB034D7B-0550-4045-B9A6-43DF765A275E}" type="presParOf" srcId="{7D3C9A37-67B1-4798-9EC8-E425F8988277}" destId="{3A58F99D-F18A-4810-B040-CBE19CC4AC6A}" srcOrd="0" destOrd="0" presId="urn:microsoft.com/office/officeart/2018/2/layout/IconVerticalSolidList"/>
    <dgm:cxn modelId="{92E9DA4F-4949-4160-81C7-69E259DDA3CE}" type="presParOf" srcId="{3A58F99D-F18A-4810-B040-CBE19CC4AC6A}" destId="{648B561F-2737-4C76-B012-ECCE2C34E0E8}" srcOrd="0" destOrd="0" presId="urn:microsoft.com/office/officeart/2018/2/layout/IconVerticalSolidList"/>
    <dgm:cxn modelId="{14328D82-B248-405B-9509-6F919613C426}" type="presParOf" srcId="{3A58F99D-F18A-4810-B040-CBE19CC4AC6A}" destId="{99B5168F-EB48-426A-9DBC-73C22FDED92C}" srcOrd="1" destOrd="0" presId="urn:microsoft.com/office/officeart/2018/2/layout/IconVerticalSolidList"/>
    <dgm:cxn modelId="{D386DE03-D53A-4CA8-9838-5DA5B043BFAC}" type="presParOf" srcId="{3A58F99D-F18A-4810-B040-CBE19CC4AC6A}" destId="{553FC5FE-1452-4950-9089-0508D6DAA77F}" srcOrd="2" destOrd="0" presId="urn:microsoft.com/office/officeart/2018/2/layout/IconVerticalSolidList"/>
    <dgm:cxn modelId="{B3B26697-FBC3-4F28-844F-2F6EB9AB60DC}" type="presParOf" srcId="{3A58F99D-F18A-4810-B040-CBE19CC4AC6A}" destId="{64D3ADAB-9873-4694-9D00-FCDBC938A979}" srcOrd="3" destOrd="0" presId="urn:microsoft.com/office/officeart/2018/2/layout/IconVerticalSolidList"/>
    <dgm:cxn modelId="{AD9E39C6-AA83-4619-9DA2-1E52F9B94399}" type="presParOf" srcId="{7D3C9A37-67B1-4798-9EC8-E425F8988277}" destId="{E297CF6F-0071-4394-8C3E-897188FB5AE2}" srcOrd="1" destOrd="0" presId="urn:microsoft.com/office/officeart/2018/2/layout/IconVerticalSolidList"/>
    <dgm:cxn modelId="{736C4D0B-DCBF-403C-BA1C-71B332C311EE}" type="presParOf" srcId="{7D3C9A37-67B1-4798-9EC8-E425F8988277}" destId="{F9F7F553-674D-4F8F-9B83-18FBEF4A278D}" srcOrd="2" destOrd="0" presId="urn:microsoft.com/office/officeart/2018/2/layout/IconVerticalSolidList"/>
    <dgm:cxn modelId="{D6ADB7B2-0204-4CA9-AFB1-9B2B1ECE0758}" type="presParOf" srcId="{F9F7F553-674D-4F8F-9B83-18FBEF4A278D}" destId="{E66A0E64-A421-4DC8-9174-5BEBF239FAAE}" srcOrd="0" destOrd="0" presId="urn:microsoft.com/office/officeart/2018/2/layout/IconVerticalSolidList"/>
    <dgm:cxn modelId="{78D3ED64-A579-4E9B-9BF6-2796614CE2BB}" type="presParOf" srcId="{F9F7F553-674D-4F8F-9B83-18FBEF4A278D}" destId="{BF350772-78D8-4C13-B4E9-E95A1966ADB4}" srcOrd="1" destOrd="0" presId="urn:microsoft.com/office/officeart/2018/2/layout/IconVerticalSolidList"/>
    <dgm:cxn modelId="{09560241-CBBC-4564-8555-AF197903F3EB}" type="presParOf" srcId="{F9F7F553-674D-4F8F-9B83-18FBEF4A278D}" destId="{01238219-A33F-427E-9D16-8A02A381F7CB}" srcOrd="2" destOrd="0" presId="urn:microsoft.com/office/officeart/2018/2/layout/IconVerticalSolidList"/>
    <dgm:cxn modelId="{5125FC6F-E1C0-4755-8350-5B33CC952540}" type="presParOf" srcId="{F9F7F553-674D-4F8F-9B83-18FBEF4A278D}" destId="{92F71A51-A778-40D6-808C-B832BBE3E091}" srcOrd="3" destOrd="0" presId="urn:microsoft.com/office/officeart/2018/2/layout/IconVerticalSolidList"/>
    <dgm:cxn modelId="{E598B557-AE4A-4EA3-8D60-F0385CF34891}" type="presParOf" srcId="{7D3C9A37-67B1-4798-9EC8-E425F8988277}" destId="{F6ABC3BA-B2BF-473A-9BE9-3DD6386A84BA}" srcOrd="3" destOrd="0" presId="urn:microsoft.com/office/officeart/2018/2/layout/IconVerticalSolidList"/>
    <dgm:cxn modelId="{E3EBEC61-B137-4637-B573-F6DBB8F4C6DE}" type="presParOf" srcId="{7D3C9A37-67B1-4798-9EC8-E425F8988277}" destId="{B7AE4710-AAAC-4B41-A585-2F695296C396}" srcOrd="4" destOrd="0" presId="urn:microsoft.com/office/officeart/2018/2/layout/IconVerticalSolidList"/>
    <dgm:cxn modelId="{3ECE4E28-E283-4865-9723-18C2A87D8A44}" type="presParOf" srcId="{B7AE4710-AAAC-4B41-A585-2F695296C396}" destId="{B39792A4-AC3A-4714-AA71-BC6D02F01060}" srcOrd="0" destOrd="0" presId="urn:microsoft.com/office/officeart/2018/2/layout/IconVerticalSolidList"/>
    <dgm:cxn modelId="{A98EA3F6-93CB-4470-98A9-835D77297019}" type="presParOf" srcId="{B7AE4710-AAAC-4B41-A585-2F695296C396}" destId="{8AFC9120-CBE6-478D-B30A-E8AA542D33A0}" srcOrd="1" destOrd="0" presId="urn:microsoft.com/office/officeart/2018/2/layout/IconVerticalSolidList"/>
    <dgm:cxn modelId="{4A657F2C-B9B9-4537-9253-191AA5F36663}" type="presParOf" srcId="{B7AE4710-AAAC-4B41-A585-2F695296C396}" destId="{095395EA-DFFF-4C6E-9C5B-C83E0BF86D71}" srcOrd="2" destOrd="0" presId="urn:microsoft.com/office/officeart/2018/2/layout/IconVerticalSolidList"/>
    <dgm:cxn modelId="{5AE4B81C-CB9E-47EE-9885-DE0D9967B137}" type="presParOf" srcId="{B7AE4710-AAAC-4B41-A585-2F695296C396}" destId="{BBE1E379-8384-4F98-84F1-34027F5D0E2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9F99A8-2A2D-4E4F-B559-9031DEB8C54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855BF9D-5004-4E28-ACCA-953FB8025455}">
      <dgm:prSet/>
      <dgm:spPr/>
      <dgm:t>
        <a:bodyPr/>
        <a:lstStyle/>
        <a:p>
          <a:pPr rtl="0"/>
          <a:r>
            <a:rPr lang="en-GB" dirty="0"/>
            <a:t>Change of </a:t>
          </a:r>
          <a:r>
            <a:rPr lang="en-GB" dirty="0">
              <a:latin typeface="Gill Sans Nova"/>
            </a:rPr>
            <a:t>enviroment-Most students leave their homes to join higher learning institutions and due to this change they might find it difficult to adapt and hence lead to stress.</a:t>
          </a:r>
          <a:endParaRPr lang="en-US" dirty="0" err="1"/>
        </a:p>
      </dgm:t>
    </dgm:pt>
    <dgm:pt modelId="{9686B86B-89A1-4316-BE6D-B2C5C44E5C17}" type="parTrans" cxnId="{A5C1E346-2FD9-464F-BFF1-9E6578944847}">
      <dgm:prSet/>
      <dgm:spPr/>
      <dgm:t>
        <a:bodyPr/>
        <a:lstStyle/>
        <a:p>
          <a:endParaRPr lang="en-US"/>
        </a:p>
      </dgm:t>
    </dgm:pt>
    <dgm:pt modelId="{3A922258-1386-4CF0-8B77-035E2DBE54A1}" type="sibTrans" cxnId="{A5C1E346-2FD9-464F-BFF1-9E6578944847}">
      <dgm:prSet/>
      <dgm:spPr/>
      <dgm:t>
        <a:bodyPr/>
        <a:lstStyle/>
        <a:p>
          <a:endParaRPr lang="en-US"/>
        </a:p>
      </dgm:t>
    </dgm:pt>
    <dgm:pt modelId="{49B3E447-AA5B-4A72-AF12-D0D464C8AC4B}">
      <dgm:prSet/>
      <dgm:spPr/>
      <dgm:t>
        <a:bodyPr/>
        <a:lstStyle/>
        <a:p>
          <a:pPr rtl="0"/>
          <a:r>
            <a:rPr lang="en-GB" dirty="0"/>
            <a:t>Lack of social </a:t>
          </a:r>
          <a:r>
            <a:rPr lang="en-GB" dirty="0">
              <a:latin typeface="Gill Sans Nova"/>
            </a:rPr>
            <a:t>skills-the lack of intrapersonal skills may lead to students stressing up. When they cannot fit in with other students this might be to language barrier or other factors.</a:t>
          </a:r>
          <a:endParaRPr lang="en-US" dirty="0"/>
        </a:p>
      </dgm:t>
    </dgm:pt>
    <dgm:pt modelId="{12CDE4BF-C5C0-40EC-BAF6-65339848F2F2}" type="parTrans" cxnId="{FF510FBD-A2DA-44AE-B14A-1C44A45CFD83}">
      <dgm:prSet/>
      <dgm:spPr/>
      <dgm:t>
        <a:bodyPr/>
        <a:lstStyle/>
        <a:p>
          <a:endParaRPr lang="en-US"/>
        </a:p>
      </dgm:t>
    </dgm:pt>
    <dgm:pt modelId="{56458890-8DF6-4B8D-AF26-F229F12E0504}" type="sibTrans" cxnId="{FF510FBD-A2DA-44AE-B14A-1C44A45CFD83}">
      <dgm:prSet/>
      <dgm:spPr/>
      <dgm:t>
        <a:bodyPr/>
        <a:lstStyle/>
        <a:p>
          <a:endParaRPr lang="en-US"/>
        </a:p>
      </dgm:t>
    </dgm:pt>
    <dgm:pt modelId="{309ED69C-BEDB-4768-9993-5DFA997614F3}">
      <dgm:prSet/>
      <dgm:spPr/>
      <dgm:t>
        <a:bodyPr/>
        <a:lstStyle/>
        <a:p>
          <a:pPr rtl="0"/>
          <a:r>
            <a:rPr lang="en-GB" dirty="0">
              <a:latin typeface="Gill Sans Nova"/>
            </a:rPr>
            <a:t>Poverty-Most students want to be at par with their fellow colleagues but due to poverty you find that most students lack enough pocket money hence leading to stress (</a:t>
          </a:r>
          <a:r>
            <a:rPr lang="en-GB" dirty="0"/>
            <a:t>Fairbrother and Warn, 2003</a:t>
          </a:r>
          <a:r>
            <a:rPr lang="en-GB" dirty="0">
              <a:latin typeface="Gill Sans Nova"/>
            </a:rPr>
            <a:t>).</a:t>
          </a:r>
          <a:endParaRPr lang="en-GB" dirty="0"/>
        </a:p>
      </dgm:t>
    </dgm:pt>
    <dgm:pt modelId="{8E34B9CA-471A-41D2-8C79-20755B8DB7A9}" type="parTrans" cxnId="{67436731-2337-4C7E-A0D8-42BEC0834D1F}">
      <dgm:prSet/>
      <dgm:spPr/>
      <dgm:t>
        <a:bodyPr/>
        <a:lstStyle/>
        <a:p>
          <a:endParaRPr lang="en-US"/>
        </a:p>
      </dgm:t>
    </dgm:pt>
    <dgm:pt modelId="{429C1FBF-11F9-4023-B63E-D50E498F296C}" type="sibTrans" cxnId="{67436731-2337-4C7E-A0D8-42BEC0834D1F}">
      <dgm:prSet/>
      <dgm:spPr/>
      <dgm:t>
        <a:bodyPr/>
        <a:lstStyle/>
        <a:p>
          <a:endParaRPr lang="en-US"/>
        </a:p>
      </dgm:t>
    </dgm:pt>
    <dgm:pt modelId="{F52052FE-8CEE-4C3F-83BB-DA7A5E0CE04D}">
      <dgm:prSet/>
      <dgm:spPr/>
      <dgm:t>
        <a:bodyPr/>
        <a:lstStyle/>
        <a:p>
          <a:pPr rtl="0"/>
          <a:r>
            <a:rPr lang="en-GB" dirty="0"/>
            <a:t>Poor time </a:t>
          </a:r>
          <a:r>
            <a:rPr lang="en-GB" dirty="0">
              <a:latin typeface="Gill Sans Nova"/>
            </a:rPr>
            <a:t>management-students not being able to balance their leisure time and school time can lead to stress. They start rushing through assignments at the last minute and this affects their academic achievements (</a:t>
          </a:r>
          <a:r>
            <a:rPr lang="en-GB" dirty="0"/>
            <a:t>Tao et. al., 2000; Dwyer &amp; Cummings, 2001</a:t>
          </a:r>
          <a:r>
            <a:rPr lang="en-GB" dirty="0">
              <a:latin typeface="Gill Sans Nova"/>
            </a:rPr>
            <a:t>).</a:t>
          </a:r>
          <a:endParaRPr lang="en-US" dirty="0"/>
        </a:p>
      </dgm:t>
    </dgm:pt>
    <dgm:pt modelId="{B0C37E1F-56C7-4A84-BDD2-862169A159C0}" type="parTrans" cxnId="{CD655993-84F9-411E-A73B-9711527784C0}">
      <dgm:prSet/>
      <dgm:spPr/>
      <dgm:t>
        <a:bodyPr/>
        <a:lstStyle/>
        <a:p>
          <a:endParaRPr lang="en-US"/>
        </a:p>
      </dgm:t>
    </dgm:pt>
    <dgm:pt modelId="{85ACF60C-0C10-4382-851B-767CC6F1A0BC}" type="sibTrans" cxnId="{CD655993-84F9-411E-A73B-9711527784C0}">
      <dgm:prSet/>
      <dgm:spPr/>
      <dgm:t>
        <a:bodyPr/>
        <a:lstStyle/>
        <a:p>
          <a:endParaRPr lang="en-US"/>
        </a:p>
      </dgm:t>
    </dgm:pt>
    <dgm:pt modelId="{D5D1121C-7587-4628-9342-BFF5709B73AE}" type="pres">
      <dgm:prSet presAssocID="{F89F99A8-2A2D-4E4F-B559-9031DEB8C545}" presName="diagram" presStyleCnt="0">
        <dgm:presLayoutVars>
          <dgm:dir/>
          <dgm:resizeHandles val="exact"/>
        </dgm:presLayoutVars>
      </dgm:prSet>
      <dgm:spPr/>
    </dgm:pt>
    <dgm:pt modelId="{98D3EF95-838E-4658-8BBE-22B4F8E66A8D}" type="pres">
      <dgm:prSet presAssocID="{1855BF9D-5004-4E28-ACCA-953FB8025455}" presName="node" presStyleLbl="node1" presStyleIdx="0" presStyleCnt="4">
        <dgm:presLayoutVars>
          <dgm:bulletEnabled val="1"/>
        </dgm:presLayoutVars>
      </dgm:prSet>
      <dgm:spPr/>
    </dgm:pt>
    <dgm:pt modelId="{336D00F5-9E66-4816-A0BD-F194895EE728}" type="pres">
      <dgm:prSet presAssocID="{3A922258-1386-4CF0-8B77-035E2DBE54A1}" presName="sibTrans" presStyleCnt="0"/>
      <dgm:spPr/>
    </dgm:pt>
    <dgm:pt modelId="{AE09D698-62C0-4C61-8A17-2E14DAC7B64A}" type="pres">
      <dgm:prSet presAssocID="{49B3E447-AA5B-4A72-AF12-D0D464C8AC4B}" presName="node" presStyleLbl="node1" presStyleIdx="1" presStyleCnt="4">
        <dgm:presLayoutVars>
          <dgm:bulletEnabled val="1"/>
        </dgm:presLayoutVars>
      </dgm:prSet>
      <dgm:spPr/>
    </dgm:pt>
    <dgm:pt modelId="{D203EFE0-3AE0-410E-99E9-5755A947BDB2}" type="pres">
      <dgm:prSet presAssocID="{56458890-8DF6-4B8D-AF26-F229F12E0504}" presName="sibTrans" presStyleCnt="0"/>
      <dgm:spPr/>
    </dgm:pt>
    <dgm:pt modelId="{1AA45B47-870D-4F4D-8CEE-9669A34A6EB8}" type="pres">
      <dgm:prSet presAssocID="{309ED69C-BEDB-4768-9993-5DFA997614F3}" presName="node" presStyleLbl="node1" presStyleIdx="2" presStyleCnt="4">
        <dgm:presLayoutVars>
          <dgm:bulletEnabled val="1"/>
        </dgm:presLayoutVars>
      </dgm:prSet>
      <dgm:spPr/>
    </dgm:pt>
    <dgm:pt modelId="{AA27C9B5-8F91-47A4-9E7B-EA699BB9E2C4}" type="pres">
      <dgm:prSet presAssocID="{429C1FBF-11F9-4023-B63E-D50E498F296C}" presName="sibTrans" presStyleCnt="0"/>
      <dgm:spPr/>
    </dgm:pt>
    <dgm:pt modelId="{3248786E-BE36-465F-9EBA-DD4D3A4E07BA}" type="pres">
      <dgm:prSet presAssocID="{F52052FE-8CEE-4C3F-83BB-DA7A5E0CE04D}" presName="node" presStyleLbl="node1" presStyleIdx="3" presStyleCnt="4">
        <dgm:presLayoutVars>
          <dgm:bulletEnabled val="1"/>
        </dgm:presLayoutVars>
      </dgm:prSet>
      <dgm:spPr/>
    </dgm:pt>
  </dgm:ptLst>
  <dgm:cxnLst>
    <dgm:cxn modelId="{67436731-2337-4C7E-A0D8-42BEC0834D1F}" srcId="{F89F99A8-2A2D-4E4F-B559-9031DEB8C545}" destId="{309ED69C-BEDB-4768-9993-5DFA997614F3}" srcOrd="2" destOrd="0" parTransId="{8E34B9CA-471A-41D2-8C79-20755B8DB7A9}" sibTransId="{429C1FBF-11F9-4023-B63E-D50E498F296C}"/>
    <dgm:cxn modelId="{BB047560-25DF-443D-9378-A38DB60CA919}" type="presOf" srcId="{F89F99A8-2A2D-4E4F-B559-9031DEB8C545}" destId="{D5D1121C-7587-4628-9342-BFF5709B73AE}" srcOrd="0" destOrd="0" presId="urn:microsoft.com/office/officeart/2005/8/layout/default"/>
    <dgm:cxn modelId="{A5C1E346-2FD9-464F-BFF1-9E6578944847}" srcId="{F89F99A8-2A2D-4E4F-B559-9031DEB8C545}" destId="{1855BF9D-5004-4E28-ACCA-953FB8025455}" srcOrd="0" destOrd="0" parTransId="{9686B86B-89A1-4316-BE6D-B2C5C44E5C17}" sibTransId="{3A922258-1386-4CF0-8B77-035E2DBE54A1}"/>
    <dgm:cxn modelId="{B736247F-0436-46D9-BA4B-FC4D401A3CC7}" type="presOf" srcId="{49B3E447-AA5B-4A72-AF12-D0D464C8AC4B}" destId="{AE09D698-62C0-4C61-8A17-2E14DAC7B64A}" srcOrd="0" destOrd="0" presId="urn:microsoft.com/office/officeart/2005/8/layout/default"/>
    <dgm:cxn modelId="{CD655993-84F9-411E-A73B-9711527784C0}" srcId="{F89F99A8-2A2D-4E4F-B559-9031DEB8C545}" destId="{F52052FE-8CEE-4C3F-83BB-DA7A5E0CE04D}" srcOrd="3" destOrd="0" parTransId="{B0C37E1F-56C7-4A84-BDD2-862169A159C0}" sibTransId="{85ACF60C-0C10-4382-851B-767CC6F1A0BC}"/>
    <dgm:cxn modelId="{FF510FBD-A2DA-44AE-B14A-1C44A45CFD83}" srcId="{F89F99A8-2A2D-4E4F-B559-9031DEB8C545}" destId="{49B3E447-AA5B-4A72-AF12-D0D464C8AC4B}" srcOrd="1" destOrd="0" parTransId="{12CDE4BF-C5C0-40EC-BAF6-65339848F2F2}" sibTransId="{56458890-8DF6-4B8D-AF26-F229F12E0504}"/>
    <dgm:cxn modelId="{05A2B1C9-122D-426B-975F-2D75DE33DD51}" type="presOf" srcId="{1855BF9D-5004-4E28-ACCA-953FB8025455}" destId="{98D3EF95-838E-4658-8BBE-22B4F8E66A8D}" srcOrd="0" destOrd="0" presId="urn:microsoft.com/office/officeart/2005/8/layout/default"/>
    <dgm:cxn modelId="{EB73F4D0-6032-41C4-9EA0-B0A82031996E}" type="presOf" srcId="{309ED69C-BEDB-4768-9993-5DFA997614F3}" destId="{1AA45B47-870D-4F4D-8CEE-9669A34A6EB8}" srcOrd="0" destOrd="0" presId="urn:microsoft.com/office/officeart/2005/8/layout/default"/>
    <dgm:cxn modelId="{016E1AE4-9CA6-4FB1-B2E3-C126F65D02C5}" type="presOf" srcId="{F52052FE-8CEE-4C3F-83BB-DA7A5E0CE04D}" destId="{3248786E-BE36-465F-9EBA-DD4D3A4E07BA}" srcOrd="0" destOrd="0" presId="urn:microsoft.com/office/officeart/2005/8/layout/default"/>
    <dgm:cxn modelId="{74BBCBFD-9E73-4D4C-B7E2-13D67D901929}" type="presParOf" srcId="{D5D1121C-7587-4628-9342-BFF5709B73AE}" destId="{98D3EF95-838E-4658-8BBE-22B4F8E66A8D}" srcOrd="0" destOrd="0" presId="urn:microsoft.com/office/officeart/2005/8/layout/default"/>
    <dgm:cxn modelId="{4AE6D7B4-A94F-4A8A-B02F-96D7D20C0F4C}" type="presParOf" srcId="{D5D1121C-7587-4628-9342-BFF5709B73AE}" destId="{336D00F5-9E66-4816-A0BD-F194895EE728}" srcOrd="1" destOrd="0" presId="urn:microsoft.com/office/officeart/2005/8/layout/default"/>
    <dgm:cxn modelId="{EA8CAFF9-9E69-4284-BF24-356EDD851CEA}" type="presParOf" srcId="{D5D1121C-7587-4628-9342-BFF5709B73AE}" destId="{AE09D698-62C0-4C61-8A17-2E14DAC7B64A}" srcOrd="2" destOrd="0" presId="urn:microsoft.com/office/officeart/2005/8/layout/default"/>
    <dgm:cxn modelId="{1ED2E16B-6CE4-4E85-91F1-746B5A543CE8}" type="presParOf" srcId="{D5D1121C-7587-4628-9342-BFF5709B73AE}" destId="{D203EFE0-3AE0-410E-99E9-5755A947BDB2}" srcOrd="3" destOrd="0" presId="urn:microsoft.com/office/officeart/2005/8/layout/default"/>
    <dgm:cxn modelId="{3B8CDB13-D789-42AD-9CF0-AFDDAD4B0A7F}" type="presParOf" srcId="{D5D1121C-7587-4628-9342-BFF5709B73AE}" destId="{1AA45B47-870D-4F4D-8CEE-9669A34A6EB8}" srcOrd="4" destOrd="0" presId="urn:microsoft.com/office/officeart/2005/8/layout/default"/>
    <dgm:cxn modelId="{78D714FA-171B-4A15-9710-4DDE5E15EE4C}" type="presParOf" srcId="{D5D1121C-7587-4628-9342-BFF5709B73AE}" destId="{AA27C9B5-8F91-47A4-9E7B-EA699BB9E2C4}" srcOrd="5" destOrd="0" presId="urn:microsoft.com/office/officeart/2005/8/layout/default"/>
    <dgm:cxn modelId="{FB99D92B-848B-4D60-9D4A-FF52A45A489E}" type="presParOf" srcId="{D5D1121C-7587-4628-9342-BFF5709B73AE}" destId="{3248786E-BE36-465F-9EBA-DD4D3A4E07B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CE8FAA-FDAF-4015-95CB-35CFE066777F}"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83A83D29-8031-4113-946A-3D2F2BE6C88F}">
      <dgm:prSet/>
      <dgm:spPr/>
      <dgm:t>
        <a:bodyPr/>
        <a:lstStyle/>
        <a:p>
          <a:r>
            <a:rPr lang="en-GB" dirty="0"/>
            <a:t>Create part time job centres for students this will help them save some money for their upkeep and hence be able to fit in with ither students.</a:t>
          </a:r>
          <a:endParaRPr lang="en-US" dirty="0"/>
        </a:p>
      </dgm:t>
    </dgm:pt>
    <dgm:pt modelId="{6D4F76C7-D9E2-4F28-9232-B702C9FA2CFE}" type="parTrans" cxnId="{743A8054-EFC2-4E34-9229-D88BEAD99AF7}">
      <dgm:prSet/>
      <dgm:spPr/>
      <dgm:t>
        <a:bodyPr/>
        <a:lstStyle/>
        <a:p>
          <a:endParaRPr lang="en-US"/>
        </a:p>
      </dgm:t>
    </dgm:pt>
    <dgm:pt modelId="{F1BD3EFA-7F26-4542-9963-2E0E71F1BD22}" type="sibTrans" cxnId="{743A8054-EFC2-4E34-9229-D88BEAD99AF7}">
      <dgm:prSet phldrT="01" phldr="0"/>
      <dgm:spPr/>
      <dgm:t>
        <a:bodyPr/>
        <a:lstStyle/>
        <a:p>
          <a:r>
            <a:rPr lang="en-US"/>
            <a:t>01</a:t>
          </a:r>
        </a:p>
      </dgm:t>
    </dgm:pt>
    <dgm:pt modelId="{DEC25BF6-B146-4F25-BA49-16AA4978D9E2}">
      <dgm:prSet/>
      <dgm:spPr/>
      <dgm:t>
        <a:bodyPr/>
        <a:lstStyle/>
        <a:p>
          <a:pPr rtl="0"/>
          <a:r>
            <a:rPr lang="en-GB" dirty="0"/>
            <a:t>Open up centres where students can engage with activities during their free time </a:t>
          </a:r>
          <a:r>
            <a:rPr lang="en-GB" dirty="0" err="1"/>
            <a:t>eg</a:t>
          </a:r>
          <a:r>
            <a:rPr lang="en-GB" dirty="0"/>
            <a:t> football matches, indoor activities such as badminton</a:t>
          </a:r>
          <a:r>
            <a:rPr lang="en-GB" dirty="0">
              <a:latin typeface="Gill Sans Nova"/>
            </a:rPr>
            <a:t> </a:t>
          </a:r>
          <a:endParaRPr lang="en-US" dirty="0"/>
        </a:p>
      </dgm:t>
    </dgm:pt>
    <dgm:pt modelId="{710E9D72-1A86-43EE-A3C6-E4311F79B342}" type="parTrans" cxnId="{34B56F37-2BC8-4A49-9703-E616AB7F1C09}">
      <dgm:prSet/>
      <dgm:spPr/>
      <dgm:t>
        <a:bodyPr/>
        <a:lstStyle/>
        <a:p>
          <a:endParaRPr lang="en-US"/>
        </a:p>
      </dgm:t>
    </dgm:pt>
    <dgm:pt modelId="{3D1898B7-0592-4587-B110-9BA365D17F99}" type="sibTrans" cxnId="{34B56F37-2BC8-4A49-9703-E616AB7F1C09}">
      <dgm:prSet phldrT="02" phldr="0"/>
      <dgm:spPr/>
      <dgm:t>
        <a:bodyPr/>
        <a:lstStyle/>
        <a:p>
          <a:r>
            <a:rPr lang="en-US"/>
            <a:t>02</a:t>
          </a:r>
        </a:p>
      </dgm:t>
    </dgm:pt>
    <dgm:pt modelId="{D30B2636-4086-4CCB-BA53-77736FEC7D30}">
      <dgm:prSet/>
      <dgm:spPr/>
      <dgm:t>
        <a:bodyPr/>
        <a:lstStyle/>
        <a:p>
          <a:r>
            <a:rPr lang="en-GB" dirty="0"/>
            <a:t>Early timetable release to enable students balance their school time and leisure time and to plan ahead for assignments and exams hence reducing stress. </a:t>
          </a:r>
          <a:endParaRPr lang="en-US" dirty="0"/>
        </a:p>
      </dgm:t>
    </dgm:pt>
    <dgm:pt modelId="{79E9ECC1-44E0-4A95-9C1E-6F075ED1A3B6}" type="parTrans" cxnId="{C4AF188C-FA14-488C-B930-51564B466DC5}">
      <dgm:prSet/>
      <dgm:spPr/>
      <dgm:t>
        <a:bodyPr/>
        <a:lstStyle/>
        <a:p>
          <a:endParaRPr lang="en-US"/>
        </a:p>
      </dgm:t>
    </dgm:pt>
    <dgm:pt modelId="{CA4BD431-0809-4929-B92C-C1271BE2A069}" type="sibTrans" cxnId="{C4AF188C-FA14-488C-B930-51564B466DC5}">
      <dgm:prSet phldrT="03" phldr="0"/>
      <dgm:spPr/>
      <dgm:t>
        <a:bodyPr/>
        <a:lstStyle/>
        <a:p>
          <a:r>
            <a:rPr lang="en-US"/>
            <a:t>03</a:t>
          </a:r>
        </a:p>
      </dgm:t>
    </dgm:pt>
    <dgm:pt modelId="{FD8E15ED-0F43-4308-8C5D-9F99500D5AD6}" type="pres">
      <dgm:prSet presAssocID="{8ACE8FAA-FDAF-4015-95CB-35CFE066777F}" presName="Name0" presStyleCnt="0">
        <dgm:presLayoutVars>
          <dgm:animLvl val="lvl"/>
          <dgm:resizeHandles val="exact"/>
        </dgm:presLayoutVars>
      </dgm:prSet>
      <dgm:spPr/>
    </dgm:pt>
    <dgm:pt modelId="{CD1B0FFE-E7AA-49E8-8DBD-67CB1D9694CD}" type="pres">
      <dgm:prSet presAssocID="{83A83D29-8031-4113-946A-3D2F2BE6C88F}" presName="compositeNode" presStyleCnt="0">
        <dgm:presLayoutVars>
          <dgm:bulletEnabled val="1"/>
        </dgm:presLayoutVars>
      </dgm:prSet>
      <dgm:spPr/>
    </dgm:pt>
    <dgm:pt modelId="{52B8CF1A-7DC7-4729-AA52-9E8266620149}" type="pres">
      <dgm:prSet presAssocID="{83A83D29-8031-4113-946A-3D2F2BE6C88F}" presName="bgRect" presStyleLbl="alignNode1" presStyleIdx="0" presStyleCnt="3"/>
      <dgm:spPr/>
    </dgm:pt>
    <dgm:pt modelId="{FA6A7AF0-773F-4FAA-B3FA-802FFD5B5965}" type="pres">
      <dgm:prSet presAssocID="{F1BD3EFA-7F26-4542-9963-2E0E71F1BD22}" presName="sibTransNodeRect" presStyleLbl="alignNode1" presStyleIdx="0" presStyleCnt="3">
        <dgm:presLayoutVars>
          <dgm:chMax val="0"/>
          <dgm:bulletEnabled val="1"/>
        </dgm:presLayoutVars>
      </dgm:prSet>
      <dgm:spPr/>
    </dgm:pt>
    <dgm:pt modelId="{503D482C-8F09-4FD5-920D-5BE3030EA207}" type="pres">
      <dgm:prSet presAssocID="{83A83D29-8031-4113-946A-3D2F2BE6C88F}" presName="nodeRect" presStyleLbl="alignNode1" presStyleIdx="0" presStyleCnt="3">
        <dgm:presLayoutVars>
          <dgm:bulletEnabled val="1"/>
        </dgm:presLayoutVars>
      </dgm:prSet>
      <dgm:spPr/>
    </dgm:pt>
    <dgm:pt modelId="{31F9366E-32F0-4D4E-811C-FFEA13102A21}" type="pres">
      <dgm:prSet presAssocID="{F1BD3EFA-7F26-4542-9963-2E0E71F1BD22}" presName="sibTrans" presStyleCnt="0"/>
      <dgm:spPr/>
    </dgm:pt>
    <dgm:pt modelId="{098BEEA6-9FB1-462D-931A-91BAE1D213AB}" type="pres">
      <dgm:prSet presAssocID="{DEC25BF6-B146-4F25-BA49-16AA4978D9E2}" presName="compositeNode" presStyleCnt="0">
        <dgm:presLayoutVars>
          <dgm:bulletEnabled val="1"/>
        </dgm:presLayoutVars>
      </dgm:prSet>
      <dgm:spPr/>
    </dgm:pt>
    <dgm:pt modelId="{8896F0D2-45D5-436B-B5D0-9AB854BB55BA}" type="pres">
      <dgm:prSet presAssocID="{DEC25BF6-B146-4F25-BA49-16AA4978D9E2}" presName="bgRect" presStyleLbl="alignNode1" presStyleIdx="1" presStyleCnt="3"/>
      <dgm:spPr/>
    </dgm:pt>
    <dgm:pt modelId="{F7F997BA-16A5-477F-956B-9F5EC9DC1252}" type="pres">
      <dgm:prSet presAssocID="{3D1898B7-0592-4587-B110-9BA365D17F99}" presName="sibTransNodeRect" presStyleLbl="alignNode1" presStyleIdx="1" presStyleCnt="3">
        <dgm:presLayoutVars>
          <dgm:chMax val="0"/>
          <dgm:bulletEnabled val="1"/>
        </dgm:presLayoutVars>
      </dgm:prSet>
      <dgm:spPr/>
    </dgm:pt>
    <dgm:pt modelId="{59495BC9-FCB1-438E-9A23-781DB9D03D3A}" type="pres">
      <dgm:prSet presAssocID="{DEC25BF6-B146-4F25-BA49-16AA4978D9E2}" presName="nodeRect" presStyleLbl="alignNode1" presStyleIdx="1" presStyleCnt="3">
        <dgm:presLayoutVars>
          <dgm:bulletEnabled val="1"/>
        </dgm:presLayoutVars>
      </dgm:prSet>
      <dgm:spPr/>
    </dgm:pt>
    <dgm:pt modelId="{88C17953-1812-438D-AD72-631B1D6FBBF4}" type="pres">
      <dgm:prSet presAssocID="{3D1898B7-0592-4587-B110-9BA365D17F99}" presName="sibTrans" presStyleCnt="0"/>
      <dgm:spPr/>
    </dgm:pt>
    <dgm:pt modelId="{0E88D845-242C-4995-9143-8F4F745AB74A}" type="pres">
      <dgm:prSet presAssocID="{D30B2636-4086-4CCB-BA53-77736FEC7D30}" presName="compositeNode" presStyleCnt="0">
        <dgm:presLayoutVars>
          <dgm:bulletEnabled val="1"/>
        </dgm:presLayoutVars>
      </dgm:prSet>
      <dgm:spPr/>
    </dgm:pt>
    <dgm:pt modelId="{EFFD9E1A-07AB-4B29-8948-88D16D8D0FEC}" type="pres">
      <dgm:prSet presAssocID="{D30B2636-4086-4CCB-BA53-77736FEC7D30}" presName="bgRect" presStyleLbl="alignNode1" presStyleIdx="2" presStyleCnt="3"/>
      <dgm:spPr/>
    </dgm:pt>
    <dgm:pt modelId="{7D5C0AD8-7E72-416B-9952-5AC5305F991B}" type="pres">
      <dgm:prSet presAssocID="{CA4BD431-0809-4929-B92C-C1271BE2A069}" presName="sibTransNodeRect" presStyleLbl="alignNode1" presStyleIdx="2" presStyleCnt="3">
        <dgm:presLayoutVars>
          <dgm:chMax val="0"/>
          <dgm:bulletEnabled val="1"/>
        </dgm:presLayoutVars>
      </dgm:prSet>
      <dgm:spPr/>
    </dgm:pt>
    <dgm:pt modelId="{DA8EA58C-8041-4E05-BAB5-03B9A9ABABB3}" type="pres">
      <dgm:prSet presAssocID="{D30B2636-4086-4CCB-BA53-77736FEC7D30}" presName="nodeRect" presStyleLbl="alignNode1" presStyleIdx="2" presStyleCnt="3">
        <dgm:presLayoutVars>
          <dgm:bulletEnabled val="1"/>
        </dgm:presLayoutVars>
      </dgm:prSet>
      <dgm:spPr/>
    </dgm:pt>
  </dgm:ptLst>
  <dgm:cxnLst>
    <dgm:cxn modelId="{A9A15A1E-D76E-475B-A529-B003EBA1171E}" type="presOf" srcId="{D30B2636-4086-4CCB-BA53-77736FEC7D30}" destId="{DA8EA58C-8041-4E05-BAB5-03B9A9ABABB3}" srcOrd="1" destOrd="0" presId="urn:microsoft.com/office/officeart/2016/7/layout/LinearBlockProcessNumbered"/>
    <dgm:cxn modelId="{40F11833-AB8C-47A0-9E39-F4A6A2F60485}" type="presOf" srcId="{F1BD3EFA-7F26-4542-9963-2E0E71F1BD22}" destId="{FA6A7AF0-773F-4FAA-B3FA-802FFD5B5965}" srcOrd="0" destOrd="0" presId="urn:microsoft.com/office/officeart/2016/7/layout/LinearBlockProcessNumbered"/>
    <dgm:cxn modelId="{34B56F37-2BC8-4A49-9703-E616AB7F1C09}" srcId="{8ACE8FAA-FDAF-4015-95CB-35CFE066777F}" destId="{DEC25BF6-B146-4F25-BA49-16AA4978D9E2}" srcOrd="1" destOrd="0" parTransId="{710E9D72-1A86-43EE-A3C6-E4311F79B342}" sibTransId="{3D1898B7-0592-4587-B110-9BA365D17F99}"/>
    <dgm:cxn modelId="{1A873A3E-47FB-426B-9882-0515DCF50037}" type="presOf" srcId="{D30B2636-4086-4CCB-BA53-77736FEC7D30}" destId="{EFFD9E1A-07AB-4B29-8948-88D16D8D0FEC}" srcOrd="0" destOrd="0" presId="urn:microsoft.com/office/officeart/2016/7/layout/LinearBlockProcessNumbered"/>
    <dgm:cxn modelId="{743A8054-EFC2-4E34-9229-D88BEAD99AF7}" srcId="{8ACE8FAA-FDAF-4015-95CB-35CFE066777F}" destId="{83A83D29-8031-4113-946A-3D2F2BE6C88F}" srcOrd="0" destOrd="0" parTransId="{6D4F76C7-D9E2-4F28-9232-B702C9FA2CFE}" sibTransId="{F1BD3EFA-7F26-4542-9963-2E0E71F1BD22}"/>
    <dgm:cxn modelId="{F6AA6658-96ED-4CF4-87A5-B38E247E9548}" type="presOf" srcId="{83A83D29-8031-4113-946A-3D2F2BE6C88F}" destId="{52B8CF1A-7DC7-4729-AA52-9E8266620149}" srcOrd="0" destOrd="0" presId="urn:microsoft.com/office/officeart/2016/7/layout/LinearBlockProcessNumbered"/>
    <dgm:cxn modelId="{D2BF0F84-5366-4E07-922E-354DAF4365CC}" type="presOf" srcId="{CA4BD431-0809-4929-B92C-C1271BE2A069}" destId="{7D5C0AD8-7E72-416B-9952-5AC5305F991B}" srcOrd="0" destOrd="0" presId="urn:microsoft.com/office/officeart/2016/7/layout/LinearBlockProcessNumbered"/>
    <dgm:cxn modelId="{C4AF188C-FA14-488C-B930-51564B466DC5}" srcId="{8ACE8FAA-FDAF-4015-95CB-35CFE066777F}" destId="{D30B2636-4086-4CCB-BA53-77736FEC7D30}" srcOrd="2" destOrd="0" parTransId="{79E9ECC1-44E0-4A95-9C1E-6F075ED1A3B6}" sibTransId="{CA4BD431-0809-4929-B92C-C1271BE2A069}"/>
    <dgm:cxn modelId="{9233E09B-605F-4727-951D-E63427FC4954}" type="presOf" srcId="{83A83D29-8031-4113-946A-3D2F2BE6C88F}" destId="{503D482C-8F09-4FD5-920D-5BE3030EA207}" srcOrd="1" destOrd="0" presId="urn:microsoft.com/office/officeart/2016/7/layout/LinearBlockProcessNumbered"/>
    <dgm:cxn modelId="{BC2649A7-7558-4B23-B4BE-947AC810A4EE}" type="presOf" srcId="{DEC25BF6-B146-4F25-BA49-16AA4978D9E2}" destId="{8896F0D2-45D5-436B-B5D0-9AB854BB55BA}" srcOrd="0" destOrd="0" presId="urn:microsoft.com/office/officeart/2016/7/layout/LinearBlockProcessNumbered"/>
    <dgm:cxn modelId="{217258B9-B943-4400-AA8D-083477C6C4C2}" type="presOf" srcId="{3D1898B7-0592-4587-B110-9BA365D17F99}" destId="{F7F997BA-16A5-477F-956B-9F5EC9DC1252}" srcOrd="0" destOrd="0" presId="urn:microsoft.com/office/officeart/2016/7/layout/LinearBlockProcessNumbered"/>
    <dgm:cxn modelId="{C95DF8C9-2BE7-443C-BB07-A6C6B260737A}" type="presOf" srcId="{DEC25BF6-B146-4F25-BA49-16AA4978D9E2}" destId="{59495BC9-FCB1-438E-9A23-781DB9D03D3A}" srcOrd="1" destOrd="0" presId="urn:microsoft.com/office/officeart/2016/7/layout/LinearBlockProcessNumbered"/>
    <dgm:cxn modelId="{2078F4FD-EC1C-4496-A279-B7E8C136F847}" type="presOf" srcId="{8ACE8FAA-FDAF-4015-95CB-35CFE066777F}" destId="{FD8E15ED-0F43-4308-8C5D-9F99500D5AD6}" srcOrd="0" destOrd="0" presId="urn:microsoft.com/office/officeart/2016/7/layout/LinearBlockProcessNumbered"/>
    <dgm:cxn modelId="{825FE2D0-0860-48EC-9326-0372284D3303}" type="presParOf" srcId="{FD8E15ED-0F43-4308-8C5D-9F99500D5AD6}" destId="{CD1B0FFE-E7AA-49E8-8DBD-67CB1D9694CD}" srcOrd="0" destOrd="0" presId="urn:microsoft.com/office/officeart/2016/7/layout/LinearBlockProcessNumbered"/>
    <dgm:cxn modelId="{1C1E6753-E7FB-4CBC-B901-C200EC168567}" type="presParOf" srcId="{CD1B0FFE-E7AA-49E8-8DBD-67CB1D9694CD}" destId="{52B8CF1A-7DC7-4729-AA52-9E8266620149}" srcOrd="0" destOrd="0" presId="urn:microsoft.com/office/officeart/2016/7/layout/LinearBlockProcessNumbered"/>
    <dgm:cxn modelId="{6EE7012D-103C-4510-8536-9056BF87BF40}" type="presParOf" srcId="{CD1B0FFE-E7AA-49E8-8DBD-67CB1D9694CD}" destId="{FA6A7AF0-773F-4FAA-B3FA-802FFD5B5965}" srcOrd="1" destOrd="0" presId="urn:microsoft.com/office/officeart/2016/7/layout/LinearBlockProcessNumbered"/>
    <dgm:cxn modelId="{38571AD3-DD5F-4A97-8D8B-638FC6967BA7}" type="presParOf" srcId="{CD1B0FFE-E7AA-49E8-8DBD-67CB1D9694CD}" destId="{503D482C-8F09-4FD5-920D-5BE3030EA207}" srcOrd="2" destOrd="0" presId="urn:microsoft.com/office/officeart/2016/7/layout/LinearBlockProcessNumbered"/>
    <dgm:cxn modelId="{7436F879-9456-4AF4-8976-432D6A7CD45F}" type="presParOf" srcId="{FD8E15ED-0F43-4308-8C5D-9F99500D5AD6}" destId="{31F9366E-32F0-4D4E-811C-FFEA13102A21}" srcOrd="1" destOrd="0" presId="urn:microsoft.com/office/officeart/2016/7/layout/LinearBlockProcessNumbered"/>
    <dgm:cxn modelId="{16836B4A-8928-426D-A46D-6F40107CBC0B}" type="presParOf" srcId="{FD8E15ED-0F43-4308-8C5D-9F99500D5AD6}" destId="{098BEEA6-9FB1-462D-931A-91BAE1D213AB}" srcOrd="2" destOrd="0" presId="urn:microsoft.com/office/officeart/2016/7/layout/LinearBlockProcessNumbered"/>
    <dgm:cxn modelId="{7362DE7C-525E-44D8-8682-A34AFCA996E1}" type="presParOf" srcId="{098BEEA6-9FB1-462D-931A-91BAE1D213AB}" destId="{8896F0D2-45D5-436B-B5D0-9AB854BB55BA}" srcOrd="0" destOrd="0" presId="urn:microsoft.com/office/officeart/2016/7/layout/LinearBlockProcessNumbered"/>
    <dgm:cxn modelId="{93EE0D97-16CB-4F35-AEDD-9F5DD2C421C9}" type="presParOf" srcId="{098BEEA6-9FB1-462D-931A-91BAE1D213AB}" destId="{F7F997BA-16A5-477F-956B-9F5EC9DC1252}" srcOrd="1" destOrd="0" presId="urn:microsoft.com/office/officeart/2016/7/layout/LinearBlockProcessNumbered"/>
    <dgm:cxn modelId="{92F1748A-4DD1-4C46-87E8-1D1DAC003AC8}" type="presParOf" srcId="{098BEEA6-9FB1-462D-931A-91BAE1D213AB}" destId="{59495BC9-FCB1-438E-9A23-781DB9D03D3A}" srcOrd="2" destOrd="0" presId="urn:microsoft.com/office/officeart/2016/7/layout/LinearBlockProcessNumbered"/>
    <dgm:cxn modelId="{5A15B151-D89E-49F8-9A41-37A18F803260}" type="presParOf" srcId="{FD8E15ED-0F43-4308-8C5D-9F99500D5AD6}" destId="{88C17953-1812-438D-AD72-631B1D6FBBF4}" srcOrd="3" destOrd="0" presId="urn:microsoft.com/office/officeart/2016/7/layout/LinearBlockProcessNumbered"/>
    <dgm:cxn modelId="{5F65B0CA-C8D8-42D5-BBC9-CA0C8038A4BC}" type="presParOf" srcId="{FD8E15ED-0F43-4308-8C5D-9F99500D5AD6}" destId="{0E88D845-242C-4995-9143-8F4F745AB74A}" srcOrd="4" destOrd="0" presId="urn:microsoft.com/office/officeart/2016/7/layout/LinearBlockProcessNumbered"/>
    <dgm:cxn modelId="{0CEE6161-DE42-4781-83B2-454BD6A1706D}" type="presParOf" srcId="{0E88D845-242C-4995-9143-8F4F745AB74A}" destId="{EFFD9E1A-07AB-4B29-8948-88D16D8D0FEC}" srcOrd="0" destOrd="0" presId="urn:microsoft.com/office/officeart/2016/7/layout/LinearBlockProcessNumbered"/>
    <dgm:cxn modelId="{BA843C42-C03F-440C-B005-3EFE2A9B4448}" type="presParOf" srcId="{0E88D845-242C-4995-9143-8F4F745AB74A}" destId="{7D5C0AD8-7E72-416B-9952-5AC5305F991B}" srcOrd="1" destOrd="0" presId="urn:microsoft.com/office/officeart/2016/7/layout/LinearBlockProcessNumbered"/>
    <dgm:cxn modelId="{B5C652B5-521F-47AE-B219-9BE62D0AC989}" type="presParOf" srcId="{0E88D845-242C-4995-9143-8F4F745AB74A}" destId="{DA8EA58C-8041-4E05-BAB5-03B9A9ABABB3}"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B561F-2737-4C76-B012-ECCE2C34E0E8}">
      <dsp:nvSpPr>
        <dsp:cNvPr id="0" name=""/>
        <dsp:cNvSpPr/>
      </dsp:nvSpPr>
      <dsp:spPr>
        <a:xfrm>
          <a:off x="0" y="473"/>
          <a:ext cx="6943725" cy="11070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5168F-EB48-426A-9DBC-73C22FDED92C}">
      <dsp:nvSpPr>
        <dsp:cNvPr id="0" name=""/>
        <dsp:cNvSpPr/>
      </dsp:nvSpPr>
      <dsp:spPr>
        <a:xfrm>
          <a:off x="334881" y="249558"/>
          <a:ext cx="608874" cy="6088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D3ADAB-9873-4694-9D00-FCDBC938A979}">
      <dsp:nvSpPr>
        <dsp:cNvPr id="0" name=""/>
        <dsp:cNvSpPr/>
      </dsp:nvSpPr>
      <dsp:spPr>
        <a:xfrm>
          <a:off x="1278636" y="473"/>
          <a:ext cx="5665088" cy="1107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162" tIns="117162" rIns="117162" bIns="117162" numCol="1" spcCol="1270" anchor="ctr" anchorCtr="0">
          <a:noAutofit/>
        </a:bodyPr>
        <a:lstStyle/>
        <a:p>
          <a:pPr marL="0" lvl="0" indent="0" algn="l" defTabSz="755650">
            <a:lnSpc>
              <a:spcPct val="100000"/>
            </a:lnSpc>
            <a:spcBef>
              <a:spcPct val="0"/>
            </a:spcBef>
            <a:spcAft>
              <a:spcPct val="35000"/>
            </a:spcAft>
            <a:buNone/>
          </a:pPr>
          <a:r>
            <a:rPr lang="en-GB" sz="1700" kern="1200" dirty="0"/>
            <a:t>This pitch is about </a:t>
          </a:r>
          <a:r>
            <a:rPr lang="en-GB" sz="1700" kern="1200" dirty="0">
              <a:latin typeface="Gill Sans Nova"/>
            </a:rPr>
            <a:t>how</a:t>
          </a:r>
          <a:r>
            <a:rPr lang="en-GB" sz="1700" kern="1200" dirty="0"/>
            <a:t> to help manage stress in students. Did you know that most students fail to reach their academic goals due to stress?</a:t>
          </a:r>
          <a:endParaRPr lang="en-US" sz="1700" kern="1200" dirty="0"/>
        </a:p>
      </dsp:txBody>
      <dsp:txXfrm>
        <a:off x="1278636" y="473"/>
        <a:ext cx="5665088" cy="1107044"/>
      </dsp:txXfrm>
    </dsp:sp>
    <dsp:sp modelId="{E66A0E64-A421-4DC8-9174-5BEBF239FAAE}">
      <dsp:nvSpPr>
        <dsp:cNvPr id="0" name=""/>
        <dsp:cNvSpPr/>
      </dsp:nvSpPr>
      <dsp:spPr>
        <a:xfrm>
          <a:off x="0" y="1384279"/>
          <a:ext cx="6943725" cy="11070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50772-78D8-4C13-B4E9-E95A1966ADB4}">
      <dsp:nvSpPr>
        <dsp:cNvPr id="0" name=""/>
        <dsp:cNvSpPr/>
      </dsp:nvSpPr>
      <dsp:spPr>
        <a:xfrm>
          <a:off x="334881" y="1633364"/>
          <a:ext cx="608874" cy="6088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F71A51-A778-40D6-808C-B832BBE3E091}">
      <dsp:nvSpPr>
        <dsp:cNvPr id="0" name=""/>
        <dsp:cNvSpPr/>
      </dsp:nvSpPr>
      <dsp:spPr>
        <a:xfrm>
          <a:off x="1278636" y="1384279"/>
          <a:ext cx="5665088" cy="1107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162" tIns="117162" rIns="117162" bIns="117162" numCol="1" spcCol="1270" anchor="ctr" anchorCtr="0">
          <a:noAutofit/>
        </a:bodyPr>
        <a:lstStyle/>
        <a:p>
          <a:pPr marL="0" lvl="0" indent="0" algn="l" defTabSz="755650" rtl="0">
            <a:lnSpc>
              <a:spcPct val="100000"/>
            </a:lnSpc>
            <a:spcBef>
              <a:spcPct val="0"/>
            </a:spcBef>
            <a:spcAft>
              <a:spcPct val="35000"/>
            </a:spcAft>
            <a:buNone/>
          </a:pPr>
          <a:r>
            <a:rPr lang="en-GB" sz="1700" kern="1200" dirty="0"/>
            <a:t>STRESS-State </a:t>
          </a:r>
          <a:r>
            <a:rPr lang="en-GB" sz="1700" kern="1200" dirty="0">
              <a:latin typeface="Gill Sans Nova"/>
            </a:rPr>
            <a:t>of</a:t>
          </a:r>
          <a:r>
            <a:rPr lang="en-GB" sz="1700" kern="1200" dirty="0"/>
            <a:t> mental or emotional strain</a:t>
          </a:r>
          <a:r>
            <a:rPr lang="en-GB" sz="1700" kern="1200" dirty="0">
              <a:latin typeface="Gill Sans Nova"/>
            </a:rPr>
            <a:t> (Seyle,1956). </a:t>
          </a:r>
          <a:endParaRPr lang="en-US" sz="1700" kern="1200" dirty="0"/>
        </a:p>
      </dsp:txBody>
      <dsp:txXfrm>
        <a:off x="1278636" y="1384279"/>
        <a:ext cx="5665088" cy="1107044"/>
      </dsp:txXfrm>
    </dsp:sp>
    <dsp:sp modelId="{B39792A4-AC3A-4714-AA71-BC6D02F01060}">
      <dsp:nvSpPr>
        <dsp:cNvPr id="0" name=""/>
        <dsp:cNvSpPr/>
      </dsp:nvSpPr>
      <dsp:spPr>
        <a:xfrm>
          <a:off x="0" y="2768085"/>
          <a:ext cx="6943725" cy="11070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FC9120-CBE6-478D-B30A-E8AA542D33A0}">
      <dsp:nvSpPr>
        <dsp:cNvPr id="0" name=""/>
        <dsp:cNvSpPr/>
      </dsp:nvSpPr>
      <dsp:spPr>
        <a:xfrm>
          <a:off x="334881" y="3017170"/>
          <a:ext cx="608874" cy="6088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1E379-8384-4F98-84F1-34027F5D0E28}">
      <dsp:nvSpPr>
        <dsp:cNvPr id="0" name=""/>
        <dsp:cNvSpPr/>
      </dsp:nvSpPr>
      <dsp:spPr>
        <a:xfrm>
          <a:off x="1278636" y="2768085"/>
          <a:ext cx="5665088" cy="1107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162" tIns="117162" rIns="117162" bIns="117162" numCol="1" spcCol="1270" anchor="ctr" anchorCtr="0">
          <a:noAutofit/>
        </a:bodyPr>
        <a:lstStyle/>
        <a:p>
          <a:pPr marL="0" lvl="0" indent="0" algn="l" defTabSz="755650" rtl="0">
            <a:lnSpc>
              <a:spcPct val="100000"/>
            </a:lnSpc>
            <a:spcBef>
              <a:spcPct val="0"/>
            </a:spcBef>
            <a:spcAft>
              <a:spcPct val="35000"/>
            </a:spcAft>
            <a:buNone/>
          </a:pPr>
          <a:r>
            <a:rPr lang="en-GB" sz="1700" kern="1200" dirty="0"/>
            <a:t>STRESSORS-Personal or </a:t>
          </a:r>
          <a:r>
            <a:rPr lang="en-GB" sz="1700" kern="1200" dirty="0" err="1"/>
            <a:t>enviromental</a:t>
          </a:r>
          <a:r>
            <a:rPr lang="en-GB" sz="1700" kern="1200" dirty="0"/>
            <a:t> acts that bring up stress</a:t>
          </a:r>
          <a:r>
            <a:rPr lang="en-GB" sz="1700" kern="1200" dirty="0">
              <a:latin typeface="Gill Sans Nova"/>
            </a:rPr>
            <a:t> (Lazurus,1990).</a:t>
          </a:r>
          <a:endParaRPr lang="en-US" sz="1700" kern="1200" dirty="0"/>
        </a:p>
      </dsp:txBody>
      <dsp:txXfrm>
        <a:off x="1278636" y="2768085"/>
        <a:ext cx="5665088" cy="11070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D3EF95-838E-4658-8BBE-22B4F8E66A8D}">
      <dsp:nvSpPr>
        <dsp:cNvPr id="0" name=""/>
        <dsp:cNvSpPr/>
      </dsp:nvSpPr>
      <dsp:spPr>
        <a:xfrm>
          <a:off x="805628" y="2344"/>
          <a:ext cx="2853267" cy="17119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t>Change of </a:t>
          </a:r>
          <a:r>
            <a:rPr lang="en-GB" sz="1300" kern="1200" dirty="0">
              <a:latin typeface="Gill Sans Nova"/>
            </a:rPr>
            <a:t>enviroment-Most students leave their homes to join higher learning institutions and due to this change they might find it difficult to adapt and hence lead to stress.</a:t>
          </a:r>
          <a:endParaRPr lang="en-US" sz="1300" kern="1200" dirty="0" err="1"/>
        </a:p>
      </dsp:txBody>
      <dsp:txXfrm>
        <a:off x="805628" y="2344"/>
        <a:ext cx="2853267" cy="1711960"/>
      </dsp:txXfrm>
    </dsp:sp>
    <dsp:sp modelId="{AE09D698-62C0-4C61-8A17-2E14DAC7B64A}">
      <dsp:nvSpPr>
        <dsp:cNvPr id="0" name=""/>
        <dsp:cNvSpPr/>
      </dsp:nvSpPr>
      <dsp:spPr>
        <a:xfrm>
          <a:off x="3944223" y="2344"/>
          <a:ext cx="2853267" cy="171196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t>Lack of social </a:t>
          </a:r>
          <a:r>
            <a:rPr lang="en-GB" sz="1300" kern="1200" dirty="0">
              <a:latin typeface="Gill Sans Nova"/>
            </a:rPr>
            <a:t>skills-the lack of intrapersonal skills may lead to students stressing up. When they cannot fit in with other students this might be to language barrier or other factors.</a:t>
          </a:r>
          <a:endParaRPr lang="en-US" sz="1300" kern="1200" dirty="0"/>
        </a:p>
      </dsp:txBody>
      <dsp:txXfrm>
        <a:off x="3944223" y="2344"/>
        <a:ext cx="2853267" cy="1711960"/>
      </dsp:txXfrm>
    </dsp:sp>
    <dsp:sp modelId="{1AA45B47-870D-4F4D-8CEE-9669A34A6EB8}">
      <dsp:nvSpPr>
        <dsp:cNvPr id="0" name=""/>
        <dsp:cNvSpPr/>
      </dsp:nvSpPr>
      <dsp:spPr>
        <a:xfrm>
          <a:off x="7082817" y="2344"/>
          <a:ext cx="2853267" cy="171196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Gill Sans Nova"/>
            </a:rPr>
            <a:t>Poverty-Most students want to be at par with their fellow colleagues but due to poverty you find that most students lack enough pocket money hence leading to stress (</a:t>
          </a:r>
          <a:r>
            <a:rPr lang="en-GB" sz="1300" kern="1200" dirty="0"/>
            <a:t>Fairbrother and Warn, 2003</a:t>
          </a:r>
          <a:r>
            <a:rPr lang="en-GB" sz="1300" kern="1200" dirty="0">
              <a:latin typeface="Gill Sans Nova"/>
            </a:rPr>
            <a:t>).</a:t>
          </a:r>
          <a:endParaRPr lang="en-GB" sz="1300" kern="1200" dirty="0"/>
        </a:p>
      </dsp:txBody>
      <dsp:txXfrm>
        <a:off x="7082817" y="2344"/>
        <a:ext cx="2853267" cy="1711960"/>
      </dsp:txXfrm>
    </dsp:sp>
    <dsp:sp modelId="{3248786E-BE36-465F-9EBA-DD4D3A4E07BA}">
      <dsp:nvSpPr>
        <dsp:cNvPr id="0" name=""/>
        <dsp:cNvSpPr/>
      </dsp:nvSpPr>
      <dsp:spPr>
        <a:xfrm>
          <a:off x="3944223" y="1999632"/>
          <a:ext cx="2853267" cy="171196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t>Poor time </a:t>
          </a:r>
          <a:r>
            <a:rPr lang="en-GB" sz="1300" kern="1200" dirty="0">
              <a:latin typeface="Gill Sans Nova"/>
            </a:rPr>
            <a:t>management-students not being able to balance their leisure time and school time can lead to stress. They start rushing through assignments at the last minute and this affects their academic achievements (</a:t>
          </a:r>
          <a:r>
            <a:rPr lang="en-GB" sz="1300" kern="1200" dirty="0"/>
            <a:t>Tao et. al., 2000; Dwyer &amp; Cummings, 2001</a:t>
          </a:r>
          <a:r>
            <a:rPr lang="en-GB" sz="1300" kern="1200" dirty="0">
              <a:latin typeface="Gill Sans Nova"/>
            </a:rPr>
            <a:t>).</a:t>
          </a:r>
          <a:endParaRPr lang="en-US" sz="1300" kern="1200" dirty="0"/>
        </a:p>
      </dsp:txBody>
      <dsp:txXfrm>
        <a:off x="3944223" y="1999632"/>
        <a:ext cx="2853267" cy="17119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8CF1A-7DC7-4729-AA52-9E8266620149}">
      <dsp:nvSpPr>
        <dsp:cNvPr id="0" name=""/>
        <dsp:cNvSpPr/>
      </dsp:nvSpPr>
      <dsp:spPr>
        <a:xfrm>
          <a:off x="839" y="0"/>
          <a:ext cx="3398745" cy="371393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21" tIns="0" rIns="335721" bIns="330200" numCol="1" spcCol="1270" anchor="t" anchorCtr="0">
          <a:noAutofit/>
        </a:bodyPr>
        <a:lstStyle/>
        <a:p>
          <a:pPr marL="0" lvl="0" indent="0" algn="l" defTabSz="800100">
            <a:lnSpc>
              <a:spcPct val="90000"/>
            </a:lnSpc>
            <a:spcBef>
              <a:spcPct val="0"/>
            </a:spcBef>
            <a:spcAft>
              <a:spcPct val="35000"/>
            </a:spcAft>
            <a:buNone/>
          </a:pPr>
          <a:r>
            <a:rPr lang="en-GB" sz="1800" kern="1200" dirty="0"/>
            <a:t>Create part time job centres for students this will help them save some money for their upkeep and hence be able to fit in with ither students.</a:t>
          </a:r>
          <a:endParaRPr lang="en-US" sz="1800" kern="1200" dirty="0"/>
        </a:p>
      </dsp:txBody>
      <dsp:txXfrm>
        <a:off x="839" y="1485575"/>
        <a:ext cx="3398745" cy="2228362"/>
      </dsp:txXfrm>
    </dsp:sp>
    <dsp:sp modelId="{FA6A7AF0-773F-4FAA-B3FA-802FFD5B5965}">
      <dsp:nvSpPr>
        <dsp:cNvPr id="0" name=""/>
        <dsp:cNvSpPr/>
      </dsp:nvSpPr>
      <dsp:spPr>
        <a:xfrm>
          <a:off x="839" y="0"/>
          <a:ext cx="3398745" cy="148557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21" tIns="165100" rIns="33572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39" y="0"/>
        <a:ext cx="3398745" cy="1485575"/>
      </dsp:txXfrm>
    </dsp:sp>
    <dsp:sp modelId="{8896F0D2-45D5-436B-B5D0-9AB854BB55BA}">
      <dsp:nvSpPr>
        <dsp:cNvPr id="0" name=""/>
        <dsp:cNvSpPr/>
      </dsp:nvSpPr>
      <dsp:spPr>
        <a:xfrm>
          <a:off x="3671484" y="0"/>
          <a:ext cx="3398745" cy="371393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21" tIns="0" rIns="335721" bIns="330200" numCol="1" spcCol="1270" anchor="t" anchorCtr="0">
          <a:noAutofit/>
        </a:bodyPr>
        <a:lstStyle/>
        <a:p>
          <a:pPr marL="0" lvl="0" indent="0" algn="l" defTabSz="800100" rtl="0">
            <a:lnSpc>
              <a:spcPct val="90000"/>
            </a:lnSpc>
            <a:spcBef>
              <a:spcPct val="0"/>
            </a:spcBef>
            <a:spcAft>
              <a:spcPct val="35000"/>
            </a:spcAft>
            <a:buNone/>
          </a:pPr>
          <a:r>
            <a:rPr lang="en-GB" sz="1800" kern="1200" dirty="0"/>
            <a:t>Open up centres where students can engage with activities during their free time </a:t>
          </a:r>
          <a:r>
            <a:rPr lang="en-GB" sz="1800" kern="1200" dirty="0" err="1"/>
            <a:t>eg</a:t>
          </a:r>
          <a:r>
            <a:rPr lang="en-GB" sz="1800" kern="1200" dirty="0"/>
            <a:t> football matches, indoor activities such as badminton</a:t>
          </a:r>
          <a:r>
            <a:rPr lang="en-GB" sz="1800" kern="1200" dirty="0">
              <a:latin typeface="Gill Sans Nova"/>
            </a:rPr>
            <a:t> </a:t>
          </a:r>
          <a:endParaRPr lang="en-US" sz="1800" kern="1200" dirty="0"/>
        </a:p>
      </dsp:txBody>
      <dsp:txXfrm>
        <a:off x="3671484" y="1485575"/>
        <a:ext cx="3398745" cy="2228362"/>
      </dsp:txXfrm>
    </dsp:sp>
    <dsp:sp modelId="{F7F997BA-16A5-477F-956B-9F5EC9DC1252}">
      <dsp:nvSpPr>
        <dsp:cNvPr id="0" name=""/>
        <dsp:cNvSpPr/>
      </dsp:nvSpPr>
      <dsp:spPr>
        <a:xfrm>
          <a:off x="3671484" y="0"/>
          <a:ext cx="3398745" cy="148557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21" tIns="165100" rIns="33572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71484" y="0"/>
        <a:ext cx="3398745" cy="1485575"/>
      </dsp:txXfrm>
    </dsp:sp>
    <dsp:sp modelId="{EFFD9E1A-07AB-4B29-8948-88D16D8D0FEC}">
      <dsp:nvSpPr>
        <dsp:cNvPr id="0" name=""/>
        <dsp:cNvSpPr/>
      </dsp:nvSpPr>
      <dsp:spPr>
        <a:xfrm>
          <a:off x="7342129" y="0"/>
          <a:ext cx="3398745" cy="371393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21" tIns="0" rIns="335721" bIns="330200" numCol="1" spcCol="1270" anchor="t" anchorCtr="0">
          <a:noAutofit/>
        </a:bodyPr>
        <a:lstStyle/>
        <a:p>
          <a:pPr marL="0" lvl="0" indent="0" algn="l" defTabSz="800100">
            <a:lnSpc>
              <a:spcPct val="90000"/>
            </a:lnSpc>
            <a:spcBef>
              <a:spcPct val="0"/>
            </a:spcBef>
            <a:spcAft>
              <a:spcPct val="35000"/>
            </a:spcAft>
            <a:buNone/>
          </a:pPr>
          <a:r>
            <a:rPr lang="en-GB" sz="1800" kern="1200" dirty="0"/>
            <a:t>Early timetable release to enable students balance their school time and leisure time and to plan ahead for assignments and exams hence reducing stress. </a:t>
          </a:r>
          <a:endParaRPr lang="en-US" sz="1800" kern="1200" dirty="0"/>
        </a:p>
      </dsp:txBody>
      <dsp:txXfrm>
        <a:off x="7342129" y="1485575"/>
        <a:ext cx="3398745" cy="2228362"/>
      </dsp:txXfrm>
    </dsp:sp>
    <dsp:sp modelId="{7D5C0AD8-7E72-416B-9952-5AC5305F991B}">
      <dsp:nvSpPr>
        <dsp:cNvPr id="0" name=""/>
        <dsp:cNvSpPr/>
      </dsp:nvSpPr>
      <dsp:spPr>
        <a:xfrm>
          <a:off x="7342129" y="0"/>
          <a:ext cx="3398745" cy="148557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21" tIns="165100" rIns="33572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342129" y="0"/>
        <a:ext cx="3398745" cy="14855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08689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77289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70152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37121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08569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9209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53028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9494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65801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05831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12/3/2021</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11272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12/3/2021</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977154021"/>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13.jpeg"/><Relationship Id="rId4" Type="http://schemas.openxmlformats.org/officeDocument/2006/relationships/diagramLayout" Target="../diagrams/layout3.xml"/><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3" name="Oval 1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Freeform: Shape 1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5" name="Freeform: Shape 1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6" name="Freeform: Shape 1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1"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 name="Picture 3" descr="Light bulb on yellow background with sketched light beams and cord">
            <a:extLst>
              <a:ext uri="{FF2B5EF4-FFF2-40B4-BE49-F238E27FC236}">
                <a16:creationId xmlns:a16="http://schemas.microsoft.com/office/drawing/2014/main" id="{6242F8FC-F062-4E74-92AB-7EFAA2BCD3F9}"/>
              </a:ext>
            </a:extLst>
          </p:cNvPr>
          <p:cNvPicPr>
            <a:picLocks noChangeAspect="1"/>
          </p:cNvPicPr>
          <p:nvPr/>
        </p:nvPicPr>
        <p:blipFill rotWithShape="1">
          <a:blip r:embed="rId3">
            <a:alphaModFix amt="60000"/>
          </a:blip>
          <a:srcRect t="8548" r="6" b="6"/>
          <a:stretch/>
        </p:blipFill>
        <p:spPr>
          <a:xfrm>
            <a:off x="20" y="8571"/>
            <a:ext cx="12188932" cy="6858000"/>
          </a:xfrm>
          <a:prstGeom prst="rect">
            <a:avLst/>
          </a:prstGeom>
        </p:spPr>
      </p:pic>
      <p:sp>
        <p:nvSpPr>
          <p:cNvPr id="2" name="TextBox 1">
            <a:extLst>
              <a:ext uri="{FF2B5EF4-FFF2-40B4-BE49-F238E27FC236}">
                <a16:creationId xmlns:a16="http://schemas.microsoft.com/office/drawing/2014/main" id="{F632A1BB-3F1B-4DEB-8042-981E883F4A1E}"/>
              </a:ext>
            </a:extLst>
          </p:cNvPr>
          <p:cNvSpPr txBox="1"/>
          <p:nvPr/>
        </p:nvSpPr>
        <p:spPr>
          <a:xfrm>
            <a:off x="457200" y="2096713"/>
            <a:ext cx="7685037" cy="408025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b="1">
                <a:solidFill>
                  <a:srgbClr val="FFFFFF"/>
                </a:solidFill>
              </a:rPr>
              <a:t>STUDENT NAME: GRACE NANKYA KIWANUKA</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STUDENT ID:1920908</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MODULE: BUILDING YOUR PERSONAL BRAND FOR SUSTAINABLE EMPLOYMENT-BMHP5015</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ASSIGNMENT SECTION: TASK PITCH</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LECTURER’S NAME: CHLOE</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DATE: 03-12-2021</a:t>
            </a:r>
            <a:endParaRPr lang="en-US" sz="1900">
              <a:solidFill>
                <a:srgbClr val="FFFFFF"/>
              </a:solidFill>
            </a:endParaRPr>
          </a:p>
        </p:txBody>
      </p:sp>
      <p:grpSp>
        <p:nvGrpSpPr>
          <p:cNvPr id="23" name="Group 22">
            <a:extLst>
              <a:ext uri="{FF2B5EF4-FFF2-40B4-BE49-F238E27FC236}">
                <a16:creationId xmlns:a16="http://schemas.microsoft.com/office/drawing/2014/main" id="{6ACF365D-F104-414F-93C3-D9F568808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24" name="Oval 23">
              <a:extLst>
                <a:ext uri="{FF2B5EF4-FFF2-40B4-BE49-F238E27FC236}">
                  <a16:creationId xmlns:a16="http://schemas.microsoft.com/office/drawing/2014/main" id="{C5D118A1-A4AD-4C47-99CC-852FAD146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Graphic 9">
              <a:extLst>
                <a:ext uri="{FF2B5EF4-FFF2-40B4-BE49-F238E27FC236}">
                  <a16:creationId xmlns:a16="http://schemas.microsoft.com/office/drawing/2014/main" id="{D3E51544-0AB7-4546-AB57-868FB0B41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6" name="Freeform: Shape 25">
              <a:extLst>
                <a:ext uri="{FF2B5EF4-FFF2-40B4-BE49-F238E27FC236}">
                  <a16:creationId xmlns:a16="http://schemas.microsoft.com/office/drawing/2014/main" id="{16DB3A34-0E17-44F2-A958-5C6EE80E3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7" name="Freeform: Shape 26">
              <a:extLst>
                <a:ext uri="{FF2B5EF4-FFF2-40B4-BE49-F238E27FC236}">
                  <a16:creationId xmlns:a16="http://schemas.microsoft.com/office/drawing/2014/main" id="{AB343AE4-2356-4838-B706-3A16FFFDE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8" name="Graphic 9">
              <a:extLst>
                <a:ext uri="{FF2B5EF4-FFF2-40B4-BE49-F238E27FC236}">
                  <a16:creationId xmlns:a16="http://schemas.microsoft.com/office/drawing/2014/main" id="{D78B9AE4-2096-42B5-B267-1FCCF56F8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9" name="Graphic 9">
              <a:extLst>
                <a:ext uri="{FF2B5EF4-FFF2-40B4-BE49-F238E27FC236}">
                  <a16:creationId xmlns:a16="http://schemas.microsoft.com/office/drawing/2014/main" id="{827DE0C5-02AF-4323-9CB7-E4C1D6449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1808674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1"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53"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112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55"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p:cNvSpPr>
            <a:spLocks noGrp="1"/>
          </p:cNvSpPr>
          <p:nvPr>
            <p:ph type="ctrTitle"/>
          </p:nvPr>
        </p:nvSpPr>
        <p:spPr>
          <a:xfrm>
            <a:off x="457199" y="676656"/>
            <a:ext cx="4597559" cy="3063240"/>
          </a:xfrm>
        </p:spPr>
        <p:txBody>
          <a:bodyPr>
            <a:normAutofit/>
          </a:bodyPr>
          <a:lstStyle/>
          <a:p>
            <a:br>
              <a:rPr lang="en-US" sz="4200"/>
            </a:br>
            <a:r>
              <a:rPr lang="en-US" sz="4200"/>
              <a:t>STRESS MANAGEMENT HACKS FOR STUDENTS</a:t>
            </a:r>
          </a:p>
        </p:txBody>
      </p:sp>
      <p:sp>
        <p:nvSpPr>
          <p:cNvPr id="3" name="Subtitle 2"/>
          <p:cNvSpPr>
            <a:spLocks noGrp="1"/>
          </p:cNvSpPr>
          <p:nvPr>
            <p:ph type="subTitle" idx="1"/>
          </p:nvPr>
        </p:nvSpPr>
        <p:spPr>
          <a:xfrm>
            <a:off x="457199" y="3840480"/>
            <a:ext cx="4597559" cy="2315845"/>
          </a:xfrm>
        </p:spPr>
        <p:txBody>
          <a:bodyPr vert="horz" lIns="91440" tIns="45720" rIns="91440" bIns="45720" rtlCol="0">
            <a:normAutofit/>
          </a:bodyPr>
          <a:lstStyle/>
          <a:p>
            <a:r>
              <a:rPr lang="en-GB"/>
              <a:t>Part time job creation</a:t>
            </a:r>
            <a:endParaRPr lang="en-US"/>
          </a:p>
          <a:p>
            <a:r>
              <a:rPr lang="en-GB"/>
              <a:t>Supply of indoor and outdoor activities</a:t>
            </a:r>
            <a:endParaRPr lang="en-US" dirty="0"/>
          </a:p>
          <a:p>
            <a:r>
              <a:rPr lang="en-GB"/>
              <a:t>Time management strategies</a:t>
            </a:r>
          </a:p>
          <a:p>
            <a:endParaRPr lang="en-GB"/>
          </a:p>
        </p:txBody>
      </p:sp>
      <p:pic>
        <p:nvPicPr>
          <p:cNvPr id="4" name="Picture 3" descr="Desks in empty classroom">
            <a:extLst>
              <a:ext uri="{FF2B5EF4-FFF2-40B4-BE49-F238E27FC236}">
                <a16:creationId xmlns:a16="http://schemas.microsoft.com/office/drawing/2014/main" id="{AE50FE3E-B7FB-4E41-B8A5-46E358ECF66E}"/>
              </a:ext>
            </a:extLst>
          </p:cNvPr>
          <p:cNvPicPr>
            <a:picLocks noChangeAspect="1"/>
          </p:cNvPicPr>
          <p:nvPr/>
        </p:nvPicPr>
        <p:blipFill rotWithShape="1">
          <a:blip r:embed="rId3"/>
          <a:srcRect t="13100" r="-1" b="11880"/>
          <a:stretch/>
        </p:blipFill>
        <p:spPr>
          <a:xfrm>
            <a:off x="6602448" y="2256011"/>
            <a:ext cx="4634341" cy="2607486"/>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1"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3" name="Group 32">
            <a:extLst>
              <a:ext uri="{FF2B5EF4-FFF2-40B4-BE49-F238E27FC236}">
                <a16:creationId xmlns:a16="http://schemas.microsoft.com/office/drawing/2014/main" id="{D46CEC91-770B-42C4-A145-1B46A53147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49863" cy="6861532"/>
            <a:chOff x="7739089" y="-3532"/>
            <a:chExt cx="4449863" cy="6861532"/>
          </a:xfrm>
        </p:grpSpPr>
        <p:sp>
          <p:nvSpPr>
            <p:cNvPr id="34" name="Oval 33">
              <a:extLst>
                <a:ext uri="{FF2B5EF4-FFF2-40B4-BE49-F238E27FC236}">
                  <a16:creationId xmlns:a16="http://schemas.microsoft.com/office/drawing/2014/main" id="{1DD4806A-AF58-4453-B072-6A4A4F038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35" name="Freeform: Shape 34">
              <a:extLst>
                <a:ext uri="{FF2B5EF4-FFF2-40B4-BE49-F238E27FC236}">
                  <a16:creationId xmlns:a16="http://schemas.microsoft.com/office/drawing/2014/main" id="{BA9DFD6B-459F-49A7-AC49-D1DFA7339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6" name="Freeform: Shape 35">
              <a:extLst>
                <a:ext uri="{FF2B5EF4-FFF2-40B4-BE49-F238E27FC236}">
                  <a16:creationId xmlns:a16="http://schemas.microsoft.com/office/drawing/2014/main" id="{4E8CB084-44E1-4B4B-91FF-4A20D55DF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627"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dirty="0"/>
            </a:p>
          </p:txBody>
        </p:sp>
        <p:sp>
          <p:nvSpPr>
            <p:cNvPr id="37" name="Graphic 9">
              <a:extLst>
                <a:ext uri="{FF2B5EF4-FFF2-40B4-BE49-F238E27FC236}">
                  <a16:creationId xmlns:a16="http://schemas.microsoft.com/office/drawing/2014/main" id="{6C295B8D-0725-41E2-9095-AF10CED97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sp>
          <p:nvSpPr>
            <p:cNvPr id="38" name="Graphic 9">
              <a:extLst>
                <a:ext uri="{FF2B5EF4-FFF2-40B4-BE49-F238E27FC236}">
                  <a16:creationId xmlns:a16="http://schemas.microsoft.com/office/drawing/2014/main" id="{BB0B65EA-ACB0-4F3D-96BE-DC8EB96A7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862" y="556562"/>
              <a:ext cx="2681635" cy="268163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9" name="Graphic 9">
              <a:extLst>
                <a:ext uri="{FF2B5EF4-FFF2-40B4-BE49-F238E27FC236}">
                  <a16:creationId xmlns:a16="http://schemas.microsoft.com/office/drawing/2014/main" id="{8D1B1F2F-C82A-4502-A778-98238C1B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56735" y="12053"/>
              <a:ext cx="3857958"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grpSp>
      <p:sp>
        <p:nvSpPr>
          <p:cNvPr id="41" name="Texture">
            <a:extLst>
              <a:ext uri="{FF2B5EF4-FFF2-40B4-BE49-F238E27FC236}">
                <a16:creationId xmlns:a16="http://schemas.microsoft.com/office/drawing/2014/main" id="{1A4066CF-83FA-4BF2-8618-AD3CF2DCE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2FDB0DC-4BD6-46E7-80DC-93EAAB91705C}"/>
              </a:ext>
            </a:extLst>
          </p:cNvPr>
          <p:cNvSpPr>
            <a:spLocks noGrp="1"/>
          </p:cNvSpPr>
          <p:nvPr>
            <p:ph type="title"/>
          </p:nvPr>
        </p:nvSpPr>
        <p:spPr>
          <a:xfrm>
            <a:off x="457200" y="758952"/>
            <a:ext cx="6943725" cy="1325563"/>
          </a:xfrm>
        </p:spPr>
        <p:txBody>
          <a:bodyPr anchor="b">
            <a:normAutofit/>
          </a:bodyPr>
          <a:lstStyle/>
          <a:p>
            <a:r>
              <a:rPr lang="en-GB" dirty="0"/>
              <a:t>INTRODUCTION</a:t>
            </a:r>
          </a:p>
        </p:txBody>
      </p:sp>
      <p:pic>
        <p:nvPicPr>
          <p:cNvPr id="5" name="Picture 5" descr="A picture containing text, clipart&#10;&#10;Description automatically generated">
            <a:extLst>
              <a:ext uri="{FF2B5EF4-FFF2-40B4-BE49-F238E27FC236}">
                <a16:creationId xmlns:a16="http://schemas.microsoft.com/office/drawing/2014/main" id="{067DBCBC-0AC9-4C6A-B683-1E9A5D32B481}"/>
              </a:ext>
            </a:extLst>
          </p:cNvPr>
          <p:cNvPicPr>
            <a:picLocks noChangeAspect="1"/>
          </p:cNvPicPr>
          <p:nvPr/>
        </p:nvPicPr>
        <p:blipFill>
          <a:blip r:embed="rId3"/>
          <a:stretch>
            <a:fillRect/>
          </a:stretch>
        </p:blipFill>
        <p:spPr>
          <a:xfrm>
            <a:off x="8684571" y="725850"/>
            <a:ext cx="2225105" cy="2625125"/>
          </a:xfrm>
          <a:prstGeom prst="rect">
            <a:avLst/>
          </a:prstGeom>
        </p:spPr>
      </p:pic>
      <p:sp>
        <p:nvSpPr>
          <p:cNvPr id="4" name="TextBox 3">
            <a:extLst>
              <a:ext uri="{FF2B5EF4-FFF2-40B4-BE49-F238E27FC236}">
                <a16:creationId xmlns:a16="http://schemas.microsoft.com/office/drawing/2014/main" id="{052ABA2E-C5F2-47BB-A8B6-EB744B206A13}"/>
              </a:ext>
            </a:extLst>
          </p:cNvPr>
          <p:cNvSpPr txBox="1"/>
          <p:nvPr/>
        </p:nvSpPr>
        <p:spPr>
          <a:xfrm>
            <a:off x="1590136" y="2050212"/>
            <a:ext cx="61937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graphicFrame>
        <p:nvGraphicFramePr>
          <p:cNvPr id="24" name="Content Placeholder 2">
            <a:extLst>
              <a:ext uri="{FF2B5EF4-FFF2-40B4-BE49-F238E27FC236}">
                <a16:creationId xmlns:a16="http://schemas.microsoft.com/office/drawing/2014/main" id="{1B2444A3-6D9A-4C7B-9907-E4515C3A7F31}"/>
              </a:ext>
            </a:extLst>
          </p:cNvPr>
          <p:cNvGraphicFramePr>
            <a:graphicFrameLocks noGrp="1"/>
          </p:cNvGraphicFramePr>
          <p:nvPr>
            <p:ph idx="1"/>
            <p:extLst>
              <p:ext uri="{D42A27DB-BD31-4B8C-83A1-F6EECF244321}">
                <p14:modId xmlns:p14="http://schemas.microsoft.com/office/powerpoint/2010/main" val="1821222746"/>
              </p:ext>
            </p:extLst>
          </p:nvPr>
        </p:nvGraphicFramePr>
        <p:xfrm>
          <a:off x="457200" y="2286000"/>
          <a:ext cx="6943725" cy="38756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26477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4"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26"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8" name="Rectangle 27">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882AB-D6F7-4D2C-9614-823262987B9D}"/>
              </a:ext>
            </a:extLst>
          </p:cNvPr>
          <p:cNvSpPr>
            <a:spLocks noGrp="1"/>
          </p:cNvSpPr>
          <p:nvPr>
            <p:ph type="title"/>
          </p:nvPr>
        </p:nvSpPr>
        <p:spPr>
          <a:xfrm>
            <a:off x="729455" y="849394"/>
            <a:ext cx="10741713" cy="1360767"/>
          </a:xfrm>
        </p:spPr>
        <p:txBody>
          <a:bodyPr>
            <a:normAutofit/>
          </a:bodyPr>
          <a:lstStyle/>
          <a:p>
            <a:r>
              <a:rPr lang="en-GB">
                <a:solidFill>
                  <a:schemeClr val="tx2"/>
                </a:solidFill>
              </a:rPr>
              <a:t>CAUSES OF STRESS IN STUDENTS</a:t>
            </a:r>
          </a:p>
        </p:txBody>
      </p:sp>
      <p:graphicFrame>
        <p:nvGraphicFramePr>
          <p:cNvPr id="5" name="Content Placeholder 2">
            <a:extLst>
              <a:ext uri="{FF2B5EF4-FFF2-40B4-BE49-F238E27FC236}">
                <a16:creationId xmlns:a16="http://schemas.microsoft.com/office/drawing/2014/main" id="{8C4662B5-7163-4194-BAB1-F2CCC9228544}"/>
              </a:ext>
            </a:extLst>
          </p:cNvPr>
          <p:cNvGraphicFramePr>
            <a:graphicFrameLocks noGrp="1"/>
          </p:cNvGraphicFramePr>
          <p:nvPr>
            <p:ph idx="1"/>
            <p:extLst>
              <p:ext uri="{D42A27DB-BD31-4B8C-83A1-F6EECF244321}">
                <p14:modId xmlns:p14="http://schemas.microsoft.com/office/powerpoint/2010/main" val="3620546503"/>
              </p:ext>
            </p:extLst>
          </p:nvPr>
        </p:nvGraphicFramePr>
        <p:xfrm>
          <a:off x="729456" y="2340171"/>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11355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15"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17" name="Rectangle 16">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F1CF7-6B1A-4FAA-952F-49FFC60F9E20}"/>
              </a:ext>
            </a:extLst>
          </p:cNvPr>
          <p:cNvSpPr>
            <a:spLocks noGrp="1"/>
          </p:cNvSpPr>
          <p:nvPr>
            <p:ph type="title"/>
          </p:nvPr>
        </p:nvSpPr>
        <p:spPr>
          <a:xfrm>
            <a:off x="729455" y="849394"/>
            <a:ext cx="10741713" cy="1360767"/>
          </a:xfrm>
        </p:spPr>
        <p:txBody>
          <a:bodyPr>
            <a:normAutofit/>
          </a:bodyPr>
          <a:lstStyle/>
          <a:p>
            <a:r>
              <a:rPr lang="en-GB">
                <a:solidFill>
                  <a:schemeClr val="tx2"/>
                </a:solidFill>
              </a:rPr>
              <a:t>PROBLEM SOLUTION</a:t>
            </a:r>
          </a:p>
        </p:txBody>
      </p:sp>
      <p:graphicFrame>
        <p:nvGraphicFramePr>
          <p:cNvPr id="5" name="Content Placeholder 2">
            <a:extLst>
              <a:ext uri="{FF2B5EF4-FFF2-40B4-BE49-F238E27FC236}">
                <a16:creationId xmlns:a16="http://schemas.microsoft.com/office/drawing/2014/main" id="{2D3F8FE8-59EB-43BD-BFA2-13ACE56A0E6F}"/>
              </a:ext>
            </a:extLst>
          </p:cNvPr>
          <p:cNvGraphicFramePr>
            <a:graphicFrameLocks noGrp="1"/>
          </p:cNvGraphicFramePr>
          <p:nvPr>
            <p:ph idx="1"/>
            <p:extLst>
              <p:ext uri="{D42A27DB-BD31-4B8C-83A1-F6EECF244321}">
                <p14:modId xmlns:p14="http://schemas.microsoft.com/office/powerpoint/2010/main" val="3019716210"/>
              </p:ext>
            </p:extLst>
          </p:nvPr>
        </p:nvGraphicFramePr>
        <p:xfrm>
          <a:off x="729456" y="2340171"/>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 name="Picture 40" descr="A picture containing text, sign&#10;&#10;Description automatically generated">
            <a:extLst>
              <a:ext uri="{FF2B5EF4-FFF2-40B4-BE49-F238E27FC236}">
                <a16:creationId xmlns:a16="http://schemas.microsoft.com/office/drawing/2014/main" id="{3E26157F-F607-4900-8D60-A0EE3113FBBC}"/>
              </a:ext>
            </a:extLst>
          </p:cNvPr>
          <p:cNvPicPr>
            <a:picLocks noChangeAspect="1"/>
          </p:cNvPicPr>
          <p:nvPr/>
        </p:nvPicPr>
        <p:blipFill>
          <a:blip r:embed="rId8"/>
          <a:stretch>
            <a:fillRect/>
          </a:stretch>
        </p:blipFill>
        <p:spPr>
          <a:xfrm>
            <a:off x="1825116" y="2732328"/>
            <a:ext cx="1453730" cy="918893"/>
          </a:xfrm>
          <a:prstGeom prst="rect">
            <a:avLst/>
          </a:prstGeom>
        </p:spPr>
      </p:pic>
      <p:pic>
        <p:nvPicPr>
          <p:cNvPr id="55" name="Picture 55">
            <a:extLst>
              <a:ext uri="{FF2B5EF4-FFF2-40B4-BE49-F238E27FC236}">
                <a16:creationId xmlns:a16="http://schemas.microsoft.com/office/drawing/2014/main" id="{4BE6D095-5341-427E-B136-EA67BF51B553}"/>
              </a:ext>
            </a:extLst>
          </p:cNvPr>
          <p:cNvPicPr>
            <a:picLocks noChangeAspect="1"/>
          </p:cNvPicPr>
          <p:nvPr/>
        </p:nvPicPr>
        <p:blipFill>
          <a:blip r:embed="rId9"/>
          <a:stretch>
            <a:fillRect/>
          </a:stretch>
        </p:blipFill>
        <p:spPr>
          <a:xfrm>
            <a:off x="5636103" y="2574446"/>
            <a:ext cx="1250472" cy="1076505"/>
          </a:xfrm>
          <a:prstGeom prst="rect">
            <a:avLst/>
          </a:prstGeom>
        </p:spPr>
      </p:pic>
      <p:pic>
        <p:nvPicPr>
          <p:cNvPr id="56" name="Picture 56">
            <a:extLst>
              <a:ext uri="{FF2B5EF4-FFF2-40B4-BE49-F238E27FC236}">
                <a16:creationId xmlns:a16="http://schemas.microsoft.com/office/drawing/2014/main" id="{D524E487-E271-4349-A39C-AD9501B26E83}"/>
              </a:ext>
            </a:extLst>
          </p:cNvPr>
          <p:cNvPicPr>
            <a:picLocks noChangeAspect="1"/>
          </p:cNvPicPr>
          <p:nvPr/>
        </p:nvPicPr>
        <p:blipFill>
          <a:blip r:embed="rId10"/>
          <a:stretch>
            <a:fillRect/>
          </a:stretch>
        </p:blipFill>
        <p:spPr>
          <a:xfrm>
            <a:off x="9282651" y="2406681"/>
            <a:ext cx="2066206" cy="1239508"/>
          </a:xfrm>
          <a:prstGeom prst="rect">
            <a:avLst/>
          </a:prstGeom>
        </p:spPr>
      </p:pic>
    </p:spTree>
    <p:extLst>
      <p:ext uri="{BB962C8B-B14F-4D97-AF65-F5344CB8AC3E}">
        <p14:creationId xmlns:p14="http://schemas.microsoft.com/office/powerpoint/2010/main" val="185659071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2915CC6E-6E07-408F-87AD-90C78C86E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4230B9D7-2173-457C-9E86-003B57DD3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30430" y="0"/>
            <a:ext cx="5956661" cy="6858000"/>
            <a:chOff x="6330430" y="0"/>
            <a:chExt cx="5956661" cy="6858000"/>
          </a:xfrm>
        </p:grpSpPr>
        <p:sp>
          <p:nvSpPr>
            <p:cNvPr id="13" name="Oval 12">
              <a:extLst>
                <a:ext uri="{FF2B5EF4-FFF2-40B4-BE49-F238E27FC236}">
                  <a16:creationId xmlns:a16="http://schemas.microsoft.com/office/drawing/2014/main" id="{C8FB924B-59FF-4C80-B226-44A73C184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7206" y="1313709"/>
              <a:ext cx="533238" cy="53323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4" name="Graphic 9">
              <a:extLst>
                <a:ext uri="{FF2B5EF4-FFF2-40B4-BE49-F238E27FC236}">
                  <a16:creationId xmlns:a16="http://schemas.microsoft.com/office/drawing/2014/main" id="{6975C13F-F04B-474C-B222-5AEC68805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430" y="1827090"/>
              <a:ext cx="3039624" cy="303962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5" name="Graphic 18">
              <a:extLst>
                <a:ext uri="{FF2B5EF4-FFF2-40B4-BE49-F238E27FC236}">
                  <a16:creationId xmlns:a16="http://schemas.microsoft.com/office/drawing/2014/main" id="{219B71F3-06F5-4BD5-AD95-8D932DA94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691028" y="2190048"/>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E18EB2C1-AF76-4AC5-8608-50EC05D5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18804" y="5232931"/>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B7114E89-D092-46A3-81DF-7A2EB379E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3404"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427B428-3328-4197-B139-B9F656D0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90329"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B05FB83-8C37-4B91-B5ED-1558CBC2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5085"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F6B6719-76D4-4651-B6F8-1115765A5767}"/>
              </a:ext>
            </a:extLst>
          </p:cNvPr>
          <p:cNvSpPr>
            <a:spLocks noGrp="1"/>
          </p:cNvSpPr>
          <p:nvPr>
            <p:ph type="title"/>
          </p:nvPr>
        </p:nvSpPr>
        <p:spPr>
          <a:xfrm>
            <a:off x="457200" y="668049"/>
            <a:ext cx="5564221" cy="1325563"/>
          </a:xfrm>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26F453CC-2FBA-482A-B73E-F1E98B9B51E2}"/>
              </a:ext>
            </a:extLst>
          </p:cNvPr>
          <p:cNvSpPr>
            <a:spLocks noGrp="1"/>
          </p:cNvSpPr>
          <p:nvPr>
            <p:ph idx="1"/>
          </p:nvPr>
        </p:nvSpPr>
        <p:spPr>
          <a:xfrm>
            <a:off x="457200" y="2096713"/>
            <a:ext cx="5564221" cy="4080250"/>
          </a:xfrm>
        </p:spPr>
        <p:txBody>
          <a:bodyPr vert="horz" lIns="91440" tIns="45720" rIns="91440" bIns="45720" rtlCol="0" anchor="t">
            <a:normAutofit/>
          </a:bodyPr>
          <a:lstStyle/>
          <a:p>
            <a:r>
              <a:rPr lang="en-GB" sz="1100" dirty="0">
                <a:ea typeface="+mn-lt"/>
                <a:cs typeface="+mn-lt"/>
              </a:rPr>
              <a:t>Carveth, J.A., Gesse, T. and Moss, N., 1996. Survival strategies for nurse-midwifery students. </a:t>
            </a:r>
            <a:r>
              <a:rPr lang="en-GB" sz="1100" i="1" dirty="0">
                <a:ea typeface="+mn-lt"/>
                <a:cs typeface="+mn-lt"/>
              </a:rPr>
              <a:t>Journal of Nurse-Midwifery</a:t>
            </a:r>
            <a:r>
              <a:rPr lang="en-GB" sz="1100" dirty="0">
                <a:ea typeface="+mn-lt"/>
                <a:cs typeface="+mn-lt"/>
              </a:rPr>
              <a:t>, </a:t>
            </a:r>
            <a:r>
              <a:rPr lang="en-GB" sz="1100" i="1" dirty="0">
                <a:ea typeface="+mn-lt"/>
                <a:cs typeface="+mn-lt"/>
              </a:rPr>
              <a:t>41</a:t>
            </a:r>
            <a:r>
              <a:rPr lang="en-GB" sz="1100" dirty="0">
                <a:ea typeface="+mn-lt"/>
                <a:cs typeface="+mn-lt"/>
              </a:rPr>
              <a:t>(1), pp.50-54.</a:t>
            </a:r>
          </a:p>
          <a:p>
            <a:r>
              <a:rPr lang="en-GB" sz="1100" dirty="0">
                <a:ea typeface="+mn-lt"/>
                <a:cs typeface="+mn-lt"/>
              </a:rPr>
              <a:t>Fairbrother, K. and Warn, J., 2003. Workplace dimensions, stress and job satisfaction. </a:t>
            </a:r>
            <a:r>
              <a:rPr lang="en-GB" sz="1100" i="1" dirty="0">
                <a:ea typeface="+mn-lt"/>
                <a:cs typeface="+mn-lt"/>
              </a:rPr>
              <a:t>Journal of managerial psychology</a:t>
            </a:r>
            <a:r>
              <a:rPr lang="en-GB" sz="1100" dirty="0">
                <a:ea typeface="+mn-lt"/>
                <a:cs typeface="+mn-lt"/>
              </a:rPr>
              <a:t>.</a:t>
            </a:r>
          </a:p>
          <a:p>
            <a:r>
              <a:rPr lang="en-GB" sz="1100" dirty="0">
                <a:ea typeface="+mn-lt"/>
                <a:cs typeface="+mn-lt"/>
              </a:rPr>
              <a:t>Khan, M.J., Altaf, S. and Kausar, H., 2013. Effect of Perceived Academic Stress on Students' Performance. </a:t>
            </a:r>
            <a:r>
              <a:rPr lang="en-GB" sz="1100" i="1" dirty="0">
                <a:ea typeface="+mn-lt"/>
                <a:cs typeface="+mn-lt"/>
              </a:rPr>
              <a:t>FWU Journal of Social Sciences</a:t>
            </a:r>
            <a:r>
              <a:rPr lang="en-GB" sz="1100" dirty="0">
                <a:ea typeface="+mn-lt"/>
                <a:cs typeface="+mn-lt"/>
              </a:rPr>
              <a:t>, </a:t>
            </a:r>
            <a:r>
              <a:rPr lang="en-GB" sz="1100" i="1" dirty="0">
                <a:ea typeface="+mn-lt"/>
                <a:cs typeface="+mn-lt"/>
              </a:rPr>
              <a:t>7</a:t>
            </a:r>
            <a:r>
              <a:rPr lang="en-GB" sz="1100" dirty="0">
                <a:ea typeface="+mn-lt"/>
                <a:cs typeface="+mn-lt"/>
              </a:rPr>
              <a:t>(2).</a:t>
            </a:r>
          </a:p>
          <a:p>
            <a:r>
              <a:rPr lang="en-GB" sz="1100" dirty="0">
                <a:ea typeface="+mn-lt"/>
                <a:cs typeface="+mn-lt"/>
              </a:rPr>
              <a:t>Lazarus, R.S., 1990. Theory-based stress measurement. </a:t>
            </a:r>
            <a:r>
              <a:rPr lang="en-GB" sz="1100" i="1" dirty="0">
                <a:ea typeface="+mn-lt"/>
                <a:cs typeface="+mn-lt"/>
              </a:rPr>
              <a:t>Psychological inquiry</a:t>
            </a:r>
            <a:r>
              <a:rPr lang="en-GB" sz="1100" dirty="0">
                <a:ea typeface="+mn-lt"/>
                <a:cs typeface="+mn-lt"/>
              </a:rPr>
              <a:t>, </a:t>
            </a:r>
            <a:r>
              <a:rPr lang="en-GB" sz="1100" i="1" dirty="0">
                <a:ea typeface="+mn-lt"/>
                <a:cs typeface="+mn-lt"/>
              </a:rPr>
              <a:t>1</a:t>
            </a:r>
            <a:r>
              <a:rPr lang="en-GB" sz="1100" dirty="0">
                <a:ea typeface="+mn-lt"/>
                <a:cs typeface="+mn-lt"/>
              </a:rPr>
              <a:t>(1), pp.3-13.</a:t>
            </a:r>
            <a:endParaRPr lang="en-GB" sz="1100" dirty="0"/>
          </a:p>
          <a:p>
            <a:r>
              <a:rPr lang="en-GB" sz="1100" dirty="0">
                <a:ea typeface="+mn-lt"/>
                <a:cs typeface="+mn-lt"/>
              </a:rPr>
              <a:t>Linn, B.S. and Zeppa, R., 1984. Stress in junior medical students: relationship to personality and performance. </a:t>
            </a:r>
            <a:r>
              <a:rPr lang="en-GB" sz="1100" i="1" dirty="0">
                <a:ea typeface="+mn-lt"/>
                <a:cs typeface="+mn-lt"/>
              </a:rPr>
              <a:t>Journal of medical education</a:t>
            </a:r>
            <a:endParaRPr lang="en-GB" sz="1100" dirty="0">
              <a:ea typeface="+mn-lt"/>
              <a:cs typeface="+mn-lt"/>
            </a:endParaRPr>
          </a:p>
          <a:p>
            <a:r>
              <a:rPr lang="en-GB" sz="1100" dirty="0">
                <a:ea typeface="+mn-lt"/>
                <a:cs typeface="+mn-lt"/>
              </a:rPr>
              <a:t>Pascoe, M.C., Hetrick, S.E. and Parker, A.G., 2020. The impact of stress on students in secondary school and higher education. </a:t>
            </a:r>
            <a:r>
              <a:rPr lang="en-GB" sz="1100" i="1" dirty="0">
                <a:ea typeface="+mn-lt"/>
                <a:cs typeface="+mn-lt"/>
              </a:rPr>
              <a:t>International Journal of Adolescence and Youth</a:t>
            </a:r>
            <a:r>
              <a:rPr lang="en-GB" sz="1100" dirty="0">
                <a:ea typeface="+mn-lt"/>
                <a:cs typeface="+mn-lt"/>
              </a:rPr>
              <a:t>, </a:t>
            </a:r>
            <a:r>
              <a:rPr lang="en-GB" sz="1100" i="1" dirty="0">
                <a:ea typeface="+mn-lt"/>
                <a:cs typeface="+mn-lt"/>
              </a:rPr>
              <a:t>25</a:t>
            </a:r>
            <a:r>
              <a:rPr lang="en-GB" sz="1100" dirty="0">
                <a:ea typeface="+mn-lt"/>
                <a:cs typeface="+mn-lt"/>
              </a:rPr>
              <a:t>(1), pp.104-112.</a:t>
            </a:r>
          </a:p>
          <a:p>
            <a:r>
              <a:rPr lang="en-GB" sz="1100" dirty="0" err="1">
                <a:ea typeface="+mn-lt"/>
                <a:cs typeface="+mn-lt"/>
              </a:rPr>
              <a:t>Oduwaiye</a:t>
            </a:r>
            <a:r>
              <a:rPr lang="en-GB" sz="1100" dirty="0">
                <a:ea typeface="+mn-lt"/>
                <a:cs typeface="+mn-lt"/>
              </a:rPr>
              <a:t>, R.O., Yahaya, L.A., Amadi, E.C. and Tiamiyu, K.A., 2017. Stress level and academic performance of university students in Kwara State, Nigeria. </a:t>
            </a:r>
            <a:r>
              <a:rPr lang="en-GB" sz="1100" i="1" dirty="0">
                <a:ea typeface="+mn-lt"/>
                <a:cs typeface="+mn-lt"/>
              </a:rPr>
              <a:t>Makerere Journal of Higher Education</a:t>
            </a:r>
            <a:r>
              <a:rPr lang="en-GB" sz="1100" dirty="0">
                <a:ea typeface="+mn-lt"/>
                <a:cs typeface="+mn-lt"/>
              </a:rPr>
              <a:t>, </a:t>
            </a:r>
            <a:r>
              <a:rPr lang="en-GB" sz="1100" i="1" dirty="0">
                <a:ea typeface="+mn-lt"/>
                <a:cs typeface="+mn-lt"/>
              </a:rPr>
              <a:t>9</a:t>
            </a:r>
            <a:r>
              <a:rPr lang="en-GB" sz="1100" dirty="0">
                <a:ea typeface="+mn-lt"/>
                <a:cs typeface="+mn-lt"/>
              </a:rPr>
              <a:t>(1), pp.103-112.</a:t>
            </a:r>
          </a:p>
          <a:p>
            <a:r>
              <a:rPr lang="en-GB" sz="1100" dirty="0">
                <a:ea typeface="+mn-lt"/>
                <a:cs typeface="+mn-lt"/>
              </a:rPr>
              <a:t>Selye, H., 1956. </a:t>
            </a:r>
            <a:r>
              <a:rPr lang="en-GB" sz="1100" i="1" dirty="0">
                <a:ea typeface="+mn-lt"/>
                <a:cs typeface="+mn-lt"/>
              </a:rPr>
              <a:t>The stress of life</a:t>
            </a:r>
            <a:r>
              <a:rPr lang="en-GB" sz="1100" dirty="0">
                <a:ea typeface="+mn-lt"/>
                <a:cs typeface="+mn-lt"/>
              </a:rPr>
              <a:t>.</a:t>
            </a:r>
          </a:p>
          <a:p>
            <a:endParaRPr lang="en-GB" sz="1100"/>
          </a:p>
        </p:txBody>
      </p:sp>
    </p:spTree>
    <p:extLst>
      <p:ext uri="{BB962C8B-B14F-4D97-AF65-F5344CB8AC3E}">
        <p14:creationId xmlns:p14="http://schemas.microsoft.com/office/powerpoint/2010/main" val="880123932"/>
      </p:ext>
    </p:extLst>
  </p:cSld>
  <p:clrMapOvr>
    <a:masterClrMapping/>
  </p:clrMapOvr>
</p:sld>
</file>

<file path=ppt/theme/theme1.xml><?xml version="1.0" encoding="utf-8"?>
<a:theme xmlns:a="http://schemas.openxmlformats.org/drawingml/2006/main" name="TropicVTI">
  <a:themeElements>
    <a:clrScheme name="AnalogousFromLightSeedRightStep">
      <a:dk1>
        <a:srgbClr val="000000"/>
      </a:dk1>
      <a:lt1>
        <a:srgbClr val="FFFFFF"/>
      </a:lt1>
      <a:dk2>
        <a:srgbClr val="413424"/>
      </a:dk2>
      <a:lt2>
        <a:srgbClr val="E2E6E8"/>
      </a:lt2>
      <a:accent1>
        <a:srgbClr val="DA9071"/>
      </a:accent1>
      <a:accent2>
        <a:srgbClr val="BD9F57"/>
      </a:accent2>
      <a:accent3>
        <a:srgbClr val="9EA760"/>
      </a:accent3>
      <a:accent4>
        <a:srgbClr val="7CAF51"/>
      </a:accent4>
      <a:accent5>
        <a:srgbClr val="5AB556"/>
      </a:accent5>
      <a:accent6>
        <a:srgbClr val="53B477"/>
      </a:accent6>
      <a:hlink>
        <a:srgbClr val="5E899C"/>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TropicVTI</vt:lpstr>
      <vt:lpstr>PowerPoint Presentation</vt:lpstr>
      <vt:lpstr> STRESS MANAGEMENT HACKS FOR STUDENTS</vt:lpstr>
      <vt:lpstr>INTRODUCTION</vt:lpstr>
      <vt:lpstr>CAUSES OF STRESS IN STUDENTS</vt:lpstr>
      <vt:lpstr>PROBLEM SOLUTION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378</cp:revision>
  <dcterms:created xsi:type="dcterms:W3CDTF">2021-12-03T09:37:38Z</dcterms:created>
  <dcterms:modified xsi:type="dcterms:W3CDTF">2021-12-03T12:09:05Z</dcterms:modified>
</cp:coreProperties>
</file>