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4"/>
    <p:sldMasterId id="2147483707" r:id="rId5"/>
  </p:sldMasterIdLst>
  <p:notesMasterIdLst>
    <p:notesMasterId r:id="rId57"/>
  </p:notesMasterIdLst>
  <p:sldIdLst>
    <p:sldId id="365" r:id="rId6"/>
    <p:sldId id="294" r:id="rId7"/>
    <p:sldId id="297" r:id="rId8"/>
    <p:sldId id="383" r:id="rId9"/>
    <p:sldId id="298" r:id="rId10"/>
    <p:sldId id="302" r:id="rId11"/>
    <p:sldId id="257" r:id="rId12"/>
    <p:sldId id="373" r:id="rId13"/>
    <p:sldId id="285" r:id="rId14"/>
    <p:sldId id="286" r:id="rId15"/>
    <p:sldId id="287" r:id="rId16"/>
    <p:sldId id="370" r:id="rId17"/>
    <p:sldId id="371" r:id="rId18"/>
    <p:sldId id="258" r:id="rId19"/>
    <p:sldId id="299" r:id="rId20"/>
    <p:sldId id="259" r:id="rId21"/>
    <p:sldId id="309" r:id="rId22"/>
    <p:sldId id="293" r:id="rId23"/>
    <p:sldId id="300" r:id="rId24"/>
    <p:sldId id="376" r:id="rId25"/>
    <p:sldId id="377" r:id="rId26"/>
    <p:sldId id="378" r:id="rId27"/>
    <p:sldId id="379" r:id="rId28"/>
    <p:sldId id="380" r:id="rId29"/>
    <p:sldId id="381" r:id="rId30"/>
    <p:sldId id="382" r:id="rId31"/>
    <p:sldId id="261" r:id="rId32"/>
    <p:sldId id="262" r:id="rId33"/>
    <p:sldId id="264" r:id="rId34"/>
    <p:sldId id="386" r:id="rId35"/>
    <p:sldId id="265" r:id="rId36"/>
    <p:sldId id="266" r:id="rId37"/>
    <p:sldId id="268" r:id="rId38"/>
    <p:sldId id="269" r:id="rId39"/>
    <p:sldId id="270" r:id="rId40"/>
    <p:sldId id="368" r:id="rId41"/>
    <p:sldId id="385" r:id="rId42"/>
    <p:sldId id="271" r:id="rId43"/>
    <p:sldId id="272" r:id="rId44"/>
    <p:sldId id="273" r:id="rId45"/>
    <p:sldId id="274" r:id="rId46"/>
    <p:sldId id="275" r:id="rId47"/>
    <p:sldId id="276" r:id="rId48"/>
    <p:sldId id="281" r:id="rId49"/>
    <p:sldId id="372" r:id="rId50"/>
    <p:sldId id="282" r:id="rId51"/>
    <p:sldId id="283" r:id="rId52"/>
    <p:sldId id="304" r:id="rId53"/>
    <p:sldId id="306" r:id="rId54"/>
    <p:sldId id="305" r:id="rId55"/>
    <p:sldId id="289" r:id="rId5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147"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tableStyles" Target="tableStyles.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notesMaster" Target="notesMasters/notesMaster1.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ana Enoch" userId="ba41983e-3215-417a-a480-486e03c9bd95" providerId="ADAL" clId="{5294B26A-CEB5-4422-9552-96EA5AA0D3F5}"/>
    <pc:docChg chg="custSel delSld modSld">
      <pc:chgData name="Alana Enoch" userId="ba41983e-3215-417a-a480-486e03c9bd95" providerId="ADAL" clId="{5294B26A-CEB5-4422-9552-96EA5AA0D3F5}" dt="2025-06-17T11:50:17.538" v="465" actId="20577"/>
      <pc:docMkLst>
        <pc:docMk/>
      </pc:docMkLst>
      <pc:sldChg chg="del">
        <pc:chgData name="Alana Enoch" userId="ba41983e-3215-417a-a480-486e03c9bd95" providerId="ADAL" clId="{5294B26A-CEB5-4422-9552-96EA5AA0D3F5}" dt="2025-06-17T11:31:47.718" v="71" actId="47"/>
        <pc:sldMkLst>
          <pc:docMk/>
          <pc:sldMk cId="3728099911" sldId="278"/>
        </pc:sldMkLst>
      </pc:sldChg>
      <pc:sldChg chg="del">
        <pc:chgData name="Alana Enoch" userId="ba41983e-3215-417a-a480-486e03c9bd95" providerId="ADAL" clId="{5294B26A-CEB5-4422-9552-96EA5AA0D3F5}" dt="2025-06-17T11:31:49.544" v="72" actId="47"/>
        <pc:sldMkLst>
          <pc:docMk/>
          <pc:sldMk cId="1141663228" sldId="279"/>
        </pc:sldMkLst>
      </pc:sldChg>
      <pc:sldChg chg="del">
        <pc:chgData name="Alana Enoch" userId="ba41983e-3215-417a-a480-486e03c9bd95" providerId="ADAL" clId="{5294B26A-CEB5-4422-9552-96EA5AA0D3F5}" dt="2025-06-17T11:31:51.182" v="73" actId="47"/>
        <pc:sldMkLst>
          <pc:docMk/>
          <pc:sldMk cId="269290627" sldId="280"/>
        </pc:sldMkLst>
      </pc:sldChg>
      <pc:sldChg chg="modSp mod">
        <pc:chgData name="Alana Enoch" userId="ba41983e-3215-417a-a480-486e03c9bd95" providerId="ADAL" clId="{5294B26A-CEB5-4422-9552-96EA5AA0D3F5}" dt="2025-06-17T11:46:23.753" v="330" actId="14100"/>
        <pc:sldMkLst>
          <pc:docMk/>
          <pc:sldMk cId="586878779" sldId="283"/>
        </pc:sldMkLst>
      </pc:sldChg>
      <pc:sldChg chg="del">
        <pc:chgData name="Alana Enoch" userId="ba41983e-3215-417a-a480-486e03c9bd95" providerId="ADAL" clId="{5294B26A-CEB5-4422-9552-96EA5AA0D3F5}" dt="2025-06-17T11:28:27.287" v="6" actId="47"/>
        <pc:sldMkLst>
          <pc:docMk/>
          <pc:sldMk cId="1278292606" sldId="295"/>
        </pc:sldMkLst>
      </pc:sldChg>
      <pc:sldChg chg="modSp mod">
        <pc:chgData name="Alana Enoch" userId="ba41983e-3215-417a-a480-486e03c9bd95" providerId="ADAL" clId="{5294B26A-CEB5-4422-9552-96EA5AA0D3F5}" dt="2025-06-17T11:46:56.649" v="333" actId="14100"/>
        <pc:sldMkLst>
          <pc:docMk/>
          <pc:sldMk cId="1352038676" sldId="304"/>
        </pc:sldMkLst>
      </pc:sldChg>
      <pc:sldChg chg="modSp">
        <pc:chgData name="Alana Enoch" userId="ba41983e-3215-417a-a480-486e03c9bd95" providerId="ADAL" clId="{5294B26A-CEB5-4422-9552-96EA5AA0D3F5}" dt="2025-06-17T11:46:02.599" v="326" actId="20577"/>
        <pc:sldMkLst>
          <pc:docMk/>
          <pc:sldMk cId="689406482" sldId="305"/>
        </pc:sldMkLst>
      </pc:sldChg>
      <pc:sldChg chg="modSp mod">
        <pc:chgData name="Alana Enoch" userId="ba41983e-3215-417a-a480-486e03c9bd95" providerId="ADAL" clId="{5294B26A-CEB5-4422-9552-96EA5AA0D3F5}" dt="2025-06-17T11:47:51.874" v="344"/>
        <pc:sldMkLst>
          <pc:docMk/>
          <pc:sldMk cId="129867520" sldId="306"/>
        </pc:sldMkLst>
      </pc:sldChg>
      <pc:sldChg chg="modSp mod">
        <pc:chgData name="Alana Enoch" userId="ba41983e-3215-417a-a480-486e03c9bd95" providerId="ADAL" clId="{5294B26A-CEB5-4422-9552-96EA5AA0D3F5}" dt="2025-06-17T11:27:10.153" v="4" actId="20577"/>
        <pc:sldMkLst>
          <pc:docMk/>
          <pc:sldMk cId="311622886" sldId="309"/>
        </pc:sldMkLst>
      </pc:sldChg>
      <pc:sldChg chg="modSp mod">
        <pc:chgData name="Alana Enoch" userId="ba41983e-3215-417a-a480-486e03c9bd95" providerId="ADAL" clId="{5294B26A-CEB5-4422-9552-96EA5AA0D3F5}" dt="2025-06-17T11:26:14.666" v="0" actId="113"/>
        <pc:sldMkLst>
          <pc:docMk/>
          <pc:sldMk cId="3389954206" sldId="373"/>
        </pc:sldMkLst>
      </pc:sldChg>
      <pc:sldChg chg="del">
        <pc:chgData name="Alana Enoch" userId="ba41983e-3215-417a-a480-486e03c9bd95" providerId="ADAL" clId="{5294B26A-CEB5-4422-9552-96EA5AA0D3F5}" dt="2025-06-17T11:37:10.876" v="135" actId="47"/>
        <pc:sldMkLst>
          <pc:docMk/>
          <pc:sldMk cId="3186182366" sldId="374"/>
        </pc:sldMkLst>
      </pc:sldChg>
      <pc:sldChg chg="del">
        <pc:chgData name="Alana Enoch" userId="ba41983e-3215-417a-a480-486e03c9bd95" providerId="ADAL" clId="{5294B26A-CEB5-4422-9552-96EA5AA0D3F5}" dt="2025-06-17T11:37:12.220" v="136" actId="47"/>
        <pc:sldMkLst>
          <pc:docMk/>
          <pc:sldMk cId="3173922984" sldId="375"/>
        </pc:sldMkLst>
      </pc:sldChg>
      <pc:sldChg chg="del">
        <pc:chgData name="Alana Enoch" userId="ba41983e-3215-417a-a480-486e03c9bd95" providerId="ADAL" clId="{5294B26A-CEB5-4422-9552-96EA5AA0D3F5}" dt="2025-06-17T11:27:59.414" v="5" actId="47"/>
        <pc:sldMkLst>
          <pc:docMk/>
          <pc:sldMk cId="4210013770" sldId="384"/>
        </pc:sldMkLst>
      </pc:sldChg>
      <pc:sldChg chg="modSp mod">
        <pc:chgData name="Alana Enoch" userId="ba41983e-3215-417a-a480-486e03c9bd95" providerId="ADAL" clId="{5294B26A-CEB5-4422-9552-96EA5AA0D3F5}" dt="2025-06-17T11:50:17.538" v="465" actId="20577"/>
        <pc:sldMkLst>
          <pc:docMk/>
          <pc:sldMk cId="4080205320" sldId="385"/>
        </pc:sldMkLst>
      </pc:sldChg>
      <pc:sldChg chg="modSp mod">
        <pc:chgData name="Alana Enoch" userId="ba41983e-3215-417a-a480-486e03c9bd95" providerId="ADAL" clId="{5294B26A-CEB5-4422-9552-96EA5AA0D3F5}" dt="2025-06-17T11:30:16.055" v="16"/>
        <pc:sldMkLst>
          <pc:docMk/>
          <pc:sldMk cId="3929217004" sldId="386"/>
        </pc:sldMkLst>
      </pc:sldChg>
    </pc:docChg>
  </pc:docChgLst>
  <pc:docChgLst>
    <pc:chgData name="Alana Enoch" userId="ba41983e-3215-417a-a480-486e03c9bd95" providerId="ADAL" clId="{F7B10D9B-F08E-4FD2-BD58-68BB18E3BACE}"/>
    <pc:docChg chg="undo custSel addSld delSld modSld sldOrd">
      <pc:chgData name="Alana Enoch" userId="ba41983e-3215-417a-a480-486e03c9bd95" providerId="ADAL" clId="{F7B10D9B-F08E-4FD2-BD58-68BB18E3BACE}" dt="2025-06-16T11:27:32.300" v="3220" actId="20577"/>
      <pc:docMkLst>
        <pc:docMk/>
      </pc:docMkLst>
      <pc:sldChg chg="modSp mod">
        <pc:chgData name="Alana Enoch" userId="ba41983e-3215-417a-a480-486e03c9bd95" providerId="ADAL" clId="{F7B10D9B-F08E-4FD2-BD58-68BB18E3BACE}" dt="2025-06-16T10:02:39.360" v="454" actId="27636"/>
        <pc:sldMkLst>
          <pc:docMk/>
          <pc:sldMk cId="1278750416" sldId="257"/>
        </pc:sldMkLst>
      </pc:sldChg>
      <pc:sldChg chg="modSp mod">
        <pc:chgData name="Alana Enoch" userId="ba41983e-3215-417a-a480-486e03c9bd95" providerId="ADAL" clId="{F7B10D9B-F08E-4FD2-BD58-68BB18E3BACE}" dt="2025-06-16T10:05:16.511" v="482" actId="14100"/>
        <pc:sldMkLst>
          <pc:docMk/>
          <pc:sldMk cId="2226520040" sldId="259"/>
        </pc:sldMkLst>
      </pc:sldChg>
      <pc:sldChg chg="modSp mod">
        <pc:chgData name="Alana Enoch" userId="ba41983e-3215-417a-a480-486e03c9bd95" providerId="ADAL" clId="{F7B10D9B-F08E-4FD2-BD58-68BB18E3BACE}" dt="2025-06-16T10:50:09.728" v="2233" actId="113"/>
        <pc:sldMkLst>
          <pc:docMk/>
          <pc:sldMk cId="1982196281" sldId="266"/>
        </pc:sldMkLst>
      </pc:sldChg>
      <pc:sldChg chg="del">
        <pc:chgData name="Alana Enoch" userId="ba41983e-3215-417a-a480-486e03c9bd95" providerId="ADAL" clId="{F7B10D9B-F08E-4FD2-BD58-68BB18E3BACE}" dt="2025-06-16T10:41:49.204" v="1731" actId="47"/>
        <pc:sldMkLst>
          <pc:docMk/>
          <pc:sldMk cId="2406915832" sldId="267"/>
        </pc:sldMkLst>
      </pc:sldChg>
      <pc:sldChg chg="modSp mod">
        <pc:chgData name="Alana Enoch" userId="ba41983e-3215-417a-a480-486e03c9bd95" providerId="ADAL" clId="{F7B10D9B-F08E-4FD2-BD58-68BB18E3BACE}" dt="2025-06-16T10:49:45.606" v="2231" actId="113"/>
        <pc:sldMkLst>
          <pc:docMk/>
          <pc:sldMk cId="2885608799" sldId="272"/>
        </pc:sldMkLst>
      </pc:sldChg>
      <pc:sldChg chg="modSp mod">
        <pc:chgData name="Alana Enoch" userId="ba41983e-3215-417a-a480-486e03c9bd95" providerId="ADAL" clId="{F7B10D9B-F08E-4FD2-BD58-68BB18E3BACE}" dt="2025-06-16T09:58:58.863" v="320" actId="20577"/>
        <pc:sldMkLst>
          <pc:docMk/>
          <pc:sldMk cId="3451129637" sldId="273"/>
        </pc:sldMkLst>
      </pc:sldChg>
      <pc:sldChg chg="modSp mod">
        <pc:chgData name="Alana Enoch" userId="ba41983e-3215-417a-a480-486e03c9bd95" providerId="ADAL" clId="{F7B10D9B-F08E-4FD2-BD58-68BB18E3BACE}" dt="2025-06-16T10:47:40.211" v="2168" actId="5793"/>
        <pc:sldMkLst>
          <pc:docMk/>
          <pc:sldMk cId="3538879624" sldId="274"/>
        </pc:sldMkLst>
      </pc:sldChg>
      <pc:sldChg chg="modSp mod">
        <pc:chgData name="Alana Enoch" userId="ba41983e-3215-417a-a480-486e03c9bd95" providerId="ADAL" clId="{F7B10D9B-F08E-4FD2-BD58-68BB18E3BACE}" dt="2025-06-16T10:48:37.680" v="2208" actId="20577"/>
        <pc:sldMkLst>
          <pc:docMk/>
          <pc:sldMk cId="4010251271" sldId="276"/>
        </pc:sldMkLst>
      </pc:sldChg>
      <pc:sldChg chg="del">
        <pc:chgData name="Alana Enoch" userId="ba41983e-3215-417a-a480-486e03c9bd95" providerId="ADAL" clId="{F7B10D9B-F08E-4FD2-BD58-68BB18E3BACE}" dt="2025-06-16T10:49:07.016" v="2209" actId="47"/>
        <pc:sldMkLst>
          <pc:docMk/>
          <pc:sldMk cId="1658240583" sldId="277"/>
        </pc:sldMkLst>
      </pc:sldChg>
      <pc:sldChg chg="modSp mod">
        <pc:chgData name="Alana Enoch" userId="ba41983e-3215-417a-a480-486e03c9bd95" providerId="ADAL" clId="{F7B10D9B-F08E-4FD2-BD58-68BB18E3BACE}" dt="2025-06-16T10:00:20.744" v="369" actId="20577"/>
        <pc:sldMkLst>
          <pc:docMk/>
          <pc:sldMk cId="3728099911" sldId="278"/>
        </pc:sldMkLst>
      </pc:sldChg>
      <pc:sldChg chg="modSp mod">
        <pc:chgData name="Alana Enoch" userId="ba41983e-3215-417a-a480-486e03c9bd95" providerId="ADAL" clId="{F7B10D9B-F08E-4FD2-BD58-68BB18E3BACE}" dt="2025-06-16T10:50:44.753" v="2235" actId="20577"/>
        <pc:sldMkLst>
          <pc:docMk/>
          <pc:sldMk cId="1141663228" sldId="279"/>
        </pc:sldMkLst>
      </pc:sldChg>
      <pc:sldChg chg="modSp mod">
        <pc:chgData name="Alana Enoch" userId="ba41983e-3215-417a-a480-486e03c9bd95" providerId="ADAL" clId="{F7B10D9B-F08E-4FD2-BD58-68BB18E3BACE}" dt="2025-06-16T10:51:08.723" v="2236" actId="33524"/>
        <pc:sldMkLst>
          <pc:docMk/>
          <pc:sldMk cId="2195284962" sldId="281"/>
        </pc:sldMkLst>
      </pc:sldChg>
      <pc:sldChg chg="modSp">
        <pc:chgData name="Alana Enoch" userId="ba41983e-3215-417a-a480-486e03c9bd95" providerId="ADAL" clId="{F7B10D9B-F08E-4FD2-BD58-68BB18E3BACE}" dt="2025-06-16T10:51:45.193" v="2244" actId="20577"/>
        <pc:sldMkLst>
          <pc:docMk/>
          <pc:sldMk cId="586878779" sldId="283"/>
        </pc:sldMkLst>
      </pc:sldChg>
      <pc:sldChg chg="modSp mod">
        <pc:chgData name="Alana Enoch" userId="ba41983e-3215-417a-a480-486e03c9bd95" providerId="ADAL" clId="{F7B10D9B-F08E-4FD2-BD58-68BB18E3BACE}" dt="2025-06-16T10:03:41.186" v="463" actId="5793"/>
        <pc:sldMkLst>
          <pc:docMk/>
          <pc:sldMk cId="3778969075" sldId="285"/>
        </pc:sldMkLst>
      </pc:sldChg>
      <pc:sldChg chg="modSp mod">
        <pc:chgData name="Alana Enoch" userId="ba41983e-3215-417a-a480-486e03c9bd95" providerId="ADAL" clId="{F7B10D9B-F08E-4FD2-BD58-68BB18E3BACE}" dt="2025-06-16T11:14:14.348" v="3204" actId="20577"/>
        <pc:sldMkLst>
          <pc:docMk/>
          <pc:sldMk cId="2283429623" sldId="289"/>
        </pc:sldMkLst>
      </pc:sldChg>
      <pc:sldChg chg="modSp mod">
        <pc:chgData name="Alana Enoch" userId="ba41983e-3215-417a-a480-486e03c9bd95" providerId="ADAL" clId="{F7B10D9B-F08E-4FD2-BD58-68BB18E3BACE}" dt="2025-06-16T10:31:14.789" v="1510" actId="20577"/>
        <pc:sldMkLst>
          <pc:docMk/>
          <pc:sldMk cId="2169730596" sldId="293"/>
        </pc:sldMkLst>
      </pc:sldChg>
      <pc:sldChg chg="modSp mod">
        <pc:chgData name="Alana Enoch" userId="ba41983e-3215-417a-a480-486e03c9bd95" providerId="ADAL" clId="{F7B10D9B-F08E-4FD2-BD58-68BB18E3BACE}" dt="2025-06-16T10:02:19.840" v="451" actId="14100"/>
        <pc:sldMkLst>
          <pc:docMk/>
          <pc:sldMk cId="2149431719" sldId="297"/>
        </pc:sldMkLst>
      </pc:sldChg>
      <pc:sldChg chg="modSp mod">
        <pc:chgData name="Alana Enoch" userId="ba41983e-3215-417a-a480-486e03c9bd95" providerId="ADAL" clId="{F7B10D9B-F08E-4FD2-BD58-68BB18E3BACE}" dt="2025-06-16T10:04:28.336" v="468" actId="14100"/>
        <pc:sldMkLst>
          <pc:docMk/>
          <pc:sldMk cId="191169738" sldId="299"/>
        </pc:sldMkLst>
      </pc:sldChg>
      <pc:sldChg chg="modSp">
        <pc:chgData name="Alana Enoch" userId="ba41983e-3215-417a-a480-486e03c9bd95" providerId="ADAL" clId="{F7B10D9B-F08E-4FD2-BD58-68BB18E3BACE}" dt="2025-06-16T10:54:52.917" v="2512" actId="20577"/>
        <pc:sldMkLst>
          <pc:docMk/>
          <pc:sldMk cId="1352038676" sldId="304"/>
        </pc:sldMkLst>
      </pc:sldChg>
      <pc:sldChg chg="modSp">
        <pc:chgData name="Alana Enoch" userId="ba41983e-3215-417a-a480-486e03c9bd95" providerId="ADAL" clId="{F7B10D9B-F08E-4FD2-BD58-68BB18E3BACE}" dt="2025-06-16T11:10:48.110" v="3133" actId="20577"/>
        <pc:sldMkLst>
          <pc:docMk/>
          <pc:sldMk cId="689406482" sldId="305"/>
        </pc:sldMkLst>
      </pc:sldChg>
      <pc:sldChg chg="modSp mod">
        <pc:chgData name="Alana Enoch" userId="ba41983e-3215-417a-a480-486e03c9bd95" providerId="ADAL" clId="{F7B10D9B-F08E-4FD2-BD58-68BB18E3BACE}" dt="2025-06-16T11:07:31.608" v="2923" actId="20577"/>
        <pc:sldMkLst>
          <pc:docMk/>
          <pc:sldMk cId="129867520" sldId="306"/>
        </pc:sldMkLst>
      </pc:sldChg>
      <pc:sldChg chg="addSp modSp mod ord modClrScheme chgLayout">
        <pc:chgData name="Alana Enoch" userId="ba41983e-3215-417a-a480-486e03c9bd95" providerId="ADAL" clId="{F7B10D9B-F08E-4FD2-BD58-68BB18E3BACE}" dt="2025-06-16T10:27:17.034" v="1125" actId="255"/>
        <pc:sldMkLst>
          <pc:docMk/>
          <pc:sldMk cId="311622886" sldId="309"/>
        </pc:sldMkLst>
      </pc:sldChg>
      <pc:sldChg chg="del">
        <pc:chgData name="Alana Enoch" userId="ba41983e-3215-417a-a480-486e03c9bd95" providerId="ADAL" clId="{F7B10D9B-F08E-4FD2-BD58-68BB18E3BACE}" dt="2025-06-16T11:11:00.530" v="3134" actId="47"/>
        <pc:sldMkLst>
          <pc:docMk/>
          <pc:sldMk cId="4197146701" sldId="366"/>
        </pc:sldMkLst>
      </pc:sldChg>
      <pc:sldChg chg="modSp mod">
        <pc:chgData name="Alana Enoch" userId="ba41983e-3215-417a-a480-486e03c9bd95" providerId="ADAL" clId="{F7B10D9B-F08E-4FD2-BD58-68BB18E3BACE}" dt="2025-06-16T10:57:00.547" v="2529" actId="1036"/>
        <pc:sldMkLst>
          <pc:docMk/>
          <pc:sldMk cId="637467607" sldId="368"/>
        </pc:sldMkLst>
      </pc:sldChg>
      <pc:sldChg chg="modSp mod">
        <pc:chgData name="Alana Enoch" userId="ba41983e-3215-417a-a480-486e03c9bd95" providerId="ADAL" clId="{F7B10D9B-F08E-4FD2-BD58-68BB18E3BACE}" dt="2025-06-16T10:04:05.641" v="465" actId="14100"/>
        <pc:sldMkLst>
          <pc:docMk/>
          <pc:sldMk cId="1978345764" sldId="370"/>
        </pc:sldMkLst>
      </pc:sldChg>
      <pc:sldChg chg="modSp mod">
        <pc:chgData name="Alana Enoch" userId="ba41983e-3215-417a-a480-486e03c9bd95" providerId="ADAL" clId="{F7B10D9B-F08E-4FD2-BD58-68BB18E3BACE}" dt="2025-06-16T10:51:23.510" v="2238" actId="20577"/>
        <pc:sldMkLst>
          <pc:docMk/>
          <pc:sldMk cId="1917403465" sldId="372"/>
        </pc:sldMkLst>
      </pc:sldChg>
      <pc:sldChg chg="modSp mod">
        <pc:chgData name="Alana Enoch" userId="ba41983e-3215-417a-a480-486e03c9bd95" providerId="ADAL" clId="{F7B10D9B-F08E-4FD2-BD58-68BB18E3BACE}" dt="2025-06-16T10:03:07.499" v="460" actId="14100"/>
        <pc:sldMkLst>
          <pc:docMk/>
          <pc:sldMk cId="3389954206" sldId="373"/>
        </pc:sldMkLst>
      </pc:sldChg>
      <pc:sldChg chg="modSp new mod">
        <pc:chgData name="Alana Enoch" userId="ba41983e-3215-417a-a480-486e03c9bd95" providerId="ADAL" clId="{F7B10D9B-F08E-4FD2-BD58-68BB18E3BACE}" dt="2025-06-16T09:56:39.421" v="262" actId="20577"/>
        <pc:sldMkLst>
          <pc:docMk/>
          <pc:sldMk cId="3186182366" sldId="374"/>
        </pc:sldMkLst>
      </pc:sldChg>
      <pc:sldChg chg="modSp new mod">
        <pc:chgData name="Alana Enoch" userId="ba41983e-3215-417a-a480-486e03c9bd95" providerId="ADAL" clId="{F7B10D9B-F08E-4FD2-BD58-68BB18E3BACE}" dt="2025-06-16T10:40:47.287" v="1730" actId="5793"/>
        <pc:sldMkLst>
          <pc:docMk/>
          <pc:sldMk cId="3173922984" sldId="375"/>
        </pc:sldMkLst>
      </pc:sldChg>
      <pc:sldChg chg="modSp new mod">
        <pc:chgData name="Alana Enoch" userId="ba41983e-3215-417a-a480-486e03c9bd95" providerId="ADAL" clId="{F7B10D9B-F08E-4FD2-BD58-68BB18E3BACE}" dt="2025-06-16T10:33:08.071" v="1673" actId="404"/>
        <pc:sldMkLst>
          <pc:docMk/>
          <pc:sldMk cId="3636640067" sldId="376"/>
        </pc:sldMkLst>
      </pc:sldChg>
      <pc:sldChg chg="modSp new mod">
        <pc:chgData name="Alana Enoch" userId="ba41983e-3215-417a-a480-486e03c9bd95" providerId="ADAL" clId="{F7B10D9B-F08E-4FD2-BD58-68BB18E3BACE}" dt="2025-06-16T10:16:34.819" v="951" actId="20577"/>
        <pc:sldMkLst>
          <pc:docMk/>
          <pc:sldMk cId="4005830454" sldId="377"/>
        </pc:sldMkLst>
      </pc:sldChg>
      <pc:sldChg chg="modSp new mod">
        <pc:chgData name="Alana Enoch" userId="ba41983e-3215-417a-a480-486e03c9bd95" providerId="ADAL" clId="{F7B10D9B-F08E-4FD2-BD58-68BB18E3BACE}" dt="2025-06-16T10:33:39.689" v="1676" actId="5793"/>
        <pc:sldMkLst>
          <pc:docMk/>
          <pc:sldMk cId="2852480124" sldId="378"/>
        </pc:sldMkLst>
      </pc:sldChg>
      <pc:sldChg chg="modSp new mod">
        <pc:chgData name="Alana Enoch" userId="ba41983e-3215-417a-a480-486e03c9bd95" providerId="ADAL" clId="{F7B10D9B-F08E-4FD2-BD58-68BB18E3BACE}" dt="2025-06-16T10:18:55.002" v="1005" actId="27636"/>
        <pc:sldMkLst>
          <pc:docMk/>
          <pc:sldMk cId="1782232392" sldId="379"/>
        </pc:sldMkLst>
      </pc:sldChg>
      <pc:sldChg chg="modSp new mod">
        <pc:chgData name="Alana Enoch" userId="ba41983e-3215-417a-a480-486e03c9bd95" providerId="ADAL" clId="{F7B10D9B-F08E-4FD2-BD58-68BB18E3BACE}" dt="2025-06-16T10:21:28.707" v="1056" actId="5793"/>
        <pc:sldMkLst>
          <pc:docMk/>
          <pc:sldMk cId="3771462454" sldId="380"/>
        </pc:sldMkLst>
      </pc:sldChg>
      <pc:sldChg chg="modSp new mod">
        <pc:chgData name="Alana Enoch" userId="ba41983e-3215-417a-a480-486e03c9bd95" providerId="ADAL" clId="{F7B10D9B-F08E-4FD2-BD58-68BB18E3BACE}" dt="2025-06-16T10:21:41.529" v="1060" actId="5793"/>
        <pc:sldMkLst>
          <pc:docMk/>
          <pc:sldMk cId="241111598" sldId="381"/>
        </pc:sldMkLst>
      </pc:sldChg>
      <pc:sldChg chg="modSp new mod">
        <pc:chgData name="Alana Enoch" userId="ba41983e-3215-417a-a480-486e03c9bd95" providerId="ADAL" clId="{F7B10D9B-F08E-4FD2-BD58-68BB18E3BACE}" dt="2025-06-16T10:21:51.560" v="1069" actId="20577"/>
        <pc:sldMkLst>
          <pc:docMk/>
          <pc:sldMk cId="565258048" sldId="382"/>
        </pc:sldMkLst>
      </pc:sldChg>
      <pc:sldChg chg="modSp new mod">
        <pc:chgData name="Alana Enoch" userId="ba41983e-3215-417a-a480-486e03c9bd95" providerId="ADAL" clId="{F7B10D9B-F08E-4FD2-BD58-68BB18E3BACE}" dt="2025-06-16T10:22:31.987" v="1085" actId="5793"/>
        <pc:sldMkLst>
          <pc:docMk/>
          <pc:sldMk cId="1712264198" sldId="383"/>
        </pc:sldMkLst>
      </pc:sldChg>
      <pc:sldChg chg="modSp new mod">
        <pc:chgData name="Alana Enoch" userId="ba41983e-3215-417a-a480-486e03c9bd95" providerId="ADAL" clId="{F7B10D9B-F08E-4FD2-BD58-68BB18E3BACE}" dt="2025-06-16T10:39:23.338" v="1689" actId="20577"/>
        <pc:sldMkLst>
          <pc:docMk/>
          <pc:sldMk cId="4210013770" sldId="384"/>
        </pc:sldMkLst>
      </pc:sldChg>
      <pc:sldChg chg="modSp new mod">
        <pc:chgData name="Alana Enoch" userId="ba41983e-3215-417a-a480-486e03c9bd95" providerId="ADAL" clId="{F7B10D9B-F08E-4FD2-BD58-68BB18E3BACE}" dt="2025-06-16T10:49:23.079" v="2210" actId="113"/>
        <pc:sldMkLst>
          <pc:docMk/>
          <pc:sldMk cId="4080205320" sldId="385"/>
        </pc:sldMkLst>
      </pc:sldChg>
      <pc:sldChg chg="modSp new mod">
        <pc:chgData name="Alana Enoch" userId="ba41983e-3215-417a-a480-486e03c9bd95" providerId="ADAL" clId="{F7B10D9B-F08E-4FD2-BD58-68BB18E3BACE}" dt="2025-06-16T11:27:32.300" v="3220" actId="20577"/>
        <pc:sldMkLst>
          <pc:docMk/>
          <pc:sldMk cId="3929217004" sldId="386"/>
        </pc:sldMkLst>
      </pc:sldChg>
      <pc:sldMasterChg chg="delSldLayout">
        <pc:chgData name="Alana Enoch" userId="ba41983e-3215-417a-a480-486e03c9bd95" providerId="ADAL" clId="{F7B10D9B-F08E-4FD2-BD58-68BB18E3BACE}" dt="2025-06-16T10:49:07.016" v="2209" actId="47"/>
        <pc:sldMasterMkLst>
          <pc:docMk/>
          <pc:sldMasterMk cId="2953776613" sldId="2147483707"/>
        </pc:sldMasterMkLst>
        <pc:sldLayoutChg chg="del">
          <pc:chgData name="Alana Enoch" userId="ba41983e-3215-417a-a480-486e03c9bd95" providerId="ADAL" clId="{F7B10D9B-F08E-4FD2-BD58-68BB18E3BACE}" dt="2025-06-16T10:49:07.016" v="2209" actId="47"/>
          <pc:sldLayoutMkLst>
            <pc:docMk/>
            <pc:sldMasterMk cId="2953776613" sldId="2147483707"/>
            <pc:sldLayoutMk cId="159158054" sldId="2147483716"/>
          </pc:sldLayoutMkLst>
        </pc:sldLayoutChg>
      </pc:sldMasterChg>
    </pc:docChg>
  </pc:docChgLst>
  <pc:docChgLst>
    <pc:chgData name="Alana Enoch" userId="ba41983e-3215-417a-a480-486e03c9bd95" providerId="ADAL" clId="{6A543A00-1738-48BA-B4AB-D1DD49821F65}"/>
    <pc:docChg chg="modSld">
      <pc:chgData name="Alana Enoch" userId="ba41983e-3215-417a-a480-486e03c9bd95" providerId="ADAL" clId="{6A543A00-1738-48BA-B4AB-D1DD49821F65}" dt="2025-09-15T08:38:40.755" v="143" actId="13926"/>
      <pc:docMkLst>
        <pc:docMk/>
      </pc:docMkLst>
      <pc:sldChg chg="modSp mod">
        <pc:chgData name="Alana Enoch" userId="ba41983e-3215-417a-a480-486e03c9bd95" providerId="ADAL" clId="{6A543A00-1738-48BA-B4AB-D1DD49821F65}" dt="2025-09-15T08:38:01.065" v="120" actId="20577"/>
        <pc:sldMkLst>
          <pc:docMk/>
          <pc:sldMk cId="2169730596" sldId="293"/>
        </pc:sldMkLst>
        <pc:spChg chg="mod">
          <ac:chgData name="Alana Enoch" userId="ba41983e-3215-417a-a480-486e03c9bd95" providerId="ADAL" clId="{6A543A00-1738-48BA-B4AB-D1DD49821F65}" dt="2025-09-15T08:38:01.065" v="120" actId="20577"/>
          <ac:spMkLst>
            <pc:docMk/>
            <pc:sldMk cId="2169730596" sldId="293"/>
            <ac:spMk id="3" creationId="{00000000-0000-0000-0000-000000000000}"/>
          </ac:spMkLst>
        </pc:spChg>
      </pc:sldChg>
      <pc:sldChg chg="modSp mod">
        <pc:chgData name="Alana Enoch" userId="ba41983e-3215-417a-a480-486e03c9bd95" providerId="ADAL" clId="{6A543A00-1738-48BA-B4AB-D1DD49821F65}" dt="2025-09-15T08:37:55.507" v="114" actId="20577"/>
        <pc:sldMkLst>
          <pc:docMk/>
          <pc:sldMk cId="311622886" sldId="309"/>
        </pc:sldMkLst>
        <pc:spChg chg="mod">
          <ac:chgData name="Alana Enoch" userId="ba41983e-3215-417a-a480-486e03c9bd95" providerId="ADAL" clId="{6A543A00-1738-48BA-B4AB-D1DD49821F65}" dt="2025-09-15T08:37:55.507" v="114" actId="20577"/>
          <ac:spMkLst>
            <pc:docMk/>
            <pc:sldMk cId="311622886" sldId="309"/>
            <ac:spMk id="3" creationId="{02A2C902-DB8B-EDCE-7DC4-317DED080ECA}"/>
          </ac:spMkLst>
        </pc:spChg>
      </pc:sldChg>
      <pc:sldChg chg="modSp mod">
        <pc:chgData name="Alana Enoch" userId="ba41983e-3215-417a-a480-486e03c9bd95" providerId="ADAL" clId="{6A543A00-1738-48BA-B4AB-D1DD49821F65}" dt="2025-09-15T08:30:32.752" v="110" actId="20577"/>
        <pc:sldMkLst>
          <pc:docMk/>
          <pc:sldMk cId="1953079761" sldId="365"/>
        </pc:sldMkLst>
        <pc:spChg chg="mod">
          <ac:chgData name="Alana Enoch" userId="ba41983e-3215-417a-a480-486e03c9bd95" providerId="ADAL" clId="{6A543A00-1738-48BA-B4AB-D1DD49821F65}" dt="2025-09-15T08:30:32.752" v="110" actId="20577"/>
          <ac:spMkLst>
            <pc:docMk/>
            <pc:sldMk cId="1953079761" sldId="365"/>
            <ac:spMk id="2" creationId="{00000000-0000-0000-0000-000000000000}"/>
          </ac:spMkLst>
        </pc:spChg>
      </pc:sldChg>
      <pc:sldChg chg="modSp mod">
        <pc:chgData name="Alana Enoch" userId="ba41983e-3215-417a-a480-486e03c9bd95" providerId="ADAL" clId="{6A543A00-1738-48BA-B4AB-D1DD49821F65}" dt="2025-09-15T08:38:40.755" v="143" actId="13926"/>
        <pc:sldMkLst>
          <pc:docMk/>
          <pc:sldMk cId="4080205320" sldId="385"/>
        </pc:sldMkLst>
        <pc:spChg chg="mod">
          <ac:chgData name="Alana Enoch" userId="ba41983e-3215-417a-a480-486e03c9bd95" providerId="ADAL" clId="{6A543A00-1738-48BA-B4AB-D1DD49821F65}" dt="2025-09-15T08:38:40.755" v="143" actId="13926"/>
          <ac:spMkLst>
            <pc:docMk/>
            <pc:sldMk cId="4080205320" sldId="385"/>
            <ac:spMk id="3" creationId="{9226DB10-4D8C-69C2-7294-39243A353BF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B48AA8-E28F-49C4-AB42-9C4019AB1ACC}"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E53EB5E1-8D72-4F09-96A7-2B8B6ABDE0C7}">
      <dgm:prSet/>
      <dgm:spPr/>
      <dgm:t>
        <a:bodyPr/>
        <a:lstStyle/>
        <a:p>
          <a:r>
            <a:rPr lang="en-GB" dirty="0">
              <a:solidFill>
                <a:schemeClr val="tx1"/>
              </a:solidFill>
            </a:rPr>
            <a:t>Level 4 Placement Experience</a:t>
          </a:r>
          <a:endParaRPr lang="en-US" dirty="0">
            <a:solidFill>
              <a:schemeClr val="tx1"/>
            </a:solidFill>
          </a:endParaRPr>
        </a:p>
      </dgm:t>
    </dgm:pt>
    <dgm:pt modelId="{1406082E-8CAA-4677-A970-12D1FE7695F1}" type="parTrans" cxnId="{173328AD-4E2E-43B8-9539-3F3A6C687CBA}">
      <dgm:prSet/>
      <dgm:spPr/>
      <dgm:t>
        <a:bodyPr/>
        <a:lstStyle/>
        <a:p>
          <a:endParaRPr lang="en-US"/>
        </a:p>
      </dgm:t>
    </dgm:pt>
    <dgm:pt modelId="{7EFDAB14-B0C9-42F8-AB9B-5A864E1637E1}" type="sibTrans" cxnId="{173328AD-4E2E-43B8-9539-3F3A6C687CBA}">
      <dgm:prSet/>
      <dgm:spPr/>
      <dgm:t>
        <a:bodyPr/>
        <a:lstStyle/>
        <a:p>
          <a:endParaRPr lang="en-US"/>
        </a:p>
      </dgm:t>
    </dgm:pt>
    <dgm:pt modelId="{450FEFFE-6038-4C5C-8FE3-66DFE151DE30}">
      <dgm:prSet/>
      <dgm:spPr/>
      <dgm:t>
        <a:bodyPr/>
        <a:lstStyle/>
        <a:p>
          <a:r>
            <a:rPr lang="en-GB" dirty="0">
              <a:solidFill>
                <a:schemeClr val="tx1"/>
              </a:solidFill>
            </a:rPr>
            <a:t>What went well/areas for development this year?</a:t>
          </a:r>
          <a:endParaRPr lang="en-US" dirty="0">
            <a:solidFill>
              <a:schemeClr val="tx1"/>
            </a:solidFill>
          </a:endParaRPr>
        </a:p>
      </dgm:t>
    </dgm:pt>
    <dgm:pt modelId="{31D368BA-86A2-4F83-9E31-C486D6AFF312}" type="parTrans" cxnId="{548014EA-1E79-4B97-B92A-AF971635D8EA}">
      <dgm:prSet/>
      <dgm:spPr/>
      <dgm:t>
        <a:bodyPr/>
        <a:lstStyle/>
        <a:p>
          <a:endParaRPr lang="en-US"/>
        </a:p>
      </dgm:t>
    </dgm:pt>
    <dgm:pt modelId="{DB68C5D7-DC0C-4111-B92E-6AA033B7964D}" type="sibTrans" cxnId="{548014EA-1E79-4B97-B92A-AF971635D8EA}">
      <dgm:prSet/>
      <dgm:spPr/>
      <dgm:t>
        <a:bodyPr/>
        <a:lstStyle/>
        <a:p>
          <a:endParaRPr lang="en-US"/>
        </a:p>
      </dgm:t>
    </dgm:pt>
    <dgm:pt modelId="{DF60A276-F0D8-4334-B304-5A181FFFC316}">
      <dgm:prSet/>
      <dgm:spPr/>
      <dgm:t>
        <a:bodyPr/>
        <a:lstStyle/>
        <a:p>
          <a:r>
            <a:rPr lang="en-GB" dirty="0">
              <a:solidFill>
                <a:schemeClr val="tx1"/>
              </a:solidFill>
            </a:rPr>
            <a:t>What did you learn?</a:t>
          </a:r>
          <a:endParaRPr lang="en-US" dirty="0">
            <a:solidFill>
              <a:schemeClr val="tx1"/>
            </a:solidFill>
          </a:endParaRPr>
        </a:p>
      </dgm:t>
    </dgm:pt>
    <dgm:pt modelId="{7442FCE7-4906-48CB-8C67-3701006CD8C3}" type="parTrans" cxnId="{958A4BE3-F186-4274-84E9-A3D3DA45B75B}">
      <dgm:prSet/>
      <dgm:spPr/>
      <dgm:t>
        <a:bodyPr/>
        <a:lstStyle/>
        <a:p>
          <a:endParaRPr lang="en-US"/>
        </a:p>
      </dgm:t>
    </dgm:pt>
    <dgm:pt modelId="{684972AF-5E7D-4017-B4E4-F98365102CF3}" type="sibTrans" cxnId="{958A4BE3-F186-4274-84E9-A3D3DA45B75B}">
      <dgm:prSet/>
      <dgm:spPr/>
      <dgm:t>
        <a:bodyPr/>
        <a:lstStyle/>
        <a:p>
          <a:endParaRPr lang="en-US"/>
        </a:p>
      </dgm:t>
    </dgm:pt>
    <dgm:pt modelId="{CDAE9318-CBEF-46B3-909C-AF25BAB716F8}">
      <dgm:prSet/>
      <dgm:spPr/>
      <dgm:t>
        <a:bodyPr/>
        <a:lstStyle/>
        <a:p>
          <a:r>
            <a:rPr lang="en-GB" dirty="0">
              <a:solidFill>
                <a:schemeClr val="tx1"/>
              </a:solidFill>
            </a:rPr>
            <a:t>How did you manage the portfolio?</a:t>
          </a:r>
          <a:endParaRPr lang="en-US" dirty="0">
            <a:solidFill>
              <a:schemeClr val="tx1"/>
            </a:solidFill>
          </a:endParaRPr>
        </a:p>
      </dgm:t>
    </dgm:pt>
    <dgm:pt modelId="{4724A2F8-8E5C-4889-9F1F-FC1328CAA33B}" type="parTrans" cxnId="{977DB9EB-62A0-459C-BDC1-CCFB4B517061}">
      <dgm:prSet/>
      <dgm:spPr/>
      <dgm:t>
        <a:bodyPr/>
        <a:lstStyle/>
        <a:p>
          <a:endParaRPr lang="en-US"/>
        </a:p>
      </dgm:t>
    </dgm:pt>
    <dgm:pt modelId="{AA36A489-5775-4270-9FD0-062530130CDE}" type="sibTrans" cxnId="{977DB9EB-62A0-459C-BDC1-CCFB4B517061}">
      <dgm:prSet/>
      <dgm:spPr/>
      <dgm:t>
        <a:bodyPr/>
        <a:lstStyle/>
        <a:p>
          <a:endParaRPr lang="en-US"/>
        </a:p>
      </dgm:t>
    </dgm:pt>
    <dgm:pt modelId="{3BE2911B-D3D0-490B-BCE4-5C84FE1DA719}">
      <dgm:prSet/>
      <dgm:spPr/>
      <dgm:t>
        <a:bodyPr/>
        <a:lstStyle/>
        <a:p>
          <a:r>
            <a:rPr lang="en-GB" dirty="0">
              <a:solidFill>
                <a:schemeClr val="tx1"/>
              </a:solidFill>
            </a:rPr>
            <a:t>Do we need to revisit anything?</a:t>
          </a:r>
          <a:endParaRPr lang="en-US" dirty="0">
            <a:solidFill>
              <a:schemeClr val="tx1"/>
            </a:solidFill>
          </a:endParaRPr>
        </a:p>
      </dgm:t>
    </dgm:pt>
    <dgm:pt modelId="{44B84AB5-6C11-4A2F-A6C4-B5E293D07E63}" type="parTrans" cxnId="{4F080A50-53E1-4AB8-A84F-496E3368F67D}">
      <dgm:prSet/>
      <dgm:spPr/>
      <dgm:t>
        <a:bodyPr/>
        <a:lstStyle/>
        <a:p>
          <a:endParaRPr lang="en-US"/>
        </a:p>
      </dgm:t>
    </dgm:pt>
    <dgm:pt modelId="{5A74864D-399C-4017-8674-3B5448A48B87}" type="sibTrans" cxnId="{4F080A50-53E1-4AB8-A84F-496E3368F67D}">
      <dgm:prSet/>
      <dgm:spPr/>
      <dgm:t>
        <a:bodyPr/>
        <a:lstStyle/>
        <a:p>
          <a:endParaRPr lang="en-US"/>
        </a:p>
      </dgm:t>
    </dgm:pt>
    <dgm:pt modelId="{BA4C3761-0A14-4C88-83C7-FD5A7456E557}">
      <dgm:prSet/>
      <dgm:spPr/>
      <dgm:t>
        <a:bodyPr/>
        <a:lstStyle/>
        <a:p>
          <a:r>
            <a:rPr lang="en-GB" dirty="0">
              <a:solidFill>
                <a:schemeClr val="tx1"/>
              </a:solidFill>
            </a:rPr>
            <a:t>Level 5 Placement plans</a:t>
          </a:r>
          <a:r>
            <a:rPr lang="en-GB" dirty="0"/>
            <a:t>.</a:t>
          </a:r>
          <a:endParaRPr lang="en-US" dirty="0"/>
        </a:p>
      </dgm:t>
    </dgm:pt>
    <dgm:pt modelId="{EB8C8604-A53B-416A-8CB1-861850E33704}" type="parTrans" cxnId="{7FC78749-D672-4964-B543-9F19ED1C1E3B}">
      <dgm:prSet/>
      <dgm:spPr/>
      <dgm:t>
        <a:bodyPr/>
        <a:lstStyle/>
        <a:p>
          <a:endParaRPr lang="en-US"/>
        </a:p>
      </dgm:t>
    </dgm:pt>
    <dgm:pt modelId="{1C2478DE-4C86-4E56-8CF7-8A36A5C2246A}" type="sibTrans" cxnId="{7FC78749-D672-4964-B543-9F19ED1C1E3B}">
      <dgm:prSet/>
      <dgm:spPr/>
      <dgm:t>
        <a:bodyPr/>
        <a:lstStyle/>
        <a:p>
          <a:endParaRPr lang="en-US"/>
        </a:p>
      </dgm:t>
    </dgm:pt>
    <dgm:pt modelId="{B707A300-1E8F-487E-954C-E6A0E523512D}">
      <dgm:prSet/>
      <dgm:spPr/>
      <dgm:t>
        <a:bodyPr/>
        <a:lstStyle/>
        <a:p>
          <a:r>
            <a:rPr lang="en-GB" dirty="0">
              <a:solidFill>
                <a:schemeClr val="tx1"/>
              </a:solidFill>
            </a:rPr>
            <a:t>How do you feel? Are you worried about anything in particular?</a:t>
          </a:r>
          <a:endParaRPr lang="en-US" dirty="0">
            <a:solidFill>
              <a:schemeClr val="tx1"/>
            </a:solidFill>
          </a:endParaRPr>
        </a:p>
      </dgm:t>
    </dgm:pt>
    <dgm:pt modelId="{28D7CD3E-6F66-4A1D-97C5-F8E9FCFD0A32}" type="parTrans" cxnId="{3DD5B1EB-9F75-455A-91B6-B111DF383D7F}">
      <dgm:prSet/>
      <dgm:spPr/>
      <dgm:t>
        <a:bodyPr/>
        <a:lstStyle/>
        <a:p>
          <a:endParaRPr lang="en-US"/>
        </a:p>
      </dgm:t>
    </dgm:pt>
    <dgm:pt modelId="{465017F6-5110-4AF1-AD33-25FA4FFA5AEF}" type="sibTrans" cxnId="{3DD5B1EB-9F75-455A-91B6-B111DF383D7F}">
      <dgm:prSet/>
      <dgm:spPr/>
      <dgm:t>
        <a:bodyPr/>
        <a:lstStyle/>
        <a:p>
          <a:endParaRPr lang="en-US"/>
        </a:p>
      </dgm:t>
    </dgm:pt>
    <dgm:pt modelId="{2A713866-E3B3-47B9-A794-8849C641C4A2}" type="pres">
      <dgm:prSet presAssocID="{CCB48AA8-E28F-49C4-AB42-9C4019AB1ACC}" presName="Name0" presStyleCnt="0">
        <dgm:presLayoutVars>
          <dgm:dir/>
          <dgm:resizeHandles val="exact"/>
        </dgm:presLayoutVars>
      </dgm:prSet>
      <dgm:spPr/>
    </dgm:pt>
    <dgm:pt modelId="{DEAD59D3-65F0-4F70-B036-7736F7B942BC}" type="pres">
      <dgm:prSet presAssocID="{E53EB5E1-8D72-4F09-96A7-2B8B6ABDE0C7}" presName="node" presStyleLbl="node1" presStyleIdx="0" presStyleCnt="7">
        <dgm:presLayoutVars>
          <dgm:bulletEnabled val="1"/>
        </dgm:presLayoutVars>
      </dgm:prSet>
      <dgm:spPr/>
    </dgm:pt>
    <dgm:pt modelId="{F59E059B-A18D-4623-894F-6CD88D8A9830}" type="pres">
      <dgm:prSet presAssocID="{7EFDAB14-B0C9-42F8-AB9B-5A864E1637E1}" presName="sibTrans" presStyleLbl="sibTrans1D1" presStyleIdx="0" presStyleCnt="6"/>
      <dgm:spPr/>
    </dgm:pt>
    <dgm:pt modelId="{C0C2BD7A-99F3-4800-9D72-F9EAD0A4B781}" type="pres">
      <dgm:prSet presAssocID="{7EFDAB14-B0C9-42F8-AB9B-5A864E1637E1}" presName="connectorText" presStyleLbl="sibTrans1D1" presStyleIdx="0" presStyleCnt="6"/>
      <dgm:spPr/>
    </dgm:pt>
    <dgm:pt modelId="{2945C928-E5CF-482F-A385-B6A6F2F9310D}" type="pres">
      <dgm:prSet presAssocID="{450FEFFE-6038-4C5C-8FE3-66DFE151DE30}" presName="node" presStyleLbl="node1" presStyleIdx="1" presStyleCnt="7">
        <dgm:presLayoutVars>
          <dgm:bulletEnabled val="1"/>
        </dgm:presLayoutVars>
      </dgm:prSet>
      <dgm:spPr/>
    </dgm:pt>
    <dgm:pt modelId="{C0A569FA-F5A4-428E-8411-1C4565DC0889}" type="pres">
      <dgm:prSet presAssocID="{DB68C5D7-DC0C-4111-B92E-6AA033B7964D}" presName="sibTrans" presStyleLbl="sibTrans1D1" presStyleIdx="1" presStyleCnt="6"/>
      <dgm:spPr/>
    </dgm:pt>
    <dgm:pt modelId="{7B8FD7E6-4C39-4271-853B-93FF06BE1A26}" type="pres">
      <dgm:prSet presAssocID="{DB68C5D7-DC0C-4111-B92E-6AA033B7964D}" presName="connectorText" presStyleLbl="sibTrans1D1" presStyleIdx="1" presStyleCnt="6"/>
      <dgm:spPr/>
    </dgm:pt>
    <dgm:pt modelId="{F67EBBF2-1559-46CA-9494-3DE3941EF08F}" type="pres">
      <dgm:prSet presAssocID="{DF60A276-F0D8-4334-B304-5A181FFFC316}" presName="node" presStyleLbl="node1" presStyleIdx="2" presStyleCnt="7">
        <dgm:presLayoutVars>
          <dgm:bulletEnabled val="1"/>
        </dgm:presLayoutVars>
      </dgm:prSet>
      <dgm:spPr/>
    </dgm:pt>
    <dgm:pt modelId="{60A87940-9996-4DF7-914B-030E8D37E593}" type="pres">
      <dgm:prSet presAssocID="{684972AF-5E7D-4017-B4E4-F98365102CF3}" presName="sibTrans" presStyleLbl="sibTrans1D1" presStyleIdx="2" presStyleCnt="6"/>
      <dgm:spPr/>
    </dgm:pt>
    <dgm:pt modelId="{35601BF5-467C-4342-A77F-45773F7B63E9}" type="pres">
      <dgm:prSet presAssocID="{684972AF-5E7D-4017-B4E4-F98365102CF3}" presName="connectorText" presStyleLbl="sibTrans1D1" presStyleIdx="2" presStyleCnt="6"/>
      <dgm:spPr/>
    </dgm:pt>
    <dgm:pt modelId="{AED80F95-EC40-42D8-939A-1C45C2D56D64}" type="pres">
      <dgm:prSet presAssocID="{CDAE9318-CBEF-46B3-909C-AF25BAB716F8}" presName="node" presStyleLbl="node1" presStyleIdx="3" presStyleCnt="7">
        <dgm:presLayoutVars>
          <dgm:bulletEnabled val="1"/>
        </dgm:presLayoutVars>
      </dgm:prSet>
      <dgm:spPr/>
    </dgm:pt>
    <dgm:pt modelId="{9EE2FA8B-329C-430E-9821-1FC1234F2C29}" type="pres">
      <dgm:prSet presAssocID="{AA36A489-5775-4270-9FD0-062530130CDE}" presName="sibTrans" presStyleLbl="sibTrans1D1" presStyleIdx="3" presStyleCnt="6"/>
      <dgm:spPr/>
    </dgm:pt>
    <dgm:pt modelId="{E4BD81D8-7EAC-4007-92F7-F5D11A3139AD}" type="pres">
      <dgm:prSet presAssocID="{AA36A489-5775-4270-9FD0-062530130CDE}" presName="connectorText" presStyleLbl="sibTrans1D1" presStyleIdx="3" presStyleCnt="6"/>
      <dgm:spPr/>
    </dgm:pt>
    <dgm:pt modelId="{D389612B-1F7C-4368-B813-4019643B2A1B}" type="pres">
      <dgm:prSet presAssocID="{3BE2911B-D3D0-490B-BCE4-5C84FE1DA719}" presName="node" presStyleLbl="node1" presStyleIdx="4" presStyleCnt="7">
        <dgm:presLayoutVars>
          <dgm:bulletEnabled val="1"/>
        </dgm:presLayoutVars>
      </dgm:prSet>
      <dgm:spPr/>
    </dgm:pt>
    <dgm:pt modelId="{E1838CBE-E287-4C7A-A0B2-40F1300C6453}" type="pres">
      <dgm:prSet presAssocID="{5A74864D-399C-4017-8674-3B5448A48B87}" presName="sibTrans" presStyleLbl="sibTrans1D1" presStyleIdx="4" presStyleCnt="6"/>
      <dgm:spPr/>
    </dgm:pt>
    <dgm:pt modelId="{5BB7E453-BFFA-4E85-978A-5356ADAC6130}" type="pres">
      <dgm:prSet presAssocID="{5A74864D-399C-4017-8674-3B5448A48B87}" presName="connectorText" presStyleLbl="sibTrans1D1" presStyleIdx="4" presStyleCnt="6"/>
      <dgm:spPr/>
    </dgm:pt>
    <dgm:pt modelId="{08348BFE-3B10-45DF-AD2E-BF3741325579}" type="pres">
      <dgm:prSet presAssocID="{BA4C3761-0A14-4C88-83C7-FD5A7456E557}" presName="node" presStyleLbl="node1" presStyleIdx="5" presStyleCnt="7">
        <dgm:presLayoutVars>
          <dgm:bulletEnabled val="1"/>
        </dgm:presLayoutVars>
      </dgm:prSet>
      <dgm:spPr/>
    </dgm:pt>
    <dgm:pt modelId="{3188831C-63CE-41E0-904A-36FDF6A22B70}" type="pres">
      <dgm:prSet presAssocID="{1C2478DE-4C86-4E56-8CF7-8A36A5C2246A}" presName="sibTrans" presStyleLbl="sibTrans1D1" presStyleIdx="5" presStyleCnt="6"/>
      <dgm:spPr/>
    </dgm:pt>
    <dgm:pt modelId="{814B042F-DD4B-4121-BCBA-3B82F05297BC}" type="pres">
      <dgm:prSet presAssocID="{1C2478DE-4C86-4E56-8CF7-8A36A5C2246A}" presName="connectorText" presStyleLbl="sibTrans1D1" presStyleIdx="5" presStyleCnt="6"/>
      <dgm:spPr/>
    </dgm:pt>
    <dgm:pt modelId="{79E9952D-D834-4E16-81F5-AD50A4026AE7}" type="pres">
      <dgm:prSet presAssocID="{B707A300-1E8F-487E-954C-E6A0E523512D}" presName="node" presStyleLbl="node1" presStyleIdx="6" presStyleCnt="7">
        <dgm:presLayoutVars>
          <dgm:bulletEnabled val="1"/>
        </dgm:presLayoutVars>
      </dgm:prSet>
      <dgm:spPr/>
    </dgm:pt>
  </dgm:ptLst>
  <dgm:cxnLst>
    <dgm:cxn modelId="{96705D01-7235-4D76-80DF-8916B77691D3}" type="presOf" srcId="{1C2478DE-4C86-4E56-8CF7-8A36A5C2246A}" destId="{814B042F-DD4B-4121-BCBA-3B82F05297BC}" srcOrd="1" destOrd="0" presId="urn:microsoft.com/office/officeart/2016/7/layout/RepeatingBendingProcessNew"/>
    <dgm:cxn modelId="{E652B705-9962-4A40-8E91-3C4B4440FE18}" type="presOf" srcId="{DF60A276-F0D8-4334-B304-5A181FFFC316}" destId="{F67EBBF2-1559-46CA-9494-3DE3941EF08F}" srcOrd="0" destOrd="0" presId="urn:microsoft.com/office/officeart/2016/7/layout/RepeatingBendingProcessNew"/>
    <dgm:cxn modelId="{B8D42710-FFFC-47F8-940E-952E824B172F}" type="presOf" srcId="{684972AF-5E7D-4017-B4E4-F98365102CF3}" destId="{35601BF5-467C-4342-A77F-45773F7B63E9}" srcOrd="1" destOrd="0" presId="urn:microsoft.com/office/officeart/2016/7/layout/RepeatingBendingProcessNew"/>
    <dgm:cxn modelId="{443AC012-F658-458F-AD34-7E164D16355C}" type="presOf" srcId="{AA36A489-5775-4270-9FD0-062530130CDE}" destId="{E4BD81D8-7EAC-4007-92F7-F5D11A3139AD}" srcOrd="1" destOrd="0" presId="urn:microsoft.com/office/officeart/2016/7/layout/RepeatingBendingProcessNew"/>
    <dgm:cxn modelId="{20289827-7A96-4694-8064-5E8A07BD755F}" type="presOf" srcId="{3BE2911B-D3D0-490B-BCE4-5C84FE1DA719}" destId="{D389612B-1F7C-4368-B813-4019643B2A1B}" srcOrd="0" destOrd="0" presId="urn:microsoft.com/office/officeart/2016/7/layout/RepeatingBendingProcessNew"/>
    <dgm:cxn modelId="{C97A6C28-15DA-4D1A-B879-B0F1BEF1237D}" type="presOf" srcId="{CCB48AA8-E28F-49C4-AB42-9C4019AB1ACC}" destId="{2A713866-E3B3-47B9-A794-8849C641C4A2}" srcOrd="0" destOrd="0" presId="urn:microsoft.com/office/officeart/2016/7/layout/RepeatingBendingProcessNew"/>
    <dgm:cxn modelId="{10B05032-65D6-4603-BA97-617BE4D90F41}" type="presOf" srcId="{5A74864D-399C-4017-8674-3B5448A48B87}" destId="{5BB7E453-BFFA-4E85-978A-5356ADAC6130}" srcOrd="1" destOrd="0" presId="urn:microsoft.com/office/officeart/2016/7/layout/RepeatingBendingProcessNew"/>
    <dgm:cxn modelId="{7FC78749-D672-4964-B543-9F19ED1C1E3B}" srcId="{CCB48AA8-E28F-49C4-AB42-9C4019AB1ACC}" destId="{BA4C3761-0A14-4C88-83C7-FD5A7456E557}" srcOrd="5" destOrd="0" parTransId="{EB8C8604-A53B-416A-8CB1-861850E33704}" sibTransId="{1C2478DE-4C86-4E56-8CF7-8A36A5C2246A}"/>
    <dgm:cxn modelId="{4F080A50-53E1-4AB8-A84F-496E3368F67D}" srcId="{CCB48AA8-E28F-49C4-AB42-9C4019AB1ACC}" destId="{3BE2911B-D3D0-490B-BCE4-5C84FE1DA719}" srcOrd="4" destOrd="0" parTransId="{44B84AB5-6C11-4A2F-A6C4-B5E293D07E63}" sibTransId="{5A74864D-399C-4017-8674-3B5448A48B87}"/>
    <dgm:cxn modelId="{D42D1E74-3B5F-4DAC-AF12-F8EF1ED97CEB}" type="presOf" srcId="{684972AF-5E7D-4017-B4E4-F98365102CF3}" destId="{60A87940-9996-4DF7-914B-030E8D37E593}" srcOrd="0" destOrd="0" presId="urn:microsoft.com/office/officeart/2016/7/layout/RepeatingBendingProcessNew"/>
    <dgm:cxn modelId="{9F99A589-6F64-4CCF-8352-EFEF062335A6}" type="presOf" srcId="{AA36A489-5775-4270-9FD0-062530130CDE}" destId="{9EE2FA8B-329C-430E-9821-1FC1234F2C29}" srcOrd="0" destOrd="0" presId="urn:microsoft.com/office/officeart/2016/7/layout/RepeatingBendingProcessNew"/>
    <dgm:cxn modelId="{5F291D8C-E88A-41FE-B24E-A052517008AB}" type="presOf" srcId="{DB68C5D7-DC0C-4111-B92E-6AA033B7964D}" destId="{C0A569FA-F5A4-428E-8411-1C4565DC0889}" srcOrd="0" destOrd="0" presId="urn:microsoft.com/office/officeart/2016/7/layout/RepeatingBendingProcessNew"/>
    <dgm:cxn modelId="{7FA53EA6-9646-4123-82AF-D05D3A46D016}" type="presOf" srcId="{DB68C5D7-DC0C-4111-B92E-6AA033B7964D}" destId="{7B8FD7E6-4C39-4271-853B-93FF06BE1A26}" srcOrd="1" destOrd="0" presId="urn:microsoft.com/office/officeart/2016/7/layout/RepeatingBendingProcessNew"/>
    <dgm:cxn modelId="{173328AD-4E2E-43B8-9539-3F3A6C687CBA}" srcId="{CCB48AA8-E28F-49C4-AB42-9C4019AB1ACC}" destId="{E53EB5E1-8D72-4F09-96A7-2B8B6ABDE0C7}" srcOrd="0" destOrd="0" parTransId="{1406082E-8CAA-4677-A970-12D1FE7695F1}" sibTransId="{7EFDAB14-B0C9-42F8-AB9B-5A864E1637E1}"/>
    <dgm:cxn modelId="{C1D73DBB-E20C-4D67-B5EE-2270D2F677C0}" type="presOf" srcId="{7EFDAB14-B0C9-42F8-AB9B-5A864E1637E1}" destId="{C0C2BD7A-99F3-4800-9D72-F9EAD0A4B781}" srcOrd="1" destOrd="0" presId="urn:microsoft.com/office/officeart/2016/7/layout/RepeatingBendingProcessNew"/>
    <dgm:cxn modelId="{EF90F4C0-B3B3-40B5-AB96-B7198C72907B}" type="presOf" srcId="{E53EB5E1-8D72-4F09-96A7-2B8B6ABDE0C7}" destId="{DEAD59D3-65F0-4F70-B036-7736F7B942BC}" srcOrd="0" destOrd="0" presId="urn:microsoft.com/office/officeart/2016/7/layout/RepeatingBendingProcessNew"/>
    <dgm:cxn modelId="{FD40A9C5-1E36-416A-B49F-156712AF8101}" type="presOf" srcId="{B707A300-1E8F-487E-954C-E6A0E523512D}" destId="{79E9952D-D834-4E16-81F5-AD50A4026AE7}" srcOrd="0" destOrd="0" presId="urn:microsoft.com/office/officeart/2016/7/layout/RepeatingBendingProcessNew"/>
    <dgm:cxn modelId="{274B66C6-0EC9-42AE-B171-FCF8EA22EA44}" type="presOf" srcId="{7EFDAB14-B0C9-42F8-AB9B-5A864E1637E1}" destId="{F59E059B-A18D-4623-894F-6CD88D8A9830}" srcOrd="0" destOrd="0" presId="urn:microsoft.com/office/officeart/2016/7/layout/RepeatingBendingProcessNew"/>
    <dgm:cxn modelId="{2350DEC9-870E-49BA-9DAF-58B760B00FF4}" type="presOf" srcId="{CDAE9318-CBEF-46B3-909C-AF25BAB716F8}" destId="{AED80F95-EC40-42D8-939A-1C45C2D56D64}" srcOrd="0" destOrd="0" presId="urn:microsoft.com/office/officeart/2016/7/layout/RepeatingBendingProcessNew"/>
    <dgm:cxn modelId="{9A8012D8-176B-42FA-9A47-52BC2DED3522}" type="presOf" srcId="{1C2478DE-4C86-4E56-8CF7-8A36A5C2246A}" destId="{3188831C-63CE-41E0-904A-36FDF6A22B70}" srcOrd="0" destOrd="0" presId="urn:microsoft.com/office/officeart/2016/7/layout/RepeatingBendingProcessNew"/>
    <dgm:cxn modelId="{958A4BE3-F186-4274-84E9-A3D3DA45B75B}" srcId="{CCB48AA8-E28F-49C4-AB42-9C4019AB1ACC}" destId="{DF60A276-F0D8-4334-B304-5A181FFFC316}" srcOrd="2" destOrd="0" parTransId="{7442FCE7-4906-48CB-8C67-3701006CD8C3}" sibTransId="{684972AF-5E7D-4017-B4E4-F98365102CF3}"/>
    <dgm:cxn modelId="{C89E77E4-E520-4A8D-8E00-52C7CA11520B}" type="presOf" srcId="{BA4C3761-0A14-4C88-83C7-FD5A7456E557}" destId="{08348BFE-3B10-45DF-AD2E-BF3741325579}" srcOrd="0" destOrd="0" presId="urn:microsoft.com/office/officeart/2016/7/layout/RepeatingBendingProcessNew"/>
    <dgm:cxn modelId="{548014EA-1E79-4B97-B92A-AF971635D8EA}" srcId="{CCB48AA8-E28F-49C4-AB42-9C4019AB1ACC}" destId="{450FEFFE-6038-4C5C-8FE3-66DFE151DE30}" srcOrd="1" destOrd="0" parTransId="{31D368BA-86A2-4F83-9E31-C486D6AFF312}" sibTransId="{DB68C5D7-DC0C-4111-B92E-6AA033B7964D}"/>
    <dgm:cxn modelId="{3DD5B1EB-9F75-455A-91B6-B111DF383D7F}" srcId="{CCB48AA8-E28F-49C4-AB42-9C4019AB1ACC}" destId="{B707A300-1E8F-487E-954C-E6A0E523512D}" srcOrd="6" destOrd="0" parTransId="{28D7CD3E-6F66-4A1D-97C5-F8E9FCFD0A32}" sibTransId="{465017F6-5110-4AF1-AD33-25FA4FFA5AEF}"/>
    <dgm:cxn modelId="{977DB9EB-62A0-459C-BDC1-CCFB4B517061}" srcId="{CCB48AA8-E28F-49C4-AB42-9C4019AB1ACC}" destId="{CDAE9318-CBEF-46B3-909C-AF25BAB716F8}" srcOrd="3" destOrd="0" parTransId="{4724A2F8-8E5C-4889-9F1F-FC1328CAA33B}" sibTransId="{AA36A489-5775-4270-9FD0-062530130CDE}"/>
    <dgm:cxn modelId="{D27AE5EE-5D96-438C-959C-F3D6E865917B}" type="presOf" srcId="{5A74864D-399C-4017-8674-3B5448A48B87}" destId="{E1838CBE-E287-4C7A-A0B2-40F1300C6453}" srcOrd="0" destOrd="0" presId="urn:microsoft.com/office/officeart/2016/7/layout/RepeatingBendingProcessNew"/>
    <dgm:cxn modelId="{6BB86DF4-1679-4F85-8339-3E6257DC25CB}" type="presOf" srcId="{450FEFFE-6038-4C5C-8FE3-66DFE151DE30}" destId="{2945C928-E5CF-482F-A385-B6A6F2F9310D}" srcOrd="0" destOrd="0" presId="urn:microsoft.com/office/officeart/2016/7/layout/RepeatingBendingProcessNew"/>
    <dgm:cxn modelId="{7DAD6627-989F-4054-AFE8-2AB6102AA8A4}" type="presParOf" srcId="{2A713866-E3B3-47B9-A794-8849C641C4A2}" destId="{DEAD59D3-65F0-4F70-B036-7736F7B942BC}" srcOrd="0" destOrd="0" presId="urn:microsoft.com/office/officeart/2016/7/layout/RepeatingBendingProcessNew"/>
    <dgm:cxn modelId="{C38DE6D1-7F1B-4F24-88CD-58C0A5F87A4B}" type="presParOf" srcId="{2A713866-E3B3-47B9-A794-8849C641C4A2}" destId="{F59E059B-A18D-4623-894F-6CD88D8A9830}" srcOrd="1" destOrd="0" presId="urn:microsoft.com/office/officeart/2016/7/layout/RepeatingBendingProcessNew"/>
    <dgm:cxn modelId="{F38ADA7A-E337-461D-879A-7E7E52EC583D}" type="presParOf" srcId="{F59E059B-A18D-4623-894F-6CD88D8A9830}" destId="{C0C2BD7A-99F3-4800-9D72-F9EAD0A4B781}" srcOrd="0" destOrd="0" presId="urn:microsoft.com/office/officeart/2016/7/layout/RepeatingBendingProcessNew"/>
    <dgm:cxn modelId="{950DD977-ADD2-4938-B4AE-2FFDC5641906}" type="presParOf" srcId="{2A713866-E3B3-47B9-A794-8849C641C4A2}" destId="{2945C928-E5CF-482F-A385-B6A6F2F9310D}" srcOrd="2" destOrd="0" presId="urn:microsoft.com/office/officeart/2016/7/layout/RepeatingBendingProcessNew"/>
    <dgm:cxn modelId="{DA10605E-4F94-49FC-8E1D-49252F344753}" type="presParOf" srcId="{2A713866-E3B3-47B9-A794-8849C641C4A2}" destId="{C0A569FA-F5A4-428E-8411-1C4565DC0889}" srcOrd="3" destOrd="0" presId="urn:microsoft.com/office/officeart/2016/7/layout/RepeatingBendingProcessNew"/>
    <dgm:cxn modelId="{0890588C-94EA-44B5-81CB-A6FACD47A8F2}" type="presParOf" srcId="{C0A569FA-F5A4-428E-8411-1C4565DC0889}" destId="{7B8FD7E6-4C39-4271-853B-93FF06BE1A26}" srcOrd="0" destOrd="0" presId="urn:microsoft.com/office/officeart/2016/7/layout/RepeatingBendingProcessNew"/>
    <dgm:cxn modelId="{30741F8E-04DF-4C9F-B20D-76949D559AFC}" type="presParOf" srcId="{2A713866-E3B3-47B9-A794-8849C641C4A2}" destId="{F67EBBF2-1559-46CA-9494-3DE3941EF08F}" srcOrd="4" destOrd="0" presId="urn:microsoft.com/office/officeart/2016/7/layout/RepeatingBendingProcessNew"/>
    <dgm:cxn modelId="{1F1A074D-B633-49A7-BC31-2892D4765FC0}" type="presParOf" srcId="{2A713866-E3B3-47B9-A794-8849C641C4A2}" destId="{60A87940-9996-4DF7-914B-030E8D37E593}" srcOrd="5" destOrd="0" presId="urn:microsoft.com/office/officeart/2016/7/layout/RepeatingBendingProcessNew"/>
    <dgm:cxn modelId="{44E4E7A2-A974-420A-BDED-C6A9B04423E3}" type="presParOf" srcId="{60A87940-9996-4DF7-914B-030E8D37E593}" destId="{35601BF5-467C-4342-A77F-45773F7B63E9}" srcOrd="0" destOrd="0" presId="urn:microsoft.com/office/officeart/2016/7/layout/RepeatingBendingProcessNew"/>
    <dgm:cxn modelId="{5F8A2F2C-FB17-4A6D-8440-838483AA04AF}" type="presParOf" srcId="{2A713866-E3B3-47B9-A794-8849C641C4A2}" destId="{AED80F95-EC40-42D8-939A-1C45C2D56D64}" srcOrd="6" destOrd="0" presId="urn:microsoft.com/office/officeart/2016/7/layout/RepeatingBendingProcessNew"/>
    <dgm:cxn modelId="{5A680D68-932F-4E7B-AF7B-6C3A5CC99267}" type="presParOf" srcId="{2A713866-E3B3-47B9-A794-8849C641C4A2}" destId="{9EE2FA8B-329C-430E-9821-1FC1234F2C29}" srcOrd="7" destOrd="0" presId="urn:microsoft.com/office/officeart/2016/7/layout/RepeatingBendingProcessNew"/>
    <dgm:cxn modelId="{2DAB7B32-77E8-4445-9043-FC0B23424491}" type="presParOf" srcId="{9EE2FA8B-329C-430E-9821-1FC1234F2C29}" destId="{E4BD81D8-7EAC-4007-92F7-F5D11A3139AD}" srcOrd="0" destOrd="0" presId="urn:microsoft.com/office/officeart/2016/7/layout/RepeatingBendingProcessNew"/>
    <dgm:cxn modelId="{6A3173A3-D48A-4A10-A1C0-2643A1C8A508}" type="presParOf" srcId="{2A713866-E3B3-47B9-A794-8849C641C4A2}" destId="{D389612B-1F7C-4368-B813-4019643B2A1B}" srcOrd="8" destOrd="0" presId="urn:microsoft.com/office/officeart/2016/7/layout/RepeatingBendingProcessNew"/>
    <dgm:cxn modelId="{6170AFFA-D176-4C1F-A19F-5472FA6C538D}" type="presParOf" srcId="{2A713866-E3B3-47B9-A794-8849C641C4A2}" destId="{E1838CBE-E287-4C7A-A0B2-40F1300C6453}" srcOrd="9" destOrd="0" presId="urn:microsoft.com/office/officeart/2016/7/layout/RepeatingBendingProcessNew"/>
    <dgm:cxn modelId="{F1252C82-10CE-4058-A53E-6FB4322AEE52}" type="presParOf" srcId="{E1838CBE-E287-4C7A-A0B2-40F1300C6453}" destId="{5BB7E453-BFFA-4E85-978A-5356ADAC6130}" srcOrd="0" destOrd="0" presId="urn:microsoft.com/office/officeart/2016/7/layout/RepeatingBendingProcessNew"/>
    <dgm:cxn modelId="{5337464F-A3C1-429E-BD86-F014C68DA5B1}" type="presParOf" srcId="{2A713866-E3B3-47B9-A794-8849C641C4A2}" destId="{08348BFE-3B10-45DF-AD2E-BF3741325579}" srcOrd="10" destOrd="0" presId="urn:microsoft.com/office/officeart/2016/7/layout/RepeatingBendingProcessNew"/>
    <dgm:cxn modelId="{CDF016A2-3E5A-414B-B8E7-C743B4B7A4F2}" type="presParOf" srcId="{2A713866-E3B3-47B9-A794-8849C641C4A2}" destId="{3188831C-63CE-41E0-904A-36FDF6A22B70}" srcOrd="11" destOrd="0" presId="urn:microsoft.com/office/officeart/2016/7/layout/RepeatingBendingProcessNew"/>
    <dgm:cxn modelId="{4A81816F-1DD3-4D6E-B412-8DAC13E39C9B}" type="presParOf" srcId="{3188831C-63CE-41E0-904A-36FDF6A22B70}" destId="{814B042F-DD4B-4121-BCBA-3B82F05297BC}" srcOrd="0" destOrd="0" presId="urn:microsoft.com/office/officeart/2016/7/layout/RepeatingBendingProcessNew"/>
    <dgm:cxn modelId="{1152BC42-7E51-4D38-9785-22E20B2EFC98}" type="presParOf" srcId="{2A713866-E3B3-47B9-A794-8849C641C4A2}" destId="{79E9952D-D834-4E16-81F5-AD50A4026AE7}"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7FA5923-34DD-45C6-BF26-16B4A94FC8E3}"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C35897B7-D4D8-406E-9F4E-2796A7F90D91}">
      <dgm:prSet custT="1"/>
      <dgm:spPr/>
      <dgm:t>
        <a:bodyPr/>
        <a:lstStyle/>
        <a:p>
          <a:r>
            <a:rPr lang="en-US" sz="2800" dirty="0"/>
            <a:t>It is concerned with how young people feel, and not just with what they know and can do,</a:t>
          </a:r>
        </a:p>
      </dgm:t>
    </dgm:pt>
    <dgm:pt modelId="{E619480B-9829-44C0-B0D2-2C0ED3DBFFF2}" type="parTrans" cxnId="{56AECE1B-6B09-4D28-B2C6-ED2981083C3C}">
      <dgm:prSet/>
      <dgm:spPr/>
      <dgm:t>
        <a:bodyPr/>
        <a:lstStyle/>
        <a:p>
          <a:endParaRPr lang="en-US"/>
        </a:p>
      </dgm:t>
    </dgm:pt>
    <dgm:pt modelId="{B2A12A3E-19A4-4A16-B713-3ECAE57F0F06}" type="sibTrans" cxnId="{56AECE1B-6B09-4D28-B2C6-ED2981083C3C}">
      <dgm:prSet/>
      <dgm:spPr/>
      <dgm:t>
        <a:bodyPr/>
        <a:lstStyle/>
        <a:p>
          <a:endParaRPr lang="en-US"/>
        </a:p>
      </dgm:t>
    </dgm:pt>
    <dgm:pt modelId="{23C839A4-369A-43B3-A57E-0B3A5435DB07}">
      <dgm:prSet custT="1"/>
      <dgm:spPr/>
      <dgm:t>
        <a:bodyPr/>
        <a:lstStyle/>
        <a:p>
          <a:r>
            <a:rPr lang="en-US" sz="2800" dirty="0"/>
            <a:t>It is concerned with facilitating and empowering the voice of young people, encouraging and enabling them to influence the environment in which they live,</a:t>
          </a:r>
        </a:p>
      </dgm:t>
    </dgm:pt>
    <dgm:pt modelId="{D7C1A929-DE35-4216-8313-25BE704A7A0F}" type="parTrans" cxnId="{97F1ECC5-0509-4088-A40C-1618598C2A13}">
      <dgm:prSet/>
      <dgm:spPr/>
      <dgm:t>
        <a:bodyPr/>
        <a:lstStyle/>
        <a:p>
          <a:endParaRPr lang="en-US"/>
        </a:p>
      </dgm:t>
    </dgm:pt>
    <dgm:pt modelId="{E0AD84EB-9F35-45FC-9A55-BDB0BD57F217}" type="sibTrans" cxnId="{97F1ECC5-0509-4088-A40C-1618598C2A13}">
      <dgm:prSet/>
      <dgm:spPr/>
      <dgm:t>
        <a:bodyPr/>
        <a:lstStyle/>
        <a:p>
          <a:endParaRPr lang="en-US"/>
        </a:p>
      </dgm:t>
    </dgm:pt>
    <dgm:pt modelId="{BC0D37E0-86FC-46D3-AF15-AA1C399379EF}">
      <dgm:prSet custT="1"/>
      <dgm:spPr/>
      <dgm:t>
        <a:bodyPr/>
        <a:lstStyle/>
        <a:p>
          <a:r>
            <a:rPr lang="en-US" sz="2800" dirty="0"/>
            <a:t>It safeguards the welfare of young people, and provides them with a safe environment in which to explore their values, beliefs, ideas and issues.</a:t>
          </a:r>
        </a:p>
      </dgm:t>
    </dgm:pt>
    <dgm:pt modelId="{B18DA0C5-AF95-4A94-9F40-8EE9FE96B6D9}" type="parTrans" cxnId="{73CBCD54-1248-47AD-825F-B95FD4923798}">
      <dgm:prSet/>
      <dgm:spPr/>
      <dgm:t>
        <a:bodyPr/>
        <a:lstStyle/>
        <a:p>
          <a:endParaRPr lang="en-US"/>
        </a:p>
      </dgm:t>
    </dgm:pt>
    <dgm:pt modelId="{3BFC50F6-E740-4899-90D3-56ECA8E966AB}" type="sibTrans" cxnId="{73CBCD54-1248-47AD-825F-B95FD4923798}">
      <dgm:prSet/>
      <dgm:spPr/>
      <dgm:t>
        <a:bodyPr/>
        <a:lstStyle/>
        <a:p>
          <a:endParaRPr lang="en-US"/>
        </a:p>
      </dgm:t>
    </dgm:pt>
    <dgm:pt modelId="{CD78810D-FBA2-4D16-BCF2-12FCF9174F35}" type="pres">
      <dgm:prSet presAssocID="{A7FA5923-34DD-45C6-BF26-16B4A94FC8E3}" presName="vert0" presStyleCnt="0">
        <dgm:presLayoutVars>
          <dgm:dir/>
          <dgm:animOne val="branch"/>
          <dgm:animLvl val="lvl"/>
        </dgm:presLayoutVars>
      </dgm:prSet>
      <dgm:spPr/>
    </dgm:pt>
    <dgm:pt modelId="{40667A36-6AA4-4056-995E-6405580173E7}" type="pres">
      <dgm:prSet presAssocID="{C35897B7-D4D8-406E-9F4E-2796A7F90D91}" presName="thickLine" presStyleLbl="alignNode1" presStyleIdx="0" presStyleCnt="3"/>
      <dgm:spPr/>
    </dgm:pt>
    <dgm:pt modelId="{C4EDE9BC-4698-4B6D-B54B-905952424E2C}" type="pres">
      <dgm:prSet presAssocID="{C35897B7-D4D8-406E-9F4E-2796A7F90D91}" presName="horz1" presStyleCnt="0"/>
      <dgm:spPr/>
    </dgm:pt>
    <dgm:pt modelId="{94AAC44E-B3BB-4483-B6AB-1C53BC9D3362}" type="pres">
      <dgm:prSet presAssocID="{C35897B7-D4D8-406E-9F4E-2796A7F90D91}" presName="tx1" presStyleLbl="revTx" presStyleIdx="0" presStyleCnt="3" custScaleY="73581"/>
      <dgm:spPr/>
    </dgm:pt>
    <dgm:pt modelId="{5D068535-1838-4A7E-9172-4002E04688CF}" type="pres">
      <dgm:prSet presAssocID="{C35897B7-D4D8-406E-9F4E-2796A7F90D91}" presName="vert1" presStyleCnt="0"/>
      <dgm:spPr/>
    </dgm:pt>
    <dgm:pt modelId="{0D113573-88E6-4F11-87E3-24EF157D3ABD}" type="pres">
      <dgm:prSet presAssocID="{23C839A4-369A-43B3-A57E-0B3A5435DB07}" presName="thickLine" presStyleLbl="alignNode1" presStyleIdx="1" presStyleCnt="3"/>
      <dgm:spPr/>
    </dgm:pt>
    <dgm:pt modelId="{0FE1FD1A-DFCE-42E5-AD4E-AC1A28ECD3F5}" type="pres">
      <dgm:prSet presAssocID="{23C839A4-369A-43B3-A57E-0B3A5435DB07}" presName="horz1" presStyleCnt="0"/>
      <dgm:spPr/>
    </dgm:pt>
    <dgm:pt modelId="{2837E600-C02A-48AA-AF3F-5F1B9C664D2A}" type="pres">
      <dgm:prSet presAssocID="{23C839A4-369A-43B3-A57E-0B3A5435DB07}" presName="tx1" presStyleLbl="revTx" presStyleIdx="1" presStyleCnt="3"/>
      <dgm:spPr/>
    </dgm:pt>
    <dgm:pt modelId="{877C4EF9-6D08-48CE-87C0-F3E1C4F5B395}" type="pres">
      <dgm:prSet presAssocID="{23C839A4-369A-43B3-A57E-0B3A5435DB07}" presName="vert1" presStyleCnt="0"/>
      <dgm:spPr/>
    </dgm:pt>
    <dgm:pt modelId="{29AAC11E-26C6-4473-A10C-41E0E3E536A5}" type="pres">
      <dgm:prSet presAssocID="{BC0D37E0-86FC-46D3-AF15-AA1C399379EF}" presName="thickLine" presStyleLbl="alignNode1" presStyleIdx="2" presStyleCnt="3"/>
      <dgm:spPr/>
    </dgm:pt>
    <dgm:pt modelId="{629487DB-807C-4841-9130-12C31E4FF5E7}" type="pres">
      <dgm:prSet presAssocID="{BC0D37E0-86FC-46D3-AF15-AA1C399379EF}" presName="horz1" presStyleCnt="0"/>
      <dgm:spPr/>
    </dgm:pt>
    <dgm:pt modelId="{D9DAC03B-BAC3-4C96-AAE6-CFC68F405392}" type="pres">
      <dgm:prSet presAssocID="{BC0D37E0-86FC-46D3-AF15-AA1C399379EF}" presName="tx1" presStyleLbl="revTx" presStyleIdx="2" presStyleCnt="3"/>
      <dgm:spPr/>
    </dgm:pt>
    <dgm:pt modelId="{2A703574-0D8F-46C7-8AE2-CB8485C952D2}" type="pres">
      <dgm:prSet presAssocID="{BC0D37E0-86FC-46D3-AF15-AA1C399379EF}" presName="vert1" presStyleCnt="0"/>
      <dgm:spPr/>
    </dgm:pt>
  </dgm:ptLst>
  <dgm:cxnLst>
    <dgm:cxn modelId="{A7EE1700-4732-4AF3-8E43-58EDB72BFB71}" type="presOf" srcId="{A7FA5923-34DD-45C6-BF26-16B4A94FC8E3}" destId="{CD78810D-FBA2-4D16-BCF2-12FCF9174F35}" srcOrd="0" destOrd="0" presId="urn:microsoft.com/office/officeart/2008/layout/LinedList"/>
    <dgm:cxn modelId="{04CB4003-9FC7-4560-BC17-C88CDAA88853}" type="presOf" srcId="{C35897B7-D4D8-406E-9F4E-2796A7F90D91}" destId="{94AAC44E-B3BB-4483-B6AB-1C53BC9D3362}" srcOrd="0" destOrd="0" presId="urn:microsoft.com/office/officeart/2008/layout/LinedList"/>
    <dgm:cxn modelId="{56AECE1B-6B09-4D28-B2C6-ED2981083C3C}" srcId="{A7FA5923-34DD-45C6-BF26-16B4A94FC8E3}" destId="{C35897B7-D4D8-406E-9F4E-2796A7F90D91}" srcOrd="0" destOrd="0" parTransId="{E619480B-9829-44C0-B0D2-2C0ED3DBFFF2}" sibTransId="{B2A12A3E-19A4-4A16-B713-3ECAE57F0F06}"/>
    <dgm:cxn modelId="{EAD55639-971A-4404-B109-98A779A3DC1F}" type="presOf" srcId="{BC0D37E0-86FC-46D3-AF15-AA1C399379EF}" destId="{D9DAC03B-BAC3-4C96-AAE6-CFC68F405392}" srcOrd="0" destOrd="0" presId="urn:microsoft.com/office/officeart/2008/layout/LinedList"/>
    <dgm:cxn modelId="{73CBCD54-1248-47AD-825F-B95FD4923798}" srcId="{A7FA5923-34DD-45C6-BF26-16B4A94FC8E3}" destId="{BC0D37E0-86FC-46D3-AF15-AA1C399379EF}" srcOrd="2" destOrd="0" parTransId="{B18DA0C5-AF95-4A94-9F40-8EE9FE96B6D9}" sibTransId="{3BFC50F6-E740-4899-90D3-56ECA8E966AB}"/>
    <dgm:cxn modelId="{D86C658C-8B87-4CED-8F55-6451067B9C42}" type="presOf" srcId="{23C839A4-369A-43B3-A57E-0B3A5435DB07}" destId="{2837E600-C02A-48AA-AF3F-5F1B9C664D2A}" srcOrd="0" destOrd="0" presId="urn:microsoft.com/office/officeart/2008/layout/LinedList"/>
    <dgm:cxn modelId="{97F1ECC5-0509-4088-A40C-1618598C2A13}" srcId="{A7FA5923-34DD-45C6-BF26-16B4A94FC8E3}" destId="{23C839A4-369A-43B3-A57E-0B3A5435DB07}" srcOrd="1" destOrd="0" parTransId="{D7C1A929-DE35-4216-8313-25BE704A7A0F}" sibTransId="{E0AD84EB-9F35-45FC-9A55-BDB0BD57F217}"/>
    <dgm:cxn modelId="{EEE539EC-B524-4516-ADA6-21ACB05E06E0}" type="presParOf" srcId="{CD78810D-FBA2-4D16-BCF2-12FCF9174F35}" destId="{40667A36-6AA4-4056-995E-6405580173E7}" srcOrd="0" destOrd="0" presId="urn:microsoft.com/office/officeart/2008/layout/LinedList"/>
    <dgm:cxn modelId="{0C903F56-8201-4332-BF21-EE018A18FA0F}" type="presParOf" srcId="{CD78810D-FBA2-4D16-BCF2-12FCF9174F35}" destId="{C4EDE9BC-4698-4B6D-B54B-905952424E2C}" srcOrd="1" destOrd="0" presId="urn:microsoft.com/office/officeart/2008/layout/LinedList"/>
    <dgm:cxn modelId="{27FBF189-71B6-43AC-9019-5FEAEDB328B5}" type="presParOf" srcId="{C4EDE9BC-4698-4B6D-B54B-905952424E2C}" destId="{94AAC44E-B3BB-4483-B6AB-1C53BC9D3362}" srcOrd="0" destOrd="0" presId="urn:microsoft.com/office/officeart/2008/layout/LinedList"/>
    <dgm:cxn modelId="{47913093-1B29-4D27-A674-110D109CEFD6}" type="presParOf" srcId="{C4EDE9BC-4698-4B6D-B54B-905952424E2C}" destId="{5D068535-1838-4A7E-9172-4002E04688CF}" srcOrd="1" destOrd="0" presId="urn:microsoft.com/office/officeart/2008/layout/LinedList"/>
    <dgm:cxn modelId="{6568622C-63A2-4DED-992E-660674724D28}" type="presParOf" srcId="{CD78810D-FBA2-4D16-BCF2-12FCF9174F35}" destId="{0D113573-88E6-4F11-87E3-24EF157D3ABD}" srcOrd="2" destOrd="0" presId="urn:microsoft.com/office/officeart/2008/layout/LinedList"/>
    <dgm:cxn modelId="{1EB47C21-50FC-4CDA-94CB-C835C6A79CC4}" type="presParOf" srcId="{CD78810D-FBA2-4D16-BCF2-12FCF9174F35}" destId="{0FE1FD1A-DFCE-42E5-AD4E-AC1A28ECD3F5}" srcOrd="3" destOrd="0" presId="urn:microsoft.com/office/officeart/2008/layout/LinedList"/>
    <dgm:cxn modelId="{F0B676B3-7046-490F-8A4D-C4BA4C243FDF}" type="presParOf" srcId="{0FE1FD1A-DFCE-42E5-AD4E-AC1A28ECD3F5}" destId="{2837E600-C02A-48AA-AF3F-5F1B9C664D2A}" srcOrd="0" destOrd="0" presId="urn:microsoft.com/office/officeart/2008/layout/LinedList"/>
    <dgm:cxn modelId="{7C1E1606-9943-4B3E-9F71-4350943A9F6F}" type="presParOf" srcId="{0FE1FD1A-DFCE-42E5-AD4E-AC1A28ECD3F5}" destId="{877C4EF9-6D08-48CE-87C0-F3E1C4F5B395}" srcOrd="1" destOrd="0" presId="urn:microsoft.com/office/officeart/2008/layout/LinedList"/>
    <dgm:cxn modelId="{274CD406-7461-437D-B95F-7905E239E05F}" type="presParOf" srcId="{CD78810D-FBA2-4D16-BCF2-12FCF9174F35}" destId="{29AAC11E-26C6-4473-A10C-41E0E3E536A5}" srcOrd="4" destOrd="0" presId="urn:microsoft.com/office/officeart/2008/layout/LinedList"/>
    <dgm:cxn modelId="{0401F236-E807-4BE6-B416-0476CAA2D270}" type="presParOf" srcId="{CD78810D-FBA2-4D16-BCF2-12FCF9174F35}" destId="{629487DB-807C-4841-9130-12C31E4FF5E7}" srcOrd="5" destOrd="0" presId="urn:microsoft.com/office/officeart/2008/layout/LinedList"/>
    <dgm:cxn modelId="{3691B214-B290-4B15-BF99-C54EB6EAE2B8}" type="presParOf" srcId="{629487DB-807C-4841-9130-12C31E4FF5E7}" destId="{D9DAC03B-BAC3-4C96-AAE6-CFC68F405392}" srcOrd="0" destOrd="0" presId="urn:microsoft.com/office/officeart/2008/layout/LinedList"/>
    <dgm:cxn modelId="{F9268F3C-84B6-461A-A218-9C5B1CF1D3E7}" type="presParOf" srcId="{629487DB-807C-4841-9130-12C31E4FF5E7}" destId="{2A703574-0D8F-46C7-8AE2-CB8485C952D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8471300-A282-4D6A-B496-595B35D68E4C}"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611267F2-79AD-40B1-A85C-371576C7F67F}">
      <dgm:prSet custT="1"/>
      <dgm:spPr/>
      <dgm:t>
        <a:bodyPr/>
        <a:lstStyle/>
        <a:p>
          <a:pPr>
            <a:lnSpc>
              <a:spcPct val="100000"/>
            </a:lnSpc>
          </a:pPr>
          <a:r>
            <a:rPr lang="en-GB" sz="2400" dirty="0">
              <a:solidFill>
                <a:schemeClr val="tx1"/>
              </a:solidFill>
            </a:rPr>
            <a:t>Lecture 1 and 2</a:t>
          </a:r>
        </a:p>
        <a:p>
          <a:pPr>
            <a:lnSpc>
              <a:spcPct val="100000"/>
            </a:lnSpc>
          </a:pPr>
          <a:r>
            <a:rPr lang="en-GB" sz="2400" dirty="0">
              <a:solidFill>
                <a:schemeClr val="tx1"/>
              </a:solidFill>
            </a:rPr>
            <a:t>Introduction and Overview of Module</a:t>
          </a:r>
        </a:p>
      </dgm:t>
    </dgm:pt>
    <dgm:pt modelId="{E88C5F22-5F1C-44AE-8420-44639C04A991}" type="parTrans" cxnId="{E1EAA826-F895-4A54-A975-82BD60BC1227}">
      <dgm:prSet/>
      <dgm:spPr/>
      <dgm:t>
        <a:bodyPr/>
        <a:lstStyle/>
        <a:p>
          <a:endParaRPr lang="en-US"/>
        </a:p>
      </dgm:t>
    </dgm:pt>
    <dgm:pt modelId="{BF6986DA-C33C-4BCD-9619-0C1246439E9A}" type="sibTrans" cxnId="{E1EAA826-F895-4A54-A975-82BD60BC1227}">
      <dgm:prSet/>
      <dgm:spPr/>
      <dgm:t>
        <a:bodyPr/>
        <a:lstStyle/>
        <a:p>
          <a:endParaRPr lang="en-US"/>
        </a:p>
      </dgm:t>
    </dgm:pt>
    <dgm:pt modelId="{7783FA01-C75D-440D-A870-A39661CC31A3}">
      <dgm:prSet custT="1"/>
      <dgm:spPr/>
      <dgm:t>
        <a:bodyPr/>
        <a:lstStyle/>
        <a:p>
          <a:pPr>
            <a:lnSpc>
              <a:spcPct val="100000"/>
            </a:lnSpc>
          </a:pPr>
          <a:r>
            <a:rPr lang="en-US" sz="2000" dirty="0"/>
            <a:t>Placement Requirements and processes. </a:t>
          </a:r>
        </a:p>
      </dgm:t>
    </dgm:pt>
    <dgm:pt modelId="{32837C8B-A61B-4EFC-A6D8-B3C71B4F6F89}" type="parTrans" cxnId="{9A2D2384-74D9-49AB-98C4-D6DC84588505}">
      <dgm:prSet/>
      <dgm:spPr/>
      <dgm:t>
        <a:bodyPr/>
        <a:lstStyle/>
        <a:p>
          <a:endParaRPr lang="en-US"/>
        </a:p>
      </dgm:t>
    </dgm:pt>
    <dgm:pt modelId="{F4ED9AB9-140C-44DC-9B55-661D5D70B6BD}" type="sibTrans" cxnId="{9A2D2384-74D9-49AB-98C4-D6DC84588505}">
      <dgm:prSet/>
      <dgm:spPr/>
      <dgm:t>
        <a:bodyPr/>
        <a:lstStyle/>
        <a:p>
          <a:endParaRPr lang="en-US"/>
        </a:p>
      </dgm:t>
    </dgm:pt>
    <dgm:pt modelId="{72927176-F025-499A-BD81-4BEB9C29F0E4}">
      <dgm:prSet/>
      <dgm:spPr/>
      <dgm:t>
        <a:bodyPr/>
        <a:lstStyle/>
        <a:p>
          <a:pPr>
            <a:lnSpc>
              <a:spcPct val="100000"/>
            </a:lnSpc>
          </a:pPr>
          <a:r>
            <a:rPr lang="en-GB" dirty="0"/>
            <a:t>Submission Deadline</a:t>
          </a:r>
        </a:p>
      </dgm:t>
    </dgm:pt>
    <dgm:pt modelId="{A6BF355E-B5F2-4D18-B8F3-3A9F871E877A}" type="parTrans" cxnId="{08DD2E51-D197-404D-9B25-4D20C192341F}">
      <dgm:prSet/>
      <dgm:spPr/>
      <dgm:t>
        <a:bodyPr/>
        <a:lstStyle/>
        <a:p>
          <a:endParaRPr lang="en-GB"/>
        </a:p>
      </dgm:t>
    </dgm:pt>
    <dgm:pt modelId="{8BBF5436-BBE1-4667-B5C8-B1772E697A6D}" type="sibTrans" cxnId="{08DD2E51-D197-404D-9B25-4D20C192341F}">
      <dgm:prSet/>
      <dgm:spPr/>
      <dgm:t>
        <a:bodyPr/>
        <a:lstStyle/>
        <a:p>
          <a:endParaRPr lang="en-GB"/>
        </a:p>
      </dgm:t>
    </dgm:pt>
    <dgm:pt modelId="{BDB7C5B5-4A75-4436-99C0-70311A019BEB}">
      <dgm:prSet/>
      <dgm:spPr/>
      <dgm:t>
        <a:bodyPr/>
        <a:lstStyle/>
        <a:p>
          <a:pPr>
            <a:lnSpc>
              <a:spcPct val="100000"/>
            </a:lnSpc>
          </a:pPr>
          <a:r>
            <a:rPr lang="en-GB" dirty="0"/>
            <a:t>Placement Preparation</a:t>
          </a:r>
        </a:p>
      </dgm:t>
    </dgm:pt>
    <dgm:pt modelId="{AC21E400-34B9-4220-8F3D-1DBEA99E36AA}" type="parTrans" cxnId="{F9BEA2E8-D903-49D4-AE0A-AE75358E07EB}">
      <dgm:prSet/>
      <dgm:spPr/>
      <dgm:t>
        <a:bodyPr/>
        <a:lstStyle/>
        <a:p>
          <a:endParaRPr lang="en-GB"/>
        </a:p>
      </dgm:t>
    </dgm:pt>
    <dgm:pt modelId="{3B283F72-1099-4824-96D8-C087C0080EAD}" type="sibTrans" cxnId="{F9BEA2E8-D903-49D4-AE0A-AE75358E07EB}">
      <dgm:prSet/>
      <dgm:spPr/>
      <dgm:t>
        <a:bodyPr/>
        <a:lstStyle/>
        <a:p>
          <a:endParaRPr lang="en-GB"/>
        </a:p>
      </dgm:t>
    </dgm:pt>
    <dgm:pt modelId="{358CE8EF-BF02-4763-ABF5-11B28DCA20CE}">
      <dgm:prSet/>
      <dgm:spPr/>
      <dgm:t>
        <a:bodyPr/>
        <a:lstStyle/>
        <a:p>
          <a:pPr>
            <a:lnSpc>
              <a:spcPct val="100000"/>
            </a:lnSpc>
          </a:pPr>
          <a:r>
            <a:rPr lang="en-GB" dirty="0"/>
            <a:t>Values and Principles</a:t>
          </a:r>
        </a:p>
      </dgm:t>
    </dgm:pt>
    <dgm:pt modelId="{85224A0A-1E37-4492-96AA-BD6F5450582B}" type="parTrans" cxnId="{1FD55864-ABB6-4CAB-BE73-AA80432A9F93}">
      <dgm:prSet/>
      <dgm:spPr/>
      <dgm:t>
        <a:bodyPr/>
        <a:lstStyle/>
        <a:p>
          <a:endParaRPr lang="en-GB"/>
        </a:p>
      </dgm:t>
    </dgm:pt>
    <dgm:pt modelId="{B21BCC78-0A13-4121-9171-AE4B3DBEE38B}" type="sibTrans" cxnId="{1FD55864-ABB6-4CAB-BE73-AA80432A9F93}">
      <dgm:prSet/>
      <dgm:spPr/>
      <dgm:t>
        <a:bodyPr/>
        <a:lstStyle/>
        <a:p>
          <a:endParaRPr lang="en-GB"/>
        </a:p>
      </dgm:t>
    </dgm:pt>
    <dgm:pt modelId="{65C06A17-6443-4DE7-BAD8-3875E751EE43}">
      <dgm:prSet/>
      <dgm:spPr/>
      <dgm:t>
        <a:bodyPr/>
        <a:lstStyle/>
        <a:p>
          <a:pPr>
            <a:lnSpc>
              <a:spcPct val="100000"/>
            </a:lnSpc>
          </a:pPr>
          <a:r>
            <a:rPr lang="en-GB" dirty="0"/>
            <a:t>Placement Requirements and Processes</a:t>
          </a:r>
        </a:p>
      </dgm:t>
    </dgm:pt>
    <dgm:pt modelId="{8107CCF7-70BB-4851-96A9-366FF3EFCE54}" type="parTrans" cxnId="{E2CC59D3-7804-401E-A536-B17F000E5162}">
      <dgm:prSet/>
      <dgm:spPr/>
      <dgm:t>
        <a:bodyPr/>
        <a:lstStyle/>
        <a:p>
          <a:endParaRPr lang="en-GB"/>
        </a:p>
      </dgm:t>
    </dgm:pt>
    <dgm:pt modelId="{666C381F-432F-4D96-A86A-770CB32C5EDE}" type="sibTrans" cxnId="{E2CC59D3-7804-401E-A536-B17F000E5162}">
      <dgm:prSet/>
      <dgm:spPr/>
      <dgm:t>
        <a:bodyPr/>
        <a:lstStyle/>
        <a:p>
          <a:endParaRPr lang="en-GB"/>
        </a:p>
      </dgm:t>
    </dgm:pt>
    <dgm:pt modelId="{841EF9B7-4543-4171-9B2E-85CE3FB9CFE6}">
      <dgm:prSet/>
      <dgm:spPr/>
      <dgm:t>
        <a:bodyPr/>
        <a:lstStyle/>
        <a:p>
          <a:pPr>
            <a:lnSpc>
              <a:spcPct val="100000"/>
            </a:lnSpc>
          </a:pPr>
          <a:r>
            <a:rPr lang="en-GB" dirty="0"/>
            <a:t>Assessment Requirements </a:t>
          </a:r>
          <a:endParaRPr lang="en-US" dirty="0"/>
        </a:p>
      </dgm:t>
    </dgm:pt>
    <dgm:pt modelId="{87101E8C-52CD-468C-AEE8-C5403D0EAC29}" type="sibTrans" cxnId="{68B89802-FF10-4232-BF45-95109A40C423}">
      <dgm:prSet/>
      <dgm:spPr/>
      <dgm:t>
        <a:bodyPr/>
        <a:lstStyle/>
        <a:p>
          <a:endParaRPr lang="en-GB"/>
        </a:p>
      </dgm:t>
    </dgm:pt>
    <dgm:pt modelId="{C6EB2C4E-C250-49BF-A26E-56C3D3177E47}" type="parTrans" cxnId="{68B89802-FF10-4232-BF45-95109A40C423}">
      <dgm:prSet/>
      <dgm:spPr/>
      <dgm:t>
        <a:bodyPr/>
        <a:lstStyle/>
        <a:p>
          <a:endParaRPr lang="en-GB"/>
        </a:p>
      </dgm:t>
    </dgm:pt>
    <dgm:pt modelId="{5D07F766-9036-440E-84D8-18C12067E974}">
      <dgm:prSet/>
      <dgm:spPr/>
      <dgm:t>
        <a:bodyPr/>
        <a:lstStyle/>
        <a:p>
          <a:pPr>
            <a:lnSpc>
              <a:spcPct val="100000"/>
            </a:lnSpc>
          </a:pPr>
          <a:endParaRPr lang="en-GB" dirty="0"/>
        </a:p>
      </dgm:t>
    </dgm:pt>
    <dgm:pt modelId="{933851B8-DE85-4403-89F8-44EC6168B3E7}" type="parTrans" cxnId="{6B2331A6-CDFE-4FFD-BB1F-7D39D5F76DBE}">
      <dgm:prSet/>
      <dgm:spPr/>
      <dgm:t>
        <a:bodyPr/>
        <a:lstStyle/>
        <a:p>
          <a:endParaRPr lang="en-GB"/>
        </a:p>
      </dgm:t>
    </dgm:pt>
    <dgm:pt modelId="{91E10BE6-AA8E-45DC-8BEF-F9549A03667F}" type="sibTrans" cxnId="{6B2331A6-CDFE-4FFD-BB1F-7D39D5F76DBE}">
      <dgm:prSet/>
      <dgm:spPr/>
      <dgm:t>
        <a:bodyPr/>
        <a:lstStyle/>
        <a:p>
          <a:endParaRPr lang="en-GB"/>
        </a:p>
      </dgm:t>
    </dgm:pt>
    <dgm:pt modelId="{3E7289F6-0112-4D9E-85AD-9E188AA70ED0}">
      <dgm:prSet/>
      <dgm:spPr/>
      <dgm:t>
        <a:bodyPr/>
        <a:lstStyle/>
        <a:p>
          <a:pPr>
            <a:lnSpc>
              <a:spcPct val="100000"/>
            </a:lnSpc>
            <a:buNone/>
          </a:pPr>
          <a:r>
            <a:rPr lang="en-GB" dirty="0"/>
            <a:t> </a:t>
          </a:r>
        </a:p>
      </dgm:t>
    </dgm:pt>
    <dgm:pt modelId="{A96D9EE1-2B5B-4982-BC55-5F442AB37BFB}" type="parTrans" cxnId="{2BC67C7C-655E-4C52-B6A6-F115BED98553}">
      <dgm:prSet/>
      <dgm:spPr/>
      <dgm:t>
        <a:bodyPr/>
        <a:lstStyle/>
        <a:p>
          <a:endParaRPr lang="en-GB"/>
        </a:p>
      </dgm:t>
    </dgm:pt>
    <dgm:pt modelId="{269D99E9-DDE4-4EF2-8B37-4D7CF63F3E07}" type="sibTrans" cxnId="{2BC67C7C-655E-4C52-B6A6-F115BED98553}">
      <dgm:prSet/>
      <dgm:spPr/>
      <dgm:t>
        <a:bodyPr/>
        <a:lstStyle/>
        <a:p>
          <a:endParaRPr lang="en-GB"/>
        </a:p>
      </dgm:t>
    </dgm:pt>
    <dgm:pt modelId="{A5F8ACC5-18F3-4061-9179-7AEA3EAF49D2}" type="pres">
      <dgm:prSet presAssocID="{78471300-A282-4D6A-B496-595B35D68E4C}" presName="linear" presStyleCnt="0">
        <dgm:presLayoutVars>
          <dgm:dir/>
          <dgm:animLvl val="lvl"/>
          <dgm:resizeHandles val="exact"/>
        </dgm:presLayoutVars>
      </dgm:prSet>
      <dgm:spPr/>
    </dgm:pt>
    <dgm:pt modelId="{EFC946A6-1D4E-418B-997E-6D2FB3758387}" type="pres">
      <dgm:prSet presAssocID="{611267F2-79AD-40B1-A85C-371576C7F67F}" presName="parentLin" presStyleCnt="0"/>
      <dgm:spPr/>
    </dgm:pt>
    <dgm:pt modelId="{2C0A8882-7636-490A-8293-86E100A4FEFF}" type="pres">
      <dgm:prSet presAssocID="{611267F2-79AD-40B1-A85C-371576C7F67F}" presName="parentLeftMargin" presStyleLbl="node1" presStyleIdx="0" presStyleCnt="1"/>
      <dgm:spPr/>
    </dgm:pt>
    <dgm:pt modelId="{016D832F-3330-4B48-B398-1FDF8F4850EE}" type="pres">
      <dgm:prSet presAssocID="{611267F2-79AD-40B1-A85C-371576C7F67F}" presName="parentText" presStyleLbl="node1" presStyleIdx="0" presStyleCnt="1" custScaleX="121489" custScaleY="64864" custLinFactX="-152" custLinFactNeighborX="-100000" custLinFactNeighborY="-32122">
        <dgm:presLayoutVars>
          <dgm:chMax val="0"/>
          <dgm:bulletEnabled val="1"/>
        </dgm:presLayoutVars>
      </dgm:prSet>
      <dgm:spPr/>
    </dgm:pt>
    <dgm:pt modelId="{710FB549-B8CF-4B24-B5EE-A146569610BF}" type="pres">
      <dgm:prSet presAssocID="{611267F2-79AD-40B1-A85C-371576C7F67F}" presName="negativeSpace" presStyleCnt="0"/>
      <dgm:spPr/>
    </dgm:pt>
    <dgm:pt modelId="{E00759C5-5BCE-400F-B58B-D7A42FB93504}" type="pres">
      <dgm:prSet presAssocID="{611267F2-79AD-40B1-A85C-371576C7F67F}" presName="childText" presStyleLbl="conFgAcc1" presStyleIdx="0" presStyleCnt="1" custScaleY="70477" custLinFactNeighborX="150" custLinFactNeighborY="11283">
        <dgm:presLayoutVars>
          <dgm:bulletEnabled val="1"/>
        </dgm:presLayoutVars>
      </dgm:prSet>
      <dgm:spPr/>
    </dgm:pt>
  </dgm:ptLst>
  <dgm:cxnLst>
    <dgm:cxn modelId="{68B89802-FF10-4232-BF45-95109A40C423}" srcId="{611267F2-79AD-40B1-A85C-371576C7F67F}" destId="{841EF9B7-4543-4171-9B2E-85CE3FB9CFE6}" srcOrd="1" destOrd="0" parTransId="{C6EB2C4E-C250-49BF-A26E-56C3D3177E47}" sibTransId="{87101E8C-52CD-468C-AEE8-C5403D0EAC29}"/>
    <dgm:cxn modelId="{DA6ECB05-E82E-4C99-AB7D-B3F878E795C3}" type="presOf" srcId="{611267F2-79AD-40B1-A85C-371576C7F67F}" destId="{016D832F-3330-4B48-B398-1FDF8F4850EE}" srcOrd="1" destOrd="0" presId="urn:microsoft.com/office/officeart/2005/8/layout/list1"/>
    <dgm:cxn modelId="{477CFE08-5677-4322-BACD-0C4FC7C9F60A}" type="presOf" srcId="{78471300-A282-4D6A-B496-595B35D68E4C}" destId="{A5F8ACC5-18F3-4061-9179-7AEA3EAF49D2}" srcOrd="0" destOrd="0" presId="urn:microsoft.com/office/officeart/2005/8/layout/list1"/>
    <dgm:cxn modelId="{18022809-17C4-4BAB-9FB5-E2E8899F45CF}" type="presOf" srcId="{65C06A17-6443-4DE7-BAD8-3875E751EE43}" destId="{E00759C5-5BCE-400F-B58B-D7A42FB93504}" srcOrd="0" destOrd="5" presId="urn:microsoft.com/office/officeart/2005/8/layout/list1"/>
    <dgm:cxn modelId="{0BACDA0A-0924-4B7A-ABF9-B46B27D0C414}" type="presOf" srcId="{358CE8EF-BF02-4763-ABF5-11B28DCA20CE}" destId="{E00759C5-5BCE-400F-B58B-D7A42FB93504}" srcOrd="0" destOrd="4" presId="urn:microsoft.com/office/officeart/2005/8/layout/list1"/>
    <dgm:cxn modelId="{E1EAA826-F895-4A54-A975-82BD60BC1227}" srcId="{78471300-A282-4D6A-B496-595B35D68E4C}" destId="{611267F2-79AD-40B1-A85C-371576C7F67F}" srcOrd="0" destOrd="0" parTransId="{E88C5F22-5F1C-44AE-8420-44639C04A991}" sibTransId="{BF6986DA-C33C-4BCD-9619-0C1246439E9A}"/>
    <dgm:cxn modelId="{20280544-138A-42AB-8F98-C543D724376B}" type="presOf" srcId="{72927176-F025-499A-BD81-4BEB9C29F0E4}" destId="{E00759C5-5BCE-400F-B58B-D7A42FB93504}" srcOrd="0" destOrd="2" presId="urn:microsoft.com/office/officeart/2005/8/layout/list1"/>
    <dgm:cxn modelId="{1FD55864-ABB6-4CAB-BE73-AA80432A9F93}" srcId="{611267F2-79AD-40B1-A85C-371576C7F67F}" destId="{358CE8EF-BF02-4763-ABF5-11B28DCA20CE}" srcOrd="4" destOrd="0" parTransId="{85224A0A-1E37-4492-96AA-BD6F5450582B}" sibTransId="{B21BCC78-0A13-4121-9171-AE4B3DBEE38B}"/>
    <dgm:cxn modelId="{08DD2E51-D197-404D-9B25-4D20C192341F}" srcId="{611267F2-79AD-40B1-A85C-371576C7F67F}" destId="{72927176-F025-499A-BD81-4BEB9C29F0E4}" srcOrd="2" destOrd="0" parTransId="{A6BF355E-B5F2-4D18-B8F3-3A9F871E877A}" sibTransId="{8BBF5436-BBE1-4667-B5C8-B1772E697A6D}"/>
    <dgm:cxn modelId="{2BC67C7C-655E-4C52-B6A6-F115BED98553}" srcId="{611267F2-79AD-40B1-A85C-371576C7F67F}" destId="{3E7289F6-0112-4D9E-85AD-9E188AA70ED0}" srcOrd="7" destOrd="0" parTransId="{A96D9EE1-2B5B-4982-BC55-5F442AB37BFB}" sibTransId="{269D99E9-DDE4-4EF2-8B37-4D7CF63F3E07}"/>
    <dgm:cxn modelId="{5452797D-927D-4653-997F-9B74D2927DF7}" type="presOf" srcId="{7783FA01-C75D-440D-A870-A39661CC31A3}" destId="{E00759C5-5BCE-400F-B58B-D7A42FB93504}" srcOrd="0" destOrd="0" presId="urn:microsoft.com/office/officeart/2005/8/layout/list1"/>
    <dgm:cxn modelId="{6FB61D84-B72A-4C00-BB90-2D714E7A5837}" type="presOf" srcId="{BDB7C5B5-4A75-4436-99C0-70311A019BEB}" destId="{E00759C5-5BCE-400F-B58B-D7A42FB93504}" srcOrd="0" destOrd="3" presId="urn:microsoft.com/office/officeart/2005/8/layout/list1"/>
    <dgm:cxn modelId="{9A2D2384-74D9-49AB-98C4-D6DC84588505}" srcId="{611267F2-79AD-40B1-A85C-371576C7F67F}" destId="{7783FA01-C75D-440D-A870-A39661CC31A3}" srcOrd="0" destOrd="0" parTransId="{32837C8B-A61B-4EFC-A6D8-B3C71B4F6F89}" sibTransId="{F4ED9AB9-140C-44DC-9B55-661D5D70B6BD}"/>
    <dgm:cxn modelId="{6B2331A6-CDFE-4FFD-BB1F-7D39D5F76DBE}" srcId="{611267F2-79AD-40B1-A85C-371576C7F67F}" destId="{5D07F766-9036-440E-84D8-18C12067E974}" srcOrd="6" destOrd="0" parTransId="{933851B8-DE85-4403-89F8-44EC6168B3E7}" sibTransId="{91E10BE6-AA8E-45DC-8BEF-F9549A03667F}"/>
    <dgm:cxn modelId="{C44441A6-14F0-4102-B21B-400A8D09E267}" type="presOf" srcId="{611267F2-79AD-40B1-A85C-371576C7F67F}" destId="{2C0A8882-7636-490A-8293-86E100A4FEFF}" srcOrd="0" destOrd="0" presId="urn:microsoft.com/office/officeart/2005/8/layout/list1"/>
    <dgm:cxn modelId="{1202BDC2-7251-4214-B9A3-2E0B2C167ECF}" type="presOf" srcId="{3E7289F6-0112-4D9E-85AD-9E188AA70ED0}" destId="{E00759C5-5BCE-400F-B58B-D7A42FB93504}" srcOrd="0" destOrd="7" presId="urn:microsoft.com/office/officeart/2005/8/layout/list1"/>
    <dgm:cxn modelId="{E2CC59D3-7804-401E-A536-B17F000E5162}" srcId="{611267F2-79AD-40B1-A85C-371576C7F67F}" destId="{65C06A17-6443-4DE7-BAD8-3875E751EE43}" srcOrd="5" destOrd="0" parTransId="{8107CCF7-70BB-4851-96A9-366FF3EFCE54}" sibTransId="{666C381F-432F-4D96-A86A-770CB32C5EDE}"/>
    <dgm:cxn modelId="{4DC6A1DC-0E27-4316-86BA-6208DF5B5E64}" type="presOf" srcId="{5D07F766-9036-440E-84D8-18C12067E974}" destId="{E00759C5-5BCE-400F-B58B-D7A42FB93504}" srcOrd="0" destOrd="6" presId="urn:microsoft.com/office/officeart/2005/8/layout/list1"/>
    <dgm:cxn modelId="{649297E4-8040-44D1-ABF1-B9142945C864}" type="presOf" srcId="{841EF9B7-4543-4171-9B2E-85CE3FB9CFE6}" destId="{E00759C5-5BCE-400F-B58B-D7A42FB93504}" srcOrd="0" destOrd="1" presId="urn:microsoft.com/office/officeart/2005/8/layout/list1"/>
    <dgm:cxn modelId="{F9BEA2E8-D903-49D4-AE0A-AE75358E07EB}" srcId="{611267F2-79AD-40B1-A85C-371576C7F67F}" destId="{BDB7C5B5-4A75-4436-99C0-70311A019BEB}" srcOrd="3" destOrd="0" parTransId="{AC21E400-34B9-4220-8F3D-1DBEA99E36AA}" sibTransId="{3B283F72-1099-4824-96D8-C087C0080EAD}"/>
    <dgm:cxn modelId="{D5C5F8EB-1F12-4F07-9BD4-EB7E628A6F79}" type="presParOf" srcId="{A5F8ACC5-18F3-4061-9179-7AEA3EAF49D2}" destId="{EFC946A6-1D4E-418B-997E-6D2FB3758387}" srcOrd="0" destOrd="0" presId="urn:microsoft.com/office/officeart/2005/8/layout/list1"/>
    <dgm:cxn modelId="{6A0C2D6A-980D-4515-A6FB-EE8414B34372}" type="presParOf" srcId="{EFC946A6-1D4E-418B-997E-6D2FB3758387}" destId="{2C0A8882-7636-490A-8293-86E100A4FEFF}" srcOrd="0" destOrd="0" presId="urn:microsoft.com/office/officeart/2005/8/layout/list1"/>
    <dgm:cxn modelId="{9AD82D47-3F2C-4E70-9DD2-48DB790AAAE3}" type="presParOf" srcId="{EFC946A6-1D4E-418B-997E-6D2FB3758387}" destId="{016D832F-3330-4B48-B398-1FDF8F4850EE}" srcOrd="1" destOrd="0" presId="urn:microsoft.com/office/officeart/2005/8/layout/list1"/>
    <dgm:cxn modelId="{5256AD26-EDD7-4B10-9A0F-B9E95712A124}" type="presParOf" srcId="{A5F8ACC5-18F3-4061-9179-7AEA3EAF49D2}" destId="{710FB549-B8CF-4B24-B5EE-A146569610BF}" srcOrd="1" destOrd="0" presId="urn:microsoft.com/office/officeart/2005/8/layout/list1"/>
    <dgm:cxn modelId="{50189F02-82E9-4DAE-9F0D-918780533C30}" type="presParOf" srcId="{A5F8ACC5-18F3-4061-9179-7AEA3EAF49D2}" destId="{E00759C5-5BCE-400F-B58B-D7A42FB93504}" srcOrd="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8471300-A282-4D6A-B496-595B35D68E4C}" type="doc">
      <dgm:prSet loTypeId="urn:microsoft.com/office/officeart/2005/8/layout/list1" loCatId="list" qsTypeId="urn:microsoft.com/office/officeart/2005/8/quickstyle/simple2" qsCatId="simple" csTypeId="urn:microsoft.com/office/officeart/2005/8/colors/accent1_2" csCatId="accent1" phldr="1"/>
      <dgm:spPr/>
      <dgm:t>
        <a:bodyPr/>
        <a:lstStyle/>
        <a:p>
          <a:endParaRPr lang="en-US"/>
        </a:p>
      </dgm:t>
    </dgm:pt>
    <dgm:pt modelId="{611267F2-79AD-40B1-A85C-371576C7F67F}">
      <dgm:prSet/>
      <dgm:spPr/>
      <dgm:t>
        <a:bodyPr/>
        <a:lstStyle/>
        <a:p>
          <a:r>
            <a:rPr lang="en-GB" dirty="0">
              <a:solidFill>
                <a:schemeClr val="tx1"/>
              </a:solidFill>
            </a:rPr>
            <a:t>Lecture 3 and 4 Revisiting Rights, Exploring Practice</a:t>
          </a:r>
          <a:endParaRPr lang="en-US" dirty="0">
            <a:solidFill>
              <a:schemeClr val="tx1"/>
            </a:solidFill>
          </a:endParaRPr>
        </a:p>
      </dgm:t>
    </dgm:pt>
    <dgm:pt modelId="{E88C5F22-5F1C-44AE-8420-44639C04A991}" type="parTrans" cxnId="{E1EAA826-F895-4A54-A975-82BD60BC1227}">
      <dgm:prSet/>
      <dgm:spPr/>
      <dgm:t>
        <a:bodyPr/>
        <a:lstStyle/>
        <a:p>
          <a:endParaRPr lang="en-US"/>
        </a:p>
      </dgm:t>
    </dgm:pt>
    <dgm:pt modelId="{BF6986DA-C33C-4BCD-9619-0C1246439E9A}" type="sibTrans" cxnId="{E1EAA826-F895-4A54-A975-82BD60BC1227}">
      <dgm:prSet/>
      <dgm:spPr/>
      <dgm:t>
        <a:bodyPr/>
        <a:lstStyle/>
        <a:p>
          <a:endParaRPr lang="en-US"/>
        </a:p>
      </dgm:t>
    </dgm:pt>
    <dgm:pt modelId="{7783FA01-C75D-440D-A870-A39661CC31A3}">
      <dgm:prSet/>
      <dgm:spPr/>
      <dgm:t>
        <a:bodyPr/>
        <a:lstStyle/>
        <a:p>
          <a:r>
            <a:rPr lang="en-US" dirty="0"/>
            <a:t>Children and Young People’s Rights</a:t>
          </a:r>
        </a:p>
      </dgm:t>
    </dgm:pt>
    <dgm:pt modelId="{32837C8B-A61B-4EFC-A6D8-B3C71B4F6F89}" type="parTrans" cxnId="{9A2D2384-74D9-49AB-98C4-D6DC84588505}">
      <dgm:prSet/>
      <dgm:spPr/>
      <dgm:t>
        <a:bodyPr/>
        <a:lstStyle/>
        <a:p>
          <a:endParaRPr lang="en-US"/>
        </a:p>
      </dgm:t>
    </dgm:pt>
    <dgm:pt modelId="{F4ED9AB9-140C-44DC-9B55-661D5D70B6BD}" type="sibTrans" cxnId="{9A2D2384-74D9-49AB-98C4-D6DC84588505}">
      <dgm:prSet/>
      <dgm:spPr/>
      <dgm:t>
        <a:bodyPr/>
        <a:lstStyle/>
        <a:p>
          <a:endParaRPr lang="en-US"/>
        </a:p>
      </dgm:t>
    </dgm:pt>
    <dgm:pt modelId="{95C60F5B-4208-4118-B53E-A465CABE97EC}">
      <dgm:prSet/>
      <dgm:spPr/>
      <dgm:t>
        <a:bodyPr/>
        <a:lstStyle/>
        <a:p>
          <a:r>
            <a:rPr lang="en-GB" dirty="0">
              <a:solidFill>
                <a:schemeClr val="tx1"/>
              </a:solidFill>
            </a:rPr>
            <a:t>Lecture 5 and 6 Perspectives from Practice  </a:t>
          </a:r>
          <a:endParaRPr lang="en-US" dirty="0">
            <a:solidFill>
              <a:schemeClr val="tx1"/>
            </a:solidFill>
          </a:endParaRPr>
        </a:p>
      </dgm:t>
    </dgm:pt>
    <dgm:pt modelId="{869679F8-4194-43F3-8AFA-320459D0B618}" type="parTrans" cxnId="{0E7566E1-F500-4D0A-A1A5-403A31EA9070}">
      <dgm:prSet/>
      <dgm:spPr/>
      <dgm:t>
        <a:bodyPr/>
        <a:lstStyle/>
        <a:p>
          <a:endParaRPr lang="en-US"/>
        </a:p>
      </dgm:t>
    </dgm:pt>
    <dgm:pt modelId="{2C6D06BA-7299-40A7-9CDD-7BDC54057A25}" type="sibTrans" cxnId="{0E7566E1-F500-4D0A-A1A5-403A31EA9070}">
      <dgm:prSet/>
      <dgm:spPr/>
      <dgm:t>
        <a:bodyPr/>
        <a:lstStyle/>
        <a:p>
          <a:endParaRPr lang="en-US"/>
        </a:p>
      </dgm:t>
    </dgm:pt>
    <dgm:pt modelId="{C1137B95-A666-4993-AFF9-3720EBB39A70}">
      <dgm:prSet/>
      <dgm:spPr/>
      <dgm:t>
        <a:bodyPr/>
        <a:lstStyle/>
        <a:p>
          <a:r>
            <a:rPr lang="en-US" dirty="0"/>
            <a:t>Programme Planning and Embedding a Rights Based Approach</a:t>
          </a:r>
        </a:p>
      </dgm:t>
    </dgm:pt>
    <dgm:pt modelId="{FCB0D439-7DAD-4916-A896-C2CFE835FF0D}" type="parTrans" cxnId="{A19C8887-2478-4587-8FD1-56364D20B2F7}">
      <dgm:prSet/>
      <dgm:spPr/>
      <dgm:t>
        <a:bodyPr/>
        <a:lstStyle/>
        <a:p>
          <a:endParaRPr lang="en-GB"/>
        </a:p>
      </dgm:t>
    </dgm:pt>
    <dgm:pt modelId="{7A05CA01-C482-4D42-8A5F-EB1EAA1A63B4}" type="sibTrans" cxnId="{A19C8887-2478-4587-8FD1-56364D20B2F7}">
      <dgm:prSet/>
      <dgm:spPr/>
      <dgm:t>
        <a:bodyPr/>
        <a:lstStyle/>
        <a:p>
          <a:endParaRPr lang="en-GB"/>
        </a:p>
      </dgm:t>
    </dgm:pt>
    <dgm:pt modelId="{8D0455BA-4732-4752-A4B4-90DBF6DF69D9}">
      <dgm:prSet/>
      <dgm:spPr/>
      <dgm:t>
        <a:bodyPr/>
        <a:lstStyle/>
        <a:p>
          <a:r>
            <a:rPr lang="en-US" dirty="0"/>
            <a:t>Guest Lecturer/Ken Dicks</a:t>
          </a:r>
        </a:p>
      </dgm:t>
    </dgm:pt>
    <dgm:pt modelId="{6EBACB0F-0D06-40E8-9937-10C52B19D65B}" type="parTrans" cxnId="{46BF4CD6-5C0F-471F-8806-31B8BC31CDE6}">
      <dgm:prSet/>
      <dgm:spPr/>
      <dgm:t>
        <a:bodyPr/>
        <a:lstStyle/>
        <a:p>
          <a:endParaRPr lang="en-GB"/>
        </a:p>
      </dgm:t>
    </dgm:pt>
    <dgm:pt modelId="{391B4A04-12C1-4965-950C-18503D670114}" type="sibTrans" cxnId="{46BF4CD6-5C0F-471F-8806-31B8BC31CDE6}">
      <dgm:prSet/>
      <dgm:spPr/>
      <dgm:t>
        <a:bodyPr/>
        <a:lstStyle/>
        <a:p>
          <a:endParaRPr lang="en-GB"/>
        </a:p>
      </dgm:t>
    </dgm:pt>
    <dgm:pt modelId="{18FC5189-0EF9-4D03-84E0-905755A17FD9}">
      <dgm:prSet/>
      <dgm:spPr/>
      <dgm:t>
        <a:bodyPr/>
        <a:lstStyle/>
        <a:p>
          <a:r>
            <a:rPr lang="en-US" dirty="0"/>
            <a:t>Re-capping and moving on…</a:t>
          </a:r>
        </a:p>
      </dgm:t>
    </dgm:pt>
    <dgm:pt modelId="{81F9D1E5-C967-4F56-98AF-2BF607917E8B}" type="parTrans" cxnId="{099A20B5-56CF-465B-8738-18EC49422430}">
      <dgm:prSet/>
      <dgm:spPr/>
      <dgm:t>
        <a:bodyPr/>
        <a:lstStyle/>
        <a:p>
          <a:endParaRPr lang="en-GB"/>
        </a:p>
      </dgm:t>
    </dgm:pt>
    <dgm:pt modelId="{E1D252BF-F439-408B-8A78-F10915774AB5}" type="sibTrans" cxnId="{099A20B5-56CF-465B-8738-18EC49422430}">
      <dgm:prSet/>
      <dgm:spPr/>
      <dgm:t>
        <a:bodyPr/>
        <a:lstStyle/>
        <a:p>
          <a:endParaRPr lang="en-GB"/>
        </a:p>
      </dgm:t>
    </dgm:pt>
    <dgm:pt modelId="{96221616-5E24-4AC1-AC00-B3AF9D6417A5}" type="pres">
      <dgm:prSet presAssocID="{78471300-A282-4D6A-B496-595B35D68E4C}" presName="linear" presStyleCnt="0">
        <dgm:presLayoutVars>
          <dgm:dir/>
          <dgm:animLvl val="lvl"/>
          <dgm:resizeHandles val="exact"/>
        </dgm:presLayoutVars>
      </dgm:prSet>
      <dgm:spPr/>
    </dgm:pt>
    <dgm:pt modelId="{68491C9D-A895-406D-95D5-554E1ED966EC}" type="pres">
      <dgm:prSet presAssocID="{611267F2-79AD-40B1-A85C-371576C7F67F}" presName="parentLin" presStyleCnt="0"/>
      <dgm:spPr/>
    </dgm:pt>
    <dgm:pt modelId="{BB0401EC-1C08-4E0A-83DF-2D9782681846}" type="pres">
      <dgm:prSet presAssocID="{611267F2-79AD-40B1-A85C-371576C7F67F}" presName="parentLeftMargin" presStyleLbl="node1" presStyleIdx="0" presStyleCnt="2"/>
      <dgm:spPr/>
    </dgm:pt>
    <dgm:pt modelId="{1B249281-0B55-4B41-A35B-B1691695ABC8}" type="pres">
      <dgm:prSet presAssocID="{611267F2-79AD-40B1-A85C-371576C7F67F}" presName="parentText" presStyleLbl="node1" presStyleIdx="0" presStyleCnt="2" custScaleX="150037" custScaleY="129440" custLinFactX="-815" custLinFactNeighborX="-100000" custLinFactNeighborY="-13282">
        <dgm:presLayoutVars>
          <dgm:chMax val="0"/>
          <dgm:bulletEnabled val="1"/>
        </dgm:presLayoutVars>
      </dgm:prSet>
      <dgm:spPr/>
    </dgm:pt>
    <dgm:pt modelId="{C9DD1663-6154-47BB-B179-BF0052B8BEBE}" type="pres">
      <dgm:prSet presAssocID="{611267F2-79AD-40B1-A85C-371576C7F67F}" presName="negativeSpace" presStyleCnt="0"/>
      <dgm:spPr/>
    </dgm:pt>
    <dgm:pt modelId="{746C84A0-A749-4872-94E5-270F3BB27C74}" type="pres">
      <dgm:prSet presAssocID="{611267F2-79AD-40B1-A85C-371576C7F67F}" presName="childText" presStyleLbl="conFgAcc1" presStyleIdx="0" presStyleCnt="2">
        <dgm:presLayoutVars>
          <dgm:bulletEnabled val="1"/>
        </dgm:presLayoutVars>
      </dgm:prSet>
      <dgm:spPr/>
    </dgm:pt>
    <dgm:pt modelId="{1A975C50-3259-4703-A082-C8F2068F4088}" type="pres">
      <dgm:prSet presAssocID="{BF6986DA-C33C-4BCD-9619-0C1246439E9A}" presName="spaceBetweenRectangles" presStyleCnt="0"/>
      <dgm:spPr/>
    </dgm:pt>
    <dgm:pt modelId="{99886529-FF6A-49BD-B591-964904156EDB}" type="pres">
      <dgm:prSet presAssocID="{95C60F5B-4208-4118-B53E-A465CABE97EC}" presName="parentLin" presStyleCnt="0"/>
      <dgm:spPr/>
    </dgm:pt>
    <dgm:pt modelId="{EF752AF0-577B-4FB4-A28E-9DD6F479A888}" type="pres">
      <dgm:prSet presAssocID="{95C60F5B-4208-4118-B53E-A465CABE97EC}" presName="parentLeftMargin" presStyleLbl="node1" presStyleIdx="0" presStyleCnt="2"/>
      <dgm:spPr/>
    </dgm:pt>
    <dgm:pt modelId="{A329CC0C-C265-404A-94E7-BA69BA60B823}" type="pres">
      <dgm:prSet presAssocID="{95C60F5B-4208-4118-B53E-A465CABE97EC}" presName="parentText" presStyleLbl="node1" presStyleIdx="1" presStyleCnt="2" custScaleX="157296" custScaleY="139659" custLinFactX="-1607" custLinFactNeighborX="-100000" custLinFactNeighborY="-27409">
        <dgm:presLayoutVars>
          <dgm:chMax val="0"/>
          <dgm:bulletEnabled val="1"/>
        </dgm:presLayoutVars>
      </dgm:prSet>
      <dgm:spPr/>
    </dgm:pt>
    <dgm:pt modelId="{4F4D7A01-7A9D-4DAA-A074-940F21AB21B0}" type="pres">
      <dgm:prSet presAssocID="{95C60F5B-4208-4118-B53E-A465CABE97EC}" presName="negativeSpace" presStyleCnt="0"/>
      <dgm:spPr/>
    </dgm:pt>
    <dgm:pt modelId="{90D4905A-557F-42C3-A0AC-25F6D631EF01}" type="pres">
      <dgm:prSet presAssocID="{95C60F5B-4208-4118-B53E-A465CABE97EC}" presName="childText" presStyleLbl="conFgAcc1" presStyleIdx="1" presStyleCnt="2" custScaleY="93460" custLinFactNeighborX="-932" custLinFactNeighborY="6081">
        <dgm:presLayoutVars>
          <dgm:bulletEnabled val="1"/>
        </dgm:presLayoutVars>
      </dgm:prSet>
      <dgm:spPr/>
    </dgm:pt>
  </dgm:ptLst>
  <dgm:cxnLst>
    <dgm:cxn modelId="{2AA2D708-EF04-4DD5-9B3B-F6479BC2AB9A}" type="presOf" srcId="{8D0455BA-4732-4752-A4B4-90DBF6DF69D9}" destId="{90D4905A-557F-42C3-A0AC-25F6D631EF01}" srcOrd="0" destOrd="1" presId="urn:microsoft.com/office/officeart/2005/8/layout/list1"/>
    <dgm:cxn modelId="{0A333213-5869-480A-8A4D-5AB5EEEFBEE4}" type="presOf" srcId="{95C60F5B-4208-4118-B53E-A465CABE97EC}" destId="{A329CC0C-C265-404A-94E7-BA69BA60B823}" srcOrd="1" destOrd="0" presId="urn:microsoft.com/office/officeart/2005/8/layout/list1"/>
    <dgm:cxn modelId="{E1EAA826-F895-4A54-A975-82BD60BC1227}" srcId="{78471300-A282-4D6A-B496-595B35D68E4C}" destId="{611267F2-79AD-40B1-A85C-371576C7F67F}" srcOrd="0" destOrd="0" parTransId="{E88C5F22-5F1C-44AE-8420-44639C04A991}" sibTransId="{BF6986DA-C33C-4BCD-9619-0C1246439E9A}"/>
    <dgm:cxn modelId="{32E4BB33-3484-456C-A9A4-461747122504}" type="presOf" srcId="{611267F2-79AD-40B1-A85C-371576C7F67F}" destId="{BB0401EC-1C08-4E0A-83DF-2D9782681846}" srcOrd="0" destOrd="0" presId="urn:microsoft.com/office/officeart/2005/8/layout/list1"/>
    <dgm:cxn modelId="{7E74E14C-BA3D-44FF-B30E-9FDF4F7BD0B3}" type="presOf" srcId="{18FC5189-0EF9-4D03-84E0-905755A17FD9}" destId="{746C84A0-A749-4872-94E5-270F3BB27C74}" srcOrd="0" destOrd="0" presId="urn:microsoft.com/office/officeart/2005/8/layout/list1"/>
    <dgm:cxn modelId="{33D67B77-C78F-4695-949D-5C26F5E1A0FB}" type="presOf" srcId="{C1137B95-A666-4993-AFF9-3720EBB39A70}" destId="{90D4905A-557F-42C3-A0AC-25F6D631EF01}" srcOrd="0" destOrd="0" presId="urn:microsoft.com/office/officeart/2005/8/layout/list1"/>
    <dgm:cxn modelId="{9CBF7182-A2D7-4CDC-BA1B-1AD862D886EB}" type="presOf" srcId="{95C60F5B-4208-4118-B53E-A465CABE97EC}" destId="{EF752AF0-577B-4FB4-A28E-9DD6F479A888}" srcOrd="0" destOrd="0" presId="urn:microsoft.com/office/officeart/2005/8/layout/list1"/>
    <dgm:cxn modelId="{6BEAEF82-7EAC-44B6-8345-241F6CCCCA7F}" type="presOf" srcId="{78471300-A282-4D6A-B496-595B35D68E4C}" destId="{96221616-5E24-4AC1-AC00-B3AF9D6417A5}" srcOrd="0" destOrd="0" presId="urn:microsoft.com/office/officeart/2005/8/layout/list1"/>
    <dgm:cxn modelId="{9A2D2384-74D9-49AB-98C4-D6DC84588505}" srcId="{611267F2-79AD-40B1-A85C-371576C7F67F}" destId="{7783FA01-C75D-440D-A870-A39661CC31A3}" srcOrd="1" destOrd="0" parTransId="{32837C8B-A61B-4EFC-A6D8-B3C71B4F6F89}" sibTransId="{F4ED9AB9-140C-44DC-9B55-661D5D70B6BD}"/>
    <dgm:cxn modelId="{A19C8887-2478-4587-8FD1-56364D20B2F7}" srcId="{95C60F5B-4208-4118-B53E-A465CABE97EC}" destId="{C1137B95-A666-4993-AFF9-3720EBB39A70}" srcOrd="0" destOrd="0" parTransId="{FCB0D439-7DAD-4916-A896-C2CFE835FF0D}" sibTransId="{7A05CA01-C482-4D42-8A5F-EB1EAA1A63B4}"/>
    <dgm:cxn modelId="{D6673E97-B1BD-4B72-BEE2-CE0255A1E652}" type="presOf" srcId="{611267F2-79AD-40B1-A85C-371576C7F67F}" destId="{1B249281-0B55-4B41-A35B-B1691695ABC8}" srcOrd="1" destOrd="0" presId="urn:microsoft.com/office/officeart/2005/8/layout/list1"/>
    <dgm:cxn modelId="{099A20B5-56CF-465B-8738-18EC49422430}" srcId="{611267F2-79AD-40B1-A85C-371576C7F67F}" destId="{18FC5189-0EF9-4D03-84E0-905755A17FD9}" srcOrd="0" destOrd="0" parTransId="{81F9D1E5-C967-4F56-98AF-2BF607917E8B}" sibTransId="{E1D252BF-F439-408B-8A78-F10915774AB5}"/>
    <dgm:cxn modelId="{46BF4CD6-5C0F-471F-8806-31B8BC31CDE6}" srcId="{95C60F5B-4208-4118-B53E-A465CABE97EC}" destId="{8D0455BA-4732-4752-A4B4-90DBF6DF69D9}" srcOrd="1" destOrd="0" parTransId="{6EBACB0F-0D06-40E8-9937-10C52B19D65B}" sibTransId="{391B4A04-12C1-4965-950C-18503D670114}"/>
    <dgm:cxn modelId="{0E7566E1-F500-4D0A-A1A5-403A31EA9070}" srcId="{78471300-A282-4D6A-B496-595B35D68E4C}" destId="{95C60F5B-4208-4118-B53E-A465CABE97EC}" srcOrd="1" destOrd="0" parTransId="{869679F8-4194-43F3-8AFA-320459D0B618}" sibTransId="{2C6D06BA-7299-40A7-9CDD-7BDC54057A25}"/>
    <dgm:cxn modelId="{EAE0B5FC-B339-475B-86F7-6907CCEAFC02}" type="presOf" srcId="{7783FA01-C75D-440D-A870-A39661CC31A3}" destId="{746C84A0-A749-4872-94E5-270F3BB27C74}" srcOrd="0" destOrd="1" presId="urn:microsoft.com/office/officeart/2005/8/layout/list1"/>
    <dgm:cxn modelId="{0955BCC8-8CDD-466D-9400-19AD934A343C}" type="presParOf" srcId="{96221616-5E24-4AC1-AC00-B3AF9D6417A5}" destId="{68491C9D-A895-406D-95D5-554E1ED966EC}" srcOrd="0" destOrd="0" presId="urn:microsoft.com/office/officeart/2005/8/layout/list1"/>
    <dgm:cxn modelId="{292E48C8-9FAC-4C12-A70E-DC8C61FBF17D}" type="presParOf" srcId="{68491C9D-A895-406D-95D5-554E1ED966EC}" destId="{BB0401EC-1C08-4E0A-83DF-2D9782681846}" srcOrd="0" destOrd="0" presId="urn:microsoft.com/office/officeart/2005/8/layout/list1"/>
    <dgm:cxn modelId="{D51D23B6-3549-4560-8ACA-F6F1884AD5AB}" type="presParOf" srcId="{68491C9D-A895-406D-95D5-554E1ED966EC}" destId="{1B249281-0B55-4B41-A35B-B1691695ABC8}" srcOrd="1" destOrd="0" presId="urn:microsoft.com/office/officeart/2005/8/layout/list1"/>
    <dgm:cxn modelId="{B2FF6FD4-5D48-4BCA-B893-E04F19C0EE1F}" type="presParOf" srcId="{96221616-5E24-4AC1-AC00-B3AF9D6417A5}" destId="{C9DD1663-6154-47BB-B179-BF0052B8BEBE}" srcOrd="1" destOrd="0" presId="urn:microsoft.com/office/officeart/2005/8/layout/list1"/>
    <dgm:cxn modelId="{9CE5DCBA-AF36-4E6D-9F90-2316F4EACFA8}" type="presParOf" srcId="{96221616-5E24-4AC1-AC00-B3AF9D6417A5}" destId="{746C84A0-A749-4872-94E5-270F3BB27C74}" srcOrd="2" destOrd="0" presId="urn:microsoft.com/office/officeart/2005/8/layout/list1"/>
    <dgm:cxn modelId="{A279769A-6F38-4D45-AA14-815641489B30}" type="presParOf" srcId="{96221616-5E24-4AC1-AC00-B3AF9D6417A5}" destId="{1A975C50-3259-4703-A082-C8F2068F4088}" srcOrd="3" destOrd="0" presId="urn:microsoft.com/office/officeart/2005/8/layout/list1"/>
    <dgm:cxn modelId="{A21A5497-145C-4270-9F3E-41EA5D75A292}" type="presParOf" srcId="{96221616-5E24-4AC1-AC00-B3AF9D6417A5}" destId="{99886529-FF6A-49BD-B591-964904156EDB}" srcOrd="4" destOrd="0" presId="urn:microsoft.com/office/officeart/2005/8/layout/list1"/>
    <dgm:cxn modelId="{4D868BE2-FD26-4E74-BB3F-6604275FED71}" type="presParOf" srcId="{99886529-FF6A-49BD-B591-964904156EDB}" destId="{EF752AF0-577B-4FB4-A28E-9DD6F479A888}" srcOrd="0" destOrd="0" presId="urn:microsoft.com/office/officeart/2005/8/layout/list1"/>
    <dgm:cxn modelId="{9ACB446C-954D-4F3F-B26E-4EBA54B0F22A}" type="presParOf" srcId="{99886529-FF6A-49BD-B591-964904156EDB}" destId="{A329CC0C-C265-404A-94E7-BA69BA60B823}" srcOrd="1" destOrd="0" presId="urn:microsoft.com/office/officeart/2005/8/layout/list1"/>
    <dgm:cxn modelId="{FB4CB69A-0D88-44E3-920A-928F3908F964}" type="presParOf" srcId="{96221616-5E24-4AC1-AC00-B3AF9D6417A5}" destId="{4F4D7A01-7A9D-4DAA-A074-940F21AB21B0}" srcOrd="5" destOrd="0" presId="urn:microsoft.com/office/officeart/2005/8/layout/list1"/>
    <dgm:cxn modelId="{1EF0C393-A310-4275-975A-E25F2E06EB7D}" type="presParOf" srcId="{96221616-5E24-4AC1-AC00-B3AF9D6417A5}" destId="{90D4905A-557F-42C3-A0AC-25F6D631EF01}"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8471300-A282-4D6A-B496-595B35D68E4C}"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611267F2-79AD-40B1-A85C-371576C7F67F}">
      <dgm:prSet custT="1"/>
      <dgm:spPr/>
      <dgm:t>
        <a:bodyPr/>
        <a:lstStyle/>
        <a:p>
          <a:pPr>
            <a:lnSpc>
              <a:spcPct val="100000"/>
            </a:lnSpc>
          </a:pPr>
          <a:r>
            <a:rPr lang="en-GB" sz="2400" dirty="0">
              <a:solidFill>
                <a:schemeClr val="tx1"/>
              </a:solidFill>
            </a:rPr>
            <a:t>On Moodle:  Identifying and Meeting the NEEDS OF Young People and the Community. </a:t>
          </a:r>
          <a:endParaRPr lang="en-US" sz="2400" dirty="0">
            <a:solidFill>
              <a:schemeClr val="tx1"/>
            </a:solidFill>
          </a:endParaRPr>
        </a:p>
      </dgm:t>
    </dgm:pt>
    <dgm:pt modelId="{E88C5F22-5F1C-44AE-8420-44639C04A991}" type="parTrans" cxnId="{E1EAA826-F895-4A54-A975-82BD60BC1227}">
      <dgm:prSet/>
      <dgm:spPr/>
      <dgm:t>
        <a:bodyPr/>
        <a:lstStyle/>
        <a:p>
          <a:endParaRPr lang="en-US"/>
        </a:p>
      </dgm:t>
    </dgm:pt>
    <dgm:pt modelId="{BF6986DA-C33C-4BCD-9619-0C1246439E9A}" type="sibTrans" cxnId="{E1EAA826-F895-4A54-A975-82BD60BC1227}">
      <dgm:prSet/>
      <dgm:spPr/>
      <dgm:t>
        <a:bodyPr/>
        <a:lstStyle/>
        <a:p>
          <a:endParaRPr lang="en-US"/>
        </a:p>
      </dgm:t>
    </dgm:pt>
    <dgm:pt modelId="{7783FA01-C75D-440D-A870-A39661CC31A3}">
      <dgm:prSet custT="1"/>
      <dgm:spPr/>
      <dgm:t>
        <a:bodyPr/>
        <a:lstStyle/>
        <a:p>
          <a:pPr>
            <a:lnSpc>
              <a:spcPct val="100000"/>
            </a:lnSpc>
            <a:buFont typeface="Arial" panose="020B0604020202020204" pitchFamily="34" charset="0"/>
            <a:buChar char="•"/>
          </a:pPr>
          <a:r>
            <a:rPr lang="en-GB" sz="2000" dirty="0"/>
            <a:t>Looking at Youth Work approaches to inform actions, such as community profiling, and how this can be used as a tool to advocate on behalf of the needs of both young people and the community. </a:t>
          </a:r>
          <a:endParaRPr lang="en-US" sz="2000" dirty="0"/>
        </a:p>
      </dgm:t>
    </dgm:pt>
    <dgm:pt modelId="{32837C8B-A61B-4EFC-A6D8-B3C71B4F6F89}" type="parTrans" cxnId="{9A2D2384-74D9-49AB-98C4-D6DC84588505}">
      <dgm:prSet/>
      <dgm:spPr/>
      <dgm:t>
        <a:bodyPr/>
        <a:lstStyle/>
        <a:p>
          <a:endParaRPr lang="en-US"/>
        </a:p>
      </dgm:t>
    </dgm:pt>
    <dgm:pt modelId="{F4ED9AB9-140C-44DC-9B55-661D5D70B6BD}" type="sibTrans" cxnId="{9A2D2384-74D9-49AB-98C4-D6DC84588505}">
      <dgm:prSet/>
      <dgm:spPr/>
      <dgm:t>
        <a:bodyPr/>
        <a:lstStyle/>
        <a:p>
          <a:endParaRPr lang="en-US"/>
        </a:p>
      </dgm:t>
    </dgm:pt>
    <dgm:pt modelId="{07CC6671-D4D2-4038-AD6F-43F2355803A9}">
      <dgm:prSet custT="1"/>
      <dgm:spPr/>
      <dgm:t>
        <a:bodyPr/>
        <a:lstStyle/>
        <a:p>
          <a:pPr>
            <a:lnSpc>
              <a:spcPct val="100000"/>
            </a:lnSpc>
            <a:buFont typeface="Arial" panose="020B0604020202020204" pitchFamily="34" charset="0"/>
            <a:buChar char="•"/>
          </a:pPr>
          <a:r>
            <a:rPr lang="en-US" sz="2000" dirty="0"/>
            <a:t>Making links in the Community Profile – how does what you have explored relate to the lives of young people and those working with them.</a:t>
          </a:r>
        </a:p>
      </dgm:t>
    </dgm:pt>
    <dgm:pt modelId="{5C73E4D5-A105-43B1-BA15-B61B6C934A9F}" type="parTrans" cxnId="{693E8560-C220-4FB8-8276-A818258D03B9}">
      <dgm:prSet/>
      <dgm:spPr/>
      <dgm:t>
        <a:bodyPr/>
        <a:lstStyle/>
        <a:p>
          <a:endParaRPr lang="en-GB"/>
        </a:p>
      </dgm:t>
    </dgm:pt>
    <dgm:pt modelId="{5F66F6AB-DC87-41FA-BD3E-C22F23B7321A}" type="sibTrans" cxnId="{693E8560-C220-4FB8-8276-A818258D03B9}">
      <dgm:prSet/>
      <dgm:spPr/>
      <dgm:t>
        <a:bodyPr/>
        <a:lstStyle/>
        <a:p>
          <a:endParaRPr lang="en-GB"/>
        </a:p>
      </dgm:t>
    </dgm:pt>
    <dgm:pt modelId="{8A6DFCDF-6D2B-4712-B228-434ED34716E2}">
      <dgm:prSet custT="1"/>
      <dgm:spPr/>
      <dgm:t>
        <a:bodyPr/>
        <a:lstStyle/>
        <a:p>
          <a:pPr>
            <a:lnSpc>
              <a:spcPct val="100000"/>
            </a:lnSpc>
            <a:buFont typeface="Arial" panose="020B0604020202020204" pitchFamily="34" charset="0"/>
            <a:buChar char="•"/>
          </a:pPr>
          <a:r>
            <a:rPr lang="en-US" sz="2000" dirty="0"/>
            <a:t>Community Profiling – Higher level thinking and demonstrating the why, the what and the how. </a:t>
          </a:r>
        </a:p>
      </dgm:t>
    </dgm:pt>
    <dgm:pt modelId="{91711044-C5BF-494D-B9C0-4BC2B4C90259}" type="parTrans" cxnId="{8909146C-0563-44DA-8184-6EB03A601264}">
      <dgm:prSet/>
      <dgm:spPr/>
      <dgm:t>
        <a:bodyPr/>
        <a:lstStyle/>
        <a:p>
          <a:endParaRPr lang="en-GB"/>
        </a:p>
      </dgm:t>
    </dgm:pt>
    <dgm:pt modelId="{BA6B8397-37A1-4E2B-B390-E00DBA197EDD}" type="sibTrans" cxnId="{8909146C-0563-44DA-8184-6EB03A601264}">
      <dgm:prSet/>
      <dgm:spPr/>
      <dgm:t>
        <a:bodyPr/>
        <a:lstStyle/>
        <a:p>
          <a:endParaRPr lang="en-GB"/>
        </a:p>
      </dgm:t>
    </dgm:pt>
    <dgm:pt modelId="{39621D66-8E9D-481D-A7A1-06CB883E2999}">
      <dgm:prSet custT="1"/>
      <dgm:spPr/>
      <dgm:t>
        <a:bodyPr/>
        <a:lstStyle/>
        <a:p>
          <a:pPr>
            <a:lnSpc>
              <a:spcPct val="100000"/>
            </a:lnSpc>
            <a:buFont typeface="Arial" panose="020B0604020202020204" pitchFamily="34" charset="0"/>
            <a:buChar char="•"/>
          </a:pPr>
          <a:endParaRPr lang="en-US" sz="2000" dirty="0"/>
        </a:p>
      </dgm:t>
    </dgm:pt>
    <dgm:pt modelId="{8890F348-7BA8-49E2-91D3-11633A0E83AD}" type="parTrans" cxnId="{4426DE8A-7115-405F-80BF-2B0AD6107E28}">
      <dgm:prSet/>
      <dgm:spPr/>
      <dgm:t>
        <a:bodyPr/>
        <a:lstStyle/>
        <a:p>
          <a:endParaRPr lang="en-GB"/>
        </a:p>
      </dgm:t>
    </dgm:pt>
    <dgm:pt modelId="{0D3C74CB-33CD-49F8-AC1A-31A6DD54AB0A}" type="sibTrans" cxnId="{4426DE8A-7115-405F-80BF-2B0AD6107E28}">
      <dgm:prSet/>
      <dgm:spPr/>
      <dgm:t>
        <a:bodyPr/>
        <a:lstStyle/>
        <a:p>
          <a:endParaRPr lang="en-GB"/>
        </a:p>
      </dgm:t>
    </dgm:pt>
    <dgm:pt modelId="{869AC0B0-4823-4AF6-B8E4-02A591700B87}">
      <dgm:prSet custT="1"/>
      <dgm:spPr/>
      <dgm:t>
        <a:bodyPr/>
        <a:lstStyle/>
        <a:p>
          <a:pPr>
            <a:lnSpc>
              <a:spcPct val="100000"/>
            </a:lnSpc>
            <a:buFont typeface="Arial" panose="020B0604020202020204" pitchFamily="34" charset="0"/>
            <a:buChar char="•"/>
          </a:pPr>
          <a:r>
            <a:rPr lang="en-US" sz="2000" dirty="0"/>
            <a:t>Making strong recommendations for change</a:t>
          </a:r>
        </a:p>
      </dgm:t>
    </dgm:pt>
    <dgm:pt modelId="{B771945B-3562-4254-A430-5CA05B57DCBD}" type="parTrans" cxnId="{B945D8C6-BCB7-4826-B460-42AD63A3A3B0}">
      <dgm:prSet/>
      <dgm:spPr/>
      <dgm:t>
        <a:bodyPr/>
        <a:lstStyle/>
        <a:p>
          <a:endParaRPr lang="en-GB"/>
        </a:p>
      </dgm:t>
    </dgm:pt>
    <dgm:pt modelId="{822978DD-0ED4-4658-88F4-BC23A30C2929}" type="sibTrans" cxnId="{B945D8C6-BCB7-4826-B460-42AD63A3A3B0}">
      <dgm:prSet/>
      <dgm:spPr/>
      <dgm:t>
        <a:bodyPr/>
        <a:lstStyle/>
        <a:p>
          <a:endParaRPr lang="en-GB"/>
        </a:p>
      </dgm:t>
    </dgm:pt>
    <dgm:pt modelId="{673BEE37-ED7F-4E6C-BF5F-75BC4DE2ADF8}">
      <dgm:prSet custT="1"/>
      <dgm:spPr/>
      <dgm:t>
        <a:bodyPr/>
        <a:lstStyle/>
        <a:p>
          <a:pPr>
            <a:lnSpc>
              <a:spcPct val="100000"/>
            </a:lnSpc>
            <a:buFont typeface="Arial" panose="020B0604020202020204" pitchFamily="34" charset="0"/>
            <a:buChar char="•"/>
          </a:pPr>
          <a:endParaRPr lang="en-US" sz="2000" dirty="0"/>
        </a:p>
      </dgm:t>
    </dgm:pt>
    <dgm:pt modelId="{BDA6FB96-91B2-4334-9447-BCCC9E305E25}" type="parTrans" cxnId="{5F356ACC-CAC2-47EB-8C2F-4C072866A162}">
      <dgm:prSet/>
      <dgm:spPr/>
      <dgm:t>
        <a:bodyPr/>
        <a:lstStyle/>
        <a:p>
          <a:endParaRPr lang="en-GB"/>
        </a:p>
      </dgm:t>
    </dgm:pt>
    <dgm:pt modelId="{8A2F444F-3F6B-43A8-8BDF-98AEC9C1C5C8}" type="sibTrans" cxnId="{5F356ACC-CAC2-47EB-8C2F-4C072866A162}">
      <dgm:prSet/>
      <dgm:spPr/>
      <dgm:t>
        <a:bodyPr/>
        <a:lstStyle/>
        <a:p>
          <a:endParaRPr lang="en-GB"/>
        </a:p>
      </dgm:t>
    </dgm:pt>
    <dgm:pt modelId="{462AC795-BD07-4B69-9DE4-8387655613BA}">
      <dgm:prSet custT="1"/>
      <dgm:spPr/>
      <dgm:t>
        <a:bodyPr/>
        <a:lstStyle/>
        <a:p>
          <a:pPr>
            <a:lnSpc>
              <a:spcPct val="100000"/>
            </a:lnSpc>
            <a:buFont typeface="Arial" panose="020B0604020202020204" pitchFamily="34" charset="0"/>
            <a:buChar char="•"/>
          </a:pPr>
          <a:endParaRPr lang="en-US" sz="2000" dirty="0"/>
        </a:p>
      </dgm:t>
    </dgm:pt>
    <dgm:pt modelId="{AB5F80C3-F106-45A8-9DEA-0C0C8ED7FF87}" type="parTrans" cxnId="{1CD762DC-229F-49E4-B5A8-FEAE3CBCD309}">
      <dgm:prSet/>
      <dgm:spPr/>
      <dgm:t>
        <a:bodyPr/>
        <a:lstStyle/>
        <a:p>
          <a:endParaRPr lang="en-GB"/>
        </a:p>
      </dgm:t>
    </dgm:pt>
    <dgm:pt modelId="{97FB293C-0348-4729-8081-118EBB67A28B}" type="sibTrans" cxnId="{1CD762DC-229F-49E4-B5A8-FEAE3CBCD309}">
      <dgm:prSet/>
      <dgm:spPr/>
      <dgm:t>
        <a:bodyPr/>
        <a:lstStyle/>
        <a:p>
          <a:endParaRPr lang="en-GB"/>
        </a:p>
      </dgm:t>
    </dgm:pt>
    <dgm:pt modelId="{A5F8ACC5-18F3-4061-9179-7AEA3EAF49D2}" type="pres">
      <dgm:prSet presAssocID="{78471300-A282-4D6A-B496-595B35D68E4C}" presName="linear" presStyleCnt="0">
        <dgm:presLayoutVars>
          <dgm:dir/>
          <dgm:animLvl val="lvl"/>
          <dgm:resizeHandles val="exact"/>
        </dgm:presLayoutVars>
      </dgm:prSet>
      <dgm:spPr/>
    </dgm:pt>
    <dgm:pt modelId="{EFC946A6-1D4E-418B-997E-6D2FB3758387}" type="pres">
      <dgm:prSet presAssocID="{611267F2-79AD-40B1-A85C-371576C7F67F}" presName="parentLin" presStyleCnt="0"/>
      <dgm:spPr/>
    </dgm:pt>
    <dgm:pt modelId="{2C0A8882-7636-490A-8293-86E100A4FEFF}" type="pres">
      <dgm:prSet presAssocID="{611267F2-79AD-40B1-A85C-371576C7F67F}" presName="parentLeftMargin" presStyleLbl="node1" presStyleIdx="0" presStyleCnt="1"/>
      <dgm:spPr/>
    </dgm:pt>
    <dgm:pt modelId="{016D832F-3330-4B48-B398-1FDF8F4850EE}" type="pres">
      <dgm:prSet presAssocID="{611267F2-79AD-40B1-A85C-371576C7F67F}" presName="parentText" presStyleLbl="node1" presStyleIdx="0" presStyleCnt="1" custScaleX="133928" custScaleY="643151" custLinFactNeighborX="-71827" custLinFactNeighborY="-40567">
        <dgm:presLayoutVars>
          <dgm:chMax val="0"/>
          <dgm:bulletEnabled val="1"/>
        </dgm:presLayoutVars>
      </dgm:prSet>
      <dgm:spPr/>
    </dgm:pt>
    <dgm:pt modelId="{710FB549-B8CF-4B24-B5EE-A146569610BF}" type="pres">
      <dgm:prSet presAssocID="{611267F2-79AD-40B1-A85C-371576C7F67F}" presName="negativeSpace" presStyleCnt="0"/>
      <dgm:spPr/>
    </dgm:pt>
    <dgm:pt modelId="{E00759C5-5BCE-400F-B58B-D7A42FB93504}" type="pres">
      <dgm:prSet presAssocID="{611267F2-79AD-40B1-A85C-371576C7F67F}" presName="childText" presStyleLbl="conFgAcc1" presStyleIdx="0" presStyleCnt="1" custScaleY="126316" custLinFactY="-19152" custLinFactNeighborX="524" custLinFactNeighborY="-100000">
        <dgm:presLayoutVars>
          <dgm:bulletEnabled val="1"/>
        </dgm:presLayoutVars>
      </dgm:prSet>
      <dgm:spPr/>
    </dgm:pt>
  </dgm:ptLst>
  <dgm:cxnLst>
    <dgm:cxn modelId="{DA6ECB05-E82E-4C99-AB7D-B3F878E795C3}" type="presOf" srcId="{611267F2-79AD-40B1-A85C-371576C7F67F}" destId="{016D832F-3330-4B48-B398-1FDF8F4850EE}" srcOrd="1" destOrd="0" presId="urn:microsoft.com/office/officeart/2005/8/layout/list1"/>
    <dgm:cxn modelId="{477CFE08-5677-4322-BACD-0C4FC7C9F60A}" type="presOf" srcId="{78471300-A282-4D6A-B496-595B35D68E4C}" destId="{A5F8ACC5-18F3-4061-9179-7AEA3EAF49D2}" srcOrd="0" destOrd="0" presId="urn:microsoft.com/office/officeart/2005/8/layout/list1"/>
    <dgm:cxn modelId="{E1EAA826-F895-4A54-A975-82BD60BC1227}" srcId="{78471300-A282-4D6A-B496-595B35D68E4C}" destId="{611267F2-79AD-40B1-A85C-371576C7F67F}" srcOrd="0" destOrd="0" parTransId="{E88C5F22-5F1C-44AE-8420-44639C04A991}" sibTransId="{BF6986DA-C33C-4BCD-9619-0C1246439E9A}"/>
    <dgm:cxn modelId="{BA49E730-74B1-45C1-86DE-BE9FD8AD1ACB}" type="presOf" srcId="{462AC795-BD07-4B69-9DE4-8387655613BA}" destId="{E00759C5-5BCE-400F-B58B-D7A42FB93504}" srcOrd="0" destOrd="1" presId="urn:microsoft.com/office/officeart/2005/8/layout/list1"/>
    <dgm:cxn modelId="{693E8560-C220-4FB8-8276-A818258D03B9}" srcId="{611267F2-79AD-40B1-A85C-371576C7F67F}" destId="{07CC6671-D4D2-4038-AD6F-43F2355803A9}" srcOrd="4" destOrd="0" parTransId="{5C73E4D5-A105-43B1-BA15-B61B6C934A9F}" sibTransId="{5F66F6AB-DC87-41FA-BD3E-C22F23B7321A}"/>
    <dgm:cxn modelId="{8909146C-0563-44DA-8184-6EB03A601264}" srcId="{611267F2-79AD-40B1-A85C-371576C7F67F}" destId="{8A6DFCDF-6D2B-4712-B228-434ED34716E2}" srcOrd="3" destOrd="0" parTransId="{91711044-C5BF-494D-B9C0-4BC2B4C90259}" sibTransId="{BA6B8397-37A1-4E2B-B390-E00DBA197EDD}"/>
    <dgm:cxn modelId="{C4C59355-2291-4946-A8ED-AFECDCFA5B6F}" type="presOf" srcId="{869AC0B0-4823-4AF6-B8E4-02A591700B87}" destId="{E00759C5-5BCE-400F-B58B-D7A42FB93504}" srcOrd="0" destOrd="5" presId="urn:microsoft.com/office/officeart/2005/8/layout/list1"/>
    <dgm:cxn modelId="{B3FCCB56-0138-47AA-9386-8AA5182ECCD0}" type="presOf" srcId="{8A6DFCDF-6D2B-4712-B228-434ED34716E2}" destId="{E00759C5-5BCE-400F-B58B-D7A42FB93504}" srcOrd="0" destOrd="3" presId="urn:microsoft.com/office/officeart/2005/8/layout/list1"/>
    <dgm:cxn modelId="{5452797D-927D-4653-997F-9B74D2927DF7}" type="presOf" srcId="{7783FA01-C75D-440D-A870-A39661CC31A3}" destId="{E00759C5-5BCE-400F-B58B-D7A42FB93504}" srcOrd="0" destOrd="2" presId="urn:microsoft.com/office/officeart/2005/8/layout/list1"/>
    <dgm:cxn modelId="{9A2D2384-74D9-49AB-98C4-D6DC84588505}" srcId="{611267F2-79AD-40B1-A85C-371576C7F67F}" destId="{7783FA01-C75D-440D-A870-A39661CC31A3}" srcOrd="2" destOrd="0" parTransId="{32837C8B-A61B-4EFC-A6D8-B3C71B4F6F89}" sibTransId="{F4ED9AB9-140C-44DC-9B55-661D5D70B6BD}"/>
    <dgm:cxn modelId="{4426DE8A-7115-405F-80BF-2B0AD6107E28}" srcId="{611267F2-79AD-40B1-A85C-371576C7F67F}" destId="{39621D66-8E9D-481D-A7A1-06CB883E2999}" srcOrd="6" destOrd="0" parTransId="{8890F348-7BA8-49E2-91D3-11633A0E83AD}" sibTransId="{0D3C74CB-33CD-49F8-AC1A-31A6DD54AB0A}"/>
    <dgm:cxn modelId="{A77B039D-9914-4772-B1F0-8C006A961FFD}" type="presOf" srcId="{39621D66-8E9D-481D-A7A1-06CB883E2999}" destId="{E00759C5-5BCE-400F-B58B-D7A42FB93504}" srcOrd="0" destOrd="6" presId="urn:microsoft.com/office/officeart/2005/8/layout/list1"/>
    <dgm:cxn modelId="{C44441A6-14F0-4102-B21B-400A8D09E267}" type="presOf" srcId="{611267F2-79AD-40B1-A85C-371576C7F67F}" destId="{2C0A8882-7636-490A-8293-86E100A4FEFF}" srcOrd="0" destOrd="0" presId="urn:microsoft.com/office/officeart/2005/8/layout/list1"/>
    <dgm:cxn modelId="{D73628C2-3077-4A9B-9315-E150AC5F707E}" type="presOf" srcId="{07CC6671-D4D2-4038-AD6F-43F2355803A9}" destId="{E00759C5-5BCE-400F-B58B-D7A42FB93504}" srcOrd="0" destOrd="4" presId="urn:microsoft.com/office/officeart/2005/8/layout/list1"/>
    <dgm:cxn modelId="{B945D8C6-BCB7-4826-B460-42AD63A3A3B0}" srcId="{611267F2-79AD-40B1-A85C-371576C7F67F}" destId="{869AC0B0-4823-4AF6-B8E4-02A591700B87}" srcOrd="5" destOrd="0" parTransId="{B771945B-3562-4254-A430-5CA05B57DCBD}" sibTransId="{822978DD-0ED4-4658-88F4-BC23A30C2929}"/>
    <dgm:cxn modelId="{5F356ACC-CAC2-47EB-8C2F-4C072866A162}" srcId="{611267F2-79AD-40B1-A85C-371576C7F67F}" destId="{673BEE37-ED7F-4E6C-BF5F-75BC4DE2ADF8}" srcOrd="0" destOrd="0" parTransId="{BDA6FB96-91B2-4334-9447-BCCC9E305E25}" sibTransId="{8A2F444F-3F6B-43A8-8BDF-98AEC9C1C5C8}"/>
    <dgm:cxn modelId="{DFCDDFCF-0E58-496F-9DFB-77FF89F61D63}" type="presOf" srcId="{673BEE37-ED7F-4E6C-BF5F-75BC4DE2ADF8}" destId="{E00759C5-5BCE-400F-B58B-D7A42FB93504}" srcOrd="0" destOrd="0" presId="urn:microsoft.com/office/officeart/2005/8/layout/list1"/>
    <dgm:cxn modelId="{1CD762DC-229F-49E4-B5A8-FEAE3CBCD309}" srcId="{611267F2-79AD-40B1-A85C-371576C7F67F}" destId="{462AC795-BD07-4B69-9DE4-8387655613BA}" srcOrd="1" destOrd="0" parTransId="{AB5F80C3-F106-45A8-9DEA-0C0C8ED7FF87}" sibTransId="{97FB293C-0348-4729-8081-118EBB67A28B}"/>
    <dgm:cxn modelId="{D5C5F8EB-1F12-4F07-9BD4-EB7E628A6F79}" type="presParOf" srcId="{A5F8ACC5-18F3-4061-9179-7AEA3EAF49D2}" destId="{EFC946A6-1D4E-418B-997E-6D2FB3758387}" srcOrd="0" destOrd="0" presId="urn:microsoft.com/office/officeart/2005/8/layout/list1"/>
    <dgm:cxn modelId="{6A0C2D6A-980D-4515-A6FB-EE8414B34372}" type="presParOf" srcId="{EFC946A6-1D4E-418B-997E-6D2FB3758387}" destId="{2C0A8882-7636-490A-8293-86E100A4FEFF}" srcOrd="0" destOrd="0" presId="urn:microsoft.com/office/officeart/2005/8/layout/list1"/>
    <dgm:cxn modelId="{9AD82D47-3F2C-4E70-9DD2-48DB790AAAE3}" type="presParOf" srcId="{EFC946A6-1D4E-418B-997E-6D2FB3758387}" destId="{016D832F-3330-4B48-B398-1FDF8F4850EE}" srcOrd="1" destOrd="0" presId="urn:microsoft.com/office/officeart/2005/8/layout/list1"/>
    <dgm:cxn modelId="{5256AD26-EDD7-4B10-9A0F-B9E95712A124}" type="presParOf" srcId="{A5F8ACC5-18F3-4061-9179-7AEA3EAF49D2}" destId="{710FB549-B8CF-4B24-B5EE-A146569610BF}" srcOrd="1" destOrd="0" presId="urn:microsoft.com/office/officeart/2005/8/layout/list1"/>
    <dgm:cxn modelId="{50189F02-82E9-4DAE-9F0D-918780533C30}" type="presParOf" srcId="{A5F8ACC5-18F3-4061-9179-7AEA3EAF49D2}" destId="{E00759C5-5BCE-400F-B58B-D7A42FB93504}" srcOrd="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8471300-A282-4D6A-B496-595B35D68E4C}"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95C60F5B-4208-4118-B53E-A465CABE97EC}">
      <dgm:prSet custT="1"/>
      <dgm:spPr/>
      <dgm:t>
        <a:bodyPr/>
        <a:lstStyle/>
        <a:p>
          <a:pPr>
            <a:lnSpc>
              <a:spcPct val="100000"/>
            </a:lnSpc>
          </a:pPr>
          <a:r>
            <a:rPr lang="en-GB" sz="2400" dirty="0">
              <a:solidFill>
                <a:schemeClr val="tx1"/>
              </a:solidFill>
            </a:rPr>
            <a:t>On Moodle -  Programme Analysis PPT</a:t>
          </a:r>
          <a:endParaRPr lang="en-US" sz="2400" dirty="0">
            <a:solidFill>
              <a:schemeClr val="tx1"/>
            </a:solidFill>
          </a:endParaRPr>
        </a:p>
      </dgm:t>
    </dgm:pt>
    <dgm:pt modelId="{869679F8-4194-43F3-8AFA-320459D0B618}" type="parTrans" cxnId="{0E7566E1-F500-4D0A-A1A5-403A31EA9070}">
      <dgm:prSet/>
      <dgm:spPr/>
      <dgm:t>
        <a:bodyPr/>
        <a:lstStyle/>
        <a:p>
          <a:endParaRPr lang="en-US"/>
        </a:p>
      </dgm:t>
    </dgm:pt>
    <dgm:pt modelId="{2C6D06BA-7299-40A7-9CDD-7BDC54057A25}" type="sibTrans" cxnId="{0E7566E1-F500-4D0A-A1A5-403A31EA9070}">
      <dgm:prSet/>
      <dgm:spPr/>
      <dgm:t>
        <a:bodyPr/>
        <a:lstStyle/>
        <a:p>
          <a:endParaRPr lang="en-US"/>
        </a:p>
      </dgm:t>
    </dgm:pt>
    <dgm:pt modelId="{6CC536CB-79B9-4A40-900A-408C09B9ABC1}">
      <dgm:prSet custT="1"/>
      <dgm:spPr/>
      <dgm:t>
        <a:bodyPr/>
        <a:lstStyle/>
        <a:p>
          <a:pPr>
            <a:lnSpc>
              <a:spcPct val="100000"/>
            </a:lnSpc>
          </a:pPr>
          <a:r>
            <a:rPr lang="en-US" sz="2000" dirty="0"/>
            <a:t>Analysis of your Programme of  Work Session</a:t>
          </a:r>
        </a:p>
      </dgm:t>
    </dgm:pt>
    <dgm:pt modelId="{06F89521-8B08-4E14-996F-CDCE38713F59}" type="parTrans" cxnId="{EF14AC47-4788-4804-8831-DE67FEC14EBF}">
      <dgm:prSet/>
      <dgm:spPr/>
      <dgm:t>
        <a:bodyPr/>
        <a:lstStyle/>
        <a:p>
          <a:endParaRPr lang="en-GB"/>
        </a:p>
      </dgm:t>
    </dgm:pt>
    <dgm:pt modelId="{356743F9-B6F9-4CE3-81AD-ADA9AA0E37D5}" type="sibTrans" cxnId="{EF14AC47-4788-4804-8831-DE67FEC14EBF}">
      <dgm:prSet/>
      <dgm:spPr/>
      <dgm:t>
        <a:bodyPr/>
        <a:lstStyle/>
        <a:p>
          <a:endParaRPr lang="en-GB"/>
        </a:p>
      </dgm:t>
    </dgm:pt>
    <dgm:pt modelId="{8D324E11-CFEC-4CAE-A5D8-61E6917F18F7}">
      <dgm:prSet custT="1"/>
      <dgm:spPr/>
      <dgm:t>
        <a:bodyPr/>
        <a:lstStyle/>
        <a:p>
          <a:pPr>
            <a:lnSpc>
              <a:spcPct val="100000"/>
            </a:lnSpc>
          </a:pPr>
          <a:r>
            <a:rPr lang="en-US" sz="2000" dirty="0"/>
            <a:t>Important Considerations when planning programs of work with young people </a:t>
          </a:r>
        </a:p>
      </dgm:t>
    </dgm:pt>
    <dgm:pt modelId="{20671E47-6C4A-4335-BE0A-405853DFA09E}" type="parTrans" cxnId="{126C5B24-5A7A-437C-BFAF-CE7927ED5B59}">
      <dgm:prSet/>
      <dgm:spPr/>
      <dgm:t>
        <a:bodyPr/>
        <a:lstStyle/>
        <a:p>
          <a:endParaRPr lang="en-GB"/>
        </a:p>
      </dgm:t>
    </dgm:pt>
    <dgm:pt modelId="{F3C4415D-76FB-469B-A639-743530B622EF}" type="sibTrans" cxnId="{126C5B24-5A7A-437C-BFAF-CE7927ED5B59}">
      <dgm:prSet/>
      <dgm:spPr/>
      <dgm:t>
        <a:bodyPr/>
        <a:lstStyle/>
        <a:p>
          <a:endParaRPr lang="en-GB"/>
        </a:p>
      </dgm:t>
    </dgm:pt>
    <dgm:pt modelId="{A5F8ACC5-18F3-4061-9179-7AEA3EAF49D2}" type="pres">
      <dgm:prSet presAssocID="{78471300-A282-4D6A-B496-595B35D68E4C}" presName="linear" presStyleCnt="0">
        <dgm:presLayoutVars>
          <dgm:dir/>
          <dgm:animLvl val="lvl"/>
          <dgm:resizeHandles val="exact"/>
        </dgm:presLayoutVars>
      </dgm:prSet>
      <dgm:spPr/>
    </dgm:pt>
    <dgm:pt modelId="{6D4B9920-A4D3-425C-B20A-152BAD110AE3}" type="pres">
      <dgm:prSet presAssocID="{95C60F5B-4208-4118-B53E-A465CABE97EC}" presName="parentLin" presStyleCnt="0"/>
      <dgm:spPr/>
    </dgm:pt>
    <dgm:pt modelId="{58F47966-0B6F-4922-9097-B2101EE9274E}" type="pres">
      <dgm:prSet presAssocID="{95C60F5B-4208-4118-B53E-A465CABE97EC}" presName="parentLeftMargin" presStyleLbl="node1" presStyleIdx="0" presStyleCnt="1"/>
      <dgm:spPr/>
    </dgm:pt>
    <dgm:pt modelId="{1FCFBBD8-171A-4294-AEFB-5E34F5119BC7}" type="pres">
      <dgm:prSet presAssocID="{95C60F5B-4208-4118-B53E-A465CABE97EC}" presName="parentText" presStyleLbl="node1" presStyleIdx="0" presStyleCnt="1" custScaleY="80319" custLinFactX="-67" custLinFactNeighborX="-100000" custLinFactNeighborY="-18287">
        <dgm:presLayoutVars>
          <dgm:chMax val="0"/>
          <dgm:bulletEnabled val="1"/>
        </dgm:presLayoutVars>
      </dgm:prSet>
      <dgm:spPr/>
    </dgm:pt>
    <dgm:pt modelId="{3E267809-4013-47AB-AFED-5C5A6778FEC0}" type="pres">
      <dgm:prSet presAssocID="{95C60F5B-4208-4118-B53E-A465CABE97EC}" presName="negativeSpace" presStyleCnt="0"/>
      <dgm:spPr/>
    </dgm:pt>
    <dgm:pt modelId="{2034F9B3-F43D-4657-AA98-2702D7CA4F57}" type="pres">
      <dgm:prSet presAssocID="{95C60F5B-4208-4118-B53E-A465CABE97EC}" presName="childText" presStyleLbl="conFgAcc1" presStyleIdx="0" presStyleCnt="1" custScaleY="121207">
        <dgm:presLayoutVars>
          <dgm:bulletEnabled val="1"/>
        </dgm:presLayoutVars>
      </dgm:prSet>
      <dgm:spPr/>
    </dgm:pt>
  </dgm:ptLst>
  <dgm:cxnLst>
    <dgm:cxn modelId="{477CFE08-5677-4322-BACD-0C4FC7C9F60A}" type="presOf" srcId="{78471300-A282-4D6A-B496-595B35D68E4C}" destId="{A5F8ACC5-18F3-4061-9179-7AEA3EAF49D2}" srcOrd="0" destOrd="0" presId="urn:microsoft.com/office/officeart/2005/8/layout/list1"/>
    <dgm:cxn modelId="{126C5B24-5A7A-437C-BFAF-CE7927ED5B59}" srcId="{95C60F5B-4208-4118-B53E-A465CABE97EC}" destId="{8D324E11-CFEC-4CAE-A5D8-61E6917F18F7}" srcOrd="0" destOrd="0" parTransId="{20671E47-6C4A-4335-BE0A-405853DFA09E}" sibTransId="{F3C4415D-76FB-469B-A639-743530B622EF}"/>
    <dgm:cxn modelId="{A32AFB63-9012-4284-9717-A59462EA2A2F}" type="presOf" srcId="{8D324E11-CFEC-4CAE-A5D8-61E6917F18F7}" destId="{2034F9B3-F43D-4657-AA98-2702D7CA4F57}" srcOrd="0" destOrd="0" presId="urn:microsoft.com/office/officeart/2005/8/layout/list1"/>
    <dgm:cxn modelId="{EF14AC47-4788-4804-8831-DE67FEC14EBF}" srcId="{95C60F5B-4208-4118-B53E-A465CABE97EC}" destId="{6CC536CB-79B9-4A40-900A-408C09B9ABC1}" srcOrd="1" destOrd="0" parTransId="{06F89521-8B08-4E14-996F-CDCE38713F59}" sibTransId="{356743F9-B6F9-4CE3-81AD-ADA9AA0E37D5}"/>
    <dgm:cxn modelId="{E05AFB9D-DB3E-412D-81E8-5C9732463722}" type="presOf" srcId="{95C60F5B-4208-4118-B53E-A465CABE97EC}" destId="{58F47966-0B6F-4922-9097-B2101EE9274E}" srcOrd="0" destOrd="0" presId="urn:microsoft.com/office/officeart/2005/8/layout/list1"/>
    <dgm:cxn modelId="{69D90FD9-6467-4446-9227-5880CDC2A954}" type="presOf" srcId="{6CC536CB-79B9-4A40-900A-408C09B9ABC1}" destId="{2034F9B3-F43D-4657-AA98-2702D7CA4F57}" srcOrd="0" destOrd="1" presId="urn:microsoft.com/office/officeart/2005/8/layout/list1"/>
    <dgm:cxn modelId="{0E7566E1-F500-4D0A-A1A5-403A31EA9070}" srcId="{78471300-A282-4D6A-B496-595B35D68E4C}" destId="{95C60F5B-4208-4118-B53E-A465CABE97EC}" srcOrd="0" destOrd="0" parTransId="{869679F8-4194-43F3-8AFA-320459D0B618}" sibTransId="{2C6D06BA-7299-40A7-9CDD-7BDC54057A25}"/>
    <dgm:cxn modelId="{E44B67F9-6CEE-42BB-BA41-0B54096423A0}" type="presOf" srcId="{95C60F5B-4208-4118-B53E-A465CABE97EC}" destId="{1FCFBBD8-171A-4294-AEFB-5E34F5119BC7}" srcOrd="1" destOrd="0" presId="urn:microsoft.com/office/officeart/2005/8/layout/list1"/>
    <dgm:cxn modelId="{8D860D0B-260B-4C87-99D6-AFBE378E224B}" type="presParOf" srcId="{A5F8ACC5-18F3-4061-9179-7AEA3EAF49D2}" destId="{6D4B9920-A4D3-425C-B20A-152BAD110AE3}" srcOrd="0" destOrd="0" presId="urn:microsoft.com/office/officeart/2005/8/layout/list1"/>
    <dgm:cxn modelId="{2B87FF7E-C892-4136-8A57-40D2AB5A24EA}" type="presParOf" srcId="{6D4B9920-A4D3-425C-B20A-152BAD110AE3}" destId="{58F47966-0B6F-4922-9097-B2101EE9274E}" srcOrd="0" destOrd="0" presId="urn:microsoft.com/office/officeart/2005/8/layout/list1"/>
    <dgm:cxn modelId="{8AA255F0-59FF-4343-B465-BA5BB05147C0}" type="presParOf" srcId="{6D4B9920-A4D3-425C-B20A-152BAD110AE3}" destId="{1FCFBBD8-171A-4294-AEFB-5E34F5119BC7}" srcOrd="1" destOrd="0" presId="urn:microsoft.com/office/officeart/2005/8/layout/list1"/>
    <dgm:cxn modelId="{AE257AC8-9AD8-4BA4-8520-7B782A5871EB}" type="presParOf" srcId="{A5F8ACC5-18F3-4061-9179-7AEA3EAF49D2}" destId="{3E267809-4013-47AB-AFED-5C5A6778FEC0}" srcOrd="1" destOrd="0" presId="urn:microsoft.com/office/officeart/2005/8/layout/list1"/>
    <dgm:cxn modelId="{0C3C62B9-B211-40FA-8AD4-4C64DDCD3781}" type="presParOf" srcId="{A5F8ACC5-18F3-4061-9179-7AEA3EAF49D2}" destId="{2034F9B3-F43D-4657-AA98-2702D7CA4F57}" srcOrd="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9E059B-A18D-4623-894F-6CD88D8A9830}">
      <dsp:nvSpPr>
        <dsp:cNvPr id="0" name=""/>
        <dsp:cNvSpPr/>
      </dsp:nvSpPr>
      <dsp:spPr>
        <a:xfrm>
          <a:off x="2275141" y="886713"/>
          <a:ext cx="492608" cy="91440"/>
        </a:xfrm>
        <a:custGeom>
          <a:avLst/>
          <a:gdLst/>
          <a:ahLst/>
          <a:cxnLst/>
          <a:rect l="0" t="0" r="0" b="0"/>
          <a:pathLst>
            <a:path>
              <a:moveTo>
                <a:pt x="0" y="45720"/>
              </a:moveTo>
              <a:lnTo>
                <a:pt x="49260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08364" y="929817"/>
        <a:ext cx="26160" cy="5232"/>
      </dsp:txXfrm>
    </dsp:sp>
    <dsp:sp modelId="{DEAD59D3-65F0-4F70-B036-7736F7B942BC}">
      <dsp:nvSpPr>
        <dsp:cNvPr id="0" name=""/>
        <dsp:cNvSpPr/>
      </dsp:nvSpPr>
      <dsp:spPr>
        <a:xfrm>
          <a:off x="2123" y="249988"/>
          <a:ext cx="2274817" cy="13648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468" tIns="117005" rIns="111468" bIns="117005"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Level 4 Placement Experience</a:t>
          </a:r>
          <a:endParaRPr lang="en-US" sz="2000" kern="1200" dirty="0">
            <a:solidFill>
              <a:schemeClr val="tx1"/>
            </a:solidFill>
          </a:endParaRPr>
        </a:p>
      </dsp:txBody>
      <dsp:txXfrm>
        <a:off x="2123" y="249988"/>
        <a:ext cx="2274817" cy="1364890"/>
      </dsp:txXfrm>
    </dsp:sp>
    <dsp:sp modelId="{C0A569FA-F5A4-428E-8411-1C4565DC0889}">
      <dsp:nvSpPr>
        <dsp:cNvPr id="0" name=""/>
        <dsp:cNvSpPr/>
      </dsp:nvSpPr>
      <dsp:spPr>
        <a:xfrm>
          <a:off x="5073166" y="886713"/>
          <a:ext cx="492608" cy="91440"/>
        </a:xfrm>
        <a:custGeom>
          <a:avLst/>
          <a:gdLst/>
          <a:ahLst/>
          <a:cxnLst/>
          <a:rect l="0" t="0" r="0" b="0"/>
          <a:pathLst>
            <a:path>
              <a:moveTo>
                <a:pt x="0" y="45720"/>
              </a:moveTo>
              <a:lnTo>
                <a:pt x="49260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06390" y="929817"/>
        <a:ext cx="26160" cy="5232"/>
      </dsp:txXfrm>
    </dsp:sp>
    <dsp:sp modelId="{2945C928-E5CF-482F-A385-B6A6F2F9310D}">
      <dsp:nvSpPr>
        <dsp:cNvPr id="0" name=""/>
        <dsp:cNvSpPr/>
      </dsp:nvSpPr>
      <dsp:spPr>
        <a:xfrm>
          <a:off x="2800149" y="249988"/>
          <a:ext cx="2274817" cy="13648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468" tIns="117005" rIns="111468" bIns="117005"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What went well/areas for development this year?</a:t>
          </a:r>
          <a:endParaRPr lang="en-US" sz="2000" kern="1200" dirty="0">
            <a:solidFill>
              <a:schemeClr val="tx1"/>
            </a:solidFill>
          </a:endParaRPr>
        </a:p>
      </dsp:txBody>
      <dsp:txXfrm>
        <a:off x="2800149" y="249988"/>
        <a:ext cx="2274817" cy="1364890"/>
      </dsp:txXfrm>
    </dsp:sp>
    <dsp:sp modelId="{60A87940-9996-4DF7-914B-030E8D37E593}">
      <dsp:nvSpPr>
        <dsp:cNvPr id="0" name=""/>
        <dsp:cNvSpPr/>
      </dsp:nvSpPr>
      <dsp:spPr>
        <a:xfrm>
          <a:off x="7871191" y="886713"/>
          <a:ext cx="492608" cy="91440"/>
        </a:xfrm>
        <a:custGeom>
          <a:avLst/>
          <a:gdLst/>
          <a:ahLst/>
          <a:cxnLst/>
          <a:rect l="0" t="0" r="0" b="0"/>
          <a:pathLst>
            <a:path>
              <a:moveTo>
                <a:pt x="0" y="45720"/>
              </a:moveTo>
              <a:lnTo>
                <a:pt x="49260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104415" y="929817"/>
        <a:ext cx="26160" cy="5232"/>
      </dsp:txXfrm>
    </dsp:sp>
    <dsp:sp modelId="{F67EBBF2-1559-46CA-9494-3DE3941EF08F}">
      <dsp:nvSpPr>
        <dsp:cNvPr id="0" name=""/>
        <dsp:cNvSpPr/>
      </dsp:nvSpPr>
      <dsp:spPr>
        <a:xfrm>
          <a:off x="5598174" y="249988"/>
          <a:ext cx="2274817" cy="13648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468" tIns="117005" rIns="111468" bIns="117005"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What did you learn?</a:t>
          </a:r>
          <a:endParaRPr lang="en-US" sz="2000" kern="1200" dirty="0">
            <a:solidFill>
              <a:schemeClr val="tx1"/>
            </a:solidFill>
          </a:endParaRPr>
        </a:p>
      </dsp:txBody>
      <dsp:txXfrm>
        <a:off x="5598174" y="249988"/>
        <a:ext cx="2274817" cy="1364890"/>
      </dsp:txXfrm>
    </dsp:sp>
    <dsp:sp modelId="{9EE2FA8B-329C-430E-9821-1FC1234F2C29}">
      <dsp:nvSpPr>
        <dsp:cNvPr id="0" name=""/>
        <dsp:cNvSpPr/>
      </dsp:nvSpPr>
      <dsp:spPr>
        <a:xfrm>
          <a:off x="1139532" y="1613078"/>
          <a:ext cx="8394076" cy="492608"/>
        </a:xfrm>
        <a:custGeom>
          <a:avLst/>
          <a:gdLst/>
          <a:ahLst/>
          <a:cxnLst/>
          <a:rect l="0" t="0" r="0" b="0"/>
          <a:pathLst>
            <a:path>
              <a:moveTo>
                <a:pt x="8394076" y="0"/>
              </a:moveTo>
              <a:lnTo>
                <a:pt x="8394076" y="263404"/>
              </a:lnTo>
              <a:lnTo>
                <a:pt x="0" y="263404"/>
              </a:lnTo>
              <a:lnTo>
                <a:pt x="0" y="492608"/>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26311" y="1856766"/>
        <a:ext cx="420518" cy="5232"/>
      </dsp:txXfrm>
    </dsp:sp>
    <dsp:sp modelId="{AED80F95-EC40-42D8-939A-1C45C2D56D64}">
      <dsp:nvSpPr>
        <dsp:cNvPr id="0" name=""/>
        <dsp:cNvSpPr/>
      </dsp:nvSpPr>
      <dsp:spPr>
        <a:xfrm>
          <a:off x="8396199" y="249988"/>
          <a:ext cx="2274817" cy="13648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468" tIns="117005" rIns="111468" bIns="117005"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How did you manage the portfolio?</a:t>
          </a:r>
          <a:endParaRPr lang="en-US" sz="2000" kern="1200" dirty="0">
            <a:solidFill>
              <a:schemeClr val="tx1"/>
            </a:solidFill>
          </a:endParaRPr>
        </a:p>
      </dsp:txBody>
      <dsp:txXfrm>
        <a:off x="8396199" y="249988"/>
        <a:ext cx="2274817" cy="1364890"/>
      </dsp:txXfrm>
    </dsp:sp>
    <dsp:sp modelId="{E1838CBE-E287-4C7A-A0B2-40F1300C6453}">
      <dsp:nvSpPr>
        <dsp:cNvPr id="0" name=""/>
        <dsp:cNvSpPr/>
      </dsp:nvSpPr>
      <dsp:spPr>
        <a:xfrm>
          <a:off x="2275141" y="2774812"/>
          <a:ext cx="492608" cy="91440"/>
        </a:xfrm>
        <a:custGeom>
          <a:avLst/>
          <a:gdLst/>
          <a:ahLst/>
          <a:cxnLst/>
          <a:rect l="0" t="0" r="0" b="0"/>
          <a:pathLst>
            <a:path>
              <a:moveTo>
                <a:pt x="0" y="45720"/>
              </a:moveTo>
              <a:lnTo>
                <a:pt x="49260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08364" y="2817916"/>
        <a:ext cx="26160" cy="5232"/>
      </dsp:txXfrm>
    </dsp:sp>
    <dsp:sp modelId="{D389612B-1F7C-4368-B813-4019643B2A1B}">
      <dsp:nvSpPr>
        <dsp:cNvPr id="0" name=""/>
        <dsp:cNvSpPr/>
      </dsp:nvSpPr>
      <dsp:spPr>
        <a:xfrm>
          <a:off x="2123" y="2138087"/>
          <a:ext cx="2274817" cy="13648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468" tIns="117005" rIns="111468" bIns="117005"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Do we need to revisit anything?</a:t>
          </a:r>
          <a:endParaRPr lang="en-US" sz="2000" kern="1200" dirty="0">
            <a:solidFill>
              <a:schemeClr val="tx1"/>
            </a:solidFill>
          </a:endParaRPr>
        </a:p>
      </dsp:txBody>
      <dsp:txXfrm>
        <a:off x="2123" y="2138087"/>
        <a:ext cx="2274817" cy="1364890"/>
      </dsp:txXfrm>
    </dsp:sp>
    <dsp:sp modelId="{3188831C-63CE-41E0-904A-36FDF6A22B70}">
      <dsp:nvSpPr>
        <dsp:cNvPr id="0" name=""/>
        <dsp:cNvSpPr/>
      </dsp:nvSpPr>
      <dsp:spPr>
        <a:xfrm>
          <a:off x="5073166" y="2774812"/>
          <a:ext cx="492608" cy="91440"/>
        </a:xfrm>
        <a:custGeom>
          <a:avLst/>
          <a:gdLst/>
          <a:ahLst/>
          <a:cxnLst/>
          <a:rect l="0" t="0" r="0" b="0"/>
          <a:pathLst>
            <a:path>
              <a:moveTo>
                <a:pt x="0" y="45720"/>
              </a:moveTo>
              <a:lnTo>
                <a:pt x="49260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06390" y="2817916"/>
        <a:ext cx="26160" cy="5232"/>
      </dsp:txXfrm>
    </dsp:sp>
    <dsp:sp modelId="{08348BFE-3B10-45DF-AD2E-BF3741325579}">
      <dsp:nvSpPr>
        <dsp:cNvPr id="0" name=""/>
        <dsp:cNvSpPr/>
      </dsp:nvSpPr>
      <dsp:spPr>
        <a:xfrm>
          <a:off x="2800149" y="2138087"/>
          <a:ext cx="2274817" cy="13648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468" tIns="117005" rIns="111468" bIns="117005"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Level 5 Placement plans</a:t>
          </a:r>
          <a:r>
            <a:rPr lang="en-GB" sz="2000" kern="1200" dirty="0"/>
            <a:t>.</a:t>
          </a:r>
          <a:endParaRPr lang="en-US" sz="2000" kern="1200" dirty="0"/>
        </a:p>
      </dsp:txBody>
      <dsp:txXfrm>
        <a:off x="2800149" y="2138087"/>
        <a:ext cx="2274817" cy="1364890"/>
      </dsp:txXfrm>
    </dsp:sp>
    <dsp:sp modelId="{79E9952D-D834-4E16-81F5-AD50A4026AE7}">
      <dsp:nvSpPr>
        <dsp:cNvPr id="0" name=""/>
        <dsp:cNvSpPr/>
      </dsp:nvSpPr>
      <dsp:spPr>
        <a:xfrm>
          <a:off x="5598174" y="2138087"/>
          <a:ext cx="2274817" cy="13648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468" tIns="117005" rIns="111468" bIns="117005"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How do you feel? Are you worried about anything in particular?</a:t>
          </a:r>
          <a:endParaRPr lang="en-US" sz="2000" kern="1200" dirty="0">
            <a:solidFill>
              <a:schemeClr val="tx1"/>
            </a:solidFill>
          </a:endParaRPr>
        </a:p>
      </dsp:txBody>
      <dsp:txXfrm>
        <a:off x="5598174" y="2138087"/>
        <a:ext cx="2274817" cy="13648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667A36-6AA4-4056-995E-6405580173E7}">
      <dsp:nvSpPr>
        <dsp:cNvPr id="0" name=""/>
        <dsp:cNvSpPr/>
      </dsp:nvSpPr>
      <dsp:spPr>
        <a:xfrm>
          <a:off x="0" y="2127"/>
          <a:ext cx="6681596"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4AAC44E-B3BB-4483-B6AB-1C53BC9D3362}">
      <dsp:nvSpPr>
        <dsp:cNvPr id="0" name=""/>
        <dsp:cNvSpPr/>
      </dsp:nvSpPr>
      <dsp:spPr>
        <a:xfrm>
          <a:off x="0" y="2127"/>
          <a:ext cx="6681596" cy="1450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It is concerned with how young people feel, and not just with what they know and can do,</a:t>
          </a:r>
        </a:p>
      </dsp:txBody>
      <dsp:txXfrm>
        <a:off x="0" y="2127"/>
        <a:ext cx="6681596" cy="1450590"/>
      </dsp:txXfrm>
    </dsp:sp>
    <dsp:sp modelId="{0D113573-88E6-4F11-87E3-24EF157D3ABD}">
      <dsp:nvSpPr>
        <dsp:cNvPr id="0" name=""/>
        <dsp:cNvSpPr/>
      </dsp:nvSpPr>
      <dsp:spPr>
        <a:xfrm>
          <a:off x="0" y="1452717"/>
          <a:ext cx="6681596" cy="0"/>
        </a:xfrm>
        <a:prstGeom prst="line">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w="6350" cap="flat" cmpd="sng" algn="ctr">
          <a:solidFill>
            <a:schemeClr val="accent5">
              <a:hueOff val="-3379271"/>
              <a:satOff val="-8710"/>
              <a:lumOff val="-5883"/>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837E600-C02A-48AA-AF3F-5F1B9C664D2A}">
      <dsp:nvSpPr>
        <dsp:cNvPr id="0" name=""/>
        <dsp:cNvSpPr/>
      </dsp:nvSpPr>
      <dsp:spPr>
        <a:xfrm>
          <a:off x="0" y="1452717"/>
          <a:ext cx="6681596" cy="1971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It is concerned with facilitating and empowering the voice of young people, encouraging and enabling them to influence the environment in which they live,</a:t>
          </a:r>
        </a:p>
      </dsp:txBody>
      <dsp:txXfrm>
        <a:off x="0" y="1452717"/>
        <a:ext cx="6681596" cy="1971420"/>
      </dsp:txXfrm>
    </dsp:sp>
    <dsp:sp modelId="{29AAC11E-26C6-4473-A10C-41E0E3E536A5}">
      <dsp:nvSpPr>
        <dsp:cNvPr id="0" name=""/>
        <dsp:cNvSpPr/>
      </dsp:nvSpPr>
      <dsp:spPr>
        <a:xfrm>
          <a:off x="0" y="3424138"/>
          <a:ext cx="6681596"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9DAC03B-BAC3-4C96-AAE6-CFC68F405392}">
      <dsp:nvSpPr>
        <dsp:cNvPr id="0" name=""/>
        <dsp:cNvSpPr/>
      </dsp:nvSpPr>
      <dsp:spPr>
        <a:xfrm>
          <a:off x="0" y="3424138"/>
          <a:ext cx="6681596" cy="1971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It safeguards the welfare of young people, and provides them with a safe environment in which to explore their values, beliefs, ideas and issues.</a:t>
          </a:r>
        </a:p>
      </dsp:txBody>
      <dsp:txXfrm>
        <a:off x="0" y="3424138"/>
        <a:ext cx="6681596" cy="19714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759C5-5BCE-400F-B58B-D7A42FB93504}">
      <dsp:nvSpPr>
        <dsp:cNvPr id="0" name=""/>
        <dsp:cNvSpPr/>
      </dsp:nvSpPr>
      <dsp:spPr>
        <a:xfrm>
          <a:off x="0" y="953424"/>
          <a:ext cx="11223567" cy="3125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1074" tIns="374904" rIns="871074" bIns="142240" numCol="1" spcCol="1270" anchor="t" anchorCtr="0">
          <a:noAutofit/>
        </a:bodyPr>
        <a:lstStyle/>
        <a:p>
          <a:pPr marL="228600" lvl="1" indent="-228600" algn="l" defTabSz="889000">
            <a:lnSpc>
              <a:spcPct val="100000"/>
            </a:lnSpc>
            <a:spcBef>
              <a:spcPct val="0"/>
            </a:spcBef>
            <a:spcAft>
              <a:spcPct val="15000"/>
            </a:spcAft>
            <a:buChar char="•"/>
          </a:pPr>
          <a:r>
            <a:rPr lang="en-US" sz="2000" kern="1200" dirty="0"/>
            <a:t>Placement Requirements and processes. </a:t>
          </a:r>
        </a:p>
        <a:p>
          <a:pPr marL="285750" lvl="1" indent="-285750" algn="l" defTabSz="1600200">
            <a:lnSpc>
              <a:spcPct val="100000"/>
            </a:lnSpc>
            <a:spcBef>
              <a:spcPct val="0"/>
            </a:spcBef>
            <a:spcAft>
              <a:spcPct val="15000"/>
            </a:spcAft>
            <a:buChar char="•"/>
          </a:pPr>
          <a:r>
            <a:rPr lang="en-GB" sz="3600" kern="1200" dirty="0"/>
            <a:t>Assessment Requirements </a:t>
          </a:r>
          <a:endParaRPr lang="en-US" sz="3600" kern="1200" dirty="0"/>
        </a:p>
        <a:p>
          <a:pPr marL="285750" lvl="1" indent="-285750" algn="l" defTabSz="1600200">
            <a:lnSpc>
              <a:spcPct val="100000"/>
            </a:lnSpc>
            <a:spcBef>
              <a:spcPct val="0"/>
            </a:spcBef>
            <a:spcAft>
              <a:spcPct val="15000"/>
            </a:spcAft>
            <a:buChar char="•"/>
          </a:pPr>
          <a:r>
            <a:rPr lang="en-GB" sz="3600" kern="1200" dirty="0"/>
            <a:t>Submission Deadline</a:t>
          </a:r>
        </a:p>
        <a:p>
          <a:pPr marL="285750" lvl="1" indent="-285750" algn="l" defTabSz="1600200">
            <a:lnSpc>
              <a:spcPct val="100000"/>
            </a:lnSpc>
            <a:spcBef>
              <a:spcPct val="0"/>
            </a:spcBef>
            <a:spcAft>
              <a:spcPct val="15000"/>
            </a:spcAft>
            <a:buChar char="•"/>
          </a:pPr>
          <a:r>
            <a:rPr lang="en-GB" sz="3600" kern="1200" dirty="0"/>
            <a:t>Placement Preparation</a:t>
          </a:r>
        </a:p>
        <a:p>
          <a:pPr marL="285750" lvl="1" indent="-285750" algn="l" defTabSz="1600200">
            <a:lnSpc>
              <a:spcPct val="100000"/>
            </a:lnSpc>
            <a:spcBef>
              <a:spcPct val="0"/>
            </a:spcBef>
            <a:spcAft>
              <a:spcPct val="15000"/>
            </a:spcAft>
            <a:buChar char="•"/>
          </a:pPr>
          <a:r>
            <a:rPr lang="en-GB" sz="3600" kern="1200" dirty="0"/>
            <a:t>Values and Principles</a:t>
          </a:r>
        </a:p>
        <a:p>
          <a:pPr marL="285750" lvl="1" indent="-285750" algn="l" defTabSz="1600200">
            <a:lnSpc>
              <a:spcPct val="100000"/>
            </a:lnSpc>
            <a:spcBef>
              <a:spcPct val="0"/>
            </a:spcBef>
            <a:spcAft>
              <a:spcPct val="15000"/>
            </a:spcAft>
            <a:buChar char="•"/>
          </a:pPr>
          <a:r>
            <a:rPr lang="en-GB" sz="3600" kern="1200" dirty="0"/>
            <a:t>Placement Requirements and Processes</a:t>
          </a:r>
        </a:p>
        <a:p>
          <a:pPr marL="285750" lvl="1" indent="-285750" algn="l" defTabSz="1600200">
            <a:lnSpc>
              <a:spcPct val="100000"/>
            </a:lnSpc>
            <a:spcBef>
              <a:spcPct val="0"/>
            </a:spcBef>
            <a:spcAft>
              <a:spcPct val="15000"/>
            </a:spcAft>
            <a:buChar char="•"/>
          </a:pPr>
          <a:endParaRPr lang="en-GB" sz="3600" kern="1200" dirty="0"/>
        </a:p>
        <a:p>
          <a:pPr marL="285750" lvl="1" indent="-285750" algn="l" defTabSz="1600200">
            <a:lnSpc>
              <a:spcPct val="100000"/>
            </a:lnSpc>
            <a:spcBef>
              <a:spcPct val="0"/>
            </a:spcBef>
            <a:spcAft>
              <a:spcPct val="15000"/>
            </a:spcAft>
            <a:buNone/>
          </a:pPr>
          <a:r>
            <a:rPr lang="en-GB" sz="3600" kern="1200" dirty="0"/>
            <a:t> </a:t>
          </a:r>
        </a:p>
      </dsp:txBody>
      <dsp:txXfrm>
        <a:off x="0" y="953424"/>
        <a:ext cx="11223567" cy="3125795"/>
      </dsp:txXfrm>
    </dsp:sp>
    <dsp:sp modelId="{016D832F-3330-4B48-B398-1FDF8F4850EE}">
      <dsp:nvSpPr>
        <dsp:cNvPr id="0" name=""/>
        <dsp:cNvSpPr/>
      </dsp:nvSpPr>
      <dsp:spPr>
        <a:xfrm>
          <a:off x="0" y="0"/>
          <a:ext cx="9544779" cy="122546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957" tIns="0" rIns="296957" bIns="0" numCol="1" spcCol="1270" anchor="ctr" anchorCtr="0">
          <a:noAutofit/>
        </a:bodyPr>
        <a:lstStyle/>
        <a:p>
          <a:pPr marL="0" lvl="0" indent="0" algn="l" defTabSz="1066800">
            <a:lnSpc>
              <a:spcPct val="100000"/>
            </a:lnSpc>
            <a:spcBef>
              <a:spcPct val="0"/>
            </a:spcBef>
            <a:spcAft>
              <a:spcPct val="35000"/>
            </a:spcAft>
            <a:buNone/>
          </a:pPr>
          <a:r>
            <a:rPr lang="en-GB" sz="2400" kern="1200" dirty="0">
              <a:solidFill>
                <a:schemeClr val="tx1"/>
              </a:solidFill>
            </a:rPr>
            <a:t>Lecture 1 and 2</a:t>
          </a:r>
        </a:p>
        <a:p>
          <a:pPr marL="0" lvl="0" indent="0" algn="l" defTabSz="1066800">
            <a:lnSpc>
              <a:spcPct val="100000"/>
            </a:lnSpc>
            <a:spcBef>
              <a:spcPct val="0"/>
            </a:spcBef>
            <a:spcAft>
              <a:spcPct val="35000"/>
            </a:spcAft>
            <a:buNone/>
          </a:pPr>
          <a:r>
            <a:rPr lang="en-GB" sz="2400" kern="1200" dirty="0">
              <a:solidFill>
                <a:schemeClr val="tx1"/>
              </a:solidFill>
            </a:rPr>
            <a:t>Introduction and Overview of Module</a:t>
          </a:r>
        </a:p>
      </dsp:txBody>
      <dsp:txXfrm>
        <a:off x="59822" y="59822"/>
        <a:ext cx="9425135" cy="11058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6C84A0-A749-4872-94E5-270F3BB27C74}">
      <dsp:nvSpPr>
        <dsp:cNvPr id="0" name=""/>
        <dsp:cNvSpPr/>
      </dsp:nvSpPr>
      <dsp:spPr>
        <a:xfrm>
          <a:off x="0" y="666525"/>
          <a:ext cx="11009110" cy="151515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4429" tIns="499872" rIns="854429"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Re-capping and moving on…</a:t>
          </a:r>
        </a:p>
        <a:p>
          <a:pPr marL="228600" lvl="1" indent="-228600" algn="l" defTabSz="1066800">
            <a:lnSpc>
              <a:spcPct val="90000"/>
            </a:lnSpc>
            <a:spcBef>
              <a:spcPct val="0"/>
            </a:spcBef>
            <a:spcAft>
              <a:spcPct val="15000"/>
            </a:spcAft>
            <a:buChar char="•"/>
          </a:pPr>
          <a:r>
            <a:rPr lang="en-US" sz="2400" kern="1200" dirty="0"/>
            <a:t>Children and Young People’s Rights</a:t>
          </a:r>
        </a:p>
      </dsp:txBody>
      <dsp:txXfrm>
        <a:off x="0" y="666525"/>
        <a:ext cx="11009110" cy="1515150"/>
      </dsp:txXfrm>
    </dsp:sp>
    <dsp:sp modelId="{1B249281-0B55-4B41-A35B-B1691695ABC8}">
      <dsp:nvSpPr>
        <dsp:cNvPr id="0" name=""/>
        <dsp:cNvSpPr/>
      </dsp:nvSpPr>
      <dsp:spPr>
        <a:xfrm>
          <a:off x="0" y="0"/>
          <a:ext cx="10501023" cy="99347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91283" tIns="0" rIns="291283"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Lecture 3 and 4 Revisiting Rights, Exploring Practice</a:t>
          </a:r>
          <a:endParaRPr lang="en-US" sz="2400" kern="1200" dirty="0">
            <a:solidFill>
              <a:schemeClr val="tx1"/>
            </a:solidFill>
          </a:endParaRPr>
        </a:p>
      </dsp:txBody>
      <dsp:txXfrm>
        <a:off x="48498" y="48498"/>
        <a:ext cx="10404027" cy="896481"/>
      </dsp:txXfrm>
    </dsp:sp>
    <dsp:sp modelId="{90D4905A-557F-42C3-A0AC-25F6D631EF01}">
      <dsp:nvSpPr>
        <dsp:cNvPr id="0" name=""/>
        <dsp:cNvSpPr/>
      </dsp:nvSpPr>
      <dsp:spPr>
        <a:xfrm>
          <a:off x="0" y="3033562"/>
          <a:ext cx="11009110" cy="141605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4429" tIns="499872" rIns="854429"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Programme Planning and Embedding a Rights Based Approach</a:t>
          </a:r>
        </a:p>
        <a:p>
          <a:pPr marL="228600" lvl="1" indent="-228600" algn="l" defTabSz="1066800">
            <a:lnSpc>
              <a:spcPct val="90000"/>
            </a:lnSpc>
            <a:spcBef>
              <a:spcPct val="0"/>
            </a:spcBef>
            <a:spcAft>
              <a:spcPct val="15000"/>
            </a:spcAft>
            <a:buChar char="•"/>
          </a:pPr>
          <a:r>
            <a:rPr lang="en-US" sz="2400" kern="1200" dirty="0"/>
            <a:t>Guest Lecturer/Ken Dicks</a:t>
          </a:r>
        </a:p>
      </dsp:txBody>
      <dsp:txXfrm>
        <a:off x="0" y="3033562"/>
        <a:ext cx="11009110" cy="1416059"/>
      </dsp:txXfrm>
    </dsp:sp>
    <dsp:sp modelId="{A329CC0C-C265-404A-94E7-BA69BA60B823}">
      <dsp:nvSpPr>
        <dsp:cNvPr id="0" name=""/>
        <dsp:cNvSpPr/>
      </dsp:nvSpPr>
      <dsp:spPr>
        <a:xfrm>
          <a:off x="0" y="2111705"/>
          <a:ext cx="10523730" cy="107191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91283" tIns="0" rIns="291283"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Lecture 5 and 6 Perspectives from Practice  </a:t>
          </a:r>
          <a:endParaRPr lang="en-US" sz="2400" kern="1200" dirty="0">
            <a:solidFill>
              <a:schemeClr val="tx1"/>
            </a:solidFill>
          </a:endParaRPr>
        </a:p>
      </dsp:txBody>
      <dsp:txXfrm>
        <a:off x="52326" y="2164031"/>
        <a:ext cx="10419078" cy="96725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759C5-5BCE-400F-B58B-D7A42FB93504}">
      <dsp:nvSpPr>
        <dsp:cNvPr id="0" name=""/>
        <dsp:cNvSpPr/>
      </dsp:nvSpPr>
      <dsp:spPr>
        <a:xfrm>
          <a:off x="0" y="70713"/>
          <a:ext cx="10922310" cy="400435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47693" tIns="166624" rIns="847693" bIns="142240" numCol="1" spcCol="1270" anchor="t" anchorCtr="0">
          <a:noAutofit/>
        </a:bodyPr>
        <a:lstStyle/>
        <a:p>
          <a:pPr marL="228600" lvl="1" indent="-228600" algn="l" defTabSz="889000">
            <a:lnSpc>
              <a:spcPct val="100000"/>
            </a:lnSpc>
            <a:spcBef>
              <a:spcPct val="0"/>
            </a:spcBef>
            <a:spcAft>
              <a:spcPct val="15000"/>
            </a:spcAft>
            <a:buFont typeface="Arial" panose="020B0604020202020204" pitchFamily="34" charset="0"/>
            <a:buChar char="•"/>
          </a:pPr>
          <a:endParaRPr lang="en-US" sz="2000" kern="1200" dirty="0"/>
        </a:p>
        <a:p>
          <a:pPr marL="228600" lvl="1" indent="-228600" algn="l" defTabSz="889000">
            <a:lnSpc>
              <a:spcPct val="100000"/>
            </a:lnSpc>
            <a:spcBef>
              <a:spcPct val="0"/>
            </a:spcBef>
            <a:spcAft>
              <a:spcPct val="15000"/>
            </a:spcAft>
            <a:buFont typeface="Arial" panose="020B0604020202020204" pitchFamily="34" charset="0"/>
            <a:buChar char="•"/>
          </a:pPr>
          <a:endParaRPr lang="en-US" sz="2000" kern="1200" dirty="0"/>
        </a:p>
        <a:p>
          <a:pPr marL="228600" lvl="1" indent="-228600" algn="l" defTabSz="889000">
            <a:lnSpc>
              <a:spcPct val="100000"/>
            </a:lnSpc>
            <a:spcBef>
              <a:spcPct val="0"/>
            </a:spcBef>
            <a:spcAft>
              <a:spcPct val="15000"/>
            </a:spcAft>
            <a:buFont typeface="Arial" panose="020B0604020202020204" pitchFamily="34" charset="0"/>
            <a:buChar char="•"/>
          </a:pPr>
          <a:r>
            <a:rPr lang="en-GB" sz="2000" kern="1200" dirty="0"/>
            <a:t>Looking at Youth Work approaches to inform actions, such as community profiling, and how this can be used as a tool to advocate on behalf of the needs of both young people and the community. </a:t>
          </a:r>
          <a:endParaRPr lang="en-US" sz="2000" kern="1200" dirty="0"/>
        </a:p>
        <a:p>
          <a:pPr marL="228600" lvl="1" indent="-228600" algn="l" defTabSz="889000">
            <a:lnSpc>
              <a:spcPct val="100000"/>
            </a:lnSpc>
            <a:spcBef>
              <a:spcPct val="0"/>
            </a:spcBef>
            <a:spcAft>
              <a:spcPct val="15000"/>
            </a:spcAft>
            <a:buFont typeface="Arial" panose="020B0604020202020204" pitchFamily="34" charset="0"/>
            <a:buChar char="•"/>
          </a:pPr>
          <a:r>
            <a:rPr lang="en-US" sz="2000" kern="1200" dirty="0"/>
            <a:t>Community Profiling – Higher level thinking and demonstrating the why, the what and the how. </a:t>
          </a:r>
        </a:p>
        <a:p>
          <a:pPr marL="228600" lvl="1" indent="-228600" algn="l" defTabSz="889000">
            <a:lnSpc>
              <a:spcPct val="100000"/>
            </a:lnSpc>
            <a:spcBef>
              <a:spcPct val="0"/>
            </a:spcBef>
            <a:spcAft>
              <a:spcPct val="15000"/>
            </a:spcAft>
            <a:buFont typeface="Arial" panose="020B0604020202020204" pitchFamily="34" charset="0"/>
            <a:buChar char="•"/>
          </a:pPr>
          <a:r>
            <a:rPr lang="en-US" sz="2000" kern="1200" dirty="0"/>
            <a:t>Making links in the Community Profile – how does what you have explored relate to the lives of young people and those working with them.</a:t>
          </a:r>
        </a:p>
        <a:p>
          <a:pPr marL="228600" lvl="1" indent="-228600" algn="l" defTabSz="889000">
            <a:lnSpc>
              <a:spcPct val="100000"/>
            </a:lnSpc>
            <a:spcBef>
              <a:spcPct val="0"/>
            </a:spcBef>
            <a:spcAft>
              <a:spcPct val="15000"/>
            </a:spcAft>
            <a:buFont typeface="Arial" panose="020B0604020202020204" pitchFamily="34" charset="0"/>
            <a:buChar char="•"/>
          </a:pPr>
          <a:r>
            <a:rPr lang="en-US" sz="2000" kern="1200" dirty="0"/>
            <a:t>Making strong recommendations for change</a:t>
          </a:r>
        </a:p>
        <a:p>
          <a:pPr marL="228600" lvl="1" indent="-228600" algn="l" defTabSz="889000">
            <a:lnSpc>
              <a:spcPct val="100000"/>
            </a:lnSpc>
            <a:spcBef>
              <a:spcPct val="0"/>
            </a:spcBef>
            <a:spcAft>
              <a:spcPct val="15000"/>
            </a:spcAft>
            <a:buFont typeface="Arial" panose="020B0604020202020204" pitchFamily="34" charset="0"/>
            <a:buChar char="•"/>
          </a:pPr>
          <a:endParaRPr lang="en-US" sz="2000" kern="1200" dirty="0"/>
        </a:p>
      </dsp:txBody>
      <dsp:txXfrm>
        <a:off x="0" y="70713"/>
        <a:ext cx="10922310" cy="4004355"/>
      </dsp:txXfrm>
    </dsp:sp>
    <dsp:sp modelId="{016D832F-3330-4B48-B398-1FDF8F4850EE}">
      <dsp:nvSpPr>
        <dsp:cNvPr id="0" name=""/>
        <dsp:cNvSpPr/>
      </dsp:nvSpPr>
      <dsp:spPr>
        <a:xfrm>
          <a:off x="153706" y="0"/>
          <a:ext cx="10229622" cy="80096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8986" tIns="0" rIns="288986" bIns="0" numCol="1" spcCol="1270" anchor="ctr" anchorCtr="0">
          <a:noAutofit/>
        </a:bodyPr>
        <a:lstStyle/>
        <a:p>
          <a:pPr marL="0" lvl="0" indent="0" algn="l" defTabSz="1066800">
            <a:lnSpc>
              <a:spcPct val="100000"/>
            </a:lnSpc>
            <a:spcBef>
              <a:spcPct val="0"/>
            </a:spcBef>
            <a:spcAft>
              <a:spcPct val="35000"/>
            </a:spcAft>
            <a:buNone/>
          </a:pPr>
          <a:r>
            <a:rPr lang="en-GB" sz="2400" kern="1200" dirty="0">
              <a:solidFill>
                <a:schemeClr val="tx1"/>
              </a:solidFill>
            </a:rPr>
            <a:t>On Moodle:  Identifying and Meeting the NEEDS OF Young People and the Community. </a:t>
          </a:r>
          <a:endParaRPr lang="en-US" sz="2400" kern="1200" dirty="0">
            <a:solidFill>
              <a:schemeClr val="tx1"/>
            </a:solidFill>
          </a:endParaRPr>
        </a:p>
      </dsp:txBody>
      <dsp:txXfrm>
        <a:off x="192806" y="39100"/>
        <a:ext cx="10151422" cy="7227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34F9B3-F43D-4657-AA98-2702D7CA4F57}">
      <dsp:nvSpPr>
        <dsp:cNvPr id="0" name=""/>
        <dsp:cNvSpPr/>
      </dsp:nvSpPr>
      <dsp:spPr>
        <a:xfrm>
          <a:off x="0" y="881838"/>
          <a:ext cx="10550523" cy="2667841"/>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8838" tIns="1353820" rIns="818838" bIns="142240" numCol="1" spcCol="1270" anchor="t" anchorCtr="0">
          <a:noAutofit/>
        </a:bodyPr>
        <a:lstStyle/>
        <a:p>
          <a:pPr marL="228600" lvl="1" indent="-228600" algn="l" defTabSz="889000">
            <a:lnSpc>
              <a:spcPct val="100000"/>
            </a:lnSpc>
            <a:spcBef>
              <a:spcPct val="0"/>
            </a:spcBef>
            <a:spcAft>
              <a:spcPct val="15000"/>
            </a:spcAft>
            <a:buChar char="•"/>
          </a:pPr>
          <a:r>
            <a:rPr lang="en-US" sz="2000" kern="1200" dirty="0"/>
            <a:t>Important Considerations when planning programs of work with young people </a:t>
          </a:r>
        </a:p>
        <a:p>
          <a:pPr marL="228600" lvl="1" indent="-228600" algn="l" defTabSz="889000">
            <a:lnSpc>
              <a:spcPct val="100000"/>
            </a:lnSpc>
            <a:spcBef>
              <a:spcPct val="0"/>
            </a:spcBef>
            <a:spcAft>
              <a:spcPct val="15000"/>
            </a:spcAft>
            <a:buChar char="•"/>
          </a:pPr>
          <a:r>
            <a:rPr lang="en-US" sz="2000" kern="1200" dirty="0"/>
            <a:t>Analysis of your Programme of  Work Session</a:t>
          </a:r>
        </a:p>
      </dsp:txBody>
      <dsp:txXfrm>
        <a:off x="0" y="881838"/>
        <a:ext cx="10550523" cy="2667841"/>
      </dsp:txXfrm>
    </dsp:sp>
    <dsp:sp modelId="{1FCFBBD8-171A-4294-AEFB-5E34F5119BC7}">
      <dsp:nvSpPr>
        <dsp:cNvPr id="0" name=""/>
        <dsp:cNvSpPr/>
      </dsp:nvSpPr>
      <dsp:spPr>
        <a:xfrm>
          <a:off x="0" y="0"/>
          <a:ext cx="7385366" cy="1541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149" tIns="0" rIns="279149" bIns="0" numCol="1" spcCol="1270" anchor="ctr" anchorCtr="0">
          <a:noAutofit/>
        </a:bodyPr>
        <a:lstStyle/>
        <a:p>
          <a:pPr marL="0" lvl="0" indent="0" algn="l" defTabSz="1066800">
            <a:lnSpc>
              <a:spcPct val="100000"/>
            </a:lnSpc>
            <a:spcBef>
              <a:spcPct val="0"/>
            </a:spcBef>
            <a:spcAft>
              <a:spcPct val="35000"/>
            </a:spcAft>
            <a:buNone/>
          </a:pPr>
          <a:r>
            <a:rPr lang="en-GB" sz="2400" kern="1200" dirty="0">
              <a:solidFill>
                <a:schemeClr val="tx1"/>
              </a:solidFill>
            </a:rPr>
            <a:t>On Moodle -  Programme Analysis PPT</a:t>
          </a:r>
          <a:endParaRPr lang="en-US" sz="2400" kern="1200" dirty="0">
            <a:solidFill>
              <a:schemeClr val="tx1"/>
            </a:solidFill>
          </a:endParaRPr>
        </a:p>
      </dsp:txBody>
      <dsp:txXfrm>
        <a:off x="75233" y="75233"/>
        <a:ext cx="7234900" cy="1390694"/>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15/09/2025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64941D-40EE-4ACB-B0DD-9F90DC2B7B3B}" type="slidenum">
              <a:rPr lang="en-GB" smtClean="0"/>
              <a:t>36</a:t>
            </a:fld>
            <a:endParaRPr lang="en-GB"/>
          </a:p>
        </p:txBody>
      </p:sp>
    </p:spTree>
    <p:extLst>
      <p:ext uri="{BB962C8B-B14F-4D97-AF65-F5344CB8AC3E}">
        <p14:creationId xmlns:p14="http://schemas.microsoft.com/office/powerpoint/2010/main" val="35955385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157654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26D97-00F7-B2E9-9F0B-44E23FB682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07B5632-F65B-48BE-E9C5-9A80194B798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424AF5-AE23-B366-C467-A3FDD3325F53}"/>
              </a:ext>
            </a:extLst>
          </p:cNvPr>
          <p:cNvSpPr>
            <a:spLocks noGrp="1"/>
          </p:cNvSpPr>
          <p:nvPr>
            <p:ph type="dt" sz="half" idx="10"/>
          </p:nvPr>
        </p:nvSpPr>
        <p:spPr/>
        <p:txBody>
          <a:bodyPr/>
          <a:lstStyle/>
          <a:p>
            <a:fld id="{B903B507-B5A5-4EB8-9ED0-F32979F097C2}" type="datetimeFigureOut">
              <a:rPr lang="en-GB" smtClean="0"/>
              <a:t>15/09/2025</a:t>
            </a:fld>
            <a:endParaRPr lang="en-GB"/>
          </a:p>
        </p:txBody>
      </p:sp>
      <p:sp>
        <p:nvSpPr>
          <p:cNvPr id="5" name="Footer Placeholder 4">
            <a:extLst>
              <a:ext uri="{FF2B5EF4-FFF2-40B4-BE49-F238E27FC236}">
                <a16:creationId xmlns:a16="http://schemas.microsoft.com/office/drawing/2014/main" id="{87109397-992C-3DC4-FAE7-048021E54B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16329F-2C37-32C7-E8EA-F9194979F256}"/>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495006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A8B74-FF77-348F-D99D-4816B64802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B3458E-001E-265D-29E3-E4EEB181A44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C11F11-99DA-A7BD-B80F-B0F78178A16C}"/>
              </a:ext>
            </a:extLst>
          </p:cNvPr>
          <p:cNvSpPr>
            <a:spLocks noGrp="1"/>
          </p:cNvSpPr>
          <p:nvPr>
            <p:ph type="dt" sz="half" idx="10"/>
          </p:nvPr>
        </p:nvSpPr>
        <p:spPr/>
        <p:txBody>
          <a:bodyPr/>
          <a:lstStyle/>
          <a:p>
            <a:fld id="{B903B507-B5A5-4EB8-9ED0-F32979F097C2}" type="datetimeFigureOut">
              <a:rPr lang="en-GB" smtClean="0"/>
              <a:t>15/09/2025</a:t>
            </a:fld>
            <a:endParaRPr lang="en-GB"/>
          </a:p>
        </p:txBody>
      </p:sp>
      <p:sp>
        <p:nvSpPr>
          <p:cNvPr id="5" name="Footer Placeholder 4">
            <a:extLst>
              <a:ext uri="{FF2B5EF4-FFF2-40B4-BE49-F238E27FC236}">
                <a16:creationId xmlns:a16="http://schemas.microsoft.com/office/drawing/2014/main" id="{8F1DBC0A-995F-4968-03DD-4E1176A0E0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8DAD50-F838-9AD1-53A5-4CF0F910FEF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396006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E0292-4592-EE4B-07F0-86BC6BB0C5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910CB3-EC13-0189-F75A-6CCEA236C10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E93F779-D50A-DA24-B3E1-D3DB7D5BD82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ED4A007-0F6A-3D59-E4D9-75F2458DCCFB}"/>
              </a:ext>
            </a:extLst>
          </p:cNvPr>
          <p:cNvSpPr>
            <a:spLocks noGrp="1"/>
          </p:cNvSpPr>
          <p:nvPr>
            <p:ph type="dt" sz="half" idx="10"/>
          </p:nvPr>
        </p:nvSpPr>
        <p:spPr/>
        <p:txBody>
          <a:bodyPr/>
          <a:lstStyle/>
          <a:p>
            <a:fld id="{B903B507-B5A5-4EB8-9ED0-F32979F097C2}" type="datetimeFigureOut">
              <a:rPr lang="en-GB" smtClean="0"/>
              <a:t>15/09/2025</a:t>
            </a:fld>
            <a:endParaRPr lang="en-GB"/>
          </a:p>
        </p:txBody>
      </p:sp>
      <p:sp>
        <p:nvSpPr>
          <p:cNvPr id="6" name="Footer Placeholder 5">
            <a:extLst>
              <a:ext uri="{FF2B5EF4-FFF2-40B4-BE49-F238E27FC236}">
                <a16:creationId xmlns:a16="http://schemas.microsoft.com/office/drawing/2014/main" id="{7874E8E0-3857-C820-F9C7-E7A7A213EB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C4A9AB-9420-1803-7C70-D2E757AB8694}"/>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7820682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18C5618-3873-1798-0431-BFBCFDA2C03C}"/>
              </a:ext>
            </a:extLst>
          </p:cNvPr>
          <p:cNvSpPr>
            <a:spLocks noGrp="1"/>
          </p:cNvSpPr>
          <p:nvPr>
            <p:ph type="dt" sz="half" idx="10"/>
          </p:nvPr>
        </p:nvSpPr>
        <p:spPr/>
        <p:txBody>
          <a:bodyPr/>
          <a:lstStyle/>
          <a:p>
            <a:fld id="{B903B507-B5A5-4EB8-9ED0-F32979F097C2}" type="datetimeFigureOut">
              <a:rPr lang="en-GB" smtClean="0"/>
              <a:t>15/09/2025</a:t>
            </a:fld>
            <a:endParaRPr lang="en-GB"/>
          </a:p>
        </p:txBody>
      </p:sp>
      <p:sp>
        <p:nvSpPr>
          <p:cNvPr id="3" name="Footer Placeholder 2">
            <a:extLst>
              <a:ext uri="{FF2B5EF4-FFF2-40B4-BE49-F238E27FC236}">
                <a16:creationId xmlns:a16="http://schemas.microsoft.com/office/drawing/2014/main" id="{25C3E5E6-FD08-5DF4-921C-23C780E4EFF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8849A1B-E71C-A492-33E4-687C2D765C2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7441534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F7DB1-748C-B47F-F01A-8C00058F93A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BD6D6A-43BB-E32C-7A44-C934995FBB1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9DE43BA-0045-C692-2279-7A346E37ECB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1545E81-954D-5F6C-DB37-6DE9F559D6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AAE34EF-5CDA-4A9D-B77B-87B395B4C1D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1F74020-8A9F-5805-B424-AD07BDC79943}"/>
              </a:ext>
            </a:extLst>
          </p:cNvPr>
          <p:cNvSpPr>
            <a:spLocks noGrp="1"/>
          </p:cNvSpPr>
          <p:nvPr>
            <p:ph type="dt" sz="half" idx="10"/>
          </p:nvPr>
        </p:nvSpPr>
        <p:spPr/>
        <p:txBody>
          <a:bodyPr/>
          <a:lstStyle/>
          <a:p>
            <a:fld id="{B903B507-B5A5-4EB8-9ED0-F32979F097C2}" type="datetimeFigureOut">
              <a:rPr lang="en-GB" smtClean="0"/>
              <a:t>15/09/2025</a:t>
            </a:fld>
            <a:endParaRPr lang="en-GB"/>
          </a:p>
        </p:txBody>
      </p:sp>
      <p:sp>
        <p:nvSpPr>
          <p:cNvPr id="8" name="Footer Placeholder 7">
            <a:extLst>
              <a:ext uri="{FF2B5EF4-FFF2-40B4-BE49-F238E27FC236}">
                <a16:creationId xmlns:a16="http://schemas.microsoft.com/office/drawing/2014/main" id="{C08AA7D5-8D62-F102-8747-0DA3A8CBDFC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7EADB84-6BB6-C0BE-5EA4-03E0A6D34B8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6170470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774632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864958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60472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30218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260054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3904658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26D97-00F7-B2E9-9F0B-44E23FB682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07B5632-F65B-48BE-E9C5-9A80194B798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424AF5-AE23-B366-C467-A3FDD3325F53}"/>
              </a:ext>
            </a:extLst>
          </p:cNvPr>
          <p:cNvSpPr>
            <a:spLocks noGrp="1"/>
          </p:cNvSpPr>
          <p:nvPr>
            <p:ph type="dt" sz="half" idx="10"/>
          </p:nvPr>
        </p:nvSpPr>
        <p:spPr/>
        <p:txBody>
          <a:bodyPr/>
          <a:lstStyle/>
          <a:p>
            <a:fld id="{B903B507-B5A5-4EB8-9ED0-F32979F097C2}" type="datetimeFigureOut">
              <a:rPr lang="en-GB" smtClean="0"/>
              <a:t>15/09/2025</a:t>
            </a:fld>
            <a:endParaRPr lang="en-GB"/>
          </a:p>
        </p:txBody>
      </p:sp>
      <p:sp>
        <p:nvSpPr>
          <p:cNvPr id="5" name="Footer Placeholder 4">
            <a:extLst>
              <a:ext uri="{FF2B5EF4-FFF2-40B4-BE49-F238E27FC236}">
                <a16:creationId xmlns:a16="http://schemas.microsoft.com/office/drawing/2014/main" id="{87109397-992C-3DC4-FAE7-048021E54B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16329F-2C37-32C7-E8EA-F9194979F256}"/>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490628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59379969"/>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9/15/2025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2953776613"/>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5"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a:bodyPr>
          <a:lstStyle/>
          <a:p>
            <a:r>
              <a:rPr lang="en-GB" dirty="0"/>
              <a:t>Level 5 Placement</a:t>
            </a:r>
            <a:br>
              <a:rPr lang="en-GB" dirty="0"/>
            </a:br>
            <a:r>
              <a:rPr lang="en-GB" dirty="0"/>
              <a:t>Placement 2: Advocacy, Empowerment and Rights.</a:t>
            </a:r>
          </a:p>
        </p:txBody>
      </p:sp>
      <p:sp>
        <p:nvSpPr>
          <p:cNvPr id="3" name="Subtitle 2"/>
          <p:cNvSpPr>
            <a:spLocks noGrp="1"/>
          </p:cNvSpPr>
          <p:nvPr>
            <p:ph type="body" idx="1"/>
          </p:nvPr>
        </p:nvSpPr>
        <p:spPr/>
        <p:txBody>
          <a:bodyPr>
            <a:normAutofit/>
          </a:bodyPr>
          <a:lstStyle/>
          <a:p>
            <a:endParaRPr lang="en-GB" dirty="0"/>
          </a:p>
          <a:p>
            <a:r>
              <a:rPr lang="en-GB" dirty="0"/>
              <a:t>ECYW5010						Alana Enoch</a:t>
            </a:r>
          </a:p>
        </p:txBody>
      </p:sp>
    </p:spTree>
    <p:extLst>
      <p:ext uri="{BB962C8B-B14F-4D97-AF65-F5344CB8AC3E}">
        <p14:creationId xmlns:p14="http://schemas.microsoft.com/office/powerpoint/2010/main" val="19530797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128FA-F2CA-8BF4-8447-7B3D79E6D52A}"/>
              </a:ext>
            </a:extLst>
          </p:cNvPr>
          <p:cNvSpPr>
            <a:spLocks noGrp="1"/>
          </p:cNvSpPr>
          <p:nvPr>
            <p:ph type="title"/>
          </p:nvPr>
        </p:nvSpPr>
        <p:spPr>
          <a:xfrm>
            <a:off x="540327" y="0"/>
            <a:ext cx="11312237" cy="1610879"/>
          </a:xfrm>
        </p:spPr>
        <p:txBody>
          <a:bodyPr vert="horz" lIns="91440" tIns="45720" rIns="91440" bIns="45720" rtlCol="0" anchor="ctr">
            <a:normAutofit/>
          </a:bodyPr>
          <a:lstStyle/>
          <a:p>
            <a:br>
              <a:rPr lang="en-US" dirty="0"/>
            </a:br>
            <a:r>
              <a:rPr lang="en-US" dirty="0"/>
              <a:t>Introductions and re-connecting</a:t>
            </a:r>
          </a:p>
        </p:txBody>
      </p:sp>
      <p:pic>
        <p:nvPicPr>
          <p:cNvPr id="5" name="Picture 4" descr="Hand with red strings">
            <a:extLst>
              <a:ext uri="{FF2B5EF4-FFF2-40B4-BE49-F238E27FC236}">
                <a16:creationId xmlns:a16="http://schemas.microsoft.com/office/drawing/2014/main" id="{43D59556-DB13-657C-A2FE-BD2F279A3452}"/>
              </a:ext>
            </a:extLst>
          </p:cNvPr>
          <p:cNvPicPr>
            <a:picLocks noChangeAspect="1"/>
          </p:cNvPicPr>
          <p:nvPr/>
        </p:nvPicPr>
        <p:blipFill rotWithShape="1">
          <a:blip r:embed="rId2"/>
          <a:srcRect t="17189" b="20819"/>
          <a:stretch/>
        </p:blipFill>
        <p:spPr>
          <a:xfrm>
            <a:off x="748145" y="1610880"/>
            <a:ext cx="10515600" cy="3778538"/>
          </a:xfrm>
          <a:prstGeom prst="rect">
            <a:avLst/>
          </a:prstGeom>
          <a:noFill/>
        </p:spPr>
      </p:pic>
    </p:spTree>
    <p:extLst>
      <p:ext uri="{BB962C8B-B14F-4D97-AF65-F5344CB8AC3E}">
        <p14:creationId xmlns:p14="http://schemas.microsoft.com/office/powerpoint/2010/main" val="24809114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11B1A-79EC-69DE-15C7-49B13E6D0A4E}"/>
              </a:ext>
            </a:extLst>
          </p:cNvPr>
          <p:cNvSpPr>
            <a:spLocks noGrp="1"/>
          </p:cNvSpPr>
          <p:nvPr>
            <p:ph type="title"/>
          </p:nvPr>
        </p:nvSpPr>
        <p:spPr/>
        <p:txBody>
          <a:bodyPr/>
          <a:lstStyle/>
          <a:p>
            <a:r>
              <a:rPr lang="en-GB" dirty="0"/>
              <a:t>Pause Point: Looking back</a:t>
            </a:r>
            <a:br>
              <a:rPr lang="en-GB" dirty="0"/>
            </a:br>
            <a:r>
              <a:rPr lang="en-GB" dirty="0"/>
              <a:t>Reflect on the following: Some Prompts</a:t>
            </a:r>
          </a:p>
        </p:txBody>
      </p:sp>
      <p:graphicFrame>
        <p:nvGraphicFramePr>
          <p:cNvPr id="7" name="Content Placeholder 2">
            <a:extLst>
              <a:ext uri="{FF2B5EF4-FFF2-40B4-BE49-F238E27FC236}">
                <a16:creationId xmlns:a16="http://schemas.microsoft.com/office/drawing/2014/main" id="{0587A393-EF9C-7A51-3890-6FA941114805}"/>
              </a:ext>
            </a:extLst>
          </p:cNvPr>
          <p:cNvGraphicFramePr>
            <a:graphicFrameLocks noGrp="1"/>
          </p:cNvGraphicFramePr>
          <p:nvPr>
            <p:ph idx="1"/>
            <p:extLst>
              <p:ext uri="{D42A27DB-BD31-4B8C-83A1-F6EECF244321}">
                <p14:modId xmlns:p14="http://schemas.microsoft.com/office/powerpoint/2010/main" val="281199271"/>
              </p:ext>
            </p:extLst>
          </p:nvPr>
        </p:nvGraphicFramePr>
        <p:xfrm>
          <a:off x="838200" y="1789532"/>
          <a:ext cx="10673141" cy="37529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9431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1D312-98FA-DC7D-6501-750148A0A44A}"/>
              </a:ext>
            </a:extLst>
          </p:cNvPr>
          <p:cNvSpPr>
            <a:spLocks noGrp="1"/>
          </p:cNvSpPr>
          <p:nvPr>
            <p:ph type="title"/>
          </p:nvPr>
        </p:nvSpPr>
        <p:spPr/>
        <p:txBody>
          <a:bodyPr/>
          <a:lstStyle/>
          <a:p>
            <a:r>
              <a:rPr lang="en-GB" dirty="0"/>
              <a:t>Sharing……</a:t>
            </a:r>
          </a:p>
        </p:txBody>
      </p:sp>
      <p:sp>
        <p:nvSpPr>
          <p:cNvPr id="3" name="Content Placeholder 2">
            <a:extLst>
              <a:ext uri="{FF2B5EF4-FFF2-40B4-BE49-F238E27FC236}">
                <a16:creationId xmlns:a16="http://schemas.microsoft.com/office/drawing/2014/main" id="{EAE3283C-363E-50D6-1A00-0DB0FB7256C7}"/>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7122641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639DB-0DF7-9E6D-C539-C366C9E3C1B1}"/>
              </a:ext>
            </a:extLst>
          </p:cNvPr>
          <p:cNvSpPr>
            <a:spLocks noGrp="1"/>
          </p:cNvSpPr>
          <p:nvPr>
            <p:ph type="title"/>
          </p:nvPr>
        </p:nvSpPr>
        <p:spPr>
          <a:xfrm>
            <a:off x="838200" y="365126"/>
            <a:ext cx="10515600" cy="1325563"/>
          </a:xfrm>
        </p:spPr>
        <p:txBody>
          <a:bodyPr anchor="ctr">
            <a:normAutofit/>
          </a:bodyPr>
          <a:lstStyle/>
          <a:p>
            <a:r>
              <a:rPr lang="en-GB" sz="2100"/>
              <a:t>Level 4 Re-cap:</a:t>
            </a:r>
            <a:br>
              <a:rPr lang="en-GB" sz="2100"/>
            </a:br>
            <a:r>
              <a:rPr lang="en-GB" sz="2100"/>
              <a:t>This is what you achieved at Level 4</a:t>
            </a:r>
            <a:br>
              <a:rPr lang="en-GB" sz="2100"/>
            </a:br>
            <a:br>
              <a:rPr lang="en-GB" sz="2100"/>
            </a:br>
            <a:r>
              <a:rPr lang="en-GB" sz="2100"/>
              <a:t>DONE </a:t>
            </a:r>
          </a:p>
        </p:txBody>
      </p:sp>
      <p:pic>
        <p:nvPicPr>
          <p:cNvPr id="3" name="Picture 2">
            <a:extLst>
              <a:ext uri="{FF2B5EF4-FFF2-40B4-BE49-F238E27FC236}">
                <a16:creationId xmlns:a16="http://schemas.microsoft.com/office/drawing/2014/main" id="{C78F6D9D-D45F-6373-FC52-DC6B7026C9F7}"/>
              </a:ext>
            </a:extLst>
          </p:cNvPr>
          <p:cNvPicPr>
            <a:picLocks noChangeAspect="1"/>
          </p:cNvPicPr>
          <p:nvPr/>
        </p:nvPicPr>
        <p:blipFill>
          <a:blip r:embed="rId2"/>
          <a:srcRect t="14520" r="3" b="16395"/>
          <a:stretch>
            <a:fillRect/>
          </a:stretch>
        </p:blipFill>
        <p:spPr>
          <a:xfrm>
            <a:off x="838200" y="1825625"/>
            <a:ext cx="5156200" cy="3809862"/>
          </a:xfrm>
          <a:prstGeom prst="rect">
            <a:avLst/>
          </a:prstGeom>
          <a:noFill/>
        </p:spPr>
      </p:pic>
      <p:sp>
        <p:nvSpPr>
          <p:cNvPr id="29" name="Content Placeholder 2">
            <a:extLst>
              <a:ext uri="{FF2B5EF4-FFF2-40B4-BE49-F238E27FC236}">
                <a16:creationId xmlns:a16="http://schemas.microsoft.com/office/drawing/2014/main" id="{9921247F-4088-BF99-D291-A3816A0290ED}"/>
              </a:ext>
            </a:extLst>
          </p:cNvPr>
          <p:cNvSpPr>
            <a:spLocks noGrp="1"/>
          </p:cNvSpPr>
          <p:nvPr>
            <p:ph sz="half" idx="2"/>
          </p:nvPr>
        </p:nvSpPr>
        <p:spPr>
          <a:xfrm>
            <a:off x="6197600" y="870155"/>
            <a:ext cx="5156200" cy="5198806"/>
          </a:xfrm>
        </p:spPr>
        <p:txBody>
          <a:bodyPr>
            <a:normAutofit lnSpcReduction="10000"/>
          </a:bodyPr>
          <a:lstStyle/>
          <a:p>
            <a:r>
              <a:rPr lang="en-GB" sz="1800" dirty="0"/>
              <a:t>Successfully complete a 200 hour placement in accordance with the principles and values of youth work. </a:t>
            </a:r>
          </a:p>
          <a:p>
            <a:r>
              <a:rPr lang="en-GB" sz="1800" b="0" i="0" dirty="0">
                <a:effectLst/>
              </a:rPr>
              <a:t>The Journal will include the following:</a:t>
            </a:r>
          </a:p>
          <a:p>
            <a:r>
              <a:rPr lang="en-GB" sz="1800" b="0" i="0" dirty="0">
                <a:effectLst/>
              </a:rPr>
              <a:t>An observation and evaluation of the structure and work of the placement provider, identifying examples of good youth work practice linked to theory and policy</a:t>
            </a:r>
          </a:p>
          <a:p>
            <a:r>
              <a:rPr lang="en-GB" sz="1800" b="0" i="0" dirty="0">
                <a:effectLst/>
              </a:rPr>
              <a:t>A community profile drawing on wider reading</a:t>
            </a:r>
          </a:p>
          <a:p>
            <a:r>
              <a:rPr lang="en-GB" sz="1800" b="0" i="0" dirty="0">
                <a:effectLst/>
              </a:rPr>
              <a:t>A summary of your own learning and development identifying ways in which your learning can be applied to your future placement practice. Your summary should be linked to your professional development plan and underpinned to examples from your practice and appropriate literature including the National Occupational Standards for Youth Work.</a:t>
            </a:r>
          </a:p>
          <a:p>
            <a:r>
              <a:rPr lang="en-GB" sz="1800" dirty="0"/>
              <a:t>A Learning Mentor Report and a Supervision Report</a:t>
            </a:r>
            <a:endParaRPr lang="en-GB" sz="1800" b="0" i="0" dirty="0">
              <a:effectLst/>
            </a:endParaRPr>
          </a:p>
          <a:p>
            <a:endParaRPr lang="en-GB" sz="1300" dirty="0"/>
          </a:p>
        </p:txBody>
      </p:sp>
    </p:spTree>
    <p:extLst>
      <p:ext uri="{BB962C8B-B14F-4D97-AF65-F5344CB8AC3E}">
        <p14:creationId xmlns:p14="http://schemas.microsoft.com/office/powerpoint/2010/main" val="38466792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4B9E0-CEB7-52FB-D449-B33E988DFC28}"/>
              </a:ext>
            </a:extLst>
          </p:cNvPr>
          <p:cNvSpPr>
            <a:spLocks noGrp="1"/>
          </p:cNvSpPr>
          <p:nvPr>
            <p:ph type="title"/>
          </p:nvPr>
        </p:nvSpPr>
        <p:spPr>
          <a:xfrm>
            <a:off x="1452616" y="962902"/>
            <a:ext cx="4176384" cy="2380828"/>
          </a:xfrm>
        </p:spPr>
        <p:txBody>
          <a:bodyPr vert="horz" lIns="91440" tIns="45720" rIns="91440" bIns="0" rtlCol="0" anchor="b">
            <a:normAutofit/>
          </a:bodyPr>
          <a:lstStyle/>
          <a:p>
            <a:r>
              <a:rPr lang="en-US" sz="4800" dirty="0"/>
              <a:t>This Year at Level 5</a:t>
            </a:r>
          </a:p>
        </p:txBody>
      </p:sp>
      <p:pic>
        <p:nvPicPr>
          <p:cNvPr id="7" name="Graphic 6" descr="Books">
            <a:extLst>
              <a:ext uri="{FF2B5EF4-FFF2-40B4-BE49-F238E27FC236}">
                <a16:creationId xmlns:a16="http://schemas.microsoft.com/office/drawing/2014/main" id="{6803521F-1931-9524-4156-D1C5F540FFD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44251" y="805583"/>
            <a:ext cx="4660762" cy="4660762"/>
          </a:xfrm>
          <a:prstGeom prst="rect">
            <a:avLst/>
          </a:prstGeom>
        </p:spPr>
      </p:pic>
    </p:spTree>
    <p:extLst>
      <p:ext uri="{BB962C8B-B14F-4D97-AF65-F5344CB8AC3E}">
        <p14:creationId xmlns:p14="http://schemas.microsoft.com/office/powerpoint/2010/main" val="3184979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4476" y="1600199"/>
            <a:ext cx="3539266" cy="3280341"/>
          </a:xfrm>
        </p:spPr>
        <p:txBody>
          <a:bodyPr anchor="ctr">
            <a:normAutofit/>
          </a:bodyPr>
          <a:lstStyle/>
          <a:p>
            <a:r>
              <a:rPr lang="en-GB" dirty="0"/>
              <a:t>Module Aims</a:t>
            </a:r>
          </a:p>
        </p:txBody>
      </p:sp>
      <p:sp>
        <p:nvSpPr>
          <p:cNvPr id="3" name="Content Placeholder 2"/>
          <p:cNvSpPr>
            <a:spLocks noGrp="1"/>
          </p:cNvSpPr>
          <p:nvPr>
            <p:ph idx="1"/>
          </p:nvPr>
        </p:nvSpPr>
        <p:spPr>
          <a:xfrm>
            <a:off x="4924851" y="387077"/>
            <a:ext cx="6832694" cy="5105003"/>
          </a:xfrm>
        </p:spPr>
        <p:txBody>
          <a:bodyPr anchor="ctr">
            <a:normAutofit lnSpcReduction="10000"/>
          </a:bodyPr>
          <a:lstStyle/>
          <a:p>
            <a:pPr lvl="0" fontAlgn="base" hangingPunct="0"/>
            <a:r>
              <a:rPr lang="en-GB" dirty="0"/>
              <a:t>AIM(S) </a:t>
            </a:r>
          </a:p>
          <a:p>
            <a:pPr lvl="0" fontAlgn="base" hangingPunct="0"/>
            <a:endParaRPr lang="en-GB" dirty="0"/>
          </a:p>
          <a:p>
            <a:pPr lvl="0" fontAlgn="base" hangingPunct="0"/>
            <a:r>
              <a:rPr lang="en-GB" dirty="0"/>
              <a:t>To equip students with advanced practical Youth Work experience and professional competencies through immersive placement experiences. </a:t>
            </a:r>
          </a:p>
          <a:p>
            <a:pPr lvl="0" fontAlgn="base" hangingPunct="0"/>
            <a:endParaRPr lang="en-GB" dirty="0"/>
          </a:p>
          <a:p>
            <a:pPr lvl="0" fontAlgn="base" hangingPunct="0"/>
            <a:r>
              <a:rPr lang="en-GB" dirty="0"/>
              <a:t>To challenge students to move beyond basic competencies and towards becoming policy-informed Youth Workers who can plan and develop excellent Youth Work opportunities firmly grounded in rights-based principles. </a:t>
            </a:r>
          </a:p>
          <a:p>
            <a:pPr lvl="0" fontAlgn="base" hangingPunct="0"/>
            <a:endParaRPr lang="en-GB" sz="2400" dirty="0"/>
          </a:p>
          <a:p>
            <a:pPr marL="0" indent="0" fontAlgn="base" hangingPunct="0">
              <a:buNone/>
            </a:pPr>
            <a:endParaRPr lang="en-GB" dirty="0"/>
          </a:p>
        </p:txBody>
      </p:sp>
    </p:spTree>
    <p:extLst>
      <p:ext uri="{BB962C8B-B14F-4D97-AF65-F5344CB8AC3E}">
        <p14:creationId xmlns:p14="http://schemas.microsoft.com/office/powerpoint/2010/main" val="12787504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8C0A79-C7BE-D1A8-EC1B-944F199F91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01A825-5681-CCB3-CA1E-C3829AFCD16E}"/>
              </a:ext>
            </a:extLst>
          </p:cNvPr>
          <p:cNvSpPr>
            <a:spLocks noGrp="1"/>
          </p:cNvSpPr>
          <p:nvPr>
            <p:ph type="title"/>
          </p:nvPr>
        </p:nvSpPr>
        <p:spPr>
          <a:xfrm>
            <a:off x="1" y="145856"/>
            <a:ext cx="2872226" cy="5678748"/>
          </a:xfrm>
        </p:spPr>
        <p:txBody>
          <a:bodyPr>
            <a:normAutofit/>
          </a:bodyPr>
          <a:lstStyle/>
          <a:p>
            <a:r>
              <a:rPr lang="en-GB" dirty="0"/>
              <a:t>Learning Outcomes</a:t>
            </a:r>
          </a:p>
        </p:txBody>
      </p:sp>
      <p:sp>
        <p:nvSpPr>
          <p:cNvPr id="3" name="Content Placeholder 2">
            <a:extLst>
              <a:ext uri="{FF2B5EF4-FFF2-40B4-BE49-F238E27FC236}">
                <a16:creationId xmlns:a16="http://schemas.microsoft.com/office/drawing/2014/main" id="{61822406-3688-BD6A-4522-D7EFA7C38F9C}"/>
              </a:ext>
            </a:extLst>
          </p:cNvPr>
          <p:cNvSpPr>
            <a:spLocks noGrp="1"/>
          </p:cNvSpPr>
          <p:nvPr>
            <p:ph idx="1"/>
          </p:nvPr>
        </p:nvSpPr>
        <p:spPr>
          <a:xfrm>
            <a:off x="2872228" y="342199"/>
            <a:ext cx="9037412" cy="5553718"/>
          </a:xfrm>
        </p:spPr>
        <p:txBody>
          <a:bodyPr anchor="t">
            <a:noAutofit/>
          </a:bodyPr>
          <a:lstStyle/>
          <a:p>
            <a:pPr>
              <a:lnSpc>
                <a:spcPct val="110000"/>
              </a:lnSpc>
            </a:pPr>
            <a:r>
              <a:rPr lang="en-GB" sz="3200" dirty="0"/>
              <a:t>D</a:t>
            </a:r>
            <a:r>
              <a:rPr lang="en-GB" dirty="0"/>
              <a:t>emonstrate the successful completion of 400 hours on placement in accordance with the principles and values of Youth Work, and engaging proactively in supervision. </a:t>
            </a:r>
          </a:p>
          <a:p>
            <a:pPr>
              <a:lnSpc>
                <a:spcPct val="110000"/>
              </a:lnSpc>
            </a:pPr>
            <a:r>
              <a:rPr lang="en-GB" b="1" dirty="0"/>
              <a:t>Demonstrate a critical understanding of the significance of Children’s Rights in relation to youth and community work, and in ensuring the participation and empowerment of young people through Youth Work. </a:t>
            </a:r>
          </a:p>
          <a:p>
            <a:pPr>
              <a:lnSpc>
                <a:spcPct val="110000"/>
              </a:lnSpc>
            </a:pPr>
            <a:r>
              <a:rPr lang="en-GB" dirty="0"/>
              <a:t>Identify the development needs of young people and communities, and through Youth Work practice provide responses to these needs, taking responsibility for planning and developing programmes of work with young people.</a:t>
            </a:r>
          </a:p>
        </p:txBody>
      </p:sp>
    </p:spTree>
    <p:extLst>
      <p:ext uri="{BB962C8B-B14F-4D97-AF65-F5344CB8AC3E}">
        <p14:creationId xmlns:p14="http://schemas.microsoft.com/office/powerpoint/2010/main" val="33899542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681" y="1240076"/>
            <a:ext cx="3128815" cy="4584527"/>
          </a:xfrm>
        </p:spPr>
        <p:txBody>
          <a:bodyPr>
            <a:normAutofit/>
          </a:bodyPr>
          <a:lstStyle/>
          <a:p>
            <a:r>
              <a:rPr lang="en-GB" dirty="0"/>
              <a:t>Learning Outcomes</a:t>
            </a:r>
          </a:p>
        </p:txBody>
      </p:sp>
      <p:sp>
        <p:nvSpPr>
          <p:cNvPr id="3" name="Content Placeholder 2"/>
          <p:cNvSpPr>
            <a:spLocks noGrp="1"/>
          </p:cNvSpPr>
          <p:nvPr>
            <p:ph idx="1"/>
          </p:nvPr>
        </p:nvSpPr>
        <p:spPr>
          <a:xfrm>
            <a:off x="3018082" y="258052"/>
            <a:ext cx="8725238" cy="5637865"/>
          </a:xfrm>
        </p:spPr>
        <p:txBody>
          <a:bodyPr anchor="t">
            <a:noAutofit/>
          </a:bodyPr>
          <a:lstStyle/>
          <a:p>
            <a:pPr>
              <a:lnSpc>
                <a:spcPct val="110000"/>
              </a:lnSpc>
            </a:pPr>
            <a:r>
              <a:rPr lang="en-GB" dirty="0"/>
              <a:t>Upon the successful completion of this module, the student should be able to:</a:t>
            </a:r>
          </a:p>
          <a:p>
            <a:pPr marL="0" indent="0">
              <a:lnSpc>
                <a:spcPct val="110000"/>
              </a:lnSpc>
              <a:buNone/>
            </a:pPr>
            <a:endParaRPr lang="en-GB" dirty="0"/>
          </a:p>
          <a:p>
            <a:pPr>
              <a:lnSpc>
                <a:spcPct val="110000"/>
              </a:lnSpc>
            </a:pPr>
            <a:r>
              <a:rPr lang="en-GB" dirty="0"/>
              <a:t>Use relevant research and developments in Youth Work and related areas to analyse and inform actions, such as community profiling, and how this can be used as a tool to advocate on behalf of the needs of both young people and the community. </a:t>
            </a:r>
          </a:p>
          <a:p>
            <a:pPr>
              <a:lnSpc>
                <a:spcPct val="110000"/>
              </a:lnSpc>
            </a:pPr>
            <a:r>
              <a:rPr lang="en-GB" dirty="0"/>
              <a:t>Organise their knowledge and learning through use of a range of information resources and present their work appropriately. </a:t>
            </a:r>
          </a:p>
        </p:txBody>
      </p:sp>
    </p:spTree>
    <p:extLst>
      <p:ext uri="{BB962C8B-B14F-4D97-AF65-F5344CB8AC3E}">
        <p14:creationId xmlns:p14="http://schemas.microsoft.com/office/powerpoint/2010/main" val="3778969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671" y="1240077"/>
            <a:ext cx="3457635" cy="3473912"/>
          </a:xfrm>
        </p:spPr>
        <p:txBody>
          <a:bodyPr>
            <a:normAutofit/>
          </a:bodyPr>
          <a:lstStyle/>
          <a:p>
            <a:pPr fontAlgn="base" hangingPunct="0"/>
            <a:r>
              <a:rPr lang="en-GB" b="1" dirty="0"/>
              <a:t>INDICATIVE CONTENT</a:t>
            </a:r>
            <a:br>
              <a:rPr lang="en-GB" dirty="0">
                <a:solidFill>
                  <a:srgbClr val="FFFFFF"/>
                </a:solidFill>
              </a:rPr>
            </a:br>
            <a:r>
              <a:rPr lang="en-GB" dirty="0">
                <a:solidFill>
                  <a:srgbClr val="FFFFFF"/>
                </a:solidFill>
              </a:rPr>
              <a:t> </a:t>
            </a:r>
            <a:br>
              <a:rPr lang="en-GB" dirty="0">
                <a:solidFill>
                  <a:srgbClr val="FFFFFF"/>
                </a:solidFill>
              </a:rPr>
            </a:br>
            <a:endParaRPr lang="en-GB" dirty="0">
              <a:solidFill>
                <a:srgbClr val="FFFFFF"/>
              </a:solidFill>
            </a:endParaRPr>
          </a:p>
        </p:txBody>
      </p:sp>
      <p:sp>
        <p:nvSpPr>
          <p:cNvPr id="3" name="Content Placeholder 2"/>
          <p:cNvSpPr>
            <a:spLocks noGrp="1"/>
          </p:cNvSpPr>
          <p:nvPr>
            <p:ph idx="1"/>
          </p:nvPr>
        </p:nvSpPr>
        <p:spPr>
          <a:xfrm>
            <a:off x="3326622" y="440871"/>
            <a:ext cx="8500708" cy="5449436"/>
          </a:xfrm>
        </p:spPr>
        <p:txBody>
          <a:bodyPr anchor="t">
            <a:normAutofit fontScale="92500" lnSpcReduction="10000"/>
          </a:bodyPr>
          <a:lstStyle/>
          <a:p>
            <a:pPr lvl="0" fontAlgn="base" hangingPunct="0"/>
            <a:r>
              <a:rPr lang="en-GB" sz="3200" dirty="0"/>
              <a:t>Critical exploration of the role of the Youth Worker as an educator who is interested in the learning and lives of young people. </a:t>
            </a:r>
          </a:p>
          <a:p>
            <a:pPr lvl="0" fontAlgn="base" hangingPunct="0"/>
            <a:r>
              <a:rPr lang="en-GB" sz="3200" dirty="0"/>
              <a:t>Critical exploration of the application of Youth Work as a particular form of work with young people.</a:t>
            </a:r>
          </a:p>
          <a:p>
            <a:pPr lvl="0" fontAlgn="base" hangingPunct="0"/>
            <a:r>
              <a:rPr lang="en-GB" sz="3200" dirty="0"/>
              <a:t>Exploration of the potential role of the Youth Worker in influencing the policy context, and the impact of political agendas on the role of the Youth Worker.   </a:t>
            </a:r>
          </a:p>
          <a:p>
            <a:pPr lvl="0" fontAlgn="base" hangingPunct="0"/>
            <a:r>
              <a:rPr lang="en-GB" sz="3200" dirty="0"/>
              <a:t>An exploration of the principles of advocacy and how to apply these to practice with young people. Identifying skills, knowledge and understanding of young people.</a:t>
            </a:r>
          </a:p>
          <a:p>
            <a:pPr marL="0" indent="0">
              <a:buNone/>
            </a:pPr>
            <a:endParaRPr lang="en-GB" dirty="0"/>
          </a:p>
        </p:txBody>
      </p:sp>
    </p:spTree>
    <p:extLst>
      <p:ext uri="{BB962C8B-B14F-4D97-AF65-F5344CB8AC3E}">
        <p14:creationId xmlns:p14="http://schemas.microsoft.com/office/powerpoint/2010/main" val="16417423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6833" y="1240076"/>
            <a:ext cx="2849785" cy="4584527"/>
          </a:xfrm>
        </p:spPr>
        <p:txBody>
          <a:bodyPr>
            <a:normAutofit/>
          </a:bodyPr>
          <a:lstStyle/>
          <a:p>
            <a:r>
              <a:rPr lang="en-GB" b="1" dirty="0"/>
              <a:t>INDICATIVE CONTENT</a:t>
            </a:r>
            <a:endParaRPr lang="en-GB" dirty="0"/>
          </a:p>
        </p:txBody>
      </p:sp>
      <p:sp>
        <p:nvSpPr>
          <p:cNvPr id="3" name="Content Placeholder 2"/>
          <p:cNvSpPr>
            <a:spLocks noGrp="1"/>
          </p:cNvSpPr>
          <p:nvPr>
            <p:ph idx="1"/>
          </p:nvPr>
        </p:nvSpPr>
        <p:spPr>
          <a:xfrm>
            <a:off x="3191985" y="484415"/>
            <a:ext cx="8591801" cy="5534918"/>
          </a:xfrm>
        </p:spPr>
        <p:txBody>
          <a:bodyPr anchor="t">
            <a:normAutofit lnSpcReduction="10000"/>
          </a:bodyPr>
          <a:lstStyle/>
          <a:p>
            <a:r>
              <a:rPr lang="en-GB" sz="3200" dirty="0"/>
              <a:t>An overview of the historical perspective from which individuals’ rights have arisen, including a study of the Universal Declaration of Human Rights and the United Nations Convention on the Rights of the Child. </a:t>
            </a:r>
          </a:p>
          <a:p>
            <a:r>
              <a:rPr lang="en-GB" sz="3200" dirty="0"/>
              <a:t>An exploration of the key components required when developing a project or programme of work with young people that reflects the purpose, principles and values of Youth Work. </a:t>
            </a:r>
          </a:p>
          <a:p>
            <a:r>
              <a:rPr lang="en-GB" sz="3200" dirty="0"/>
              <a:t>The role of Youth and Community Work and how it can prepare young people for life in the 21st Century. </a:t>
            </a:r>
          </a:p>
        </p:txBody>
      </p:sp>
    </p:spTree>
    <p:extLst>
      <p:ext uri="{BB962C8B-B14F-4D97-AF65-F5344CB8AC3E}">
        <p14:creationId xmlns:p14="http://schemas.microsoft.com/office/powerpoint/2010/main" val="14976852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23908-25AB-C8C9-BBAB-79E73D1CE35B}"/>
              </a:ext>
            </a:extLst>
          </p:cNvPr>
          <p:cNvSpPr>
            <a:spLocks noGrp="1"/>
          </p:cNvSpPr>
          <p:nvPr>
            <p:ph type="title"/>
          </p:nvPr>
        </p:nvSpPr>
        <p:spPr>
          <a:xfrm>
            <a:off x="403907" y="392687"/>
            <a:ext cx="10949893" cy="1432940"/>
          </a:xfrm>
        </p:spPr>
        <p:txBody>
          <a:bodyPr>
            <a:normAutofit fontScale="90000"/>
          </a:bodyPr>
          <a:lstStyle/>
          <a:p>
            <a:pPr marL="0" marR="0" lvl="0" indent="0" defTabSz="914400" rtl="0" eaLnBrk="1" fontAlgn="auto" latinLnBrk="0" hangingPunct="1">
              <a:lnSpc>
                <a:spcPct val="110000"/>
              </a:lnSpc>
              <a:spcBef>
                <a:spcPts val="1000"/>
              </a:spcBef>
              <a:spcAft>
                <a:spcPts val="0"/>
              </a:spcAft>
              <a:tabLst/>
              <a:defRPr/>
            </a:pPr>
            <a:r>
              <a:rPr kumimoji="0" lang="en-GB" sz="3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Helvetica" panose="020B0604020202020204" pitchFamily="34" charset="0"/>
              </a:rPr>
              <a:t>Coursework: 80%</a:t>
            </a:r>
            <a:br>
              <a:rPr kumimoji="0" lang="en-GB" sz="3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Helvetica" panose="020B0604020202020204" pitchFamily="34" charset="0"/>
              </a:rPr>
            </a:br>
            <a:r>
              <a:rPr kumimoji="0" lang="en-GB" sz="3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Helvetica" panose="020B0604020202020204" pitchFamily="34" charset="0"/>
              </a:rPr>
              <a:t> A Professional Journal (3500 words). Your Professional Journal has three elements as outlined below.  </a:t>
            </a:r>
            <a:br>
              <a:rPr kumimoji="0" lang="en-GB" sz="2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Helvetica" panose="020B0604020202020204" pitchFamily="34" charset="0"/>
              </a:rPr>
            </a:br>
            <a:endParaRPr lang="en-GB" dirty="0"/>
          </a:p>
        </p:txBody>
      </p:sp>
      <p:sp>
        <p:nvSpPr>
          <p:cNvPr id="3" name="Content Placeholder 2">
            <a:extLst>
              <a:ext uri="{FF2B5EF4-FFF2-40B4-BE49-F238E27FC236}">
                <a16:creationId xmlns:a16="http://schemas.microsoft.com/office/drawing/2014/main" id="{60E6F11F-4C80-8B54-50EC-69007FCE76D9}"/>
              </a:ext>
            </a:extLst>
          </p:cNvPr>
          <p:cNvSpPr>
            <a:spLocks noGrp="1"/>
          </p:cNvSpPr>
          <p:nvPr>
            <p:ph idx="1"/>
          </p:nvPr>
        </p:nvSpPr>
        <p:spPr>
          <a:xfrm>
            <a:off x="838200" y="2137340"/>
            <a:ext cx="10515600" cy="3329183"/>
          </a:xfrm>
        </p:spPr>
        <p:txBody>
          <a:bodyPr>
            <a:normAutofit lnSpcReduction="10000"/>
          </a:bodyPr>
          <a:lstStyle/>
          <a:p>
            <a:r>
              <a:rPr lang="en-GB" dirty="0"/>
              <a:t>A community profile based on the geographical location of your placement, informed by the voices of young people at your placement.  Your community profile should conclude with recommendations for practice to improve the community for young people and others (1500 words) </a:t>
            </a:r>
          </a:p>
          <a:p>
            <a:r>
              <a:rPr lang="en-GB" dirty="0"/>
              <a:t>An in-depth analysis of student-developed practice, linked to theory and policy, that reflects the module's themes.  This could include a series of sessions or workshops or a bigger piece of practice (1000 words) </a:t>
            </a:r>
          </a:p>
        </p:txBody>
      </p:sp>
    </p:spTree>
    <p:extLst>
      <p:ext uri="{BB962C8B-B14F-4D97-AF65-F5344CB8AC3E}">
        <p14:creationId xmlns:p14="http://schemas.microsoft.com/office/powerpoint/2010/main" val="19783457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968BF-0F06-5B39-E9D8-45451F304373}"/>
              </a:ext>
            </a:extLst>
          </p:cNvPr>
          <p:cNvSpPr>
            <a:spLocks noGrp="1"/>
          </p:cNvSpPr>
          <p:nvPr>
            <p:ph type="title"/>
          </p:nvPr>
        </p:nvSpPr>
        <p:spPr>
          <a:xfrm>
            <a:off x="328246" y="93786"/>
            <a:ext cx="11025554" cy="1596904"/>
          </a:xfrm>
        </p:spPr>
        <p:txBody>
          <a:bodyPr/>
          <a:lstStyle/>
          <a:p>
            <a:r>
              <a:rPr kumimoji="0" lang="en-GB" sz="2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Helvetica" panose="020B0604020202020204" pitchFamily="34" charset="0"/>
              </a:rPr>
              <a:t>Coursework: 80%</a:t>
            </a:r>
            <a:br>
              <a:rPr kumimoji="0" lang="en-GB" sz="2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Helvetica" panose="020B0604020202020204" pitchFamily="34" charset="0"/>
              </a:rPr>
            </a:br>
            <a:r>
              <a:rPr kumimoji="0" lang="en-GB" sz="2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Helvetica" panose="020B0604020202020204" pitchFamily="34" charset="0"/>
              </a:rPr>
              <a:t> A Professional Journal (3500 words). Your Professional Journal has three elements as outlined below.</a:t>
            </a:r>
            <a:endParaRPr lang="en-GB" dirty="0"/>
          </a:p>
        </p:txBody>
      </p:sp>
      <p:sp>
        <p:nvSpPr>
          <p:cNvPr id="3" name="Content Placeholder 2">
            <a:extLst>
              <a:ext uri="{FF2B5EF4-FFF2-40B4-BE49-F238E27FC236}">
                <a16:creationId xmlns:a16="http://schemas.microsoft.com/office/drawing/2014/main" id="{2B22292C-9D19-8B1D-ED81-3957EE17C2AA}"/>
              </a:ext>
            </a:extLst>
          </p:cNvPr>
          <p:cNvSpPr>
            <a:spLocks noGrp="1"/>
          </p:cNvSpPr>
          <p:nvPr>
            <p:ph idx="1"/>
          </p:nvPr>
        </p:nvSpPr>
        <p:spPr/>
        <p:txBody>
          <a:bodyPr/>
          <a:lstStyle/>
          <a:p>
            <a:r>
              <a:rPr lang="en-GB" dirty="0"/>
              <a:t>A summary of your own learning and development based on the successful completion of 400 hours on placement, identifying ways in which your learning can be applied to your future placement practice. Your summary should be linked to your professional development plan and underpinned with reference to examples from your practice and appropriate literature such as the Youth Work National Occupational Standards (1000 words)  </a:t>
            </a:r>
          </a:p>
        </p:txBody>
      </p:sp>
    </p:spTree>
    <p:extLst>
      <p:ext uri="{BB962C8B-B14F-4D97-AF65-F5344CB8AC3E}">
        <p14:creationId xmlns:p14="http://schemas.microsoft.com/office/powerpoint/2010/main" val="32606809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5687" y="1230086"/>
            <a:ext cx="3261810" cy="4594517"/>
          </a:xfrm>
        </p:spPr>
        <p:txBody>
          <a:bodyPr>
            <a:normAutofit/>
          </a:bodyPr>
          <a:lstStyle/>
          <a:p>
            <a:r>
              <a:rPr lang="en-GB" sz="2700" b="1" dirty="0">
                <a:latin typeface="Helvetica-Bold"/>
                <a:ea typeface="Calibri" panose="020F0502020204030204" pitchFamily="34" charset="0"/>
                <a:cs typeface="Helvetica-Bold"/>
              </a:rPr>
              <a:t>Level 5</a:t>
            </a:r>
            <a:br>
              <a:rPr lang="en-GB" sz="2700" b="1" dirty="0">
                <a:latin typeface="Helvetica-Bold"/>
                <a:ea typeface="Calibri" panose="020F0502020204030204" pitchFamily="34" charset="0"/>
                <a:cs typeface="Helvetica-Bold"/>
              </a:rPr>
            </a:br>
            <a:r>
              <a:rPr lang="en-GB" sz="2700" b="1" dirty="0">
                <a:latin typeface="Helvetica-Bold"/>
                <a:ea typeface="Calibri" panose="020F0502020204030204" pitchFamily="34" charset="0"/>
                <a:cs typeface="Helvetica-Bold"/>
              </a:rPr>
              <a:t>Assessment Component 1 – 80%</a:t>
            </a:r>
            <a:br>
              <a:rPr lang="en-GB" sz="2700" dirty="0">
                <a:solidFill>
                  <a:srgbClr val="FFFFFF"/>
                </a:solidFill>
                <a:latin typeface="Calibri" panose="020F0502020204030204" pitchFamily="34" charset="0"/>
                <a:ea typeface="Calibri" panose="020F0502020204030204" pitchFamily="34" charset="0"/>
              </a:rPr>
            </a:br>
            <a:endParaRPr lang="en-GB" sz="2700" dirty="0">
              <a:solidFill>
                <a:srgbClr val="FFFFFF"/>
              </a:solidFill>
            </a:endParaRPr>
          </a:p>
        </p:txBody>
      </p:sp>
      <p:sp>
        <p:nvSpPr>
          <p:cNvPr id="3" name="Content Placeholder 2"/>
          <p:cNvSpPr>
            <a:spLocks noGrp="1"/>
          </p:cNvSpPr>
          <p:nvPr>
            <p:ph idx="1"/>
          </p:nvPr>
        </p:nvSpPr>
        <p:spPr>
          <a:xfrm>
            <a:off x="3354670" y="239486"/>
            <a:ext cx="8450888" cy="5499356"/>
          </a:xfrm>
        </p:spPr>
        <p:txBody>
          <a:bodyPr anchor="t">
            <a:normAutofit fontScale="92500" lnSpcReduction="10000"/>
          </a:bodyPr>
          <a:lstStyle/>
          <a:p>
            <a:pPr marL="0" indent="0">
              <a:lnSpc>
                <a:spcPct val="110000"/>
              </a:lnSpc>
              <a:spcAft>
                <a:spcPts val="0"/>
              </a:spcAft>
              <a:buNone/>
            </a:pPr>
            <a:r>
              <a:rPr lang="en-GB" dirty="0">
                <a:latin typeface="Calibri" panose="020F0502020204030204" pitchFamily="34" charset="0"/>
                <a:ea typeface="Calibri" panose="020F0502020204030204" pitchFamily="34" charset="0"/>
                <a:cs typeface="Helvetica" panose="020B0604020202020204" pitchFamily="34" charset="0"/>
              </a:rPr>
              <a:t>Coursework: A Professional Journal (3500 words).  The Journal will Your Professional Journal has three elements as outlined below.  </a:t>
            </a:r>
          </a:p>
          <a:p>
            <a:pPr marL="0" indent="0">
              <a:lnSpc>
                <a:spcPct val="110000"/>
              </a:lnSpc>
              <a:spcAft>
                <a:spcPts val="0"/>
              </a:spcAft>
              <a:buNone/>
            </a:pPr>
            <a:endParaRPr lang="en-GB" dirty="0">
              <a:latin typeface="Calibri" panose="020F0502020204030204" pitchFamily="34" charset="0"/>
              <a:ea typeface="Calibri" panose="020F0502020204030204" pitchFamily="34" charset="0"/>
              <a:cs typeface="Helvetica" panose="020B0604020202020204" pitchFamily="34" charset="0"/>
            </a:endParaRPr>
          </a:p>
          <a:p>
            <a:pPr marL="0" indent="0">
              <a:lnSpc>
                <a:spcPct val="110000"/>
              </a:lnSpc>
              <a:spcAft>
                <a:spcPts val="0"/>
              </a:spcAft>
              <a:buNone/>
            </a:pPr>
            <a:r>
              <a:rPr lang="en-GB" dirty="0">
                <a:latin typeface="Calibri" panose="020F0502020204030204" pitchFamily="34" charset="0"/>
                <a:ea typeface="Calibri" panose="020F0502020204030204" pitchFamily="34" charset="0"/>
                <a:cs typeface="Helvetica" panose="020B0604020202020204" pitchFamily="34" charset="0"/>
              </a:rPr>
              <a:t>You are required, through your placement, to work in accordance with Youth Work’s values and principles as outlined in the Code of Occupational Ethics for the Youth Service in Wales (ETS Wales &amp; YMCA Wales Community College, 2012), the Code of Professional Conduct and Practice (EWC, 2024), the Youth Work National Occupational Standards (CLD Standards Council Scotland, 2019) and the Ethical Guidelines for Educational Research (BERA, 2024). </a:t>
            </a:r>
            <a:endParaRPr lang="en-GB" sz="1200" b="1" dirty="0"/>
          </a:p>
          <a:p>
            <a:pPr>
              <a:lnSpc>
                <a:spcPct val="110000"/>
              </a:lnSpc>
            </a:pPr>
            <a:endParaRPr lang="en-GB" sz="1100" dirty="0"/>
          </a:p>
        </p:txBody>
      </p:sp>
    </p:spTree>
    <p:extLst>
      <p:ext uri="{BB962C8B-B14F-4D97-AF65-F5344CB8AC3E}">
        <p14:creationId xmlns:p14="http://schemas.microsoft.com/office/powerpoint/2010/main" val="25258350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246" y="1240077"/>
            <a:ext cx="2698322" cy="3892906"/>
          </a:xfrm>
        </p:spPr>
        <p:txBody>
          <a:bodyPr>
            <a:normAutofit/>
          </a:bodyPr>
          <a:lstStyle/>
          <a:p>
            <a:r>
              <a:rPr lang="en-GB" sz="2700" b="1" dirty="0">
                <a:latin typeface="Helvetica-Bold"/>
                <a:ea typeface="Calibri" panose="020F0502020204030204" pitchFamily="34" charset="0"/>
                <a:cs typeface="Helvetica-Bold"/>
              </a:rPr>
              <a:t>Assessment Component 1 – 80%</a:t>
            </a:r>
            <a:br>
              <a:rPr lang="en-GB" sz="2700" dirty="0">
                <a:solidFill>
                  <a:srgbClr val="FFFFFF"/>
                </a:solidFill>
                <a:latin typeface="Calibri" panose="020F0502020204030204" pitchFamily="34" charset="0"/>
                <a:ea typeface="Calibri" panose="020F0502020204030204" pitchFamily="34" charset="0"/>
              </a:rPr>
            </a:br>
            <a:endParaRPr lang="en-GB" sz="2700" dirty="0">
              <a:solidFill>
                <a:srgbClr val="FFFFFF"/>
              </a:solidFill>
            </a:endParaRPr>
          </a:p>
        </p:txBody>
      </p:sp>
      <p:sp>
        <p:nvSpPr>
          <p:cNvPr id="3" name="Content Placeholder 2"/>
          <p:cNvSpPr>
            <a:spLocks noGrp="1"/>
          </p:cNvSpPr>
          <p:nvPr>
            <p:ph idx="1"/>
          </p:nvPr>
        </p:nvSpPr>
        <p:spPr>
          <a:xfrm>
            <a:off x="3853944" y="443552"/>
            <a:ext cx="7978665" cy="5059887"/>
          </a:xfrm>
        </p:spPr>
        <p:txBody>
          <a:bodyPr anchor="t">
            <a:normAutofit fontScale="92500" lnSpcReduction="10000"/>
          </a:bodyPr>
          <a:lstStyle/>
          <a:p>
            <a:pPr marL="0" indent="0">
              <a:lnSpc>
                <a:spcPct val="110000"/>
              </a:lnSpc>
              <a:spcAft>
                <a:spcPts val="0"/>
              </a:spcAft>
              <a:buNone/>
            </a:pPr>
            <a:r>
              <a:rPr lang="en-GB" sz="2400" dirty="0">
                <a:latin typeface="Calibri" panose="020F0502020204030204" pitchFamily="34" charset="0"/>
                <a:ea typeface="Calibri" panose="020F0502020204030204" pitchFamily="34" charset="0"/>
                <a:cs typeface="Helvetica" panose="020B0604020202020204" pitchFamily="34" charset="0"/>
              </a:rPr>
              <a:t>Coursework: A Professional Journal (3500 words).  The Journal will include the following:</a:t>
            </a:r>
            <a:endParaRPr lang="en-GB" sz="2400" dirty="0">
              <a:latin typeface="Calibri" panose="020F0502020204030204" pitchFamily="34" charset="0"/>
              <a:ea typeface="Calibri" panose="020F0502020204030204" pitchFamily="34" charset="0"/>
            </a:endParaRPr>
          </a:p>
          <a:p>
            <a:pPr fontAlgn="base" hangingPunct="0">
              <a:lnSpc>
                <a:spcPct val="110000"/>
              </a:lnSpc>
            </a:pPr>
            <a:r>
              <a:rPr lang="en-GB" sz="2400" dirty="0"/>
              <a:t>Detailed appendices to include 10 reflective journals, an original risk assessment of the work setting, and all relevant supporting evidence, for example minutes of meetings, session plans, posters created by students.</a:t>
            </a:r>
            <a:r>
              <a:rPr kumimoji="0" lang="en-US" sz="2400" i="0" u="none" strike="noStrike" kern="1200" cap="none" spc="0" normalizeH="0" baseline="0" noProof="0" dirty="0">
                <a:ln>
                  <a:noFill/>
                </a:ln>
                <a:effectLst/>
                <a:uLnTx/>
                <a:uFillTx/>
                <a:latin typeface="Gill Sans MT"/>
                <a:ea typeface="+mn-ea"/>
                <a:cs typeface="+mn-cs"/>
              </a:rPr>
              <a:t> </a:t>
            </a:r>
          </a:p>
          <a:p>
            <a:pPr fontAlgn="base" hangingPunct="0">
              <a:lnSpc>
                <a:spcPct val="110000"/>
              </a:lnSpc>
            </a:pPr>
            <a:r>
              <a:rPr kumimoji="0" lang="en-US" sz="2400" b="1" i="0" u="none" strike="noStrike" kern="1200" cap="none" spc="0" normalizeH="0" baseline="0" noProof="0" dirty="0">
                <a:ln>
                  <a:noFill/>
                </a:ln>
                <a:effectLst/>
                <a:uLnTx/>
                <a:uFillTx/>
                <a:latin typeface="Gill Sans MT"/>
                <a:ea typeface="+mn-ea"/>
                <a:cs typeface="+mn-cs"/>
              </a:rPr>
              <a:t>You will not be required to submit this section to Turnitin – however it is a requirement for the Supervisor to see your reflective recordings and the supervisor does provide a grade that reflects your writing, and your engagement in the process. You may also want to show any of the above examples to your LM – this could support/improve the grade from them.</a:t>
            </a:r>
          </a:p>
          <a:p>
            <a:pPr lvl="0" fontAlgn="base" hangingPunct="0">
              <a:lnSpc>
                <a:spcPct val="110000"/>
              </a:lnSpc>
            </a:pPr>
            <a:endParaRPr lang="en-GB" sz="1900" b="1" dirty="0"/>
          </a:p>
          <a:p>
            <a:pPr>
              <a:lnSpc>
                <a:spcPct val="110000"/>
              </a:lnSpc>
            </a:pPr>
            <a:endParaRPr lang="en-GB" sz="1900" dirty="0"/>
          </a:p>
        </p:txBody>
      </p:sp>
    </p:spTree>
    <p:extLst>
      <p:ext uri="{BB962C8B-B14F-4D97-AF65-F5344CB8AC3E}">
        <p14:creationId xmlns:p14="http://schemas.microsoft.com/office/powerpoint/2010/main" val="1911697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141" y="589032"/>
            <a:ext cx="3312358" cy="3500524"/>
          </a:xfrm>
        </p:spPr>
        <p:txBody>
          <a:bodyPr>
            <a:normAutofit/>
          </a:bodyPr>
          <a:lstStyle/>
          <a:p>
            <a:r>
              <a:rPr lang="en-GB" sz="2800" b="1" dirty="0"/>
              <a:t>Assessment Components 2 and 3</a:t>
            </a:r>
            <a:endParaRPr lang="en-GB" sz="2800" dirty="0"/>
          </a:p>
        </p:txBody>
      </p:sp>
      <p:sp>
        <p:nvSpPr>
          <p:cNvPr id="3" name="Content Placeholder 2"/>
          <p:cNvSpPr>
            <a:spLocks noGrp="1"/>
          </p:cNvSpPr>
          <p:nvPr>
            <p:ph idx="1"/>
          </p:nvPr>
        </p:nvSpPr>
        <p:spPr>
          <a:xfrm>
            <a:off x="3657601" y="525439"/>
            <a:ext cx="8235209" cy="5314379"/>
          </a:xfrm>
        </p:spPr>
        <p:txBody>
          <a:bodyPr anchor="t">
            <a:normAutofit/>
          </a:bodyPr>
          <a:lstStyle/>
          <a:p>
            <a:r>
              <a:rPr lang="en-GB" b="1" dirty="0"/>
              <a:t>Assessment Component 2 – 10% </a:t>
            </a:r>
          </a:p>
          <a:p>
            <a:pPr lvl="1"/>
            <a:r>
              <a:rPr lang="en-GB" sz="2800" dirty="0"/>
              <a:t>A Learning Mentor Report making clear reference to examples from the student’s practice and conduct while on placement.  The report will include the requirement for the Learning Mentor to observe and comment upon a specific piece of the student’s practice.</a:t>
            </a:r>
          </a:p>
          <a:p>
            <a:r>
              <a:rPr lang="en-GB" b="1" dirty="0"/>
              <a:t>Assessment Component 3 – 10%</a:t>
            </a:r>
          </a:p>
          <a:p>
            <a:pPr lvl="1"/>
            <a:r>
              <a:rPr lang="en-GB" sz="3200" dirty="0"/>
              <a:t>A report from the Fieldwork Supervisor reflecting on the student’s engagement with group supervision and reflective practice.</a:t>
            </a:r>
          </a:p>
        </p:txBody>
      </p:sp>
    </p:spTree>
    <p:extLst>
      <p:ext uri="{BB962C8B-B14F-4D97-AF65-F5344CB8AC3E}">
        <p14:creationId xmlns:p14="http://schemas.microsoft.com/office/powerpoint/2010/main" val="22265200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F582E-D605-33BD-D2AF-C7B4C9D1686C}"/>
              </a:ext>
            </a:extLst>
          </p:cNvPr>
          <p:cNvSpPr>
            <a:spLocks noGrp="1"/>
          </p:cNvSpPr>
          <p:nvPr>
            <p:ph type="title"/>
          </p:nvPr>
        </p:nvSpPr>
        <p:spPr>
          <a:xfrm>
            <a:off x="0" y="103240"/>
            <a:ext cx="11353800" cy="1246237"/>
          </a:xfrm>
        </p:spPr>
        <p:txBody>
          <a:bodyPr anchor="ctr">
            <a:normAutofit/>
          </a:bodyPr>
          <a:lstStyle/>
          <a:p>
            <a:r>
              <a:rPr lang="en-GB" sz="4100" dirty="0"/>
              <a:t>Submission Deadlines for Individual Components</a:t>
            </a:r>
            <a:br>
              <a:rPr lang="en-GB" sz="4100" dirty="0"/>
            </a:br>
            <a:endParaRPr lang="en-GB" sz="4100" dirty="0"/>
          </a:p>
        </p:txBody>
      </p:sp>
      <p:sp>
        <p:nvSpPr>
          <p:cNvPr id="3" name="Content Placeholder 2">
            <a:extLst>
              <a:ext uri="{FF2B5EF4-FFF2-40B4-BE49-F238E27FC236}">
                <a16:creationId xmlns:a16="http://schemas.microsoft.com/office/drawing/2014/main" id="{02A2C902-DB8B-EDCE-7DC4-317DED080ECA}"/>
              </a:ext>
            </a:extLst>
          </p:cNvPr>
          <p:cNvSpPr>
            <a:spLocks noGrp="1"/>
          </p:cNvSpPr>
          <p:nvPr>
            <p:ph sz="half" idx="1"/>
          </p:nvPr>
        </p:nvSpPr>
        <p:spPr>
          <a:xfrm>
            <a:off x="346587" y="914400"/>
            <a:ext cx="6489290" cy="4999703"/>
          </a:xfrm>
        </p:spPr>
        <p:txBody>
          <a:bodyPr>
            <a:noAutofit/>
          </a:bodyPr>
          <a:lstStyle/>
          <a:p>
            <a:r>
              <a:rPr lang="en-GB" sz="3200" dirty="0"/>
              <a:t>Completed Final Portfolio 3rd April 2025</a:t>
            </a:r>
          </a:p>
          <a:p>
            <a:pPr marL="0" indent="0">
              <a:buNone/>
            </a:pPr>
            <a:endParaRPr lang="en-GB" sz="3200" dirty="0"/>
          </a:p>
          <a:p>
            <a:pPr marL="0" indent="0">
              <a:buNone/>
            </a:pPr>
            <a:r>
              <a:rPr lang="en-GB" sz="3200" dirty="0"/>
              <a:t>Staggered Deadlines this year.</a:t>
            </a:r>
          </a:p>
          <a:p>
            <a:pPr marL="457200" lvl="1" indent="0">
              <a:buNone/>
            </a:pPr>
            <a:endParaRPr lang="en-GB" sz="3200" b="1" dirty="0"/>
          </a:p>
          <a:p>
            <a:pPr lvl="1"/>
            <a:r>
              <a:rPr lang="en-GB" sz="3200" dirty="0"/>
              <a:t>Community Profile – </a:t>
            </a:r>
            <a:r>
              <a:rPr lang="en-GB" sz="3200" b="1" dirty="0"/>
              <a:t>18/01/26</a:t>
            </a:r>
          </a:p>
          <a:p>
            <a:pPr lvl="1"/>
            <a:r>
              <a:rPr lang="en-GB" sz="3200" dirty="0"/>
              <a:t>In Depth Analysis – </a:t>
            </a:r>
            <a:r>
              <a:rPr lang="en-GB" sz="3200" b="1" dirty="0"/>
              <a:t>14/3/26</a:t>
            </a:r>
          </a:p>
          <a:p>
            <a:pPr lvl="1"/>
            <a:r>
              <a:rPr lang="en-GB" sz="3200" dirty="0"/>
              <a:t>A Summary of Learning – </a:t>
            </a:r>
            <a:r>
              <a:rPr lang="en-GB" sz="3200" b="1" dirty="0"/>
              <a:t>2/04/26</a:t>
            </a:r>
          </a:p>
          <a:p>
            <a:pPr lvl="1"/>
            <a:r>
              <a:rPr lang="en-GB" sz="3200" dirty="0"/>
              <a:t>All reports – </a:t>
            </a:r>
            <a:r>
              <a:rPr lang="en-GB" sz="3200" b="1" dirty="0"/>
              <a:t>2/04/26</a:t>
            </a:r>
          </a:p>
        </p:txBody>
      </p:sp>
      <p:pic>
        <p:nvPicPr>
          <p:cNvPr id="4" name="Picture 3">
            <a:extLst>
              <a:ext uri="{FF2B5EF4-FFF2-40B4-BE49-F238E27FC236}">
                <a16:creationId xmlns:a16="http://schemas.microsoft.com/office/drawing/2014/main" id="{81D7382A-FE9F-F5B8-A91E-0837D44BAA64}"/>
              </a:ext>
            </a:extLst>
          </p:cNvPr>
          <p:cNvPicPr>
            <a:picLocks noChangeAspect="1"/>
          </p:cNvPicPr>
          <p:nvPr/>
        </p:nvPicPr>
        <p:blipFill>
          <a:blip r:embed="rId2"/>
          <a:stretch>
            <a:fillRect/>
          </a:stretch>
        </p:blipFill>
        <p:spPr>
          <a:xfrm>
            <a:off x="7307826" y="1882107"/>
            <a:ext cx="4045974" cy="2900887"/>
          </a:xfrm>
          <a:prstGeom prst="rect">
            <a:avLst/>
          </a:prstGeom>
          <a:noFill/>
        </p:spPr>
      </p:pic>
    </p:spTree>
    <p:extLst>
      <p:ext uri="{BB962C8B-B14F-4D97-AF65-F5344CB8AC3E}">
        <p14:creationId xmlns:p14="http://schemas.microsoft.com/office/powerpoint/2010/main" val="3116228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0" rtlCol="0" anchor="ctr">
            <a:normAutofit/>
          </a:bodyPr>
          <a:lstStyle/>
          <a:p>
            <a:r>
              <a:rPr lang="en-US"/>
              <a:t>Final Submission Deadline</a:t>
            </a:r>
            <a:br>
              <a:rPr lang="en-US"/>
            </a:br>
            <a:endParaRPr lang="en-US"/>
          </a:p>
        </p:txBody>
      </p:sp>
      <p:sp>
        <p:nvSpPr>
          <p:cNvPr id="3" name="Content Placeholder 2"/>
          <p:cNvSpPr>
            <a:spLocks noGrp="1"/>
          </p:cNvSpPr>
          <p:nvPr>
            <p:ph sz="half" idx="1"/>
          </p:nvPr>
        </p:nvSpPr>
        <p:spPr>
          <a:xfrm>
            <a:off x="4748982" y="1327355"/>
            <a:ext cx="7197212" cy="4630993"/>
          </a:xfrm>
        </p:spPr>
        <p:txBody>
          <a:bodyPr vert="horz" lIns="91440" tIns="91440" rIns="91440" bIns="91440" rtlCol="0">
            <a:normAutofit fontScale="92500" lnSpcReduction="10000"/>
          </a:bodyPr>
          <a:lstStyle/>
          <a:p>
            <a:pPr marL="0" indent="0">
              <a:buNone/>
            </a:pPr>
            <a:r>
              <a:rPr lang="en-US" sz="3600" cap="all" dirty="0"/>
              <a:t>Thursday 2nd of April 2026 by 3pm.</a:t>
            </a:r>
          </a:p>
          <a:p>
            <a:pPr marL="0" indent="0">
              <a:buNone/>
            </a:pPr>
            <a:endParaRPr lang="en-US" sz="3600" cap="all" dirty="0"/>
          </a:p>
          <a:p>
            <a:pPr marL="0" indent="0">
              <a:buNone/>
            </a:pPr>
            <a:r>
              <a:rPr lang="en-US" sz="3600" cap="all" dirty="0"/>
              <a:t>This includes all completed reports.</a:t>
            </a:r>
          </a:p>
          <a:p>
            <a:pPr marL="0" indent="0">
              <a:buNone/>
            </a:pPr>
            <a:endParaRPr lang="en-US" sz="3600" cap="all" dirty="0"/>
          </a:p>
          <a:p>
            <a:pPr marL="0" indent="0">
              <a:buNone/>
            </a:pPr>
            <a:endParaRPr lang="en-US" sz="3600" cap="all" dirty="0"/>
          </a:p>
          <a:p>
            <a:pPr marL="0" indent="0">
              <a:buNone/>
            </a:pPr>
            <a:endParaRPr lang="en-US" sz="1600" cap="all" dirty="0"/>
          </a:p>
          <a:p>
            <a:pPr marL="0" indent="0">
              <a:buNone/>
            </a:pPr>
            <a:r>
              <a:rPr lang="en-US" sz="1600" cap="all" dirty="0"/>
              <a:t>Ensure that the reports have a mark out of a 100% not a grade for example an ‘a’ or ‘b’ or ‘c’. It must be a physical mark out of a 100% for example ‘65%’ or ‘49%’ or ‘73%’. It is your responsibility to ensure the reports are correct and competed before submitting to TURNItin.</a:t>
            </a:r>
          </a:p>
        </p:txBody>
      </p:sp>
      <p:pic>
        <p:nvPicPr>
          <p:cNvPr id="5" name="Picture 4" descr="Calendar">
            <a:extLst>
              <a:ext uri="{FF2B5EF4-FFF2-40B4-BE49-F238E27FC236}">
                <a16:creationId xmlns:a16="http://schemas.microsoft.com/office/drawing/2014/main" id="{BE023106-BC41-1055-510F-258BE3348DFC}"/>
              </a:ext>
            </a:extLst>
          </p:cNvPr>
          <p:cNvPicPr>
            <a:picLocks noChangeAspect="1"/>
          </p:cNvPicPr>
          <p:nvPr/>
        </p:nvPicPr>
        <p:blipFill rotWithShape="1">
          <a:blip r:embed="rId2"/>
          <a:srcRect l="11897" r="8616" b="-1"/>
          <a:stretch/>
        </p:blipFill>
        <p:spPr>
          <a:xfrm>
            <a:off x="463904" y="2140545"/>
            <a:ext cx="3786790" cy="3180022"/>
          </a:xfrm>
          <a:prstGeom prst="rect">
            <a:avLst/>
          </a:prstGeom>
          <a:noFill/>
        </p:spPr>
      </p:pic>
    </p:spTree>
    <p:extLst>
      <p:ext uri="{BB962C8B-B14F-4D97-AF65-F5344CB8AC3E}">
        <p14:creationId xmlns:p14="http://schemas.microsoft.com/office/powerpoint/2010/main" val="21697305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Multi-coloured paper clippings">
            <a:extLst>
              <a:ext uri="{FF2B5EF4-FFF2-40B4-BE49-F238E27FC236}">
                <a16:creationId xmlns:a16="http://schemas.microsoft.com/office/drawing/2014/main" id="{F4105BFF-FB82-FF99-BFFA-CE38932D6AEF}"/>
              </a:ext>
            </a:extLst>
          </p:cNvPr>
          <p:cNvPicPr>
            <a:picLocks noChangeAspect="1"/>
          </p:cNvPicPr>
          <p:nvPr/>
        </p:nvPicPr>
        <p:blipFill rotWithShape="1">
          <a:blip r:embed="rId2"/>
          <a:srcRect t="43749" r="-1" b="-1"/>
          <a:stretch/>
        </p:blipFill>
        <p:spPr>
          <a:xfrm>
            <a:off x="2" y="10"/>
            <a:ext cx="12191695" cy="6857990"/>
          </a:xfrm>
          <a:prstGeom prst="rect">
            <a:avLst/>
          </a:prstGeom>
        </p:spPr>
      </p:pic>
      <p:sp>
        <p:nvSpPr>
          <p:cNvPr id="2" name="Title 1">
            <a:extLst>
              <a:ext uri="{FF2B5EF4-FFF2-40B4-BE49-F238E27FC236}">
                <a16:creationId xmlns:a16="http://schemas.microsoft.com/office/drawing/2014/main" id="{D08E519C-4F7A-1D53-F7FC-0EEFD7FAFAEB}"/>
              </a:ext>
            </a:extLst>
          </p:cNvPr>
          <p:cNvSpPr>
            <a:spLocks noGrp="1"/>
          </p:cNvSpPr>
          <p:nvPr>
            <p:ph type="title"/>
          </p:nvPr>
        </p:nvSpPr>
        <p:spPr>
          <a:xfrm>
            <a:off x="4065511" y="3236470"/>
            <a:ext cx="6832500" cy="1252601"/>
          </a:xfrm>
        </p:spPr>
        <p:txBody>
          <a:bodyPr vert="horz" lIns="91440" tIns="45720" rIns="91440" bIns="0" rtlCol="0" anchor="b">
            <a:normAutofit/>
          </a:bodyPr>
          <a:lstStyle/>
          <a:p>
            <a:r>
              <a:rPr lang="en-US" sz="4400">
                <a:solidFill>
                  <a:srgbClr val="FFFFFE"/>
                </a:solidFill>
              </a:rPr>
              <a:t>Comfort Break</a:t>
            </a:r>
          </a:p>
        </p:txBody>
      </p:sp>
    </p:spTree>
    <p:extLst>
      <p:ext uri="{BB962C8B-B14F-4D97-AF65-F5344CB8AC3E}">
        <p14:creationId xmlns:p14="http://schemas.microsoft.com/office/powerpoint/2010/main" val="41410325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F7B9B-B29C-E117-6EA2-490AC97CDF14}"/>
              </a:ext>
            </a:extLst>
          </p:cNvPr>
          <p:cNvSpPr>
            <a:spLocks noGrp="1"/>
          </p:cNvSpPr>
          <p:nvPr>
            <p:ph type="title"/>
          </p:nvPr>
        </p:nvSpPr>
        <p:spPr>
          <a:xfrm>
            <a:off x="263661" y="1"/>
            <a:ext cx="11090139" cy="1514650"/>
          </a:xfrm>
        </p:spPr>
        <p:txBody>
          <a:bodyPr>
            <a:normAutofit/>
          </a:bodyPr>
          <a:lstStyle/>
          <a:p>
            <a:r>
              <a:rPr lang="en-GB" sz="3600" dirty="0"/>
              <a:t>30mins Task</a:t>
            </a:r>
            <a:br>
              <a:rPr lang="en-GB" dirty="0"/>
            </a:br>
            <a:r>
              <a:rPr lang="en-GB" dirty="0"/>
              <a:t>In Small Groups</a:t>
            </a:r>
          </a:p>
        </p:txBody>
      </p:sp>
      <p:sp>
        <p:nvSpPr>
          <p:cNvPr id="3" name="Content Placeholder 2">
            <a:extLst>
              <a:ext uri="{FF2B5EF4-FFF2-40B4-BE49-F238E27FC236}">
                <a16:creationId xmlns:a16="http://schemas.microsoft.com/office/drawing/2014/main" id="{808978D9-58A7-ADB2-0C0B-4B2687646B61}"/>
              </a:ext>
            </a:extLst>
          </p:cNvPr>
          <p:cNvSpPr>
            <a:spLocks noGrp="1"/>
          </p:cNvSpPr>
          <p:nvPr>
            <p:ph idx="1"/>
          </p:nvPr>
        </p:nvSpPr>
        <p:spPr>
          <a:xfrm>
            <a:off x="387077" y="1761482"/>
            <a:ext cx="11511343" cy="4089556"/>
          </a:xfrm>
        </p:spPr>
        <p:txBody>
          <a:bodyPr>
            <a:normAutofit fontScale="92500" lnSpcReduction="20000"/>
          </a:bodyPr>
          <a:lstStyle/>
          <a:p>
            <a:r>
              <a:rPr lang="en-GB" i="1" dirty="0"/>
              <a:t>Significantly Important Activity</a:t>
            </a:r>
          </a:p>
          <a:p>
            <a:pPr marL="0" indent="0">
              <a:buNone/>
            </a:pPr>
            <a:endParaRPr lang="en-GB" i="1" dirty="0"/>
          </a:p>
          <a:p>
            <a:r>
              <a:rPr lang="en-GB" dirty="0"/>
              <a:t>In pairs/small groups consider the following learning outcomes and explore ways in which you can demonstrate these in the writing of your Professional Journal. Be mindful of the assessment components when engaging in this task.</a:t>
            </a:r>
          </a:p>
          <a:p>
            <a:endParaRPr lang="en-GB" dirty="0"/>
          </a:p>
          <a:p>
            <a:r>
              <a:rPr lang="en-GB" dirty="0"/>
              <a:t>Make notes to feedback to the group, you can use the headings below or the headings in the next slides to help you:</a:t>
            </a:r>
          </a:p>
          <a:p>
            <a:endParaRPr lang="en-GB" dirty="0"/>
          </a:p>
          <a:p>
            <a:pPr lvl="1"/>
            <a:r>
              <a:rPr lang="en-GB" dirty="0"/>
              <a:t>The importance of demonstrating this learning outcome</a:t>
            </a:r>
          </a:p>
          <a:p>
            <a:pPr lvl="1"/>
            <a:r>
              <a:rPr lang="en-GB" dirty="0"/>
              <a:t>Examples of how I will do this</a:t>
            </a:r>
          </a:p>
          <a:p>
            <a:pPr marL="0" indent="0">
              <a:buNone/>
            </a:pPr>
            <a:endParaRPr lang="en-GB" dirty="0"/>
          </a:p>
        </p:txBody>
      </p:sp>
    </p:spTree>
    <p:extLst>
      <p:ext uri="{BB962C8B-B14F-4D97-AF65-F5344CB8AC3E}">
        <p14:creationId xmlns:p14="http://schemas.microsoft.com/office/powerpoint/2010/main" val="36366400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74755-2F4B-6B6C-AC47-9C9ACD4D8766}"/>
              </a:ext>
            </a:extLst>
          </p:cNvPr>
          <p:cNvSpPr>
            <a:spLocks noGrp="1"/>
          </p:cNvSpPr>
          <p:nvPr>
            <p:ph type="title"/>
          </p:nvPr>
        </p:nvSpPr>
        <p:spPr/>
        <p:txBody>
          <a:bodyPr/>
          <a:lstStyle/>
          <a:p>
            <a:r>
              <a:rPr lang="en-GB" dirty="0"/>
              <a:t>Learning Outcome 1</a:t>
            </a:r>
          </a:p>
        </p:txBody>
      </p:sp>
      <p:sp>
        <p:nvSpPr>
          <p:cNvPr id="3" name="Content Placeholder 2">
            <a:extLst>
              <a:ext uri="{FF2B5EF4-FFF2-40B4-BE49-F238E27FC236}">
                <a16:creationId xmlns:a16="http://schemas.microsoft.com/office/drawing/2014/main" id="{30AAD281-B419-ACBD-D53C-366E5E6866CB}"/>
              </a:ext>
            </a:extLst>
          </p:cNvPr>
          <p:cNvSpPr>
            <a:spLocks noGrp="1"/>
          </p:cNvSpPr>
          <p:nvPr>
            <p:ph idx="1"/>
          </p:nvPr>
        </p:nvSpPr>
        <p:spPr/>
        <p:txBody>
          <a:bodyPr>
            <a:normAutofit fontScale="92500" lnSpcReduction="10000"/>
          </a:bodyPr>
          <a:lstStyle/>
          <a:p>
            <a:r>
              <a:rPr lang="en-GB" dirty="0"/>
              <a:t>Demonstrate the successful completion of 400 hours on placement in accordance with the principles and values of Youth Work and engaging proactively in supervision.</a:t>
            </a:r>
          </a:p>
          <a:p>
            <a:pPr marL="0" indent="0">
              <a:buNone/>
            </a:pPr>
            <a:endParaRPr lang="en-GB" dirty="0"/>
          </a:p>
          <a:p>
            <a:pPr lvl="1"/>
            <a:r>
              <a:rPr lang="en-GB" dirty="0"/>
              <a:t>What is meant by this learning outcome?</a:t>
            </a:r>
          </a:p>
          <a:p>
            <a:pPr lvl="1"/>
            <a:r>
              <a:rPr lang="en-GB" dirty="0"/>
              <a:t>How will you achieve this?</a:t>
            </a:r>
          </a:p>
          <a:p>
            <a:pPr lvl="1"/>
            <a:r>
              <a:rPr lang="en-GB" dirty="0"/>
              <a:t>How will you demonstrate this in the writing of your portfolio?</a:t>
            </a:r>
          </a:p>
          <a:p>
            <a:pPr lvl="1"/>
            <a:r>
              <a:rPr lang="en-GB" dirty="0"/>
              <a:t>Provide examples.</a:t>
            </a:r>
          </a:p>
          <a:p>
            <a:endParaRPr lang="en-GB" dirty="0"/>
          </a:p>
          <a:p>
            <a:pPr lvl="1"/>
            <a:r>
              <a:rPr lang="en-GB" dirty="0"/>
              <a:t>Discussion and note taking.</a:t>
            </a:r>
          </a:p>
          <a:p>
            <a:endParaRPr lang="en-GB" dirty="0"/>
          </a:p>
          <a:p>
            <a:endParaRPr lang="en-GB" dirty="0"/>
          </a:p>
        </p:txBody>
      </p:sp>
    </p:spTree>
    <p:extLst>
      <p:ext uri="{BB962C8B-B14F-4D97-AF65-F5344CB8AC3E}">
        <p14:creationId xmlns:p14="http://schemas.microsoft.com/office/powerpoint/2010/main" val="40058304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E5E70-52F3-4FE2-14BD-8C83E586FB44}"/>
              </a:ext>
            </a:extLst>
          </p:cNvPr>
          <p:cNvSpPr>
            <a:spLocks noGrp="1"/>
          </p:cNvSpPr>
          <p:nvPr>
            <p:ph type="title"/>
          </p:nvPr>
        </p:nvSpPr>
        <p:spPr/>
        <p:txBody>
          <a:bodyPr/>
          <a:lstStyle/>
          <a:p>
            <a:r>
              <a:rPr lang="en-GB" dirty="0"/>
              <a:t>Learning Outcome 2</a:t>
            </a:r>
          </a:p>
        </p:txBody>
      </p:sp>
      <p:sp>
        <p:nvSpPr>
          <p:cNvPr id="3" name="Content Placeholder 2">
            <a:extLst>
              <a:ext uri="{FF2B5EF4-FFF2-40B4-BE49-F238E27FC236}">
                <a16:creationId xmlns:a16="http://schemas.microsoft.com/office/drawing/2014/main" id="{E37D4F0E-59A5-F659-9AE5-C9BF541948D7}"/>
              </a:ext>
            </a:extLst>
          </p:cNvPr>
          <p:cNvSpPr>
            <a:spLocks noGrp="1"/>
          </p:cNvSpPr>
          <p:nvPr>
            <p:ph idx="1"/>
          </p:nvPr>
        </p:nvSpPr>
        <p:spPr/>
        <p:txBody>
          <a:bodyPr>
            <a:normAutofit fontScale="92500" lnSpcReduction="10000"/>
          </a:bodyPr>
          <a:lstStyle/>
          <a:p>
            <a:r>
              <a:rPr lang="en-GB" dirty="0"/>
              <a:t>Demonstrate a critical understanding of the significance of Children’s Rights in relation to youth and community work, and in ensuring the participation and empowerment of young people through Youth Work. </a:t>
            </a:r>
          </a:p>
          <a:p>
            <a:pPr marL="0" indent="0">
              <a:buNone/>
            </a:pPr>
            <a:endParaRPr lang="en-GB" dirty="0"/>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What is meant by this learning outcome?</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How will you achieve this?</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How will you demonstrate this in the writing of your portfolio?</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Provide examples.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Discussion and note taking.</a:t>
            </a:r>
          </a:p>
          <a:p>
            <a:endParaRPr lang="en-GB" dirty="0"/>
          </a:p>
        </p:txBody>
      </p:sp>
    </p:spTree>
    <p:extLst>
      <p:ext uri="{BB962C8B-B14F-4D97-AF65-F5344CB8AC3E}">
        <p14:creationId xmlns:p14="http://schemas.microsoft.com/office/powerpoint/2010/main" val="28524801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CDF60-EABD-95EB-10E0-CED131C86494}"/>
              </a:ext>
            </a:extLst>
          </p:cNvPr>
          <p:cNvSpPr>
            <a:spLocks noGrp="1"/>
          </p:cNvSpPr>
          <p:nvPr>
            <p:ph type="title"/>
          </p:nvPr>
        </p:nvSpPr>
        <p:spPr/>
        <p:txBody>
          <a:bodyPr/>
          <a:lstStyle/>
          <a:p>
            <a:r>
              <a:rPr lang="en-GB" dirty="0"/>
              <a:t>Learning Outcome 3</a:t>
            </a:r>
          </a:p>
        </p:txBody>
      </p:sp>
      <p:sp>
        <p:nvSpPr>
          <p:cNvPr id="3" name="Content Placeholder 2">
            <a:extLst>
              <a:ext uri="{FF2B5EF4-FFF2-40B4-BE49-F238E27FC236}">
                <a16:creationId xmlns:a16="http://schemas.microsoft.com/office/drawing/2014/main" id="{5A2E803D-DFB7-6557-35E8-616C65BF141C}"/>
              </a:ext>
            </a:extLst>
          </p:cNvPr>
          <p:cNvSpPr>
            <a:spLocks noGrp="1"/>
          </p:cNvSpPr>
          <p:nvPr>
            <p:ph idx="1"/>
          </p:nvPr>
        </p:nvSpPr>
        <p:spPr>
          <a:xfrm>
            <a:off x="838200" y="1458552"/>
            <a:ext cx="10515600" cy="4336388"/>
          </a:xfrm>
        </p:spPr>
        <p:txBody>
          <a:bodyPr>
            <a:normAutofit lnSpcReduction="10000"/>
          </a:bodyPr>
          <a:lstStyle/>
          <a:p>
            <a:r>
              <a:rPr lang="en-GB" dirty="0"/>
              <a:t>Identify the development needs of young people and communities, and through Youth Work practice provide responses to these needs, taking responsibility for planning and developing programmes of work with young people.</a:t>
            </a:r>
          </a:p>
          <a:p>
            <a:pPr marL="0" indent="0">
              <a:buNone/>
            </a:pPr>
            <a:endParaRPr lang="en-GB" dirty="0"/>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What is meant by this learning outcome?</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How will you achieve this?</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How will you demonstrate this in the writing of your portfolio?</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Provide examples.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Discussion and note taking.</a:t>
            </a:r>
          </a:p>
          <a:p>
            <a:endParaRPr lang="en-GB" dirty="0"/>
          </a:p>
        </p:txBody>
      </p:sp>
    </p:spTree>
    <p:extLst>
      <p:ext uri="{BB962C8B-B14F-4D97-AF65-F5344CB8AC3E}">
        <p14:creationId xmlns:p14="http://schemas.microsoft.com/office/powerpoint/2010/main" val="17822323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85953-B6A6-7B42-BE92-9FA874E8B3B5}"/>
              </a:ext>
            </a:extLst>
          </p:cNvPr>
          <p:cNvSpPr>
            <a:spLocks noGrp="1"/>
          </p:cNvSpPr>
          <p:nvPr>
            <p:ph type="title"/>
          </p:nvPr>
        </p:nvSpPr>
        <p:spPr/>
        <p:txBody>
          <a:bodyPr/>
          <a:lstStyle/>
          <a:p>
            <a:r>
              <a:rPr lang="en-GB" dirty="0"/>
              <a:t>Learning Outcome 4</a:t>
            </a:r>
          </a:p>
        </p:txBody>
      </p:sp>
      <p:sp>
        <p:nvSpPr>
          <p:cNvPr id="3" name="Content Placeholder 2">
            <a:extLst>
              <a:ext uri="{FF2B5EF4-FFF2-40B4-BE49-F238E27FC236}">
                <a16:creationId xmlns:a16="http://schemas.microsoft.com/office/drawing/2014/main" id="{37EED88B-A9BA-AF20-F620-27F43F8B1536}"/>
              </a:ext>
            </a:extLst>
          </p:cNvPr>
          <p:cNvSpPr>
            <a:spLocks noGrp="1"/>
          </p:cNvSpPr>
          <p:nvPr>
            <p:ph idx="1"/>
          </p:nvPr>
        </p:nvSpPr>
        <p:spPr>
          <a:xfrm>
            <a:off x="838200" y="1537090"/>
            <a:ext cx="10515600" cy="4364436"/>
          </a:xfrm>
        </p:spPr>
        <p:txBody>
          <a:bodyPr>
            <a:normAutofit lnSpcReduction="10000"/>
          </a:bodyPr>
          <a:lstStyle/>
          <a:p>
            <a:r>
              <a:rPr lang="en-GB" dirty="0"/>
              <a:t>Use relevant research and developments in Youth Work and related areas to analyse and inform actions, such as community profiling, and how this can be used as a tool to advocate on behalf of the needs of both young people and the community.</a:t>
            </a:r>
          </a:p>
          <a:p>
            <a:pPr marL="0" indent="0">
              <a:buNone/>
            </a:pPr>
            <a:endParaRPr lang="en-GB" dirty="0"/>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What is meant by this learning outcome?</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How will you achieve this?</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How will you demonstrate this in the writing of your portfolio?</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Provide examples.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Discussion and note taking.</a:t>
            </a:r>
          </a:p>
          <a:p>
            <a:endParaRPr lang="en-GB" dirty="0"/>
          </a:p>
        </p:txBody>
      </p:sp>
    </p:spTree>
    <p:extLst>
      <p:ext uri="{BB962C8B-B14F-4D97-AF65-F5344CB8AC3E}">
        <p14:creationId xmlns:p14="http://schemas.microsoft.com/office/powerpoint/2010/main" val="37714624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EF0DF-6E32-3812-EFF0-30B20BB14CFA}"/>
              </a:ext>
            </a:extLst>
          </p:cNvPr>
          <p:cNvSpPr>
            <a:spLocks noGrp="1"/>
          </p:cNvSpPr>
          <p:nvPr>
            <p:ph type="title"/>
          </p:nvPr>
        </p:nvSpPr>
        <p:spPr/>
        <p:txBody>
          <a:bodyPr/>
          <a:lstStyle/>
          <a:p>
            <a:r>
              <a:rPr lang="en-GB" dirty="0"/>
              <a:t>Learning Outcome 5</a:t>
            </a:r>
          </a:p>
        </p:txBody>
      </p:sp>
      <p:sp>
        <p:nvSpPr>
          <p:cNvPr id="3" name="Content Placeholder 2">
            <a:extLst>
              <a:ext uri="{FF2B5EF4-FFF2-40B4-BE49-F238E27FC236}">
                <a16:creationId xmlns:a16="http://schemas.microsoft.com/office/drawing/2014/main" id="{F69E2F10-E94E-69B3-198B-588667A1FFDF}"/>
              </a:ext>
            </a:extLst>
          </p:cNvPr>
          <p:cNvSpPr>
            <a:spLocks noGrp="1"/>
          </p:cNvSpPr>
          <p:nvPr>
            <p:ph idx="1"/>
          </p:nvPr>
        </p:nvSpPr>
        <p:spPr/>
        <p:txBody>
          <a:bodyPr>
            <a:normAutofit lnSpcReduction="10000"/>
          </a:bodyPr>
          <a:lstStyle/>
          <a:p>
            <a:r>
              <a:rPr lang="en-GB" dirty="0"/>
              <a:t>Organise their knowledge and learning through use of a range of information resources and present their work appropriately. </a:t>
            </a:r>
          </a:p>
          <a:p>
            <a:pPr marL="0" indent="0">
              <a:buNone/>
            </a:pPr>
            <a:endParaRPr lang="en-GB" dirty="0"/>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What is meant by this learning outcome?</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How will you achieve this?</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How will you demonstrate this in the writing of your portfolio?</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Provide examples.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Discussion and note taking.</a:t>
            </a:r>
          </a:p>
          <a:p>
            <a:endParaRPr lang="en-GB" dirty="0"/>
          </a:p>
          <a:p>
            <a:endParaRPr lang="en-GB" dirty="0"/>
          </a:p>
        </p:txBody>
      </p:sp>
    </p:spTree>
    <p:extLst>
      <p:ext uri="{BB962C8B-B14F-4D97-AF65-F5344CB8AC3E}">
        <p14:creationId xmlns:p14="http://schemas.microsoft.com/office/powerpoint/2010/main" val="2411115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A3330-3DF3-A13E-E594-2FA8D0E330B4}"/>
              </a:ext>
            </a:extLst>
          </p:cNvPr>
          <p:cNvSpPr>
            <a:spLocks noGrp="1"/>
          </p:cNvSpPr>
          <p:nvPr>
            <p:ph type="title"/>
          </p:nvPr>
        </p:nvSpPr>
        <p:spPr/>
        <p:txBody>
          <a:bodyPr/>
          <a:lstStyle/>
          <a:p>
            <a:r>
              <a:rPr lang="en-GB" dirty="0"/>
              <a:t>Feedback</a:t>
            </a:r>
          </a:p>
        </p:txBody>
      </p:sp>
      <p:sp>
        <p:nvSpPr>
          <p:cNvPr id="3" name="Content Placeholder 2">
            <a:extLst>
              <a:ext uri="{FF2B5EF4-FFF2-40B4-BE49-F238E27FC236}">
                <a16:creationId xmlns:a16="http://schemas.microsoft.com/office/drawing/2014/main" id="{BD3B3F54-7D69-B407-D85D-5FB6E3E0875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5652580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 to Level 5 Placement</a:t>
            </a:r>
            <a:endParaRPr lang="en-GB" dirty="0"/>
          </a:p>
        </p:txBody>
      </p:sp>
      <p:sp>
        <p:nvSpPr>
          <p:cNvPr id="3" name="Content Placeholder 2"/>
          <p:cNvSpPr>
            <a:spLocks noGrp="1"/>
          </p:cNvSpPr>
          <p:nvPr>
            <p:ph idx="1"/>
          </p:nvPr>
        </p:nvSpPr>
        <p:spPr>
          <a:xfrm>
            <a:off x="750627" y="2015732"/>
            <a:ext cx="10809027" cy="3450613"/>
          </a:xfrm>
        </p:spPr>
        <p:txBody>
          <a:bodyPr>
            <a:normAutofit/>
          </a:bodyPr>
          <a:lstStyle/>
          <a:p>
            <a:r>
              <a:rPr lang="en-GB" sz="2400" dirty="0"/>
              <a:t>The Key purpose of Youth Work is clear and was</a:t>
            </a:r>
            <a:r>
              <a:rPr lang="en-US" sz="2400" dirty="0"/>
              <a:t> agreed by the youth work sector during 2008, and it encompasses the outcomes of delivering youth work (what is achieved).  The key purpose of youth work is to…… </a:t>
            </a:r>
            <a:endParaRPr lang="en-GB" sz="2400" dirty="0"/>
          </a:p>
          <a:p>
            <a:r>
              <a:rPr lang="en-US" sz="2400" dirty="0"/>
              <a:t>Enable young people to develop holistically, working with them to facilitate their personal, social and educational development, to enable them to develop their voice, influence and place in society and to reach their full potential. </a:t>
            </a:r>
            <a:endParaRPr lang="en-GB" sz="2400" dirty="0"/>
          </a:p>
          <a:p>
            <a:pPr marL="0" indent="0">
              <a:buNone/>
            </a:pPr>
            <a:r>
              <a:rPr lang="en-US" sz="2400" dirty="0"/>
              <a:t>								(LSIS, 2012: p.4)</a:t>
            </a:r>
            <a:endParaRPr lang="en-GB" sz="2400" dirty="0"/>
          </a:p>
          <a:p>
            <a:endParaRPr lang="en-GB" dirty="0"/>
          </a:p>
        </p:txBody>
      </p:sp>
    </p:spTree>
    <p:extLst>
      <p:ext uri="{BB962C8B-B14F-4D97-AF65-F5344CB8AC3E}">
        <p14:creationId xmlns:p14="http://schemas.microsoft.com/office/powerpoint/2010/main" val="10567068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US" sz="2800" dirty="0"/>
              <a:t>This statement refers to the holistic development of young people, </a:t>
            </a:r>
            <a:r>
              <a:rPr lang="en-US" sz="2800" dirty="0" err="1"/>
              <a:t>recognising</a:t>
            </a:r>
            <a:r>
              <a:rPr lang="en-US" sz="2800" dirty="0"/>
              <a:t> that personal, social and educational development can also include, for example, physical, political and spiritual development (Lifelong Learning UK, 2008; Learning and Skills Improvement Service, 2012).</a:t>
            </a:r>
            <a:endParaRPr lang="en-GB" sz="2800" dirty="0"/>
          </a:p>
          <a:p>
            <a:endParaRPr lang="en-GB" dirty="0"/>
          </a:p>
        </p:txBody>
      </p:sp>
    </p:spTree>
    <p:extLst>
      <p:ext uri="{BB962C8B-B14F-4D97-AF65-F5344CB8AC3E}">
        <p14:creationId xmlns:p14="http://schemas.microsoft.com/office/powerpoint/2010/main" val="16534002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782783" y="2015732"/>
            <a:ext cx="10868890" cy="3304413"/>
          </a:xfrm>
        </p:spPr>
        <p:txBody>
          <a:bodyPr>
            <a:normAutofit fontScale="92500"/>
          </a:bodyPr>
          <a:lstStyle/>
          <a:p>
            <a:r>
              <a:rPr lang="en-GB" sz="2800" dirty="0"/>
              <a:t>Fieldwork is an integral aspect of the programme.  Students should work hard to make the most of all the opportunities open to them while on placement.  </a:t>
            </a:r>
          </a:p>
          <a:p>
            <a:r>
              <a:rPr lang="en-GB" sz="2800" dirty="0"/>
              <a:t>These opportunities will provide you with the chance to build all important links between what you learn while on campus and what you can learn in the field.  You will be assessed on how effectively you demonstrate these links.  </a:t>
            </a:r>
          </a:p>
          <a:p>
            <a:r>
              <a:rPr lang="en-GB" sz="2800" dirty="0"/>
              <a:t>Do not see the lecture room/online teaching and youth work as separate.</a:t>
            </a:r>
          </a:p>
          <a:p>
            <a:endParaRPr lang="en-GB" dirty="0"/>
          </a:p>
        </p:txBody>
      </p:sp>
    </p:spTree>
    <p:extLst>
      <p:ext uri="{BB962C8B-B14F-4D97-AF65-F5344CB8AC3E}">
        <p14:creationId xmlns:p14="http://schemas.microsoft.com/office/powerpoint/2010/main" val="11962535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6FD64-6694-5903-89DA-3FD872A075D9}"/>
              </a:ext>
            </a:extLst>
          </p:cNvPr>
          <p:cNvSpPr>
            <a:spLocks noGrp="1"/>
          </p:cNvSpPr>
          <p:nvPr>
            <p:ph type="title"/>
          </p:nvPr>
        </p:nvSpPr>
        <p:spPr/>
        <p:txBody>
          <a:bodyPr/>
          <a:lstStyle/>
          <a:p>
            <a:r>
              <a:rPr lang="en-US" b="1" dirty="0"/>
              <a:t>NATIONAL OCCUPATIONAL STANDARDS FOR YOUTH WORK</a:t>
            </a:r>
            <a:endParaRPr lang="en-GB" dirty="0"/>
          </a:p>
        </p:txBody>
      </p:sp>
      <p:sp>
        <p:nvSpPr>
          <p:cNvPr id="3" name="Content Placeholder 2">
            <a:extLst>
              <a:ext uri="{FF2B5EF4-FFF2-40B4-BE49-F238E27FC236}">
                <a16:creationId xmlns:a16="http://schemas.microsoft.com/office/drawing/2014/main" id="{3963259C-FA02-2C2F-E044-E293CF20ED6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9292170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NATIONAL OCCUPATIONAL STANDARDS FOR YOUTH WORK</a:t>
            </a:r>
            <a:br>
              <a:rPr lang="en-GB" dirty="0"/>
            </a:br>
            <a:endParaRPr lang="en-GB" dirty="0"/>
          </a:p>
        </p:txBody>
      </p:sp>
      <p:sp>
        <p:nvSpPr>
          <p:cNvPr id="3" name="Content Placeholder 2"/>
          <p:cNvSpPr>
            <a:spLocks noGrp="1"/>
          </p:cNvSpPr>
          <p:nvPr>
            <p:ph idx="1"/>
          </p:nvPr>
        </p:nvSpPr>
        <p:spPr>
          <a:xfrm>
            <a:off x="540327" y="1614056"/>
            <a:ext cx="11442407" cy="4052453"/>
          </a:xfrm>
        </p:spPr>
        <p:txBody>
          <a:bodyPr>
            <a:normAutofit fontScale="92500"/>
          </a:bodyPr>
          <a:lstStyle/>
          <a:p>
            <a:r>
              <a:rPr lang="en-US" sz="3000" dirty="0"/>
              <a:t>Youth and Community Work is a value driven occupation.  The sector has agreed a set of values which underpin excellent Youth Work (LSIS, 2012).</a:t>
            </a:r>
          </a:p>
          <a:p>
            <a:endParaRPr lang="en-US" sz="3000" dirty="0"/>
          </a:p>
          <a:p>
            <a:r>
              <a:rPr lang="en-US" sz="3000" dirty="0"/>
              <a:t>What are these? Discuss with a partner.</a:t>
            </a:r>
          </a:p>
          <a:p>
            <a:endParaRPr lang="en-US" sz="3000" dirty="0"/>
          </a:p>
          <a:p>
            <a:r>
              <a:rPr lang="en-US" sz="3000" dirty="0"/>
              <a:t>Which have you been able to demonstrate in your practice?</a:t>
            </a:r>
          </a:p>
          <a:p>
            <a:endParaRPr lang="en-US" sz="3000" dirty="0"/>
          </a:p>
          <a:p>
            <a:r>
              <a:rPr lang="en-US" sz="3000" dirty="0"/>
              <a:t>Feedback….provide examples.</a:t>
            </a:r>
            <a:endParaRPr lang="en-GB" sz="3000" dirty="0"/>
          </a:p>
          <a:p>
            <a:pPr marL="0" indent="0">
              <a:buNone/>
            </a:pPr>
            <a:endParaRPr lang="en-GB" dirty="0"/>
          </a:p>
        </p:txBody>
      </p:sp>
    </p:spTree>
    <p:extLst>
      <p:ext uri="{BB962C8B-B14F-4D97-AF65-F5344CB8AC3E}">
        <p14:creationId xmlns:p14="http://schemas.microsoft.com/office/powerpoint/2010/main" val="23090024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5692" y="401782"/>
            <a:ext cx="5122400" cy="1149927"/>
          </a:xfrm>
        </p:spPr>
        <p:txBody>
          <a:bodyPr>
            <a:normAutofit/>
          </a:bodyPr>
          <a:lstStyle/>
          <a:p>
            <a:r>
              <a:rPr lang="en-US" sz="2200" b="1" dirty="0"/>
              <a:t>Participation and active involvement</a:t>
            </a:r>
            <a:br>
              <a:rPr lang="en-GB" sz="2200" dirty="0"/>
            </a:br>
            <a:endParaRPr lang="en-GB" sz="2200" dirty="0"/>
          </a:p>
        </p:txBody>
      </p:sp>
      <p:sp>
        <p:nvSpPr>
          <p:cNvPr id="3" name="Content Placeholder 2"/>
          <p:cNvSpPr>
            <a:spLocks noGrp="1"/>
          </p:cNvSpPr>
          <p:nvPr>
            <p:ph idx="1"/>
          </p:nvPr>
        </p:nvSpPr>
        <p:spPr>
          <a:xfrm>
            <a:off x="334369" y="1392717"/>
            <a:ext cx="6267321" cy="4660761"/>
          </a:xfrm>
        </p:spPr>
        <p:txBody>
          <a:bodyPr>
            <a:normAutofit fontScale="77500" lnSpcReduction="20000"/>
          </a:bodyPr>
          <a:lstStyle/>
          <a:p>
            <a:pPr lvl="0">
              <a:lnSpc>
                <a:spcPct val="110000"/>
              </a:lnSpc>
            </a:pPr>
            <a:r>
              <a:rPr lang="en-US" dirty="0"/>
              <a:t>Young people choose to be involved, not least because they want to relax, meet friends, make new relationships, to have fun, and to find support,</a:t>
            </a:r>
            <a:endParaRPr lang="en-GB" dirty="0"/>
          </a:p>
          <a:p>
            <a:pPr lvl="0">
              <a:lnSpc>
                <a:spcPct val="110000"/>
              </a:lnSpc>
            </a:pPr>
            <a:r>
              <a:rPr lang="en-US" dirty="0"/>
              <a:t>The work starts from where young people are in relation to their own values, views and principles, as well as their own personal and social space,</a:t>
            </a:r>
            <a:endParaRPr lang="en-GB" dirty="0"/>
          </a:p>
          <a:p>
            <a:pPr lvl="0">
              <a:lnSpc>
                <a:spcPct val="110000"/>
              </a:lnSpc>
            </a:pPr>
            <a:r>
              <a:rPr lang="en-US" dirty="0"/>
              <a:t>It seeks to go beyond where young people start, to widen their horizons, promote participation and invite social commitment, in particular by encouraging them to be critical and creative in their responses to their experience and the world around them,</a:t>
            </a:r>
            <a:endParaRPr lang="en-GB" dirty="0"/>
          </a:p>
          <a:p>
            <a:pPr>
              <a:lnSpc>
                <a:spcPct val="110000"/>
              </a:lnSpc>
            </a:pPr>
            <a:endParaRPr lang="en-GB" sz="1400" dirty="0"/>
          </a:p>
        </p:txBody>
      </p:sp>
      <p:pic>
        <p:nvPicPr>
          <p:cNvPr id="7" name="Graphic 6" descr="Cheers">
            <a:extLst>
              <a:ext uri="{FF2B5EF4-FFF2-40B4-BE49-F238E27FC236}">
                <a16:creationId xmlns:a16="http://schemas.microsoft.com/office/drawing/2014/main" id="{6563720C-8634-2859-9BE3-9815ADC78B8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96868" y="1098619"/>
            <a:ext cx="4660762" cy="4660762"/>
          </a:xfrm>
          <a:prstGeom prst="rect">
            <a:avLst/>
          </a:prstGeom>
        </p:spPr>
      </p:pic>
    </p:spTree>
    <p:extLst>
      <p:ext uri="{BB962C8B-B14F-4D97-AF65-F5344CB8AC3E}">
        <p14:creationId xmlns:p14="http://schemas.microsoft.com/office/powerpoint/2010/main" val="19821962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4476" y="1600199"/>
            <a:ext cx="3539266" cy="4297680"/>
          </a:xfrm>
        </p:spPr>
        <p:txBody>
          <a:bodyPr anchor="ctr">
            <a:normAutofit/>
          </a:bodyPr>
          <a:lstStyle/>
          <a:p>
            <a:r>
              <a:rPr lang="en-US" b="1"/>
              <a:t>Equity, diversity and inclusion:</a:t>
            </a:r>
            <a:br>
              <a:rPr lang="en-GB"/>
            </a:br>
            <a:endParaRPr lang="en-GB" dirty="0"/>
          </a:p>
        </p:txBody>
      </p:sp>
      <p:sp>
        <p:nvSpPr>
          <p:cNvPr id="3" name="Content Placeholder 2"/>
          <p:cNvSpPr>
            <a:spLocks noGrp="1"/>
          </p:cNvSpPr>
          <p:nvPr>
            <p:ph idx="1"/>
          </p:nvPr>
        </p:nvSpPr>
        <p:spPr>
          <a:xfrm>
            <a:off x="5034033" y="1357953"/>
            <a:ext cx="6627974" cy="4142302"/>
          </a:xfrm>
        </p:spPr>
        <p:txBody>
          <a:bodyPr anchor="ctr">
            <a:normAutofit fontScale="92500" lnSpcReduction="20000"/>
          </a:bodyPr>
          <a:lstStyle/>
          <a:p>
            <a:pPr lvl="0"/>
            <a:r>
              <a:rPr lang="en-US" sz="2800" dirty="0"/>
              <a:t>It treats young people with respect, valuing each individual and their differences, and promoting the acceptance and understanding of others, whilst challenging oppressive </a:t>
            </a:r>
            <a:r>
              <a:rPr lang="en-US" sz="2800" dirty="0" err="1"/>
              <a:t>behaviour</a:t>
            </a:r>
            <a:r>
              <a:rPr lang="en-US" sz="2800" dirty="0"/>
              <a:t> and ideas,</a:t>
            </a:r>
            <a:endParaRPr lang="en-GB" sz="2800" dirty="0"/>
          </a:p>
          <a:p>
            <a:pPr lvl="0"/>
            <a:r>
              <a:rPr lang="en-US" sz="2800" dirty="0"/>
              <a:t>It respects and values individual differences by supporting and strengthening young people’s belief in themselves, and their capacity to grow and to change through a supportive group environment,</a:t>
            </a:r>
            <a:endParaRPr lang="en-GB" sz="2800" dirty="0"/>
          </a:p>
          <a:p>
            <a:pPr lvl="0"/>
            <a:r>
              <a:rPr lang="en-US" sz="2800" dirty="0"/>
              <a:t>It is underpinned by the principles of equity, diversity and interdependence,</a:t>
            </a:r>
            <a:endParaRPr lang="en-GB" sz="2800" dirty="0"/>
          </a:p>
          <a:p>
            <a:pPr marL="0" indent="0">
              <a:buNone/>
            </a:pPr>
            <a:endParaRPr lang="en-GB" dirty="0"/>
          </a:p>
          <a:p>
            <a:endParaRPr lang="en-GB" dirty="0"/>
          </a:p>
        </p:txBody>
      </p:sp>
    </p:spTree>
    <p:extLst>
      <p:ext uri="{BB962C8B-B14F-4D97-AF65-F5344CB8AC3E}">
        <p14:creationId xmlns:p14="http://schemas.microsoft.com/office/powerpoint/2010/main" val="26615790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4476" y="1600199"/>
            <a:ext cx="3539266" cy="4297680"/>
          </a:xfrm>
        </p:spPr>
        <p:txBody>
          <a:bodyPr anchor="ctr">
            <a:normAutofit/>
          </a:bodyPr>
          <a:lstStyle/>
          <a:p>
            <a:r>
              <a:rPr lang="en-US" b="1" dirty="0"/>
              <a:t>Partnership with young people and others</a:t>
            </a:r>
            <a:endParaRPr lang="en-GB" dirty="0"/>
          </a:p>
        </p:txBody>
      </p:sp>
      <p:sp>
        <p:nvSpPr>
          <p:cNvPr id="3" name="Content Placeholder 2"/>
          <p:cNvSpPr>
            <a:spLocks noGrp="1"/>
          </p:cNvSpPr>
          <p:nvPr>
            <p:ph idx="1"/>
          </p:nvPr>
        </p:nvSpPr>
        <p:spPr>
          <a:xfrm>
            <a:off x="4924851" y="614149"/>
            <a:ext cx="6941874" cy="4920742"/>
          </a:xfrm>
        </p:spPr>
        <p:txBody>
          <a:bodyPr anchor="ctr">
            <a:normAutofit fontScale="92500" lnSpcReduction="10000"/>
          </a:bodyPr>
          <a:lstStyle/>
          <a:p>
            <a:pPr lvl="0">
              <a:lnSpc>
                <a:spcPct val="110000"/>
              </a:lnSpc>
            </a:pPr>
            <a:r>
              <a:rPr lang="en-US" sz="2400" dirty="0"/>
              <a:t>It recognises, respects and is actively responsive to the wider networks of peers, communities, families and cultures which are important to young people, and through these networks seeks to help young people to achieve stronger relationships and collective identities, through the promotion of inclusivity,</a:t>
            </a:r>
            <a:endParaRPr lang="en-GB" sz="2400" dirty="0"/>
          </a:p>
          <a:p>
            <a:pPr lvl="0">
              <a:lnSpc>
                <a:spcPct val="110000"/>
              </a:lnSpc>
            </a:pPr>
            <a:r>
              <a:rPr lang="en-US" sz="2400" dirty="0"/>
              <a:t>It works in partnership with young people and other agencies which contribute to young people’s social, educational and personal development,</a:t>
            </a:r>
            <a:endParaRPr lang="en-GB" sz="2400" dirty="0"/>
          </a:p>
          <a:p>
            <a:pPr lvl="0">
              <a:lnSpc>
                <a:spcPct val="110000"/>
              </a:lnSpc>
            </a:pPr>
            <a:r>
              <a:rPr lang="en-US" sz="2400" dirty="0"/>
              <a:t>It recognises the young person as a partner in a learning process, complementing formal education, promoting their access to learning opportunities which enable them to fulfill their potential,</a:t>
            </a:r>
            <a:endParaRPr lang="en-GB" sz="2400" dirty="0"/>
          </a:p>
          <a:p>
            <a:pPr>
              <a:lnSpc>
                <a:spcPct val="110000"/>
              </a:lnSpc>
            </a:pPr>
            <a:endParaRPr lang="en-GB" sz="1700" dirty="0"/>
          </a:p>
        </p:txBody>
      </p:sp>
    </p:spTree>
    <p:extLst>
      <p:ext uri="{BB962C8B-B14F-4D97-AF65-F5344CB8AC3E}">
        <p14:creationId xmlns:p14="http://schemas.microsoft.com/office/powerpoint/2010/main" val="1168925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8491" y="2303047"/>
            <a:ext cx="4355182" cy="2674198"/>
          </a:xfrm>
        </p:spPr>
        <p:txBody>
          <a:bodyPr anchor="t">
            <a:normAutofit/>
          </a:bodyPr>
          <a:lstStyle/>
          <a:p>
            <a:r>
              <a:rPr lang="en-US" b="1" dirty="0"/>
              <a:t>Personal, social and political development:</a:t>
            </a:r>
            <a:br>
              <a:rPr lang="en-GB" sz="2700" dirty="0"/>
            </a:br>
            <a:endParaRPr lang="en-GB" sz="2700" dirty="0"/>
          </a:p>
        </p:txBody>
      </p:sp>
      <p:graphicFrame>
        <p:nvGraphicFramePr>
          <p:cNvPr id="5" name="Content Placeholder 2">
            <a:extLst>
              <a:ext uri="{FF2B5EF4-FFF2-40B4-BE49-F238E27FC236}">
                <a16:creationId xmlns:a16="http://schemas.microsoft.com/office/drawing/2014/main" id="{5992C553-1304-1E4D-212F-BA7FCD40DD8D}"/>
              </a:ext>
            </a:extLst>
          </p:cNvPr>
          <p:cNvGraphicFramePr>
            <a:graphicFrameLocks noGrp="1"/>
          </p:cNvGraphicFramePr>
          <p:nvPr>
            <p:ph idx="1"/>
          </p:nvPr>
        </p:nvGraphicFramePr>
        <p:xfrm>
          <a:off x="5141913" y="266134"/>
          <a:ext cx="6681596" cy="5397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6398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Multi-coloured paper clippings">
            <a:extLst>
              <a:ext uri="{FF2B5EF4-FFF2-40B4-BE49-F238E27FC236}">
                <a16:creationId xmlns:a16="http://schemas.microsoft.com/office/drawing/2014/main" id="{F4105BFF-FB82-FF99-BFFA-CE38932D6AEF}"/>
              </a:ext>
            </a:extLst>
          </p:cNvPr>
          <p:cNvPicPr>
            <a:picLocks noChangeAspect="1"/>
          </p:cNvPicPr>
          <p:nvPr/>
        </p:nvPicPr>
        <p:blipFill rotWithShape="1">
          <a:blip r:embed="rId3"/>
          <a:srcRect t="43749" r="-1" b="-1"/>
          <a:stretch/>
        </p:blipFill>
        <p:spPr>
          <a:xfrm>
            <a:off x="2" y="5620"/>
            <a:ext cx="12191695" cy="6857990"/>
          </a:xfrm>
          <a:prstGeom prst="rect">
            <a:avLst/>
          </a:prstGeom>
        </p:spPr>
      </p:pic>
      <p:sp>
        <p:nvSpPr>
          <p:cNvPr id="2" name="Title 1">
            <a:extLst>
              <a:ext uri="{FF2B5EF4-FFF2-40B4-BE49-F238E27FC236}">
                <a16:creationId xmlns:a16="http://schemas.microsoft.com/office/drawing/2014/main" id="{D08E519C-4F7A-1D53-F7FC-0EEFD7FAFAEB}"/>
              </a:ext>
            </a:extLst>
          </p:cNvPr>
          <p:cNvSpPr>
            <a:spLocks noGrp="1"/>
          </p:cNvSpPr>
          <p:nvPr>
            <p:ph type="title"/>
          </p:nvPr>
        </p:nvSpPr>
        <p:spPr>
          <a:xfrm>
            <a:off x="4065511" y="3236470"/>
            <a:ext cx="6832500" cy="1252601"/>
          </a:xfrm>
        </p:spPr>
        <p:txBody>
          <a:bodyPr vert="horz" lIns="91440" tIns="45720" rIns="91440" bIns="0" rtlCol="0" anchor="b">
            <a:normAutofit/>
          </a:bodyPr>
          <a:lstStyle/>
          <a:p>
            <a:r>
              <a:rPr lang="en-US" sz="4400" dirty="0">
                <a:solidFill>
                  <a:srgbClr val="FFFFFE"/>
                </a:solidFill>
              </a:rPr>
              <a:t>Comfort Break</a:t>
            </a:r>
          </a:p>
        </p:txBody>
      </p:sp>
    </p:spTree>
    <p:extLst>
      <p:ext uri="{BB962C8B-B14F-4D97-AF65-F5344CB8AC3E}">
        <p14:creationId xmlns:p14="http://schemas.microsoft.com/office/powerpoint/2010/main" val="6374676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86C5C-9042-D1A4-15D4-82E16EB09E8A}"/>
              </a:ext>
            </a:extLst>
          </p:cNvPr>
          <p:cNvSpPr>
            <a:spLocks noGrp="1"/>
          </p:cNvSpPr>
          <p:nvPr>
            <p:ph type="title"/>
          </p:nvPr>
        </p:nvSpPr>
        <p:spPr/>
        <p:txBody>
          <a:bodyPr/>
          <a:lstStyle/>
          <a:p>
            <a:r>
              <a:rPr lang="en-GB" b="1" dirty="0"/>
              <a:t>Mapping Exercise</a:t>
            </a:r>
          </a:p>
        </p:txBody>
      </p:sp>
      <p:sp>
        <p:nvSpPr>
          <p:cNvPr id="3" name="Content Placeholder 2">
            <a:extLst>
              <a:ext uri="{FF2B5EF4-FFF2-40B4-BE49-F238E27FC236}">
                <a16:creationId xmlns:a16="http://schemas.microsoft.com/office/drawing/2014/main" id="{9226DB10-4D8C-69C2-7294-39243A353BF3}"/>
              </a:ext>
            </a:extLst>
          </p:cNvPr>
          <p:cNvSpPr>
            <a:spLocks noGrp="1"/>
          </p:cNvSpPr>
          <p:nvPr>
            <p:ph idx="1"/>
          </p:nvPr>
        </p:nvSpPr>
        <p:spPr/>
        <p:txBody>
          <a:bodyPr>
            <a:normAutofit/>
          </a:bodyPr>
          <a:lstStyle/>
          <a:p>
            <a:r>
              <a:rPr lang="en-GB" dirty="0"/>
              <a:t>In small group map the values that underpin the youth work profession with the Universal Rights of children and young people.</a:t>
            </a:r>
          </a:p>
          <a:p>
            <a:r>
              <a:rPr lang="en-GB" dirty="0"/>
              <a:t>In other words what are the similarities to the Values that underpin our practice to the 42 articles found within the UNCRC.</a:t>
            </a:r>
          </a:p>
          <a:p>
            <a:r>
              <a:rPr lang="en-GB" dirty="0"/>
              <a:t>You may want to choose 5 articles to focus on. </a:t>
            </a:r>
          </a:p>
          <a:p>
            <a:endParaRPr lang="en-GB" dirty="0"/>
          </a:p>
          <a:p>
            <a:r>
              <a:rPr lang="en-GB" dirty="0"/>
              <a:t>Group activity for this. </a:t>
            </a:r>
          </a:p>
        </p:txBody>
      </p:sp>
    </p:spTree>
    <p:extLst>
      <p:ext uri="{BB962C8B-B14F-4D97-AF65-F5344CB8AC3E}">
        <p14:creationId xmlns:p14="http://schemas.microsoft.com/office/powerpoint/2010/main" val="40802053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SETTING UP AND MANAGING THE PLACEMENT</a:t>
            </a:r>
            <a:br>
              <a:rPr lang="en-GB" dirty="0"/>
            </a:br>
            <a:endParaRPr lang="en-GB" dirty="0"/>
          </a:p>
        </p:txBody>
      </p:sp>
      <p:sp>
        <p:nvSpPr>
          <p:cNvPr id="3" name="Content Placeholder 2"/>
          <p:cNvSpPr>
            <a:spLocks noGrp="1"/>
          </p:cNvSpPr>
          <p:nvPr>
            <p:ph idx="1"/>
          </p:nvPr>
        </p:nvSpPr>
        <p:spPr>
          <a:xfrm>
            <a:off x="892629" y="2015732"/>
            <a:ext cx="10608128" cy="3867997"/>
          </a:xfrm>
        </p:spPr>
        <p:txBody>
          <a:bodyPr>
            <a:normAutofit/>
          </a:bodyPr>
          <a:lstStyle/>
          <a:p>
            <a:r>
              <a:rPr lang="en-US" sz="2400" b="1" dirty="0"/>
              <a:t>Your task at Level 5 is to successfully complete a placement of 400 hours, at least 50% of which must be face to face work with young people</a:t>
            </a:r>
            <a:r>
              <a:rPr lang="en-US" sz="2400" dirty="0"/>
              <a:t>.  All students will have a named </a:t>
            </a:r>
            <a:r>
              <a:rPr lang="en-US" sz="2400" b="1" dirty="0"/>
              <a:t>Visiting Tutor – </a:t>
            </a:r>
            <a:r>
              <a:rPr lang="en-US" sz="2400" dirty="0"/>
              <a:t>the person with a linking role between the institution and the placement provider.  </a:t>
            </a:r>
          </a:p>
          <a:p>
            <a:r>
              <a:rPr lang="en-US" sz="2400" dirty="0"/>
              <a:t>The Visiting Tutor is your first point of contact in relation to placement.  The Visiting Tutor will support you through at least two three-way meetings and will challenge you through discussion and feedback to demonstrate the highest standards while on placement.</a:t>
            </a:r>
          </a:p>
        </p:txBody>
      </p:sp>
    </p:spTree>
    <p:extLst>
      <p:ext uri="{BB962C8B-B14F-4D97-AF65-F5344CB8AC3E}">
        <p14:creationId xmlns:p14="http://schemas.microsoft.com/office/powerpoint/2010/main" val="10006475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Placement Processes</a:t>
            </a:r>
          </a:p>
        </p:txBody>
      </p:sp>
      <p:sp>
        <p:nvSpPr>
          <p:cNvPr id="3" name="Content Placeholder 2"/>
          <p:cNvSpPr>
            <a:spLocks noGrp="1"/>
          </p:cNvSpPr>
          <p:nvPr>
            <p:ph idx="1"/>
          </p:nvPr>
        </p:nvSpPr>
        <p:spPr>
          <a:xfrm>
            <a:off x="634621" y="1690690"/>
            <a:ext cx="11232107" cy="4362792"/>
          </a:xfrm>
        </p:spPr>
        <p:txBody>
          <a:bodyPr>
            <a:normAutofit/>
          </a:bodyPr>
          <a:lstStyle/>
          <a:p>
            <a:r>
              <a:rPr lang="en-US" sz="2400" dirty="0"/>
              <a:t>While on placement you will benefit from the support of a </a:t>
            </a:r>
            <a:r>
              <a:rPr lang="en-US" sz="2400" b="1" dirty="0"/>
              <a:t>Learning Mentor </a:t>
            </a:r>
            <a:r>
              <a:rPr lang="en-US" sz="2400" dirty="0"/>
              <a:t>– the person having day to day responsibility for the standards of practice of the student.  This person will attend the two three-way meetings and provide a final report on your progress while on placement.</a:t>
            </a:r>
            <a:endParaRPr lang="en-GB" sz="2400" dirty="0"/>
          </a:p>
          <a:p>
            <a:r>
              <a:rPr lang="en-US" sz="2400" dirty="0"/>
              <a:t>Additionally, the University provides a </a:t>
            </a:r>
            <a:r>
              <a:rPr lang="en-US" sz="2400" b="1" dirty="0"/>
              <a:t>Placement Supervisor </a:t>
            </a:r>
            <a:r>
              <a:rPr lang="en-US" sz="2400" dirty="0"/>
              <a:t>– the person ensuring the development of the student through a formal process of supervision.  This person will be a good support to you, and their role will involve encouraging your learning while on placement.  The Visiting Tutor, Learning Mentor and Placement Supervisor will be confirmed before the commencement of your Fieldwork hours.</a:t>
            </a:r>
            <a:endParaRPr lang="en-GB" sz="2400" dirty="0"/>
          </a:p>
          <a:p>
            <a:pPr marL="0" indent="0">
              <a:buNone/>
            </a:pPr>
            <a:endParaRPr lang="en-GB" dirty="0"/>
          </a:p>
        </p:txBody>
      </p:sp>
    </p:spTree>
    <p:extLst>
      <p:ext uri="{BB962C8B-B14F-4D97-AF65-F5344CB8AC3E}">
        <p14:creationId xmlns:p14="http://schemas.microsoft.com/office/powerpoint/2010/main" val="28856087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US" sz="2800" dirty="0"/>
              <a:t>The University has in place a </a:t>
            </a:r>
            <a:r>
              <a:rPr lang="en-US" b="1" dirty="0"/>
              <a:t>Placement </a:t>
            </a:r>
            <a:r>
              <a:rPr lang="en-US" sz="2800" b="1" dirty="0"/>
              <a:t>Practice Coordinator </a:t>
            </a:r>
            <a:r>
              <a:rPr lang="en-US" sz="2800" dirty="0"/>
              <a:t>– this is Fran Chester, the person coordinating fieldwork learning across the Youth and Community Work undergraduate </a:t>
            </a:r>
            <a:r>
              <a:rPr lang="en-US" sz="2800" dirty="0" err="1"/>
              <a:t>programme</a:t>
            </a:r>
            <a:r>
              <a:rPr lang="en-US" sz="2800" dirty="0"/>
              <a:t>.  This role involves coordinating training and support for line managers and supervisors and acting as a source of advice in cases of difficulty.</a:t>
            </a:r>
            <a:endParaRPr lang="en-GB" sz="2800" dirty="0"/>
          </a:p>
          <a:p>
            <a:pPr marL="0" indent="0">
              <a:buNone/>
            </a:pPr>
            <a:endParaRPr lang="en-GB" dirty="0"/>
          </a:p>
        </p:txBody>
      </p:sp>
    </p:spTree>
    <p:extLst>
      <p:ext uri="{BB962C8B-B14F-4D97-AF65-F5344CB8AC3E}">
        <p14:creationId xmlns:p14="http://schemas.microsoft.com/office/powerpoint/2010/main" val="345112963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34636"/>
            <a:ext cx="11049000" cy="1825325"/>
          </a:xfrm>
        </p:spPr>
        <p:txBody>
          <a:bodyPr/>
          <a:lstStyle/>
          <a:p>
            <a:r>
              <a:rPr lang="en-GB" dirty="0"/>
              <a:t>Fieldwork</a:t>
            </a:r>
          </a:p>
        </p:txBody>
      </p:sp>
      <p:sp>
        <p:nvSpPr>
          <p:cNvPr id="3" name="Content Placeholder 2"/>
          <p:cNvSpPr>
            <a:spLocks noGrp="1"/>
          </p:cNvSpPr>
          <p:nvPr>
            <p:ph idx="1"/>
          </p:nvPr>
        </p:nvSpPr>
        <p:spPr>
          <a:xfrm>
            <a:off x="605860" y="1632456"/>
            <a:ext cx="11281340" cy="4208786"/>
          </a:xfrm>
        </p:spPr>
        <p:txBody>
          <a:bodyPr>
            <a:noAutofit/>
          </a:bodyPr>
          <a:lstStyle/>
          <a:p>
            <a:r>
              <a:rPr lang="en-US" sz="2800" dirty="0"/>
              <a:t>The purpose of the placement aspect of the </a:t>
            </a:r>
            <a:r>
              <a:rPr lang="en-US" sz="2800" dirty="0" err="1"/>
              <a:t>programme</a:t>
            </a:r>
            <a:r>
              <a:rPr lang="en-US" sz="2800" dirty="0"/>
              <a:t> is to ensure that students have the opportunity to acquire skills and develop knowledge and understanding appropriate to their prospective role as a professionally qualified youth and community worker.  </a:t>
            </a:r>
          </a:p>
          <a:p>
            <a:pPr marL="0" indent="0">
              <a:buNone/>
            </a:pPr>
            <a:endParaRPr lang="en-US" sz="2800" dirty="0"/>
          </a:p>
          <a:p>
            <a:r>
              <a:rPr lang="en-US" sz="2800" dirty="0"/>
              <a:t>The Nature and Purpose of Youth Work is defined by the Education and Training Standards Committee (ETS) in the following way:</a:t>
            </a:r>
            <a:endParaRPr lang="en-GB" sz="2800" dirty="0"/>
          </a:p>
        </p:txBody>
      </p:sp>
    </p:spTree>
    <p:extLst>
      <p:ext uri="{BB962C8B-B14F-4D97-AF65-F5344CB8AC3E}">
        <p14:creationId xmlns:p14="http://schemas.microsoft.com/office/powerpoint/2010/main" val="353887962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Youth Worker’s Task</a:t>
            </a:r>
          </a:p>
        </p:txBody>
      </p:sp>
      <p:sp>
        <p:nvSpPr>
          <p:cNvPr id="3" name="Content Placeholder 2"/>
          <p:cNvSpPr>
            <a:spLocks noGrp="1"/>
          </p:cNvSpPr>
          <p:nvPr>
            <p:ph idx="1"/>
          </p:nvPr>
        </p:nvSpPr>
        <p:spPr>
          <a:xfrm>
            <a:off x="436728" y="2015732"/>
            <a:ext cx="11539181" cy="4037749"/>
          </a:xfrm>
        </p:spPr>
        <p:txBody>
          <a:bodyPr>
            <a:normAutofit/>
          </a:bodyPr>
          <a:lstStyle/>
          <a:p>
            <a:r>
              <a:rPr lang="en-US" sz="2800" dirty="0"/>
              <a:t>The youth worker’s task therefore is to plan and provide appropriate experiences to take advantage of those which arise spontaneously, to foster learning by employing a range of interpersonal skills such as group work, mentoring and advocacy.  Relevant themes and issues such as health, housing and employment are incorporated as appropriate.  This task, and the understanding and skills to deliver it, form the bedrock for all education and training programmes for youth workers.</a:t>
            </a:r>
            <a:endParaRPr lang="en-GB" sz="2800" dirty="0"/>
          </a:p>
          <a:p>
            <a:pPr marL="0" indent="0">
              <a:buNone/>
            </a:pPr>
            <a:r>
              <a:rPr lang="en-US" dirty="0"/>
              <a:t>								(ETS, 2010: p.5) </a:t>
            </a:r>
            <a:endParaRPr lang="en-GB" dirty="0"/>
          </a:p>
          <a:p>
            <a:endParaRPr lang="en-GB" dirty="0"/>
          </a:p>
        </p:txBody>
      </p:sp>
    </p:spTree>
    <p:extLst>
      <p:ext uri="{BB962C8B-B14F-4D97-AF65-F5344CB8AC3E}">
        <p14:creationId xmlns:p14="http://schemas.microsoft.com/office/powerpoint/2010/main" val="373100374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9274" y="365126"/>
            <a:ext cx="10854526" cy="1325563"/>
          </a:xfrm>
        </p:spPr>
        <p:txBody>
          <a:bodyPr/>
          <a:lstStyle/>
          <a:p>
            <a:r>
              <a:rPr lang="en-GB" dirty="0"/>
              <a:t>Responsible Role</a:t>
            </a:r>
          </a:p>
        </p:txBody>
      </p:sp>
      <p:sp>
        <p:nvSpPr>
          <p:cNvPr id="3" name="Content Placeholder 2"/>
          <p:cNvSpPr>
            <a:spLocks noGrp="1"/>
          </p:cNvSpPr>
          <p:nvPr>
            <p:ph idx="1"/>
          </p:nvPr>
        </p:nvSpPr>
        <p:spPr>
          <a:xfrm>
            <a:off x="573206" y="2015732"/>
            <a:ext cx="11313993" cy="3955164"/>
          </a:xfrm>
        </p:spPr>
        <p:txBody>
          <a:bodyPr>
            <a:normAutofit/>
          </a:bodyPr>
          <a:lstStyle/>
          <a:p>
            <a:r>
              <a:rPr lang="en-US" sz="2800" dirty="0"/>
              <a:t>At level 5 students are required to take on a responsible role while on placement, to take responsibility for </a:t>
            </a:r>
            <a:r>
              <a:rPr lang="en-US" sz="2800" b="1" dirty="0"/>
              <a:t>a </a:t>
            </a:r>
            <a:r>
              <a:rPr lang="en-US" sz="2800" b="1" dirty="0" err="1"/>
              <a:t>programme</a:t>
            </a:r>
            <a:r>
              <a:rPr lang="en-US" sz="2800" b="1" dirty="0"/>
              <a:t> of work </a:t>
            </a:r>
            <a:r>
              <a:rPr lang="en-US" sz="2800" dirty="0"/>
              <a:t>and to contribute to the smooth functioning of the work, looking for opportunities for creativity and innovation while exhibiting a professional approach.  </a:t>
            </a:r>
          </a:p>
          <a:p>
            <a:r>
              <a:rPr lang="en-US" b="1" dirty="0"/>
              <a:t>You will be required this year to demonstrate the way you embed the UNCRC and the Rights of Young People into your practice. </a:t>
            </a:r>
            <a:endParaRPr lang="en-GB" sz="2800" dirty="0"/>
          </a:p>
          <a:p>
            <a:pPr marL="0" indent="0">
              <a:buNone/>
            </a:pPr>
            <a:endParaRPr lang="en-GB" dirty="0"/>
          </a:p>
        </p:txBody>
      </p:sp>
    </p:spTree>
    <p:extLst>
      <p:ext uri="{BB962C8B-B14F-4D97-AF65-F5344CB8AC3E}">
        <p14:creationId xmlns:p14="http://schemas.microsoft.com/office/powerpoint/2010/main" val="401025127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PLACEMENT PROCESS</a:t>
            </a:r>
            <a:br>
              <a:rPr lang="en-GB" dirty="0"/>
            </a:br>
            <a:endParaRPr lang="en-GB" dirty="0"/>
          </a:p>
        </p:txBody>
      </p:sp>
      <p:sp>
        <p:nvSpPr>
          <p:cNvPr id="3" name="Content Placeholder 2"/>
          <p:cNvSpPr>
            <a:spLocks noGrp="1"/>
          </p:cNvSpPr>
          <p:nvPr>
            <p:ph idx="1"/>
          </p:nvPr>
        </p:nvSpPr>
        <p:spPr/>
        <p:txBody>
          <a:bodyPr/>
          <a:lstStyle/>
          <a:p>
            <a:r>
              <a:rPr lang="en-GB" dirty="0"/>
              <a:t>At the three-way meeting or very soon after, the placement contract is signed, and a copy is forwarded to the fieldwork coordinator.  </a:t>
            </a:r>
            <a:r>
              <a:rPr lang="en-GB" b="1" dirty="0"/>
              <a:t>You cannot begin to accrue any of your 400 placement hours until the signed contract is received by the placement coordinator</a:t>
            </a:r>
            <a:r>
              <a:rPr lang="en-GB" dirty="0"/>
              <a:t>.  </a:t>
            </a:r>
          </a:p>
          <a:p>
            <a:r>
              <a:rPr lang="en-GB" b="1" dirty="0"/>
              <a:t>Please note students are unable to progress to the next level of the programme if they do not pass all aspects of the fieldwork assessment</a:t>
            </a:r>
            <a:r>
              <a:rPr lang="en-GB" dirty="0"/>
              <a:t>.</a:t>
            </a:r>
          </a:p>
          <a:p>
            <a:endParaRPr lang="en-GB" dirty="0"/>
          </a:p>
        </p:txBody>
      </p:sp>
    </p:spTree>
    <p:extLst>
      <p:ext uri="{BB962C8B-B14F-4D97-AF65-F5344CB8AC3E}">
        <p14:creationId xmlns:p14="http://schemas.microsoft.com/office/powerpoint/2010/main" val="219528496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F811D-BADB-1693-905C-EC605A3FBF8F}"/>
              </a:ext>
            </a:extLst>
          </p:cNvPr>
          <p:cNvSpPr>
            <a:spLocks noGrp="1"/>
          </p:cNvSpPr>
          <p:nvPr>
            <p:ph type="title"/>
          </p:nvPr>
        </p:nvSpPr>
        <p:spPr/>
        <p:txBody>
          <a:bodyPr/>
          <a:lstStyle/>
          <a:p>
            <a:r>
              <a:rPr lang="en-GB" b="1" dirty="0"/>
              <a:t>Supervision</a:t>
            </a:r>
          </a:p>
        </p:txBody>
      </p:sp>
      <p:sp>
        <p:nvSpPr>
          <p:cNvPr id="3" name="Content Placeholder 2">
            <a:extLst>
              <a:ext uri="{FF2B5EF4-FFF2-40B4-BE49-F238E27FC236}">
                <a16:creationId xmlns:a16="http://schemas.microsoft.com/office/drawing/2014/main" id="{FA34FE25-2C5C-2F42-98A2-637DFA7FA1AD}"/>
              </a:ext>
            </a:extLst>
          </p:cNvPr>
          <p:cNvSpPr>
            <a:spLocks noGrp="1"/>
          </p:cNvSpPr>
          <p:nvPr>
            <p:ph idx="1"/>
          </p:nvPr>
        </p:nvSpPr>
        <p:spPr/>
        <p:txBody>
          <a:bodyPr/>
          <a:lstStyle/>
          <a:p>
            <a:r>
              <a:rPr lang="en-GB" dirty="0"/>
              <a:t>Students must engage in 6 hours of supervision. </a:t>
            </a:r>
          </a:p>
          <a:p>
            <a:r>
              <a:rPr lang="en-GB" dirty="0"/>
              <a:t>Students must take responsibility for these meetings – you need to arrange and manage these.</a:t>
            </a:r>
          </a:p>
          <a:p>
            <a:r>
              <a:rPr lang="en-GB" dirty="0"/>
              <a:t>Students must write reflective journals to take with them to supervision.</a:t>
            </a:r>
          </a:p>
          <a:p>
            <a:r>
              <a:rPr lang="en-GB" dirty="0"/>
              <a:t>Any issues with Supervision can be discussed with the Placement Coordinator. </a:t>
            </a:r>
          </a:p>
        </p:txBody>
      </p:sp>
    </p:spTree>
    <p:extLst>
      <p:ext uri="{BB962C8B-B14F-4D97-AF65-F5344CB8AC3E}">
        <p14:creationId xmlns:p14="http://schemas.microsoft.com/office/powerpoint/2010/main" val="191740346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11042752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1" y="48492"/>
            <a:ext cx="10750054" cy="1309254"/>
          </a:xfrm>
        </p:spPr>
        <p:txBody>
          <a:bodyPr>
            <a:normAutofit/>
          </a:bodyPr>
          <a:lstStyle/>
          <a:p>
            <a:r>
              <a:rPr lang="en-GB"/>
              <a:t>Module Arrangements </a:t>
            </a:r>
          </a:p>
        </p:txBody>
      </p:sp>
      <p:graphicFrame>
        <p:nvGraphicFramePr>
          <p:cNvPr id="15" name="Content Placeholder 2">
            <a:extLst>
              <a:ext uri="{FF2B5EF4-FFF2-40B4-BE49-F238E27FC236}">
                <a16:creationId xmlns:a16="http://schemas.microsoft.com/office/drawing/2014/main" id="{06F7249E-E1A5-8751-38A9-C458145EBB87}"/>
              </a:ext>
            </a:extLst>
          </p:cNvPr>
          <p:cNvGraphicFramePr>
            <a:graphicFrameLocks noGrp="1"/>
          </p:cNvGraphicFramePr>
          <p:nvPr>
            <p:ph idx="1"/>
            <p:extLst>
              <p:ext uri="{D42A27DB-BD31-4B8C-83A1-F6EECF244321}">
                <p14:modId xmlns:p14="http://schemas.microsoft.com/office/powerpoint/2010/main" val="2389500969"/>
              </p:ext>
            </p:extLst>
          </p:nvPr>
        </p:nvGraphicFramePr>
        <p:xfrm>
          <a:off x="243840" y="1054332"/>
          <a:ext cx="11223567" cy="45386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687877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a:t>Module Arrangements </a:t>
            </a:r>
          </a:p>
        </p:txBody>
      </p:sp>
      <p:graphicFrame>
        <p:nvGraphicFramePr>
          <p:cNvPr id="15" name="Content Placeholder 2">
            <a:extLst>
              <a:ext uri="{FF2B5EF4-FFF2-40B4-BE49-F238E27FC236}">
                <a16:creationId xmlns:a16="http://schemas.microsoft.com/office/drawing/2014/main" id="{06F7249E-E1A5-8751-38A9-C458145EBB87}"/>
              </a:ext>
            </a:extLst>
          </p:cNvPr>
          <p:cNvGraphicFramePr>
            <a:graphicFrameLocks noGrp="1"/>
          </p:cNvGraphicFramePr>
          <p:nvPr>
            <p:ph idx="1"/>
            <p:extLst>
              <p:ext uri="{D42A27DB-BD31-4B8C-83A1-F6EECF244321}">
                <p14:modId xmlns:p14="http://schemas.microsoft.com/office/powerpoint/2010/main" val="1200468647"/>
              </p:ext>
            </p:extLst>
          </p:nvPr>
        </p:nvGraphicFramePr>
        <p:xfrm>
          <a:off x="661959" y="1391234"/>
          <a:ext cx="11009110" cy="44830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203867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015" y="249899"/>
            <a:ext cx="10753840" cy="778091"/>
          </a:xfrm>
        </p:spPr>
        <p:txBody>
          <a:bodyPr>
            <a:normAutofit/>
          </a:bodyPr>
          <a:lstStyle/>
          <a:p>
            <a:r>
              <a:rPr lang="en-GB" dirty="0"/>
              <a:t>Module Arrangements </a:t>
            </a:r>
          </a:p>
        </p:txBody>
      </p:sp>
      <p:graphicFrame>
        <p:nvGraphicFramePr>
          <p:cNvPr id="15" name="Content Placeholder 2">
            <a:extLst>
              <a:ext uri="{FF2B5EF4-FFF2-40B4-BE49-F238E27FC236}">
                <a16:creationId xmlns:a16="http://schemas.microsoft.com/office/drawing/2014/main" id="{06F7249E-E1A5-8751-38A9-C458145EBB87}"/>
              </a:ext>
            </a:extLst>
          </p:cNvPr>
          <p:cNvGraphicFramePr>
            <a:graphicFrameLocks noGrp="1"/>
          </p:cNvGraphicFramePr>
          <p:nvPr>
            <p:ph idx="1"/>
            <p:extLst>
              <p:ext uri="{D42A27DB-BD31-4B8C-83A1-F6EECF244321}">
                <p14:modId xmlns:p14="http://schemas.microsoft.com/office/powerpoint/2010/main" val="699209373"/>
              </p:ext>
            </p:extLst>
          </p:nvPr>
        </p:nvGraphicFramePr>
        <p:xfrm>
          <a:off x="589032" y="1077085"/>
          <a:ext cx="10922310" cy="47459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86752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514" y="322381"/>
            <a:ext cx="10827639" cy="1049235"/>
          </a:xfrm>
        </p:spPr>
        <p:txBody>
          <a:bodyPr>
            <a:normAutofit/>
          </a:bodyPr>
          <a:lstStyle/>
          <a:p>
            <a:r>
              <a:rPr lang="en-GB" dirty="0"/>
              <a:t>Module Arrangements</a:t>
            </a:r>
          </a:p>
        </p:txBody>
      </p:sp>
      <p:graphicFrame>
        <p:nvGraphicFramePr>
          <p:cNvPr id="15" name="Content Placeholder 2">
            <a:extLst>
              <a:ext uri="{FF2B5EF4-FFF2-40B4-BE49-F238E27FC236}">
                <a16:creationId xmlns:a16="http://schemas.microsoft.com/office/drawing/2014/main" id="{06F7249E-E1A5-8751-38A9-C458145EBB87}"/>
              </a:ext>
            </a:extLst>
          </p:cNvPr>
          <p:cNvGraphicFramePr>
            <a:graphicFrameLocks noGrp="1"/>
          </p:cNvGraphicFramePr>
          <p:nvPr>
            <p:ph idx="1"/>
            <p:extLst>
              <p:ext uri="{D42A27DB-BD31-4B8C-83A1-F6EECF244321}">
                <p14:modId xmlns:p14="http://schemas.microsoft.com/office/powerpoint/2010/main" val="2865940930"/>
              </p:ext>
            </p:extLst>
          </p:nvPr>
        </p:nvGraphicFramePr>
        <p:xfrm>
          <a:off x="901247" y="1676400"/>
          <a:ext cx="10550524" cy="38497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940648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Directed Study</a:t>
            </a:r>
          </a:p>
        </p:txBody>
      </p:sp>
      <p:sp>
        <p:nvSpPr>
          <p:cNvPr id="3" name="Content Placeholder 2"/>
          <p:cNvSpPr>
            <a:spLocks noGrp="1"/>
          </p:cNvSpPr>
          <p:nvPr>
            <p:ph idx="1"/>
          </p:nvPr>
        </p:nvSpPr>
        <p:spPr/>
        <p:txBody>
          <a:bodyPr/>
          <a:lstStyle/>
          <a:p>
            <a:r>
              <a:rPr lang="en-GB" dirty="0"/>
              <a:t>Explore the Values that underpin Youth Work and that have been addressed today during the lecture, write short paragraphs/bullet points on how your work with young people embed these within your practice.</a:t>
            </a:r>
          </a:p>
          <a:p>
            <a:r>
              <a:rPr lang="en-GB" dirty="0"/>
              <a:t>Plan ahead for this year’s placement and consider ways in which you can embed these in your work, consider the underpinning similarities to the UNCRC  – use this knowledge in your portfolio.</a:t>
            </a:r>
          </a:p>
        </p:txBody>
      </p:sp>
    </p:spTree>
    <p:extLst>
      <p:ext uri="{BB962C8B-B14F-4D97-AF65-F5344CB8AC3E}">
        <p14:creationId xmlns:p14="http://schemas.microsoft.com/office/powerpoint/2010/main" val="2283429623"/>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04D7CDE-545D-42FB-9D8B-91B46711CAE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Template for PP</Template>
  <TotalTime>0</TotalTime>
  <Words>3386</Words>
  <Application>Microsoft Office PowerPoint</Application>
  <PresentationFormat>Widescreen</PresentationFormat>
  <Paragraphs>233</Paragraphs>
  <Slides>51</Slides>
  <Notes>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51</vt:i4>
      </vt:variant>
    </vt:vector>
  </HeadingPairs>
  <TitlesOfParts>
    <vt:vector size="58" baseType="lpstr">
      <vt:lpstr>Helvetica-Bold</vt:lpstr>
      <vt:lpstr>Arial</vt:lpstr>
      <vt:lpstr>Calibri</vt:lpstr>
      <vt:lpstr>Calibri Light</vt:lpstr>
      <vt:lpstr>Gill Sans MT</vt:lpstr>
      <vt:lpstr>Holding PAge</vt:lpstr>
      <vt:lpstr>Accessible 2</vt:lpstr>
      <vt:lpstr>Level 5 Placement Placement 2: Advocacy, Empowerment and Rights.</vt:lpstr>
      <vt:lpstr> Introductions and re-connecting</vt:lpstr>
      <vt:lpstr>Pause Point: Looking back Reflect on the following: Some Prompts</vt:lpstr>
      <vt:lpstr>Sharing……</vt:lpstr>
      <vt:lpstr>Level 4 Re-cap: This is what you achieved at Level 4  DONE </vt:lpstr>
      <vt:lpstr>This Year at Level 5</vt:lpstr>
      <vt:lpstr>Module Aims</vt:lpstr>
      <vt:lpstr>Learning Outcomes</vt:lpstr>
      <vt:lpstr>Learning Outcomes</vt:lpstr>
      <vt:lpstr>INDICATIVE CONTENT   </vt:lpstr>
      <vt:lpstr>INDICATIVE CONTENT</vt:lpstr>
      <vt:lpstr>Coursework: 80%  A Professional Journal (3500 words). Your Professional Journal has three elements as outlined below.   </vt:lpstr>
      <vt:lpstr>Coursework: 80%  A Professional Journal (3500 words). Your Professional Journal has three elements as outlined below.</vt:lpstr>
      <vt:lpstr>Level 5 Assessment Component 1 – 80% </vt:lpstr>
      <vt:lpstr>Assessment Component 1 – 80% </vt:lpstr>
      <vt:lpstr>Assessment Components 2 and 3</vt:lpstr>
      <vt:lpstr>Submission Deadlines for Individual Components </vt:lpstr>
      <vt:lpstr>Final Submission Deadline </vt:lpstr>
      <vt:lpstr>Comfort Break</vt:lpstr>
      <vt:lpstr>30mins Task In Small Groups</vt:lpstr>
      <vt:lpstr>Learning Outcome 1</vt:lpstr>
      <vt:lpstr>Learning Outcome 2</vt:lpstr>
      <vt:lpstr>Learning Outcome 3</vt:lpstr>
      <vt:lpstr>Learning Outcome 4</vt:lpstr>
      <vt:lpstr>Learning Outcome 5</vt:lpstr>
      <vt:lpstr>Feedback</vt:lpstr>
      <vt:lpstr>INTRODUCTION to Level 5 Placement</vt:lpstr>
      <vt:lpstr>PowerPoint Presentation</vt:lpstr>
      <vt:lpstr>PowerPoint Presentation</vt:lpstr>
      <vt:lpstr>NATIONAL OCCUPATIONAL STANDARDS FOR YOUTH WORK</vt:lpstr>
      <vt:lpstr>NATIONAL OCCUPATIONAL STANDARDS FOR YOUTH WORK </vt:lpstr>
      <vt:lpstr>Participation and active involvement </vt:lpstr>
      <vt:lpstr>Equity, diversity and inclusion: </vt:lpstr>
      <vt:lpstr>Partnership with young people and others</vt:lpstr>
      <vt:lpstr>Personal, social and political development: </vt:lpstr>
      <vt:lpstr>Comfort Break</vt:lpstr>
      <vt:lpstr>Mapping Exercise</vt:lpstr>
      <vt:lpstr>SETTING UP AND MANAGING THE PLACEMENT </vt:lpstr>
      <vt:lpstr>Placement Processes</vt:lpstr>
      <vt:lpstr>PowerPoint Presentation</vt:lpstr>
      <vt:lpstr>Fieldwork</vt:lpstr>
      <vt:lpstr>The Youth Worker’s Task</vt:lpstr>
      <vt:lpstr>Responsible Role</vt:lpstr>
      <vt:lpstr>THE PLACEMENT PROCESS </vt:lpstr>
      <vt:lpstr>Supervision</vt:lpstr>
      <vt:lpstr>Any Question????</vt:lpstr>
      <vt:lpstr>Module Arrangements </vt:lpstr>
      <vt:lpstr>Module Arrangements </vt:lpstr>
      <vt:lpstr>Module Arrangements </vt:lpstr>
      <vt:lpstr>Module Arrangements</vt:lpstr>
      <vt:lpstr>Directed Study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9</cp:revision>
  <dcterms:created xsi:type="dcterms:W3CDTF">2022-06-22T10:03:12Z</dcterms:created>
  <dcterms:modified xsi:type="dcterms:W3CDTF">2025-09-15T08:38:41Z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