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79B504-77A8-40BB-B37D-2449AB70DE66}" v="13" dt="2023-02-15T09:16:45.3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6" d="100"/>
          <a:sy n="96" d="100"/>
        </p:scale>
        <p:origin x="1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2745-34E8-4241-A6F5-7DE54A69859A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92562-8D40-45F8-A049-DF3E68D7F4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698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2745-34E8-4241-A6F5-7DE54A69859A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92562-8D40-45F8-A049-DF3E68D7F4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986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2745-34E8-4241-A6F5-7DE54A69859A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92562-8D40-45F8-A049-DF3E68D7F4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560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2745-34E8-4241-A6F5-7DE54A69859A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92562-8D40-45F8-A049-DF3E68D7F4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690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2745-34E8-4241-A6F5-7DE54A69859A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92562-8D40-45F8-A049-DF3E68D7F4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20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2745-34E8-4241-A6F5-7DE54A69859A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92562-8D40-45F8-A049-DF3E68D7F4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446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2745-34E8-4241-A6F5-7DE54A69859A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92562-8D40-45F8-A049-DF3E68D7F4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435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2745-34E8-4241-A6F5-7DE54A69859A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92562-8D40-45F8-A049-DF3E68D7F4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107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2745-34E8-4241-A6F5-7DE54A69859A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92562-8D40-45F8-A049-DF3E68D7F4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501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2745-34E8-4241-A6F5-7DE54A69859A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92562-8D40-45F8-A049-DF3E68D7F4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669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2745-34E8-4241-A6F5-7DE54A69859A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92562-8D40-45F8-A049-DF3E68D7F4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764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92745-34E8-4241-A6F5-7DE54A69859A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E92562-8D40-45F8-A049-DF3E68D7F4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773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amy.com/andalusian-gazpacho-red-tomato-cold-gazpacho-soup-in-glass-with-cucumber-onion-basil-chili-peppers-and-croutons-image388442006.html" TargetMode="External"/><Relationship Id="rId2" Type="http://schemas.openxmlformats.org/officeDocument/2006/relationships/hyperlink" Target="http://www.alamy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vinica.me/Sinfonia-Sauvignon-Blanc-w90680" TargetMode="External"/><Relationship Id="rId4" Type="http://schemas.openxmlformats.org/officeDocument/2006/relationships/hyperlink" Target="https://www.pamperedchef.ca/recipe/Side+Dishes/Vegetarian/Quinoa-Stuffed+Portobello+Mushrooms/103170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AF761-CB2B-C1FA-E86F-84A51006D9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i="0" dirty="0">
                <a:solidFill>
                  <a:srgbClr val="424242"/>
                </a:solidFill>
                <a:effectLst/>
                <a:latin typeface="Segoe UI" panose="020B0502040204020203" pitchFamily="34" charset="0"/>
              </a:rPr>
              <a:t>Food and </a:t>
            </a:r>
            <a:r>
              <a:rPr lang="en-US" b="1" i="0" dirty="0" err="1">
                <a:solidFill>
                  <a:srgbClr val="424242"/>
                </a:solidFill>
                <a:effectLst/>
                <a:latin typeface="Segoe UI" panose="020B0502040204020203" pitchFamily="34" charset="0"/>
              </a:rPr>
              <a:t>Bevereges</a:t>
            </a:r>
            <a:br>
              <a:rPr lang="en-US" b="1" i="0" dirty="0">
                <a:solidFill>
                  <a:srgbClr val="424242"/>
                </a:solidFill>
                <a:effectLst/>
                <a:latin typeface="Segoe UI" panose="020B0502040204020203" pitchFamily="34" charset="0"/>
              </a:rPr>
            </a:br>
            <a:r>
              <a:rPr lang="en-US" b="1" i="0" dirty="0">
                <a:solidFill>
                  <a:srgbClr val="424242"/>
                </a:solidFill>
                <a:effectLst/>
                <a:latin typeface="Segoe UI" panose="020B0502040204020203" pitchFamily="34" charset="0"/>
              </a:rPr>
              <a:t>Menu</a:t>
            </a:r>
            <a:endParaRPr lang="en-K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72B78B-BEB2-BBA4-8CAE-7A49495206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242066" cy="2133599"/>
          </a:xfrm>
        </p:spPr>
        <p:txBody>
          <a:bodyPr>
            <a:normAutofit/>
          </a:bodyPr>
          <a:lstStyle/>
          <a:p>
            <a:r>
              <a:rPr lang="en-US" b="1" dirty="0"/>
              <a:t>Student ID: 20266338</a:t>
            </a:r>
          </a:p>
          <a:p>
            <a:r>
              <a:rPr lang="en-US" b="1" dirty="0"/>
              <a:t>Student </a:t>
            </a:r>
            <a:r>
              <a:rPr lang="en-US" b="1" dirty="0" err="1"/>
              <a:t>name:Vasilica</a:t>
            </a:r>
            <a:r>
              <a:rPr lang="en-US" b="1" dirty="0"/>
              <a:t> Adina </a:t>
            </a:r>
            <a:r>
              <a:rPr lang="en-US" b="1" dirty="0" err="1"/>
              <a:t>Ichim</a:t>
            </a:r>
            <a:r>
              <a:rPr lang="en-US" b="1" dirty="0"/>
              <a:t> </a:t>
            </a:r>
          </a:p>
          <a:p>
            <a:r>
              <a:rPr lang="en-GB" b="1" dirty="0"/>
              <a:t>Lecture name: Rohan </a:t>
            </a:r>
            <a:r>
              <a:rPr lang="en-GB" b="1" dirty="0" err="1"/>
              <a:t>Dubrey</a:t>
            </a:r>
            <a:r>
              <a:rPr lang="en-GB" b="1" dirty="0"/>
              <a:t> </a:t>
            </a:r>
          </a:p>
          <a:p>
            <a:r>
              <a:rPr lang="en-GB" b="1" dirty="0"/>
              <a:t>Module </a:t>
            </a:r>
            <a:r>
              <a:rPr lang="en-GB" b="1" dirty="0" err="1"/>
              <a:t>name:BMIH</a:t>
            </a:r>
            <a:r>
              <a:rPr lang="en-GB" b="1"/>
              <a:t> 4002</a:t>
            </a:r>
            <a:endParaRPr lang="en-KE" b="1" dirty="0"/>
          </a:p>
        </p:txBody>
      </p:sp>
    </p:spTree>
    <p:extLst>
      <p:ext uri="{BB962C8B-B14F-4D97-AF65-F5344CB8AC3E}">
        <p14:creationId xmlns:p14="http://schemas.microsoft.com/office/powerpoint/2010/main" val="674387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0152" y="1591846"/>
            <a:ext cx="50012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Starters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Shrimp Cocktail with avocado, lemon, and cocktail sauce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Caprese Salad with mozzarella, tomato, basil, and balsamic glaze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Tomato and Red Pepper Gazpacho with croutons and basil (V, VG)</a:t>
            </a:r>
          </a:p>
        </p:txBody>
      </p:sp>
      <p:sp>
        <p:nvSpPr>
          <p:cNvPr id="5" name="Rectangle 4"/>
          <p:cNvSpPr/>
          <p:nvPr/>
        </p:nvSpPr>
        <p:spPr>
          <a:xfrm>
            <a:off x="62487" y="2788247"/>
            <a:ext cx="421139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Grilled Tenderloin with red wine reduction, roasted garlic mashed potatoes, and steamed asparagus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Pan-Seared Scallops with lemon-butter sauce, risotto, and sautéed vegetables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Stuffed Portobello Mushrooms with quinoa, mixed vegetables, and goat cheese (V) </a:t>
            </a:r>
          </a:p>
        </p:txBody>
      </p:sp>
      <p:sp>
        <p:nvSpPr>
          <p:cNvPr id="6" name="Rectangle 5"/>
          <p:cNvSpPr/>
          <p:nvPr/>
        </p:nvSpPr>
        <p:spPr>
          <a:xfrm>
            <a:off x="6689226" y="2022329"/>
            <a:ext cx="335629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Desserts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Dark Chocolate Fondue with fruit skewers and pound cake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 Velvet Cupcakes with cream cheese frosting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Strawberry Sorbet (V, VG)</a:t>
            </a:r>
          </a:p>
        </p:txBody>
      </p:sp>
      <p:sp>
        <p:nvSpPr>
          <p:cNvPr id="7" name="Rectangle 6"/>
          <p:cNvSpPr/>
          <p:nvPr/>
        </p:nvSpPr>
        <p:spPr>
          <a:xfrm>
            <a:off x="352262" y="4560735"/>
            <a:ext cx="363184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Drinks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Sinfonia sauvignon </a:t>
            </a:r>
            <a:r>
              <a:rPr lang="en-US" sz="1200" dirty="0" err="1"/>
              <a:t>blanc</a:t>
            </a: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Cocktail: Love Martini (Strawberry and Vodka)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Non-alcoholic: Strawberry Lemonade (V, VG) </a:t>
            </a:r>
          </a:p>
        </p:txBody>
      </p:sp>
      <p:sp>
        <p:nvSpPr>
          <p:cNvPr id="8" name="Rectangle 7"/>
          <p:cNvSpPr/>
          <p:nvPr/>
        </p:nvSpPr>
        <p:spPr>
          <a:xfrm>
            <a:off x="1965742" y="128266"/>
            <a:ext cx="643657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ln w="0"/>
                <a:solidFill>
                  <a:srgbClr val="C00000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Hotel Trinity Valentine’s Menu</a:t>
            </a:r>
          </a:p>
          <a:p>
            <a:pPr algn="ctr"/>
            <a:r>
              <a:rPr lang="en-US" sz="2800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Three Course Meal €70 Per Person</a:t>
            </a:r>
          </a:p>
        </p:txBody>
      </p:sp>
      <p:sp>
        <p:nvSpPr>
          <p:cNvPr id="9" name="Rectangle 8"/>
          <p:cNvSpPr/>
          <p:nvPr/>
        </p:nvSpPr>
        <p:spPr>
          <a:xfrm>
            <a:off x="6572519" y="3576351"/>
            <a:ext cx="497553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Allergen Information: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Gluten: Shrimp Cocktail,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Caprese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Salad, Tomato and Red Pepper Gazpacho, Grilled Tenderloin, Pan-Seared Scallops, Dark Chocolate Fondue, Red Velvet Cupcakes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Dairy: Shrimp Cocktail,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Caprese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Salad, Tomato and Red Pepper Gazpacho, Grilled Tenderloin, Pan-Seared Scallops, Dark Chocolate Fondue, Red Velvet Cupcakes, Strawberry Sorbet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Nuts: Dark Chocolate Fondue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Shellfish: Shrimp Cocktail, Pan-Seared Scallops</a:t>
            </a:r>
          </a:p>
        </p:txBody>
      </p:sp>
      <p:pic>
        <p:nvPicPr>
          <p:cNvPr id="10" name="Picture 9" descr="Valentines day heart shape love greeting card Vector Image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82" t="17214" r="12319" b="25356"/>
          <a:stretch/>
        </p:blipFill>
        <p:spPr bwMode="auto">
          <a:xfrm>
            <a:off x="10045521" y="5391732"/>
            <a:ext cx="2120721" cy="142218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 descr="How to Pair Iconic Chicago Foods With Wine - Eater Chicago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422" y="4873666"/>
            <a:ext cx="1951810" cy="15557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 descr="Pan-Seared Scallops | Rouxbe Online Culinary School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136" y="2720721"/>
            <a:ext cx="1951810" cy="15557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 descr="Luxury hotel logo Royalty Free Vector Image - VectorStock"/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01" t="13973" r="32998" b="40612"/>
          <a:stretch/>
        </p:blipFill>
        <p:spPr bwMode="auto">
          <a:xfrm>
            <a:off x="90152" y="94153"/>
            <a:ext cx="1647825" cy="13716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5" name="Picture 14" descr="Strawberry Sorbet - Just 4 Ingredients! - Mom On Timeout"/>
          <p:cNvPicPr/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986" r="8370"/>
          <a:stretch/>
        </p:blipFill>
        <p:spPr bwMode="auto">
          <a:xfrm>
            <a:off x="10148313" y="1582050"/>
            <a:ext cx="1981200" cy="19526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6545150" y="5653155"/>
            <a:ext cx="245169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Additional info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30% off on weekends for couples.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Charges apply on delivery.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Telephone: +44 36 8674 893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+44 90 7643 876	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711449" y="1380251"/>
            <a:ext cx="2007409" cy="369332"/>
          </a:xfrm>
          <a:prstGeom prst="rect">
            <a:avLst/>
          </a:prstGeom>
          <a:solidFill>
            <a:schemeClr val="accent2"/>
          </a:solidFill>
        </p:spPr>
        <p:txBody>
          <a:bodyPr wrap="none">
            <a:spAutoFit/>
          </a:bodyPr>
          <a:lstStyle/>
          <a:p>
            <a:r>
              <a:rPr lang="en-US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Karaoke Date Night</a:t>
            </a:r>
          </a:p>
        </p:txBody>
      </p:sp>
      <p:sp>
        <p:nvSpPr>
          <p:cNvPr id="18" name="Rectangle 17"/>
          <p:cNvSpPr/>
          <p:nvPr/>
        </p:nvSpPr>
        <p:spPr>
          <a:xfrm>
            <a:off x="8707120" y="156152"/>
            <a:ext cx="2292961" cy="707886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en-US" sz="2000" b="1" dirty="0"/>
              <a:t>Prior booking and deposit</a:t>
            </a:r>
          </a:p>
        </p:txBody>
      </p:sp>
      <p:pic>
        <p:nvPicPr>
          <p:cNvPr id="19" name="Picture 18" descr="Dove Valentines Day Assorted Chocolate Candy, Heart-Shaped Gift Tin -  Walmart.com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7846" y="-1850"/>
            <a:ext cx="964154" cy="73427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89384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 dirty="0" err="1">
                <a:latin typeface="Times New Roman"/>
                <a:cs typeface="Times New Roman"/>
              </a:rPr>
              <a:t>Cienpies</a:t>
            </a:r>
            <a:r>
              <a:rPr lang="en-US" dirty="0">
                <a:latin typeface="Times New Roman"/>
                <a:cs typeface="Times New Roman"/>
              </a:rPr>
              <a:t> (n.d.). </a:t>
            </a:r>
            <a:r>
              <a:rPr lang="en-US" i="1" dirty="0">
                <a:latin typeface="Times New Roman"/>
                <a:cs typeface="Times New Roman"/>
              </a:rPr>
              <a:t>Valentines day heart shape love greeting card vector image on </a:t>
            </a:r>
            <a:r>
              <a:rPr lang="en-US" i="1" dirty="0" err="1">
                <a:latin typeface="Times New Roman"/>
                <a:cs typeface="Times New Roman"/>
              </a:rPr>
              <a:t>VectorStock</a:t>
            </a:r>
            <a:r>
              <a:rPr lang="en-US" dirty="0">
                <a:latin typeface="Times New Roman"/>
                <a:cs typeface="Times New Roman"/>
              </a:rPr>
              <a:t>. [online] </a:t>
            </a:r>
            <a:r>
              <a:rPr lang="en-US" dirty="0" err="1">
                <a:latin typeface="Times New Roman"/>
                <a:cs typeface="Times New Roman"/>
              </a:rPr>
              <a:t>VectorStock</a:t>
            </a:r>
            <a:r>
              <a:rPr lang="en-US" dirty="0">
                <a:latin typeface="Times New Roman"/>
                <a:cs typeface="Times New Roman"/>
              </a:rPr>
              <a:t>. Available at: https://www.vectorstock.com/royalty-free-vector/valentines-day-heart-shape-love-greeting-card-vector-23854212 [Accessed 13 Feb. 2023].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Cooper, C. (2022).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Pair Iconic Chicago Foods With Wine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Eater Chicago. Available at: https://chicago.eater.com/2022/8/30/23328707/chicago-iconic-foods-wine-pairing [Accessed 13 Feb. 2023].</a:t>
            </a:r>
          </a:p>
          <a:p>
            <a:r>
              <a:rPr lang="en-US" dirty="0">
                <a:ea typeface="+mn-lt"/>
                <a:cs typeface="+mn-lt"/>
              </a:rPr>
              <a:t>Hanin, N. (2020). </a:t>
            </a:r>
            <a:r>
              <a:rPr lang="en-US" i="1" dirty="0">
                <a:ea typeface="+mn-lt"/>
                <a:cs typeface="+mn-lt"/>
              </a:rPr>
              <a:t>Andalusian gazpacho. Red tomato cold gazpacho soup in glass, with cucumber, onion, basil ,chili peppers and croutons Stock Photo - </a:t>
            </a:r>
            <a:r>
              <a:rPr lang="en-US" i="1" dirty="0" err="1">
                <a:ea typeface="+mn-lt"/>
                <a:cs typeface="+mn-lt"/>
              </a:rPr>
              <a:t>Alamy</a:t>
            </a:r>
            <a:r>
              <a:rPr lang="en-US" dirty="0">
                <a:ea typeface="+mn-lt"/>
                <a:cs typeface="+mn-lt"/>
              </a:rPr>
              <a:t>. [online] </a:t>
            </a:r>
            <a:r>
              <a:rPr lang="en-US" dirty="0">
                <a:ea typeface="+mn-lt"/>
                <a:cs typeface="+mn-lt"/>
                <a:hlinkClick r:id="rId2"/>
              </a:rPr>
              <a:t>www.alamy.com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https://www.alamy.com/andalusian-gazpacho-red-tomato-cold-gazpacho-soup-in-glass-with-cucumber-onion-basil-chili-peppers-and-croutons-image388442006.html</a:t>
            </a:r>
            <a:r>
              <a:rPr lang="en-US" dirty="0">
                <a:ea typeface="+mn-lt"/>
                <a:cs typeface="+mn-lt"/>
              </a:rPr>
              <a:t> [Accessed 15 Feb. 2023].</a:t>
            </a:r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ea typeface="+mn-lt"/>
                <a:cs typeface="+mn-lt"/>
              </a:rPr>
              <a:t>Pampered Chef (n.d.). </a:t>
            </a:r>
            <a:r>
              <a:rPr lang="en-US" i="1" dirty="0">
                <a:ea typeface="+mn-lt"/>
                <a:cs typeface="+mn-lt"/>
              </a:rPr>
              <a:t>Quinoa-Stuffed Portobello Mushrooms</a:t>
            </a:r>
            <a:r>
              <a:rPr lang="en-US" dirty="0">
                <a:ea typeface="+mn-lt"/>
                <a:cs typeface="+mn-lt"/>
              </a:rPr>
              <a:t>. [online] PamperedChef.ca. Available at: </a:t>
            </a:r>
            <a:r>
              <a:rPr lang="en-US" dirty="0">
                <a:ea typeface="+mn-lt"/>
                <a:cs typeface="+mn-lt"/>
                <a:hlinkClick r:id="rId4"/>
              </a:rPr>
              <a:t>https://www.pamperedchef.ca/recipe/Side+Dishes/Vegetarian/Quinoa-Stuffed+Portobello+Mushrooms/1031704</a:t>
            </a:r>
            <a:r>
              <a:rPr lang="en-US" dirty="0">
                <a:ea typeface="+mn-lt"/>
                <a:cs typeface="+mn-lt"/>
              </a:rPr>
              <a:t> [Accessed 15 Feb. 2023].</a:t>
            </a:r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Trish (2020).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Strawberry Sorbet - Just 4 Ingredients!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 Mom On Timeout. Available at: https://www.momontimeout.com/strawberry-sorbet-recipe/ [Accessed 13 Feb. 2023].</a:t>
            </a:r>
          </a:p>
          <a:p>
            <a:r>
              <a:rPr lang="en-US" dirty="0">
                <a:ea typeface="+mn-lt"/>
                <a:cs typeface="+mn-lt"/>
              </a:rPr>
              <a:t>Vinica (n.d.). </a:t>
            </a:r>
            <a:r>
              <a:rPr lang="en-US" i="1" dirty="0">
                <a:ea typeface="+mn-lt"/>
                <a:cs typeface="+mn-lt"/>
              </a:rPr>
              <a:t>Sinfonia Sauvignon Blanc(</a:t>
            </a:r>
            <a:r>
              <a:rPr lang="ja-JP" altLang="en-US" i="1">
                <a:ea typeface="+mn-lt"/>
                <a:cs typeface="+mn-lt"/>
              </a:rPr>
              <a:t>シンフォニア</a:t>
            </a:r>
            <a:r>
              <a:rPr lang="en-US" altLang="ja-JP" i="1" dirty="0">
                <a:ea typeface="+mn-lt"/>
                <a:cs typeface="+mn-lt"/>
              </a:rPr>
              <a:t> </a:t>
            </a:r>
            <a:r>
              <a:rPr lang="ja-JP" altLang="en-US" i="1">
                <a:ea typeface="+mn-lt"/>
                <a:cs typeface="+mn-lt"/>
              </a:rPr>
              <a:t>ソーヴィニヨン・ブラン</a:t>
            </a:r>
            <a:r>
              <a:rPr lang="en-US" i="1" dirty="0">
                <a:ea typeface="+mn-lt"/>
                <a:cs typeface="+mn-lt"/>
              </a:rPr>
              <a:t>)</a:t>
            </a:r>
            <a:r>
              <a:rPr lang="en-US" dirty="0">
                <a:ea typeface="+mn-lt"/>
                <a:cs typeface="+mn-lt"/>
              </a:rPr>
              <a:t>. [online] Vinica. Available at: </a:t>
            </a:r>
            <a:r>
              <a:rPr lang="en-US" dirty="0">
                <a:ea typeface="+mn-lt"/>
                <a:cs typeface="+mn-lt"/>
                <a:hlinkClick r:id="rId5"/>
              </a:rPr>
              <a:t>https://vinica.me/Sinfonia-Sauvignon-Blanc-w90680</a:t>
            </a:r>
            <a:r>
              <a:rPr lang="en-US" dirty="0">
                <a:ea typeface="+mn-lt"/>
                <a:cs typeface="+mn-lt"/>
              </a:rPr>
              <a:t> [Accessed 15 Feb. 2023].</a:t>
            </a:r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Walmart (2022).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Dove Valentines Day Assorted Chocolate Candy, Heart-Shaped Gift Tin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Walmart.com. Available at: https://www.walmart.com/ip/Dove-Valentines-Day-Assorted-Chocolate-Candy-Heart-Shaped-Gift-Tin/877006533 [Accessed 13 Feb. 2023].</a:t>
            </a:r>
          </a:p>
          <a:p>
            <a:r>
              <a:rPr lang="en-US" dirty="0">
                <a:latin typeface="Times New Roman"/>
                <a:cs typeface="Times New Roman"/>
              </a:rPr>
              <a:t>Webb, C. (2007). </a:t>
            </a:r>
            <a:r>
              <a:rPr lang="en-US" i="1" dirty="0">
                <a:latin typeface="Times New Roman"/>
                <a:cs typeface="Times New Roman"/>
              </a:rPr>
              <a:t>Pan-Seared Scallops | </a:t>
            </a:r>
            <a:r>
              <a:rPr lang="en-US" i="1" dirty="0" err="1">
                <a:latin typeface="Times New Roman"/>
                <a:cs typeface="Times New Roman"/>
              </a:rPr>
              <a:t>Rouxbe</a:t>
            </a:r>
            <a:r>
              <a:rPr lang="en-US" i="1" dirty="0">
                <a:latin typeface="Times New Roman"/>
                <a:cs typeface="Times New Roman"/>
              </a:rPr>
              <a:t> Online Culinary School</a:t>
            </a:r>
            <a:r>
              <a:rPr lang="en-US" dirty="0">
                <a:latin typeface="Times New Roman"/>
                <a:cs typeface="Times New Roman"/>
              </a:rPr>
              <a:t>. [online] </a:t>
            </a:r>
            <a:r>
              <a:rPr lang="en-US" dirty="0" err="1">
                <a:latin typeface="Times New Roman"/>
                <a:cs typeface="Times New Roman"/>
              </a:rPr>
              <a:t>Rouxbe</a:t>
            </a:r>
            <a:r>
              <a:rPr lang="en-US" dirty="0">
                <a:latin typeface="Times New Roman"/>
                <a:cs typeface="Times New Roman"/>
              </a:rPr>
              <a:t> Online Cooking School. Available at: https://rouxbe.com/recipes/79-pan-seared-scallops [Accessed 13 Feb. 2023].</a:t>
            </a:r>
          </a:p>
        </p:txBody>
      </p:sp>
    </p:spTree>
    <p:extLst>
      <p:ext uri="{BB962C8B-B14F-4D97-AF65-F5344CB8AC3E}">
        <p14:creationId xmlns:p14="http://schemas.microsoft.com/office/powerpoint/2010/main" val="36644606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648</Words>
  <Application>Microsoft Office PowerPoint</Application>
  <PresentationFormat>Widescreen</PresentationFormat>
  <Paragraphs>44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Segoe UI</vt:lpstr>
      <vt:lpstr>Times New Roman</vt:lpstr>
      <vt:lpstr>Office Theme</vt:lpstr>
      <vt:lpstr>Food and Bevereges Menu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Adina Vasilica</cp:lastModifiedBy>
  <cp:revision>26</cp:revision>
  <dcterms:created xsi:type="dcterms:W3CDTF">2023-02-13T11:07:15Z</dcterms:created>
  <dcterms:modified xsi:type="dcterms:W3CDTF">2023-02-17T21:10:16Z</dcterms:modified>
</cp:coreProperties>
</file>