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7" r:id="rId3"/>
    <p:sldId id="266" r:id="rId4"/>
    <p:sldId id="260" r:id="rId5"/>
    <p:sldId id="261" r:id="rId6"/>
    <p:sldId id="265" r:id="rId7"/>
    <p:sldId id="259" r:id="rId8"/>
    <p:sldId id="262" r:id="rId9"/>
    <p:sldId id="258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9" autoAdjust="0"/>
    <p:restoredTop sz="94660"/>
  </p:normalViewPr>
  <p:slideViewPr>
    <p:cSldViewPr snapToGrid="0">
      <p:cViewPr varScale="1">
        <p:scale>
          <a:sx n="92" d="100"/>
          <a:sy n="92" d="100"/>
        </p:scale>
        <p:origin x="9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3/29/2018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3/29/2018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3/29/2018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3/29/2018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3/29/2018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3/29/2018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Three Ages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939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Buster Keaton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268" y="1361208"/>
            <a:ext cx="7315200" cy="4118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8984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6458" y="5492666"/>
            <a:ext cx="4152514" cy="657836"/>
          </a:xfrm>
        </p:spPr>
        <p:txBody>
          <a:bodyPr/>
          <a:lstStyle/>
          <a:p>
            <a:r>
              <a:rPr lang="en-GB" dirty="0"/>
              <a:t>http://i.imgur.com/xevNO8W.gif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6237" y="813361"/>
            <a:ext cx="4572957" cy="4679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9808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Intolerance (1916)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3242" y="2867088"/>
            <a:ext cx="4549826" cy="372074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0668" y="124289"/>
            <a:ext cx="3196550" cy="4752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046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Three 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3768" y="549359"/>
            <a:ext cx="3886200" cy="23907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2186" y="3332460"/>
            <a:ext cx="3797807" cy="296703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3117" y="3369589"/>
            <a:ext cx="3639637" cy="2929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25192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Anachronism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 descr="http://4.bp.blogspot.com/-x_3AvkLpFC8/VoQfcrge-1I/AAAAAAAAFEk/q-RxsX4FOkg/s1600/00_07_27-0003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0900" y="663204"/>
            <a:ext cx="3442635" cy="2560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three ages film gol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1615" y="3424428"/>
            <a:ext cx="5335283" cy="2851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07233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Critiques of Contemporary America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268" y="961263"/>
            <a:ext cx="7315200" cy="4926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4905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660" y="150668"/>
            <a:ext cx="5838825" cy="42291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0472" y="2665269"/>
            <a:ext cx="6134100" cy="400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5669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Characters vs 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8701" t="21355" r="16417"/>
          <a:stretch/>
        </p:blipFill>
        <p:spPr>
          <a:xfrm>
            <a:off x="3660631" y="871810"/>
            <a:ext cx="3866237" cy="26858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2553" y="817996"/>
            <a:ext cx="4150782" cy="279349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0631" y="3708342"/>
            <a:ext cx="3839823" cy="21257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02553" y="3657600"/>
            <a:ext cx="4119303" cy="25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095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493" y="87889"/>
            <a:ext cx="8037371" cy="537904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8194" y="4006994"/>
            <a:ext cx="5972175" cy="254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015039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94</TotalTime>
  <Words>21</Words>
  <Application>Microsoft Office PowerPoint</Application>
  <PresentationFormat>Widescreen</PresentationFormat>
  <Paragraphs>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Corbel</vt:lpstr>
      <vt:lpstr>Wingdings 2</vt:lpstr>
      <vt:lpstr>Frame</vt:lpstr>
      <vt:lpstr>Three Ages</vt:lpstr>
      <vt:lpstr>Buster Keaton</vt:lpstr>
      <vt:lpstr>PowerPoint Presentation</vt:lpstr>
      <vt:lpstr>Intolerance (1916)</vt:lpstr>
      <vt:lpstr>Three Ages</vt:lpstr>
      <vt:lpstr>Anachronism</vt:lpstr>
      <vt:lpstr>Critiques of Contemporary America</vt:lpstr>
      <vt:lpstr>PowerPoint Presentation</vt:lpstr>
      <vt:lpstr>Characters vs Actors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Three Ages</dc:title>
  <dc:creator>Fiona Mitchell</dc:creator>
  <cp:lastModifiedBy>Fiona Mitchell</cp:lastModifiedBy>
  <cp:revision>10</cp:revision>
  <dcterms:created xsi:type="dcterms:W3CDTF">2018-03-28T15:33:40Z</dcterms:created>
  <dcterms:modified xsi:type="dcterms:W3CDTF">2018-03-29T10:53:38Z</dcterms:modified>
</cp:coreProperties>
</file>