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12192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ABAD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3" d="100"/>
          <a:sy n="73" d="100"/>
        </p:scale>
        <p:origin x="528" y="43"/>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A7CC56-D822-4283-A4E6-23F935B009D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C434A281-CEA8-4C43-A802-BDF4E3460B40}">
      <dgm:prSet custT="1"/>
      <dgm:spPr>
        <a:solidFill>
          <a:schemeClr val="tx2">
            <a:lumMod val="20000"/>
            <a:lumOff val="80000"/>
          </a:schemeClr>
        </a:solidFill>
        <a:ln>
          <a:solidFill>
            <a:schemeClr val="tx1"/>
          </a:solidFill>
        </a:ln>
      </dgm:spPr>
      <dgm:t>
        <a:bodyPr/>
        <a:lstStyle/>
        <a:p>
          <a:pPr algn="ctr"/>
          <a:r>
            <a:rPr lang="en-US" sz="2800" smtClean="0">
              <a:solidFill>
                <a:schemeClr val="tx1"/>
              </a:solidFill>
            </a:rPr>
            <a:t>I have employed AI to proofread only, in accordance with the assessment guidance.</a:t>
          </a:r>
          <a:endParaRPr lang="en-GB" sz="2800">
            <a:solidFill>
              <a:schemeClr val="tx1"/>
            </a:solidFill>
          </a:endParaRPr>
        </a:p>
      </dgm:t>
    </dgm:pt>
    <dgm:pt modelId="{4149223F-0D34-4AB9-A56F-2B39598520A6}" type="parTrans" cxnId="{38720BD0-E9DB-4A8F-BD13-2F1530F71081}">
      <dgm:prSet/>
      <dgm:spPr/>
      <dgm:t>
        <a:bodyPr/>
        <a:lstStyle/>
        <a:p>
          <a:endParaRPr lang="en-GB"/>
        </a:p>
      </dgm:t>
    </dgm:pt>
    <dgm:pt modelId="{5F490FF9-F19E-4B9D-BAC7-CB513EAC2FEB}" type="sibTrans" cxnId="{38720BD0-E9DB-4A8F-BD13-2F1530F71081}">
      <dgm:prSet/>
      <dgm:spPr/>
      <dgm:t>
        <a:bodyPr/>
        <a:lstStyle/>
        <a:p>
          <a:endParaRPr lang="en-GB"/>
        </a:p>
      </dgm:t>
    </dgm:pt>
    <dgm:pt modelId="{536E7A0D-35BC-4FD6-B036-A153CED4A135}">
      <dgm:prSet custT="1"/>
      <dgm:spPr>
        <a:solidFill>
          <a:schemeClr val="tx2">
            <a:lumMod val="20000"/>
            <a:lumOff val="80000"/>
          </a:schemeClr>
        </a:solidFill>
        <a:ln>
          <a:solidFill>
            <a:schemeClr val="tx1"/>
          </a:solidFill>
        </a:ln>
      </dgm:spPr>
      <dgm:t>
        <a:bodyPr/>
        <a:lstStyle/>
        <a:p>
          <a:pPr algn="ctr"/>
          <a:r>
            <a:rPr lang="en-US" sz="2800" smtClean="0">
              <a:solidFill>
                <a:schemeClr val="tx1"/>
              </a:solidFill>
            </a:rPr>
            <a:t>Content of the presentation has been checked for correctness and individualisation.</a:t>
          </a:r>
          <a:endParaRPr lang="en-GB" sz="2800">
            <a:solidFill>
              <a:schemeClr val="tx1"/>
            </a:solidFill>
          </a:endParaRPr>
        </a:p>
      </dgm:t>
    </dgm:pt>
    <dgm:pt modelId="{EB266561-33BA-42E1-9E4E-09A8E3B103F8}" type="parTrans" cxnId="{3A750A5D-7E69-4AAC-B3FB-CAA378F897A1}">
      <dgm:prSet/>
      <dgm:spPr/>
      <dgm:t>
        <a:bodyPr/>
        <a:lstStyle/>
        <a:p>
          <a:endParaRPr lang="en-GB"/>
        </a:p>
      </dgm:t>
    </dgm:pt>
    <dgm:pt modelId="{96DF8D10-08B6-4C49-9D62-6100B033445A}" type="sibTrans" cxnId="{3A750A5D-7E69-4AAC-B3FB-CAA378F897A1}">
      <dgm:prSet/>
      <dgm:spPr/>
      <dgm:t>
        <a:bodyPr/>
        <a:lstStyle/>
        <a:p>
          <a:endParaRPr lang="en-GB"/>
        </a:p>
      </dgm:t>
    </dgm:pt>
    <dgm:pt modelId="{8FA9FEBD-E613-474A-8834-B5DBC51E27EF}">
      <dgm:prSet custT="1"/>
      <dgm:spPr>
        <a:solidFill>
          <a:schemeClr val="tx2">
            <a:lumMod val="20000"/>
            <a:lumOff val="80000"/>
          </a:schemeClr>
        </a:solidFill>
        <a:ln>
          <a:solidFill>
            <a:schemeClr val="tx1"/>
          </a:solidFill>
        </a:ln>
      </dgm:spPr>
      <dgm:t>
        <a:bodyPr/>
        <a:lstStyle/>
        <a:p>
          <a:pPr algn="ctr"/>
          <a:r>
            <a:rPr lang="en-US" sz="2800" smtClean="0">
              <a:solidFill>
                <a:schemeClr val="tx1"/>
              </a:solidFill>
            </a:rPr>
            <a:t>Each slide has all academic sources cited in the reference list.</a:t>
          </a:r>
          <a:endParaRPr lang="en-GB" sz="2800">
            <a:solidFill>
              <a:schemeClr val="tx1"/>
            </a:solidFill>
          </a:endParaRPr>
        </a:p>
      </dgm:t>
    </dgm:pt>
    <dgm:pt modelId="{B25EE0B9-D09C-4709-9A67-75F8919C53E5}" type="parTrans" cxnId="{9AB825BD-A1A8-4697-9E3A-87A533A2B30F}">
      <dgm:prSet/>
      <dgm:spPr/>
      <dgm:t>
        <a:bodyPr/>
        <a:lstStyle/>
        <a:p>
          <a:endParaRPr lang="en-GB"/>
        </a:p>
      </dgm:t>
    </dgm:pt>
    <dgm:pt modelId="{FDE2E962-F38E-4E94-8352-1DE2EAC08FF8}" type="sibTrans" cxnId="{9AB825BD-A1A8-4697-9E3A-87A533A2B30F}">
      <dgm:prSet/>
      <dgm:spPr/>
      <dgm:t>
        <a:bodyPr/>
        <a:lstStyle/>
        <a:p>
          <a:endParaRPr lang="en-GB"/>
        </a:p>
      </dgm:t>
    </dgm:pt>
    <dgm:pt modelId="{6A468676-CE20-4C92-9E98-54881F6FE7E3}" type="pres">
      <dgm:prSet presAssocID="{FBA7CC56-D822-4283-A4E6-23F935B009D8}" presName="linear" presStyleCnt="0">
        <dgm:presLayoutVars>
          <dgm:animLvl val="lvl"/>
          <dgm:resizeHandles val="exact"/>
        </dgm:presLayoutVars>
      </dgm:prSet>
      <dgm:spPr/>
      <dgm:t>
        <a:bodyPr/>
        <a:lstStyle/>
        <a:p>
          <a:endParaRPr lang="en-GB"/>
        </a:p>
      </dgm:t>
    </dgm:pt>
    <dgm:pt modelId="{A2C8589F-BF01-4A95-BF37-724858FE8886}" type="pres">
      <dgm:prSet presAssocID="{C434A281-CEA8-4C43-A802-BDF4E3460B40}" presName="parentText" presStyleLbl="node1" presStyleIdx="0" presStyleCnt="3" custLinFactY="-722" custLinFactNeighborY="-100000">
        <dgm:presLayoutVars>
          <dgm:chMax val="0"/>
          <dgm:bulletEnabled val="1"/>
        </dgm:presLayoutVars>
      </dgm:prSet>
      <dgm:spPr/>
      <dgm:t>
        <a:bodyPr/>
        <a:lstStyle/>
        <a:p>
          <a:endParaRPr lang="en-GB"/>
        </a:p>
      </dgm:t>
    </dgm:pt>
    <dgm:pt modelId="{8C4070F7-0210-4001-8F98-8C4DD6CCFC64}" type="pres">
      <dgm:prSet presAssocID="{5F490FF9-F19E-4B9D-BAC7-CB513EAC2FEB}" presName="spacer" presStyleCnt="0"/>
      <dgm:spPr/>
    </dgm:pt>
    <dgm:pt modelId="{7B338735-E9FB-4550-ACCB-8BBA1A72EA88}" type="pres">
      <dgm:prSet presAssocID="{536E7A0D-35BC-4FD6-B036-A153CED4A135}" presName="parentText" presStyleLbl="node1" presStyleIdx="1" presStyleCnt="3">
        <dgm:presLayoutVars>
          <dgm:chMax val="0"/>
          <dgm:bulletEnabled val="1"/>
        </dgm:presLayoutVars>
      </dgm:prSet>
      <dgm:spPr/>
      <dgm:t>
        <a:bodyPr/>
        <a:lstStyle/>
        <a:p>
          <a:endParaRPr lang="en-GB"/>
        </a:p>
      </dgm:t>
    </dgm:pt>
    <dgm:pt modelId="{2A3D27BB-6B9E-4122-8141-651A13B9312B}" type="pres">
      <dgm:prSet presAssocID="{96DF8D10-08B6-4C49-9D62-6100B033445A}" presName="spacer" presStyleCnt="0"/>
      <dgm:spPr/>
    </dgm:pt>
    <dgm:pt modelId="{FB38AFB9-165E-45DE-89B3-033A70EDD8AB}" type="pres">
      <dgm:prSet presAssocID="{8FA9FEBD-E613-474A-8834-B5DBC51E27EF}" presName="parentText" presStyleLbl="node1" presStyleIdx="2" presStyleCnt="3">
        <dgm:presLayoutVars>
          <dgm:chMax val="0"/>
          <dgm:bulletEnabled val="1"/>
        </dgm:presLayoutVars>
      </dgm:prSet>
      <dgm:spPr/>
      <dgm:t>
        <a:bodyPr/>
        <a:lstStyle/>
        <a:p>
          <a:endParaRPr lang="en-GB"/>
        </a:p>
      </dgm:t>
    </dgm:pt>
  </dgm:ptLst>
  <dgm:cxnLst>
    <dgm:cxn modelId="{38720BD0-E9DB-4A8F-BD13-2F1530F71081}" srcId="{FBA7CC56-D822-4283-A4E6-23F935B009D8}" destId="{C434A281-CEA8-4C43-A802-BDF4E3460B40}" srcOrd="0" destOrd="0" parTransId="{4149223F-0D34-4AB9-A56F-2B39598520A6}" sibTransId="{5F490FF9-F19E-4B9D-BAC7-CB513EAC2FEB}"/>
    <dgm:cxn modelId="{BB586A30-D27F-43E6-92AA-8E8BCE6484F5}" type="presOf" srcId="{C434A281-CEA8-4C43-A802-BDF4E3460B40}" destId="{A2C8589F-BF01-4A95-BF37-724858FE8886}" srcOrd="0" destOrd="0" presId="urn:microsoft.com/office/officeart/2005/8/layout/vList2"/>
    <dgm:cxn modelId="{2E6DACD2-33AE-40A7-8F91-A2F4C72DCCED}" type="presOf" srcId="{8FA9FEBD-E613-474A-8834-B5DBC51E27EF}" destId="{FB38AFB9-165E-45DE-89B3-033A70EDD8AB}" srcOrd="0" destOrd="0" presId="urn:microsoft.com/office/officeart/2005/8/layout/vList2"/>
    <dgm:cxn modelId="{3A750A5D-7E69-4AAC-B3FB-CAA378F897A1}" srcId="{FBA7CC56-D822-4283-A4E6-23F935B009D8}" destId="{536E7A0D-35BC-4FD6-B036-A153CED4A135}" srcOrd="1" destOrd="0" parTransId="{EB266561-33BA-42E1-9E4E-09A8E3B103F8}" sibTransId="{96DF8D10-08B6-4C49-9D62-6100B033445A}"/>
    <dgm:cxn modelId="{B901BE31-6EC4-4F2F-A551-B38AD10F0B2C}" type="presOf" srcId="{FBA7CC56-D822-4283-A4E6-23F935B009D8}" destId="{6A468676-CE20-4C92-9E98-54881F6FE7E3}" srcOrd="0" destOrd="0" presId="urn:microsoft.com/office/officeart/2005/8/layout/vList2"/>
    <dgm:cxn modelId="{8A4D697E-229D-4347-A306-51B97EC098EF}" type="presOf" srcId="{536E7A0D-35BC-4FD6-B036-A153CED4A135}" destId="{7B338735-E9FB-4550-ACCB-8BBA1A72EA88}" srcOrd="0" destOrd="0" presId="urn:microsoft.com/office/officeart/2005/8/layout/vList2"/>
    <dgm:cxn modelId="{9AB825BD-A1A8-4697-9E3A-87A533A2B30F}" srcId="{FBA7CC56-D822-4283-A4E6-23F935B009D8}" destId="{8FA9FEBD-E613-474A-8834-B5DBC51E27EF}" srcOrd="2" destOrd="0" parTransId="{B25EE0B9-D09C-4709-9A67-75F8919C53E5}" sibTransId="{FDE2E962-F38E-4E94-8352-1DE2EAC08FF8}"/>
    <dgm:cxn modelId="{2B44653F-9B1A-48FF-B99F-597A385067A0}" type="presParOf" srcId="{6A468676-CE20-4C92-9E98-54881F6FE7E3}" destId="{A2C8589F-BF01-4A95-BF37-724858FE8886}" srcOrd="0" destOrd="0" presId="urn:microsoft.com/office/officeart/2005/8/layout/vList2"/>
    <dgm:cxn modelId="{5BA9F6C5-03E9-4949-80E4-2E0B7735C904}" type="presParOf" srcId="{6A468676-CE20-4C92-9E98-54881F6FE7E3}" destId="{8C4070F7-0210-4001-8F98-8C4DD6CCFC64}" srcOrd="1" destOrd="0" presId="urn:microsoft.com/office/officeart/2005/8/layout/vList2"/>
    <dgm:cxn modelId="{CE5ECC86-0A2B-4AB9-93F3-5BCC76192C62}" type="presParOf" srcId="{6A468676-CE20-4C92-9E98-54881F6FE7E3}" destId="{7B338735-E9FB-4550-ACCB-8BBA1A72EA88}" srcOrd="2" destOrd="0" presId="urn:microsoft.com/office/officeart/2005/8/layout/vList2"/>
    <dgm:cxn modelId="{B679D36D-B9DD-4147-A520-FB7A2247817D}" type="presParOf" srcId="{6A468676-CE20-4C92-9E98-54881F6FE7E3}" destId="{2A3D27BB-6B9E-4122-8141-651A13B9312B}" srcOrd="3" destOrd="0" presId="urn:microsoft.com/office/officeart/2005/8/layout/vList2"/>
    <dgm:cxn modelId="{701DE631-499C-44B3-8BB7-C5BB9BB22398}" type="presParOf" srcId="{6A468676-CE20-4C92-9E98-54881F6FE7E3}" destId="{FB38AFB9-165E-45DE-89B3-033A70EDD8A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A58E52-D471-4038-8473-A2B8AA26398A}"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GB"/>
        </a:p>
      </dgm:t>
    </dgm:pt>
    <dgm:pt modelId="{25A2CBC9-551D-41C2-9D73-F899F515F46B}">
      <dgm:prSet custT="1"/>
      <dgm:spPr>
        <a:ln>
          <a:solidFill>
            <a:schemeClr val="tx1"/>
          </a:solidFill>
        </a:ln>
      </dgm:spPr>
      <dgm:t>
        <a:bodyPr/>
        <a:lstStyle/>
        <a:p>
          <a:r>
            <a:rPr lang="en-US" sz="2000" smtClean="0"/>
            <a:t>Ehizogie Ineomon is my name.</a:t>
          </a:r>
          <a:endParaRPr lang="en-GB" sz="2000"/>
        </a:p>
      </dgm:t>
    </dgm:pt>
    <dgm:pt modelId="{B267D4B5-F7E1-4A18-943D-D8DFC65B8072}" type="parTrans" cxnId="{00EB82BF-70EF-4CAA-8188-E78F5ABD4AE7}">
      <dgm:prSet/>
      <dgm:spPr/>
      <dgm:t>
        <a:bodyPr/>
        <a:lstStyle/>
        <a:p>
          <a:endParaRPr lang="en-GB"/>
        </a:p>
      </dgm:t>
    </dgm:pt>
    <dgm:pt modelId="{62DDAF75-32C0-43BD-89F2-301BB0AC14C2}" type="sibTrans" cxnId="{00EB82BF-70EF-4CAA-8188-E78F5ABD4AE7}">
      <dgm:prSet/>
      <dgm:spPr/>
      <dgm:t>
        <a:bodyPr/>
        <a:lstStyle/>
        <a:p>
          <a:endParaRPr lang="en-GB"/>
        </a:p>
      </dgm:t>
    </dgm:pt>
    <dgm:pt modelId="{FB5C3609-785B-4A59-A306-6F5860AE2C8C}">
      <dgm:prSet custT="1"/>
      <dgm:spPr>
        <a:ln>
          <a:solidFill>
            <a:schemeClr val="tx1"/>
          </a:solidFill>
        </a:ln>
      </dgm:spPr>
      <dgm:t>
        <a:bodyPr/>
        <a:lstStyle/>
        <a:p>
          <a:r>
            <a:rPr lang="en-US" sz="2000" smtClean="0"/>
            <a:t>I am on the Level 4 Health and Social Care course.</a:t>
          </a:r>
          <a:endParaRPr lang="en-GB" sz="2000"/>
        </a:p>
      </dgm:t>
    </dgm:pt>
    <dgm:pt modelId="{CF2F5B89-9A49-46BA-863D-4D7D920457C9}" type="parTrans" cxnId="{25AEE64A-DAB4-4404-9115-CA73C28E5962}">
      <dgm:prSet/>
      <dgm:spPr/>
      <dgm:t>
        <a:bodyPr/>
        <a:lstStyle/>
        <a:p>
          <a:endParaRPr lang="en-GB"/>
        </a:p>
      </dgm:t>
    </dgm:pt>
    <dgm:pt modelId="{98D31C06-ECCF-4834-AF93-8A8C657E9697}" type="sibTrans" cxnId="{25AEE64A-DAB4-4404-9115-CA73C28E5962}">
      <dgm:prSet/>
      <dgm:spPr/>
      <dgm:t>
        <a:bodyPr/>
        <a:lstStyle/>
        <a:p>
          <a:endParaRPr lang="en-GB"/>
        </a:p>
      </dgm:t>
    </dgm:pt>
    <dgm:pt modelId="{30F03D17-12FC-40C5-A350-9FBB3B439990}">
      <dgm:prSet custT="1"/>
      <dgm:spPr>
        <a:ln>
          <a:solidFill>
            <a:schemeClr val="tx1"/>
          </a:solidFill>
        </a:ln>
      </dgm:spPr>
      <dgm:t>
        <a:bodyPr/>
        <a:lstStyle/>
        <a:p>
          <a:r>
            <a:rPr lang="en-US" sz="1800" smtClean="0"/>
            <a:t>I am a student at University of Wales Trinity Saint David at Canary Wharf, London.</a:t>
          </a:r>
          <a:endParaRPr lang="en-GB" sz="1800"/>
        </a:p>
      </dgm:t>
    </dgm:pt>
    <dgm:pt modelId="{2AC2C696-45D6-454C-B9DC-763C6277C11D}" type="parTrans" cxnId="{60E745E6-A82E-4A87-8487-3777D7F39957}">
      <dgm:prSet/>
      <dgm:spPr/>
      <dgm:t>
        <a:bodyPr/>
        <a:lstStyle/>
        <a:p>
          <a:endParaRPr lang="en-GB"/>
        </a:p>
      </dgm:t>
    </dgm:pt>
    <dgm:pt modelId="{C56454F0-4967-4747-A221-FD9A27696469}" type="sibTrans" cxnId="{60E745E6-A82E-4A87-8487-3777D7F39957}">
      <dgm:prSet/>
      <dgm:spPr/>
      <dgm:t>
        <a:bodyPr/>
        <a:lstStyle/>
        <a:p>
          <a:endParaRPr lang="en-GB"/>
        </a:p>
      </dgm:t>
    </dgm:pt>
    <dgm:pt modelId="{E379859C-225D-4C07-A993-3F020355ABB1}">
      <dgm:prSet custT="1"/>
      <dgm:spPr>
        <a:ln>
          <a:solidFill>
            <a:schemeClr val="tx1"/>
          </a:solidFill>
        </a:ln>
      </dgm:spPr>
      <dgm:t>
        <a:bodyPr/>
        <a:lstStyle/>
        <a:p>
          <a:r>
            <a:rPr lang="en-US" sz="1800" dirty="0" smtClean="0"/>
            <a:t>This presentation is on the topic of Communication in Health and Social care.</a:t>
          </a:r>
          <a:endParaRPr lang="en-GB" sz="1800" dirty="0"/>
        </a:p>
      </dgm:t>
    </dgm:pt>
    <dgm:pt modelId="{10A886B0-3C74-4505-9C6B-0E431F79E7EE}" type="parTrans" cxnId="{DC636CF4-2F2F-4B60-A017-158577668D12}">
      <dgm:prSet/>
      <dgm:spPr/>
      <dgm:t>
        <a:bodyPr/>
        <a:lstStyle/>
        <a:p>
          <a:endParaRPr lang="en-GB"/>
        </a:p>
      </dgm:t>
    </dgm:pt>
    <dgm:pt modelId="{CECB20F6-5DE1-4443-B669-80E873F3044F}" type="sibTrans" cxnId="{DC636CF4-2F2F-4B60-A017-158577668D12}">
      <dgm:prSet/>
      <dgm:spPr/>
      <dgm:t>
        <a:bodyPr/>
        <a:lstStyle/>
        <a:p>
          <a:endParaRPr lang="en-GB"/>
        </a:p>
      </dgm:t>
    </dgm:pt>
    <dgm:pt modelId="{B0A58EB9-156A-469A-955E-0F0421DCEF41}">
      <dgm:prSet custT="1"/>
      <dgm:spPr>
        <a:ln>
          <a:solidFill>
            <a:schemeClr val="tx1"/>
          </a:solidFill>
        </a:ln>
      </dgm:spPr>
      <dgm:t>
        <a:bodyPr/>
        <a:lstStyle/>
        <a:p>
          <a:r>
            <a:rPr lang="en-US" sz="1800" smtClean="0"/>
            <a:t>Describes meaning, importance, model, practical use and job value.</a:t>
          </a:r>
          <a:endParaRPr lang="en-GB" sz="1800"/>
        </a:p>
      </dgm:t>
    </dgm:pt>
    <dgm:pt modelId="{46F0216B-D54F-4624-A13E-F88B1BD2BE73}" type="parTrans" cxnId="{E79B09EB-3EE6-4BFD-A204-4EB97C951423}">
      <dgm:prSet/>
      <dgm:spPr/>
      <dgm:t>
        <a:bodyPr/>
        <a:lstStyle/>
        <a:p>
          <a:endParaRPr lang="en-GB"/>
        </a:p>
      </dgm:t>
    </dgm:pt>
    <dgm:pt modelId="{9AE31F1D-E7CD-436A-B2DE-C462B974E843}" type="sibTrans" cxnId="{E79B09EB-3EE6-4BFD-A204-4EB97C951423}">
      <dgm:prSet/>
      <dgm:spPr/>
      <dgm:t>
        <a:bodyPr/>
        <a:lstStyle/>
        <a:p>
          <a:endParaRPr lang="en-GB"/>
        </a:p>
      </dgm:t>
    </dgm:pt>
    <dgm:pt modelId="{A0870AE0-C0B7-4F37-B91A-1332D9647A86}" type="pres">
      <dgm:prSet presAssocID="{CDA58E52-D471-4038-8473-A2B8AA26398A}" presName="compositeShape" presStyleCnt="0">
        <dgm:presLayoutVars>
          <dgm:dir/>
          <dgm:resizeHandles/>
        </dgm:presLayoutVars>
      </dgm:prSet>
      <dgm:spPr/>
      <dgm:t>
        <a:bodyPr/>
        <a:lstStyle/>
        <a:p>
          <a:endParaRPr lang="en-GB"/>
        </a:p>
      </dgm:t>
    </dgm:pt>
    <dgm:pt modelId="{262CB12D-2C70-4A8E-B212-B00EBF6A1480}" type="pres">
      <dgm:prSet presAssocID="{CDA58E52-D471-4038-8473-A2B8AA26398A}" presName="pyramid" presStyleLbl="node1" presStyleIdx="0" presStyleCnt="1"/>
      <dgm:spPr>
        <a:solidFill>
          <a:srgbClr val="2ABADD"/>
        </a:solidFill>
        <a:ln>
          <a:solidFill>
            <a:schemeClr val="tx1"/>
          </a:solidFill>
        </a:ln>
      </dgm:spPr>
    </dgm:pt>
    <dgm:pt modelId="{330ABF60-1F9D-43C6-BB8A-23F09C3B175B}" type="pres">
      <dgm:prSet presAssocID="{CDA58E52-D471-4038-8473-A2B8AA26398A}" presName="theList" presStyleCnt="0"/>
      <dgm:spPr/>
    </dgm:pt>
    <dgm:pt modelId="{6863E37E-D667-4B67-8CEB-8827CD7B1CC1}" type="pres">
      <dgm:prSet presAssocID="{25A2CBC9-551D-41C2-9D73-F899F515F46B}" presName="aNode" presStyleLbl="fgAcc1" presStyleIdx="0" presStyleCnt="5" custScaleX="144789">
        <dgm:presLayoutVars>
          <dgm:bulletEnabled val="1"/>
        </dgm:presLayoutVars>
      </dgm:prSet>
      <dgm:spPr/>
      <dgm:t>
        <a:bodyPr/>
        <a:lstStyle/>
        <a:p>
          <a:endParaRPr lang="en-GB"/>
        </a:p>
      </dgm:t>
    </dgm:pt>
    <dgm:pt modelId="{0093588B-85EA-4747-B360-66816455D4F3}" type="pres">
      <dgm:prSet presAssocID="{25A2CBC9-551D-41C2-9D73-F899F515F46B}" presName="aSpace" presStyleCnt="0"/>
      <dgm:spPr/>
    </dgm:pt>
    <dgm:pt modelId="{52A2091B-35EA-41C0-9B98-96700EC5C1A4}" type="pres">
      <dgm:prSet presAssocID="{FB5C3609-785B-4A59-A306-6F5860AE2C8C}" presName="aNode" presStyleLbl="fgAcc1" presStyleIdx="1" presStyleCnt="5" custScaleX="144789">
        <dgm:presLayoutVars>
          <dgm:bulletEnabled val="1"/>
        </dgm:presLayoutVars>
      </dgm:prSet>
      <dgm:spPr/>
      <dgm:t>
        <a:bodyPr/>
        <a:lstStyle/>
        <a:p>
          <a:endParaRPr lang="en-GB"/>
        </a:p>
      </dgm:t>
    </dgm:pt>
    <dgm:pt modelId="{4A783ED3-01F8-4478-A3C5-7381D65FA5B1}" type="pres">
      <dgm:prSet presAssocID="{FB5C3609-785B-4A59-A306-6F5860AE2C8C}" presName="aSpace" presStyleCnt="0"/>
      <dgm:spPr/>
    </dgm:pt>
    <dgm:pt modelId="{8C24FDF9-1C7A-4174-B897-0C7BD24EBBA1}" type="pres">
      <dgm:prSet presAssocID="{30F03D17-12FC-40C5-A350-9FBB3B439990}" presName="aNode" presStyleLbl="fgAcc1" presStyleIdx="2" presStyleCnt="5" custScaleX="144789">
        <dgm:presLayoutVars>
          <dgm:bulletEnabled val="1"/>
        </dgm:presLayoutVars>
      </dgm:prSet>
      <dgm:spPr/>
      <dgm:t>
        <a:bodyPr/>
        <a:lstStyle/>
        <a:p>
          <a:endParaRPr lang="en-GB"/>
        </a:p>
      </dgm:t>
    </dgm:pt>
    <dgm:pt modelId="{79FCB7EF-404D-49E6-9450-08FBA0681224}" type="pres">
      <dgm:prSet presAssocID="{30F03D17-12FC-40C5-A350-9FBB3B439990}" presName="aSpace" presStyleCnt="0"/>
      <dgm:spPr/>
    </dgm:pt>
    <dgm:pt modelId="{873C3EA1-5CF3-4C58-A93B-9B8EEB5E0333}" type="pres">
      <dgm:prSet presAssocID="{E379859C-225D-4C07-A993-3F020355ABB1}" presName="aNode" presStyleLbl="fgAcc1" presStyleIdx="3" presStyleCnt="5" custScaleX="144789">
        <dgm:presLayoutVars>
          <dgm:bulletEnabled val="1"/>
        </dgm:presLayoutVars>
      </dgm:prSet>
      <dgm:spPr/>
      <dgm:t>
        <a:bodyPr/>
        <a:lstStyle/>
        <a:p>
          <a:endParaRPr lang="en-GB"/>
        </a:p>
      </dgm:t>
    </dgm:pt>
    <dgm:pt modelId="{44DAC1EE-009F-4F0E-B25D-94063AA95CDC}" type="pres">
      <dgm:prSet presAssocID="{E379859C-225D-4C07-A993-3F020355ABB1}" presName="aSpace" presStyleCnt="0"/>
      <dgm:spPr/>
    </dgm:pt>
    <dgm:pt modelId="{DDF190A8-2BA0-4B3A-8ED7-B27658472D5D}" type="pres">
      <dgm:prSet presAssocID="{B0A58EB9-156A-469A-955E-0F0421DCEF41}" presName="aNode" presStyleLbl="fgAcc1" presStyleIdx="4" presStyleCnt="5" custScaleX="144789">
        <dgm:presLayoutVars>
          <dgm:bulletEnabled val="1"/>
        </dgm:presLayoutVars>
      </dgm:prSet>
      <dgm:spPr/>
      <dgm:t>
        <a:bodyPr/>
        <a:lstStyle/>
        <a:p>
          <a:endParaRPr lang="en-GB"/>
        </a:p>
      </dgm:t>
    </dgm:pt>
    <dgm:pt modelId="{C5D231E8-9530-45D3-B938-07FD4DA79CF3}" type="pres">
      <dgm:prSet presAssocID="{B0A58EB9-156A-469A-955E-0F0421DCEF41}" presName="aSpace" presStyleCnt="0"/>
      <dgm:spPr/>
    </dgm:pt>
  </dgm:ptLst>
  <dgm:cxnLst>
    <dgm:cxn modelId="{00EB82BF-70EF-4CAA-8188-E78F5ABD4AE7}" srcId="{CDA58E52-D471-4038-8473-A2B8AA26398A}" destId="{25A2CBC9-551D-41C2-9D73-F899F515F46B}" srcOrd="0" destOrd="0" parTransId="{B267D4B5-F7E1-4A18-943D-D8DFC65B8072}" sibTransId="{62DDAF75-32C0-43BD-89F2-301BB0AC14C2}"/>
    <dgm:cxn modelId="{4E1D8A99-A6F2-4BC3-8B18-8AC302554B40}" type="presOf" srcId="{CDA58E52-D471-4038-8473-A2B8AA26398A}" destId="{A0870AE0-C0B7-4F37-B91A-1332D9647A86}" srcOrd="0" destOrd="0" presId="urn:microsoft.com/office/officeart/2005/8/layout/pyramid2"/>
    <dgm:cxn modelId="{25AEE64A-DAB4-4404-9115-CA73C28E5962}" srcId="{CDA58E52-D471-4038-8473-A2B8AA26398A}" destId="{FB5C3609-785B-4A59-A306-6F5860AE2C8C}" srcOrd="1" destOrd="0" parTransId="{CF2F5B89-9A49-46BA-863D-4D7D920457C9}" sibTransId="{98D31C06-ECCF-4834-AF93-8A8C657E9697}"/>
    <dgm:cxn modelId="{F7687152-2D5B-44B8-B0B8-EB30E5DCD767}" type="presOf" srcId="{B0A58EB9-156A-469A-955E-0F0421DCEF41}" destId="{DDF190A8-2BA0-4B3A-8ED7-B27658472D5D}" srcOrd="0" destOrd="0" presId="urn:microsoft.com/office/officeart/2005/8/layout/pyramid2"/>
    <dgm:cxn modelId="{A063B99D-0555-463B-9607-FE811318F2A7}" type="presOf" srcId="{30F03D17-12FC-40C5-A350-9FBB3B439990}" destId="{8C24FDF9-1C7A-4174-B897-0C7BD24EBBA1}" srcOrd="0" destOrd="0" presId="urn:microsoft.com/office/officeart/2005/8/layout/pyramid2"/>
    <dgm:cxn modelId="{E79B09EB-3EE6-4BFD-A204-4EB97C951423}" srcId="{CDA58E52-D471-4038-8473-A2B8AA26398A}" destId="{B0A58EB9-156A-469A-955E-0F0421DCEF41}" srcOrd="4" destOrd="0" parTransId="{46F0216B-D54F-4624-A13E-F88B1BD2BE73}" sibTransId="{9AE31F1D-E7CD-436A-B2DE-C462B974E843}"/>
    <dgm:cxn modelId="{60E745E6-A82E-4A87-8487-3777D7F39957}" srcId="{CDA58E52-D471-4038-8473-A2B8AA26398A}" destId="{30F03D17-12FC-40C5-A350-9FBB3B439990}" srcOrd="2" destOrd="0" parTransId="{2AC2C696-45D6-454C-B9DC-763C6277C11D}" sibTransId="{C56454F0-4967-4747-A221-FD9A27696469}"/>
    <dgm:cxn modelId="{A4678903-322D-4555-8F32-B3DCBE405609}" type="presOf" srcId="{25A2CBC9-551D-41C2-9D73-F899F515F46B}" destId="{6863E37E-D667-4B67-8CEB-8827CD7B1CC1}" srcOrd="0" destOrd="0" presId="urn:microsoft.com/office/officeart/2005/8/layout/pyramid2"/>
    <dgm:cxn modelId="{60451B6D-A157-4A2B-AE11-F07731414871}" type="presOf" srcId="{FB5C3609-785B-4A59-A306-6F5860AE2C8C}" destId="{52A2091B-35EA-41C0-9B98-96700EC5C1A4}" srcOrd="0" destOrd="0" presId="urn:microsoft.com/office/officeart/2005/8/layout/pyramid2"/>
    <dgm:cxn modelId="{DC636CF4-2F2F-4B60-A017-158577668D12}" srcId="{CDA58E52-D471-4038-8473-A2B8AA26398A}" destId="{E379859C-225D-4C07-A993-3F020355ABB1}" srcOrd="3" destOrd="0" parTransId="{10A886B0-3C74-4505-9C6B-0E431F79E7EE}" sibTransId="{CECB20F6-5DE1-4443-B669-80E873F3044F}"/>
    <dgm:cxn modelId="{C41A19DD-D56B-4B6F-8654-EF82CCB8D782}" type="presOf" srcId="{E379859C-225D-4C07-A993-3F020355ABB1}" destId="{873C3EA1-5CF3-4C58-A93B-9B8EEB5E0333}" srcOrd="0" destOrd="0" presId="urn:microsoft.com/office/officeart/2005/8/layout/pyramid2"/>
    <dgm:cxn modelId="{A83C6484-1EA0-4651-8A38-C859FADEC70C}" type="presParOf" srcId="{A0870AE0-C0B7-4F37-B91A-1332D9647A86}" destId="{262CB12D-2C70-4A8E-B212-B00EBF6A1480}" srcOrd="0" destOrd="0" presId="urn:microsoft.com/office/officeart/2005/8/layout/pyramid2"/>
    <dgm:cxn modelId="{AA691D62-C7A1-45B8-848E-A18306C4D5E9}" type="presParOf" srcId="{A0870AE0-C0B7-4F37-B91A-1332D9647A86}" destId="{330ABF60-1F9D-43C6-BB8A-23F09C3B175B}" srcOrd="1" destOrd="0" presId="urn:microsoft.com/office/officeart/2005/8/layout/pyramid2"/>
    <dgm:cxn modelId="{55E9B7AE-22F9-4F2E-B5E2-07846B81A29D}" type="presParOf" srcId="{330ABF60-1F9D-43C6-BB8A-23F09C3B175B}" destId="{6863E37E-D667-4B67-8CEB-8827CD7B1CC1}" srcOrd="0" destOrd="0" presId="urn:microsoft.com/office/officeart/2005/8/layout/pyramid2"/>
    <dgm:cxn modelId="{4B3933A3-F25A-4501-92B3-D36DCF343E83}" type="presParOf" srcId="{330ABF60-1F9D-43C6-BB8A-23F09C3B175B}" destId="{0093588B-85EA-4747-B360-66816455D4F3}" srcOrd="1" destOrd="0" presId="urn:microsoft.com/office/officeart/2005/8/layout/pyramid2"/>
    <dgm:cxn modelId="{C9983F38-4417-42E3-9970-74A845150C8C}" type="presParOf" srcId="{330ABF60-1F9D-43C6-BB8A-23F09C3B175B}" destId="{52A2091B-35EA-41C0-9B98-96700EC5C1A4}" srcOrd="2" destOrd="0" presId="urn:microsoft.com/office/officeart/2005/8/layout/pyramid2"/>
    <dgm:cxn modelId="{96FAB3CE-DD31-4FD2-B98F-D332BD6CBB7F}" type="presParOf" srcId="{330ABF60-1F9D-43C6-BB8A-23F09C3B175B}" destId="{4A783ED3-01F8-4478-A3C5-7381D65FA5B1}" srcOrd="3" destOrd="0" presId="urn:microsoft.com/office/officeart/2005/8/layout/pyramid2"/>
    <dgm:cxn modelId="{5C91C082-3930-4F95-BAF1-3879F4489363}" type="presParOf" srcId="{330ABF60-1F9D-43C6-BB8A-23F09C3B175B}" destId="{8C24FDF9-1C7A-4174-B897-0C7BD24EBBA1}" srcOrd="4" destOrd="0" presId="urn:microsoft.com/office/officeart/2005/8/layout/pyramid2"/>
    <dgm:cxn modelId="{96E148A7-6C69-4ABC-95C4-BFA5B9FD206C}" type="presParOf" srcId="{330ABF60-1F9D-43C6-BB8A-23F09C3B175B}" destId="{79FCB7EF-404D-49E6-9450-08FBA0681224}" srcOrd="5" destOrd="0" presId="urn:microsoft.com/office/officeart/2005/8/layout/pyramid2"/>
    <dgm:cxn modelId="{64A1C13C-A9E2-47FF-A990-829343F38853}" type="presParOf" srcId="{330ABF60-1F9D-43C6-BB8A-23F09C3B175B}" destId="{873C3EA1-5CF3-4C58-A93B-9B8EEB5E0333}" srcOrd="6" destOrd="0" presId="urn:microsoft.com/office/officeart/2005/8/layout/pyramid2"/>
    <dgm:cxn modelId="{A6121254-5B3F-4DBE-97E9-4CB2F9CE66AC}" type="presParOf" srcId="{330ABF60-1F9D-43C6-BB8A-23F09C3B175B}" destId="{44DAC1EE-009F-4F0E-B25D-94063AA95CDC}" srcOrd="7" destOrd="0" presId="urn:microsoft.com/office/officeart/2005/8/layout/pyramid2"/>
    <dgm:cxn modelId="{2DF02042-36A7-4FA0-A658-FC94103D1659}" type="presParOf" srcId="{330ABF60-1F9D-43C6-BB8A-23F09C3B175B}" destId="{DDF190A8-2BA0-4B3A-8ED7-B27658472D5D}" srcOrd="8" destOrd="0" presId="urn:microsoft.com/office/officeart/2005/8/layout/pyramid2"/>
    <dgm:cxn modelId="{422E629F-1F3F-4CD5-8F75-DBE5C56E78FB}" type="presParOf" srcId="{330ABF60-1F9D-43C6-BB8A-23F09C3B175B}" destId="{C5D231E8-9530-45D3-B938-07FD4DA79CF3}" srcOrd="9"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0A35B8-E3E1-490E-9513-5C203E02C05D}"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GB"/>
        </a:p>
      </dgm:t>
    </dgm:pt>
    <dgm:pt modelId="{B34DD84E-FB98-4ADE-9F1D-1A47A01A18B3}">
      <dgm:prSet custT="1"/>
      <dgm:spPr>
        <a:solidFill>
          <a:schemeClr val="tx2">
            <a:lumMod val="20000"/>
            <a:lumOff val="80000"/>
          </a:schemeClr>
        </a:solidFill>
        <a:ln>
          <a:solidFill>
            <a:schemeClr val="tx1"/>
          </a:solidFill>
        </a:ln>
      </dgm:spPr>
      <dgm:t>
        <a:bodyPr/>
        <a:lstStyle/>
        <a:p>
          <a:r>
            <a:rPr lang="en-US" sz="2000" dirty="0" smtClean="0">
              <a:solidFill>
                <a:schemeClr val="tx1"/>
              </a:solidFill>
            </a:rPr>
            <a:t>Communication involves the sharing of information in a clear, respectful and accurate </a:t>
          </a:r>
          <a:r>
            <a:rPr lang="en-US" sz="2000" dirty="0" smtClean="0">
              <a:solidFill>
                <a:schemeClr val="tx1"/>
              </a:solidFill>
            </a:rPr>
            <a:t>manner (NMC, 2018).</a:t>
          </a:r>
          <a:endParaRPr lang="en-GB" sz="2000" dirty="0">
            <a:solidFill>
              <a:schemeClr val="tx1"/>
            </a:solidFill>
          </a:endParaRPr>
        </a:p>
      </dgm:t>
    </dgm:pt>
    <dgm:pt modelId="{A3E52A0F-C620-47E9-A8FD-9C472204F9C1}" type="parTrans" cxnId="{65A9BDC8-0738-4B21-93E7-6737FC765566}">
      <dgm:prSet/>
      <dgm:spPr/>
      <dgm:t>
        <a:bodyPr/>
        <a:lstStyle/>
        <a:p>
          <a:endParaRPr lang="en-GB" sz="2400"/>
        </a:p>
      </dgm:t>
    </dgm:pt>
    <dgm:pt modelId="{BCCEA646-13A5-4A46-8C59-B4371E01FB31}" type="sibTrans" cxnId="{65A9BDC8-0738-4B21-93E7-6737FC765566}">
      <dgm:prSet/>
      <dgm:spPr/>
      <dgm:t>
        <a:bodyPr/>
        <a:lstStyle/>
        <a:p>
          <a:endParaRPr lang="en-GB" sz="2400"/>
        </a:p>
      </dgm:t>
    </dgm:pt>
    <dgm:pt modelId="{6B067D8A-EE7F-40B8-BF14-506336289443}">
      <dgm:prSet custT="1"/>
      <dgm:spPr>
        <a:solidFill>
          <a:schemeClr val="tx2">
            <a:lumMod val="20000"/>
            <a:lumOff val="80000"/>
          </a:schemeClr>
        </a:solidFill>
        <a:ln>
          <a:solidFill>
            <a:schemeClr val="tx1"/>
          </a:solidFill>
        </a:ln>
      </dgm:spPr>
      <dgm:t>
        <a:bodyPr/>
        <a:lstStyle/>
        <a:p>
          <a:r>
            <a:rPr lang="en-US" sz="2000" smtClean="0">
              <a:solidFill>
                <a:schemeClr val="tx1"/>
              </a:solidFill>
            </a:rPr>
            <a:t>It is a combination of verbal, non-verbal, written and listening.</a:t>
          </a:r>
          <a:endParaRPr lang="en-GB" sz="2000">
            <a:solidFill>
              <a:schemeClr val="tx1"/>
            </a:solidFill>
          </a:endParaRPr>
        </a:p>
      </dgm:t>
    </dgm:pt>
    <dgm:pt modelId="{3B7B0688-9D3F-412A-BEFC-2C87CFAFA331}" type="parTrans" cxnId="{AEED7402-CF6A-4250-9047-944353014B92}">
      <dgm:prSet/>
      <dgm:spPr/>
      <dgm:t>
        <a:bodyPr/>
        <a:lstStyle/>
        <a:p>
          <a:endParaRPr lang="en-GB" sz="2400"/>
        </a:p>
      </dgm:t>
    </dgm:pt>
    <dgm:pt modelId="{DABAA39D-5422-4C33-83F8-6364DF2F25A0}" type="sibTrans" cxnId="{AEED7402-CF6A-4250-9047-944353014B92}">
      <dgm:prSet/>
      <dgm:spPr/>
      <dgm:t>
        <a:bodyPr/>
        <a:lstStyle/>
        <a:p>
          <a:endParaRPr lang="en-GB" sz="2400"/>
        </a:p>
      </dgm:t>
    </dgm:pt>
    <dgm:pt modelId="{E0310F13-D3BF-44C8-9B7C-41204F82A3F8}">
      <dgm:prSet custT="1"/>
      <dgm:spPr>
        <a:solidFill>
          <a:schemeClr val="tx2">
            <a:lumMod val="20000"/>
            <a:lumOff val="80000"/>
          </a:schemeClr>
        </a:solidFill>
        <a:ln>
          <a:solidFill>
            <a:schemeClr val="tx1"/>
          </a:solidFill>
        </a:ln>
      </dgm:spPr>
      <dgm:t>
        <a:bodyPr/>
        <a:lstStyle/>
        <a:p>
          <a:r>
            <a:rPr lang="en-US" sz="2000" dirty="0" smtClean="0">
              <a:solidFill>
                <a:schemeClr val="tx1"/>
              </a:solidFill>
            </a:rPr>
            <a:t>Dignity, consent and trust are upheld in care through </a:t>
          </a:r>
          <a:r>
            <a:rPr lang="en-US" sz="2000" dirty="0" smtClean="0">
              <a:solidFill>
                <a:schemeClr val="tx1"/>
              </a:solidFill>
            </a:rPr>
            <a:t>communication (CQC, 2025).</a:t>
          </a:r>
          <a:endParaRPr lang="en-GB" sz="2000" dirty="0">
            <a:solidFill>
              <a:schemeClr val="tx1"/>
            </a:solidFill>
          </a:endParaRPr>
        </a:p>
      </dgm:t>
    </dgm:pt>
    <dgm:pt modelId="{46E03FDB-9317-46A0-8F1F-069636E0B1A1}" type="parTrans" cxnId="{0DEE973C-7326-4EF9-AD8F-BB154151D70F}">
      <dgm:prSet/>
      <dgm:spPr/>
      <dgm:t>
        <a:bodyPr/>
        <a:lstStyle/>
        <a:p>
          <a:endParaRPr lang="en-GB" sz="2400"/>
        </a:p>
      </dgm:t>
    </dgm:pt>
    <dgm:pt modelId="{88F9D213-FE51-46F6-96D1-45AC2264BA3B}" type="sibTrans" cxnId="{0DEE973C-7326-4EF9-AD8F-BB154151D70F}">
      <dgm:prSet/>
      <dgm:spPr/>
      <dgm:t>
        <a:bodyPr/>
        <a:lstStyle/>
        <a:p>
          <a:endParaRPr lang="en-GB" sz="2400"/>
        </a:p>
      </dgm:t>
    </dgm:pt>
    <dgm:pt modelId="{96EE4E17-EED2-42A6-ACA5-85E3931CAC87}">
      <dgm:prSet custT="1"/>
      <dgm:spPr>
        <a:solidFill>
          <a:schemeClr val="tx2">
            <a:lumMod val="20000"/>
            <a:lumOff val="80000"/>
          </a:schemeClr>
        </a:solidFill>
        <a:ln>
          <a:solidFill>
            <a:schemeClr val="tx1"/>
          </a:solidFill>
        </a:ln>
      </dgm:spPr>
      <dgm:t>
        <a:bodyPr/>
        <a:lstStyle/>
        <a:p>
          <a:r>
            <a:rPr lang="en-US" sz="2000" dirty="0" smtClean="0">
              <a:solidFill>
                <a:schemeClr val="tx1"/>
              </a:solidFill>
            </a:rPr>
            <a:t>Lack of communication may lead to confusion, avoidable damage and loss of time.</a:t>
          </a:r>
          <a:endParaRPr lang="en-GB" sz="2000" dirty="0">
            <a:solidFill>
              <a:schemeClr val="tx1"/>
            </a:solidFill>
          </a:endParaRPr>
        </a:p>
      </dgm:t>
    </dgm:pt>
    <dgm:pt modelId="{E2FB19E7-A909-43B7-A5E0-60E63C49A623}" type="parTrans" cxnId="{359D5816-FF3A-4E8B-886A-0F32C3F25C65}">
      <dgm:prSet/>
      <dgm:spPr/>
      <dgm:t>
        <a:bodyPr/>
        <a:lstStyle/>
        <a:p>
          <a:endParaRPr lang="en-GB" sz="2400"/>
        </a:p>
      </dgm:t>
    </dgm:pt>
    <dgm:pt modelId="{052EEC9E-C82E-4181-9385-30F973C83B63}" type="sibTrans" cxnId="{359D5816-FF3A-4E8B-886A-0F32C3F25C65}">
      <dgm:prSet/>
      <dgm:spPr/>
      <dgm:t>
        <a:bodyPr/>
        <a:lstStyle/>
        <a:p>
          <a:endParaRPr lang="en-GB" sz="2400"/>
        </a:p>
      </dgm:t>
    </dgm:pt>
    <dgm:pt modelId="{59D57510-B6A0-4E81-B44B-C8D17BEE4DAF}" type="pres">
      <dgm:prSet presAssocID="{DC0A35B8-E3E1-490E-9513-5C203E02C05D}" presName="matrix" presStyleCnt="0">
        <dgm:presLayoutVars>
          <dgm:chMax val="1"/>
          <dgm:dir/>
          <dgm:resizeHandles val="exact"/>
        </dgm:presLayoutVars>
      </dgm:prSet>
      <dgm:spPr/>
      <dgm:t>
        <a:bodyPr/>
        <a:lstStyle/>
        <a:p>
          <a:endParaRPr lang="en-GB"/>
        </a:p>
      </dgm:t>
    </dgm:pt>
    <dgm:pt modelId="{0AFBA51A-897C-43A0-ADE8-30BF9443C5FE}" type="pres">
      <dgm:prSet presAssocID="{DC0A35B8-E3E1-490E-9513-5C203E02C05D}" presName="diamond" presStyleLbl="bgShp" presStyleIdx="0" presStyleCnt="1"/>
      <dgm:spPr>
        <a:solidFill>
          <a:srgbClr val="2ABADD"/>
        </a:solidFill>
        <a:ln>
          <a:solidFill>
            <a:schemeClr val="tx1"/>
          </a:solidFill>
        </a:ln>
      </dgm:spPr>
    </dgm:pt>
    <dgm:pt modelId="{64033F09-698E-4A46-ACC8-7CA8D93B9482}" type="pres">
      <dgm:prSet presAssocID="{DC0A35B8-E3E1-490E-9513-5C203E02C05D}" presName="quad1" presStyleLbl="node1" presStyleIdx="0" presStyleCnt="4" custScaleX="109964" custScaleY="107579">
        <dgm:presLayoutVars>
          <dgm:chMax val="0"/>
          <dgm:chPref val="0"/>
          <dgm:bulletEnabled val="1"/>
        </dgm:presLayoutVars>
      </dgm:prSet>
      <dgm:spPr/>
      <dgm:t>
        <a:bodyPr/>
        <a:lstStyle/>
        <a:p>
          <a:endParaRPr lang="en-GB"/>
        </a:p>
      </dgm:t>
    </dgm:pt>
    <dgm:pt modelId="{A0A893EC-4E13-4801-BA72-3BA3832F808B}" type="pres">
      <dgm:prSet presAssocID="{DC0A35B8-E3E1-490E-9513-5C203E02C05D}" presName="quad2" presStyleLbl="node1" presStyleIdx="1" presStyleCnt="4" custScaleX="109964" custScaleY="107579">
        <dgm:presLayoutVars>
          <dgm:chMax val="0"/>
          <dgm:chPref val="0"/>
          <dgm:bulletEnabled val="1"/>
        </dgm:presLayoutVars>
      </dgm:prSet>
      <dgm:spPr/>
      <dgm:t>
        <a:bodyPr/>
        <a:lstStyle/>
        <a:p>
          <a:endParaRPr lang="en-GB"/>
        </a:p>
      </dgm:t>
    </dgm:pt>
    <dgm:pt modelId="{23F4A359-E07E-4CB8-9B3B-9F8E68CC5B9C}" type="pres">
      <dgm:prSet presAssocID="{DC0A35B8-E3E1-490E-9513-5C203E02C05D}" presName="quad3" presStyleLbl="node1" presStyleIdx="2" presStyleCnt="4" custScaleX="109964" custScaleY="107579">
        <dgm:presLayoutVars>
          <dgm:chMax val="0"/>
          <dgm:chPref val="0"/>
          <dgm:bulletEnabled val="1"/>
        </dgm:presLayoutVars>
      </dgm:prSet>
      <dgm:spPr/>
      <dgm:t>
        <a:bodyPr/>
        <a:lstStyle/>
        <a:p>
          <a:endParaRPr lang="en-GB"/>
        </a:p>
      </dgm:t>
    </dgm:pt>
    <dgm:pt modelId="{AB664DE1-FEEF-4E05-A6ED-42C12EA00AF6}" type="pres">
      <dgm:prSet presAssocID="{DC0A35B8-E3E1-490E-9513-5C203E02C05D}" presName="quad4" presStyleLbl="node1" presStyleIdx="3" presStyleCnt="4" custScaleX="109964" custScaleY="107579">
        <dgm:presLayoutVars>
          <dgm:chMax val="0"/>
          <dgm:chPref val="0"/>
          <dgm:bulletEnabled val="1"/>
        </dgm:presLayoutVars>
      </dgm:prSet>
      <dgm:spPr/>
      <dgm:t>
        <a:bodyPr/>
        <a:lstStyle/>
        <a:p>
          <a:endParaRPr lang="en-GB"/>
        </a:p>
      </dgm:t>
    </dgm:pt>
  </dgm:ptLst>
  <dgm:cxnLst>
    <dgm:cxn modelId="{0DEE973C-7326-4EF9-AD8F-BB154151D70F}" srcId="{DC0A35B8-E3E1-490E-9513-5C203E02C05D}" destId="{E0310F13-D3BF-44C8-9B7C-41204F82A3F8}" srcOrd="2" destOrd="0" parTransId="{46E03FDB-9317-46A0-8F1F-069636E0B1A1}" sibTransId="{88F9D213-FE51-46F6-96D1-45AC2264BA3B}"/>
    <dgm:cxn modelId="{8CDD7D88-4C85-4567-B8D3-73024D457BBA}" type="presOf" srcId="{6B067D8A-EE7F-40B8-BF14-506336289443}" destId="{A0A893EC-4E13-4801-BA72-3BA3832F808B}" srcOrd="0" destOrd="0" presId="urn:microsoft.com/office/officeart/2005/8/layout/matrix3"/>
    <dgm:cxn modelId="{23B99168-49A8-493D-AA72-D502427718C6}" type="presOf" srcId="{96EE4E17-EED2-42A6-ACA5-85E3931CAC87}" destId="{AB664DE1-FEEF-4E05-A6ED-42C12EA00AF6}" srcOrd="0" destOrd="0" presId="urn:microsoft.com/office/officeart/2005/8/layout/matrix3"/>
    <dgm:cxn modelId="{AEED7402-CF6A-4250-9047-944353014B92}" srcId="{DC0A35B8-E3E1-490E-9513-5C203E02C05D}" destId="{6B067D8A-EE7F-40B8-BF14-506336289443}" srcOrd="1" destOrd="0" parTransId="{3B7B0688-9D3F-412A-BEFC-2C87CFAFA331}" sibTransId="{DABAA39D-5422-4C33-83F8-6364DF2F25A0}"/>
    <dgm:cxn modelId="{359D5816-FF3A-4E8B-886A-0F32C3F25C65}" srcId="{DC0A35B8-E3E1-490E-9513-5C203E02C05D}" destId="{96EE4E17-EED2-42A6-ACA5-85E3931CAC87}" srcOrd="3" destOrd="0" parTransId="{E2FB19E7-A909-43B7-A5E0-60E63C49A623}" sibTransId="{052EEC9E-C82E-4181-9385-30F973C83B63}"/>
    <dgm:cxn modelId="{65A9BDC8-0738-4B21-93E7-6737FC765566}" srcId="{DC0A35B8-E3E1-490E-9513-5C203E02C05D}" destId="{B34DD84E-FB98-4ADE-9F1D-1A47A01A18B3}" srcOrd="0" destOrd="0" parTransId="{A3E52A0F-C620-47E9-A8FD-9C472204F9C1}" sibTransId="{BCCEA646-13A5-4A46-8C59-B4371E01FB31}"/>
    <dgm:cxn modelId="{A2FDFA93-44C9-40A0-AA95-AF3EA4C34501}" type="presOf" srcId="{E0310F13-D3BF-44C8-9B7C-41204F82A3F8}" destId="{23F4A359-E07E-4CB8-9B3B-9F8E68CC5B9C}" srcOrd="0" destOrd="0" presId="urn:microsoft.com/office/officeart/2005/8/layout/matrix3"/>
    <dgm:cxn modelId="{EC8CCA23-AAFE-4B34-AEAA-BD3637CEA855}" type="presOf" srcId="{DC0A35B8-E3E1-490E-9513-5C203E02C05D}" destId="{59D57510-B6A0-4E81-B44B-C8D17BEE4DAF}" srcOrd="0" destOrd="0" presId="urn:microsoft.com/office/officeart/2005/8/layout/matrix3"/>
    <dgm:cxn modelId="{F3E015C7-6451-4888-891C-8D97498BCC6E}" type="presOf" srcId="{B34DD84E-FB98-4ADE-9F1D-1A47A01A18B3}" destId="{64033F09-698E-4A46-ACC8-7CA8D93B9482}" srcOrd="0" destOrd="0" presId="urn:microsoft.com/office/officeart/2005/8/layout/matrix3"/>
    <dgm:cxn modelId="{710FFA4F-A581-425C-BC45-246DF109380A}" type="presParOf" srcId="{59D57510-B6A0-4E81-B44B-C8D17BEE4DAF}" destId="{0AFBA51A-897C-43A0-ADE8-30BF9443C5FE}" srcOrd="0" destOrd="0" presId="urn:microsoft.com/office/officeart/2005/8/layout/matrix3"/>
    <dgm:cxn modelId="{59673CBF-4C5D-4CE5-B52F-A318DB792073}" type="presParOf" srcId="{59D57510-B6A0-4E81-B44B-C8D17BEE4DAF}" destId="{64033F09-698E-4A46-ACC8-7CA8D93B9482}" srcOrd="1" destOrd="0" presId="urn:microsoft.com/office/officeart/2005/8/layout/matrix3"/>
    <dgm:cxn modelId="{FD3C4872-99DA-49B4-B609-EDDC328C9E26}" type="presParOf" srcId="{59D57510-B6A0-4E81-B44B-C8D17BEE4DAF}" destId="{A0A893EC-4E13-4801-BA72-3BA3832F808B}" srcOrd="2" destOrd="0" presId="urn:microsoft.com/office/officeart/2005/8/layout/matrix3"/>
    <dgm:cxn modelId="{F226CF84-FC5C-4B45-B0E0-9E02E83ADA67}" type="presParOf" srcId="{59D57510-B6A0-4E81-B44B-C8D17BEE4DAF}" destId="{23F4A359-E07E-4CB8-9B3B-9F8E68CC5B9C}" srcOrd="3" destOrd="0" presId="urn:microsoft.com/office/officeart/2005/8/layout/matrix3"/>
    <dgm:cxn modelId="{4A5E75EB-94E9-4D08-9420-628FA4F41014}" type="presParOf" srcId="{59D57510-B6A0-4E81-B44B-C8D17BEE4DAF}" destId="{AB664DE1-FEEF-4E05-A6ED-42C12EA00AF6}"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4D8FDD8-FBA8-45E1-9A1E-1FB63F3303EC}"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E68D9A41-36FB-41D0-9F39-B2ABE4A47869}">
      <dgm:prSet/>
      <dgm:spPr>
        <a:solidFill>
          <a:schemeClr val="tx2">
            <a:lumMod val="20000"/>
            <a:lumOff val="80000"/>
          </a:schemeClr>
        </a:solidFill>
        <a:ln>
          <a:solidFill>
            <a:schemeClr val="tx1"/>
          </a:solidFill>
        </a:ln>
      </dgm:spPr>
      <dgm:t>
        <a:bodyPr/>
        <a:lstStyle/>
        <a:p>
          <a:r>
            <a:rPr lang="en-US" dirty="0" smtClean="0">
              <a:solidFill>
                <a:schemeClr val="tx1"/>
              </a:solidFill>
            </a:rPr>
            <a:t>Effective communication contributes towards safety, quality of care, and </a:t>
          </a:r>
          <a:r>
            <a:rPr lang="en-US" dirty="0" smtClean="0">
              <a:solidFill>
                <a:schemeClr val="tx1"/>
              </a:solidFill>
            </a:rPr>
            <a:t>trust (WHO, 2021).</a:t>
          </a:r>
          <a:endParaRPr lang="en-GB" dirty="0">
            <a:solidFill>
              <a:schemeClr val="tx1"/>
            </a:solidFill>
          </a:endParaRPr>
        </a:p>
      </dgm:t>
    </dgm:pt>
    <dgm:pt modelId="{3AD23DE2-6C96-45CB-A25D-3D20E2EEA6AC}" type="parTrans" cxnId="{C60B455C-9F97-4831-8418-58A79D81CC38}">
      <dgm:prSet/>
      <dgm:spPr/>
      <dgm:t>
        <a:bodyPr/>
        <a:lstStyle/>
        <a:p>
          <a:endParaRPr lang="en-GB"/>
        </a:p>
      </dgm:t>
    </dgm:pt>
    <dgm:pt modelId="{C735BB6B-8B24-40D9-80A1-371ECD0A4ED6}" type="sibTrans" cxnId="{C60B455C-9F97-4831-8418-58A79D81CC38}">
      <dgm:prSet/>
      <dgm:spPr/>
      <dgm:t>
        <a:bodyPr/>
        <a:lstStyle/>
        <a:p>
          <a:endParaRPr lang="en-GB"/>
        </a:p>
      </dgm:t>
    </dgm:pt>
    <dgm:pt modelId="{7183745D-A7A1-4E5D-916C-ED2BABE0C80A}">
      <dgm:prSet/>
      <dgm:spPr>
        <a:solidFill>
          <a:schemeClr val="tx2">
            <a:lumMod val="20000"/>
            <a:lumOff val="80000"/>
          </a:schemeClr>
        </a:solidFill>
        <a:ln>
          <a:solidFill>
            <a:schemeClr val="tx1"/>
          </a:solidFill>
        </a:ln>
      </dgm:spPr>
      <dgm:t>
        <a:bodyPr/>
        <a:lstStyle/>
        <a:p>
          <a:r>
            <a:rPr lang="en-US" smtClean="0">
              <a:solidFill>
                <a:schemeClr val="tx1"/>
              </a:solidFill>
            </a:rPr>
            <a:t>Communicating about the decisions and risks in a way which patients can understand through person centred communication.</a:t>
          </a:r>
          <a:endParaRPr lang="en-GB">
            <a:solidFill>
              <a:schemeClr val="tx1"/>
            </a:solidFill>
          </a:endParaRPr>
        </a:p>
      </dgm:t>
    </dgm:pt>
    <dgm:pt modelId="{55EEC798-46C1-4070-B39A-DD2C0260DDE2}" type="parTrans" cxnId="{F15E9FB9-79E6-4F07-B4DB-88000BE9F4AB}">
      <dgm:prSet/>
      <dgm:spPr/>
      <dgm:t>
        <a:bodyPr/>
        <a:lstStyle/>
        <a:p>
          <a:endParaRPr lang="en-GB"/>
        </a:p>
      </dgm:t>
    </dgm:pt>
    <dgm:pt modelId="{7861DC86-218F-45D1-9D6D-D511BDB4F7BA}" type="sibTrans" cxnId="{F15E9FB9-79E6-4F07-B4DB-88000BE9F4AB}">
      <dgm:prSet/>
      <dgm:spPr/>
      <dgm:t>
        <a:bodyPr/>
        <a:lstStyle/>
        <a:p>
          <a:endParaRPr lang="en-GB"/>
        </a:p>
      </dgm:t>
    </dgm:pt>
    <dgm:pt modelId="{F491A67D-01B6-4C49-A03D-34FF09E2BACC}">
      <dgm:prSet/>
      <dgm:spPr>
        <a:solidFill>
          <a:schemeClr val="tx2">
            <a:lumMod val="20000"/>
            <a:lumOff val="80000"/>
          </a:schemeClr>
        </a:solidFill>
        <a:ln>
          <a:solidFill>
            <a:schemeClr val="tx1"/>
          </a:solidFill>
        </a:ln>
      </dgm:spPr>
      <dgm:t>
        <a:bodyPr/>
        <a:lstStyle/>
        <a:p>
          <a:r>
            <a:rPr lang="en-US" dirty="0" smtClean="0">
              <a:solidFill>
                <a:schemeClr val="tx1"/>
              </a:solidFill>
            </a:rPr>
            <a:t>Accurate hand over helps to minimize lost information in transferring care </a:t>
          </a:r>
          <a:r>
            <a:rPr lang="en-US" dirty="0" smtClean="0">
              <a:solidFill>
                <a:schemeClr val="tx1"/>
              </a:solidFill>
            </a:rPr>
            <a:t>situations (NICE, 2021).</a:t>
          </a:r>
          <a:endParaRPr lang="en-GB" dirty="0">
            <a:solidFill>
              <a:schemeClr val="tx1"/>
            </a:solidFill>
          </a:endParaRPr>
        </a:p>
      </dgm:t>
    </dgm:pt>
    <dgm:pt modelId="{747F6785-2D58-47DB-863C-15A8D2940DCF}" type="parTrans" cxnId="{E5F123A9-5C0F-488C-8F65-E429DA0ABD05}">
      <dgm:prSet/>
      <dgm:spPr/>
      <dgm:t>
        <a:bodyPr/>
        <a:lstStyle/>
        <a:p>
          <a:endParaRPr lang="en-GB"/>
        </a:p>
      </dgm:t>
    </dgm:pt>
    <dgm:pt modelId="{9284C731-8F81-4F53-87A5-B1DAEFC8365D}" type="sibTrans" cxnId="{E5F123A9-5C0F-488C-8F65-E429DA0ABD05}">
      <dgm:prSet/>
      <dgm:spPr/>
      <dgm:t>
        <a:bodyPr/>
        <a:lstStyle/>
        <a:p>
          <a:endParaRPr lang="en-GB"/>
        </a:p>
      </dgm:t>
    </dgm:pt>
    <dgm:pt modelId="{A9C6F5E7-DF05-416B-93D1-22881E647D3A}">
      <dgm:prSet/>
      <dgm:spPr>
        <a:solidFill>
          <a:schemeClr val="tx2">
            <a:lumMod val="20000"/>
            <a:lumOff val="80000"/>
          </a:schemeClr>
        </a:solidFill>
        <a:ln>
          <a:solidFill>
            <a:schemeClr val="tx1"/>
          </a:solidFill>
        </a:ln>
      </dgm:spPr>
      <dgm:t>
        <a:bodyPr/>
        <a:lstStyle/>
        <a:p>
          <a:r>
            <a:rPr lang="en-US" smtClean="0">
              <a:solidFill>
                <a:schemeClr val="tx1"/>
              </a:solidFill>
            </a:rPr>
            <a:t>The combination of poor communication can lead to poor teamwork, dignity and escalation.</a:t>
          </a:r>
          <a:endParaRPr lang="en-GB">
            <a:solidFill>
              <a:schemeClr val="tx1"/>
            </a:solidFill>
          </a:endParaRPr>
        </a:p>
      </dgm:t>
    </dgm:pt>
    <dgm:pt modelId="{0986E0A6-4B8E-4D26-9B55-6821804003D6}" type="parTrans" cxnId="{DB5F0D31-AD42-454B-A03C-603691E71DA4}">
      <dgm:prSet/>
      <dgm:spPr/>
      <dgm:t>
        <a:bodyPr/>
        <a:lstStyle/>
        <a:p>
          <a:endParaRPr lang="en-GB"/>
        </a:p>
      </dgm:t>
    </dgm:pt>
    <dgm:pt modelId="{284D2BDE-76A5-4C0C-A899-910AFD9B8551}" type="sibTrans" cxnId="{DB5F0D31-AD42-454B-A03C-603691E71DA4}">
      <dgm:prSet/>
      <dgm:spPr/>
      <dgm:t>
        <a:bodyPr/>
        <a:lstStyle/>
        <a:p>
          <a:endParaRPr lang="en-GB"/>
        </a:p>
      </dgm:t>
    </dgm:pt>
    <dgm:pt modelId="{FF91E274-EB9C-4B69-8137-0A6F4E83614E}" type="pres">
      <dgm:prSet presAssocID="{34D8FDD8-FBA8-45E1-9A1E-1FB63F3303EC}" presName="CompostProcess" presStyleCnt="0">
        <dgm:presLayoutVars>
          <dgm:dir/>
          <dgm:resizeHandles val="exact"/>
        </dgm:presLayoutVars>
      </dgm:prSet>
      <dgm:spPr/>
      <dgm:t>
        <a:bodyPr/>
        <a:lstStyle/>
        <a:p>
          <a:endParaRPr lang="en-GB"/>
        </a:p>
      </dgm:t>
    </dgm:pt>
    <dgm:pt modelId="{1A077919-7A5F-4DF3-84A8-06310F839E11}" type="pres">
      <dgm:prSet presAssocID="{34D8FDD8-FBA8-45E1-9A1E-1FB63F3303EC}" presName="arrow" presStyleLbl="bgShp" presStyleIdx="0" presStyleCnt="1"/>
      <dgm:spPr>
        <a:solidFill>
          <a:srgbClr val="2ABADD"/>
        </a:solidFill>
      </dgm:spPr>
    </dgm:pt>
    <dgm:pt modelId="{12E75B32-0C2E-4F63-9AD7-285C443B61E0}" type="pres">
      <dgm:prSet presAssocID="{34D8FDD8-FBA8-45E1-9A1E-1FB63F3303EC}" presName="linearProcess" presStyleCnt="0"/>
      <dgm:spPr/>
    </dgm:pt>
    <dgm:pt modelId="{CEC4CA31-4A4B-497B-9BBE-0E91A062AC41}" type="pres">
      <dgm:prSet presAssocID="{E68D9A41-36FB-41D0-9F39-B2ABE4A47869}" presName="textNode" presStyleLbl="node1" presStyleIdx="0" presStyleCnt="4">
        <dgm:presLayoutVars>
          <dgm:bulletEnabled val="1"/>
        </dgm:presLayoutVars>
      </dgm:prSet>
      <dgm:spPr/>
      <dgm:t>
        <a:bodyPr/>
        <a:lstStyle/>
        <a:p>
          <a:endParaRPr lang="en-GB"/>
        </a:p>
      </dgm:t>
    </dgm:pt>
    <dgm:pt modelId="{A94F42D8-86A2-4C08-8BB6-1247A337D8BD}" type="pres">
      <dgm:prSet presAssocID="{C735BB6B-8B24-40D9-80A1-371ECD0A4ED6}" presName="sibTrans" presStyleCnt="0"/>
      <dgm:spPr/>
    </dgm:pt>
    <dgm:pt modelId="{6C9E57FE-C45E-49E7-BCFE-C4D2C63F7E81}" type="pres">
      <dgm:prSet presAssocID="{7183745D-A7A1-4E5D-916C-ED2BABE0C80A}" presName="textNode" presStyleLbl="node1" presStyleIdx="1" presStyleCnt="4">
        <dgm:presLayoutVars>
          <dgm:bulletEnabled val="1"/>
        </dgm:presLayoutVars>
      </dgm:prSet>
      <dgm:spPr/>
      <dgm:t>
        <a:bodyPr/>
        <a:lstStyle/>
        <a:p>
          <a:endParaRPr lang="en-GB"/>
        </a:p>
      </dgm:t>
    </dgm:pt>
    <dgm:pt modelId="{892AA9A5-A835-49A4-9AD2-5EFDAC875A1E}" type="pres">
      <dgm:prSet presAssocID="{7861DC86-218F-45D1-9D6D-D511BDB4F7BA}" presName="sibTrans" presStyleCnt="0"/>
      <dgm:spPr/>
    </dgm:pt>
    <dgm:pt modelId="{35D08707-88A0-4E56-8799-5C422ADC47F5}" type="pres">
      <dgm:prSet presAssocID="{F491A67D-01B6-4C49-A03D-34FF09E2BACC}" presName="textNode" presStyleLbl="node1" presStyleIdx="2" presStyleCnt="4">
        <dgm:presLayoutVars>
          <dgm:bulletEnabled val="1"/>
        </dgm:presLayoutVars>
      </dgm:prSet>
      <dgm:spPr/>
      <dgm:t>
        <a:bodyPr/>
        <a:lstStyle/>
        <a:p>
          <a:endParaRPr lang="en-GB"/>
        </a:p>
      </dgm:t>
    </dgm:pt>
    <dgm:pt modelId="{D8D7424D-5E69-4BE6-A411-6E2E74E430AE}" type="pres">
      <dgm:prSet presAssocID="{9284C731-8F81-4F53-87A5-B1DAEFC8365D}" presName="sibTrans" presStyleCnt="0"/>
      <dgm:spPr/>
    </dgm:pt>
    <dgm:pt modelId="{E532DDB0-478F-44FF-A05B-563225BDF4EA}" type="pres">
      <dgm:prSet presAssocID="{A9C6F5E7-DF05-416B-93D1-22881E647D3A}" presName="textNode" presStyleLbl="node1" presStyleIdx="3" presStyleCnt="4">
        <dgm:presLayoutVars>
          <dgm:bulletEnabled val="1"/>
        </dgm:presLayoutVars>
      </dgm:prSet>
      <dgm:spPr/>
      <dgm:t>
        <a:bodyPr/>
        <a:lstStyle/>
        <a:p>
          <a:endParaRPr lang="en-GB"/>
        </a:p>
      </dgm:t>
    </dgm:pt>
  </dgm:ptLst>
  <dgm:cxnLst>
    <dgm:cxn modelId="{35F34212-B064-424E-8830-518ABC4E731E}" type="presOf" srcId="{A9C6F5E7-DF05-416B-93D1-22881E647D3A}" destId="{E532DDB0-478F-44FF-A05B-563225BDF4EA}" srcOrd="0" destOrd="0" presId="urn:microsoft.com/office/officeart/2005/8/layout/hProcess9"/>
    <dgm:cxn modelId="{C60B455C-9F97-4831-8418-58A79D81CC38}" srcId="{34D8FDD8-FBA8-45E1-9A1E-1FB63F3303EC}" destId="{E68D9A41-36FB-41D0-9F39-B2ABE4A47869}" srcOrd="0" destOrd="0" parTransId="{3AD23DE2-6C96-45CB-A25D-3D20E2EEA6AC}" sibTransId="{C735BB6B-8B24-40D9-80A1-371ECD0A4ED6}"/>
    <dgm:cxn modelId="{E5F123A9-5C0F-488C-8F65-E429DA0ABD05}" srcId="{34D8FDD8-FBA8-45E1-9A1E-1FB63F3303EC}" destId="{F491A67D-01B6-4C49-A03D-34FF09E2BACC}" srcOrd="2" destOrd="0" parTransId="{747F6785-2D58-47DB-863C-15A8D2940DCF}" sibTransId="{9284C731-8F81-4F53-87A5-B1DAEFC8365D}"/>
    <dgm:cxn modelId="{E66063CB-58C1-4A5D-9C5B-C1742E26D803}" type="presOf" srcId="{34D8FDD8-FBA8-45E1-9A1E-1FB63F3303EC}" destId="{FF91E274-EB9C-4B69-8137-0A6F4E83614E}" srcOrd="0" destOrd="0" presId="urn:microsoft.com/office/officeart/2005/8/layout/hProcess9"/>
    <dgm:cxn modelId="{7D4916A2-DA3D-4DF8-8197-5641FC88FF90}" type="presOf" srcId="{7183745D-A7A1-4E5D-916C-ED2BABE0C80A}" destId="{6C9E57FE-C45E-49E7-BCFE-C4D2C63F7E81}" srcOrd="0" destOrd="0" presId="urn:microsoft.com/office/officeart/2005/8/layout/hProcess9"/>
    <dgm:cxn modelId="{DB5F0D31-AD42-454B-A03C-603691E71DA4}" srcId="{34D8FDD8-FBA8-45E1-9A1E-1FB63F3303EC}" destId="{A9C6F5E7-DF05-416B-93D1-22881E647D3A}" srcOrd="3" destOrd="0" parTransId="{0986E0A6-4B8E-4D26-9B55-6821804003D6}" sibTransId="{284D2BDE-76A5-4C0C-A899-910AFD9B8551}"/>
    <dgm:cxn modelId="{14D1A6CE-0CCB-40E9-A86E-2186E11EC4BE}" type="presOf" srcId="{E68D9A41-36FB-41D0-9F39-B2ABE4A47869}" destId="{CEC4CA31-4A4B-497B-9BBE-0E91A062AC41}" srcOrd="0" destOrd="0" presId="urn:microsoft.com/office/officeart/2005/8/layout/hProcess9"/>
    <dgm:cxn modelId="{F15E9FB9-79E6-4F07-B4DB-88000BE9F4AB}" srcId="{34D8FDD8-FBA8-45E1-9A1E-1FB63F3303EC}" destId="{7183745D-A7A1-4E5D-916C-ED2BABE0C80A}" srcOrd="1" destOrd="0" parTransId="{55EEC798-46C1-4070-B39A-DD2C0260DDE2}" sibTransId="{7861DC86-218F-45D1-9D6D-D511BDB4F7BA}"/>
    <dgm:cxn modelId="{EA28D445-7966-41E4-9D8D-2EF09834B59B}" type="presOf" srcId="{F491A67D-01B6-4C49-A03D-34FF09E2BACC}" destId="{35D08707-88A0-4E56-8799-5C422ADC47F5}" srcOrd="0" destOrd="0" presId="urn:microsoft.com/office/officeart/2005/8/layout/hProcess9"/>
    <dgm:cxn modelId="{96CDA9B7-63EC-4844-8C73-C3DEB825C1C3}" type="presParOf" srcId="{FF91E274-EB9C-4B69-8137-0A6F4E83614E}" destId="{1A077919-7A5F-4DF3-84A8-06310F839E11}" srcOrd="0" destOrd="0" presId="urn:microsoft.com/office/officeart/2005/8/layout/hProcess9"/>
    <dgm:cxn modelId="{F07D8681-721D-4ADD-88A2-CC80C905FABD}" type="presParOf" srcId="{FF91E274-EB9C-4B69-8137-0A6F4E83614E}" destId="{12E75B32-0C2E-4F63-9AD7-285C443B61E0}" srcOrd="1" destOrd="0" presId="urn:microsoft.com/office/officeart/2005/8/layout/hProcess9"/>
    <dgm:cxn modelId="{02A8CD2F-0443-4ED0-AFC7-234DD59715A7}" type="presParOf" srcId="{12E75B32-0C2E-4F63-9AD7-285C443B61E0}" destId="{CEC4CA31-4A4B-497B-9BBE-0E91A062AC41}" srcOrd="0" destOrd="0" presId="urn:microsoft.com/office/officeart/2005/8/layout/hProcess9"/>
    <dgm:cxn modelId="{8F81F59D-E720-46D1-8A46-63AB86E446E5}" type="presParOf" srcId="{12E75B32-0C2E-4F63-9AD7-285C443B61E0}" destId="{A94F42D8-86A2-4C08-8BB6-1247A337D8BD}" srcOrd="1" destOrd="0" presId="urn:microsoft.com/office/officeart/2005/8/layout/hProcess9"/>
    <dgm:cxn modelId="{F4FCB8F4-80E0-432A-A9BC-54B774370FE9}" type="presParOf" srcId="{12E75B32-0C2E-4F63-9AD7-285C443B61E0}" destId="{6C9E57FE-C45E-49E7-BCFE-C4D2C63F7E81}" srcOrd="2" destOrd="0" presId="urn:microsoft.com/office/officeart/2005/8/layout/hProcess9"/>
    <dgm:cxn modelId="{6F460343-3172-49FE-A7B3-E913073E005D}" type="presParOf" srcId="{12E75B32-0C2E-4F63-9AD7-285C443B61E0}" destId="{892AA9A5-A835-49A4-9AD2-5EFDAC875A1E}" srcOrd="3" destOrd="0" presId="urn:microsoft.com/office/officeart/2005/8/layout/hProcess9"/>
    <dgm:cxn modelId="{26D457D9-642E-4C6C-9915-AA40C612559D}" type="presParOf" srcId="{12E75B32-0C2E-4F63-9AD7-285C443B61E0}" destId="{35D08707-88A0-4E56-8799-5C422ADC47F5}" srcOrd="4" destOrd="0" presId="urn:microsoft.com/office/officeart/2005/8/layout/hProcess9"/>
    <dgm:cxn modelId="{B6DE69C3-6A24-4E4E-95CB-F12E421CF4F9}" type="presParOf" srcId="{12E75B32-0C2E-4F63-9AD7-285C443B61E0}" destId="{D8D7424D-5E69-4BE6-A411-6E2E74E430AE}" srcOrd="5" destOrd="0" presId="urn:microsoft.com/office/officeart/2005/8/layout/hProcess9"/>
    <dgm:cxn modelId="{1ED264F0-EA97-4219-BB41-721D79777394}" type="presParOf" srcId="{12E75B32-0C2E-4F63-9AD7-285C443B61E0}" destId="{E532DDB0-478F-44FF-A05B-563225BDF4EA}"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7C6A40B-5D67-4567-98F6-A105ED713CF0}" type="doc">
      <dgm:prSet loTypeId="urn:microsoft.com/office/officeart/2005/8/layout/hProcess11" loCatId="process" qsTypeId="urn:microsoft.com/office/officeart/2005/8/quickstyle/simple1" qsCatId="simple" csTypeId="urn:microsoft.com/office/officeart/2005/8/colors/accent1_2" csCatId="accent1" phldr="1"/>
      <dgm:spPr/>
      <dgm:t>
        <a:bodyPr/>
        <a:lstStyle/>
        <a:p>
          <a:endParaRPr lang="en-GB"/>
        </a:p>
      </dgm:t>
    </dgm:pt>
    <dgm:pt modelId="{463DD2BC-2586-426F-BC6B-5FE3569EEA90}">
      <dgm:prSet custT="1"/>
      <dgm:spPr/>
      <dgm:t>
        <a:bodyPr/>
        <a:lstStyle/>
        <a:p>
          <a:r>
            <a:rPr lang="en-US" sz="1800" smtClean="0"/>
            <a:t>The communication model selected will be SBAR.</a:t>
          </a:r>
          <a:endParaRPr lang="en-GB" sz="1800"/>
        </a:p>
      </dgm:t>
    </dgm:pt>
    <dgm:pt modelId="{98A29C8B-4FA4-4A17-AAF5-E76D7F555821}" type="parTrans" cxnId="{10B5736F-64BA-4F6D-BE58-E609FE5F18C6}">
      <dgm:prSet/>
      <dgm:spPr/>
      <dgm:t>
        <a:bodyPr/>
        <a:lstStyle/>
        <a:p>
          <a:endParaRPr lang="en-GB"/>
        </a:p>
      </dgm:t>
    </dgm:pt>
    <dgm:pt modelId="{887EC73E-4B2F-46B6-96A9-073A3F52944D}" type="sibTrans" cxnId="{10B5736F-64BA-4F6D-BE58-E609FE5F18C6}">
      <dgm:prSet/>
      <dgm:spPr/>
      <dgm:t>
        <a:bodyPr/>
        <a:lstStyle/>
        <a:p>
          <a:endParaRPr lang="en-GB"/>
        </a:p>
      </dgm:t>
    </dgm:pt>
    <dgm:pt modelId="{BEACF886-4CAD-49D6-B033-05B9D944170A}">
      <dgm:prSet custT="1"/>
      <dgm:spPr/>
      <dgm:t>
        <a:bodyPr/>
        <a:lstStyle/>
        <a:p>
          <a:r>
            <a:rPr lang="en-US" sz="1800" dirty="0" smtClean="0"/>
            <a:t>SBAR is an acronym for Situation, Background, Assessment and </a:t>
          </a:r>
          <a:r>
            <a:rPr lang="en-US" sz="1800" dirty="0" smtClean="0"/>
            <a:t>Recommendation (</a:t>
          </a:r>
          <a:r>
            <a:rPr lang="en-US" sz="1800" dirty="0" err="1" smtClean="0"/>
            <a:t>Shahid</a:t>
          </a:r>
          <a:r>
            <a:rPr lang="en-US" sz="1800" dirty="0" smtClean="0"/>
            <a:t> and Thomas, 2018).</a:t>
          </a:r>
          <a:endParaRPr lang="en-GB" sz="1800" dirty="0"/>
        </a:p>
      </dgm:t>
    </dgm:pt>
    <dgm:pt modelId="{0E87F865-16DF-43BD-B666-04AC00C2073C}" type="parTrans" cxnId="{087C8EBD-D0BF-4B6B-80CC-F41C96DFA576}">
      <dgm:prSet/>
      <dgm:spPr/>
      <dgm:t>
        <a:bodyPr/>
        <a:lstStyle/>
        <a:p>
          <a:endParaRPr lang="en-GB"/>
        </a:p>
      </dgm:t>
    </dgm:pt>
    <dgm:pt modelId="{93022D75-5890-49A8-9E10-7B3EBC9B2CEF}" type="sibTrans" cxnId="{087C8EBD-D0BF-4B6B-80CC-F41C96DFA576}">
      <dgm:prSet/>
      <dgm:spPr/>
      <dgm:t>
        <a:bodyPr/>
        <a:lstStyle/>
        <a:p>
          <a:endParaRPr lang="en-GB"/>
        </a:p>
      </dgm:t>
    </dgm:pt>
    <dgm:pt modelId="{D9A39C95-5035-4AB5-BD07-ECFFB93E8799}">
      <dgm:prSet custT="1"/>
      <dgm:spPr/>
      <dgm:t>
        <a:bodyPr/>
        <a:lstStyle/>
        <a:p>
          <a:r>
            <a:rPr lang="en-US" sz="1800" dirty="0" smtClean="0"/>
            <a:t>Increasing transparency of handover and enabling timely dissemination of urgent information.</a:t>
          </a:r>
          <a:endParaRPr lang="en-GB" sz="1800" dirty="0"/>
        </a:p>
      </dgm:t>
    </dgm:pt>
    <dgm:pt modelId="{369BB7AE-E9BD-4130-8A6D-F2E938B61600}" type="parTrans" cxnId="{5EDDA846-6E72-43D7-B2F8-509601FA7949}">
      <dgm:prSet/>
      <dgm:spPr/>
      <dgm:t>
        <a:bodyPr/>
        <a:lstStyle/>
        <a:p>
          <a:endParaRPr lang="en-GB"/>
        </a:p>
      </dgm:t>
    </dgm:pt>
    <dgm:pt modelId="{74DEE506-3695-44F0-AD86-BD3B4E829E02}" type="sibTrans" cxnId="{5EDDA846-6E72-43D7-B2F8-509601FA7949}">
      <dgm:prSet/>
      <dgm:spPr/>
      <dgm:t>
        <a:bodyPr/>
        <a:lstStyle/>
        <a:p>
          <a:endParaRPr lang="en-GB"/>
        </a:p>
      </dgm:t>
    </dgm:pt>
    <dgm:pt modelId="{B9EBD2E7-6768-4478-880F-B786E55FE137}">
      <dgm:prSet custT="1"/>
      <dgm:spPr/>
      <dgm:t>
        <a:bodyPr/>
        <a:lstStyle/>
        <a:p>
          <a:r>
            <a:rPr lang="en-US" sz="1800" dirty="0" smtClean="0"/>
            <a:t>Facilitates staff to discuss concerns in a logical </a:t>
          </a:r>
          <a:r>
            <a:rPr lang="en-US" sz="1800" dirty="0" smtClean="0"/>
            <a:t>sequence (</a:t>
          </a:r>
          <a:r>
            <a:rPr lang="en-US" sz="1800" dirty="0" err="1" smtClean="0"/>
            <a:t>Shahid</a:t>
          </a:r>
          <a:r>
            <a:rPr lang="en-US" sz="1800" dirty="0" smtClean="0"/>
            <a:t> and Thomas, 2018)..</a:t>
          </a:r>
          <a:endParaRPr lang="en-GB" sz="1800" dirty="0"/>
        </a:p>
      </dgm:t>
    </dgm:pt>
    <dgm:pt modelId="{6806996B-41E5-48BA-A5B5-01F44171F91D}" type="parTrans" cxnId="{BD054848-62D8-4DA6-92F6-549EBDE5F47B}">
      <dgm:prSet/>
      <dgm:spPr/>
      <dgm:t>
        <a:bodyPr/>
        <a:lstStyle/>
        <a:p>
          <a:endParaRPr lang="en-GB"/>
        </a:p>
      </dgm:t>
    </dgm:pt>
    <dgm:pt modelId="{23F73F66-979D-4D4A-964B-3601BF9ADFBB}" type="sibTrans" cxnId="{BD054848-62D8-4DA6-92F6-549EBDE5F47B}">
      <dgm:prSet/>
      <dgm:spPr/>
      <dgm:t>
        <a:bodyPr/>
        <a:lstStyle/>
        <a:p>
          <a:endParaRPr lang="en-GB"/>
        </a:p>
      </dgm:t>
    </dgm:pt>
    <dgm:pt modelId="{3B7AF15D-E669-4DA3-BA30-90234887C0FB}">
      <dgm:prSet custT="1"/>
      <dgm:spPr/>
      <dgm:t>
        <a:bodyPr/>
        <a:lstStyle/>
        <a:p>
          <a:r>
            <a:rPr lang="en-US" sz="1800" dirty="0" smtClean="0"/>
            <a:t>SBAR is used for safety purposes only and should never be a substitute for professional </a:t>
          </a:r>
          <a:r>
            <a:rPr lang="en-US" sz="1800" dirty="0" err="1" smtClean="0"/>
            <a:t>judgement</a:t>
          </a:r>
          <a:r>
            <a:rPr lang="en-US" sz="1800" dirty="0" smtClean="0"/>
            <a:t>.</a:t>
          </a:r>
          <a:endParaRPr lang="en-GB" sz="1800" dirty="0"/>
        </a:p>
      </dgm:t>
    </dgm:pt>
    <dgm:pt modelId="{4924C541-64E3-4478-8BA8-F35E40DEB3C5}" type="parTrans" cxnId="{DC0007A6-BDA6-4DF1-80E1-E912A57B693F}">
      <dgm:prSet/>
      <dgm:spPr/>
      <dgm:t>
        <a:bodyPr/>
        <a:lstStyle/>
        <a:p>
          <a:endParaRPr lang="en-GB"/>
        </a:p>
      </dgm:t>
    </dgm:pt>
    <dgm:pt modelId="{348BB6FA-CF28-4583-9E95-34297201477F}" type="sibTrans" cxnId="{DC0007A6-BDA6-4DF1-80E1-E912A57B693F}">
      <dgm:prSet/>
      <dgm:spPr/>
      <dgm:t>
        <a:bodyPr/>
        <a:lstStyle/>
        <a:p>
          <a:endParaRPr lang="en-GB"/>
        </a:p>
      </dgm:t>
    </dgm:pt>
    <dgm:pt modelId="{CEB39E1D-9190-49A4-8299-BA565C0B3242}" type="pres">
      <dgm:prSet presAssocID="{17C6A40B-5D67-4567-98F6-A105ED713CF0}" presName="Name0" presStyleCnt="0">
        <dgm:presLayoutVars>
          <dgm:dir/>
          <dgm:resizeHandles val="exact"/>
        </dgm:presLayoutVars>
      </dgm:prSet>
      <dgm:spPr/>
      <dgm:t>
        <a:bodyPr/>
        <a:lstStyle/>
        <a:p>
          <a:endParaRPr lang="en-GB"/>
        </a:p>
      </dgm:t>
    </dgm:pt>
    <dgm:pt modelId="{B54D4A9E-EA8D-453C-9260-2908D4CC8CCE}" type="pres">
      <dgm:prSet presAssocID="{17C6A40B-5D67-4567-98F6-A105ED713CF0}" presName="arrow" presStyleLbl="bgShp" presStyleIdx="0" presStyleCnt="1"/>
      <dgm:spPr>
        <a:solidFill>
          <a:schemeClr val="tx2">
            <a:lumMod val="20000"/>
            <a:lumOff val="80000"/>
          </a:schemeClr>
        </a:solidFill>
        <a:ln>
          <a:solidFill>
            <a:schemeClr val="tx1"/>
          </a:solidFill>
        </a:ln>
      </dgm:spPr>
    </dgm:pt>
    <dgm:pt modelId="{A7058587-BC08-403D-A508-D6BF01A29028}" type="pres">
      <dgm:prSet presAssocID="{17C6A40B-5D67-4567-98F6-A105ED713CF0}" presName="points" presStyleCnt="0"/>
      <dgm:spPr/>
    </dgm:pt>
    <dgm:pt modelId="{9CA5050A-0F52-4780-B01F-87B8CE63CF47}" type="pres">
      <dgm:prSet presAssocID="{463DD2BC-2586-426F-BC6B-5FE3569EEA90}" presName="compositeA" presStyleCnt="0"/>
      <dgm:spPr/>
    </dgm:pt>
    <dgm:pt modelId="{0B06DDEB-0CA7-4F38-97B8-16F56C0F603D}" type="pres">
      <dgm:prSet presAssocID="{463DD2BC-2586-426F-BC6B-5FE3569EEA90}" presName="textA" presStyleLbl="revTx" presStyleIdx="0" presStyleCnt="5">
        <dgm:presLayoutVars>
          <dgm:bulletEnabled val="1"/>
        </dgm:presLayoutVars>
      </dgm:prSet>
      <dgm:spPr/>
      <dgm:t>
        <a:bodyPr/>
        <a:lstStyle/>
        <a:p>
          <a:endParaRPr lang="en-GB"/>
        </a:p>
      </dgm:t>
    </dgm:pt>
    <dgm:pt modelId="{9C512F00-F4B2-46B2-9AED-25A8670C3213}" type="pres">
      <dgm:prSet presAssocID="{463DD2BC-2586-426F-BC6B-5FE3569EEA90}" presName="circleA" presStyleLbl="node1" presStyleIdx="0" presStyleCnt="5"/>
      <dgm:spPr>
        <a:solidFill>
          <a:srgbClr val="2ABADD"/>
        </a:solidFill>
        <a:ln>
          <a:solidFill>
            <a:schemeClr val="tx1"/>
          </a:solidFill>
        </a:ln>
      </dgm:spPr>
    </dgm:pt>
    <dgm:pt modelId="{2A71A796-561D-4620-87F0-D14C6E6CBA32}" type="pres">
      <dgm:prSet presAssocID="{463DD2BC-2586-426F-BC6B-5FE3569EEA90}" presName="spaceA" presStyleCnt="0"/>
      <dgm:spPr/>
    </dgm:pt>
    <dgm:pt modelId="{A632A98F-E50B-4DBB-A909-C8D61817C344}" type="pres">
      <dgm:prSet presAssocID="{887EC73E-4B2F-46B6-96A9-073A3F52944D}" presName="space" presStyleCnt="0"/>
      <dgm:spPr/>
    </dgm:pt>
    <dgm:pt modelId="{B4BE634D-4654-4F62-B75A-4BD81DE782E1}" type="pres">
      <dgm:prSet presAssocID="{BEACF886-4CAD-49D6-B033-05B9D944170A}" presName="compositeB" presStyleCnt="0"/>
      <dgm:spPr/>
    </dgm:pt>
    <dgm:pt modelId="{8AAC3BC8-A0C7-41DD-9238-80BF401B456B}" type="pres">
      <dgm:prSet presAssocID="{BEACF886-4CAD-49D6-B033-05B9D944170A}" presName="textB" presStyleLbl="revTx" presStyleIdx="1" presStyleCnt="5" custScaleX="118943">
        <dgm:presLayoutVars>
          <dgm:bulletEnabled val="1"/>
        </dgm:presLayoutVars>
      </dgm:prSet>
      <dgm:spPr/>
      <dgm:t>
        <a:bodyPr/>
        <a:lstStyle/>
        <a:p>
          <a:endParaRPr lang="en-GB"/>
        </a:p>
      </dgm:t>
    </dgm:pt>
    <dgm:pt modelId="{DB55E5A6-7117-42FF-B5DD-BBE2A040BFBF}" type="pres">
      <dgm:prSet presAssocID="{BEACF886-4CAD-49D6-B033-05B9D944170A}" presName="circleB" presStyleLbl="node1" presStyleIdx="1" presStyleCnt="5"/>
      <dgm:spPr>
        <a:solidFill>
          <a:srgbClr val="2ABADD"/>
        </a:solidFill>
        <a:ln>
          <a:solidFill>
            <a:schemeClr val="tx1"/>
          </a:solidFill>
        </a:ln>
      </dgm:spPr>
    </dgm:pt>
    <dgm:pt modelId="{5CFEF9F3-1819-4A77-B2BE-F3A9F07D670E}" type="pres">
      <dgm:prSet presAssocID="{BEACF886-4CAD-49D6-B033-05B9D944170A}" presName="spaceB" presStyleCnt="0"/>
      <dgm:spPr/>
    </dgm:pt>
    <dgm:pt modelId="{2180ACCB-52E0-4441-B2B2-F9CB618BBACF}" type="pres">
      <dgm:prSet presAssocID="{93022D75-5890-49A8-9E10-7B3EBC9B2CEF}" presName="space" presStyleCnt="0"/>
      <dgm:spPr/>
    </dgm:pt>
    <dgm:pt modelId="{9250A50C-BBD2-427F-BF9A-AD9C543F4242}" type="pres">
      <dgm:prSet presAssocID="{D9A39C95-5035-4AB5-BD07-ECFFB93E8799}" presName="compositeA" presStyleCnt="0"/>
      <dgm:spPr/>
    </dgm:pt>
    <dgm:pt modelId="{F8B89438-3C1E-4E9F-BD1A-79480AE4459F}" type="pres">
      <dgm:prSet presAssocID="{D9A39C95-5035-4AB5-BD07-ECFFB93E8799}" presName="textA" presStyleLbl="revTx" presStyleIdx="2" presStyleCnt="5" custScaleX="98868" custScaleY="87778" custLinFactNeighborX="0" custLinFactNeighborY="7236">
        <dgm:presLayoutVars>
          <dgm:bulletEnabled val="1"/>
        </dgm:presLayoutVars>
      </dgm:prSet>
      <dgm:spPr/>
      <dgm:t>
        <a:bodyPr/>
        <a:lstStyle/>
        <a:p>
          <a:endParaRPr lang="en-GB"/>
        </a:p>
      </dgm:t>
    </dgm:pt>
    <dgm:pt modelId="{AD40F79F-F6CD-4E5F-BA1C-6BF25DD8B149}" type="pres">
      <dgm:prSet presAssocID="{D9A39C95-5035-4AB5-BD07-ECFFB93E8799}" presName="circleA" presStyleLbl="node1" presStyleIdx="2" presStyleCnt="5"/>
      <dgm:spPr>
        <a:solidFill>
          <a:srgbClr val="2ABADD"/>
        </a:solidFill>
        <a:ln>
          <a:solidFill>
            <a:schemeClr val="tx1"/>
          </a:solidFill>
        </a:ln>
      </dgm:spPr>
    </dgm:pt>
    <dgm:pt modelId="{E0E84091-05D5-402C-9C64-09AAAE73DD11}" type="pres">
      <dgm:prSet presAssocID="{D9A39C95-5035-4AB5-BD07-ECFFB93E8799}" presName="spaceA" presStyleCnt="0"/>
      <dgm:spPr/>
    </dgm:pt>
    <dgm:pt modelId="{1804D7A6-BF29-4F32-8E95-D0C8BD3DB76B}" type="pres">
      <dgm:prSet presAssocID="{74DEE506-3695-44F0-AD86-BD3B4E829E02}" presName="space" presStyleCnt="0"/>
      <dgm:spPr/>
    </dgm:pt>
    <dgm:pt modelId="{FD87D54C-FA7F-4E0D-9632-95F358E09596}" type="pres">
      <dgm:prSet presAssocID="{B9EBD2E7-6768-4478-880F-B786E55FE137}" presName="compositeB" presStyleCnt="0"/>
      <dgm:spPr/>
    </dgm:pt>
    <dgm:pt modelId="{BA2A54BA-AE5E-430C-B5E5-E6BBF5AEED4C}" type="pres">
      <dgm:prSet presAssocID="{B9EBD2E7-6768-4478-880F-B786E55FE137}" presName="textB" presStyleLbl="revTx" presStyleIdx="3" presStyleCnt="5">
        <dgm:presLayoutVars>
          <dgm:bulletEnabled val="1"/>
        </dgm:presLayoutVars>
      </dgm:prSet>
      <dgm:spPr/>
      <dgm:t>
        <a:bodyPr/>
        <a:lstStyle/>
        <a:p>
          <a:endParaRPr lang="en-GB"/>
        </a:p>
      </dgm:t>
    </dgm:pt>
    <dgm:pt modelId="{F40ACF9F-C3BE-44F4-9F1F-527D00F8DF23}" type="pres">
      <dgm:prSet presAssocID="{B9EBD2E7-6768-4478-880F-B786E55FE137}" presName="circleB" presStyleLbl="node1" presStyleIdx="3" presStyleCnt="5"/>
      <dgm:spPr>
        <a:solidFill>
          <a:srgbClr val="2ABADD"/>
        </a:solidFill>
        <a:ln>
          <a:solidFill>
            <a:schemeClr val="tx1"/>
          </a:solidFill>
        </a:ln>
      </dgm:spPr>
    </dgm:pt>
    <dgm:pt modelId="{1300BFA8-6D2B-48A9-994A-5B5A45E4C209}" type="pres">
      <dgm:prSet presAssocID="{B9EBD2E7-6768-4478-880F-B786E55FE137}" presName="spaceB" presStyleCnt="0"/>
      <dgm:spPr/>
    </dgm:pt>
    <dgm:pt modelId="{556A9216-AFCB-40BA-907D-CA98CC329907}" type="pres">
      <dgm:prSet presAssocID="{23F73F66-979D-4D4A-964B-3601BF9ADFBB}" presName="space" presStyleCnt="0"/>
      <dgm:spPr/>
    </dgm:pt>
    <dgm:pt modelId="{67735017-5C80-45D3-BA07-4A0E173B79EF}" type="pres">
      <dgm:prSet presAssocID="{3B7AF15D-E669-4DA3-BA30-90234887C0FB}" presName="compositeA" presStyleCnt="0"/>
      <dgm:spPr/>
    </dgm:pt>
    <dgm:pt modelId="{CD9D908C-34A1-4353-9D93-10AD6ABE7E35}" type="pres">
      <dgm:prSet presAssocID="{3B7AF15D-E669-4DA3-BA30-90234887C0FB}" presName="textA" presStyleLbl="revTx" presStyleIdx="4" presStyleCnt="5">
        <dgm:presLayoutVars>
          <dgm:bulletEnabled val="1"/>
        </dgm:presLayoutVars>
      </dgm:prSet>
      <dgm:spPr/>
      <dgm:t>
        <a:bodyPr/>
        <a:lstStyle/>
        <a:p>
          <a:endParaRPr lang="en-GB"/>
        </a:p>
      </dgm:t>
    </dgm:pt>
    <dgm:pt modelId="{7DCC4280-8BEB-4938-AFC6-9AEB2FB2ED57}" type="pres">
      <dgm:prSet presAssocID="{3B7AF15D-E669-4DA3-BA30-90234887C0FB}" presName="circleA" presStyleLbl="node1" presStyleIdx="4" presStyleCnt="5"/>
      <dgm:spPr>
        <a:solidFill>
          <a:srgbClr val="2ABADD"/>
        </a:solidFill>
        <a:ln>
          <a:solidFill>
            <a:schemeClr val="tx1"/>
          </a:solidFill>
        </a:ln>
      </dgm:spPr>
    </dgm:pt>
    <dgm:pt modelId="{DBDA11E5-D196-4B35-87BB-E68518DD47EB}" type="pres">
      <dgm:prSet presAssocID="{3B7AF15D-E669-4DA3-BA30-90234887C0FB}" presName="spaceA" presStyleCnt="0"/>
      <dgm:spPr/>
    </dgm:pt>
  </dgm:ptLst>
  <dgm:cxnLst>
    <dgm:cxn modelId="{10B5736F-64BA-4F6D-BE58-E609FE5F18C6}" srcId="{17C6A40B-5D67-4567-98F6-A105ED713CF0}" destId="{463DD2BC-2586-426F-BC6B-5FE3569EEA90}" srcOrd="0" destOrd="0" parTransId="{98A29C8B-4FA4-4A17-AAF5-E76D7F555821}" sibTransId="{887EC73E-4B2F-46B6-96A9-073A3F52944D}"/>
    <dgm:cxn modelId="{CFF551A2-1EE2-4BB5-B8DC-6A365D5D13BB}" type="presOf" srcId="{463DD2BC-2586-426F-BC6B-5FE3569EEA90}" destId="{0B06DDEB-0CA7-4F38-97B8-16F56C0F603D}" srcOrd="0" destOrd="0" presId="urn:microsoft.com/office/officeart/2005/8/layout/hProcess11"/>
    <dgm:cxn modelId="{4B79F4BB-A43E-4BBD-B081-E1EB3A4DED0D}" type="presOf" srcId="{B9EBD2E7-6768-4478-880F-B786E55FE137}" destId="{BA2A54BA-AE5E-430C-B5E5-E6BBF5AEED4C}" srcOrd="0" destOrd="0" presId="urn:microsoft.com/office/officeart/2005/8/layout/hProcess11"/>
    <dgm:cxn modelId="{3EDFC81A-99A5-4EC5-947C-397CE2A4E0EB}" type="presOf" srcId="{BEACF886-4CAD-49D6-B033-05B9D944170A}" destId="{8AAC3BC8-A0C7-41DD-9238-80BF401B456B}" srcOrd="0" destOrd="0" presId="urn:microsoft.com/office/officeart/2005/8/layout/hProcess11"/>
    <dgm:cxn modelId="{DC0007A6-BDA6-4DF1-80E1-E912A57B693F}" srcId="{17C6A40B-5D67-4567-98F6-A105ED713CF0}" destId="{3B7AF15D-E669-4DA3-BA30-90234887C0FB}" srcOrd="4" destOrd="0" parTransId="{4924C541-64E3-4478-8BA8-F35E40DEB3C5}" sibTransId="{348BB6FA-CF28-4583-9E95-34297201477F}"/>
    <dgm:cxn modelId="{BD054848-62D8-4DA6-92F6-549EBDE5F47B}" srcId="{17C6A40B-5D67-4567-98F6-A105ED713CF0}" destId="{B9EBD2E7-6768-4478-880F-B786E55FE137}" srcOrd="3" destOrd="0" parTransId="{6806996B-41E5-48BA-A5B5-01F44171F91D}" sibTransId="{23F73F66-979D-4D4A-964B-3601BF9ADFBB}"/>
    <dgm:cxn modelId="{2BBD74EE-71D5-4901-98AD-E727E1DF2BE3}" type="presOf" srcId="{3B7AF15D-E669-4DA3-BA30-90234887C0FB}" destId="{CD9D908C-34A1-4353-9D93-10AD6ABE7E35}" srcOrd="0" destOrd="0" presId="urn:microsoft.com/office/officeart/2005/8/layout/hProcess11"/>
    <dgm:cxn modelId="{B49CF280-9FEA-40DE-9BA1-F9BE67ED3D37}" type="presOf" srcId="{17C6A40B-5D67-4567-98F6-A105ED713CF0}" destId="{CEB39E1D-9190-49A4-8299-BA565C0B3242}" srcOrd="0" destOrd="0" presId="urn:microsoft.com/office/officeart/2005/8/layout/hProcess11"/>
    <dgm:cxn modelId="{7285F457-8C02-4193-B99F-300B1D9CDE94}" type="presOf" srcId="{D9A39C95-5035-4AB5-BD07-ECFFB93E8799}" destId="{F8B89438-3C1E-4E9F-BD1A-79480AE4459F}" srcOrd="0" destOrd="0" presId="urn:microsoft.com/office/officeart/2005/8/layout/hProcess11"/>
    <dgm:cxn modelId="{087C8EBD-D0BF-4B6B-80CC-F41C96DFA576}" srcId="{17C6A40B-5D67-4567-98F6-A105ED713CF0}" destId="{BEACF886-4CAD-49D6-B033-05B9D944170A}" srcOrd="1" destOrd="0" parTransId="{0E87F865-16DF-43BD-B666-04AC00C2073C}" sibTransId="{93022D75-5890-49A8-9E10-7B3EBC9B2CEF}"/>
    <dgm:cxn modelId="{5EDDA846-6E72-43D7-B2F8-509601FA7949}" srcId="{17C6A40B-5D67-4567-98F6-A105ED713CF0}" destId="{D9A39C95-5035-4AB5-BD07-ECFFB93E8799}" srcOrd="2" destOrd="0" parTransId="{369BB7AE-E9BD-4130-8A6D-F2E938B61600}" sibTransId="{74DEE506-3695-44F0-AD86-BD3B4E829E02}"/>
    <dgm:cxn modelId="{B557016C-E3B7-40A8-BA18-FA4F92FAE497}" type="presParOf" srcId="{CEB39E1D-9190-49A4-8299-BA565C0B3242}" destId="{B54D4A9E-EA8D-453C-9260-2908D4CC8CCE}" srcOrd="0" destOrd="0" presId="urn:microsoft.com/office/officeart/2005/8/layout/hProcess11"/>
    <dgm:cxn modelId="{FD149C7B-83CC-4C6F-8334-11D2A57BB65C}" type="presParOf" srcId="{CEB39E1D-9190-49A4-8299-BA565C0B3242}" destId="{A7058587-BC08-403D-A508-D6BF01A29028}" srcOrd="1" destOrd="0" presId="urn:microsoft.com/office/officeart/2005/8/layout/hProcess11"/>
    <dgm:cxn modelId="{D2BA91AF-4E4E-4E38-957C-300041C723DD}" type="presParOf" srcId="{A7058587-BC08-403D-A508-D6BF01A29028}" destId="{9CA5050A-0F52-4780-B01F-87B8CE63CF47}" srcOrd="0" destOrd="0" presId="urn:microsoft.com/office/officeart/2005/8/layout/hProcess11"/>
    <dgm:cxn modelId="{2504456E-D58B-4255-85D5-1A4B5971E548}" type="presParOf" srcId="{9CA5050A-0F52-4780-B01F-87B8CE63CF47}" destId="{0B06DDEB-0CA7-4F38-97B8-16F56C0F603D}" srcOrd="0" destOrd="0" presId="urn:microsoft.com/office/officeart/2005/8/layout/hProcess11"/>
    <dgm:cxn modelId="{885B7A77-B509-4748-A24A-99FA5BA683B0}" type="presParOf" srcId="{9CA5050A-0F52-4780-B01F-87B8CE63CF47}" destId="{9C512F00-F4B2-46B2-9AED-25A8670C3213}" srcOrd="1" destOrd="0" presId="urn:microsoft.com/office/officeart/2005/8/layout/hProcess11"/>
    <dgm:cxn modelId="{A4A4A763-98D7-4D02-9EE5-8FCD8E87E2EB}" type="presParOf" srcId="{9CA5050A-0F52-4780-B01F-87B8CE63CF47}" destId="{2A71A796-561D-4620-87F0-D14C6E6CBA32}" srcOrd="2" destOrd="0" presId="urn:microsoft.com/office/officeart/2005/8/layout/hProcess11"/>
    <dgm:cxn modelId="{6581DEF6-95F8-423D-8AB2-732AD187AD9A}" type="presParOf" srcId="{A7058587-BC08-403D-A508-D6BF01A29028}" destId="{A632A98F-E50B-4DBB-A909-C8D61817C344}" srcOrd="1" destOrd="0" presId="urn:microsoft.com/office/officeart/2005/8/layout/hProcess11"/>
    <dgm:cxn modelId="{702D07A8-8FF9-4779-AB59-975B69B502B1}" type="presParOf" srcId="{A7058587-BC08-403D-A508-D6BF01A29028}" destId="{B4BE634D-4654-4F62-B75A-4BD81DE782E1}" srcOrd="2" destOrd="0" presId="urn:microsoft.com/office/officeart/2005/8/layout/hProcess11"/>
    <dgm:cxn modelId="{3D1B1D2F-9A31-4397-9B16-575A50F0A228}" type="presParOf" srcId="{B4BE634D-4654-4F62-B75A-4BD81DE782E1}" destId="{8AAC3BC8-A0C7-41DD-9238-80BF401B456B}" srcOrd="0" destOrd="0" presId="urn:microsoft.com/office/officeart/2005/8/layout/hProcess11"/>
    <dgm:cxn modelId="{DB696DBF-D428-4BD1-89EF-62C4210F5978}" type="presParOf" srcId="{B4BE634D-4654-4F62-B75A-4BD81DE782E1}" destId="{DB55E5A6-7117-42FF-B5DD-BBE2A040BFBF}" srcOrd="1" destOrd="0" presId="urn:microsoft.com/office/officeart/2005/8/layout/hProcess11"/>
    <dgm:cxn modelId="{F742EC83-914E-41AE-B2A7-10198F3BF89E}" type="presParOf" srcId="{B4BE634D-4654-4F62-B75A-4BD81DE782E1}" destId="{5CFEF9F3-1819-4A77-B2BE-F3A9F07D670E}" srcOrd="2" destOrd="0" presId="urn:microsoft.com/office/officeart/2005/8/layout/hProcess11"/>
    <dgm:cxn modelId="{BA5AFB5F-C5E0-43BE-AD9C-BBBD0F92AF86}" type="presParOf" srcId="{A7058587-BC08-403D-A508-D6BF01A29028}" destId="{2180ACCB-52E0-4441-B2B2-F9CB618BBACF}" srcOrd="3" destOrd="0" presId="urn:microsoft.com/office/officeart/2005/8/layout/hProcess11"/>
    <dgm:cxn modelId="{80ABE35C-D462-4C8A-A77D-57C603F79257}" type="presParOf" srcId="{A7058587-BC08-403D-A508-D6BF01A29028}" destId="{9250A50C-BBD2-427F-BF9A-AD9C543F4242}" srcOrd="4" destOrd="0" presId="urn:microsoft.com/office/officeart/2005/8/layout/hProcess11"/>
    <dgm:cxn modelId="{9C0DF4AA-760B-47C4-8977-0B626A456EDD}" type="presParOf" srcId="{9250A50C-BBD2-427F-BF9A-AD9C543F4242}" destId="{F8B89438-3C1E-4E9F-BD1A-79480AE4459F}" srcOrd="0" destOrd="0" presId="urn:microsoft.com/office/officeart/2005/8/layout/hProcess11"/>
    <dgm:cxn modelId="{997C52A0-688E-4BDF-A4B7-E5941907CC59}" type="presParOf" srcId="{9250A50C-BBD2-427F-BF9A-AD9C543F4242}" destId="{AD40F79F-F6CD-4E5F-BA1C-6BF25DD8B149}" srcOrd="1" destOrd="0" presId="urn:microsoft.com/office/officeart/2005/8/layout/hProcess11"/>
    <dgm:cxn modelId="{15812BCE-36E9-4601-A326-423E88A7D97F}" type="presParOf" srcId="{9250A50C-BBD2-427F-BF9A-AD9C543F4242}" destId="{E0E84091-05D5-402C-9C64-09AAAE73DD11}" srcOrd="2" destOrd="0" presId="urn:microsoft.com/office/officeart/2005/8/layout/hProcess11"/>
    <dgm:cxn modelId="{A45730BD-F682-423E-B7CE-365DC220F028}" type="presParOf" srcId="{A7058587-BC08-403D-A508-D6BF01A29028}" destId="{1804D7A6-BF29-4F32-8E95-D0C8BD3DB76B}" srcOrd="5" destOrd="0" presId="urn:microsoft.com/office/officeart/2005/8/layout/hProcess11"/>
    <dgm:cxn modelId="{1F148F74-2FB3-427C-A084-215505E23212}" type="presParOf" srcId="{A7058587-BC08-403D-A508-D6BF01A29028}" destId="{FD87D54C-FA7F-4E0D-9632-95F358E09596}" srcOrd="6" destOrd="0" presId="urn:microsoft.com/office/officeart/2005/8/layout/hProcess11"/>
    <dgm:cxn modelId="{F3E76990-859C-4E2D-9CB5-BD3898F6BDE1}" type="presParOf" srcId="{FD87D54C-FA7F-4E0D-9632-95F358E09596}" destId="{BA2A54BA-AE5E-430C-B5E5-E6BBF5AEED4C}" srcOrd="0" destOrd="0" presId="urn:microsoft.com/office/officeart/2005/8/layout/hProcess11"/>
    <dgm:cxn modelId="{409A8AF1-718E-4F29-86A4-5B7920248660}" type="presParOf" srcId="{FD87D54C-FA7F-4E0D-9632-95F358E09596}" destId="{F40ACF9F-C3BE-44F4-9F1F-527D00F8DF23}" srcOrd="1" destOrd="0" presId="urn:microsoft.com/office/officeart/2005/8/layout/hProcess11"/>
    <dgm:cxn modelId="{8529E610-3B4C-4FC4-A468-513B63251D44}" type="presParOf" srcId="{FD87D54C-FA7F-4E0D-9632-95F358E09596}" destId="{1300BFA8-6D2B-48A9-994A-5B5A45E4C209}" srcOrd="2" destOrd="0" presId="urn:microsoft.com/office/officeart/2005/8/layout/hProcess11"/>
    <dgm:cxn modelId="{8C3A4821-47A8-4901-9B36-FDE55E8F7E5C}" type="presParOf" srcId="{A7058587-BC08-403D-A508-D6BF01A29028}" destId="{556A9216-AFCB-40BA-907D-CA98CC329907}" srcOrd="7" destOrd="0" presId="urn:microsoft.com/office/officeart/2005/8/layout/hProcess11"/>
    <dgm:cxn modelId="{937A5586-7703-45F5-BF4F-9593CD1DF429}" type="presParOf" srcId="{A7058587-BC08-403D-A508-D6BF01A29028}" destId="{67735017-5C80-45D3-BA07-4A0E173B79EF}" srcOrd="8" destOrd="0" presId="urn:microsoft.com/office/officeart/2005/8/layout/hProcess11"/>
    <dgm:cxn modelId="{E7067DEE-DA5D-448A-AB62-C46694621624}" type="presParOf" srcId="{67735017-5C80-45D3-BA07-4A0E173B79EF}" destId="{CD9D908C-34A1-4353-9D93-10AD6ABE7E35}" srcOrd="0" destOrd="0" presId="urn:microsoft.com/office/officeart/2005/8/layout/hProcess11"/>
    <dgm:cxn modelId="{3FFAC69D-CC4C-4454-9856-98FCC7F754AE}" type="presParOf" srcId="{67735017-5C80-45D3-BA07-4A0E173B79EF}" destId="{7DCC4280-8BEB-4938-AFC6-9AEB2FB2ED57}" srcOrd="1" destOrd="0" presId="urn:microsoft.com/office/officeart/2005/8/layout/hProcess11"/>
    <dgm:cxn modelId="{FF6D6C98-B782-4B6C-8AF1-3B293F26AF35}" type="presParOf" srcId="{67735017-5C80-45D3-BA07-4A0E173B79EF}" destId="{DBDA11E5-D196-4B35-87BB-E68518DD47EB}"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0D13469-3ED9-4B5B-BF84-13148596C17A}"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48BAA614-76AD-48B1-9B4D-83D328B30A79}">
      <dgm:prSet custT="1"/>
      <dgm:spPr>
        <a:ln>
          <a:solidFill>
            <a:schemeClr val="tx1"/>
          </a:solidFill>
        </a:ln>
      </dgm:spPr>
      <dgm:t>
        <a:bodyPr/>
        <a:lstStyle/>
        <a:p>
          <a:r>
            <a:rPr lang="en-US" sz="2000" smtClean="0"/>
            <a:t>Setting – adult residential care home.</a:t>
          </a:r>
          <a:endParaRPr lang="en-GB" sz="2000"/>
        </a:p>
      </dgm:t>
    </dgm:pt>
    <dgm:pt modelId="{2F748A24-38FC-4D85-8DC9-5C3F1E24D9D7}" type="parTrans" cxnId="{8C3F3272-518A-4C28-AF39-0E3571365297}">
      <dgm:prSet/>
      <dgm:spPr/>
      <dgm:t>
        <a:bodyPr/>
        <a:lstStyle/>
        <a:p>
          <a:endParaRPr lang="en-GB"/>
        </a:p>
      </dgm:t>
    </dgm:pt>
    <dgm:pt modelId="{69E3B031-8019-42BE-8E6C-B3804B3807E8}" type="sibTrans" cxnId="{8C3F3272-518A-4C28-AF39-0E3571365297}">
      <dgm:prSet/>
      <dgm:spPr/>
      <dgm:t>
        <a:bodyPr/>
        <a:lstStyle/>
        <a:p>
          <a:endParaRPr lang="en-GB"/>
        </a:p>
      </dgm:t>
    </dgm:pt>
    <dgm:pt modelId="{6C2EDD5E-6D8C-41BE-9CAF-EF6F17A1F5A3}">
      <dgm:prSet custT="1"/>
      <dgm:spPr>
        <a:ln>
          <a:solidFill>
            <a:schemeClr val="tx1"/>
          </a:solidFill>
        </a:ln>
      </dgm:spPr>
      <dgm:t>
        <a:bodyPr/>
        <a:lstStyle/>
        <a:p>
          <a:r>
            <a:rPr lang="en-US" sz="2000" smtClean="0"/>
            <a:t>Role: Care Assistant in relation to an older service user.</a:t>
          </a:r>
          <a:endParaRPr lang="en-GB" sz="2000"/>
        </a:p>
      </dgm:t>
    </dgm:pt>
    <dgm:pt modelId="{2960EE20-E9D6-486E-9C10-8BA04CBD23BD}" type="parTrans" cxnId="{214F895B-9DD8-43AB-A3ED-98A0470EBB36}">
      <dgm:prSet/>
      <dgm:spPr/>
      <dgm:t>
        <a:bodyPr/>
        <a:lstStyle/>
        <a:p>
          <a:endParaRPr lang="en-GB"/>
        </a:p>
      </dgm:t>
    </dgm:pt>
    <dgm:pt modelId="{3E8E4569-00C0-4436-BEFF-E216EE658E1B}" type="sibTrans" cxnId="{214F895B-9DD8-43AB-A3ED-98A0470EBB36}">
      <dgm:prSet/>
      <dgm:spPr/>
      <dgm:t>
        <a:bodyPr/>
        <a:lstStyle/>
        <a:p>
          <a:endParaRPr lang="en-GB"/>
        </a:p>
      </dgm:t>
    </dgm:pt>
    <dgm:pt modelId="{2E810265-2F91-45D1-BD0E-68797780995C}">
      <dgm:prSet custT="1"/>
      <dgm:spPr>
        <a:ln>
          <a:solidFill>
            <a:schemeClr val="tx1"/>
          </a:solidFill>
        </a:ln>
      </dgm:spPr>
      <dgm:t>
        <a:bodyPr/>
        <a:lstStyle/>
        <a:p>
          <a:r>
            <a:rPr lang="en-US" sz="2000" smtClean="0"/>
            <a:t>The person living in the house seems to be confused, short of breath and very withdrawn.</a:t>
          </a:r>
          <a:endParaRPr lang="en-GB" sz="2000"/>
        </a:p>
      </dgm:t>
    </dgm:pt>
    <dgm:pt modelId="{D67F6011-FD78-4C66-80DE-B4E56C5318AA}" type="parTrans" cxnId="{6EF124E0-CE19-4A87-A2F0-0C0B4F6ACBBA}">
      <dgm:prSet/>
      <dgm:spPr/>
      <dgm:t>
        <a:bodyPr/>
        <a:lstStyle/>
        <a:p>
          <a:endParaRPr lang="en-GB"/>
        </a:p>
      </dgm:t>
    </dgm:pt>
    <dgm:pt modelId="{3F729E59-5084-420B-AFFF-AE203A611194}" type="sibTrans" cxnId="{6EF124E0-CE19-4A87-A2F0-0C0B4F6ACBBA}">
      <dgm:prSet/>
      <dgm:spPr/>
      <dgm:t>
        <a:bodyPr/>
        <a:lstStyle/>
        <a:p>
          <a:endParaRPr lang="en-GB"/>
        </a:p>
      </dgm:t>
    </dgm:pt>
    <dgm:pt modelId="{72149CB1-CDDD-4E31-9E11-099601276211}">
      <dgm:prSet custT="1"/>
      <dgm:spPr>
        <a:ln>
          <a:solidFill>
            <a:schemeClr val="tx1"/>
          </a:solidFill>
        </a:ln>
      </dgm:spPr>
      <dgm:t>
        <a:bodyPr/>
        <a:lstStyle/>
        <a:p>
          <a:r>
            <a:rPr lang="en-US" sz="2000" dirty="0" smtClean="0"/>
            <a:t>Concerns I would report to the nurse using </a:t>
          </a:r>
          <a:r>
            <a:rPr lang="en-US" sz="2000" dirty="0" smtClean="0"/>
            <a:t>SBAR (</a:t>
          </a:r>
          <a:r>
            <a:rPr lang="en-US" sz="2000" dirty="0" err="1" smtClean="0"/>
            <a:t>Shahid</a:t>
          </a:r>
          <a:r>
            <a:rPr lang="en-US" sz="2000" dirty="0" smtClean="0"/>
            <a:t> and Thomas, 2018).</a:t>
          </a:r>
          <a:endParaRPr lang="en-GB" sz="2000" dirty="0"/>
        </a:p>
      </dgm:t>
    </dgm:pt>
    <dgm:pt modelId="{3FB2650F-91C9-4B32-AFFB-8882B9EE73E0}" type="parTrans" cxnId="{FC968CB6-3F63-496D-959F-56779BE3DF71}">
      <dgm:prSet/>
      <dgm:spPr/>
      <dgm:t>
        <a:bodyPr/>
        <a:lstStyle/>
        <a:p>
          <a:endParaRPr lang="en-GB"/>
        </a:p>
      </dgm:t>
    </dgm:pt>
    <dgm:pt modelId="{4999891D-171C-4FBF-9B20-DF329C9449BB}" type="sibTrans" cxnId="{FC968CB6-3F63-496D-959F-56779BE3DF71}">
      <dgm:prSet/>
      <dgm:spPr/>
      <dgm:t>
        <a:bodyPr/>
        <a:lstStyle/>
        <a:p>
          <a:endParaRPr lang="en-GB"/>
        </a:p>
      </dgm:t>
    </dgm:pt>
    <dgm:pt modelId="{CD987C0E-9C7A-49D2-904D-4D89E77C11DF}">
      <dgm:prSet custT="1"/>
      <dgm:spPr>
        <a:ln>
          <a:solidFill>
            <a:schemeClr val="tx1"/>
          </a:solidFill>
        </a:ln>
      </dgm:spPr>
      <dgm:t>
        <a:bodyPr/>
        <a:lstStyle/>
        <a:p>
          <a:r>
            <a:rPr lang="en-US" sz="2000" dirty="0" smtClean="0"/>
            <a:t>Document facts clearly and reassure the </a:t>
          </a:r>
          <a:r>
            <a:rPr lang="en-US" sz="2000" dirty="0" smtClean="0"/>
            <a:t>resident (WHO, 2023).</a:t>
          </a:r>
          <a:endParaRPr lang="en-GB" sz="2000" dirty="0"/>
        </a:p>
      </dgm:t>
    </dgm:pt>
    <dgm:pt modelId="{C4923EAF-8921-43D7-91E9-E15ADBA23A60}" type="parTrans" cxnId="{CEA26703-A079-4500-8F8F-FCEDA52EC190}">
      <dgm:prSet/>
      <dgm:spPr/>
      <dgm:t>
        <a:bodyPr/>
        <a:lstStyle/>
        <a:p>
          <a:endParaRPr lang="en-GB"/>
        </a:p>
      </dgm:t>
    </dgm:pt>
    <dgm:pt modelId="{D5D41847-6DD0-44EE-A692-F06E8C6F9245}" type="sibTrans" cxnId="{CEA26703-A079-4500-8F8F-FCEDA52EC190}">
      <dgm:prSet/>
      <dgm:spPr/>
      <dgm:t>
        <a:bodyPr/>
        <a:lstStyle/>
        <a:p>
          <a:endParaRPr lang="en-GB"/>
        </a:p>
      </dgm:t>
    </dgm:pt>
    <dgm:pt modelId="{51238FC6-F003-4E7E-B5D2-ADBBDBC5D88F}" type="pres">
      <dgm:prSet presAssocID="{00D13469-3ED9-4B5B-BF84-13148596C17A}" presName="Name0" presStyleCnt="0">
        <dgm:presLayoutVars>
          <dgm:chMax val="7"/>
          <dgm:dir/>
          <dgm:animLvl val="lvl"/>
          <dgm:resizeHandles val="exact"/>
        </dgm:presLayoutVars>
      </dgm:prSet>
      <dgm:spPr/>
      <dgm:t>
        <a:bodyPr/>
        <a:lstStyle/>
        <a:p>
          <a:endParaRPr lang="en-GB"/>
        </a:p>
      </dgm:t>
    </dgm:pt>
    <dgm:pt modelId="{D4A96B68-F9CA-4FD5-8AE7-A0CBB7EC0A37}" type="pres">
      <dgm:prSet presAssocID="{48BAA614-76AD-48B1-9B4D-83D328B30A79}" presName="circle1" presStyleLbl="node1" presStyleIdx="0" presStyleCnt="5"/>
      <dgm:spPr>
        <a:solidFill>
          <a:srgbClr val="2ABADD"/>
        </a:solidFill>
        <a:ln>
          <a:solidFill>
            <a:schemeClr val="tx1"/>
          </a:solidFill>
        </a:ln>
      </dgm:spPr>
    </dgm:pt>
    <dgm:pt modelId="{D35336C3-1319-4639-9D56-20B0931A3CBA}" type="pres">
      <dgm:prSet presAssocID="{48BAA614-76AD-48B1-9B4D-83D328B30A79}" presName="space" presStyleCnt="0"/>
      <dgm:spPr/>
    </dgm:pt>
    <dgm:pt modelId="{89518928-21CC-491C-99A8-12067A78493B}" type="pres">
      <dgm:prSet presAssocID="{48BAA614-76AD-48B1-9B4D-83D328B30A79}" presName="rect1" presStyleLbl="alignAcc1" presStyleIdx="0" presStyleCnt="5"/>
      <dgm:spPr/>
      <dgm:t>
        <a:bodyPr/>
        <a:lstStyle/>
        <a:p>
          <a:endParaRPr lang="en-GB"/>
        </a:p>
      </dgm:t>
    </dgm:pt>
    <dgm:pt modelId="{1A88B5E7-DBF8-4799-933E-E7DE5E38427E}" type="pres">
      <dgm:prSet presAssocID="{6C2EDD5E-6D8C-41BE-9CAF-EF6F17A1F5A3}" presName="vertSpace2" presStyleLbl="node1" presStyleIdx="0" presStyleCnt="5"/>
      <dgm:spPr/>
    </dgm:pt>
    <dgm:pt modelId="{BC196005-EAC6-4371-9D83-8C0075ADA425}" type="pres">
      <dgm:prSet presAssocID="{6C2EDD5E-6D8C-41BE-9CAF-EF6F17A1F5A3}" presName="circle2" presStyleLbl="node1" presStyleIdx="1" presStyleCnt="5"/>
      <dgm:spPr>
        <a:solidFill>
          <a:srgbClr val="2ABADD"/>
        </a:solidFill>
        <a:ln>
          <a:solidFill>
            <a:schemeClr val="tx1"/>
          </a:solidFill>
        </a:ln>
      </dgm:spPr>
    </dgm:pt>
    <dgm:pt modelId="{37CC6FD2-7A9E-4166-8C58-3AF8FBB6ED25}" type="pres">
      <dgm:prSet presAssocID="{6C2EDD5E-6D8C-41BE-9CAF-EF6F17A1F5A3}" presName="rect2" presStyleLbl="alignAcc1" presStyleIdx="1" presStyleCnt="5"/>
      <dgm:spPr/>
      <dgm:t>
        <a:bodyPr/>
        <a:lstStyle/>
        <a:p>
          <a:endParaRPr lang="en-GB"/>
        </a:p>
      </dgm:t>
    </dgm:pt>
    <dgm:pt modelId="{329BE74D-DB4E-4A31-B991-353EDE9DEBA4}" type="pres">
      <dgm:prSet presAssocID="{2E810265-2F91-45D1-BD0E-68797780995C}" presName="vertSpace3" presStyleLbl="node1" presStyleIdx="1" presStyleCnt="5"/>
      <dgm:spPr/>
    </dgm:pt>
    <dgm:pt modelId="{C94CC005-0C3F-4F11-A7ED-FC24AE706743}" type="pres">
      <dgm:prSet presAssocID="{2E810265-2F91-45D1-BD0E-68797780995C}" presName="circle3" presStyleLbl="node1" presStyleIdx="2" presStyleCnt="5"/>
      <dgm:spPr>
        <a:solidFill>
          <a:srgbClr val="2ABADD"/>
        </a:solidFill>
        <a:ln>
          <a:solidFill>
            <a:schemeClr val="tx1"/>
          </a:solidFill>
        </a:ln>
      </dgm:spPr>
    </dgm:pt>
    <dgm:pt modelId="{E3D23E06-73B8-4E98-80ED-EE33AF7FEA76}" type="pres">
      <dgm:prSet presAssocID="{2E810265-2F91-45D1-BD0E-68797780995C}" presName="rect3" presStyleLbl="alignAcc1" presStyleIdx="2" presStyleCnt="5"/>
      <dgm:spPr/>
      <dgm:t>
        <a:bodyPr/>
        <a:lstStyle/>
        <a:p>
          <a:endParaRPr lang="en-GB"/>
        </a:p>
      </dgm:t>
    </dgm:pt>
    <dgm:pt modelId="{5E8254CC-3C14-4090-B053-3D69DA869601}" type="pres">
      <dgm:prSet presAssocID="{72149CB1-CDDD-4E31-9E11-099601276211}" presName="vertSpace4" presStyleLbl="node1" presStyleIdx="2" presStyleCnt="5"/>
      <dgm:spPr/>
    </dgm:pt>
    <dgm:pt modelId="{0DEFD253-BA94-4FF0-AD39-166611532923}" type="pres">
      <dgm:prSet presAssocID="{72149CB1-CDDD-4E31-9E11-099601276211}" presName="circle4" presStyleLbl="node1" presStyleIdx="3" presStyleCnt="5"/>
      <dgm:spPr>
        <a:solidFill>
          <a:srgbClr val="2ABADD"/>
        </a:solidFill>
        <a:ln>
          <a:solidFill>
            <a:schemeClr val="tx1"/>
          </a:solidFill>
        </a:ln>
      </dgm:spPr>
    </dgm:pt>
    <dgm:pt modelId="{146D52FA-21B5-4734-A67F-E1751EC4933B}" type="pres">
      <dgm:prSet presAssocID="{72149CB1-CDDD-4E31-9E11-099601276211}" presName="rect4" presStyleLbl="alignAcc1" presStyleIdx="3" presStyleCnt="5"/>
      <dgm:spPr/>
      <dgm:t>
        <a:bodyPr/>
        <a:lstStyle/>
        <a:p>
          <a:endParaRPr lang="en-GB"/>
        </a:p>
      </dgm:t>
    </dgm:pt>
    <dgm:pt modelId="{AB38E0E6-6EF7-49F0-A5B6-CE06FA042B8A}" type="pres">
      <dgm:prSet presAssocID="{CD987C0E-9C7A-49D2-904D-4D89E77C11DF}" presName="vertSpace5" presStyleLbl="node1" presStyleIdx="3" presStyleCnt="5"/>
      <dgm:spPr/>
    </dgm:pt>
    <dgm:pt modelId="{3B3E3179-EE5A-4554-A74B-9B047F815D2B}" type="pres">
      <dgm:prSet presAssocID="{CD987C0E-9C7A-49D2-904D-4D89E77C11DF}" presName="circle5" presStyleLbl="node1" presStyleIdx="4" presStyleCnt="5"/>
      <dgm:spPr>
        <a:solidFill>
          <a:srgbClr val="2ABADD"/>
        </a:solidFill>
        <a:ln>
          <a:solidFill>
            <a:schemeClr val="tx1"/>
          </a:solidFill>
        </a:ln>
      </dgm:spPr>
    </dgm:pt>
    <dgm:pt modelId="{6B385231-2E7B-47DF-94AC-7FB744234DC3}" type="pres">
      <dgm:prSet presAssocID="{CD987C0E-9C7A-49D2-904D-4D89E77C11DF}" presName="rect5" presStyleLbl="alignAcc1" presStyleIdx="4" presStyleCnt="5"/>
      <dgm:spPr/>
      <dgm:t>
        <a:bodyPr/>
        <a:lstStyle/>
        <a:p>
          <a:endParaRPr lang="en-GB"/>
        </a:p>
      </dgm:t>
    </dgm:pt>
    <dgm:pt modelId="{6FD17922-816C-47C3-8ADB-ABE91654B871}" type="pres">
      <dgm:prSet presAssocID="{48BAA614-76AD-48B1-9B4D-83D328B30A79}" presName="rect1ParTxNoCh" presStyleLbl="alignAcc1" presStyleIdx="4" presStyleCnt="5">
        <dgm:presLayoutVars>
          <dgm:chMax val="1"/>
          <dgm:bulletEnabled val="1"/>
        </dgm:presLayoutVars>
      </dgm:prSet>
      <dgm:spPr/>
      <dgm:t>
        <a:bodyPr/>
        <a:lstStyle/>
        <a:p>
          <a:endParaRPr lang="en-GB"/>
        </a:p>
      </dgm:t>
    </dgm:pt>
    <dgm:pt modelId="{A9418172-0398-44BE-BD70-797EE2405658}" type="pres">
      <dgm:prSet presAssocID="{6C2EDD5E-6D8C-41BE-9CAF-EF6F17A1F5A3}" presName="rect2ParTxNoCh" presStyleLbl="alignAcc1" presStyleIdx="4" presStyleCnt="5">
        <dgm:presLayoutVars>
          <dgm:chMax val="1"/>
          <dgm:bulletEnabled val="1"/>
        </dgm:presLayoutVars>
      </dgm:prSet>
      <dgm:spPr/>
      <dgm:t>
        <a:bodyPr/>
        <a:lstStyle/>
        <a:p>
          <a:endParaRPr lang="en-GB"/>
        </a:p>
      </dgm:t>
    </dgm:pt>
    <dgm:pt modelId="{771CC843-C71E-4437-85F6-C1E6C27C461C}" type="pres">
      <dgm:prSet presAssocID="{2E810265-2F91-45D1-BD0E-68797780995C}" presName="rect3ParTxNoCh" presStyleLbl="alignAcc1" presStyleIdx="4" presStyleCnt="5">
        <dgm:presLayoutVars>
          <dgm:chMax val="1"/>
          <dgm:bulletEnabled val="1"/>
        </dgm:presLayoutVars>
      </dgm:prSet>
      <dgm:spPr/>
      <dgm:t>
        <a:bodyPr/>
        <a:lstStyle/>
        <a:p>
          <a:endParaRPr lang="en-GB"/>
        </a:p>
      </dgm:t>
    </dgm:pt>
    <dgm:pt modelId="{D22270B3-2D2F-464A-A6E0-4B8A1A9CDC65}" type="pres">
      <dgm:prSet presAssocID="{72149CB1-CDDD-4E31-9E11-099601276211}" presName="rect4ParTxNoCh" presStyleLbl="alignAcc1" presStyleIdx="4" presStyleCnt="5">
        <dgm:presLayoutVars>
          <dgm:chMax val="1"/>
          <dgm:bulletEnabled val="1"/>
        </dgm:presLayoutVars>
      </dgm:prSet>
      <dgm:spPr/>
      <dgm:t>
        <a:bodyPr/>
        <a:lstStyle/>
        <a:p>
          <a:endParaRPr lang="en-GB"/>
        </a:p>
      </dgm:t>
    </dgm:pt>
    <dgm:pt modelId="{4CB6EC8F-BCF0-4DB5-86B7-73E0AA58917D}" type="pres">
      <dgm:prSet presAssocID="{CD987C0E-9C7A-49D2-904D-4D89E77C11DF}" presName="rect5ParTxNoCh" presStyleLbl="alignAcc1" presStyleIdx="4" presStyleCnt="5">
        <dgm:presLayoutVars>
          <dgm:chMax val="1"/>
          <dgm:bulletEnabled val="1"/>
        </dgm:presLayoutVars>
      </dgm:prSet>
      <dgm:spPr/>
      <dgm:t>
        <a:bodyPr/>
        <a:lstStyle/>
        <a:p>
          <a:endParaRPr lang="en-GB"/>
        </a:p>
      </dgm:t>
    </dgm:pt>
  </dgm:ptLst>
  <dgm:cxnLst>
    <dgm:cxn modelId="{CEA26703-A079-4500-8F8F-FCEDA52EC190}" srcId="{00D13469-3ED9-4B5B-BF84-13148596C17A}" destId="{CD987C0E-9C7A-49D2-904D-4D89E77C11DF}" srcOrd="4" destOrd="0" parTransId="{C4923EAF-8921-43D7-91E9-E15ADBA23A60}" sibTransId="{D5D41847-6DD0-44EE-A692-F06E8C6F9245}"/>
    <dgm:cxn modelId="{E91026CC-9567-4AC6-969D-3F3911B7625A}" type="presOf" srcId="{2E810265-2F91-45D1-BD0E-68797780995C}" destId="{771CC843-C71E-4437-85F6-C1E6C27C461C}" srcOrd="1" destOrd="0" presId="urn:microsoft.com/office/officeart/2005/8/layout/target3"/>
    <dgm:cxn modelId="{A727A205-E503-4645-B034-C3A291D1E170}" type="presOf" srcId="{72149CB1-CDDD-4E31-9E11-099601276211}" destId="{146D52FA-21B5-4734-A67F-E1751EC4933B}" srcOrd="0" destOrd="0" presId="urn:microsoft.com/office/officeart/2005/8/layout/target3"/>
    <dgm:cxn modelId="{8C3F3272-518A-4C28-AF39-0E3571365297}" srcId="{00D13469-3ED9-4B5B-BF84-13148596C17A}" destId="{48BAA614-76AD-48B1-9B4D-83D328B30A79}" srcOrd="0" destOrd="0" parTransId="{2F748A24-38FC-4D85-8DC9-5C3F1E24D9D7}" sibTransId="{69E3B031-8019-42BE-8E6C-B3804B3807E8}"/>
    <dgm:cxn modelId="{350DD955-F44F-481F-8A79-3283C66B86B2}" type="presOf" srcId="{CD987C0E-9C7A-49D2-904D-4D89E77C11DF}" destId="{6B385231-2E7B-47DF-94AC-7FB744234DC3}" srcOrd="0" destOrd="0" presId="urn:microsoft.com/office/officeart/2005/8/layout/target3"/>
    <dgm:cxn modelId="{7FF037B5-47F7-46F4-A66D-A7246610D00D}" type="presOf" srcId="{CD987C0E-9C7A-49D2-904D-4D89E77C11DF}" destId="{4CB6EC8F-BCF0-4DB5-86B7-73E0AA58917D}" srcOrd="1" destOrd="0" presId="urn:microsoft.com/office/officeart/2005/8/layout/target3"/>
    <dgm:cxn modelId="{A856BB11-E5FA-4484-9DCE-19655AC0B56C}" type="presOf" srcId="{6C2EDD5E-6D8C-41BE-9CAF-EF6F17A1F5A3}" destId="{37CC6FD2-7A9E-4166-8C58-3AF8FBB6ED25}" srcOrd="0" destOrd="0" presId="urn:microsoft.com/office/officeart/2005/8/layout/target3"/>
    <dgm:cxn modelId="{6EF124E0-CE19-4A87-A2F0-0C0B4F6ACBBA}" srcId="{00D13469-3ED9-4B5B-BF84-13148596C17A}" destId="{2E810265-2F91-45D1-BD0E-68797780995C}" srcOrd="2" destOrd="0" parTransId="{D67F6011-FD78-4C66-80DE-B4E56C5318AA}" sibTransId="{3F729E59-5084-420B-AFFF-AE203A611194}"/>
    <dgm:cxn modelId="{A3893F30-10C5-44AA-BE14-AAF2730060F2}" type="presOf" srcId="{2E810265-2F91-45D1-BD0E-68797780995C}" destId="{E3D23E06-73B8-4E98-80ED-EE33AF7FEA76}" srcOrd="0" destOrd="0" presId="urn:microsoft.com/office/officeart/2005/8/layout/target3"/>
    <dgm:cxn modelId="{8363FF4A-19DD-4693-A821-BE119FF78919}" type="presOf" srcId="{48BAA614-76AD-48B1-9B4D-83D328B30A79}" destId="{89518928-21CC-491C-99A8-12067A78493B}" srcOrd="0" destOrd="0" presId="urn:microsoft.com/office/officeart/2005/8/layout/target3"/>
    <dgm:cxn modelId="{431ACC0B-42BA-490C-9BA8-9371B47CD381}" type="presOf" srcId="{6C2EDD5E-6D8C-41BE-9CAF-EF6F17A1F5A3}" destId="{A9418172-0398-44BE-BD70-797EE2405658}" srcOrd="1" destOrd="0" presId="urn:microsoft.com/office/officeart/2005/8/layout/target3"/>
    <dgm:cxn modelId="{637E78AE-6158-447B-8D35-B393D206752D}" type="presOf" srcId="{72149CB1-CDDD-4E31-9E11-099601276211}" destId="{D22270B3-2D2F-464A-A6E0-4B8A1A9CDC65}" srcOrd="1" destOrd="0" presId="urn:microsoft.com/office/officeart/2005/8/layout/target3"/>
    <dgm:cxn modelId="{0977DECA-36D9-4E46-8619-4F870B7830FA}" type="presOf" srcId="{48BAA614-76AD-48B1-9B4D-83D328B30A79}" destId="{6FD17922-816C-47C3-8ADB-ABE91654B871}" srcOrd="1" destOrd="0" presId="urn:microsoft.com/office/officeart/2005/8/layout/target3"/>
    <dgm:cxn modelId="{FC968CB6-3F63-496D-959F-56779BE3DF71}" srcId="{00D13469-3ED9-4B5B-BF84-13148596C17A}" destId="{72149CB1-CDDD-4E31-9E11-099601276211}" srcOrd="3" destOrd="0" parTransId="{3FB2650F-91C9-4B32-AFFB-8882B9EE73E0}" sibTransId="{4999891D-171C-4FBF-9B20-DF329C9449BB}"/>
    <dgm:cxn modelId="{46D452AD-1CFA-4A0E-B97A-08C39DC59815}" type="presOf" srcId="{00D13469-3ED9-4B5B-BF84-13148596C17A}" destId="{51238FC6-F003-4E7E-B5D2-ADBBDBC5D88F}" srcOrd="0" destOrd="0" presId="urn:microsoft.com/office/officeart/2005/8/layout/target3"/>
    <dgm:cxn modelId="{214F895B-9DD8-43AB-A3ED-98A0470EBB36}" srcId="{00D13469-3ED9-4B5B-BF84-13148596C17A}" destId="{6C2EDD5E-6D8C-41BE-9CAF-EF6F17A1F5A3}" srcOrd="1" destOrd="0" parTransId="{2960EE20-E9D6-486E-9C10-8BA04CBD23BD}" sibTransId="{3E8E4569-00C0-4436-BEFF-E216EE658E1B}"/>
    <dgm:cxn modelId="{801C3B23-286F-45DB-A8DD-5B8F8BE8634C}" type="presParOf" srcId="{51238FC6-F003-4E7E-B5D2-ADBBDBC5D88F}" destId="{D4A96B68-F9CA-4FD5-8AE7-A0CBB7EC0A37}" srcOrd="0" destOrd="0" presId="urn:microsoft.com/office/officeart/2005/8/layout/target3"/>
    <dgm:cxn modelId="{A10FD842-A6D7-48C3-BC09-B93E63BA1CD0}" type="presParOf" srcId="{51238FC6-F003-4E7E-B5D2-ADBBDBC5D88F}" destId="{D35336C3-1319-4639-9D56-20B0931A3CBA}" srcOrd="1" destOrd="0" presId="urn:microsoft.com/office/officeart/2005/8/layout/target3"/>
    <dgm:cxn modelId="{09080910-88B8-4368-9F2C-3C6AF4D5C771}" type="presParOf" srcId="{51238FC6-F003-4E7E-B5D2-ADBBDBC5D88F}" destId="{89518928-21CC-491C-99A8-12067A78493B}" srcOrd="2" destOrd="0" presId="urn:microsoft.com/office/officeart/2005/8/layout/target3"/>
    <dgm:cxn modelId="{1F0A8AD2-14CC-4EB1-8FBA-30A70F23685A}" type="presParOf" srcId="{51238FC6-F003-4E7E-B5D2-ADBBDBC5D88F}" destId="{1A88B5E7-DBF8-4799-933E-E7DE5E38427E}" srcOrd="3" destOrd="0" presId="urn:microsoft.com/office/officeart/2005/8/layout/target3"/>
    <dgm:cxn modelId="{22C1C674-14DF-4502-B085-3F7706F76DC9}" type="presParOf" srcId="{51238FC6-F003-4E7E-B5D2-ADBBDBC5D88F}" destId="{BC196005-EAC6-4371-9D83-8C0075ADA425}" srcOrd="4" destOrd="0" presId="urn:microsoft.com/office/officeart/2005/8/layout/target3"/>
    <dgm:cxn modelId="{AE2C9BCD-44E2-48F9-9EB0-1FA5CC168106}" type="presParOf" srcId="{51238FC6-F003-4E7E-B5D2-ADBBDBC5D88F}" destId="{37CC6FD2-7A9E-4166-8C58-3AF8FBB6ED25}" srcOrd="5" destOrd="0" presId="urn:microsoft.com/office/officeart/2005/8/layout/target3"/>
    <dgm:cxn modelId="{D14BE5A4-DA5A-4EA0-B989-C5623818CF4F}" type="presParOf" srcId="{51238FC6-F003-4E7E-B5D2-ADBBDBC5D88F}" destId="{329BE74D-DB4E-4A31-B991-353EDE9DEBA4}" srcOrd="6" destOrd="0" presId="urn:microsoft.com/office/officeart/2005/8/layout/target3"/>
    <dgm:cxn modelId="{C079DEC6-4B3E-425F-AF40-89EB298D1EEF}" type="presParOf" srcId="{51238FC6-F003-4E7E-B5D2-ADBBDBC5D88F}" destId="{C94CC005-0C3F-4F11-A7ED-FC24AE706743}" srcOrd="7" destOrd="0" presId="urn:microsoft.com/office/officeart/2005/8/layout/target3"/>
    <dgm:cxn modelId="{912292A7-4EA7-486A-BC05-1D982A3A912E}" type="presParOf" srcId="{51238FC6-F003-4E7E-B5D2-ADBBDBC5D88F}" destId="{E3D23E06-73B8-4E98-80ED-EE33AF7FEA76}" srcOrd="8" destOrd="0" presId="urn:microsoft.com/office/officeart/2005/8/layout/target3"/>
    <dgm:cxn modelId="{C570B8CF-8CBF-44C9-B7D4-FA7A39F0BED3}" type="presParOf" srcId="{51238FC6-F003-4E7E-B5D2-ADBBDBC5D88F}" destId="{5E8254CC-3C14-4090-B053-3D69DA869601}" srcOrd="9" destOrd="0" presId="urn:microsoft.com/office/officeart/2005/8/layout/target3"/>
    <dgm:cxn modelId="{021CA3DC-F970-4229-9297-B4FD788567A9}" type="presParOf" srcId="{51238FC6-F003-4E7E-B5D2-ADBBDBC5D88F}" destId="{0DEFD253-BA94-4FF0-AD39-166611532923}" srcOrd="10" destOrd="0" presId="urn:microsoft.com/office/officeart/2005/8/layout/target3"/>
    <dgm:cxn modelId="{2E49B850-4F6A-486C-A323-6F88158C27B8}" type="presParOf" srcId="{51238FC6-F003-4E7E-B5D2-ADBBDBC5D88F}" destId="{146D52FA-21B5-4734-A67F-E1751EC4933B}" srcOrd="11" destOrd="0" presId="urn:microsoft.com/office/officeart/2005/8/layout/target3"/>
    <dgm:cxn modelId="{7D40BC47-8BF9-4035-9B36-4C909B3D384F}" type="presParOf" srcId="{51238FC6-F003-4E7E-B5D2-ADBBDBC5D88F}" destId="{AB38E0E6-6EF7-49F0-A5B6-CE06FA042B8A}" srcOrd="12" destOrd="0" presId="urn:microsoft.com/office/officeart/2005/8/layout/target3"/>
    <dgm:cxn modelId="{87021D49-41CA-490B-BC37-052808151855}" type="presParOf" srcId="{51238FC6-F003-4E7E-B5D2-ADBBDBC5D88F}" destId="{3B3E3179-EE5A-4554-A74B-9B047F815D2B}" srcOrd="13" destOrd="0" presId="urn:microsoft.com/office/officeart/2005/8/layout/target3"/>
    <dgm:cxn modelId="{EE5E4A0B-4BDB-451D-B1AF-6A6A913527DD}" type="presParOf" srcId="{51238FC6-F003-4E7E-B5D2-ADBBDBC5D88F}" destId="{6B385231-2E7B-47DF-94AC-7FB744234DC3}" srcOrd="14" destOrd="0" presId="urn:microsoft.com/office/officeart/2005/8/layout/target3"/>
    <dgm:cxn modelId="{C0AEEEE6-CE9C-4762-8519-F7BBCE08BC6C}" type="presParOf" srcId="{51238FC6-F003-4E7E-B5D2-ADBBDBC5D88F}" destId="{6FD17922-816C-47C3-8ADB-ABE91654B871}" srcOrd="15" destOrd="0" presId="urn:microsoft.com/office/officeart/2005/8/layout/target3"/>
    <dgm:cxn modelId="{1A0A0857-D002-4856-897D-5B44A1F0C43C}" type="presParOf" srcId="{51238FC6-F003-4E7E-B5D2-ADBBDBC5D88F}" destId="{A9418172-0398-44BE-BD70-797EE2405658}" srcOrd="16" destOrd="0" presId="urn:microsoft.com/office/officeart/2005/8/layout/target3"/>
    <dgm:cxn modelId="{E7BB5499-40BF-476B-A0B5-E99F79E266C9}" type="presParOf" srcId="{51238FC6-F003-4E7E-B5D2-ADBBDBC5D88F}" destId="{771CC843-C71E-4437-85F6-C1E6C27C461C}" srcOrd="17" destOrd="0" presId="urn:microsoft.com/office/officeart/2005/8/layout/target3"/>
    <dgm:cxn modelId="{323BB409-E6CD-4AA8-A9AD-1142E7AD1617}" type="presParOf" srcId="{51238FC6-F003-4E7E-B5D2-ADBBDBC5D88F}" destId="{D22270B3-2D2F-464A-A6E0-4B8A1A9CDC65}" srcOrd="18" destOrd="0" presId="urn:microsoft.com/office/officeart/2005/8/layout/target3"/>
    <dgm:cxn modelId="{30459F9A-5CB3-44E1-A260-49CC53984C2E}" type="presParOf" srcId="{51238FC6-F003-4E7E-B5D2-ADBBDBC5D88F}" destId="{4CB6EC8F-BCF0-4DB5-86B7-73E0AA58917D}"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405F761-B11F-4AD0-B3FA-0A7D37A53479}"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44DABB09-6B04-4A2E-A967-D8B31A750D85}">
      <dgm:prSet custT="1"/>
      <dgm:spPr>
        <a:solidFill>
          <a:schemeClr val="tx2">
            <a:lumMod val="20000"/>
            <a:lumOff val="80000"/>
          </a:schemeClr>
        </a:solidFill>
        <a:ln>
          <a:solidFill>
            <a:schemeClr val="tx1"/>
          </a:solidFill>
        </a:ln>
      </dgm:spPr>
      <dgm:t>
        <a:bodyPr/>
        <a:lstStyle/>
        <a:p>
          <a:r>
            <a:rPr lang="en-US" sz="2400" dirty="0" smtClean="0">
              <a:solidFill>
                <a:schemeClr val="tx1"/>
              </a:solidFill>
            </a:rPr>
            <a:t>My communication contributes to the develop of my employability in health and social </a:t>
          </a:r>
          <a:r>
            <a:rPr lang="en-US" sz="2400" dirty="0" smtClean="0">
              <a:solidFill>
                <a:schemeClr val="tx1"/>
              </a:solidFill>
            </a:rPr>
            <a:t>care (</a:t>
          </a:r>
          <a:r>
            <a:rPr lang="en-US" sz="2400" dirty="0" err="1" smtClean="0">
              <a:solidFill>
                <a:schemeClr val="tx1"/>
              </a:solidFill>
            </a:rPr>
            <a:t>Shahid</a:t>
          </a:r>
          <a:r>
            <a:rPr lang="en-US" sz="2400" dirty="0" smtClean="0">
              <a:solidFill>
                <a:schemeClr val="tx1"/>
              </a:solidFill>
            </a:rPr>
            <a:t> and Thomas, 2018).</a:t>
          </a:r>
          <a:endParaRPr lang="en-GB" sz="2400" dirty="0">
            <a:solidFill>
              <a:schemeClr val="tx1"/>
            </a:solidFill>
          </a:endParaRPr>
        </a:p>
      </dgm:t>
    </dgm:pt>
    <dgm:pt modelId="{A4EC6E8A-2B38-4851-84C3-3130382625B6}" type="parTrans" cxnId="{2857F3FD-9697-4969-AA0F-C8A702E806E7}">
      <dgm:prSet/>
      <dgm:spPr/>
      <dgm:t>
        <a:bodyPr/>
        <a:lstStyle/>
        <a:p>
          <a:endParaRPr lang="en-GB" sz="1800"/>
        </a:p>
      </dgm:t>
    </dgm:pt>
    <dgm:pt modelId="{7015A5C2-007C-4493-A651-6EA3A7CA5939}" type="sibTrans" cxnId="{2857F3FD-9697-4969-AA0F-C8A702E806E7}">
      <dgm:prSet custT="1"/>
      <dgm:spPr>
        <a:solidFill>
          <a:srgbClr val="2ABADD"/>
        </a:solidFill>
        <a:ln>
          <a:solidFill>
            <a:schemeClr val="tx1"/>
          </a:solidFill>
        </a:ln>
      </dgm:spPr>
      <dgm:t>
        <a:bodyPr/>
        <a:lstStyle/>
        <a:p>
          <a:endParaRPr lang="en-GB" sz="1800"/>
        </a:p>
      </dgm:t>
    </dgm:pt>
    <dgm:pt modelId="{18ED3DE1-DFE9-44B2-898D-D54C432ED2F7}">
      <dgm:prSet custT="1"/>
      <dgm:spPr>
        <a:solidFill>
          <a:schemeClr val="tx2">
            <a:lumMod val="20000"/>
            <a:lumOff val="80000"/>
          </a:schemeClr>
        </a:solidFill>
        <a:ln>
          <a:solidFill>
            <a:schemeClr val="tx1"/>
          </a:solidFill>
        </a:ln>
      </dgm:spPr>
      <dgm:t>
        <a:bodyPr/>
        <a:lstStyle/>
        <a:p>
          <a:r>
            <a:rPr lang="en-US" sz="2400" smtClean="0">
              <a:solidFill>
                <a:schemeClr val="tx1"/>
              </a:solidFill>
            </a:rPr>
            <a:t>It enables me to continuously work with other disciplines in a safe manner.</a:t>
          </a:r>
          <a:endParaRPr lang="en-GB" sz="2400">
            <a:solidFill>
              <a:schemeClr val="tx1"/>
            </a:solidFill>
          </a:endParaRPr>
        </a:p>
      </dgm:t>
    </dgm:pt>
    <dgm:pt modelId="{5ABDF656-5C24-44C9-AC1E-B5DEEA6EBEFD}" type="parTrans" cxnId="{B31267F2-8D6C-43FF-8EE5-68FD9B0BF885}">
      <dgm:prSet/>
      <dgm:spPr/>
      <dgm:t>
        <a:bodyPr/>
        <a:lstStyle/>
        <a:p>
          <a:endParaRPr lang="en-GB" sz="1800"/>
        </a:p>
      </dgm:t>
    </dgm:pt>
    <dgm:pt modelId="{7D75149C-8754-49FE-BB57-8840B16FCDF8}" type="sibTrans" cxnId="{B31267F2-8D6C-43FF-8EE5-68FD9B0BF885}">
      <dgm:prSet custT="1"/>
      <dgm:spPr>
        <a:solidFill>
          <a:srgbClr val="2ABADD"/>
        </a:solidFill>
        <a:ln>
          <a:solidFill>
            <a:schemeClr val="tx1"/>
          </a:solidFill>
        </a:ln>
      </dgm:spPr>
      <dgm:t>
        <a:bodyPr/>
        <a:lstStyle/>
        <a:p>
          <a:endParaRPr lang="en-GB" sz="1800"/>
        </a:p>
      </dgm:t>
    </dgm:pt>
    <dgm:pt modelId="{888935C3-B395-4F93-A2F4-16D80622AEAA}">
      <dgm:prSet custT="1"/>
      <dgm:spPr>
        <a:solidFill>
          <a:schemeClr val="tx2">
            <a:lumMod val="20000"/>
            <a:lumOff val="80000"/>
          </a:schemeClr>
        </a:solidFill>
        <a:ln>
          <a:solidFill>
            <a:schemeClr val="tx1"/>
          </a:solidFill>
        </a:ln>
      </dgm:spPr>
      <dgm:t>
        <a:bodyPr/>
        <a:lstStyle/>
        <a:p>
          <a:r>
            <a:rPr lang="en-US" sz="2400" smtClean="0">
              <a:solidFill>
                <a:schemeClr val="tx1"/>
              </a:solidFill>
            </a:rPr>
            <a:t>It contributes to confidence, accountability and to good behaviour in professional matters.</a:t>
          </a:r>
          <a:endParaRPr lang="en-GB" sz="2400">
            <a:solidFill>
              <a:schemeClr val="tx1"/>
            </a:solidFill>
          </a:endParaRPr>
        </a:p>
      </dgm:t>
    </dgm:pt>
    <dgm:pt modelId="{1C205482-1BFC-4674-92A3-B069864841A7}" type="parTrans" cxnId="{39ED0BFD-21FE-4565-B638-490E20338E07}">
      <dgm:prSet/>
      <dgm:spPr/>
      <dgm:t>
        <a:bodyPr/>
        <a:lstStyle/>
        <a:p>
          <a:endParaRPr lang="en-GB" sz="1800"/>
        </a:p>
      </dgm:t>
    </dgm:pt>
    <dgm:pt modelId="{EAE4DBE8-E16B-49C4-B8C7-F1D5D684F8C1}" type="sibTrans" cxnId="{39ED0BFD-21FE-4565-B638-490E20338E07}">
      <dgm:prSet custT="1"/>
      <dgm:spPr>
        <a:solidFill>
          <a:srgbClr val="2ABADD"/>
        </a:solidFill>
        <a:ln>
          <a:solidFill>
            <a:schemeClr val="tx1"/>
          </a:solidFill>
        </a:ln>
      </dgm:spPr>
      <dgm:t>
        <a:bodyPr/>
        <a:lstStyle/>
        <a:p>
          <a:endParaRPr lang="en-GB" sz="1800"/>
        </a:p>
      </dgm:t>
    </dgm:pt>
    <dgm:pt modelId="{A9C6229F-15E2-423A-9CD1-A6E5921A7338}">
      <dgm:prSet custT="1"/>
      <dgm:spPr>
        <a:solidFill>
          <a:schemeClr val="tx2">
            <a:lumMod val="20000"/>
            <a:lumOff val="80000"/>
          </a:schemeClr>
        </a:solidFill>
        <a:ln>
          <a:solidFill>
            <a:schemeClr val="tx1"/>
          </a:solidFill>
        </a:ln>
      </dgm:spPr>
      <dgm:t>
        <a:bodyPr/>
        <a:lstStyle/>
        <a:p>
          <a:r>
            <a:rPr lang="en-US" sz="2400" dirty="0" smtClean="0">
              <a:solidFill>
                <a:schemeClr val="tx1"/>
              </a:solidFill>
            </a:rPr>
            <a:t>I can develop myself by listening and practicing </a:t>
          </a:r>
          <a:r>
            <a:rPr lang="en-US" sz="2400" dirty="0" smtClean="0">
              <a:solidFill>
                <a:schemeClr val="tx1"/>
              </a:solidFill>
            </a:rPr>
            <a:t>SBAR (</a:t>
          </a:r>
          <a:r>
            <a:rPr lang="en-US" sz="2400" dirty="0" err="1" smtClean="0">
              <a:solidFill>
                <a:schemeClr val="tx1"/>
              </a:solidFill>
            </a:rPr>
            <a:t>Shahid</a:t>
          </a:r>
          <a:r>
            <a:rPr lang="en-US" sz="2400" dirty="0" smtClean="0">
              <a:solidFill>
                <a:schemeClr val="tx1"/>
              </a:solidFill>
            </a:rPr>
            <a:t> and Thomas, 2018).</a:t>
          </a:r>
          <a:endParaRPr lang="en-GB" sz="2400" dirty="0">
            <a:solidFill>
              <a:schemeClr val="tx1"/>
            </a:solidFill>
          </a:endParaRPr>
        </a:p>
      </dgm:t>
    </dgm:pt>
    <dgm:pt modelId="{19ACDDEA-3E14-49DB-8B6D-25015B05E2AC}" type="parTrans" cxnId="{C18B6220-EA45-4326-9900-72C9B60BC446}">
      <dgm:prSet/>
      <dgm:spPr/>
      <dgm:t>
        <a:bodyPr/>
        <a:lstStyle/>
        <a:p>
          <a:endParaRPr lang="en-GB" sz="1800"/>
        </a:p>
      </dgm:t>
    </dgm:pt>
    <dgm:pt modelId="{CF04054D-56DC-4FA0-8D08-4CF04DB48564}" type="sibTrans" cxnId="{C18B6220-EA45-4326-9900-72C9B60BC446}">
      <dgm:prSet custT="1"/>
      <dgm:spPr>
        <a:solidFill>
          <a:srgbClr val="2ABADD"/>
        </a:solidFill>
        <a:ln>
          <a:solidFill>
            <a:schemeClr val="tx1"/>
          </a:solidFill>
        </a:ln>
      </dgm:spPr>
      <dgm:t>
        <a:bodyPr/>
        <a:lstStyle/>
        <a:p>
          <a:endParaRPr lang="en-GB" sz="1800"/>
        </a:p>
      </dgm:t>
    </dgm:pt>
    <dgm:pt modelId="{CC66BEF9-E43C-46B6-BF09-B04D8FD8FF6F}">
      <dgm:prSet custT="1"/>
      <dgm:spPr>
        <a:solidFill>
          <a:schemeClr val="tx2">
            <a:lumMod val="20000"/>
            <a:lumOff val="80000"/>
          </a:schemeClr>
        </a:solidFill>
        <a:ln>
          <a:solidFill>
            <a:schemeClr val="tx1"/>
          </a:solidFill>
        </a:ln>
      </dgm:spPr>
      <dgm:t>
        <a:bodyPr/>
        <a:lstStyle/>
        <a:p>
          <a:r>
            <a:rPr lang="en-US" sz="2400" smtClean="0">
              <a:solidFill>
                <a:schemeClr val="tx1"/>
              </a:solidFill>
            </a:rPr>
            <a:t>Communication reduces risk to outcomes of the service users.</a:t>
          </a:r>
          <a:endParaRPr lang="en-GB" sz="2400">
            <a:solidFill>
              <a:schemeClr val="tx1"/>
            </a:solidFill>
          </a:endParaRPr>
        </a:p>
      </dgm:t>
    </dgm:pt>
    <dgm:pt modelId="{6BDFE6B9-CB19-4268-B983-F68A6E87C33C}" type="parTrans" cxnId="{DEDE0234-FCC4-4503-8B19-D98786B99504}">
      <dgm:prSet/>
      <dgm:spPr/>
      <dgm:t>
        <a:bodyPr/>
        <a:lstStyle/>
        <a:p>
          <a:endParaRPr lang="en-GB" sz="1800"/>
        </a:p>
      </dgm:t>
    </dgm:pt>
    <dgm:pt modelId="{959B68DB-A7AE-4558-8682-7F8F6EF738B9}" type="sibTrans" cxnId="{DEDE0234-FCC4-4503-8B19-D98786B99504}">
      <dgm:prSet/>
      <dgm:spPr/>
      <dgm:t>
        <a:bodyPr/>
        <a:lstStyle/>
        <a:p>
          <a:endParaRPr lang="en-GB" sz="1800"/>
        </a:p>
      </dgm:t>
    </dgm:pt>
    <dgm:pt modelId="{E4CDFD1F-B8AD-48A9-8AE1-66E35FC28435}" type="pres">
      <dgm:prSet presAssocID="{A405F761-B11F-4AD0-B3FA-0A7D37A53479}" presName="Name0" presStyleCnt="0">
        <dgm:presLayoutVars>
          <dgm:dir/>
          <dgm:resizeHandles val="exact"/>
        </dgm:presLayoutVars>
      </dgm:prSet>
      <dgm:spPr/>
      <dgm:t>
        <a:bodyPr/>
        <a:lstStyle/>
        <a:p>
          <a:endParaRPr lang="en-GB"/>
        </a:p>
      </dgm:t>
    </dgm:pt>
    <dgm:pt modelId="{A82B6CFA-071B-4964-BE9A-1799F9BA48B3}" type="pres">
      <dgm:prSet presAssocID="{44DABB09-6B04-4A2E-A967-D8B31A750D85}" presName="node" presStyleLbl="node1" presStyleIdx="0" presStyleCnt="5" custScaleY="266767">
        <dgm:presLayoutVars>
          <dgm:bulletEnabled val="1"/>
        </dgm:presLayoutVars>
      </dgm:prSet>
      <dgm:spPr/>
      <dgm:t>
        <a:bodyPr/>
        <a:lstStyle/>
        <a:p>
          <a:endParaRPr lang="en-GB"/>
        </a:p>
      </dgm:t>
    </dgm:pt>
    <dgm:pt modelId="{80876002-782E-4911-9359-4A24D4555423}" type="pres">
      <dgm:prSet presAssocID="{7015A5C2-007C-4493-A651-6EA3A7CA5939}" presName="sibTrans" presStyleLbl="sibTrans2D1" presStyleIdx="0" presStyleCnt="4" custScaleY="266763"/>
      <dgm:spPr/>
      <dgm:t>
        <a:bodyPr/>
        <a:lstStyle/>
        <a:p>
          <a:endParaRPr lang="en-GB"/>
        </a:p>
      </dgm:t>
    </dgm:pt>
    <dgm:pt modelId="{41A877FF-A278-41FB-B17F-30BD2A277230}" type="pres">
      <dgm:prSet presAssocID="{7015A5C2-007C-4493-A651-6EA3A7CA5939}" presName="connectorText" presStyleLbl="sibTrans2D1" presStyleIdx="0" presStyleCnt="4"/>
      <dgm:spPr/>
      <dgm:t>
        <a:bodyPr/>
        <a:lstStyle/>
        <a:p>
          <a:endParaRPr lang="en-GB"/>
        </a:p>
      </dgm:t>
    </dgm:pt>
    <dgm:pt modelId="{B85C31DE-6048-41FC-99B3-479FDD000E07}" type="pres">
      <dgm:prSet presAssocID="{18ED3DE1-DFE9-44B2-898D-D54C432ED2F7}" presName="node" presStyleLbl="node1" presStyleIdx="1" presStyleCnt="5" custScaleY="266767">
        <dgm:presLayoutVars>
          <dgm:bulletEnabled val="1"/>
        </dgm:presLayoutVars>
      </dgm:prSet>
      <dgm:spPr/>
      <dgm:t>
        <a:bodyPr/>
        <a:lstStyle/>
        <a:p>
          <a:endParaRPr lang="en-GB"/>
        </a:p>
      </dgm:t>
    </dgm:pt>
    <dgm:pt modelId="{208B1F49-D915-413A-89A5-BA34F69DF082}" type="pres">
      <dgm:prSet presAssocID="{7D75149C-8754-49FE-BB57-8840B16FCDF8}" presName="sibTrans" presStyleLbl="sibTrans2D1" presStyleIdx="1" presStyleCnt="4" custScaleY="266763"/>
      <dgm:spPr/>
      <dgm:t>
        <a:bodyPr/>
        <a:lstStyle/>
        <a:p>
          <a:endParaRPr lang="en-GB"/>
        </a:p>
      </dgm:t>
    </dgm:pt>
    <dgm:pt modelId="{CA9B694E-ECAC-4F5E-9D93-36CCBB04ABF4}" type="pres">
      <dgm:prSet presAssocID="{7D75149C-8754-49FE-BB57-8840B16FCDF8}" presName="connectorText" presStyleLbl="sibTrans2D1" presStyleIdx="1" presStyleCnt="4"/>
      <dgm:spPr/>
      <dgm:t>
        <a:bodyPr/>
        <a:lstStyle/>
        <a:p>
          <a:endParaRPr lang="en-GB"/>
        </a:p>
      </dgm:t>
    </dgm:pt>
    <dgm:pt modelId="{30522D89-A113-4409-8B2C-17746109844D}" type="pres">
      <dgm:prSet presAssocID="{888935C3-B395-4F93-A2F4-16D80622AEAA}" presName="node" presStyleLbl="node1" presStyleIdx="2" presStyleCnt="5" custScaleY="266767">
        <dgm:presLayoutVars>
          <dgm:bulletEnabled val="1"/>
        </dgm:presLayoutVars>
      </dgm:prSet>
      <dgm:spPr/>
      <dgm:t>
        <a:bodyPr/>
        <a:lstStyle/>
        <a:p>
          <a:endParaRPr lang="en-GB"/>
        </a:p>
      </dgm:t>
    </dgm:pt>
    <dgm:pt modelId="{CDB486CF-1A6D-47FF-91AD-327AB320ADD8}" type="pres">
      <dgm:prSet presAssocID="{EAE4DBE8-E16B-49C4-B8C7-F1D5D684F8C1}" presName="sibTrans" presStyleLbl="sibTrans2D1" presStyleIdx="2" presStyleCnt="4" custScaleY="266763"/>
      <dgm:spPr/>
      <dgm:t>
        <a:bodyPr/>
        <a:lstStyle/>
        <a:p>
          <a:endParaRPr lang="en-GB"/>
        </a:p>
      </dgm:t>
    </dgm:pt>
    <dgm:pt modelId="{F4AC56B2-6D87-483D-A495-1ECCEEA2B906}" type="pres">
      <dgm:prSet presAssocID="{EAE4DBE8-E16B-49C4-B8C7-F1D5D684F8C1}" presName="connectorText" presStyleLbl="sibTrans2D1" presStyleIdx="2" presStyleCnt="4"/>
      <dgm:spPr/>
      <dgm:t>
        <a:bodyPr/>
        <a:lstStyle/>
        <a:p>
          <a:endParaRPr lang="en-GB"/>
        </a:p>
      </dgm:t>
    </dgm:pt>
    <dgm:pt modelId="{BB2D5509-76FF-4AAF-BFB8-A0184007C8E6}" type="pres">
      <dgm:prSet presAssocID="{A9C6229F-15E2-423A-9CD1-A6E5921A7338}" presName="node" presStyleLbl="node1" presStyleIdx="3" presStyleCnt="5" custScaleY="266767">
        <dgm:presLayoutVars>
          <dgm:bulletEnabled val="1"/>
        </dgm:presLayoutVars>
      </dgm:prSet>
      <dgm:spPr/>
      <dgm:t>
        <a:bodyPr/>
        <a:lstStyle/>
        <a:p>
          <a:endParaRPr lang="en-GB"/>
        </a:p>
      </dgm:t>
    </dgm:pt>
    <dgm:pt modelId="{D2B60407-5032-4A9E-9928-30175DD9AF04}" type="pres">
      <dgm:prSet presAssocID="{CF04054D-56DC-4FA0-8D08-4CF04DB48564}" presName="sibTrans" presStyleLbl="sibTrans2D1" presStyleIdx="3" presStyleCnt="4" custScaleY="266763"/>
      <dgm:spPr/>
      <dgm:t>
        <a:bodyPr/>
        <a:lstStyle/>
        <a:p>
          <a:endParaRPr lang="en-GB"/>
        </a:p>
      </dgm:t>
    </dgm:pt>
    <dgm:pt modelId="{E0ADD12D-AAAE-4C41-BFC7-EA6D5D3726E7}" type="pres">
      <dgm:prSet presAssocID="{CF04054D-56DC-4FA0-8D08-4CF04DB48564}" presName="connectorText" presStyleLbl="sibTrans2D1" presStyleIdx="3" presStyleCnt="4"/>
      <dgm:spPr/>
      <dgm:t>
        <a:bodyPr/>
        <a:lstStyle/>
        <a:p>
          <a:endParaRPr lang="en-GB"/>
        </a:p>
      </dgm:t>
    </dgm:pt>
    <dgm:pt modelId="{D81631FD-D977-43FA-B30F-5C56D7F825E9}" type="pres">
      <dgm:prSet presAssocID="{CC66BEF9-E43C-46B6-BF09-B04D8FD8FF6F}" presName="node" presStyleLbl="node1" presStyleIdx="4" presStyleCnt="5" custScaleY="266767">
        <dgm:presLayoutVars>
          <dgm:bulletEnabled val="1"/>
        </dgm:presLayoutVars>
      </dgm:prSet>
      <dgm:spPr/>
      <dgm:t>
        <a:bodyPr/>
        <a:lstStyle/>
        <a:p>
          <a:endParaRPr lang="en-GB"/>
        </a:p>
      </dgm:t>
    </dgm:pt>
  </dgm:ptLst>
  <dgm:cxnLst>
    <dgm:cxn modelId="{0B4AE074-F6DD-4BE3-A4D3-1139B7082AE9}" type="presOf" srcId="{CF04054D-56DC-4FA0-8D08-4CF04DB48564}" destId="{D2B60407-5032-4A9E-9928-30175DD9AF04}" srcOrd="0" destOrd="0" presId="urn:microsoft.com/office/officeart/2005/8/layout/process1"/>
    <dgm:cxn modelId="{02054BEE-1BC0-46F5-B3FE-FC18BDC224BF}" type="presOf" srcId="{7015A5C2-007C-4493-A651-6EA3A7CA5939}" destId="{41A877FF-A278-41FB-B17F-30BD2A277230}" srcOrd="1" destOrd="0" presId="urn:microsoft.com/office/officeart/2005/8/layout/process1"/>
    <dgm:cxn modelId="{C18B6220-EA45-4326-9900-72C9B60BC446}" srcId="{A405F761-B11F-4AD0-B3FA-0A7D37A53479}" destId="{A9C6229F-15E2-423A-9CD1-A6E5921A7338}" srcOrd="3" destOrd="0" parTransId="{19ACDDEA-3E14-49DB-8B6D-25015B05E2AC}" sibTransId="{CF04054D-56DC-4FA0-8D08-4CF04DB48564}"/>
    <dgm:cxn modelId="{B31267F2-8D6C-43FF-8EE5-68FD9B0BF885}" srcId="{A405F761-B11F-4AD0-B3FA-0A7D37A53479}" destId="{18ED3DE1-DFE9-44B2-898D-D54C432ED2F7}" srcOrd="1" destOrd="0" parTransId="{5ABDF656-5C24-44C9-AC1E-B5DEEA6EBEFD}" sibTransId="{7D75149C-8754-49FE-BB57-8840B16FCDF8}"/>
    <dgm:cxn modelId="{2857F3FD-9697-4969-AA0F-C8A702E806E7}" srcId="{A405F761-B11F-4AD0-B3FA-0A7D37A53479}" destId="{44DABB09-6B04-4A2E-A967-D8B31A750D85}" srcOrd="0" destOrd="0" parTransId="{A4EC6E8A-2B38-4851-84C3-3130382625B6}" sibTransId="{7015A5C2-007C-4493-A651-6EA3A7CA5939}"/>
    <dgm:cxn modelId="{6F525D9B-5942-4654-B413-D94A82C2D495}" type="presOf" srcId="{44DABB09-6B04-4A2E-A967-D8B31A750D85}" destId="{A82B6CFA-071B-4964-BE9A-1799F9BA48B3}" srcOrd="0" destOrd="0" presId="urn:microsoft.com/office/officeart/2005/8/layout/process1"/>
    <dgm:cxn modelId="{1C67F38D-3ABF-44D3-AA25-206DB6A50744}" type="presOf" srcId="{EAE4DBE8-E16B-49C4-B8C7-F1D5D684F8C1}" destId="{F4AC56B2-6D87-483D-A495-1ECCEEA2B906}" srcOrd="1" destOrd="0" presId="urn:microsoft.com/office/officeart/2005/8/layout/process1"/>
    <dgm:cxn modelId="{FC835A0A-2B87-40D7-A28A-CC3AECDC114B}" type="presOf" srcId="{7015A5C2-007C-4493-A651-6EA3A7CA5939}" destId="{80876002-782E-4911-9359-4A24D4555423}" srcOrd="0" destOrd="0" presId="urn:microsoft.com/office/officeart/2005/8/layout/process1"/>
    <dgm:cxn modelId="{2D88B81B-0BE7-42EA-87BB-CFFA05899505}" type="presOf" srcId="{CC66BEF9-E43C-46B6-BF09-B04D8FD8FF6F}" destId="{D81631FD-D977-43FA-B30F-5C56D7F825E9}" srcOrd="0" destOrd="0" presId="urn:microsoft.com/office/officeart/2005/8/layout/process1"/>
    <dgm:cxn modelId="{48382436-B8AB-4489-9850-16F0EA694FFB}" type="presOf" srcId="{CF04054D-56DC-4FA0-8D08-4CF04DB48564}" destId="{E0ADD12D-AAAE-4C41-BFC7-EA6D5D3726E7}" srcOrd="1" destOrd="0" presId="urn:microsoft.com/office/officeart/2005/8/layout/process1"/>
    <dgm:cxn modelId="{EF6C0AE5-7363-4229-8172-48441609A1FC}" type="presOf" srcId="{7D75149C-8754-49FE-BB57-8840B16FCDF8}" destId="{208B1F49-D915-413A-89A5-BA34F69DF082}" srcOrd="0" destOrd="0" presId="urn:microsoft.com/office/officeart/2005/8/layout/process1"/>
    <dgm:cxn modelId="{DEDE0234-FCC4-4503-8B19-D98786B99504}" srcId="{A405F761-B11F-4AD0-B3FA-0A7D37A53479}" destId="{CC66BEF9-E43C-46B6-BF09-B04D8FD8FF6F}" srcOrd="4" destOrd="0" parTransId="{6BDFE6B9-CB19-4268-B983-F68A6E87C33C}" sibTransId="{959B68DB-A7AE-4558-8682-7F8F6EF738B9}"/>
    <dgm:cxn modelId="{0C90D5BB-DCA3-4345-B01A-0534CFD01E02}" type="presOf" srcId="{A9C6229F-15E2-423A-9CD1-A6E5921A7338}" destId="{BB2D5509-76FF-4AAF-BFB8-A0184007C8E6}" srcOrd="0" destOrd="0" presId="urn:microsoft.com/office/officeart/2005/8/layout/process1"/>
    <dgm:cxn modelId="{6CD1754A-6224-4441-B47D-5B913D7F990A}" type="presOf" srcId="{18ED3DE1-DFE9-44B2-898D-D54C432ED2F7}" destId="{B85C31DE-6048-41FC-99B3-479FDD000E07}" srcOrd="0" destOrd="0" presId="urn:microsoft.com/office/officeart/2005/8/layout/process1"/>
    <dgm:cxn modelId="{71640AFA-70AB-47E1-8B06-CEDCD7C50974}" type="presOf" srcId="{888935C3-B395-4F93-A2F4-16D80622AEAA}" destId="{30522D89-A113-4409-8B2C-17746109844D}" srcOrd="0" destOrd="0" presId="urn:microsoft.com/office/officeart/2005/8/layout/process1"/>
    <dgm:cxn modelId="{434A3344-3E7A-4C84-B7D1-6BE8D9C4AF17}" type="presOf" srcId="{EAE4DBE8-E16B-49C4-B8C7-F1D5D684F8C1}" destId="{CDB486CF-1A6D-47FF-91AD-327AB320ADD8}" srcOrd="0" destOrd="0" presId="urn:microsoft.com/office/officeart/2005/8/layout/process1"/>
    <dgm:cxn modelId="{F4BCAB96-E108-4548-88CC-A18420A6D650}" type="presOf" srcId="{A405F761-B11F-4AD0-B3FA-0A7D37A53479}" destId="{E4CDFD1F-B8AD-48A9-8AE1-66E35FC28435}" srcOrd="0" destOrd="0" presId="urn:microsoft.com/office/officeart/2005/8/layout/process1"/>
    <dgm:cxn modelId="{39ED0BFD-21FE-4565-B638-490E20338E07}" srcId="{A405F761-B11F-4AD0-B3FA-0A7D37A53479}" destId="{888935C3-B395-4F93-A2F4-16D80622AEAA}" srcOrd="2" destOrd="0" parTransId="{1C205482-1BFC-4674-92A3-B069864841A7}" sibTransId="{EAE4DBE8-E16B-49C4-B8C7-F1D5D684F8C1}"/>
    <dgm:cxn modelId="{C51515F3-708E-4224-B07A-663645EDEB5D}" type="presOf" srcId="{7D75149C-8754-49FE-BB57-8840B16FCDF8}" destId="{CA9B694E-ECAC-4F5E-9D93-36CCBB04ABF4}" srcOrd="1" destOrd="0" presId="urn:microsoft.com/office/officeart/2005/8/layout/process1"/>
    <dgm:cxn modelId="{C0BFEE82-B8EF-4470-8E46-B0BF207E83A0}" type="presParOf" srcId="{E4CDFD1F-B8AD-48A9-8AE1-66E35FC28435}" destId="{A82B6CFA-071B-4964-BE9A-1799F9BA48B3}" srcOrd="0" destOrd="0" presId="urn:microsoft.com/office/officeart/2005/8/layout/process1"/>
    <dgm:cxn modelId="{B9EA3FE4-2205-443F-BA4C-F71F53A75DC4}" type="presParOf" srcId="{E4CDFD1F-B8AD-48A9-8AE1-66E35FC28435}" destId="{80876002-782E-4911-9359-4A24D4555423}" srcOrd="1" destOrd="0" presId="urn:microsoft.com/office/officeart/2005/8/layout/process1"/>
    <dgm:cxn modelId="{C9AE4993-1597-4BA6-BBE5-8B8445BEBC6C}" type="presParOf" srcId="{80876002-782E-4911-9359-4A24D4555423}" destId="{41A877FF-A278-41FB-B17F-30BD2A277230}" srcOrd="0" destOrd="0" presId="urn:microsoft.com/office/officeart/2005/8/layout/process1"/>
    <dgm:cxn modelId="{8240948E-EC12-446F-ADF7-B47A9AE66A86}" type="presParOf" srcId="{E4CDFD1F-B8AD-48A9-8AE1-66E35FC28435}" destId="{B85C31DE-6048-41FC-99B3-479FDD000E07}" srcOrd="2" destOrd="0" presId="urn:microsoft.com/office/officeart/2005/8/layout/process1"/>
    <dgm:cxn modelId="{8392D30E-C9F6-4D19-B808-5967DB0C6E9E}" type="presParOf" srcId="{E4CDFD1F-B8AD-48A9-8AE1-66E35FC28435}" destId="{208B1F49-D915-413A-89A5-BA34F69DF082}" srcOrd="3" destOrd="0" presId="urn:microsoft.com/office/officeart/2005/8/layout/process1"/>
    <dgm:cxn modelId="{E9DA385A-0A9C-4C50-BE33-E261CFF3BAC7}" type="presParOf" srcId="{208B1F49-D915-413A-89A5-BA34F69DF082}" destId="{CA9B694E-ECAC-4F5E-9D93-36CCBB04ABF4}" srcOrd="0" destOrd="0" presId="urn:microsoft.com/office/officeart/2005/8/layout/process1"/>
    <dgm:cxn modelId="{B93C2089-BC19-4728-9ED7-895D8C95B021}" type="presParOf" srcId="{E4CDFD1F-B8AD-48A9-8AE1-66E35FC28435}" destId="{30522D89-A113-4409-8B2C-17746109844D}" srcOrd="4" destOrd="0" presId="urn:microsoft.com/office/officeart/2005/8/layout/process1"/>
    <dgm:cxn modelId="{82D470BE-35ED-422B-BED1-CBA6A2F6F712}" type="presParOf" srcId="{E4CDFD1F-B8AD-48A9-8AE1-66E35FC28435}" destId="{CDB486CF-1A6D-47FF-91AD-327AB320ADD8}" srcOrd="5" destOrd="0" presId="urn:microsoft.com/office/officeart/2005/8/layout/process1"/>
    <dgm:cxn modelId="{4AA38796-6772-4E19-BAFD-B944A72E61A7}" type="presParOf" srcId="{CDB486CF-1A6D-47FF-91AD-327AB320ADD8}" destId="{F4AC56B2-6D87-483D-A495-1ECCEEA2B906}" srcOrd="0" destOrd="0" presId="urn:microsoft.com/office/officeart/2005/8/layout/process1"/>
    <dgm:cxn modelId="{356ACC6B-918A-4F20-B70F-0D94A633A6E9}" type="presParOf" srcId="{E4CDFD1F-B8AD-48A9-8AE1-66E35FC28435}" destId="{BB2D5509-76FF-4AAF-BFB8-A0184007C8E6}" srcOrd="6" destOrd="0" presId="urn:microsoft.com/office/officeart/2005/8/layout/process1"/>
    <dgm:cxn modelId="{82A57926-C891-45CE-8E35-4E6C9551F350}" type="presParOf" srcId="{E4CDFD1F-B8AD-48A9-8AE1-66E35FC28435}" destId="{D2B60407-5032-4A9E-9928-30175DD9AF04}" srcOrd="7" destOrd="0" presId="urn:microsoft.com/office/officeart/2005/8/layout/process1"/>
    <dgm:cxn modelId="{01F5029B-97E4-4EAD-8F8B-842DC6F5F47F}" type="presParOf" srcId="{D2B60407-5032-4A9E-9928-30175DD9AF04}" destId="{E0ADD12D-AAAE-4C41-BFC7-EA6D5D3726E7}" srcOrd="0" destOrd="0" presId="urn:microsoft.com/office/officeart/2005/8/layout/process1"/>
    <dgm:cxn modelId="{E041A6F4-DBC9-437E-8022-5CF8BCFC31E8}" type="presParOf" srcId="{E4CDFD1F-B8AD-48A9-8AE1-66E35FC28435}" destId="{D81631FD-D977-43FA-B30F-5C56D7F825E9}"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FA33642-3CC1-4402-AAF0-6163EC8E92FB}"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C9575B22-BF61-4879-A790-BA95E1ECF84C}">
      <dgm:prSet custT="1"/>
      <dgm:spPr>
        <a:solidFill>
          <a:srgbClr val="2ABADD"/>
        </a:solidFill>
      </dgm:spPr>
      <dgm:t>
        <a:bodyPr/>
        <a:lstStyle/>
        <a:p>
          <a:pPr algn="ctr"/>
          <a:r>
            <a:rPr lang="en-US" sz="2400" dirty="0" smtClean="0">
              <a:solidFill>
                <a:schemeClr val="tx1"/>
              </a:solidFill>
            </a:rPr>
            <a:t>Safe &amp; person-</a:t>
          </a:r>
          <a:r>
            <a:rPr lang="en-US" sz="2400" dirty="0" err="1" smtClean="0">
              <a:solidFill>
                <a:schemeClr val="tx1"/>
              </a:solidFill>
            </a:rPr>
            <a:t>centred</a:t>
          </a:r>
          <a:r>
            <a:rPr lang="en-US" sz="2400" dirty="0" smtClean="0">
              <a:solidFill>
                <a:schemeClr val="tx1"/>
              </a:solidFill>
            </a:rPr>
            <a:t> care is about </a:t>
          </a:r>
          <a:r>
            <a:rPr lang="en-US" sz="2400" dirty="0" smtClean="0">
              <a:solidFill>
                <a:schemeClr val="tx1"/>
              </a:solidFill>
            </a:rPr>
            <a:t>communication (</a:t>
          </a:r>
          <a:r>
            <a:rPr lang="en-US" sz="2400" dirty="0" err="1" smtClean="0">
              <a:solidFill>
                <a:schemeClr val="tx1"/>
              </a:solidFill>
            </a:rPr>
            <a:t>Shahid</a:t>
          </a:r>
          <a:r>
            <a:rPr lang="en-US" sz="2400" dirty="0" smtClean="0">
              <a:solidFill>
                <a:schemeClr val="tx1"/>
              </a:solidFill>
            </a:rPr>
            <a:t> and Thomas, 2018)..</a:t>
          </a:r>
          <a:endParaRPr lang="en-GB" sz="2400" dirty="0">
            <a:solidFill>
              <a:schemeClr val="tx1"/>
            </a:solidFill>
          </a:endParaRPr>
        </a:p>
      </dgm:t>
    </dgm:pt>
    <dgm:pt modelId="{60F972D3-B32D-43ED-B50A-C216EACC0E26}" type="parTrans" cxnId="{FD36C910-1C59-4560-AD51-6E9267DC39C8}">
      <dgm:prSet/>
      <dgm:spPr/>
      <dgm:t>
        <a:bodyPr/>
        <a:lstStyle/>
        <a:p>
          <a:endParaRPr lang="en-GB"/>
        </a:p>
      </dgm:t>
    </dgm:pt>
    <dgm:pt modelId="{12EF1D4C-9EBD-445A-B154-70104ABC30D1}" type="sibTrans" cxnId="{FD36C910-1C59-4560-AD51-6E9267DC39C8}">
      <dgm:prSet/>
      <dgm:spPr/>
      <dgm:t>
        <a:bodyPr/>
        <a:lstStyle/>
        <a:p>
          <a:endParaRPr lang="en-GB"/>
        </a:p>
      </dgm:t>
    </dgm:pt>
    <dgm:pt modelId="{C353EB8F-52AA-4FDF-9FD7-94BE311FC1B3}">
      <dgm:prSet custT="1"/>
      <dgm:spPr>
        <a:solidFill>
          <a:srgbClr val="2ABADD"/>
        </a:solidFill>
      </dgm:spPr>
      <dgm:t>
        <a:bodyPr/>
        <a:lstStyle/>
        <a:p>
          <a:pPr algn="ctr"/>
          <a:r>
            <a:rPr lang="en-US" sz="2400" smtClean="0">
              <a:solidFill>
                <a:schemeClr val="tx1"/>
              </a:solidFill>
            </a:rPr>
            <a:t>Protects trust, dignity, teamwork and accurate reporting.</a:t>
          </a:r>
          <a:endParaRPr lang="en-GB" sz="2400">
            <a:solidFill>
              <a:schemeClr val="tx1"/>
            </a:solidFill>
          </a:endParaRPr>
        </a:p>
      </dgm:t>
    </dgm:pt>
    <dgm:pt modelId="{3A8AE81A-5E66-4C67-80AE-ACE3B05512C7}" type="parTrans" cxnId="{E36B0362-0F7E-4B02-AB0A-99E6F1148089}">
      <dgm:prSet/>
      <dgm:spPr/>
      <dgm:t>
        <a:bodyPr/>
        <a:lstStyle/>
        <a:p>
          <a:endParaRPr lang="en-GB"/>
        </a:p>
      </dgm:t>
    </dgm:pt>
    <dgm:pt modelId="{7CF7E9E8-00BB-4E13-AA60-564F554D895B}" type="sibTrans" cxnId="{E36B0362-0F7E-4B02-AB0A-99E6F1148089}">
      <dgm:prSet/>
      <dgm:spPr/>
      <dgm:t>
        <a:bodyPr/>
        <a:lstStyle/>
        <a:p>
          <a:endParaRPr lang="en-GB"/>
        </a:p>
      </dgm:t>
    </dgm:pt>
    <dgm:pt modelId="{65E6173C-8470-4ABF-A62D-991F02529A03}">
      <dgm:prSet custT="1"/>
      <dgm:spPr>
        <a:solidFill>
          <a:srgbClr val="2ABADD"/>
        </a:solidFill>
      </dgm:spPr>
      <dgm:t>
        <a:bodyPr/>
        <a:lstStyle/>
        <a:p>
          <a:pPr algn="ctr"/>
          <a:r>
            <a:rPr lang="en-US" sz="2400" smtClean="0">
              <a:solidFill>
                <a:schemeClr val="tx1"/>
              </a:solidFill>
            </a:rPr>
            <a:t>SBAR is a useful way to structure and explain a handover and escalation.</a:t>
          </a:r>
          <a:endParaRPr lang="en-GB" sz="2400">
            <a:solidFill>
              <a:schemeClr val="tx1"/>
            </a:solidFill>
          </a:endParaRPr>
        </a:p>
      </dgm:t>
    </dgm:pt>
    <dgm:pt modelId="{A717FB9E-0EE8-4069-A1BB-C0F0F82D357B}" type="parTrans" cxnId="{0DE23946-2A71-48C7-A913-685A6DFA6E47}">
      <dgm:prSet/>
      <dgm:spPr/>
      <dgm:t>
        <a:bodyPr/>
        <a:lstStyle/>
        <a:p>
          <a:endParaRPr lang="en-GB"/>
        </a:p>
      </dgm:t>
    </dgm:pt>
    <dgm:pt modelId="{69D1790B-34AF-4D3E-B06F-6033D5BCECF8}" type="sibTrans" cxnId="{0DE23946-2A71-48C7-A913-685A6DFA6E47}">
      <dgm:prSet/>
      <dgm:spPr/>
      <dgm:t>
        <a:bodyPr/>
        <a:lstStyle/>
        <a:p>
          <a:endParaRPr lang="en-GB"/>
        </a:p>
      </dgm:t>
    </dgm:pt>
    <dgm:pt modelId="{84BE81AD-B5B0-4C2B-B021-87F83E767B85}">
      <dgm:prSet custT="1"/>
      <dgm:spPr>
        <a:solidFill>
          <a:srgbClr val="2ABADD"/>
        </a:solidFill>
      </dgm:spPr>
      <dgm:t>
        <a:bodyPr/>
        <a:lstStyle/>
        <a:p>
          <a:pPr algn="ctr"/>
          <a:r>
            <a:rPr lang="en-US" sz="2400" smtClean="0">
              <a:solidFill>
                <a:schemeClr val="tx1"/>
              </a:solidFill>
            </a:rPr>
            <a:t>Communication is important because poor communication can affect risk and the quality of care.</a:t>
          </a:r>
          <a:endParaRPr lang="en-GB" sz="2400">
            <a:solidFill>
              <a:schemeClr val="tx1"/>
            </a:solidFill>
          </a:endParaRPr>
        </a:p>
      </dgm:t>
    </dgm:pt>
    <dgm:pt modelId="{205DCBDD-9A82-4518-9962-7618E99E3E8C}" type="parTrans" cxnId="{F897877A-6937-4151-9079-35664E9126C1}">
      <dgm:prSet/>
      <dgm:spPr/>
      <dgm:t>
        <a:bodyPr/>
        <a:lstStyle/>
        <a:p>
          <a:endParaRPr lang="en-GB"/>
        </a:p>
      </dgm:t>
    </dgm:pt>
    <dgm:pt modelId="{A6F9EFA8-2DCD-408B-A143-0DB805581F18}" type="sibTrans" cxnId="{F897877A-6937-4151-9079-35664E9126C1}">
      <dgm:prSet/>
      <dgm:spPr/>
      <dgm:t>
        <a:bodyPr/>
        <a:lstStyle/>
        <a:p>
          <a:endParaRPr lang="en-GB"/>
        </a:p>
      </dgm:t>
    </dgm:pt>
    <dgm:pt modelId="{63A4B6AD-7ABA-414D-A4BD-9FD36690D323}">
      <dgm:prSet custT="1"/>
      <dgm:spPr>
        <a:solidFill>
          <a:srgbClr val="2ABADD"/>
        </a:solidFill>
      </dgm:spPr>
      <dgm:t>
        <a:bodyPr/>
        <a:lstStyle/>
        <a:p>
          <a:pPr algn="ctr"/>
          <a:r>
            <a:rPr lang="en-US" sz="2400" dirty="0" smtClean="0">
              <a:solidFill>
                <a:schemeClr val="tx1"/>
              </a:solidFill>
            </a:rPr>
            <a:t>You need to continue to build up communication in your future </a:t>
          </a:r>
          <a:r>
            <a:rPr lang="en-US" sz="2400" dirty="0" smtClean="0">
              <a:solidFill>
                <a:schemeClr val="tx1"/>
              </a:solidFill>
            </a:rPr>
            <a:t>practice (</a:t>
          </a:r>
          <a:r>
            <a:rPr lang="en-US" sz="2400" dirty="0" err="1" smtClean="0">
              <a:solidFill>
                <a:schemeClr val="tx1"/>
              </a:solidFill>
            </a:rPr>
            <a:t>Shahid</a:t>
          </a:r>
          <a:r>
            <a:rPr lang="en-US" sz="2400" dirty="0" smtClean="0">
              <a:solidFill>
                <a:schemeClr val="tx1"/>
              </a:solidFill>
            </a:rPr>
            <a:t> and Thomas, 2018)..</a:t>
          </a:r>
          <a:endParaRPr lang="en-GB" sz="2400" dirty="0">
            <a:solidFill>
              <a:schemeClr val="tx1"/>
            </a:solidFill>
          </a:endParaRPr>
        </a:p>
      </dgm:t>
    </dgm:pt>
    <dgm:pt modelId="{43B12B65-D6F8-4DFE-9776-CF2DF71E1BE7}" type="parTrans" cxnId="{1CB8EF4C-6854-4A4A-AB86-8EA1BBAB3583}">
      <dgm:prSet/>
      <dgm:spPr/>
      <dgm:t>
        <a:bodyPr/>
        <a:lstStyle/>
        <a:p>
          <a:endParaRPr lang="en-GB"/>
        </a:p>
      </dgm:t>
    </dgm:pt>
    <dgm:pt modelId="{420F0A5C-5480-4C48-8C77-E1DD1C0DA78E}" type="sibTrans" cxnId="{1CB8EF4C-6854-4A4A-AB86-8EA1BBAB3583}">
      <dgm:prSet/>
      <dgm:spPr/>
      <dgm:t>
        <a:bodyPr/>
        <a:lstStyle/>
        <a:p>
          <a:endParaRPr lang="en-GB"/>
        </a:p>
      </dgm:t>
    </dgm:pt>
    <dgm:pt modelId="{B508A72C-FC15-4DE3-A5B3-407ECCB09303}" type="pres">
      <dgm:prSet presAssocID="{DFA33642-3CC1-4402-AAF0-6163EC8E92FB}" presName="linear" presStyleCnt="0">
        <dgm:presLayoutVars>
          <dgm:dir/>
          <dgm:animLvl val="lvl"/>
          <dgm:resizeHandles val="exact"/>
        </dgm:presLayoutVars>
      </dgm:prSet>
      <dgm:spPr/>
      <dgm:t>
        <a:bodyPr/>
        <a:lstStyle/>
        <a:p>
          <a:endParaRPr lang="en-GB"/>
        </a:p>
      </dgm:t>
    </dgm:pt>
    <dgm:pt modelId="{8DADC5A3-6C30-4680-909E-E28929637E89}" type="pres">
      <dgm:prSet presAssocID="{C9575B22-BF61-4879-A790-BA95E1ECF84C}" presName="parentLin" presStyleCnt="0"/>
      <dgm:spPr/>
    </dgm:pt>
    <dgm:pt modelId="{7EB50D79-A8F9-40F4-AD70-4827910411D2}" type="pres">
      <dgm:prSet presAssocID="{C9575B22-BF61-4879-A790-BA95E1ECF84C}" presName="parentLeftMargin" presStyleLbl="node1" presStyleIdx="0" presStyleCnt="5"/>
      <dgm:spPr/>
      <dgm:t>
        <a:bodyPr/>
        <a:lstStyle/>
        <a:p>
          <a:endParaRPr lang="en-GB"/>
        </a:p>
      </dgm:t>
    </dgm:pt>
    <dgm:pt modelId="{1DFD915C-D7B1-48A0-955E-CC674BD5705C}" type="pres">
      <dgm:prSet presAssocID="{C9575B22-BF61-4879-A790-BA95E1ECF84C}" presName="parentText" presStyleLbl="node1" presStyleIdx="0" presStyleCnt="5" custScaleX="108482">
        <dgm:presLayoutVars>
          <dgm:chMax val="0"/>
          <dgm:bulletEnabled val="1"/>
        </dgm:presLayoutVars>
      </dgm:prSet>
      <dgm:spPr/>
      <dgm:t>
        <a:bodyPr/>
        <a:lstStyle/>
        <a:p>
          <a:endParaRPr lang="en-GB"/>
        </a:p>
      </dgm:t>
    </dgm:pt>
    <dgm:pt modelId="{53765A96-18BD-4D41-8430-0BFDBA02E43D}" type="pres">
      <dgm:prSet presAssocID="{C9575B22-BF61-4879-A790-BA95E1ECF84C}" presName="negativeSpace" presStyleCnt="0"/>
      <dgm:spPr/>
    </dgm:pt>
    <dgm:pt modelId="{F057503F-6B03-477D-AE87-BEE0FFC3E4AB}" type="pres">
      <dgm:prSet presAssocID="{C9575B22-BF61-4879-A790-BA95E1ECF84C}" presName="childText" presStyleLbl="conFgAcc1" presStyleIdx="0" presStyleCnt="5">
        <dgm:presLayoutVars>
          <dgm:bulletEnabled val="1"/>
        </dgm:presLayoutVars>
      </dgm:prSet>
      <dgm:spPr>
        <a:ln>
          <a:solidFill>
            <a:schemeClr val="tx1"/>
          </a:solidFill>
        </a:ln>
      </dgm:spPr>
    </dgm:pt>
    <dgm:pt modelId="{AE7A6D38-A067-416B-91C0-3BEA3F2EAD76}" type="pres">
      <dgm:prSet presAssocID="{12EF1D4C-9EBD-445A-B154-70104ABC30D1}" presName="spaceBetweenRectangles" presStyleCnt="0"/>
      <dgm:spPr/>
    </dgm:pt>
    <dgm:pt modelId="{A3355431-BC62-4B3E-BA5C-8AEBA06FD185}" type="pres">
      <dgm:prSet presAssocID="{C353EB8F-52AA-4FDF-9FD7-94BE311FC1B3}" presName="parentLin" presStyleCnt="0"/>
      <dgm:spPr/>
    </dgm:pt>
    <dgm:pt modelId="{0C1CC3DA-E490-4ECA-8057-F1F27EFEF1EB}" type="pres">
      <dgm:prSet presAssocID="{C353EB8F-52AA-4FDF-9FD7-94BE311FC1B3}" presName="parentLeftMargin" presStyleLbl="node1" presStyleIdx="0" presStyleCnt="5"/>
      <dgm:spPr/>
      <dgm:t>
        <a:bodyPr/>
        <a:lstStyle/>
        <a:p>
          <a:endParaRPr lang="en-GB"/>
        </a:p>
      </dgm:t>
    </dgm:pt>
    <dgm:pt modelId="{E361292F-2660-46E4-955E-0C1CE8190BB0}" type="pres">
      <dgm:prSet presAssocID="{C353EB8F-52AA-4FDF-9FD7-94BE311FC1B3}" presName="parentText" presStyleLbl="node1" presStyleIdx="1" presStyleCnt="5" custScaleX="108482">
        <dgm:presLayoutVars>
          <dgm:chMax val="0"/>
          <dgm:bulletEnabled val="1"/>
        </dgm:presLayoutVars>
      </dgm:prSet>
      <dgm:spPr/>
      <dgm:t>
        <a:bodyPr/>
        <a:lstStyle/>
        <a:p>
          <a:endParaRPr lang="en-GB"/>
        </a:p>
      </dgm:t>
    </dgm:pt>
    <dgm:pt modelId="{2EF6A1E7-D8A4-4B58-A8EA-8ECC59F7B02D}" type="pres">
      <dgm:prSet presAssocID="{C353EB8F-52AA-4FDF-9FD7-94BE311FC1B3}" presName="negativeSpace" presStyleCnt="0"/>
      <dgm:spPr/>
    </dgm:pt>
    <dgm:pt modelId="{F8A7C17E-F73C-49FA-B0C0-F1A6218B8498}" type="pres">
      <dgm:prSet presAssocID="{C353EB8F-52AA-4FDF-9FD7-94BE311FC1B3}" presName="childText" presStyleLbl="conFgAcc1" presStyleIdx="1" presStyleCnt="5">
        <dgm:presLayoutVars>
          <dgm:bulletEnabled val="1"/>
        </dgm:presLayoutVars>
      </dgm:prSet>
      <dgm:spPr>
        <a:ln>
          <a:solidFill>
            <a:schemeClr val="tx1"/>
          </a:solidFill>
        </a:ln>
      </dgm:spPr>
    </dgm:pt>
    <dgm:pt modelId="{99531D1E-459E-400A-B5D4-CFBD07F1FC56}" type="pres">
      <dgm:prSet presAssocID="{7CF7E9E8-00BB-4E13-AA60-564F554D895B}" presName="spaceBetweenRectangles" presStyleCnt="0"/>
      <dgm:spPr/>
    </dgm:pt>
    <dgm:pt modelId="{CF3C2196-8F8D-4FFB-9861-648BD5E88C9A}" type="pres">
      <dgm:prSet presAssocID="{65E6173C-8470-4ABF-A62D-991F02529A03}" presName="parentLin" presStyleCnt="0"/>
      <dgm:spPr/>
    </dgm:pt>
    <dgm:pt modelId="{7966179F-AE2F-442E-B224-AC8D9D06CF3A}" type="pres">
      <dgm:prSet presAssocID="{65E6173C-8470-4ABF-A62D-991F02529A03}" presName="parentLeftMargin" presStyleLbl="node1" presStyleIdx="1" presStyleCnt="5"/>
      <dgm:spPr/>
      <dgm:t>
        <a:bodyPr/>
        <a:lstStyle/>
        <a:p>
          <a:endParaRPr lang="en-GB"/>
        </a:p>
      </dgm:t>
    </dgm:pt>
    <dgm:pt modelId="{FEEAFABA-2CF7-4CAF-9680-29A694A2DC58}" type="pres">
      <dgm:prSet presAssocID="{65E6173C-8470-4ABF-A62D-991F02529A03}" presName="parentText" presStyleLbl="node1" presStyleIdx="2" presStyleCnt="5" custScaleX="108482">
        <dgm:presLayoutVars>
          <dgm:chMax val="0"/>
          <dgm:bulletEnabled val="1"/>
        </dgm:presLayoutVars>
      </dgm:prSet>
      <dgm:spPr/>
      <dgm:t>
        <a:bodyPr/>
        <a:lstStyle/>
        <a:p>
          <a:endParaRPr lang="en-GB"/>
        </a:p>
      </dgm:t>
    </dgm:pt>
    <dgm:pt modelId="{57153CD2-7CD6-4475-9210-76FEE97C9C21}" type="pres">
      <dgm:prSet presAssocID="{65E6173C-8470-4ABF-A62D-991F02529A03}" presName="negativeSpace" presStyleCnt="0"/>
      <dgm:spPr/>
    </dgm:pt>
    <dgm:pt modelId="{C0844771-CC2D-4829-80A4-26EFA3CD4E0B}" type="pres">
      <dgm:prSet presAssocID="{65E6173C-8470-4ABF-A62D-991F02529A03}" presName="childText" presStyleLbl="conFgAcc1" presStyleIdx="2" presStyleCnt="5">
        <dgm:presLayoutVars>
          <dgm:bulletEnabled val="1"/>
        </dgm:presLayoutVars>
      </dgm:prSet>
      <dgm:spPr>
        <a:ln>
          <a:solidFill>
            <a:schemeClr val="tx1"/>
          </a:solidFill>
        </a:ln>
      </dgm:spPr>
    </dgm:pt>
    <dgm:pt modelId="{6410C113-D225-443C-91BB-DA3D4DAED25C}" type="pres">
      <dgm:prSet presAssocID="{69D1790B-34AF-4D3E-B06F-6033D5BCECF8}" presName="spaceBetweenRectangles" presStyleCnt="0"/>
      <dgm:spPr/>
    </dgm:pt>
    <dgm:pt modelId="{D4AEEC1E-3AA1-41DD-8C38-AC98C9E09C64}" type="pres">
      <dgm:prSet presAssocID="{84BE81AD-B5B0-4C2B-B021-87F83E767B85}" presName="parentLin" presStyleCnt="0"/>
      <dgm:spPr/>
    </dgm:pt>
    <dgm:pt modelId="{19C29977-BAE4-440F-96D4-427100913EAE}" type="pres">
      <dgm:prSet presAssocID="{84BE81AD-B5B0-4C2B-B021-87F83E767B85}" presName="parentLeftMargin" presStyleLbl="node1" presStyleIdx="2" presStyleCnt="5"/>
      <dgm:spPr/>
      <dgm:t>
        <a:bodyPr/>
        <a:lstStyle/>
        <a:p>
          <a:endParaRPr lang="en-GB"/>
        </a:p>
      </dgm:t>
    </dgm:pt>
    <dgm:pt modelId="{B3D42618-4F85-43EF-93CD-0F95659D5AD6}" type="pres">
      <dgm:prSet presAssocID="{84BE81AD-B5B0-4C2B-B021-87F83E767B85}" presName="parentText" presStyleLbl="node1" presStyleIdx="3" presStyleCnt="5" custScaleX="108482">
        <dgm:presLayoutVars>
          <dgm:chMax val="0"/>
          <dgm:bulletEnabled val="1"/>
        </dgm:presLayoutVars>
      </dgm:prSet>
      <dgm:spPr/>
      <dgm:t>
        <a:bodyPr/>
        <a:lstStyle/>
        <a:p>
          <a:endParaRPr lang="en-GB"/>
        </a:p>
      </dgm:t>
    </dgm:pt>
    <dgm:pt modelId="{1DF28C9F-D921-4131-BD1E-52F4F1AF62D6}" type="pres">
      <dgm:prSet presAssocID="{84BE81AD-B5B0-4C2B-B021-87F83E767B85}" presName="negativeSpace" presStyleCnt="0"/>
      <dgm:spPr/>
    </dgm:pt>
    <dgm:pt modelId="{DB52818C-CD9F-4F85-B99E-1B03A92428B0}" type="pres">
      <dgm:prSet presAssocID="{84BE81AD-B5B0-4C2B-B021-87F83E767B85}" presName="childText" presStyleLbl="conFgAcc1" presStyleIdx="3" presStyleCnt="5">
        <dgm:presLayoutVars>
          <dgm:bulletEnabled val="1"/>
        </dgm:presLayoutVars>
      </dgm:prSet>
      <dgm:spPr>
        <a:ln>
          <a:solidFill>
            <a:schemeClr val="tx1"/>
          </a:solidFill>
        </a:ln>
      </dgm:spPr>
    </dgm:pt>
    <dgm:pt modelId="{F7B5166F-DC95-439D-9EAC-350B8C514200}" type="pres">
      <dgm:prSet presAssocID="{A6F9EFA8-2DCD-408B-A143-0DB805581F18}" presName="spaceBetweenRectangles" presStyleCnt="0"/>
      <dgm:spPr/>
    </dgm:pt>
    <dgm:pt modelId="{506B8ABD-F241-421B-9517-67F250BA3AC4}" type="pres">
      <dgm:prSet presAssocID="{63A4B6AD-7ABA-414D-A4BD-9FD36690D323}" presName="parentLin" presStyleCnt="0"/>
      <dgm:spPr/>
    </dgm:pt>
    <dgm:pt modelId="{BAAC36DD-66F9-4EBA-9EC1-669A0FE6CA87}" type="pres">
      <dgm:prSet presAssocID="{63A4B6AD-7ABA-414D-A4BD-9FD36690D323}" presName="parentLeftMargin" presStyleLbl="node1" presStyleIdx="3" presStyleCnt="5"/>
      <dgm:spPr/>
      <dgm:t>
        <a:bodyPr/>
        <a:lstStyle/>
        <a:p>
          <a:endParaRPr lang="en-GB"/>
        </a:p>
      </dgm:t>
    </dgm:pt>
    <dgm:pt modelId="{36961F21-3B11-4510-89BC-B7DC366300E6}" type="pres">
      <dgm:prSet presAssocID="{63A4B6AD-7ABA-414D-A4BD-9FD36690D323}" presName="parentText" presStyleLbl="node1" presStyleIdx="4" presStyleCnt="5" custScaleX="108482">
        <dgm:presLayoutVars>
          <dgm:chMax val="0"/>
          <dgm:bulletEnabled val="1"/>
        </dgm:presLayoutVars>
      </dgm:prSet>
      <dgm:spPr/>
      <dgm:t>
        <a:bodyPr/>
        <a:lstStyle/>
        <a:p>
          <a:endParaRPr lang="en-GB"/>
        </a:p>
      </dgm:t>
    </dgm:pt>
    <dgm:pt modelId="{B41C10CA-9720-4008-AD1E-4C71A18E449C}" type="pres">
      <dgm:prSet presAssocID="{63A4B6AD-7ABA-414D-A4BD-9FD36690D323}" presName="negativeSpace" presStyleCnt="0"/>
      <dgm:spPr/>
    </dgm:pt>
    <dgm:pt modelId="{7C8EB64C-AC68-4AD3-9CEB-507CDDE4426E}" type="pres">
      <dgm:prSet presAssocID="{63A4B6AD-7ABA-414D-A4BD-9FD36690D323}" presName="childText" presStyleLbl="conFgAcc1" presStyleIdx="4" presStyleCnt="5">
        <dgm:presLayoutVars>
          <dgm:bulletEnabled val="1"/>
        </dgm:presLayoutVars>
      </dgm:prSet>
      <dgm:spPr>
        <a:ln>
          <a:solidFill>
            <a:schemeClr val="tx1"/>
          </a:solidFill>
        </a:ln>
      </dgm:spPr>
    </dgm:pt>
  </dgm:ptLst>
  <dgm:cxnLst>
    <dgm:cxn modelId="{8D516DF6-67F1-4DCF-808D-94761ACC5F8E}" type="presOf" srcId="{C9575B22-BF61-4879-A790-BA95E1ECF84C}" destId="{7EB50D79-A8F9-40F4-AD70-4827910411D2}" srcOrd="0" destOrd="0" presId="urn:microsoft.com/office/officeart/2005/8/layout/list1"/>
    <dgm:cxn modelId="{E36B0362-0F7E-4B02-AB0A-99E6F1148089}" srcId="{DFA33642-3CC1-4402-AAF0-6163EC8E92FB}" destId="{C353EB8F-52AA-4FDF-9FD7-94BE311FC1B3}" srcOrd="1" destOrd="0" parTransId="{3A8AE81A-5E66-4C67-80AE-ACE3B05512C7}" sibTransId="{7CF7E9E8-00BB-4E13-AA60-564F554D895B}"/>
    <dgm:cxn modelId="{F946B203-7902-4EFD-93CF-05553A8152B0}" type="presOf" srcId="{C353EB8F-52AA-4FDF-9FD7-94BE311FC1B3}" destId="{0C1CC3DA-E490-4ECA-8057-F1F27EFEF1EB}" srcOrd="0" destOrd="0" presId="urn:microsoft.com/office/officeart/2005/8/layout/list1"/>
    <dgm:cxn modelId="{7723F5EF-5352-48C5-958A-6B2EF217137A}" type="presOf" srcId="{84BE81AD-B5B0-4C2B-B021-87F83E767B85}" destId="{19C29977-BAE4-440F-96D4-427100913EAE}" srcOrd="0" destOrd="0" presId="urn:microsoft.com/office/officeart/2005/8/layout/list1"/>
    <dgm:cxn modelId="{F897877A-6937-4151-9079-35664E9126C1}" srcId="{DFA33642-3CC1-4402-AAF0-6163EC8E92FB}" destId="{84BE81AD-B5B0-4C2B-B021-87F83E767B85}" srcOrd="3" destOrd="0" parTransId="{205DCBDD-9A82-4518-9962-7618E99E3E8C}" sibTransId="{A6F9EFA8-2DCD-408B-A143-0DB805581F18}"/>
    <dgm:cxn modelId="{1CB8EF4C-6854-4A4A-AB86-8EA1BBAB3583}" srcId="{DFA33642-3CC1-4402-AAF0-6163EC8E92FB}" destId="{63A4B6AD-7ABA-414D-A4BD-9FD36690D323}" srcOrd="4" destOrd="0" parTransId="{43B12B65-D6F8-4DFE-9776-CF2DF71E1BE7}" sibTransId="{420F0A5C-5480-4C48-8C77-E1DD1C0DA78E}"/>
    <dgm:cxn modelId="{9AE703DD-026F-4B76-9CDF-D834D9DB7A0C}" type="presOf" srcId="{DFA33642-3CC1-4402-AAF0-6163EC8E92FB}" destId="{B508A72C-FC15-4DE3-A5B3-407ECCB09303}" srcOrd="0" destOrd="0" presId="urn:microsoft.com/office/officeart/2005/8/layout/list1"/>
    <dgm:cxn modelId="{54CFC276-46E7-4A62-9B86-DBA8F0584113}" type="presOf" srcId="{84BE81AD-B5B0-4C2B-B021-87F83E767B85}" destId="{B3D42618-4F85-43EF-93CD-0F95659D5AD6}" srcOrd="1" destOrd="0" presId="urn:microsoft.com/office/officeart/2005/8/layout/list1"/>
    <dgm:cxn modelId="{08576742-B3BE-4195-93DB-2BFFD011EDDE}" type="presOf" srcId="{65E6173C-8470-4ABF-A62D-991F02529A03}" destId="{FEEAFABA-2CF7-4CAF-9680-29A694A2DC58}" srcOrd="1" destOrd="0" presId="urn:microsoft.com/office/officeart/2005/8/layout/list1"/>
    <dgm:cxn modelId="{1300424F-427F-4FE9-8D1A-17DE4FBBB096}" type="presOf" srcId="{C9575B22-BF61-4879-A790-BA95E1ECF84C}" destId="{1DFD915C-D7B1-48A0-955E-CC674BD5705C}" srcOrd="1" destOrd="0" presId="urn:microsoft.com/office/officeart/2005/8/layout/list1"/>
    <dgm:cxn modelId="{0DE23946-2A71-48C7-A913-685A6DFA6E47}" srcId="{DFA33642-3CC1-4402-AAF0-6163EC8E92FB}" destId="{65E6173C-8470-4ABF-A62D-991F02529A03}" srcOrd="2" destOrd="0" parTransId="{A717FB9E-0EE8-4069-A1BB-C0F0F82D357B}" sibTransId="{69D1790B-34AF-4D3E-B06F-6033D5BCECF8}"/>
    <dgm:cxn modelId="{407C3242-0600-4807-83DA-A4FA61FA9CDD}" type="presOf" srcId="{63A4B6AD-7ABA-414D-A4BD-9FD36690D323}" destId="{BAAC36DD-66F9-4EBA-9EC1-669A0FE6CA87}" srcOrd="0" destOrd="0" presId="urn:microsoft.com/office/officeart/2005/8/layout/list1"/>
    <dgm:cxn modelId="{1ED84CDD-091C-40CA-B738-BFC61C1265D3}" type="presOf" srcId="{63A4B6AD-7ABA-414D-A4BD-9FD36690D323}" destId="{36961F21-3B11-4510-89BC-B7DC366300E6}" srcOrd="1" destOrd="0" presId="urn:microsoft.com/office/officeart/2005/8/layout/list1"/>
    <dgm:cxn modelId="{5462C4A5-087F-4904-ACAD-3EC6B10167D1}" type="presOf" srcId="{65E6173C-8470-4ABF-A62D-991F02529A03}" destId="{7966179F-AE2F-442E-B224-AC8D9D06CF3A}" srcOrd="0" destOrd="0" presId="urn:microsoft.com/office/officeart/2005/8/layout/list1"/>
    <dgm:cxn modelId="{9F24E1E6-AF92-4399-B5ED-886C9FD6DBA0}" type="presOf" srcId="{C353EB8F-52AA-4FDF-9FD7-94BE311FC1B3}" destId="{E361292F-2660-46E4-955E-0C1CE8190BB0}" srcOrd="1" destOrd="0" presId="urn:microsoft.com/office/officeart/2005/8/layout/list1"/>
    <dgm:cxn modelId="{FD36C910-1C59-4560-AD51-6E9267DC39C8}" srcId="{DFA33642-3CC1-4402-AAF0-6163EC8E92FB}" destId="{C9575B22-BF61-4879-A790-BA95E1ECF84C}" srcOrd="0" destOrd="0" parTransId="{60F972D3-B32D-43ED-B50A-C216EACC0E26}" sibTransId="{12EF1D4C-9EBD-445A-B154-70104ABC30D1}"/>
    <dgm:cxn modelId="{9A2A297F-FE5D-4915-A9F6-1F222D64B4A1}" type="presParOf" srcId="{B508A72C-FC15-4DE3-A5B3-407ECCB09303}" destId="{8DADC5A3-6C30-4680-909E-E28929637E89}" srcOrd="0" destOrd="0" presId="urn:microsoft.com/office/officeart/2005/8/layout/list1"/>
    <dgm:cxn modelId="{E8E4CD1E-1C67-47F8-853C-783F86397744}" type="presParOf" srcId="{8DADC5A3-6C30-4680-909E-E28929637E89}" destId="{7EB50D79-A8F9-40F4-AD70-4827910411D2}" srcOrd="0" destOrd="0" presId="urn:microsoft.com/office/officeart/2005/8/layout/list1"/>
    <dgm:cxn modelId="{0997B95D-9432-48C6-9869-995D764B2FEA}" type="presParOf" srcId="{8DADC5A3-6C30-4680-909E-E28929637E89}" destId="{1DFD915C-D7B1-48A0-955E-CC674BD5705C}" srcOrd="1" destOrd="0" presId="urn:microsoft.com/office/officeart/2005/8/layout/list1"/>
    <dgm:cxn modelId="{EF4FD0CE-9394-46C7-9E72-5F4FA3CC71B0}" type="presParOf" srcId="{B508A72C-FC15-4DE3-A5B3-407ECCB09303}" destId="{53765A96-18BD-4D41-8430-0BFDBA02E43D}" srcOrd="1" destOrd="0" presId="urn:microsoft.com/office/officeart/2005/8/layout/list1"/>
    <dgm:cxn modelId="{9760BA0A-D369-4A8A-A505-0444CD96FF12}" type="presParOf" srcId="{B508A72C-FC15-4DE3-A5B3-407ECCB09303}" destId="{F057503F-6B03-477D-AE87-BEE0FFC3E4AB}" srcOrd="2" destOrd="0" presId="urn:microsoft.com/office/officeart/2005/8/layout/list1"/>
    <dgm:cxn modelId="{9A9EDE31-AC4C-45DD-B260-536EE521DC9E}" type="presParOf" srcId="{B508A72C-FC15-4DE3-A5B3-407ECCB09303}" destId="{AE7A6D38-A067-416B-91C0-3BEA3F2EAD76}" srcOrd="3" destOrd="0" presId="urn:microsoft.com/office/officeart/2005/8/layout/list1"/>
    <dgm:cxn modelId="{F7E67892-24D4-422C-A868-9763B95C5775}" type="presParOf" srcId="{B508A72C-FC15-4DE3-A5B3-407ECCB09303}" destId="{A3355431-BC62-4B3E-BA5C-8AEBA06FD185}" srcOrd="4" destOrd="0" presId="urn:microsoft.com/office/officeart/2005/8/layout/list1"/>
    <dgm:cxn modelId="{04585B5F-0E39-4CD6-9FAD-2B0B5D2AB6B8}" type="presParOf" srcId="{A3355431-BC62-4B3E-BA5C-8AEBA06FD185}" destId="{0C1CC3DA-E490-4ECA-8057-F1F27EFEF1EB}" srcOrd="0" destOrd="0" presId="urn:microsoft.com/office/officeart/2005/8/layout/list1"/>
    <dgm:cxn modelId="{EDF22F3A-A5D5-4B0D-B710-2628EB86F8DF}" type="presParOf" srcId="{A3355431-BC62-4B3E-BA5C-8AEBA06FD185}" destId="{E361292F-2660-46E4-955E-0C1CE8190BB0}" srcOrd="1" destOrd="0" presId="urn:microsoft.com/office/officeart/2005/8/layout/list1"/>
    <dgm:cxn modelId="{D0B85B99-B8D6-4038-988C-180A12F01612}" type="presParOf" srcId="{B508A72C-FC15-4DE3-A5B3-407ECCB09303}" destId="{2EF6A1E7-D8A4-4B58-A8EA-8ECC59F7B02D}" srcOrd="5" destOrd="0" presId="urn:microsoft.com/office/officeart/2005/8/layout/list1"/>
    <dgm:cxn modelId="{A379E1FD-6FF8-4AA0-BB19-D886FCDA7950}" type="presParOf" srcId="{B508A72C-FC15-4DE3-A5B3-407ECCB09303}" destId="{F8A7C17E-F73C-49FA-B0C0-F1A6218B8498}" srcOrd="6" destOrd="0" presId="urn:microsoft.com/office/officeart/2005/8/layout/list1"/>
    <dgm:cxn modelId="{B14BFB2C-2022-4101-B38C-50213272D364}" type="presParOf" srcId="{B508A72C-FC15-4DE3-A5B3-407ECCB09303}" destId="{99531D1E-459E-400A-B5D4-CFBD07F1FC56}" srcOrd="7" destOrd="0" presId="urn:microsoft.com/office/officeart/2005/8/layout/list1"/>
    <dgm:cxn modelId="{2325D209-CB13-4735-84D5-7F869A25441A}" type="presParOf" srcId="{B508A72C-FC15-4DE3-A5B3-407ECCB09303}" destId="{CF3C2196-8F8D-4FFB-9861-648BD5E88C9A}" srcOrd="8" destOrd="0" presId="urn:microsoft.com/office/officeart/2005/8/layout/list1"/>
    <dgm:cxn modelId="{C3644C8F-9103-4F80-8E96-6AF2AB85E896}" type="presParOf" srcId="{CF3C2196-8F8D-4FFB-9861-648BD5E88C9A}" destId="{7966179F-AE2F-442E-B224-AC8D9D06CF3A}" srcOrd="0" destOrd="0" presId="urn:microsoft.com/office/officeart/2005/8/layout/list1"/>
    <dgm:cxn modelId="{FDBE36CF-FDB1-4F63-B5B3-3F10B3221C7D}" type="presParOf" srcId="{CF3C2196-8F8D-4FFB-9861-648BD5E88C9A}" destId="{FEEAFABA-2CF7-4CAF-9680-29A694A2DC58}" srcOrd="1" destOrd="0" presId="urn:microsoft.com/office/officeart/2005/8/layout/list1"/>
    <dgm:cxn modelId="{44262E72-C1D5-4C7C-B45D-95E71BA56A9A}" type="presParOf" srcId="{B508A72C-FC15-4DE3-A5B3-407ECCB09303}" destId="{57153CD2-7CD6-4475-9210-76FEE97C9C21}" srcOrd="9" destOrd="0" presId="urn:microsoft.com/office/officeart/2005/8/layout/list1"/>
    <dgm:cxn modelId="{6BC6D56A-0A1D-43FC-99DA-FF96FE7D1D70}" type="presParOf" srcId="{B508A72C-FC15-4DE3-A5B3-407ECCB09303}" destId="{C0844771-CC2D-4829-80A4-26EFA3CD4E0B}" srcOrd="10" destOrd="0" presId="urn:microsoft.com/office/officeart/2005/8/layout/list1"/>
    <dgm:cxn modelId="{FB5C7327-E526-4BE6-BB0E-327F7A8A931A}" type="presParOf" srcId="{B508A72C-FC15-4DE3-A5B3-407ECCB09303}" destId="{6410C113-D225-443C-91BB-DA3D4DAED25C}" srcOrd="11" destOrd="0" presId="urn:microsoft.com/office/officeart/2005/8/layout/list1"/>
    <dgm:cxn modelId="{F5171728-4206-41A5-9EF9-62CD36C2A614}" type="presParOf" srcId="{B508A72C-FC15-4DE3-A5B3-407ECCB09303}" destId="{D4AEEC1E-3AA1-41DD-8C38-AC98C9E09C64}" srcOrd="12" destOrd="0" presId="urn:microsoft.com/office/officeart/2005/8/layout/list1"/>
    <dgm:cxn modelId="{E759D7D4-D306-47BC-8A88-6F1B00E805C5}" type="presParOf" srcId="{D4AEEC1E-3AA1-41DD-8C38-AC98C9E09C64}" destId="{19C29977-BAE4-440F-96D4-427100913EAE}" srcOrd="0" destOrd="0" presId="urn:microsoft.com/office/officeart/2005/8/layout/list1"/>
    <dgm:cxn modelId="{04FFE18F-7503-489B-BA58-3DAFE3A5D2E0}" type="presParOf" srcId="{D4AEEC1E-3AA1-41DD-8C38-AC98C9E09C64}" destId="{B3D42618-4F85-43EF-93CD-0F95659D5AD6}" srcOrd="1" destOrd="0" presId="urn:microsoft.com/office/officeart/2005/8/layout/list1"/>
    <dgm:cxn modelId="{2AF1735D-47AB-4461-A6AF-1FE9A3638047}" type="presParOf" srcId="{B508A72C-FC15-4DE3-A5B3-407ECCB09303}" destId="{1DF28C9F-D921-4131-BD1E-52F4F1AF62D6}" srcOrd="13" destOrd="0" presId="urn:microsoft.com/office/officeart/2005/8/layout/list1"/>
    <dgm:cxn modelId="{C5DDB2E1-495F-4573-89F5-9D7B8AFB8EF5}" type="presParOf" srcId="{B508A72C-FC15-4DE3-A5B3-407ECCB09303}" destId="{DB52818C-CD9F-4F85-B99E-1B03A92428B0}" srcOrd="14" destOrd="0" presId="urn:microsoft.com/office/officeart/2005/8/layout/list1"/>
    <dgm:cxn modelId="{2211DBE2-D457-4382-A8D5-E8F6D8ABFDB0}" type="presParOf" srcId="{B508A72C-FC15-4DE3-A5B3-407ECCB09303}" destId="{F7B5166F-DC95-439D-9EAC-350B8C514200}" srcOrd="15" destOrd="0" presId="urn:microsoft.com/office/officeart/2005/8/layout/list1"/>
    <dgm:cxn modelId="{303533A7-53A0-4CE2-8A77-559DEEC483E8}" type="presParOf" srcId="{B508A72C-FC15-4DE3-A5B3-407ECCB09303}" destId="{506B8ABD-F241-421B-9517-67F250BA3AC4}" srcOrd="16" destOrd="0" presId="urn:microsoft.com/office/officeart/2005/8/layout/list1"/>
    <dgm:cxn modelId="{AE59FD13-A160-4F27-BB79-8170C758B316}" type="presParOf" srcId="{506B8ABD-F241-421B-9517-67F250BA3AC4}" destId="{BAAC36DD-66F9-4EBA-9EC1-669A0FE6CA87}" srcOrd="0" destOrd="0" presId="urn:microsoft.com/office/officeart/2005/8/layout/list1"/>
    <dgm:cxn modelId="{F6DCA450-BCA4-4551-8A53-AC225DBD519E}" type="presParOf" srcId="{506B8ABD-F241-421B-9517-67F250BA3AC4}" destId="{36961F21-3B11-4510-89BC-B7DC366300E6}" srcOrd="1" destOrd="0" presId="urn:microsoft.com/office/officeart/2005/8/layout/list1"/>
    <dgm:cxn modelId="{7FFF3C3E-2BFE-4521-AE6F-0923F22962E6}" type="presParOf" srcId="{B508A72C-FC15-4DE3-A5B3-407ECCB09303}" destId="{B41C10CA-9720-4008-AD1E-4C71A18E449C}" srcOrd="17" destOrd="0" presId="urn:microsoft.com/office/officeart/2005/8/layout/list1"/>
    <dgm:cxn modelId="{B0DDDDA4-AE07-4F9B-B5F1-677B0EECB47C}" type="presParOf" srcId="{B508A72C-FC15-4DE3-A5B3-407ECCB09303}" destId="{7C8EB64C-AC68-4AD3-9CEB-507CDDE4426E}"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C8589F-BF01-4A95-BF37-724858FE8886}">
      <dsp:nvSpPr>
        <dsp:cNvPr id="0" name=""/>
        <dsp:cNvSpPr/>
      </dsp:nvSpPr>
      <dsp:spPr>
        <a:xfrm>
          <a:off x="0" y="0"/>
          <a:ext cx="5948334" cy="1304595"/>
        </a:xfrm>
        <a:prstGeom prst="roundRect">
          <a:avLst/>
        </a:prstGeom>
        <a:solidFill>
          <a:schemeClr val="tx2">
            <a:lumMod val="20000"/>
            <a:lumOff val="8000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US" sz="2800" kern="1200" smtClean="0">
              <a:solidFill>
                <a:schemeClr val="tx1"/>
              </a:solidFill>
            </a:rPr>
            <a:t>I have employed AI to proofread only, in accordance with the assessment guidance.</a:t>
          </a:r>
          <a:endParaRPr lang="en-GB" sz="2800" kern="1200">
            <a:solidFill>
              <a:schemeClr val="tx1"/>
            </a:solidFill>
          </a:endParaRPr>
        </a:p>
      </dsp:txBody>
      <dsp:txXfrm>
        <a:off x="63685" y="63685"/>
        <a:ext cx="5820964" cy="1177225"/>
      </dsp:txXfrm>
    </dsp:sp>
    <dsp:sp modelId="{7B338735-E9FB-4550-ACCB-8BBA1A72EA88}">
      <dsp:nvSpPr>
        <dsp:cNvPr id="0" name=""/>
        <dsp:cNvSpPr/>
      </dsp:nvSpPr>
      <dsp:spPr>
        <a:xfrm>
          <a:off x="0" y="1317976"/>
          <a:ext cx="5948334" cy="1304595"/>
        </a:xfrm>
        <a:prstGeom prst="roundRect">
          <a:avLst/>
        </a:prstGeom>
        <a:solidFill>
          <a:schemeClr val="tx2">
            <a:lumMod val="20000"/>
            <a:lumOff val="8000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US" sz="2800" kern="1200" smtClean="0">
              <a:solidFill>
                <a:schemeClr val="tx1"/>
              </a:solidFill>
            </a:rPr>
            <a:t>Content of the presentation has been checked for correctness and individualisation.</a:t>
          </a:r>
          <a:endParaRPr lang="en-GB" sz="2800" kern="1200">
            <a:solidFill>
              <a:schemeClr val="tx1"/>
            </a:solidFill>
          </a:endParaRPr>
        </a:p>
      </dsp:txBody>
      <dsp:txXfrm>
        <a:off x="63685" y="1381661"/>
        <a:ext cx="5820964" cy="1177225"/>
      </dsp:txXfrm>
    </dsp:sp>
    <dsp:sp modelId="{FB38AFB9-165E-45DE-89B3-033A70EDD8AB}">
      <dsp:nvSpPr>
        <dsp:cNvPr id="0" name=""/>
        <dsp:cNvSpPr/>
      </dsp:nvSpPr>
      <dsp:spPr>
        <a:xfrm>
          <a:off x="0" y="2634735"/>
          <a:ext cx="5948334" cy="1304595"/>
        </a:xfrm>
        <a:prstGeom prst="roundRect">
          <a:avLst/>
        </a:prstGeom>
        <a:solidFill>
          <a:schemeClr val="tx2">
            <a:lumMod val="20000"/>
            <a:lumOff val="8000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US" sz="2800" kern="1200" smtClean="0">
              <a:solidFill>
                <a:schemeClr val="tx1"/>
              </a:solidFill>
            </a:rPr>
            <a:t>Each slide has all academic sources cited in the reference list.</a:t>
          </a:r>
          <a:endParaRPr lang="en-GB" sz="2800" kern="1200">
            <a:solidFill>
              <a:schemeClr val="tx1"/>
            </a:solidFill>
          </a:endParaRPr>
        </a:p>
      </dsp:txBody>
      <dsp:txXfrm>
        <a:off x="63685" y="2698420"/>
        <a:ext cx="5820964" cy="11772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2CB12D-2C70-4A8E-B212-B00EBF6A1480}">
      <dsp:nvSpPr>
        <dsp:cNvPr id="0" name=""/>
        <dsp:cNvSpPr/>
      </dsp:nvSpPr>
      <dsp:spPr>
        <a:xfrm>
          <a:off x="876618" y="0"/>
          <a:ext cx="4724399" cy="4724399"/>
        </a:xfrm>
        <a:prstGeom prst="triangle">
          <a:avLst/>
        </a:prstGeom>
        <a:solidFill>
          <a:srgbClr val="2ABADD"/>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sp>
    <dsp:sp modelId="{6863E37E-D667-4B67-8CEB-8827CD7B1CC1}">
      <dsp:nvSpPr>
        <dsp:cNvPr id="0" name=""/>
        <dsp:cNvSpPr/>
      </dsp:nvSpPr>
      <dsp:spPr>
        <a:xfrm>
          <a:off x="2551114" y="472901"/>
          <a:ext cx="4446267" cy="671750"/>
        </a:xfrm>
        <a:prstGeom prst="roundRect">
          <a:avLst/>
        </a:prstGeom>
        <a:solidFill>
          <a:schemeClr val="lt1">
            <a:alpha val="90000"/>
            <a:hueOff val="0"/>
            <a:satOff val="0"/>
            <a:lumOff val="0"/>
            <a:alphaOff val="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smtClean="0"/>
            <a:t>Ehizogie Ineomon is my name.</a:t>
          </a:r>
          <a:endParaRPr lang="en-GB" sz="2000" kern="1200"/>
        </a:p>
      </dsp:txBody>
      <dsp:txXfrm>
        <a:off x="2583906" y="505693"/>
        <a:ext cx="4380683" cy="606166"/>
      </dsp:txXfrm>
    </dsp:sp>
    <dsp:sp modelId="{52A2091B-35EA-41C0-9B98-96700EC5C1A4}">
      <dsp:nvSpPr>
        <dsp:cNvPr id="0" name=""/>
        <dsp:cNvSpPr/>
      </dsp:nvSpPr>
      <dsp:spPr>
        <a:xfrm>
          <a:off x="2551114" y="1228620"/>
          <a:ext cx="4446267" cy="671750"/>
        </a:xfrm>
        <a:prstGeom prst="roundRect">
          <a:avLst/>
        </a:prstGeom>
        <a:solidFill>
          <a:schemeClr val="lt1">
            <a:alpha val="90000"/>
            <a:hueOff val="0"/>
            <a:satOff val="0"/>
            <a:lumOff val="0"/>
            <a:alphaOff val="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smtClean="0"/>
            <a:t>I am on the Level 4 Health and Social Care course.</a:t>
          </a:r>
          <a:endParaRPr lang="en-GB" sz="2000" kern="1200"/>
        </a:p>
      </dsp:txBody>
      <dsp:txXfrm>
        <a:off x="2583906" y="1261412"/>
        <a:ext cx="4380683" cy="606166"/>
      </dsp:txXfrm>
    </dsp:sp>
    <dsp:sp modelId="{8C24FDF9-1C7A-4174-B897-0C7BD24EBBA1}">
      <dsp:nvSpPr>
        <dsp:cNvPr id="0" name=""/>
        <dsp:cNvSpPr/>
      </dsp:nvSpPr>
      <dsp:spPr>
        <a:xfrm>
          <a:off x="2551114" y="1984340"/>
          <a:ext cx="4446267" cy="671750"/>
        </a:xfrm>
        <a:prstGeom prst="roundRect">
          <a:avLst/>
        </a:prstGeom>
        <a:solidFill>
          <a:schemeClr val="lt1">
            <a:alpha val="90000"/>
            <a:hueOff val="0"/>
            <a:satOff val="0"/>
            <a:lumOff val="0"/>
            <a:alphaOff val="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US" sz="1800" kern="1200" smtClean="0"/>
            <a:t>I am a student at University of Wales Trinity Saint David at Canary Wharf, London.</a:t>
          </a:r>
          <a:endParaRPr lang="en-GB" sz="1800" kern="1200"/>
        </a:p>
      </dsp:txBody>
      <dsp:txXfrm>
        <a:off x="2583906" y="2017132"/>
        <a:ext cx="4380683" cy="606166"/>
      </dsp:txXfrm>
    </dsp:sp>
    <dsp:sp modelId="{873C3EA1-5CF3-4C58-A93B-9B8EEB5E0333}">
      <dsp:nvSpPr>
        <dsp:cNvPr id="0" name=""/>
        <dsp:cNvSpPr/>
      </dsp:nvSpPr>
      <dsp:spPr>
        <a:xfrm>
          <a:off x="2551114" y="2740059"/>
          <a:ext cx="4446267" cy="671750"/>
        </a:xfrm>
        <a:prstGeom prst="roundRect">
          <a:avLst/>
        </a:prstGeom>
        <a:solidFill>
          <a:schemeClr val="lt1">
            <a:alpha val="90000"/>
            <a:hueOff val="0"/>
            <a:satOff val="0"/>
            <a:lumOff val="0"/>
            <a:alphaOff val="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US" sz="1800" kern="1200" dirty="0" smtClean="0"/>
            <a:t>This presentation is on the topic of Communication in Health and Social care.</a:t>
          </a:r>
          <a:endParaRPr lang="en-GB" sz="1800" kern="1200" dirty="0"/>
        </a:p>
      </dsp:txBody>
      <dsp:txXfrm>
        <a:off x="2583906" y="2772851"/>
        <a:ext cx="4380683" cy="606166"/>
      </dsp:txXfrm>
    </dsp:sp>
    <dsp:sp modelId="{DDF190A8-2BA0-4B3A-8ED7-B27658472D5D}">
      <dsp:nvSpPr>
        <dsp:cNvPr id="0" name=""/>
        <dsp:cNvSpPr/>
      </dsp:nvSpPr>
      <dsp:spPr>
        <a:xfrm>
          <a:off x="2551114" y="3495779"/>
          <a:ext cx="4446267" cy="671750"/>
        </a:xfrm>
        <a:prstGeom prst="roundRect">
          <a:avLst/>
        </a:prstGeom>
        <a:solidFill>
          <a:schemeClr val="lt1">
            <a:alpha val="90000"/>
            <a:hueOff val="0"/>
            <a:satOff val="0"/>
            <a:lumOff val="0"/>
            <a:alphaOff val="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US" sz="1800" kern="1200" smtClean="0"/>
            <a:t>Describes meaning, importance, model, practical use and job value.</a:t>
          </a:r>
          <a:endParaRPr lang="en-GB" sz="1800" kern="1200"/>
        </a:p>
      </dsp:txBody>
      <dsp:txXfrm>
        <a:off x="2583906" y="3528571"/>
        <a:ext cx="4380683" cy="6061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FBA51A-897C-43A0-ADE8-30BF9443C5FE}">
      <dsp:nvSpPr>
        <dsp:cNvPr id="0" name=""/>
        <dsp:cNvSpPr/>
      </dsp:nvSpPr>
      <dsp:spPr>
        <a:xfrm>
          <a:off x="1181099" y="0"/>
          <a:ext cx="5562600" cy="5562600"/>
        </a:xfrm>
        <a:prstGeom prst="diamond">
          <a:avLst/>
        </a:prstGeom>
        <a:solidFill>
          <a:srgbClr val="2ABADD"/>
        </a:solidFill>
        <a:ln>
          <a:solidFill>
            <a:schemeClr val="tx1"/>
          </a:solidFill>
        </a:ln>
        <a:effectLst/>
      </dsp:spPr>
      <dsp:style>
        <a:lnRef idx="0">
          <a:scrgbClr r="0" g="0" b="0"/>
        </a:lnRef>
        <a:fillRef idx="1">
          <a:scrgbClr r="0" g="0" b="0"/>
        </a:fillRef>
        <a:effectRef idx="0">
          <a:scrgbClr r="0" g="0" b="0"/>
        </a:effectRef>
        <a:fontRef idx="minor"/>
      </dsp:style>
    </dsp:sp>
    <dsp:sp modelId="{64033F09-698E-4A46-ACC8-7CA8D93B9482}">
      <dsp:nvSpPr>
        <dsp:cNvPr id="0" name=""/>
        <dsp:cNvSpPr/>
      </dsp:nvSpPr>
      <dsp:spPr>
        <a:xfrm>
          <a:off x="1601466" y="446237"/>
          <a:ext cx="2385574" cy="2333833"/>
        </a:xfrm>
        <a:prstGeom prst="roundRect">
          <a:avLst/>
        </a:prstGeom>
        <a:solidFill>
          <a:schemeClr val="tx2">
            <a:lumMod val="20000"/>
            <a:lumOff val="8000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solidFill>
                <a:schemeClr val="tx1"/>
              </a:solidFill>
            </a:rPr>
            <a:t>Communication involves the sharing of information in a clear, respectful and accurate </a:t>
          </a:r>
          <a:r>
            <a:rPr lang="en-US" sz="2000" kern="1200" dirty="0" smtClean="0">
              <a:solidFill>
                <a:schemeClr val="tx1"/>
              </a:solidFill>
            </a:rPr>
            <a:t>manner (NMC, 2018).</a:t>
          </a:r>
          <a:endParaRPr lang="en-GB" sz="2000" kern="1200" dirty="0">
            <a:solidFill>
              <a:schemeClr val="tx1"/>
            </a:solidFill>
          </a:endParaRPr>
        </a:p>
      </dsp:txBody>
      <dsp:txXfrm>
        <a:off x="1715394" y="560165"/>
        <a:ext cx="2157718" cy="2105977"/>
      </dsp:txXfrm>
    </dsp:sp>
    <dsp:sp modelId="{A0A893EC-4E13-4801-BA72-3BA3832F808B}">
      <dsp:nvSpPr>
        <dsp:cNvPr id="0" name=""/>
        <dsp:cNvSpPr/>
      </dsp:nvSpPr>
      <dsp:spPr>
        <a:xfrm>
          <a:off x="3937758" y="446237"/>
          <a:ext cx="2385574" cy="2333833"/>
        </a:xfrm>
        <a:prstGeom prst="roundRect">
          <a:avLst/>
        </a:prstGeom>
        <a:solidFill>
          <a:schemeClr val="tx2">
            <a:lumMod val="20000"/>
            <a:lumOff val="8000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smtClean="0">
              <a:solidFill>
                <a:schemeClr val="tx1"/>
              </a:solidFill>
            </a:rPr>
            <a:t>It is a combination of verbal, non-verbal, written and listening.</a:t>
          </a:r>
          <a:endParaRPr lang="en-GB" sz="2000" kern="1200">
            <a:solidFill>
              <a:schemeClr val="tx1"/>
            </a:solidFill>
          </a:endParaRPr>
        </a:p>
      </dsp:txBody>
      <dsp:txXfrm>
        <a:off x="4051686" y="560165"/>
        <a:ext cx="2157718" cy="2105977"/>
      </dsp:txXfrm>
    </dsp:sp>
    <dsp:sp modelId="{23F4A359-E07E-4CB8-9B3B-9F8E68CC5B9C}">
      <dsp:nvSpPr>
        <dsp:cNvPr id="0" name=""/>
        <dsp:cNvSpPr/>
      </dsp:nvSpPr>
      <dsp:spPr>
        <a:xfrm>
          <a:off x="1601466" y="2782529"/>
          <a:ext cx="2385574" cy="2333833"/>
        </a:xfrm>
        <a:prstGeom prst="roundRect">
          <a:avLst/>
        </a:prstGeom>
        <a:solidFill>
          <a:schemeClr val="tx2">
            <a:lumMod val="20000"/>
            <a:lumOff val="8000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solidFill>
                <a:schemeClr val="tx1"/>
              </a:solidFill>
            </a:rPr>
            <a:t>Dignity, consent and trust are upheld in care through </a:t>
          </a:r>
          <a:r>
            <a:rPr lang="en-US" sz="2000" kern="1200" dirty="0" smtClean="0">
              <a:solidFill>
                <a:schemeClr val="tx1"/>
              </a:solidFill>
            </a:rPr>
            <a:t>communication (CQC, 2025).</a:t>
          </a:r>
          <a:endParaRPr lang="en-GB" sz="2000" kern="1200" dirty="0">
            <a:solidFill>
              <a:schemeClr val="tx1"/>
            </a:solidFill>
          </a:endParaRPr>
        </a:p>
      </dsp:txBody>
      <dsp:txXfrm>
        <a:off x="1715394" y="2896457"/>
        <a:ext cx="2157718" cy="2105977"/>
      </dsp:txXfrm>
    </dsp:sp>
    <dsp:sp modelId="{AB664DE1-FEEF-4E05-A6ED-42C12EA00AF6}">
      <dsp:nvSpPr>
        <dsp:cNvPr id="0" name=""/>
        <dsp:cNvSpPr/>
      </dsp:nvSpPr>
      <dsp:spPr>
        <a:xfrm>
          <a:off x="3937758" y="2782529"/>
          <a:ext cx="2385574" cy="2333833"/>
        </a:xfrm>
        <a:prstGeom prst="roundRect">
          <a:avLst/>
        </a:prstGeom>
        <a:solidFill>
          <a:schemeClr val="tx2">
            <a:lumMod val="20000"/>
            <a:lumOff val="8000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solidFill>
                <a:schemeClr val="tx1"/>
              </a:solidFill>
            </a:rPr>
            <a:t>Lack of communication may lead to confusion, avoidable damage and loss of time.</a:t>
          </a:r>
          <a:endParaRPr lang="en-GB" sz="2000" kern="1200" dirty="0">
            <a:solidFill>
              <a:schemeClr val="tx1"/>
            </a:solidFill>
          </a:endParaRPr>
        </a:p>
      </dsp:txBody>
      <dsp:txXfrm>
        <a:off x="4051686" y="2896457"/>
        <a:ext cx="2157718" cy="21059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077919-7A5F-4DF3-84A8-06310F839E11}">
      <dsp:nvSpPr>
        <dsp:cNvPr id="0" name=""/>
        <dsp:cNvSpPr/>
      </dsp:nvSpPr>
      <dsp:spPr>
        <a:xfrm>
          <a:off x="885824" y="0"/>
          <a:ext cx="10039350" cy="5181600"/>
        </a:xfrm>
        <a:prstGeom prst="rightArrow">
          <a:avLst/>
        </a:prstGeom>
        <a:solidFill>
          <a:srgbClr val="2ABADD"/>
        </a:solidFill>
        <a:ln>
          <a:noFill/>
        </a:ln>
        <a:effectLst/>
      </dsp:spPr>
      <dsp:style>
        <a:lnRef idx="0">
          <a:scrgbClr r="0" g="0" b="0"/>
        </a:lnRef>
        <a:fillRef idx="1">
          <a:scrgbClr r="0" g="0" b="0"/>
        </a:fillRef>
        <a:effectRef idx="0">
          <a:scrgbClr r="0" g="0" b="0"/>
        </a:effectRef>
        <a:fontRef idx="minor"/>
      </dsp:style>
    </dsp:sp>
    <dsp:sp modelId="{CEC4CA31-4A4B-497B-9BBE-0E91A062AC41}">
      <dsp:nvSpPr>
        <dsp:cNvPr id="0" name=""/>
        <dsp:cNvSpPr/>
      </dsp:nvSpPr>
      <dsp:spPr>
        <a:xfrm>
          <a:off x="5911" y="1554480"/>
          <a:ext cx="2843175" cy="2072640"/>
        </a:xfrm>
        <a:prstGeom prst="roundRect">
          <a:avLst/>
        </a:prstGeom>
        <a:solidFill>
          <a:schemeClr val="tx2">
            <a:lumMod val="20000"/>
            <a:lumOff val="8000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solidFill>
                <a:schemeClr val="tx1"/>
              </a:solidFill>
            </a:rPr>
            <a:t>Effective communication contributes towards safety, quality of care, and </a:t>
          </a:r>
          <a:r>
            <a:rPr lang="en-US" sz="2000" kern="1200" dirty="0" smtClean="0">
              <a:solidFill>
                <a:schemeClr val="tx1"/>
              </a:solidFill>
            </a:rPr>
            <a:t>trust (WHO, 2021).</a:t>
          </a:r>
          <a:endParaRPr lang="en-GB" sz="2000" kern="1200" dirty="0">
            <a:solidFill>
              <a:schemeClr val="tx1"/>
            </a:solidFill>
          </a:endParaRPr>
        </a:p>
      </dsp:txBody>
      <dsp:txXfrm>
        <a:off x="107089" y="1655658"/>
        <a:ext cx="2640819" cy="1870284"/>
      </dsp:txXfrm>
    </dsp:sp>
    <dsp:sp modelId="{6C9E57FE-C45E-49E7-BCFE-C4D2C63F7E81}">
      <dsp:nvSpPr>
        <dsp:cNvPr id="0" name=""/>
        <dsp:cNvSpPr/>
      </dsp:nvSpPr>
      <dsp:spPr>
        <a:xfrm>
          <a:off x="2991245" y="1554480"/>
          <a:ext cx="2843175" cy="2072640"/>
        </a:xfrm>
        <a:prstGeom prst="roundRect">
          <a:avLst/>
        </a:prstGeom>
        <a:solidFill>
          <a:schemeClr val="tx2">
            <a:lumMod val="20000"/>
            <a:lumOff val="8000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smtClean="0">
              <a:solidFill>
                <a:schemeClr val="tx1"/>
              </a:solidFill>
            </a:rPr>
            <a:t>Communicating about the decisions and risks in a way which patients can understand through person centred communication.</a:t>
          </a:r>
          <a:endParaRPr lang="en-GB" sz="2000" kern="1200">
            <a:solidFill>
              <a:schemeClr val="tx1"/>
            </a:solidFill>
          </a:endParaRPr>
        </a:p>
      </dsp:txBody>
      <dsp:txXfrm>
        <a:off x="3092423" y="1655658"/>
        <a:ext cx="2640819" cy="1870284"/>
      </dsp:txXfrm>
    </dsp:sp>
    <dsp:sp modelId="{35D08707-88A0-4E56-8799-5C422ADC47F5}">
      <dsp:nvSpPr>
        <dsp:cNvPr id="0" name=""/>
        <dsp:cNvSpPr/>
      </dsp:nvSpPr>
      <dsp:spPr>
        <a:xfrm>
          <a:off x="5976579" y="1554480"/>
          <a:ext cx="2843175" cy="2072640"/>
        </a:xfrm>
        <a:prstGeom prst="roundRect">
          <a:avLst/>
        </a:prstGeom>
        <a:solidFill>
          <a:schemeClr val="tx2">
            <a:lumMod val="20000"/>
            <a:lumOff val="8000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solidFill>
                <a:schemeClr val="tx1"/>
              </a:solidFill>
            </a:rPr>
            <a:t>Accurate hand over helps to minimize lost information in transferring care </a:t>
          </a:r>
          <a:r>
            <a:rPr lang="en-US" sz="2000" kern="1200" dirty="0" smtClean="0">
              <a:solidFill>
                <a:schemeClr val="tx1"/>
              </a:solidFill>
            </a:rPr>
            <a:t>situations (NICE, 2021).</a:t>
          </a:r>
          <a:endParaRPr lang="en-GB" sz="2000" kern="1200" dirty="0">
            <a:solidFill>
              <a:schemeClr val="tx1"/>
            </a:solidFill>
          </a:endParaRPr>
        </a:p>
      </dsp:txBody>
      <dsp:txXfrm>
        <a:off x="6077757" y="1655658"/>
        <a:ext cx="2640819" cy="1870284"/>
      </dsp:txXfrm>
    </dsp:sp>
    <dsp:sp modelId="{E532DDB0-478F-44FF-A05B-563225BDF4EA}">
      <dsp:nvSpPr>
        <dsp:cNvPr id="0" name=""/>
        <dsp:cNvSpPr/>
      </dsp:nvSpPr>
      <dsp:spPr>
        <a:xfrm>
          <a:off x="8961913" y="1554480"/>
          <a:ext cx="2843175" cy="2072640"/>
        </a:xfrm>
        <a:prstGeom prst="roundRect">
          <a:avLst/>
        </a:prstGeom>
        <a:solidFill>
          <a:schemeClr val="tx2">
            <a:lumMod val="20000"/>
            <a:lumOff val="8000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smtClean="0">
              <a:solidFill>
                <a:schemeClr val="tx1"/>
              </a:solidFill>
            </a:rPr>
            <a:t>The combination of poor communication can lead to poor teamwork, dignity and escalation.</a:t>
          </a:r>
          <a:endParaRPr lang="en-GB" sz="2000" kern="1200">
            <a:solidFill>
              <a:schemeClr val="tx1"/>
            </a:solidFill>
          </a:endParaRPr>
        </a:p>
      </dsp:txBody>
      <dsp:txXfrm>
        <a:off x="9063091" y="1655658"/>
        <a:ext cx="2640819" cy="18702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4D4A9E-EA8D-453C-9260-2908D4CC8CCE}">
      <dsp:nvSpPr>
        <dsp:cNvPr id="0" name=""/>
        <dsp:cNvSpPr/>
      </dsp:nvSpPr>
      <dsp:spPr>
        <a:xfrm>
          <a:off x="0" y="1429401"/>
          <a:ext cx="11811000" cy="1905868"/>
        </a:xfrm>
        <a:prstGeom prst="notchedRightArrow">
          <a:avLst/>
        </a:prstGeom>
        <a:solidFill>
          <a:schemeClr val="tx2">
            <a:lumMod val="20000"/>
            <a:lumOff val="80000"/>
          </a:schemeClr>
        </a:solidFill>
        <a:ln>
          <a:solidFill>
            <a:schemeClr val="tx1"/>
          </a:solidFill>
        </a:ln>
        <a:effectLst/>
      </dsp:spPr>
      <dsp:style>
        <a:lnRef idx="0">
          <a:scrgbClr r="0" g="0" b="0"/>
        </a:lnRef>
        <a:fillRef idx="1">
          <a:scrgbClr r="0" g="0" b="0"/>
        </a:fillRef>
        <a:effectRef idx="0">
          <a:scrgbClr r="0" g="0" b="0"/>
        </a:effectRef>
        <a:fontRef idx="minor"/>
      </dsp:style>
    </dsp:sp>
    <dsp:sp modelId="{0B06DDEB-0CA7-4F38-97B8-16F56C0F603D}">
      <dsp:nvSpPr>
        <dsp:cNvPr id="0" name=""/>
        <dsp:cNvSpPr/>
      </dsp:nvSpPr>
      <dsp:spPr>
        <a:xfrm>
          <a:off x="43" y="0"/>
          <a:ext cx="1972344" cy="19058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b" anchorCtr="0">
          <a:noAutofit/>
        </a:bodyPr>
        <a:lstStyle/>
        <a:p>
          <a:pPr lvl="0" algn="ctr" defTabSz="800100">
            <a:lnSpc>
              <a:spcPct val="90000"/>
            </a:lnSpc>
            <a:spcBef>
              <a:spcPct val="0"/>
            </a:spcBef>
            <a:spcAft>
              <a:spcPct val="35000"/>
            </a:spcAft>
          </a:pPr>
          <a:r>
            <a:rPr lang="en-US" sz="1800" kern="1200" smtClean="0"/>
            <a:t>The communication model selected will be SBAR.</a:t>
          </a:r>
          <a:endParaRPr lang="en-GB" sz="1800" kern="1200"/>
        </a:p>
      </dsp:txBody>
      <dsp:txXfrm>
        <a:off x="43" y="0"/>
        <a:ext cx="1972344" cy="1905868"/>
      </dsp:txXfrm>
    </dsp:sp>
    <dsp:sp modelId="{9C512F00-F4B2-46B2-9AED-25A8670C3213}">
      <dsp:nvSpPr>
        <dsp:cNvPr id="0" name=""/>
        <dsp:cNvSpPr/>
      </dsp:nvSpPr>
      <dsp:spPr>
        <a:xfrm>
          <a:off x="747981" y="2144101"/>
          <a:ext cx="476467" cy="476467"/>
        </a:xfrm>
        <a:prstGeom prst="ellipse">
          <a:avLst/>
        </a:prstGeom>
        <a:solidFill>
          <a:srgbClr val="2ABADD"/>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sp>
    <dsp:sp modelId="{8AAC3BC8-A0C7-41DD-9238-80BF401B456B}">
      <dsp:nvSpPr>
        <dsp:cNvPr id="0" name=""/>
        <dsp:cNvSpPr/>
      </dsp:nvSpPr>
      <dsp:spPr>
        <a:xfrm>
          <a:off x="2071005" y="2858802"/>
          <a:ext cx="2345965" cy="19058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t" anchorCtr="0">
          <a:noAutofit/>
        </a:bodyPr>
        <a:lstStyle/>
        <a:p>
          <a:pPr lvl="0" algn="ctr" defTabSz="800100">
            <a:lnSpc>
              <a:spcPct val="90000"/>
            </a:lnSpc>
            <a:spcBef>
              <a:spcPct val="0"/>
            </a:spcBef>
            <a:spcAft>
              <a:spcPct val="35000"/>
            </a:spcAft>
          </a:pPr>
          <a:r>
            <a:rPr lang="en-US" sz="1800" kern="1200" dirty="0" smtClean="0"/>
            <a:t>SBAR is an acronym for Situation, Background, Assessment and </a:t>
          </a:r>
          <a:r>
            <a:rPr lang="en-US" sz="1800" kern="1200" dirty="0" smtClean="0"/>
            <a:t>Recommendation (</a:t>
          </a:r>
          <a:r>
            <a:rPr lang="en-US" sz="1800" kern="1200" dirty="0" err="1" smtClean="0"/>
            <a:t>Shahid</a:t>
          </a:r>
          <a:r>
            <a:rPr lang="en-US" sz="1800" kern="1200" dirty="0" smtClean="0"/>
            <a:t> and Thomas, 2018).</a:t>
          </a:r>
          <a:endParaRPr lang="en-GB" sz="1800" kern="1200" dirty="0"/>
        </a:p>
      </dsp:txBody>
      <dsp:txXfrm>
        <a:off x="2071005" y="2858802"/>
        <a:ext cx="2345965" cy="1905868"/>
      </dsp:txXfrm>
    </dsp:sp>
    <dsp:sp modelId="{DB55E5A6-7117-42FF-B5DD-BBE2A040BFBF}">
      <dsp:nvSpPr>
        <dsp:cNvPr id="0" name=""/>
        <dsp:cNvSpPr/>
      </dsp:nvSpPr>
      <dsp:spPr>
        <a:xfrm>
          <a:off x="3005754" y="2144101"/>
          <a:ext cx="476467" cy="476467"/>
        </a:xfrm>
        <a:prstGeom prst="ellipse">
          <a:avLst/>
        </a:prstGeom>
        <a:solidFill>
          <a:srgbClr val="2ABADD"/>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sp>
    <dsp:sp modelId="{F8B89438-3C1E-4E9F-BD1A-79480AE4459F}">
      <dsp:nvSpPr>
        <dsp:cNvPr id="0" name=""/>
        <dsp:cNvSpPr/>
      </dsp:nvSpPr>
      <dsp:spPr>
        <a:xfrm>
          <a:off x="4526751" y="196142"/>
          <a:ext cx="1950017" cy="167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b" anchorCtr="0">
          <a:noAutofit/>
        </a:bodyPr>
        <a:lstStyle/>
        <a:p>
          <a:pPr lvl="0" algn="ctr" defTabSz="800100">
            <a:lnSpc>
              <a:spcPct val="90000"/>
            </a:lnSpc>
            <a:spcBef>
              <a:spcPct val="0"/>
            </a:spcBef>
            <a:spcAft>
              <a:spcPct val="35000"/>
            </a:spcAft>
          </a:pPr>
          <a:r>
            <a:rPr lang="en-US" sz="1800" kern="1200" dirty="0" smtClean="0"/>
            <a:t>Increasing transparency of handover and enabling timely dissemination of urgent information.</a:t>
          </a:r>
          <a:endParaRPr lang="en-GB" sz="1800" kern="1200" dirty="0"/>
        </a:p>
      </dsp:txBody>
      <dsp:txXfrm>
        <a:off x="4526751" y="196142"/>
        <a:ext cx="1950017" cy="1672932"/>
      </dsp:txXfrm>
    </dsp:sp>
    <dsp:sp modelId="{AD40F79F-F6CD-4E5F-BA1C-6BF25DD8B149}">
      <dsp:nvSpPr>
        <dsp:cNvPr id="0" name=""/>
        <dsp:cNvSpPr/>
      </dsp:nvSpPr>
      <dsp:spPr>
        <a:xfrm>
          <a:off x="5263527" y="2085867"/>
          <a:ext cx="476467" cy="476467"/>
        </a:xfrm>
        <a:prstGeom prst="ellipse">
          <a:avLst/>
        </a:prstGeom>
        <a:solidFill>
          <a:srgbClr val="2ABADD"/>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sp>
    <dsp:sp modelId="{BA2A54BA-AE5E-430C-B5E5-E6BBF5AEED4C}">
      <dsp:nvSpPr>
        <dsp:cNvPr id="0" name=""/>
        <dsp:cNvSpPr/>
      </dsp:nvSpPr>
      <dsp:spPr>
        <a:xfrm>
          <a:off x="6586550" y="2858802"/>
          <a:ext cx="1972344" cy="19058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t" anchorCtr="0">
          <a:noAutofit/>
        </a:bodyPr>
        <a:lstStyle/>
        <a:p>
          <a:pPr lvl="0" algn="ctr" defTabSz="800100">
            <a:lnSpc>
              <a:spcPct val="90000"/>
            </a:lnSpc>
            <a:spcBef>
              <a:spcPct val="0"/>
            </a:spcBef>
            <a:spcAft>
              <a:spcPct val="35000"/>
            </a:spcAft>
          </a:pPr>
          <a:r>
            <a:rPr lang="en-US" sz="1800" kern="1200" dirty="0" smtClean="0"/>
            <a:t>Facilitates staff to discuss concerns in a logical </a:t>
          </a:r>
          <a:r>
            <a:rPr lang="en-US" sz="1800" kern="1200" dirty="0" smtClean="0"/>
            <a:t>sequence (</a:t>
          </a:r>
          <a:r>
            <a:rPr lang="en-US" sz="1800" kern="1200" dirty="0" err="1" smtClean="0"/>
            <a:t>Shahid</a:t>
          </a:r>
          <a:r>
            <a:rPr lang="en-US" sz="1800" kern="1200" dirty="0" smtClean="0"/>
            <a:t> and Thomas, 2018)..</a:t>
          </a:r>
          <a:endParaRPr lang="en-GB" sz="1800" kern="1200" dirty="0"/>
        </a:p>
      </dsp:txBody>
      <dsp:txXfrm>
        <a:off x="6586550" y="2858802"/>
        <a:ext cx="1972344" cy="1905868"/>
      </dsp:txXfrm>
    </dsp:sp>
    <dsp:sp modelId="{F40ACF9F-C3BE-44F4-9F1F-527D00F8DF23}">
      <dsp:nvSpPr>
        <dsp:cNvPr id="0" name=""/>
        <dsp:cNvSpPr/>
      </dsp:nvSpPr>
      <dsp:spPr>
        <a:xfrm>
          <a:off x="7334489" y="2144101"/>
          <a:ext cx="476467" cy="476467"/>
        </a:xfrm>
        <a:prstGeom prst="ellipse">
          <a:avLst/>
        </a:prstGeom>
        <a:solidFill>
          <a:srgbClr val="2ABADD"/>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sp>
    <dsp:sp modelId="{CD9D908C-34A1-4353-9D93-10AD6ABE7E35}">
      <dsp:nvSpPr>
        <dsp:cNvPr id="0" name=""/>
        <dsp:cNvSpPr/>
      </dsp:nvSpPr>
      <dsp:spPr>
        <a:xfrm>
          <a:off x="8657512" y="0"/>
          <a:ext cx="1972344" cy="19058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b" anchorCtr="0">
          <a:noAutofit/>
        </a:bodyPr>
        <a:lstStyle/>
        <a:p>
          <a:pPr lvl="0" algn="ctr" defTabSz="800100">
            <a:lnSpc>
              <a:spcPct val="90000"/>
            </a:lnSpc>
            <a:spcBef>
              <a:spcPct val="0"/>
            </a:spcBef>
            <a:spcAft>
              <a:spcPct val="35000"/>
            </a:spcAft>
          </a:pPr>
          <a:r>
            <a:rPr lang="en-US" sz="1800" kern="1200" dirty="0" smtClean="0"/>
            <a:t>SBAR is used for safety purposes only and should never be a substitute for professional </a:t>
          </a:r>
          <a:r>
            <a:rPr lang="en-US" sz="1800" kern="1200" dirty="0" err="1" smtClean="0"/>
            <a:t>judgement</a:t>
          </a:r>
          <a:r>
            <a:rPr lang="en-US" sz="1800" kern="1200" dirty="0" smtClean="0"/>
            <a:t>.</a:t>
          </a:r>
          <a:endParaRPr lang="en-GB" sz="1800" kern="1200" dirty="0"/>
        </a:p>
      </dsp:txBody>
      <dsp:txXfrm>
        <a:off x="8657512" y="0"/>
        <a:ext cx="1972344" cy="1905868"/>
      </dsp:txXfrm>
    </dsp:sp>
    <dsp:sp modelId="{7DCC4280-8BEB-4938-AFC6-9AEB2FB2ED57}">
      <dsp:nvSpPr>
        <dsp:cNvPr id="0" name=""/>
        <dsp:cNvSpPr/>
      </dsp:nvSpPr>
      <dsp:spPr>
        <a:xfrm>
          <a:off x="9405451" y="2144101"/>
          <a:ext cx="476467" cy="476467"/>
        </a:xfrm>
        <a:prstGeom prst="ellipse">
          <a:avLst/>
        </a:prstGeom>
        <a:solidFill>
          <a:srgbClr val="2ABADD"/>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A96B68-F9CA-4FD5-8AE7-A0CBB7EC0A37}">
      <dsp:nvSpPr>
        <dsp:cNvPr id="0" name=""/>
        <dsp:cNvSpPr/>
      </dsp:nvSpPr>
      <dsp:spPr>
        <a:xfrm>
          <a:off x="0" y="85329"/>
          <a:ext cx="4343400" cy="4343400"/>
        </a:xfrm>
        <a:prstGeom prst="pie">
          <a:avLst>
            <a:gd name="adj1" fmla="val 5400000"/>
            <a:gd name="adj2" fmla="val 16200000"/>
          </a:avLst>
        </a:prstGeom>
        <a:solidFill>
          <a:srgbClr val="2ABADD"/>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sp>
    <dsp:sp modelId="{89518928-21CC-491C-99A8-12067A78493B}">
      <dsp:nvSpPr>
        <dsp:cNvPr id="0" name=""/>
        <dsp:cNvSpPr/>
      </dsp:nvSpPr>
      <dsp:spPr>
        <a:xfrm>
          <a:off x="2171700" y="85329"/>
          <a:ext cx="5067300" cy="4343400"/>
        </a:xfrm>
        <a:prstGeom prst="rect">
          <a:avLst/>
        </a:prstGeom>
        <a:solidFill>
          <a:schemeClr val="lt1">
            <a:alpha val="90000"/>
            <a:hueOff val="0"/>
            <a:satOff val="0"/>
            <a:lumOff val="0"/>
            <a:alphaOff val="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smtClean="0"/>
            <a:t>Setting – adult residential care home.</a:t>
          </a:r>
          <a:endParaRPr lang="en-GB" sz="2000" kern="1200"/>
        </a:p>
      </dsp:txBody>
      <dsp:txXfrm>
        <a:off x="2171700" y="85329"/>
        <a:ext cx="5067300" cy="694944"/>
      </dsp:txXfrm>
    </dsp:sp>
    <dsp:sp modelId="{BC196005-EAC6-4371-9D83-8C0075ADA425}">
      <dsp:nvSpPr>
        <dsp:cNvPr id="0" name=""/>
        <dsp:cNvSpPr/>
      </dsp:nvSpPr>
      <dsp:spPr>
        <a:xfrm>
          <a:off x="456057" y="780273"/>
          <a:ext cx="3431286" cy="3431286"/>
        </a:xfrm>
        <a:prstGeom prst="pie">
          <a:avLst>
            <a:gd name="adj1" fmla="val 5400000"/>
            <a:gd name="adj2" fmla="val 16200000"/>
          </a:avLst>
        </a:prstGeom>
        <a:solidFill>
          <a:srgbClr val="2ABADD"/>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sp>
    <dsp:sp modelId="{37CC6FD2-7A9E-4166-8C58-3AF8FBB6ED25}">
      <dsp:nvSpPr>
        <dsp:cNvPr id="0" name=""/>
        <dsp:cNvSpPr/>
      </dsp:nvSpPr>
      <dsp:spPr>
        <a:xfrm>
          <a:off x="2171700" y="780273"/>
          <a:ext cx="5067300" cy="3431286"/>
        </a:xfrm>
        <a:prstGeom prst="rect">
          <a:avLst/>
        </a:prstGeom>
        <a:solidFill>
          <a:schemeClr val="lt1">
            <a:alpha val="90000"/>
            <a:hueOff val="0"/>
            <a:satOff val="0"/>
            <a:lumOff val="0"/>
            <a:alphaOff val="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smtClean="0"/>
            <a:t>Role: Care Assistant in relation to an older service user.</a:t>
          </a:r>
          <a:endParaRPr lang="en-GB" sz="2000" kern="1200"/>
        </a:p>
      </dsp:txBody>
      <dsp:txXfrm>
        <a:off x="2171700" y="780273"/>
        <a:ext cx="5067300" cy="694943"/>
      </dsp:txXfrm>
    </dsp:sp>
    <dsp:sp modelId="{C94CC005-0C3F-4F11-A7ED-FC24AE706743}">
      <dsp:nvSpPr>
        <dsp:cNvPr id="0" name=""/>
        <dsp:cNvSpPr/>
      </dsp:nvSpPr>
      <dsp:spPr>
        <a:xfrm>
          <a:off x="912113" y="1475217"/>
          <a:ext cx="2519172" cy="2519172"/>
        </a:xfrm>
        <a:prstGeom prst="pie">
          <a:avLst>
            <a:gd name="adj1" fmla="val 5400000"/>
            <a:gd name="adj2" fmla="val 16200000"/>
          </a:avLst>
        </a:prstGeom>
        <a:solidFill>
          <a:srgbClr val="2ABADD"/>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sp>
    <dsp:sp modelId="{E3D23E06-73B8-4E98-80ED-EE33AF7FEA76}">
      <dsp:nvSpPr>
        <dsp:cNvPr id="0" name=""/>
        <dsp:cNvSpPr/>
      </dsp:nvSpPr>
      <dsp:spPr>
        <a:xfrm>
          <a:off x="2171700" y="1475217"/>
          <a:ext cx="5067300" cy="2519172"/>
        </a:xfrm>
        <a:prstGeom prst="rect">
          <a:avLst/>
        </a:prstGeom>
        <a:solidFill>
          <a:schemeClr val="lt1">
            <a:alpha val="90000"/>
            <a:hueOff val="0"/>
            <a:satOff val="0"/>
            <a:lumOff val="0"/>
            <a:alphaOff val="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smtClean="0"/>
            <a:t>The person living in the house seems to be confused, short of breath and very withdrawn.</a:t>
          </a:r>
          <a:endParaRPr lang="en-GB" sz="2000" kern="1200"/>
        </a:p>
      </dsp:txBody>
      <dsp:txXfrm>
        <a:off x="2171700" y="1475217"/>
        <a:ext cx="5067300" cy="694944"/>
      </dsp:txXfrm>
    </dsp:sp>
    <dsp:sp modelId="{0DEFD253-BA94-4FF0-AD39-166611532923}">
      <dsp:nvSpPr>
        <dsp:cNvPr id="0" name=""/>
        <dsp:cNvSpPr/>
      </dsp:nvSpPr>
      <dsp:spPr>
        <a:xfrm>
          <a:off x="1368171" y="2170161"/>
          <a:ext cx="1607058" cy="1607058"/>
        </a:xfrm>
        <a:prstGeom prst="pie">
          <a:avLst>
            <a:gd name="adj1" fmla="val 5400000"/>
            <a:gd name="adj2" fmla="val 16200000"/>
          </a:avLst>
        </a:prstGeom>
        <a:solidFill>
          <a:srgbClr val="2ABADD"/>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sp>
    <dsp:sp modelId="{146D52FA-21B5-4734-A67F-E1751EC4933B}">
      <dsp:nvSpPr>
        <dsp:cNvPr id="0" name=""/>
        <dsp:cNvSpPr/>
      </dsp:nvSpPr>
      <dsp:spPr>
        <a:xfrm>
          <a:off x="2171700" y="2170161"/>
          <a:ext cx="5067300" cy="1607058"/>
        </a:xfrm>
        <a:prstGeom prst="rect">
          <a:avLst/>
        </a:prstGeom>
        <a:solidFill>
          <a:schemeClr val="lt1">
            <a:alpha val="90000"/>
            <a:hueOff val="0"/>
            <a:satOff val="0"/>
            <a:lumOff val="0"/>
            <a:alphaOff val="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t>Concerns I would report to the nurse using </a:t>
          </a:r>
          <a:r>
            <a:rPr lang="en-US" sz="2000" kern="1200" dirty="0" smtClean="0"/>
            <a:t>SBAR (</a:t>
          </a:r>
          <a:r>
            <a:rPr lang="en-US" sz="2000" kern="1200" dirty="0" err="1" smtClean="0"/>
            <a:t>Shahid</a:t>
          </a:r>
          <a:r>
            <a:rPr lang="en-US" sz="2000" kern="1200" dirty="0" smtClean="0"/>
            <a:t> and Thomas, 2018).</a:t>
          </a:r>
          <a:endParaRPr lang="en-GB" sz="2000" kern="1200" dirty="0"/>
        </a:p>
      </dsp:txBody>
      <dsp:txXfrm>
        <a:off x="2171700" y="2170161"/>
        <a:ext cx="5067300" cy="694944"/>
      </dsp:txXfrm>
    </dsp:sp>
    <dsp:sp modelId="{3B3E3179-EE5A-4554-A74B-9B047F815D2B}">
      <dsp:nvSpPr>
        <dsp:cNvPr id="0" name=""/>
        <dsp:cNvSpPr/>
      </dsp:nvSpPr>
      <dsp:spPr>
        <a:xfrm>
          <a:off x="1824228" y="2865105"/>
          <a:ext cx="694944" cy="694944"/>
        </a:xfrm>
        <a:prstGeom prst="pie">
          <a:avLst>
            <a:gd name="adj1" fmla="val 5400000"/>
            <a:gd name="adj2" fmla="val 16200000"/>
          </a:avLst>
        </a:prstGeom>
        <a:solidFill>
          <a:srgbClr val="2ABADD"/>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sp>
    <dsp:sp modelId="{6B385231-2E7B-47DF-94AC-7FB744234DC3}">
      <dsp:nvSpPr>
        <dsp:cNvPr id="0" name=""/>
        <dsp:cNvSpPr/>
      </dsp:nvSpPr>
      <dsp:spPr>
        <a:xfrm>
          <a:off x="2171700" y="2865105"/>
          <a:ext cx="5067300" cy="694944"/>
        </a:xfrm>
        <a:prstGeom prst="rect">
          <a:avLst/>
        </a:prstGeom>
        <a:solidFill>
          <a:schemeClr val="lt1">
            <a:alpha val="90000"/>
            <a:hueOff val="0"/>
            <a:satOff val="0"/>
            <a:lumOff val="0"/>
            <a:alphaOff val="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t>Document facts clearly and reassure the </a:t>
          </a:r>
          <a:r>
            <a:rPr lang="en-US" sz="2000" kern="1200" dirty="0" smtClean="0"/>
            <a:t>resident (WHO, 2023).</a:t>
          </a:r>
          <a:endParaRPr lang="en-GB" sz="2000" kern="1200" dirty="0"/>
        </a:p>
      </dsp:txBody>
      <dsp:txXfrm>
        <a:off x="2171700" y="2865105"/>
        <a:ext cx="5067300" cy="6949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2B6CFA-071B-4964-BE9A-1799F9BA48B3}">
      <dsp:nvSpPr>
        <dsp:cNvPr id="0" name=""/>
        <dsp:cNvSpPr/>
      </dsp:nvSpPr>
      <dsp:spPr>
        <a:xfrm>
          <a:off x="11454" y="0"/>
          <a:ext cx="1774529" cy="4582623"/>
        </a:xfrm>
        <a:prstGeom prst="roundRect">
          <a:avLst>
            <a:gd name="adj" fmla="val 10000"/>
          </a:avLst>
        </a:prstGeom>
        <a:solidFill>
          <a:schemeClr val="tx2">
            <a:lumMod val="20000"/>
            <a:lumOff val="8000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My communication contributes to the develop of my employability in health and social </a:t>
          </a:r>
          <a:r>
            <a:rPr lang="en-US" sz="2400" kern="1200" dirty="0" smtClean="0">
              <a:solidFill>
                <a:schemeClr val="tx1"/>
              </a:solidFill>
            </a:rPr>
            <a:t>care (</a:t>
          </a:r>
          <a:r>
            <a:rPr lang="en-US" sz="2400" kern="1200" dirty="0" err="1" smtClean="0">
              <a:solidFill>
                <a:schemeClr val="tx1"/>
              </a:solidFill>
            </a:rPr>
            <a:t>Shahid</a:t>
          </a:r>
          <a:r>
            <a:rPr lang="en-US" sz="2400" kern="1200" dirty="0" smtClean="0">
              <a:solidFill>
                <a:schemeClr val="tx1"/>
              </a:solidFill>
            </a:rPr>
            <a:t> and Thomas, 2018).</a:t>
          </a:r>
          <a:endParaRPr lang="en-GB" sz="2400" kern="1200" dirty="0">
            <a:solidFill>
              <a:schemeClr val="tx1"/>
            </a:solidFill>
          </a:endParaRPr>
        </a:p>
      </dsp:txBody>
      <dsp:txXfrm>
        <a:off x="63428" y="51974"/>
        <a:ext cx="1670581" cy="4478675"/>
      </dsp:txXfrm>
    </dsp:sp>
    <dsp:sp modelId="{80876002-782E-4911-9359-4A24D4555423}">
      <dsp:nvSpPr>
        <dsp:cNvPr id="0" name=""/>
        <dsp:cNvSpPr/>
      </dsp:nvSpPr>
      <dsp:spPr>
        <a:xfrm>
          <a:off x="1963436" y="1704321"/>
          <a:ext cx="376200" cy="1173979"/>
        </a:xfrm>
        <a:prstGeom prst="rightArrow">
          <a:avLst>
            <a:gd name="adj1" fmla="val 60000"/>
            <a:gd name="adj2" fmla="val 50000"/>
          </a:avLst>
        </a:prstGeom>
        <a:solidFill>
          <a:srgbClr val="2ABADD"/>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endParaRPr lang="en-GB" sz="1800" kern="1200"/>
        </a:p>
      </dsp:txBody>
      <dsp:txXfrm>
        <a:off x="1963436" y="1939117"/>
        <a:ext cx="263340" cy="704387"/>
      </dsp:txXfrm>
    </dsp:sp>
    <dsp:sp modelId="{B85C31DE-6048-41FC-99B3-479FDD000E07}">
      <dsp:nvSpPr>
        <dsp:cNvPr id="0" name=""/>
        <dsp:cNvSpPr/>
      </dsp:nvSpPr>
      <dsp:spPr>
        <a:xfrm>
          <a:off x="2495794" y="0"/>
          <a:ext cx="1774529" cy="4582623"/>
        </a:xfrm>
        <a:prstGeom prst="roundRect">
          <a:avLst>
            <a:gd name="adj" fmla="val 10000"/>
          </a:avLst>
        </a:prstGeom>
        <a:solidFill>
          <a:schemeClr val="tx2">
            <a:lumMod val="20000"/>
            <a:lumOff val="8000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smtClean="0">
              <a:solidFill>
                <a:schemeClr val="tx1"/>
              </a:solidFill>
            </a:rPr>
            <a:t>It enables me to continuously work with other disciplines in a safe manner.</a:t>
          </a:r>
          <a:endParaRPr lang="en-GB" sz="2400" kern="1200">
            <a:solidFill>
              <a:schemeClr val="tx1"/>
            </a:solidFill>
          </a:endParaRPr>
        </a:p>
      </dsp:txBody>
      <dsp:txXfrm>
        <a:off x="2547768" y="51974"/>
        <a:ext cx="1670581" cy="4478675"/>
      </dsp:txXfrm>
    </dsp:sp>
    <dsp:sp modelId="{208B1F49-D915-413A-89A5-BA34F69DF082}">
      <dsp:nvSpPr>
        <dsp:cNvPr id="0" name=""/>
        <dsp:cNvSpPr/>
      </dsp:nvSpPr>
      <dsp:spPr>
        <a:xfrm>
          <a:off x="4447776" y="1704321"/>
          <a:ext cx="376200" cy="1173979"/>
        </a:xfrm>
        <a:prstGeom prst="rightArrow">
          <a:avLst>
            <a:gd name="adj1" fmla="val 60000"/>
            <a:gd name="adj2" fmla="val 50000"/>
          </a:avLst>
        </a:prstGeom>
        <a:solidFill>
          <a:srgbClr val="2ABADD"/>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endParaRPr lang="en-GB" sz="1800" kern="1200"/>
        </a:p>
      </dsp:txBody>
      <dsp:txXfrm>
        <a:off x="4447776" y="1939117"/>
        <a:ext cx="263340" cy="704387"/>
      </dsp:txXfrm>
    </dsp:sp>
    <dsp:sp modelId="{30522D89-A113-4409-8B2C-17746109844D}">
      <dsp:nvSpPr>
        <dsp:cNvPr id="0" name=""/>
        <dsp:cNvSpPr/>
      </dsp:nvSpPr>
      <dsp:spPr>
        <a:xfrm>
          <a:off x="4980135" y="0"/>
          <a:ext cx="1774529" cy="4582623"/>
        </a:xfrm>
        <a:prstGeom prst="roundRect">
          <a:avLst>
            <a:gd name="adj" fmla="val 10000"/>
          </a:avLst>
        </a:prstGeom>
        <a:solidFill>
          <a:schemeClr val="tx2">
            <a:lumMod val="20000"/>
            <a:lumOff val="8000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smtClean="0">
              <a:solidFill>
                <a:schemeClr val="tx1"/>
              </a:solidFill>
            </a:rPr>
            <a:t>It contributes to confidence, accountability and to good behaviour in professional matters.</a:t>
          </a:r>
          <a:endParaRPr lang="en-GB" sz="2400" kern="1200">
            <a:solidFill>
              <a:schemeClr val="tx1"/>
            </a:solidFill>
          </a:endParaRPr>
        </a:p>
      </dsp:txBody>
      <dsp:txXfrm>
        <a:off x="5032109" y="51974"/>
        <a:ext cx="1670581" cy="4478675"/>
      </dsp:txXfrm>
    </dsp:sp>
    <dsp:sp modelId="{CDB486CF-1A6D-47FF-91AD-327AB320ADD8}">
      <dsp:nvSpPr>
        <dsp:cNvPr id="0" name=""/>
        <dsp:cNvSpPr/>
      </dsp:nvSpPr>
      <dsp:spPr>
        <a:xfrm>
          <a:off x="6932117" y="1704321"/>
          <a:ext cx="376200" cy="1173979"/>
        </a:xfrm>
        <a:prstGeom prst="rightArrow">
          <a:avLst>
            <a:gd name="adj1" fmla="val 60000"/>
            <a:gd name="adj2" fmla="val 50000"/>
          </a:avLst>
        </a:prstGeom>
        <a:solidFill>
          <a:srgbClr val="2ABADD"/>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endParaRPr lang="en-GB" sz="1800" kern="1200"/>
        </a:p>
      </dsp:txBody>
      <dsp:txXfrm>
        <a:off x="6932117" y="1939117"/>
        <a:ext cx="263340" cy="704387"/>
      </dsp:txXfrm>
    </dsp:sp>
    <dsp:sp modelId="{BB2D5509-76FF-4AAF-BFB8-A0184007C8E6}">
      <dsp:nvSpPr>
        <dsp:cNvPr id="0" name=""/>
        <dsp:cNvSpPr/>
      </dsp:nvSpPr>
      <dsp:spPr>
        <a:xfrm>
          <a:off x="7464476" y="0"/>
          <a:ext cx="1774529" cy="4582623"/>
        </a:xfrm>
        <a:prstGeom prst="roundRect">
          <a:avLst>
            <a:gd name="adj" fmla="val 10000"/>
          </a:avLst>
        </a:prstGeom>
        <a:solidFill>
          <a:schemeClr val="tx2">
            <a:lumMod val="20000"/>
            <a:lumOff val="8000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I can develop myself by listening and practicing </a:t>
          </a:r>
          <a:r>
            <a:rPr lang="en-US" sz="2400" kern="1200" dirty="0" smtClean="0">
              <a:solidFill>
                <a:schemeClr val="tx1"/>
              </a:solidFill>
            </a:rPr>
            <a:t>SBAR (</a:t>
          </a:r>
          <a:r>
            <a:rPr lang="en-US" sz="2400" kern="1200" dirty="0" err="1" smtClean="0">
              <a:solidFill>
                <a:schemeClr val="tx1"/>
              </a:solidFill>
            </a:rPr>
            <a:t>Shahid</a:t>
          </a:r>
          <a:r>
            <a:rPr lang="en-US" sz="2400" kern="1200" dirty="0" smtClean="0">
              <a:solidFill>
                <a:schemeClr val="tx1"/>
              </a:solidFill>
            </a:rPr>
            <a:t> and Thomas, 2018).</a:t>
          </a:r>
          <a:endParaRPr lang="en-GB" sz="2400" kern="1200" dirty="0">
            <a:solidFill>
              <a:schemeClr val="tx1"/>
            </a:solidFill>
          </a:endParaRPr>
        </a:p>
      </dsp:txBody>
      <dsp:txXfrm>
        <a:off x="7516450" y="51974"/>
        <a:ext cx="1670581" cy="4478675"/>
      </dsp:txXfrm>
    </dsp:sp>
    <dsp:sp modelId="{D2B60407-5032-4A9E-9928-30175DD9AF04}">
      <dsp:nvSpPr>
        <dsp:cNvPr id="0" name=""/>
        <dsp:cNvSpPr/>
      </dsp:nvSpPr>
      <dsp:spPr>
        <a:xfrm>
          <a:off x="9416458" y="1704321"/>
          <a:ext cx="376200" cy="1173979"/>
        </a:xfrm>
        <a:prstGeom prst="rightArrow">
          <a:avLst>
            <a:gd name="adj1" fmla="val 60000"/>
            <a:gd name="adj2" fmla="val 50000"/>
          </a:avLst>
        </a:prstGeom>
        <a:solidFill>
          <a:srgbClr val="2ABADD"/>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00100">
            <a:lnSpc>
              <a:spcPct val="90000"/>
            </a:lnSpc>
            <a:spcBef>
              <a:spcPct val="0"/>
            </a:spcBef>
            <a:spcAft>
              <a:spcPct val="35000"/>
            </a:spcAft>
          </a:pPr>
          <a:endParaRPr lang="en-GB" sz="1800" kern="1200"/>
        </a:p>
      </dsp:txBody>
      <dsp:txXfrm>
        <a:off x="9416458" y="1939117"/>
        <a:ext cx="263340" cy="704387"/>
      </dsp:txXfrm>
    </dsp:sp>
    <dsp:sp modelId="{D81631FD-D977-43FA-B30F-5C56D7F825E9}">
      <dsp:nvSpPr>
        <dsp:cNvPr id="0" name=""/>
        <dsp:cNvSpPr/>
      </dsp:nvSpPr>
      <dsp:spPr>
        <a:xfrm>
          <a:off x="9948816" y="0"/>
          <a:ext cx="1774529" cy="4582623"/>
        </a:xfrm>
        <a:prstGeom prst="roundRect">
          <a:avLst>
            <a:gd name="adj" fmla="val 10000"/>
          </a:avLst>
        </a:prstGeom>
        <a:solidFill>
          <a:schemeClr val="tx2">
            <a:lumMod val="20000"/>
            <a:lumOff val="8000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US" sz="2400" kern="1200" smtClean="0">
              <a:solidFill>
                <a:schemeClr val="tx1"/>
              </a:solidFill>
            </a:rPr>
            <a:t>Communication reduces risk to outcomes of the service users.</a:t>
          </a:r>
          <a:endParaRPr lang="en-GB" sz="2400" kern="1200">
            <a:solidFill>
              <a:schemeClr val="tx1"/>
            </a:solidFill>
          </a:endParaRPr>
        </a:p>
      </dsp:txBody>
      <dsp:txXfrm>
        <a:off x="10000790" y="51974"/>
        <a:ext cx="1670581" cy="447867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57503F-6B03-477D-AE87-BEE0FFC3E4AB}">
      <dsp:nvSpPr>
        <dsp:cNvPr id="0" name=""/>
        <dsp:cNvSpPr/>
      </dsp:nvSpPr>
      <dsp:spPr>
        <a:xfrm>
          <a:off x="0" y="350689"/>
          <a:ext cx="10472533" cy="504000"/>
        </a:xfrm>
        <a:prstGeom prst="rect">
          <a:avLst/>
        </a:prstGeom>
        <a:solidFill>
          <a:schemeClr val="lt1">
            <a:alpha val="90000"/>
            <a:hueOff val="0"/>
            <a:satOff val="0"/>
            <a:lumOff val="0"/>
            <a:alphaOff val="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dsp:style>
    </dsp:sp>
    <dsp:sp modelId="{1DFD915C-D7B1-48A0-955E-CC674BD5705C}">
      <dsp:nvSpPr>
        <dsp:cNvPr id="0" name=""/>
        <dsp:cNvSpPr/>
      </dsp:nvSpPr>
      <dsp:spPr>
        <a:xfrm>
          <a:off x="523626" y="55489"/>
          <a:ext cx="7952570" cy="590400"/>
        </a:xfrm>
        <a:prstGeom prst="roundRect">
          <a:avLst/>
        </a:prstGeom>
        <a:solidFill>
          <a:srgbClr val="2ABAD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7086" tIns="0" rIns="277086" bIns="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Safe &amp; person-</a:t>
          </a:r>
          <a:r>
            <a:rPr lang="en-US" sz="2400" kern="1200" dirty="0" err="1" smtClean="0">
              <a:solidFill>
                <a:schemeClr val="tx1"/>
              </a:solidFill>
            </a:rPr>
            <a:t>centred</a:t>
          </a:r>
          <a:r>
            <a:rPr lang="en-US" sz="2400" kern="1200" dirty="0" smtClean="0">
              <a:solidFill>
                <a:schemeClr val="tx1"/>
              </a:solidFill>
            </a:rPr>
            <a:t> care is about </a:t>
          </a:r>
          <a:r>
            <a:rPr lang="en-US" sz="2400" kern="1200" dirty="0" smtClean="0">
              <a:solidFill>
                <a:schemeClr val="tx1"/>
              </a:solidFill>
            </a:rPr>
            <a:t>communication (</a:t>
          </a:r>
          <a:r>
            <a:rPr lang="en-US" sz="2400" kern="1200" dirty="0" err="1" smtClean="0">
              <a:solidFill>
                <a:schemeClr val="tx1"/>
              </a:solidFill>
            </a:rPr>
            <a:t>Shahid</a:t>
          </a:r>
          <a:r>
            <a:rPr lang="en-US" sz="2400" kern="1200" dirty="0" smtClean="0">
              <a:solidFill>
                <a:schemeClr val="tx1"/>
              </a:solidFill>
            </a:rPr>
            <a:t> and Thomas, 2018)..</a:t>
          </a:r>
          <a:endParaRPr lang="en-GB" sz="2400" kern="1200" dirty="0">
            <a:solidFill>
              <a:schemeClr val="tx1"/>
            </a:solidFill>
          </a:endParaRPr>
        </a:p>
      </dsp:txBody>
      <dsp:txXfrm>
        <a:off x="552447" y="84310"/>
        <a:ext cx="7894928" cy="532758"/>
      </dsp:txXfrm>
    </dsp:sp>
    <dsp:sp modelId="{F8A7C17E-F73C-49FA-B0C0-F1A6218B8498}">
      <dsp:nvSpPr>
        <dsp:cNvPr id="0" name=""/>
        <dsp:cNvSpPr/>
      </dsp:nvSpPr>
      <dsp:spPr>
        <a:xfrm>
          <a:off x="0" y="1257890"/>
          <a:ext cx="10472533" cy="504000"/>
        </a:xfrm>
        <a:prstGeom prst="rect">
          <a:avLst/>
        </a:prstGeom>
        <a:solidFill>
          <a:schemeClr val="lt1">
            <a:alpha val="90000"/>
            <a:hueOff val="0"/>
            <a:satOff val="0"/>
            <a:lumOff val="0"/>
            <a:alphaOff val="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dsp:style>
    </dsp:sp>
    <dsp:sp modelId="{E361292F-2660-46E4-955E-0C1CE8190BB0}">
      <dsp:nvSpPr>
        <dsp:cNvPr id="0" name=""/>
        <dsp:cNvSpPr/>
      </dsp:nvSpPr>
      <dsp:spPr>
        <a:xfrm>
          <a:off x="523626" y="962689"/>
          <a:ext cx="7952570" cy="590400"/>
        </a:xfrm>
        <a:prstGeom prst="roundRect">
          <a:avLst/>
        </a:prstGeom>
        <a:solidFill>
          <a:srgbClr val="2ABAD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7086" tIns="0" rIns="277086" bIns="0" numCol="1" spcCol="1270" anchor="ctr" anchorCtr="0">
          <a:noAutofit/>
        </a:bodyPr>
        <a:lstStyle/>
        <a:p>
          <a:pPr lvl="0" algn="ctr" defTabSz="1066800">
            <a:lnSpc>
              <a:spcPct val="90000"/>
            </a:lnSpc>
            <a:spcBef>
              <a:spcPct val="0"/>
            </a:spcBef>
            <a:spcAft>
              <a:spcPct val="35000"/>
            </a:spcAft>
          </a:pPr>
          <a:r>
            <a:rPr lang="en-US" sz="2400" kern="1200" smtClean="0">
              <a:solidFill>
                <a:schemeClr val="tx1"/>
              </a:solidFill>
            </a:rPr>
            <a:t>Protects trust, dignity, teamwork and accurate reporting.</a:t>
          </a:r>
          <a:endParaRPr lang="en-GB" sz="2400" kern="1200">
            <a:solidFill>
              <a:schemeClr val="tx1"/>
            </a:solidFill>
          </a:endParaRPr>
        </a:p>
      </dsp:txBody>
      <dsp:txXfrm>
        <a:off x="552447" y="991510"/>
        <a:ext cx="7894928" cy="532758"/>
      </dsp:txXfrm>
    </dsp:sp>
    <dsp:sp modelId="{C0844771-CC2D-4829-80A4-26EFA3CD4E0B}">
      <dsp:nvSpPr>
        <dsp:cNvPr id="0" name=""/>
        <dsp:cNvSpPr/>
      </dsp:nvSpPr>
      <dsp:spPr>
        <a:xfrm>
          <a:off x="0" y="2165090"/>
          <a:ext cx="10472533" cy="504000"/>
        </a:xfrm>
        <a:prstGeom prst="rect">
          <a:avLst/>
        </a:prstGeom>
        <a:solidFill>
          <a:schemeClr val="lt1">
            <a:alpha val="90000"/>
            <a:hueOff val="0"/>
            <a:satOff val="0"/>
            <a:lumOff val="0"/>
            <a:alphaOff val="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dsp:style>
    </dsp:sp>
    <dsp:sp modelId="{FEEAFABA-2CF7-4CAF-9680-29A694A2DC58}">
      <dsp:nvSpPr>
        <dsp:cNvPr id="0" name=""/>
        <dsp:cNvSpPr/>
      </dsp:nvSpPr>
      <dsp:spPr>
        <a:xfrm>
          <a:off x="523626" y="1869890"/>
          <a:ext cx="7952570" cy="590400"/>
        </a:xfrm>
        <a:prstGeom prst="roundRect">
          <a:avLst/>
        </a:prstGeom>
        <a:solidFill>
          <a:srgbClr val="2ABAD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7086" tIns="0" rIns="277086" bIns="0" numCol="1" spcCol="1270" anchor="ctr" anchorCtr="0">
          <a:noAutofit/>
        </a:bodyPr>
        <a:lstStyle/>
        <a:p>
          <a:pPr lvl="0" algn="ctr" defTabSz="1066800">
            <a:lnSpc>
              <a:spcPct val="90000"/>
            </a:lnSpc>
            <a:spcBef>
              <a:spcPct val="0"/>
            </a:spcBef>
            <a:spcAft>
              <a:spcPct val="35000"/>
            </a:spcAft>
          </a:pPr>
          <a:r>
            <a:rPr lang="en-US" sz="2400" kern="1200" smtClean="0">
              <a:solidFill>
                <a:schemeClr val="tx1"/>
              </a:solidFill>
            </a:rPr>
            <a:t>SBAR is a useful way to structure and explain a handover and escalation.</a:t>
          </a:r>
          <a:endParaRPr lang="en-GB" sz="2400" kern="1200">
            <a:solidFill>
              <a:schemeClr val="tx1"/>
            </a:solidFill>
          </a:endParaRPr>
        </a:p>
      </dsp:txBody>
      <dsp:txXfrm>
        <a:off x="552447" y="1898711"/>
        <a:ext cx="7894928" cy="532758"/>
      </dsp:txXfrm>
    </dsp:sp>
    <dsp:sp modelId="{DB52818C-CD9F-4F85-B99E-1B03A92428B0}">
      <dsp:nvSpPr>
        <dsp:cNvPr id="0" name=""/>
        <dsp:cNvSpPr/>
      </dsp:nvSpPr>
      <dsp:spPr>
        <a:xfrm>
          <a:off x="0" y="3072290"/>
          <a:ext cx="10472533" cy="504000"/>
        </a:xfrm>
        <a:prstGeom prst="rect">
          <a:avLst/>
        </a:prstGeom>
        <a:solidFill>
          <a:schemeClr val="lt1">
            <a:alpha val="90000"/>
            <a:hueOff val="0"/>
            <a:satOff val="0"/>
            <a:lumOff val="0"/>
            <a:alphaOff val="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dsp:style>
    </dsp:sp>
    <dsp:sp modelId="{B3D42618-4F85-43EF-93CD-0F95659D5AD6}">
      <dsp:nvSpPr>
        <dsp:cNvPr id="0" name=""/>
        <dsp:cNvSpPr/>
      </dsp:nvSpPr>
      <dsp:spPr>
        <a:xfrm>
          <a:off x="523626" y="2777089"/>
          <a:ext cx="7952570" cy="590400"/>
        </a:xfrm>
        <a:prstGeom prst="roundRect">
          <a:avLst/>
        </a:prstGeom>
        <a:solidFill>
          <a:srgbClr val="2ABAD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7086" tIns="0" rIns="277086" bIns="0" numCol="1" spcCol="1270" anchor="ctr" anchorCtr="0">
          <a:noAutofit/>
        </a:bodyPr>
        <a:lstStyle/>
        <a:p>
          <a:pPr lvl="0" algn="ctr" defTabSz="1066800">
            <a:lnSpc>
              <a:spcPct val="90000"/>
            </a:lnSpc>
            <a:spcBef>
              <a:spcPct val="0"/>
            </a:spcBef>
            <a:spcAft>
              <a:spcPct val="35000"/>
            </a:spcAft>
          </a:pPr>
          <a:r>
            <a:rPr lang="en-US" sz="2400" kern="1200" smtClean="0">
              <a:solidFill>
                <a:schemeClr val="tx1"/>
              </a:solidFill>
            </a:rPr>
            <a:t>Communication is important because poor communication can affect risk and the quality of care.</a:t>
          </a:r>
          <a:endParaRPr lang="en-GB" sz="2400" kern="1200">
            <a:solidFill>
              <a:schemeClr val="tx1"/>
            </a:solidFill>
          </a:endParaRPr>
        </a:p>
      </dsp:txBody>
      <dsp:txXfrm>
        <a:off x="552447" y="2805910"/>
        <a:ext cx="7894928" cy="532758"/>
      </dsp:txXfrm>
    </dsp:sp>
    <dsp:sp modelId="{7C8EB64C-AC68-4AD3-9CEB-507CDDE4426E}">
      <dsp:nvSpPr>
        <dsp:cNvPr id="0" name=""/>
        <dsp:cNvSpPr/>
      </dsp:nvSpPr>
      <dsp:spPr>
        <a:xfrm>
          <a:off x="0" y="3979490"/>
          <a:ext cx="10472533" cy="504000"/>
        </a:xfrm>
        <a:prstGeom prst="rect">
          <a:avLst/>
        </a:prstGeom>
        <a:solidFill>
          <a:schemeClr val="lt1">
            <a:alpha val="90000"/>
            <a:hueOff val="0"/>
            <a:satOff val="0"/>
            <a:lumOff val="0"/>
            <a:alphaOff val="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dsp:style>
    </dsp:sp>
    <dsp:sp modelId="{36961F21-3B11-4510-89BC-B7DC366300E6}">
      <dsp:nvSpPr>
        <dsp:cNvPr id="0" name=""/>
        <dsp:cNvSpPr/>
      </dsp:nvSpPr>
      <dsp:spPr>
        <a:xfrm>
          <a:off x="523626" y="3684290"/>
          <a:ext cx="7952570" cy="590400"/>
        </a:xfrm>
        <a:prstGeom prst="roundRect">
          <a:avLst/>
        </a:prstGeom>
        <a:solidFill>
          <a:srgbClr val="2ABADD"/>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7086" tIns="0" rIns="277086" bIns="0" numCol="1" spcCol="1270" anchor="ctr" anchorCtr="0">
          <a:noAutofit/>
        </a:bodyPr>
        <a:lstStyle/>
        <a:p>
          <a:pPr lvl="0" algn="ctr" defTabSz="1066800">
            <a:lnSpc>
              <a:spcPct val="90000"/>
            </a:lnSpc>
            <a:spcBef>
              <a:spcPct val="0"/>
            </a:spcBef>
            <a:spcAft>
              <a:spcPct val="35000"/>
            </a:spcAft>
          </a:pPr>
          <a:r>
            <a:rPr lang="en-US" sz="2400" kern="1200" dirty="0" smtClean="0">
              <a:solidFill>
                <a:schemeClr val="tx1"/>
              </a:solidFill>
            </a:rPr>
            <a:t>You need to continue to build up communication in your future </a:t>
          </a:r>
          <a:r>
            <a:rPr lang="en-US" sz="2400" kern="1200" dirty="0" smtClean="0">
              <a:solidFill>
                <a:schemeClr val="tx1"/>
              </a:solidFill>
            </a:rPr>
            <a:t>practice (</a:t>
          </a:r>
          <a:r>
            <a:rPr lang="en-US" sz="2400" kern="1200" dirty="0" err="1" smtClean="0">
              <a:solidFill>
                <a:schemeClr val="tx1"/>
              </a:solidFill>
            </a:rPr>
            <a:t>Shahid</a:t>
          </a:r>
          <a:r>
            <a:rPr lang="en-US" sz="2400" kern="1200" dirty="0" smtClean="0">
              <a:solidFill>
                <a:schemeClr val="tx1"/>
              </a:solidFill>
            </a:rPr>
            <a:t> and Thomas, 2018)..</a:t>
          </a:r>
          <a:endParaRPr lang="en-GB" sz="2400" kern="1200" dirty="0">
            <a:solidFill>
              <a:schemeClr val="tx1"/>
            </a:solidFill>
          </a:endParaRPr>
        </a:p>
      </dsp:txBody>
      <dsp:txXfrm>
        <a:off x="552447" y="3713111"/>
        <a:ext cx="7894928" cy="53275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46379BAB-92BD-423A-888A-3FD4A4110FEC}" type="datetimeFigureOut">
              <a:rPr lang="en-GB" smtClean="0"/>
              <a:t>03/07/2026</a:t>
            </a:fld>
            <a:endParaRPr lang="en-GB"/>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94FBB30B-B8C0-42E6-9301-C4DFCC20AD21}" type="slidenum">
              <a:rPr lang="en-GB" smtClean="0"/>
              <a:t>‹#›</a:t>
            </a:fld>
            <a:endParaRPr lang="en-GB"/>
          </a:p>
        </p:txBody>
      </p:sp>
    </p:spTree>
    <p:extLst>
      <p:ext uri="{BB962C8B-B14F-4D97-AF65-F5344CB8AC3E}">
        <p14:creationId xmlns:p14="http://schemas.microsoft.com/office/powerpoint/2010/main" val="30183791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This presentation highlights the importance of Communication as a professional skill in Health and Social Care. Communication is crucial as care involves proper exchange of information, respectful communication and safe reporting. Kwame and </a:t>
            </a:r>
            <a:r>
              <a:rPr lang="en-GB" sz="1200" kern="1200" dirty="0" err="1" smtClean="0">
                <a:solidFill>
                  <a:schemeClr val="tx1"/>
                </a:solidFill>
                <a:effectLst/>
                <a:latin typeface="+mn-lt"/>
                <a:ea typeface="+mn-ea"/>
                <a:cs typeface="+mn-cs"/>
              </a:rPr>
              <a:t>Petrucka</a:t>
            </a:r>
            <a:r>
              <a:rPr lang="en-GB" sz="1200" kern="1200" dirty="0" smtClean="0">
                <a:solidFill>
                  <a:schemeClr val="tx1"/>
                </a:solidFill>
                <a:effectLst/>
                <a:latin typeface="+mn-lt"/>
                <a:ea typeface="+mn-ea"/>
                <a:cs typeface="+mn-cs"/>
              </a:rPr>
              <a:t> (2021) state that patient centred communication positively affects nurse-patient interaction and the Nursing and Midwifery Council (2018) describe communication as being a component of safe, accountable and professional practice.</a:t>
            </a:r>
          </a:p>
          <a:p>
            <a:endParaRPr lang="en-GB"/>
          </a:p>
        </p:txBody>
      </p:sp>
      <p:sp>
        <p:nvSpPr>
          <p:cNvPr id="4" name="Slide Number Placeholder 3"/>
          <p:cNvSpPr>
            <a:spLocks noGrp="1"/>
          </p:cNvSpPr>
          <p:nvPr>
            <p:ph type="sldNum" sz="quarter" idx="10"/>
          </p:nvPr>
        </p:nvSpPr>
        <p:spPr/>
        <p:txBody>
          <a:bodyPr/>
          <a:lstStyle/>
          <a:p>
            <a:fld id="{94FBB30B-B8C0-42E6-9301-C4DFCC20AD21}" type="slidenum">
              <a:rPr lang="en-GB" smtClean="0"/>
              <a:t>3</a:t>
            </a:fld>
            <a:endParaRPr lang="en-GB"/>
          </a:p>
        </p:txBody>
      </p:sp>
    </p:spTree>
    <p:extLst>
      <p:ext uri="{BB962C8B-B14F-4D97-AF65-F5344CB8AC3E}">
        <p14:creationId xmlns:p14="http://schemas.microsoft.com/office/powerpoint/2010/main" val="19050397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Communication in health &amp; social care involves more than just talking; listening, holding the hand and body language and ensuring the other person understands and responding appropriately. Clear communication is identified along with good record keeping by the NMC (2018), and CQC (2025) has identified Person Centred care as linking with understanding people's needs, preferences and choices. Perhaps most importantly, the fact that information has been provided doesn't necessarily mean that communication has occurred if the service user doesn't understand, and if the staff don't use it effectively.</a:t>
            </a:r>
          </a:p>
        </p:txBody>
      </p:sp>
      <p:sp>
        <p:nvSpPr>
          <p:cNvPr id="4" name="Slide Number Placeholder 3"/>
          <p:cNvSpPr>
            <a:spLocks noGrp="1"/>
          </p:cNvSpPr>
          <p:nvPr>
            <p:ph type="sldNum" sz="quarter" idx="10"/>
          </p:nvPr>
        </p:nvSpPr>
        <p:spPr/>
        <p:txBody>
          <a:bodyPr/>
          <a:lstStyle/>
          <a:p>
            <a:fld id="{94FBB30B-B8C0-42E6-9301-C4DFCC20AD21}" type="slidenum">
              <a:rPr lang="en-GB" smtClean="0"/>
              <a:t>4</a:t>
            </a:fld>
            <a:endParaRPr lang="en-GB"/>
          </a:p>
        </p:txBody>
      </p:sp>
    </p:spTree>
    <p:extLst>
      <p:ext uri="{BB962C8B-B14F-4D97-AF65-F5344CB8AC3E}">
        <p14:creationId xmlns:p14="http://schemas.microsoft.com/office/powerpoint/2010/main" val="1977632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Communication is critical to health and social care, as risk and vulnerability are factors and decisions are shared. Shared decision making mechanisms are also integrated into NICE recommendations to ensure that individuals understand their choices and participate in decisions about their care (NICE 2021); WHO (2021) recognizes the need for communication and information transfer as one of the areas where there is potential to reduce avoidable harm. Communication, however, requires back up organisation; even professional people may go wrong when there is haste with handovers, or records are incomplete, or escalation is not clear.</a:t>
            </a:r>
          </a:p>
        </p:txBody>
      </p:sp>
      <p:sp>
        <p:nvSpPr>
          <p:cNvPr id="4" name="Slide Number Placeholder 3"/>
          <p:cNvSpPr>
            <a:spLocks noGrp="1"/>
          </p:cNvSpPr>
          <p:nvPr>
            <p:ph type="sldNum" sz="quarter" idx="10"/>
          </p:nvPr>
        </p:nvSpPr>
        <p:spPr/>
        <p:txBody>
          <a:bodyPr/>
          <a:lstStyle/>
          <a:p>
            <a:fld id="{94FBB30B-B8C0-42E6-9301-C4DFCC20AD21}" type="slidenum">
              <a:rPr lang="en-GB" smtClean="0"/>
              <a:t>5</a:t>
            </a:fld>
            <a:endParaRPr lang="en-GB"/>
          </a:p>
        </p:txBody>
      </p:sp>
    </p:spTree>
    <p:extLst>
      <p:ext uri="{BB962C8B-B14F-4D97-AF65-F5344CB8AC3E}">
        <p14:creationId xmlns:p14="http://schemas.microsoft.com/office/powerpoint/2010/main" val="36302619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SBAR is beneficial because it provides a framework for staff to provide information to each other when giving a handover, escalating or reporting concerns. According to </a:t>
            </a:r>
            <a:r>
              <a:rPr lang="en-GB" sz="1200" kern="1200" dirty="0" err="1" smtClean="0">
                <a:solidFill>
                  <a:schemeClr val="tx1"/>
                </a:solidFill>
                <a:effectLst/>
                <a:latin typeface="+mn-lt"/>
                <a:ea typeface="+mn-ea"/>
                <a:cs typeface="+mn-cs"/>
              </a:rPr>
              <a:t>Shahid</a:t>
            </a:r>
            <a:r>
              <a:rPr lang="en-GB" sz="1200" kern="1200" dirty="0" smtClean="0">
                <a:solidFill>
                  <a:schemeClr val="tx1"/>
                </a:solidFill>
                <a:effectLst/>
                <a:latin typeface="+mn-lt"/>
                <a:ea typeface="+mn-ea"/>
                <a:cs typeface="+mn-cs"/>
              </a:rPr>
              <a:t> and Thomas (2018) SBAR assists with safer handoffs communication, and Müller et al (2018) stated that using SBAR consistently is linked to patient safety. SBAR must not become a tick box exercise - staff must be actively listening, able to make accurate observations and have confidence to escalate concerns should the service user's condition change.</a:t>
            </a:r>
          </a:p>
        </p:txBody>
      </p:sp>
      <p:sp>
        <p:nvSpPr>
          <p:cNvPr id="4" name="Slide Number Placeholder 3"/>
          <p:cNvSpPr>
            <a:spLocks noGrp="1"/>
          </p:cNvSpPr>
          <p:nvPr>
            <p:ph type="sldNum" sz="quarter" idx="10"/>
          </p:nvPr>
        </p:nvSpPr>
        <p:spPr/>
        <p:txBody>
          <a:bodyPr/>
          <a:lstStyle/>
          <a:p>
            <a:fld id="{94FBB30B-B8C0-42E6-9301-C4DFCC20AD21}" type="slidenum">
              <a:rPr lang="en-GB" smtClean="0"/>
              <a:t>6</a:t>
            </a:fld>
            <a:endParaRPr lang="en-GB"/>
          </a:p>
        </p:txBody>
      </p:sp>
    </p:spTree>
    <p:extLst>
      <p:ext uri="{BB962C8B-B14F-4D97-AF65-F5344CB8AC3E}">
        <p14:creationId xmlns:p14="http://schemas.microsoft.com/office/powerpoint/2010/main" val="30708560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In this circumstance, communication directly impacts on safety, and confusion and breathlessness may deteriorate. First I would ask the resident to talk to them about the concern, but first to set their minds at ease, and then to watch to see if anything was changed. With SBAR I would clarify the situation, then provide background information, then describe everything I had assessed and suggested for the nurse to look at the resident. Patient safety is associated with avoiding avoidable harm (WHO 2023) and SBAR supports clear escalation (</a:t>
            </a:r>
            <a:r>
              <a:rPr lang="en-GB" sz="1200" kern="1200" dirty="0" err="1" smtClean="0">
                <a:solidFill>
                  <a:schemeClr val="tx1"/>
                </a:solidFill>
                <a:effectLst/>
                <a:latin typeface="+mn-lt"/>
                <a:ea typeface="+mn-ea"/>
                <a:cs typeface="+mn-cs"/>
              </a:rPr>
              <a:t>Shahid</a:t>
            </a:r>
            <a:r>
              <a:rPr lang="en-GB" sz="1200" kern="1200" dirty="0" smtClean="0">
                <a:solidFill>
                  <a:schemeClr val="tx1"/>
                </a:solidFill>
                <a:effectLst/>
                <a:latin typeface="+mn-lt"/>
                <a:ea typeface="+mn-ea"/>
                <a:cs typeface="+mn-cs"/>
              </a:rPr>
              <a:t> and Thomas 2018). This is another example of dignity – the resident is not dismissed and concerns are shared with appropriate professional.</a:t>
            </a:r>
          </a:p>
        </p:txBody>
      </p:sp>
      <p:sp>
        <p:nvSpPr>
          <p:cNvPr id="4" name="Slide Number Placeholder 3"/>
          <p:cNvSpPr>
            <a:spLocks noGrp="1"/>
          </p:cNvSpPr>
          <p:nvPr>
            <p:ph type="sldNum" sz="quarter" idx="10"/>
          </p:nvPr>
        </p:nvSpPr>
        <p:spPr/>
        <p:txBody>
          <a:bodyPr/>
          <a:lstStyle/>
          <a:p>
            <a:fld id="{94FBB30B-B8C0-42E6-9301-C4DFCC20AD21}" type="slidenum">
              <a:rPr lang="en-GB" smtClean="0"/>
              <a:t>7</a:t>
            </a:fld>
            <a:endParaRPr lang="en-GB"/>
          </a:p>
        </p:txBody>
      </p:sp>
    </p:spTree>
    <p:extLst>
      <p:ext uri="{BB962C8B-B14F-4D97-AF65-F5344CB8AC3E}">
        <p14:creationId xmlns:p14="http://schemas.microsoft.com/office/powerpoint/2010/main" val="3694530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 believe that communication is useful to my future career as health and social care needs to be done as a team and a lot of details have to be reported and respectful relationships have to be formed with service users. The module learning outcomes will teach students to understand skills they have to use in the workplace, know how to be more employable and know where they need to improve. In line with the findings of </a:t>
            </a:r>
            <a:r>
              <a:rPr lang="en-GB" sz="1200" kern="1200" dirty="0" err="1" smtClean="0">
                <a:solidFill>
                  <a:schemeClr val="tx1"/>
                </a:solidFill>
                <a:effectLst/>
                <a:latin typeface="+mn-lt"/>
                <a:ea typeface="+mn-ea"/>
                <a:cs typeface="+mn-cs"/>
              </a:rPr>
              <a:t>Noviyanti</a:t>
            </a:r>
            <a:r>
              <a:rPr lang="en-GB" sz="1200" kern="1200" dirty="0" smtClean="0">
                <a:solidFill>
                  <a:schemeClr val="tx1"/>
                </a:solidFill>
                <a:effectLst/>
                <a:latin typeface="+mn-lt"/>
                <a:ea typeface="+mn-ea"/>
                <a:cs typeface="+mn-cs"/>
              </a:rPr>
              <a:t> et al. (2021); they found that communication satisfaction is related to patient safety culture, whereas Yun et al. (2023) states that the use of SBAR based simulation can improve communication learning in nurses students. Communication thus becomes the paramount academic skill as well as providing an ongoing developmental objective for the future.</a:t>
            </a:r>
          </a:p>
        </p:txBody>
      </p:sp>
      <p:sp>
        <p:nvSpPr>
          <p:cNvPr id="4" name="Slide Number Placeholder 3"/>
          <p:cNvSpPr>
            <a:spLocks noGrp="1"/>
          </p:cNvSpPr>
          <p:nvPr>
            <p:ph type="sldNum" sz="quarter" idx="10"/>
          </p:nvPr>
        </p:nvSpPr>
        <p:spPr/>
        <p:txBody>
          <a:bodyPr/>
          <a:lstStyle/>
          <a:p>
            <a:fld id="{94FBB30B-B8C0-42E6-9301-C4DFCC20AD21}" type="slidenum">
              <a:rPr lang="en-GB" smtClean="0"/>
              <a:t>8</a:t>
            </a:fld>
            <a:endParaRPr lang="en-GB"/>
          </a:p>
        </p:txBody>
      </p:sp>
    </p:spTree>
    <p:extLst>
      <p:ext uri="{BB962C8B-B14F-4D97-AF65-F5344CB8AC3E}">
        <p14:creationId xmlns:p14="http://schemas.microsoft.com/office/powerpoint/2010/main" val="6708496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To conclude: Communication is a necessary professional skill to link the service user, staff teamwork and patient safety. Kwame and </a:t>
            </a:r>
            <a:r>
              <a:rPr lang="en-GB" sz="1200" kern="1200" dirty="0" err="1" smtClean="0">
                <a:solidFill>
                  <a:schemeClr val="tx1"/>
                </a:solidFill>
                <a:effectLst/>
                <a:latin typeface="+mn-lt"/>
                <a:ea typeface="+mn-ea"/>
                <a:cs typeface="+mn-cs"/>
              </a:rPr>
              <a:t>Petrucka</a:t>
            </a:r>
            <a:r>
              <a:rPr lang="en-GB" sz="1200" kern="1200" dirty="0" smtClean="0">
                <a:solidFill>
                  <a:schemeClr val="tx1"/>
                </a:solidFill>
                <a:effectLst/>
                <a:latin typeface="+mn-lt"/>
                <a:ea typeface="+mn-ea"/>
                <a:cs typeface="+mn-cs"/>
              </a:rPr>
              <a:t> (2021) demonstrate that communication is a dimension that affects 'patient-centred care' and WHO (2021) indicates that 'safer care systems' are essential to addressing avoidable harm. Most critical is the need to be clear, respectful and acting on information; else it exists but is not protecting the service user.</a:t>
            </a:r>
          </a:p>
        </p:txBody>
      </p:sp>
      <p:sp>
        <p:nvSpPr>
          <p:cNvPr id="4" name="Slide Number Placeholder 3"/>
          <p:cNvSpPr>
            <a:spLocks noGrp="1"/>
          </p:cNvSpPr>
          <p:nvPr>
            <p:ph type="sldNum" sz="quarter" idx="10"/>
          </p:nvPr>
        </p:nvSpPr>
        <p:spPr/>
        <p:txBody>
          <a:bodyPr/>
          <a:lstStyle/>
          <a:p>
            <a:fld id="{94FBB30B-B8C0-42E6-9301-C4DFCC20AD21}" type="slidenum">
              <a:rPr lang="en-GB" smtClean="0"/>
              <a:t>9</a:t>
            </a:fld>
            <a:endParaRPr lang="en-GB"/>
          </a:p>
        </p:txBody>
      </p:sp>
    </p:spTree>
    <p:extLst>
      <p:ext uri="{BB962C8B-B14F-4D97-AF65-F5344CB8AC3E}">
        <p14:creationId xmlns:p14="http://schemas.microsoft.com/office/powerpoint/2010/main" val="12621233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4562144" y="1109926"/>
            <a:ext cx="3067710" cy="695960"/>
          </a:xfrm>
          <a:prstGeom prst="rect">
            <a:avLst/>
          </a:prstGeom>
        </p:spPr>
        <p:txBody>
          <a:bodyPr wrap="square" lIns="0" tIns="0" rIns="0" bIns="0">
            <a:spAutoFit/>
          </a:bodyPr>
          <a:lstStyle>
            <a:lvl1pPr>
              <a:defRPr sz="4400" b="0" i="0">
                <a:solidFill>
                  <a:schemeClr val="tx1"/>
                </a:solidFill>
                <a:latin typeface="Arial MT"/>
                <a:cs typeface="Arial MT"/>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3200" b="0" i="0">
                <a:solidFill>
                  <a:schemeClr val="tx1"/>
                </a:solidFill>
                <a:latin typeface="Arial MT"/>
                <a:cs typeface="Arial MT"/>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defRPr sz="1050" b="0" i="0">
                <a:solidFill>
                  <a:srgbClr val="3F3F3F"/>
                </a:solidFill>
                <a:latin typeface="Arial MT"/>
                <a:cs typeface="Arial MT"/>
              </a:defRPr>
            </a:lvl1pPr>
          </a:lstStyle>
          <a:p>
            <a:pPr marL="12700">
              <a:lnSpc>
                <a:spcPct val="100000"/>
              </a:lnSpc>
              <a:spcBef>
                <a:spcPts val="35"/>
              </a:spcBef>
            </a:pPr>
            <a:r>
              <a:rPr spc="-10" dirty="0"/>
              <a:t>06/23/2026</a:t>
            </a:r>
          </a:p>
        </p:txBody>
      </p:sp>
      <p:sp>
        <p:nvSpPr>
          <p:cNvPr id="6" name="Holder 6"/>
          <p:cNvSpPr>
            <a:spLocks noGrp="1"/>
          </p:cNvSpPr>
          <p:nvPr>
            <p:ph type="sldNum" sz="quarter" idx="7"/>
          </p:nvPr>
        </p:nvSpPr>
        <p:spPr/>
        <p:txBody>
          <a:bodyPr lIns="0" tIns="0" rIns="0" bIns="0"/>
          <a:lstStyle>
            <a:lvl1pPr>
              <a:defRPr sz="900" b="0" i="0">
                <a:solidFill>
                  <a:srgbClr val="898989"/>
                </a:solidFill>
                <a:latin typeface="Arial MT"/>
                <a:cs typeface="Arial MT"/>
              </a:defRPr>
            </a:lvl1pPr>
          </a:lstStyle>
          <a:p>
            <a:pPr marL="38100">
              <a:lnSpc>
                <a:spcPct val="100000"/>
              </a:lnSpc>
              <a:spcBef>
                <a:spcPts val="25"/>
              </a:spcBef>
            </a:pPr>
            <a:fld id="{81D60167-4931-47E6-BA6A-407CBD079E47}" type="slidenum">
              <a:rPr sz="1200" spc="-50" dirty="0"/>
              <a:t>‹#›</a:t>
            </a:fld>
            <a:endParaRPr sz="120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Arial MT"/>
                <a:cs typeface="Arial MT"/>
              </a:defRPr>
            </a:lvl1pPr>
          </a:lstStyle>
          <a:p>
            <a:endParaRPr/>
          </a:p>
        </p:txBody>
      </p:sp>
      <p:sp>
        <p:nvSpPr>
          <p:cNvPr id="3" name="Holder 3"/>
          <p:cNvSpPr>
            <a:spLocks noGrp="1"/>
          </p:cNvSpPr>
          <p:nvPr>
            <p:ph type="body" idx="1"/>
          </p:nvPr>
        </p:nvSpPr>
        <p:spPr/>
        <p:txBody>
          <a:bodyPr lIns="0" tIns="0" rIns="0" bIns="0"/>
          <a:lstStyle>
            <a:lvl1pPr>
              <a:defRPr sz="3200" b="0" i="0">
                <a:solidFill>
                  <a:schemeClr val="tx1"/>
                </a:solidFill>
                <a:latin typeface="Arial MT"/>
                <a:cs typeface="Arial MT"/>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defRPr sz="1050" b="0" i="0">
                <a:solidFill>
                  <a:srgbClr val="3F3F3F"/>
                </a:solidFill>
                <a:latin typeface="Arial MT"/>
                <a:cs typeface="Arial MT"/>
              </a:defRPr>
            </a:lvl1pPr>
          </a:lstStyle>
          <a:p>
            <a:pPr marL="12700">
              <a:lnSpc>
                <a:spcPct val="100000"/>
              </a:lnSpc>
              <a:spcBef>
                <a:spcPts val="35"/>
              </a:spcBef>
            </a:pPr>
            <a:r>
              <a:rPr spc="-10" dirty="0"/>
              <a:t>06/23/2026</a:t>
            </a:r>
          </a:p>
        </p:txBody>
      </p:sp>
      <p:sp>
        <p:nvSpPr>
          <p:cNvPr id="6" name="Holder 6"/>
          <p:cNvSpPr>
            <a:spLocks noGrp="1"/>
          </p:cNvSpPr>
          <p:nvPr>
            <p:ph type="sldNum" sz="quarter" idx="7"/>
          </p:nvPr>
        </p:nvSpPr>
        <p:spPr/>
        <p:txBody>
          <a:bodyPr lIns="0" tIns="0" rIns="0" bIns="0"/>
          <a:lstStyle>
            <a:lvl1pPr>
              <a:defRPr sz="900" b="0" i="0">
                <a:solidFill>
                  <a:srgbClr val="898989"/>
                </a:solidFill>
                <a:latin typeface="Arial MT"/>
                <a:cs typeface="Arial MT"/>
              </a:defRPr>
            </a:lvl1pPr>
          </a:lstStyle>
          <a:p>
            <a:pPr marL="38100">
              <a:lnSpc>
                <a:spcPct val="100000"/>
              </a:lnSpc>
              <a:spcBef>
                <a:spcPts val="25"/>
              </a:spcBef>
            </a:pPr>
            <a:fld id="{81D60167-4931-47E6-BA6A-407CBD079E47}" type="slidenum">
              <a:rPr sz="1200" spc="-50" dirty="0"/>
              <a:t>‹#›</a:t>
            </a:fld>
            <a:endParaRPr sz="120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Arial MT"/>
                <a:cs typeface="Arial MT"/>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defRPr sz="1050" b="0" i="0">
                <a:solidFill>
                  <a:srgbClr val="3F3F3F"/>
                </a:solidFill>
                <a:latin typeface="Arial MT"/>
                <a:cs typeface="Arial MT"/>
              </a:defRPr>
            </a:lvl1pPr>
          </a:lstStyle>
          <a:p>
            <a:pPr marL="12700">
              <a:lnSpc>
                <a:spcPct val="100000"/>
              </a:lnSpc>
              <a:spcBef>
                <a:spcPts val="35"/>
              </a:spcBef>
            </a:pPr>
            <a:r>
              <a:rPr spc="-10" dirty="0"/>
              <a:t>06/23/2026</a:t>
            </a:r>
          </a:p>
        </p:txBody>
      </p:sp>
      <p:sp>
        <p:nvSpPr>
          <p:cNvPr id="7" name="Holder 7"/>
          <p:cNvSpPr>
            <a:spLocks noGrp="1"/>
          </p:cNvSpPr>
          <p:nvPr>
            <p:ph type="sldNum" sz="quarter" idx="7"/>
          </p:nvPr>
        </p:nvSpPr>
        <p:spPr/>
        <p:txBody>
          <a:bodyPr lIns="0" tIns="0" rIns="0" bIns="0"/>
          <a:lstStyle>
            <a:lvl1pPr>
              <a:defRPr sz="900" b="0" i="0">
                <a:solidFill>
                  <a:srgbClr val="898989"/>
                </a:solidFill>
                <a:latin typeface="Arial MT"/>
                <a:cs typeface="Arial MT"/>
              </a:defRPr>
            </a:lvl1pPr>
          </a:lstStyle>
          <a:p>
            <a:pPr marL="38100">
              <a:lnSpc>
                <a:spcPct val="100000"/>
              </a:lnSpc>
              <a:spcBef>
                <a:spcPts val="25"/>
              </a:spcBef>
            </a:pPr>
            <a:fld id="{81D60167-4931-47E6-BA6A-407CBD079E47}" type="slidenum">
              <a:rPr sz="1200" spc="-50" dirty="0"/>
              <a:t>‹#›</a:t>
            </a:fld>
            <a:endParaRPr sz="120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Arial MT"/>
                <a:cs typeface="Arial MT"/>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defRPr sz="1050" b="0" i="0">
                <a:solidFill>
                  <a:srgbClr val="3F3F3F"/>
                </a:solidFill>
                <a:latin typeface="Arial MT"/>
                <a:cs typeface="Arial MT"/>
              </a:defRPr>
            </a:lvl1pPr>
          </a:lstStyle>
          <a:p>
            <a:pPr marL="12700">
              <a:lnSpc>
                <a:spcPct val="100000"/>
              </a:lnSpc>
              <a:spcBef>
                <a:spcPts val="35"/>
              </a:spcBef>
            </a:pPr>
            <a:r>
              <a:rPr spc="-10" dirty="0"/>
              <a:t>06/23/2026</a:t>
            </a:r>
          </a:p>
        </p:txBody>
      </p:sp>
      <p:sp>
        <p:nvSpPr>
          <p:cNvPr id="5" name="Holder 5"/>
          <p:cNvSpPr>
            <a:spLocks noGrp="1"/>
          </p:cNvSpPr>
          <p:nvPr>
            <p:ph type="sldNum" sz="quarter" idx="7"/>
          </p:nvPr>
        </p:nvSpPr>
        <p:spPr/>
        <p:txBody>
          <a:bodyPr lIns="0" tIns="0" rIns="0" bIns="0"/>
          <a:lstStyle>
            <a:lvl1pPr>
              <a:defRPr sz="900" b="0" i="0">
                <a:solidFill>
                  <a:srgbClr val="898989"/>
                </a:solidFill>
                <a:latin typeface="Arial MT"/>
                <a:cs typeface="Arial MT"/>
              </a:defRPr>
            </a:lvl1pPr>
          </a:lstStyle>
          <a:p>
            <a:pPr marL="38100">
              <a:lnSpc>
                <a:spcPct val="100000"/>
              </a:lnSpc>
              <a:spcBef>
                <a:spcPts val="25"/>
              </a:spcBef>
            </a:pPr>
            <a:fld id="{81D60167-4931-47E6-BA6A-407CBD079E47}" type="slidenum">
              <a:rPr sz="1200" spc="-50" dirty="0"/>
              <a:t>‹#›</a:t>
            </a:fld>
            <a:endParaRPr sz="120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defRPr sz="1050" b="0" i="0">
                <a:solidFill>
                  <a:srgbClr val="3F3F3F"/>
                </a:solidFill>
                <a:latin typeface="Arial MT"/>
                <a:cs typeface="Arial MT"/>
              </a:defRPr>
            </a:lvl1pPr>
          </a:lstStyle>
          <a:p>
            <a:pPr marL="12700">
              <a:lnSpc>
                <a:spcPct val="100000"/>
              </a:lnSpc>
              <a:spcBef>
                <a:spcPts val="35"/>
              </a:spcBef>
            </a:pPr>
            <a:r>
              <a:rPr spc="-10" dirty="0"/>
              <a:t>06/23/2026</a:t>
            </a:r>
          </a:p>
        </p:txBody>
      </p:sp>
      <p:sp>
        <p:nvSpPr>
          <p:cNvPr id="4" name="Holder 4"/>
          <p:cNvSpPr>
            <a:spLocks noGrp="1"/>
          </p:cNvSpPr>
          <p:nvPr>
            <p:ph type="sldNum" sz="quarter" idx="7"/>
          </p:nvPr>
        </p:nvSpPr>
        <p:spPr/>
        <p:txBody>
          <a:bodyPr lIns="0" tIns="0" rIns="0" bIns="0"/>
          <a:lstStyle>
            <a:lvl1pPr>
              <a:defRPr sz="900" b="0" i="0">
                <a:solidFill>
                  <a:srgbClr val="898989"/>
                </a:solidFill>
                <a:latin typeface="Arial MT"/>
                <a:cs typeface="Arial MT"/>
              </a:defRPr>
            </a:lvl1pPr>
          </a:lstStyle>
          <a:p>
            <a:pPr marL="38100">
              <a:lnSpc>
                <a:spcPct val="100000"/>
              </a:lnSpc>
              <a:spcBef>
                <a:spcPts val="25"/>
              </a:spcBef>
            </a:pPr>
            <a:fld id="{81D60167-4931-47E6-BA6A-407CBD079E47}" type="slidenum">
              <a:rPr sz="1200" spc="-50" dirty="0"/>
              <a:t>‹#›</a:t>
            </a:fld>
            <a:endParaRPr sz="120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7" cstate="print"/>
          <a:stretch>
            <a:fillRect/>
          </a:stretch>
        </p:blipFill>
        <p:spPr>
          <a:xfrm>
            <a:off x="0" y="25"/>
            <a:ext cx="12191961" cy="6857974"/>
          </a:xfrm>
          <a:prstGeom prst="rect">
            <a:avLst/>
          </a:prstGeom>
        </p:spPr>
      </p:pic>
      <p:sp>
        <p:nvSpPr>
          <p:cNvPr id="2" name="Holder 2"/>
          <p:cNvSpPr>
            <a:spLocks noGrp="1"/>
          </p:cNvSpPr>
          <p:nvPr>
            <p:ph type="title"/>
          </p:nvPr>
        </p:nvSpPr>
        <p:spPr>
          <a:xfrm>
            <a:off x="1874558" y="62334"/>
            <a:ext cx="8438515" cy="1132377"/>
          </a:xfrm>
          <a:prstGeom prst="rect">
            <a:avLst/>
          </a:prstGeom>
        </p:spPr>
        <p:txBody>
          <a:bodyPr wrap="square" lIns="0" tIns="0" rIns="0" bIns="0">
            <a:spAutoFit/>
          </a:bodyPr>
          <a:lstStyle>
            <a:lvl1pPr>
              <a:defRPr sz="4400" b="0" i="0">
                <a:solidFill>
                  <a:schemeClr val="tx1"/>
                </a:solidFill>
                <a:latin typeface="Arial MT"/>
                <a:cs typeface="Arial MT"/>
              </a:defRPr>
            </a:lvl1pPr>
          </a:lstStyle>
          <a:p>
            <a:endParaRPr/>
          </a:p>
        </p:txBody>
      </p:sp>
      <p:sp>
        <p:nvSpPr>
          <p:cNvPr id="3" name="Holder 3"/>
          <p:cNvSpPr>
            <a:spLocks noGrp="1"/>
          </p:cNvSpPr>
          <p:nvPr>
            <p:ph type="body" idx="1"/>
          </p:nvPr>
        </p:nvSpPr>
        <p:spPr>
          <a:xfrm>
            <a:off x="3124022" y="2090421"/>
            <a:ext cx="5943955" cy="1973579"/>
          </a:xfrm>
          <a:prstGeom prst="rect">
            <a:avLst/>
          </a:prstGeom>
        </p:spPr>
        <p:txBody>
          <a:bodyPr wrap="square" lIns="0" tIns="0" rIns="0" bIns="0">
            <a:spAutoFit/>
          </a:bodyPr>
          <a:lstStyle>
            <a:lvl1pPr>
              <a:defRPr sz="3200" b="0" i="0">
                <a:solidFill>
                  <a:schemeClr val="tx1"/>
                </a:solidFill>
                <a:latin typeface="Arial MT"/>
                <a:cs typeface="Arial MT"/>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35749" y="6549876"/>
            <a:ext cx="692785" cy="179070"/>
          </a:xfrm>
          <a:prstGeom prst="rect">
            <a:avLst/>
          </a:prstGeom>
        </p:spPr>
        <p:txBody>
          <a:bodyPr wrap="square" lIns="0" tIns="0" rIns="0" bIns="0">
            <a:spAutoFit/>
          </a:bodyPr>
          <a:lstStyle>
            <a:lvl1pPr>
              <a:defRPr sz="1050" b="0" i="0">
                <a:solidFill>
                  <a:srgbClr val="3F3F3F"/>
                </a:solidFill>
                <a:latin typeface="Arial MT"/>
                <a:cs typeface="Arial MT"/>
              </a:defRPr>
            </a:lvl1pPr>
          </a:lstStyle>
          <a:p>
            <a:pPr marL="12700">
              <a:lnSpc>
                <a:spcPct val="100000"/>
              </a:lnSpc>
              <a:spcBef>
                <a:spcPts val="35"/>
              </a:spcBef>
            </a:pPr>
            <a:r>
              <a:rPr spc="-10" dirty="0"/>
              <a:t>06/23/2026</a:t>
            </a:r>
          </a:p>
        </p:txBody>
      </p:sp>
      <p:sp>
        <p:nvSpPr>
          <p:cNvPr id="6" name="Holder 6"/>
          <p:cNvSpPr>
            <a:spLocks noGrp="1"/>
          </p:cNvSpPr>
          <p:nvPr>
            <p:ph type="sldNum" sz="quarter" idx="7"/>
          </p:nvPr>
        </p:nvSpPr>
        <p:spPr>
          <a:xfrm>
            <a:off x="11368113" y="6457086"/>
            <a:ext cx="173990" cy="200659"/>
          </a:xfrm>
          <a:prstGeom prst="rect">
            <a:avLst/>
          </a:prstGeom>
        </p:spPr>
        <p:txBody>
          <a:bodyPr wrap="square" lIns="0" tIns="0" rIns="0" bIns="0">
            <a:spAutoFit/>
          </a:bodyPr>
          <a:lstStyle>
            <a:lvl1pPr>
              <a:defRPr sz="900" b="0" i="0">
                <a:solidFill>
                  <a:srgbClr val="898989"/>
                </a:solidFill>
                <a:latin typeface="Arial MT"/>
                <a:cs typeface="Arial MT"/>
              </a:defRPr>
            </a:lvl1pPr>
          </a:lstStyle>
          <a:p>
            <a:pPr marL="38100">
              <a:lnSpc>
                <a:spcPct val="100000"/>
              </a:lnSpc>
              <a:spcBef>
                <a:spcPts val="25"/>
              </a:spcBef>
            </a:pPr>
            <a:fld id="{81D60167-4931-47E6-BA6A-407CBD079E47}" type="slidenum">
              <a:rPr sz="1200" spc="-50" dirty="0"/>
              <a:t>‹#›</a:t>
            </a:fld>
            <a:endParaRPr sz="120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pn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1186/s40886-018-0073-1" TargetMode="External"/><Relationship Id="rId13" Type="http://schemas.openxmlformats.org/officeDocument/2006/relationships/hyperlink" Target="https://unsplash.com/photos/asian-female-doctor-examining-and-taking-note-on-checklist-paper-with-male-patients-in-medical-room-7ooSKDq2qHk" TargetMode="External"/><Relationship Id="rId3" Type="http://schemas.openxmlformats.org/officeDocument/2006/relationships/hyperlink" Target="https://doi.org/10.1186/s12912-021-00684-2" TargetMode="External"/><Relationship Id="rId7" Type="http://schemas.openxmlformats.org/officeDocument/2006/relationships/hyperlink" Target="https://www.nmc.org.uk/globalassets/sitedocuments/nmc-publications/nmc-code.pdf?utm_source=chatgpt.com" TargetMode="External"/><Relationship Id="rId12" Type="http://schemas.openxmlformats.org/officeDocument/2006/relationships/hyperlink" Target="https://unsplash.com/photos/text-yn8KzjHGtak" TargetMode="External"/><Relationship Id="rId2" Type="http://schemas.openxmlformats.org/officeDocument/2006/relationships/hyperlink" Target="https://www.cqc.org.uk/guidance-regulation/providers/regulations-service-providers-and-managers/health-social-care-act/regulation-9?utm_source=chatgpt.com" TargetMode="External"/><Relationship Id="rId16" Type="http://schemas.openxmlformats.org/officeDocument/2006/relationships/hyperlink" Target="https://unsplash.com/photos/man-in-white-dress-shirt-sitting-beside-woman-in-black-long-sleeve-shirt-376KN_ISplE" TargetMode="External"/><Relationship Id="rId1" Type="http://schemas.openxmlformats.org/officeDocument/2006/relationships/slideLayout" Target="../slideLayouts/slideLayout2.xml"/><Relationship Id="rId6" Type="http://schemas.openxmlformats.org/officeDocument/2006/relationships/hyperlink" Target="https://doi.org/10.4081/jphr.2021.2225" TargetMode="External"/><Relationship Id="rId11" Type="http://schemas.openxmlformats.org/officeDocument/2006/relationships/hyperlink" Target="https://doi.org/10.1186/s12909-023-04495-8" TargetMode="External"/><Relationship Id="rId5" Type="http://schemas.openxmlformats.org/officeDocument/2006/relationships/hyperlink" Target="https://www.nice.org.uk/guidance/ng197?utm_source=chatgpt.com" TargetMode="External"/><Relationship Id="rId15" Type="http://schemas.openxmlformats.org/officeDocument/2006/relationships/hyperlink" Target="https://unsplash.com/photos/handicapped-businessman-in-wheelchair-working-with-colleague-in-office-room-ZnHgHYQe8No" TargetMode="External"/><Relationship Id="rId10" Type="http://schemas.openxmlformats.org/officeDocument/2006/relationships/hyperlink" Target="https://www.who.int/news-room/fact-sheets/detail/patient-safety?utm_source=chatgpt.com" TargetMode="External"/><Relationship Id="rId4" Type="http://schemas.openxmlformats.org/officeDocument/2006/relationships/hyperlink" Target="https://doi.org/10.1136/bmjopen-2018-022202" TargetMode="External"/><Relationship Id="rId9" Type="http://schemas.openxmlformats.org/officeDocument/2006/relationships/hyperlink" Target="https://www.who.int/publications/i/item/9789240032705?utm_source=chatgpt.com" TargetMode="External"/><Relationship Id="rId14" Type="http://schemas.openxmlformats.org/officeDocument/2006/relationships/hyperlink" Target="https://unsplash.com/photos/a-yellow-letter-sitting-on-top-of-a-black-floor-TQ3SgrW9lk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p:cNvSpPr/>
          <p:nvPr/>
        </p:nvSpPr>
        <p:spPr>
          <a:xfrm>
            <a:off x="76200" y="762000"/>
            <a:ext cx="7019402" cy="4800600"/>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2" name="object 2"/>
          <p:cNvSpPr txBox="1"/>
          <p:nvPr/>
        </p:nvSpPr>
        <p:spPr>
          <a:xfrm>
            <a:off x="228600" y="1006485"/>
            <a:ext cx="7010400" cy="1592744"/>
          </a:xfrm>
          <a:prstGeom prst="rect">
            <a:avLst/>
          </a:prstGeom>
        </p:spPr>
        <p:txBody>
          <a:bodyPr vert="horz" wrap="square" lIns="0" tIns="12700" rIns="0" bIns="0" rtlCol="0">
            <a:spAutoFit/>
          </a:bodyPr>
          <a:lstStyle/>
          <a:p>
            <a:pPr marL="355600" marR="231775" indent="-342900">
              <a:lnSpc>
                <a:spcPct val="100000"/>
              </a:lnSpc>
              <a:spcBef>
                <a:spcPts val="100"/>
              </a:spcBef>
              <a:buChar char="•"/>
              <a:tabLst>
                <a:tab pos="355600" algn="l"/>
              </a:tabLst>
            </a:pPr>
            <a:r>
              <a:rPr sz="3200" b="1" dirty="0">
                <a:latin typeface="Arial MT"/>
                <a:cs typeface="Arial MT"/>
              </a:rPr>
              <a:t>Module</a:t>
            </a:r>
            <a:r>
              <a:rPr sz="3200" b="1" spc="-15" dirty="0">
                <a:latin typeface="Arial MT"/>
                <a:cs typeface="Arial MT"/>
              </a:rPr>
              <a:t> </a:t>
            </a:r>
            <a:r>
              <a:rPr sz="3200" b="1" dirty="0">
                <a:latin typeface="Arial MT"/>
                <a:cs typeface="Arial MT"/>
              </a:rPr>
              <a:t>Title:</a:t>
            </a:r>
            <a:r>
              <a:rPr sz="3200" b="1" spc="-165" dirty="0">
                <a:latin typeface="Arial MT"/>
                <a:cs typeface="Arial MT"/>
              </a:rPr>
              <a:t> </a:t>
            </a:r>
            <a:r>
              <a:rPr sz="3200" i="1" spc="125" dirty="0">
                <a:latin typeface="Arial"/>
                <a:cs typeface="Arial"/>
              </a:rPr>
              <a:t>Professional</a:t>
            </a:r>
            <a:r>
              <a:rPr sz="3200" i="1" spc="-20" dirty="0">
                <a:latin typeface="Arial"/>
                <a:cs typeface="Arial"/>
              </a:rPr>
              <a:t> </a:t>
            </a:r>
            <a:r>
              <a:rPr sz="3200" i="1" spc="-10" dirty="0">
                <a:latin typeface="Arial"/>
                <a:cs typeface="Arial"/>
              </a:rPr>
              <a:t>Career </a:t>
            </a:r>
            <a:r>
              <a:rPr sz="3200" i="1" spc="100" dirty="0">
                <a:latin typeface="Arial"/>
                <a:cs typeface="Arial"/>
              </a:rPr>
              <a:t>Development</a:t>
            </a:r>
            <a:r>
              <a:rPr sz="3200" i="1" spc="15" dirty="0">
                <a:latin typeface="Arial"/>
                <a:cs typeface="Arial"/>
              </a:rPr>
              <a:t> </a:t>
            </a:r>
            <a:r>
              <a:rPr sz="3200" i="1" spc="170" dirty="0">
                <a:latin typeface="Arial"/>
                <a:cs typeface="Arial"/>
              </a:rPr>
              <a:t>within</a:t>
            </a:r>
            <a:r>
              <a:rPr sz="3200" i="1" spc="15" dirty="0">
                <a:latin typeface="Arial"/>
                <a:cs typeface="Arial"/>
              </a:rPr>
              <a:t> </a:t>
            </a:r>
            <a:r>
              <a:rPr sz="3200" i="1" spc="-20" dirty="0">
                <a:latin typeface="Arial"/>
                <a:cs typeface="Arial"/>
              </a:rPr>
              <a:t>H&amp;SC</a:t>
            </a:r>
            <a:endParaRPr sz="3200" dirty="0">
              <a:latin typeface="Arial"/>
              <a:cs typeface="Arial"/>
            </a:endParaRPr>
          </a:p>
          <a:p>
            <a:pPr marL="354965" indent="-342265">
              <a:lnSpc>
                <a:spcPct val="100000"/>
              </a:lnSpc>
              <a:spcBef>
                <a:spcPts val="750"/>
              </a:spcBef>
              <a:buChar char="•"/>
              <a:tabLst>
                <a:tab pos="354965" algn="l"/>
              </a:tabLst>
            </a:pPr>
            <a:r>
              <a:rPr sz="3200" b="1" u="heavy" dirty="0" smtClean="0">
                <a:uFill>
                  <a:solidFill>
                    <a:srgbClr val="000000"/>
                  </a:solidFill>
                </a:uFill>
                <a:latin typeface="Arial MT"/>
                <a:cs typeface="Arial MT"/>
              </a:rPr>
              <a:t>Module</a:t>
            </a:r>
            <a:r>
              <a:rPr sz="3200" b="1" u="heavy" spc="25" dirty="0" smtClean="0">
                <a:uFill>
                  <a:solidFill>
                    <a:srgbClr val="000000"/>
                  </a:solidFill>
                </a:uFill>
                <a:latin typeface="Arial MT"/>
                <a:cs typeface="Arial MT"/>
              </a:rPr>
              <a:t> </a:t>
            </a:r>
            <a:r>
              <a:rPr sz="3200" b="1" u="heavy" dirty="0" smtClean="0">
                <a:uFill>
                  <a:solidFill>
                    <a:srgbClr val="000000"/>
                  </a:solidFill>
                </a:uFill>
                <a:latin typeface="Arial MT"/>
                <a:cs typeface="Arial MT"/>
              </a:rPr>
              <a:t>Number</a:t>
            </a:r>
            <a:r>
              <a:rPr sz="3200" b="1" dirty="0" smtClean="0">
                <a:latin typeface="Arial MT"/>
                <a:cs typeface="Arial MT"/>
              </a:rPr>
              <a:t>:</a:t>
            </a:r>
            <a:r>
              <a:rPr sz="3200" spc="25" dirty="0" smtClean="0">
                <a:latin typeface="Arial MT"/>
                <a:cs typeface="Arial MT"/>
              </a:rPr>
              <a:t> </a:t>
            </a:r>
            <a:r>
              <a:rPr lang="en-GB" sz="3200" i="1" dirty="0" smtClean="0">
                <a:latin typeface="Arial"/>
                <a:cs typeface="Arial"/>
              </a:rPr>
              <a:t>LCHS 4009</a:t>
            </a:r>
            <a:endParaRPr sz="3200" dirty="0">
              <a:latin typeface="Arial"/>
              <a:cs typeface="Arial"/>
            </a:endParaRPr>
          </a:p>
        </p:txBody>
      </p:sp>
      <p:sp>
        <p:nvSpPr>
          <p:cNvPr id="5" name="object 5"/>
          <p:cNvSpPr txBox="1">
            <a:spLocks noGrp="1"/>
          </p:cNvSpPr>
          <p:nvPr>
            <p:ph type="sldNum" sz="quarter" idx="7"/>
          </p:nvPr>
        </p:nvSpPr>
        <p:spPr>
          <a:prstGeom prst="rect">
            <a:avLst/>
          </a:prstGeom>
        </p:spPr>
        <p:txBody>
          <a:bodyPr vert="horz" wrap="square" lIns="0" tIns="3175" rIns="0" bIns="0" rtlCol="0">
            <a:spAutoFit/>
          </a:bodyPr>
          <a:lstStyle/>
          <a:p>
            <a:pPr marL="38100">
              <a:lnSpc>
                <a:spcPct val="100000"/>
              </a:lnSpc>
              <a:spcBef>
                <a:spcPts val="25"/>
              </a:spcBef>
            </a:pPr>
            <a:fld id="{81D60167-4931-47E6-BA6A-407CBD079E47}" type="slidenum">
              <a:rPr sz="1200" spc="-50" dirty="0"/>
              <a:t>1</a:t>
            </a:fld>
            <a:endParaRPr sz="1200"/>
          </a:p>
        </p:txBody>
      </p:sp>
      <p:sp>
        <p:nvSpPr>
          <p:cNvPr id="6" name="object 6"/>
          <p:cNvSpPr txBox="1">
            <a:spLocks noGrp="1"/>
          </p:cNvSpPr>
          <p:nvPr>
            <p:ph type="dt" sz="half" idx="6"/>
          </p:nvPr>
        </p:nvSpPr>
        <p:spPr>
          <a:prstGeom prst="rect">
            <a:avLst/>
          </a:prstGeom>
        </p:spPr>
        <p:txBody>
          <a:bodyPr vert="horz" wrap="square" lIns="0" tIns="4445" rIns="0" bIns="0" rtlCol="0">
            <a:spAutoFit/>
          </a:bodyPr>
          <a:lstStyle/>
          <a:p>
            <a:pPr marL="12700">
              <a:lnSpc>
                <a:spcPct val="100000"/>
              </a:lnSpc>
              <a:spcBef>
                <a:spcPts val="35"/>
              </a:spcBef>
            </a:pPr>
            <a:r>
              <a:rPr spc="-10" dirty="0"/>
              <a:t>06/23/2026</a:t>
            </a:r>
          </a:p>
        </p:txBody>
      </p:sp>
      <p:sp>
        <p:nvSpPr>
          <p:cNvPr id="3" name="object 3"/>
          <p:cNvSpPr txBox="1"/>
          <p:nvPr/>
        </p:nvSpPr>
        <p:spPr>
          <a:xfrm>
            <a:off x="4025377" y="2661676"/>
            <a:ext cx="3070225" cy="513080"/>
          </a:xfrm>
          <a:prstGeom prst="rect">
            <a:avLst/>
          </a:prstGeom>
        </p:spPr>
        <p:txBody>
          <a:bodyPr vert="horz" wrap="square" lIns="0" tIns="12700" rIns="0" bIns="0" rtlCol="0">
            <a:spAutoFit/>
          </a:bodyPr>
          <a:lstStyle/>
          <a:p>
            <a:pPr marL="12700">
              <a:lnSpc>
                <a:spcPct val="100000"/>
              </a:lnSpc>
              <a:spcBef>
                <a:spcPts val="100"/>
              </a:spcBef>
            </a:pPr>
            <a:r>
              <a:rPr sz="3200" i="1" dirty="0">
                <a:latin typeface="Arial"/>
                <a:cs typeface="Arial"/>
              </a:rPr>
              <a:t>ASSIGNMENT</a:t>
            </a:r>
            <a:r>
              <a:rPr sz="3200" i="1" spc="-55" dirty="0">
                <a:latin typeface="Arial"/>
                <a:cs typeface="Arial"/>
              </a:rPr>
              <a:t> </a:t>
            </a:r>
            <a:r>
              <a:rPr sz="3200" i="1" spc="-50" dirty="0">
                <a:latin typeface="Arial"/>
                <a:cs typeface="Arial"/>
              </a:rPr>
              <a:t>1</a:t>
            </a:r>
            <a:endParaRPr sz="3200">
              <a:latin typeface="Arial"/>
              <a:cs typeface="Arial"/>
            </a:endParaRPr>
          </a:p>
        </p:txBody>
      </p:sp>
      <p:sp>
        <p:nvSpPr>
          <p:cNvPr id="4" name="object 4"/>
          <p:cNvSpPr txBox="1"/>
          <p:nvPr/>
        </p:nvSpPr>
        <p:spPr>
          <a:xfrm>
            <a:off x="228600" y="2565167"/>
            <a:ext cx="7010400" cy="2880276"/>
          </a:xfrm>
          <a:prstGeom prst="rect">
            <a:avLst/>
          </a:prstGeom>
        </p:spPr>
        <p:txBody>
          <a:bodyPr vert="horz" wrap="square" lIns="0" tIns="109220" rIns="0" bIns="0" rtlCol="0">
            <a:spAutoFit/>
          </a:bodyPr>
          <a:lstStyle/>
          <a:p>
            <a:pPr marL="354965" indent="-342265">
              <a:lnSpc>
                <a:spcPct val="100000"/>
              </a:lnSpc>
              <a:spcBef>
                <a:spcPts val="860"/>
              </a:spcBef>
              <a:buChar char="•"/>
              <a:tabLst>
                <a:tab pos="354965" algn="l"/>
              </a:tabLst>
            </a:pPr>
            <a:r>
              <a:rPr sz="3200" b="1" u="heavy" dirty="0">
                <a:uFill>
                  <a:solidFill>
                    <a:srgbClr val="000000"/>
                  </a:solidFill>
                </a:uFill>
                <a:latin typeface="Arial MT"/>
                <a:cs typeface="Arial MT"/>
              </a:rPr>
              <a:t>Assignment</a:t>
            </a:r>
            <a:r>
              <a:rPr sz="3200" b="1" u="heavy" spc="-55" dirty="0">
                <a:uFill>
                  <a:solidFill>
                    <a:srgbClr val="000000"/>
                  </a:solidFill>
                </a:uFill>
                <a:latin typeface="Arial MT"/>
                <a:cs typeface="Arial MT"/>
              </a:rPr>
              <a:t> </a:t>
            </a:r>
            <a:r>
              <a:rPr sz="3200" b="1" u="heavy" spc="40" dirty="0">
                <a:uFill>
                  <a:solidFill>
                    <a:srgbClr val="000000"/>
                  </a:solidFill>
                </a:uFill>
                <a:latin typeface="Arial MT"/>
                <a:cs typeface="Arial MT"/>
              </a:rPr>
              <a:t>No</a:t>
            </a:r>
            <a:r>
              <a:rPr sz="3200" b="1" i="1" spc="40" dirty="0">
                <a:latin typeface="Arial"/>
                <a:cs typeface="Arial"/>
              </a:rPr>
              <a:t>:</a:t>
            </a:r>
            <a:endParaRPr sz="3200" b="1" dirty="0">
              <a:latin typeface="Arial"/>
              <a:cs typeface="Arial"/>
            </a:endParaRPr>
          </a:p>
          <a:p>
            <a:pPr marL="354965" indent="-342265">
              <a:lnSpc>
                <a:spcPct val="100000"/>
              </a:lnSpc>
              <a:spcBef>
                <a:spcPts val="760"/>
              </a:spcBef>
              <a:buChar char="•"/>
              <a:tabLst>
                <a:tab pos="354965" algn="l"/>
              </a:tabLst>
            </a:pPr>
            <a:r>
              <a:rPr sz="3200" b="1" u="heavy" dirty="0" smtClean="0">
                <a:uFill>
                  <a:solidFill>
                    <a:srgbClr val="000000"/>
                  </a:solidFill>
                </a:uFill>
                <a:latin typeface="Arial MT"/>
                <a:cs typeface="Arial MT"/>
              </a:rPr>
              <a:t>Student</a:t>
            </a:r>
            <a:r>
              <a:rPr sz="3200" b="1" u="heavy" spc="-40" dirty="0" smtClean="0">
                <a:uFill>
                  <a:solidFill>
                    <a:srgbClr val="000000"/>
                  </a:solidFill>
                </a:uFill>
                <a:latin typeface="Arial MT"/>
                <a:cs typeface="Arial MT"/>
              </a:rPr>
              <a:t> </a:t>
            </a:r>
            <a:r>
              <a:rPr sz="3200" b="1" u="heavy" spc="-10" dirty="0" smtClean="0">
                <a:uFill>
                  <a:solidFill>
                    <a:srgbClr val="000000"/>
                  </a:solidFill>
                </a:uFill>
                <a:latin typeface="Arial MT"/>
                <a:cs typeface="Arial MT"/>
              </a:rPr>
              <a:t>Name</a:t>
            </a:r>
            <a:r>
              <a:rPr sz="3200" b="1" i="1" spc="-10" dirty="0" smtClean="0">
                <a:latin typeface="Arial"/>
                <a:cs typeface="Arial"/>
              </a:rPr>
              <a:t>:</a:t>
            </a:r>
            <a:r>
              <a:rPr lang="en-GB" sz="3200" b="1" i="1" spc="-10" dirty="0" smtClean="0">
                <a:latin typeface="Arial"/>
                <a:cs typeface="Arial"/>
              </a:rPr>
              <a:t> </a:t>
            </a:r>
            <a:r>
              <a:rPr lang="en-GB" sz="3200" i="1" spc="-10" dirty="0" err="1" smtClean="0">
                <a:latin typeface="Arial"/>
                <a:cs typeface="Arial"/>
              </a:rPr>
              <a:t>Ehizogie</a:t>
            </a:r>
            <a:r>
              <a:rPr lang="en-GB" sz="3200" i="1" spc="-10" dirty="0" smtClean="0">
                <a:latin typeface="Arial"/>
                <a:cs typeface="Arial"/>
              </a:rPr>
              <a:t> </a:t>
            </a:r>
            <a:r>
              <a:rPr lang="en-GB" sz="3200" i="1" spc="-10" dirty="0" err="1" smtClean="0">
                <a:latin typeface="Arial"/>
                <a:cs typeface="Arial"/>
              </a:rPr>
              <a:t>Ineomon</a:t>
            </a:r>
            <a:endParaRPr sz="3200" dirty="0" smtClean="0">
              <a:latin typeface="Arial"/>
              <a:cs typeface="Arial"/>
            </a:endParaRPr>
          </a:p>
          <a:p>
            <a:pPr marL="354965" indent="-342265">
              <a:lnSpc>
                <a:spcPct val="100000"/>
              </a:lnSpc>
              <a:spcBef>
                <a:spcPts val="760"/>
              </a:spcBef>
              <a:buChar char="•"/>
              <a:tabLst>
                <a:tab pos="354965" algn="l"/>
              </a:tabLst>
            </a:pPr>
            <a:r>
              <a:rPr sz="3200" b="1" u="heavy" dirty="0" smtClean="0">
                <a:uFill>
                  <a:solidFill>
                    <a:srgbClr val="000000"/>
                  </a:solidFill>
                </a:uFill>
                <a:latin typeface="Arial MT"/>
                <a:cs typeface="Arial MT"/>
              </a:rPr>
              <a:t>Student</a:t>
            </a:r>
            <a:r>
              <a:rPr sz="3200" b="1" u="heavy" spc="-40" dirty="0" smtClean="0">
                <a:uFill>
                  <a:solidFill>
                    <a:srgbClr val="000000"/>
                  </a:solidFill>
                </a:uFill>
                <a:latin typeface="Arial MT"/>
                <a:cs typeface="Arial MT"/>
              </a:rPr>
              <a:t> </a:t>
            </a:r>
            <a:r>
              <a:rPr sz="3200" b="1" u="heavy" spc="-25" dirty="0" smtClean="0">
                <a:uFill>
                  <a:solidFill>
                    <a:srgbClr val="000000"/>
                  </a:solidFill>
                </a:uFill>
                <a:latin typeface="Arial MT"/>
                <a:cs typeface="Arial MT"/>
              </a:rPr>
              <a:t>ID:</a:t>
            </a:r>
            <a:r>
              <a:rPr lang="en-GB" sz="3200" b="1" u="heavy" spc="-25" dirty="0">
                <a:uFill>
                  <a:solidFill>
                    <a:srgbClr val="000000"/>
                  </a:solidFill>
                </a:uFill>
                <a:latin typeface="Arial MT"/>
                <a:cs typeface="Arial MT"/>
              </a:rPr>
              <a:t> </a:t>
            </a:r>
            <a:r>
              <a:rPr lang="en-GB" sz="3200" u="heavy" spc="-25" dirty="0" smtClean="0">
                <a:uFill>
                  <a:solidFill>
                    <a:srgbClr val="000000"/>
                  </a:solidFill>
                </a:uFill>
                <a:latin typeface="Arial MT"/>
                <a:cs typeface="Arial MT"/>
              </a:rPr>
              <a:t>2509567</a:t>
            </a:r>
            <a:endParaRPr lang="en-GB" sz="3200" u="heavy" spc="800" dirty="0" smtClean="0">
              <a:uFill>
                <a:solidFill>
                  <a:srgbClr val="000000"/>
                </a:solidFill>
              </a:uFill>
              <a:latin typeface="Arial MT"/>
              <a:cs typeface="Arial MT"/>
            </a:endParaRPr>
          </a:p>
          <a:p>
            <a:pPr marL="354965" indent="-342265">
              <a:lnSpc>
                <a:spcPct val="100000"/>
              </a:lnSpc>
              <a:spcBef>
                <a:spcPts val="760"/>
              </a:spcBef>
              <a:buChar char="•"/>
              <a:tabLst>
                <a:tab pos="354965" algn="l"/>
              </a:tabLst>
            </a:pPr>
            <a:r>
              <a:rPr sz="3200" b="1" u="heavy" dirty="0" smtClean="0">
                <a:uFill>
                  <a:solidFill>
                    <a:srgbClr val="000000"/>
                  </a:solidFill>
                </a:uFill>
                <a:latin typeface="Arial MT"/>
                <a:cs typeface="Arial MT"/>
              </a:rPr>
              <a:t>Lecturer’s</a:t>
            </a:r>
            <a:r>
              <a:rPr sz="3200" b="1" u="heavy" spc="-45" dirty="0" smtClean="0">
                <a:uFill>
                  <a:solidFill>
                    <a:srgbClr val="000000"/>
                  </a:solidFill>
                </a:uFill>
                <a:latin typeface="Arial MT"/>
                <a:cs typeface="Arial MT"/>
              </a:rPr>
              <a:t> </a:t>
            </a:r>
            <a:r>
              <a:rPr sz="3200" b="1" u="heavy" spc="-20" dirty="0" smtClean="0">
                <a:uFill>
                  <a:solidFill>
                    <a:srgbClr val="000000"/>
                  </a:solidFill>
                </a:uFill>
                <a:latin typeface="Arial MT"/>
                <a:cs typeface="Arial MT"/>
              </a:rPr>
              <a:t>Name</a:t>
            </a:r>
            <a:r>
              <a:rPr sz="3200" b="1" i="1" spc="-20" dirty="0" smtClean="0">
                <a:latin typeface="Arial"/>
                <a:cs typeface="Arial"/>
              </a:rPr>
              <a:t>:</a:t>
            </a:r>
            <a:r>
              <a:rPr lang="en-GB" sz="3200" b="1" i="1" spc="-20" dirty="0" smtClean="0">
                <a:latin typeface="Arial"/>
                <a:cs typeface="Arial"/>
              </a:rPr>
              <a:t> </a:t>
            </a:r>
            <a:r>
              <a:rPr lang="en-GB" sz="3200" i="1" spc="-20" dirty="0" smtClean="0">
                <a:latin typeface="Arial"/>
                <a:cs typeface="Arial"/>
              </a:rPr>
              <a:t>Christopher </a:t>
            </a:r>
            <a:r>
              <a:rPr lang="en-GB" sz="3200" i="1" spc="-20" dirty="0" err="1" smtClean="0">
                <a:latin typeface="Arial"/>
                <a:cs typeface="Arial"/>
              </a:rPr>
              <a:t>Mafuva</a:t>
            </a:r>
            <a:endParaRPr sz="3200" dirty="0">
              <a:latin typeface="Arial"/>
              <a:cs typeface="Arial"/>
            </a:endParaRPr>
          </a:p>
        </p:txBody>
      </p:sp>
      <p:pic>
        <p:nvPicPr>
          <p:cNvPr id="11" name="Picture 10"/>
          <p:cNvPicPr>
            <a:picLocks noChangeAspect="1"/>
          </p:cNvPicPr>
          <p:nvPr/>
        </p:nvPicPr>
        <p:blipFill>
          <a:blip r:embed="rId2"/>
          <a:stretch>
            <a:fillRect/>
          </a:stretch>
        </p:blipFill>
        <p:spPr>
          <a:xfrm>
            <a:off x="7162800" y="757138"/>
            <a:ext cx="4947462" cy="458585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p:nvPr/>
        </p:nvSpPr>
        <p:spPr>
          <a:xfrm>
            <a:off x="3035261" y="498751"/>
            <a:ext cx="6139180" cy="695960"/>
          </a:xfrm>
          <a:prstGeom prst="rect">
            <a:avLst/>
          </a:prstGeom>
        </p:spPr>
        <p:txBody>
          <a:bodyPr vert="horz" wrap="square" lIns="0" tIns="12700" rIns="0" bIns="0" rtlCol="0">
            <a:spAutoFit/>
          </a:bodyPr>
          <a:lstStyle/>
          <a:p>
            <a:pPr marL="12700">
              <a:lnSpc>
                <a:spcPct val="100000"/>
              </a:lnSpc>
              <a:spcBef>
                <a:spcPts val="100"/>
              </a:spcBef>
            </a:pPr>
            <a:r>
              <a:rPr sz="4400" spc="185" dirty="0">
                <a:latin typeface="Arial MT"/>
                <a:cs typeface="Arial MT"/>
              </a:rPr>
              <a:t>Acknowledge</a:t>
            </a:r>
            <a:r>
              <a:rPr sz="4400" dirty="0">
                <a:latin typeface="Arial MT"/>
                <a:cs typeface="Arial MT"/>
              </a:rPr>
              <a:t> </a:t>
            </a:r>
            <a:r>
              <a:rPr sz="4400" spc="135" dirty="0">
                <a:latin typeface="Arial MT"/>
                <a:cs typeface="Arial MT"/>
              </a:rPr>
              <a:t>use</a:t>
            </a:r>
            <a:r>
              <a:rPr sz="4400" spc="5" dirty="0">
                <a:latin typeface="Arial MT"/>
                <a:cs typeface="Arial MT"/>
              </a:rPr>
              <a:t> </a:t>
            </a:r>
            <a:r>
              <a:rPr sz="4400" spc="235" dirty="0">
                <a:latin typeface="Arial MT"/>
                <a:cs typeface="Arial MT"/>
              </a:rPr>
              <a:t>of</a:t>
            </a:r>
            <a:r>
              <a:rPr sz="4400" spc="5" dirty="0">
                <a:latin typeface="Arial MT"/>
                <a:cs typeface="Arial MT"/>
              </a:rPr>
              <a:t> </a:t>
            </a:r>
            <a:r>
              <a:rPr sz="4400" spc="70" dirty="0">
                <a:latin typeface="Arial MT"/>
                <a:cs typeface="Arial MT"/>
              </a:rPr>
              <a:t>AI</a:t>
            </a:r>
            <a:endParaRPr sz="4400" dirty="0">
              <a:latin typeface="Arial MT"/>
              <a:cs typeface="Arial MT"/>
            </a:endParaRPr>
          </a:p>
        </p:txBody>
      </p:sp>
      <p:sp>
        <p:nvSpPr>
          <p:cNvPr id="4" name="object 4"/>
          <p:cNvSpPr txBox="1">
            <a:spLocks noGrp="1"/>
          </p:cNvSpPr>
          <p:nvPr>
            <p:ph type="sldNum" sz="quarter" idx="7"/>
          </p:nvPr>
        </p:nvSpPr>
        <p:spPr>
          <a:prstGeom prst="rect">
            <a:avLst/>
          </a:prstGeom>
        </p:spPr>
        <p:txBody>
          <a:bodyPr vert="horz" wrap="square" lIns="0" tIns="3175" rIns="0" bIns="0" rtlCol="0">
            <a:spAutoFit/>
          </a:bodyPr>
          <a:lstStyle/>
          <a:p>
            <a:pPr marL="38100">
              <a:lnSpc>
                <a:spcPct val="100000"/>
              </a:lnSpc>
              <a:spcBef>
                <a:spcPts val="25"/>
              </a:spcBef>
            </a:pPr>
            <a:fld id="{81D60167-4931-47E6-BA6A-407CBD079E47}" type="slidenum">
              <a:rPr sz="1200" spc="-50" dirty="0"/>
              <a:t>2</a:t>
            </a:fld>
            <a:endParaRPr sz="1200"/>
          </a:p>
        </p:txBody>
      </p:sp>
      <p:sp>
        <p:nvSpPr>
          <p:cNvPr id="5" name="object 5"/>
          <p:cNvSpPr txBox="1">
            <a:spLocks noGrp="1"/>
          </p:cNvSpPr>
          <p:nvPr>
            <p:ph type="dt" sz="half" idx="6"/>
          </p:nvPr>
        </p:nvSpPr>
        <p:spPr>
          <a:prstGeom prst="rect">
            <a:avLst/>
          </a:prstGeom>
        </p:spPr>
        <p:txBody>
          <a:bodyPr vert="horz" wrap="square" lIns="0" tIns="4445" rIns="0" bIns="0" rtlCol="0">
            <a:spAutoFit/>
          </a:bodyPr>
          <a:lstStyle/>
          <a:p>
            <a:pPr marL="12700">
              <a:lnSpc>
                <a:spcPct val="100000"/>
              </a:lnSpc>
              <a:spcBef>
                <a:spcPts val="35"/>
              </a:spcBef>
            </a:pPr>
            <a:r>
              <a:rPr spc="-10" dirty="0"/>
              <a:t>06/23/2026</a:t>
            </a:r>
          </a:p>
        </p:txBody>
      </p:sp>
      <p:graphicFrame>
        <p:nvGraphicFramePr>
          <p:cNvPr id="6" name="Diagram 5"/>
          <p:cNvGraphicFramePr/>
          <p:nvPr>
            <p:extLst>
              <p:ext uri="{D42A27DB-BD31-4B8C-83A1-F6EECF244321}">
                <p14:modId xmlns:p14="http://schemas.microsoft.com/office/powerpoint/2010/main" val="3113019526"/>
              </p:ext>
            </p:extLst>
          </p:nvPr>
        </p:nvGraphicFramePr>
        <p:xfrm>
          <a:off x="304800" y="1447800"/>
          <a:ext cx="5948334" cy="39405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8"/>
          <p:cNvPicPr>
            <a:picLocks noChangeAspect="1"/>
          </p:cNvPicPr>
          <p:nvPr/>
        </p:nvPicPr>
        <p:blipFill>
          <a:blip r:embed="rId7"/>
          <a:stretch>
            <a:fillRect/>
          </a:stretch>
        </p:blipFill>
        <p:spPr>
          <a:xfrm>
            <a:off x="6324600" y="1447800"/>
            <a:ext cx="5715000" cy="398229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388251" rIns="0" bIns="0" rtlCol="0">
            <a:spAutoFit/>
          </a:bodyPr>
          <a:lstStyle/>
          <a:p>
            <a:pPr marL="3183890">
              <a:lnSpc>
                <a:spcPct val="100000"/>
              </a:lnSpc>
              <a:spcBef>
                <a:spcPts val="100"/>
              </a:spcBef>
            </a:pPr>
            <a:r>
              <a:rPr sz="2800" spc="114" dirty="0"/>
              <a:t>Introduction</a:t>
            </a:r>
            <a:endParaRPr sz="2800"/>
          </a:p>
        </p:txBody>
      </p:sp>
      <p:sp>
        <p:nvSpPr>
          <p:cNvPr id="4" name="object 4"/>
          <p:cNvSpPr txBox="1">
            <a:spLocks noGrp="1"/>
          </p:cNvSpPr>
          <p:nvPr>
            <p:ph type="sldNum" sz="quarter" idx="7"/>
          </p:nvPr>
        </p:nvSpPr>
        <p:spPr>
          <a:prstGeom prst="rect">
            <a:avLst/>
          </a:prstGeom>
        </p:spPr>
        <p:txBody>
          <a:bodyPr vert="horz" wrap="square" lIns="0" tIns="3175" rIns="0" bIns="0" rtlCol="0">
            <a:spAutoFit/>
          </a:bodyPr>
          <a:lstStyle/>
          <a:p>
            <a:pPr marL="38100">
              <a:lnSpc>
                <a:spcPct val="100000"/>
              </a:lnSpc>
              <a:spcBef>
                <a:spcPts val="25"/>
              </a:spcBef>
            </a:pPr>
            <a:fld id="{81D60167-4931-47E6-BA6A-407CBD079E47}" type="slidenum">
              <a:rPr sz="1200" spc="-50" dirty="0"/>
              <a:t>3</a:t>
            </a:fld>
            <a:endParaRPr sz="1200"/>
          </a:p>
        </p:txBody>
      </p:sp>
      <p:sp>
        <p:nvSpPr>
          <p:cNvPr id="5" name="object 5"/>
          <p:cNvSpPr txBox="1">
            <a:spLocks noGrp="1"/>
          </p:cNvSpPr>
          <p:nvPr>
            <p:ph type="dt" sz="half" idx="6"/>
          </p:nvPr>
        </p:nvSpPr>
        <p:spPr>
          <a:prstGeom prst="rect">
            <a:avLst/>
          </a:prstGeom>
        </p:spPr>
        <p:txBody>
          <a:bodyPr vert="horz" wrap="square" lIns="0" tIns="4445" rIns="0" bIns="0" rtlCol="0">
            <a:spAutoFit/>
          </a:bodyPr>
          <a:lstStyle/>
          <a:p>
            <a:pPr marL="12700">
              <a:lnSpc>
                <a:spcPct val="100000"/>
              </a:lnSpc>
              <a:spcBef>
                <a:spcPts val="35"/>
              </a:spcBef>
            </a:pPr>
            <a:r>
              <a:rPr spc="-10" dirty="0"/>
              <a:t>06/23/2026</a:t>
            </a:r>
          </a:p>
        </p:txBody>
      </p:sp>
      <p:graphicFrame>
        <p:nvGraphicFramePr>
          <p:cNvPr id="7" name="Diagram 6"/>
          <p:cNvGraphicFramePr/>
          <p:nvPr>
            <p:extLst>
              <p:ext uri="{D42A27DB-BD31-4B8C-83A1-F6EECF244321}">
                <p14:modId xmlns:p14="http://schemas.microsoft.com/office/powerpoint/2010/main" val="3655378471"/>
              </p:ext>
            </p:extLst>
          </p:nvPr>
        </p:nvGraphicFramePr>
        <p:xfrm>
          <a:off x="-762000" y="762000"/>
          <a:ext cx="7874000" cy="4724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8"/>
          <p:cNvPicPr>
            <a:picLocks noChangeAspect="1"/>
          </p:cNvPicPr>
          <p:nvPr/>
        </p:nvPicPr>
        <p:blipFill>
          <a:blip r:embed="rId8"/>
          <a:stretch>
            <a:fillRect/>
          </a:stretch>
        </p:blipFill>
        <p:spPr>
          <a:xfrm>
            <a:off x="6400800" y="914400"/>
            <a:ext cx="5638800" cy="44958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228600" y="762000"/>
            <a:ext cx="5715000" cy="566822"/>
          </a:xfrm>
          <a:prstGeom prst="rect">
            <a:avLst/>
          </a:prstGeom>
        </p:spPr>
        <p:txBody>
          <a:bodyPr vert="horz" wrap="square" lIns="0" tIns="12700" rIns="0" bIns="0" rtlCol="0">
            <a:spAutoFit/>
          </a:bodyPr>
          <a:lstStyle/>
          <a:p>
            <a:pPr marL="12700">
              <a:lnSpc>
                <a:spcPct val="100000"/>
              </a:lnSpc>
              <a:spcBef>
                <a:spcPts val="100"/>
              </a:spcBef>
            </a:pPr>
            <a:r>
              <a:rPr sz="3600" spc="65" dirty="0"/>
              <a:t>What</a:t>
            </a:r>
            <a:r>
              <a:rPr sz="3600" dirty="0"/>
              <a:t> </a:t>
            </a:r>
            <a:r>
              <a:rPr sz="3600" spc="145" dirty="0"/>
              <a:t>is</a:t>
            </a:r>
            <a:r>
              <a:rPr sz="3600" dirty="0"/>
              <a:t> </a:t>
            </a:r>
            <a:r>
              <a:rPr sz="3600" spc="145" dirty="0"/>
              <a:t>your</a:t>
            </a:r>
            <a:r>
              <a:rPr sz="3600" dirty="0"/>
              <a:t> </a:t>
            </a:r>
            <a:r>
              <a:rPr sz="3600" spc="114" dirty="0"/>
              <a:t>chosen</a:t>
            </a:r>
            <a:r>
              <a:rPr sz="3600" spc="5" dirty="0"/>
              <a:t> </a:t>
            </a:r>
            <a:r>
              <a:rPr sz="3600" spc="130" dirty="0"/>
              <a:t>skill?</a:t>
            </a:r>
            <a:endParaRPr sz="3600" dirty="0"/>
          </a:p>
        </p:txBody>
      </p:sp>
      <p:sp>
        <p:nvSpPr>
          <p:cNvPr id="4" name="object 4"/>
          <p:cNvSpPr txBox="1">
            <a:spLocks noGrp="1"/>
          </p:cNvSpPr>
          <p:nvPr>
            <p:ph type="sldNum" sz="quarter" idx="7"/>
          </p:nvPr>
        </p:nvSpPr>
        <p:spPr>
          <a:prstGeom prst="rect">
            <a:avLst/>
          </a:prstGeom>
        </p:spPr>
        <p:txBody>
          <a:bodyPr vert="horz" wrap="square" lIns="0" tIns="5715" rIns="0" bIns="0" rtlCol="0">
            <a:spAutoFit/>
          </a:bodyPr>
          <a:lstStyle/>
          <a:p>
            <a:pPr marL="59055">
              <a:lnSpc>
                <a:spcPct val="100000"/>
              </a:lnSpc>
              <a:spcBef>
                <a:spcPts val="45"/>
              </a:spcBef>
            </a:pPr>
            <a:fld id="{81D60167-4931-47E6-BA6A-407CBD079E47}" type="slidenum">
              <a:rPr spc="-50" dirty="0"/>
              <a:t>4</a:t>
            </a:fld>
            <a:endParaRPr spc="-50" dirty="0"/>
          </a:p>
        </p:txBody>
      </p:sp>
      <p:sp>
        <p:nvSpPr>
          <p:cNvPr id="5" name="object 5"/>
          <p:cNvSpPr txBox="1">
            <a:spLocks noGrp="1"/>
          </p:cNvSpPr>
          <p:nvPr>
            <p:ph type="dt" sz="half" idx="6"/>
          </p:nvPr>
        </p:nvSpPr>
        <p:spPr>
          <a:prstGeom prst="rect">
            <a:avLst/>
          </a:prstGeom>
        </p:spPr>
        <p:txBody>
          <a:bodyPr vert="horz" wrap="square" lIns="0" tIns="4445" rIns="0" bIns="0" rtlCol="0">
            <a:spAutoFit/>
          </a:bodyPr>
          <a:lstStyle/>
          <a:p>
            <a:pPr marL="12700">
              <a:lnSpc>
                <a:spcPct val="100000"/>
              </a:lnSpc>
              <a:spcBef>
                <a:spcPts val="35"/>
              </a:spcBef>
            </a:pPr>
            <a:r>
              <a:rPr spc="-10" dirty="0"/>
              <a:t>06/23/2026</a:t>
            </a:r>
          </a:p>
        </p:txBody>
      </p:sp>
      <p:graphicFrame>
        <p:nvGraphicFramePr>
          <p:cNvPr id="6" name="Diagram 5"/>
          <p:cNvGraphicFramePr/>
          <p:nvPr>
            <p:extLst>
              <p:ext uri="{D42A27DB-BD31-4B8C-83A1-F6EECF244321}">
                <p14:modId xmlns:p14="http://schemas.microsoft.com/office/powerpoint/2010/main" val="85766729"/>
              </p:ext>
            </p:extLst>
          </p:nvPr>
        </p:nvGraphicFramePr>
        <p:xfrm>
          <a:off x="4572000" y="228600"/>
          <a:ext cx="7924800" cy="5562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8"/>
          <p:cNvPicPr>
            <a:picLocks noChangeAspect="1"/>
          </p:cNvPicPr>
          <p:nvPr/>
        </p:nvPicPr>
        <p:blipFill>
          <a:blip r:embed="rId8"/>
          <a:stretch>
            <a:fillRect/>
          </a:stretch>
        </p:blipFill>
        <p:spPr>
          <a:xfrm>
            <a:off x="152401" y="1524000"/>
            <a:ext cx="5560978" cy="373379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874558" y="220550"/>
            <a:ext cx="8438515" cy="878205"/>
          </a:xfrm>
          <a:prstGeom prst="rect">
            <a:avLst/>
          </a:prstGeom>
        </p:spPr>
        <p:txBody>
          <a:bodyPr vert="horz" wrap="square" lIns="0" tIns="12700" rIns="0" bIns="0" rtlCol="0">
            <a:spAutoFit/>
          </a:bodyPr>
          <a:lstStyle/>
          <a:p>
            <a:pPr marL="3539490" marR="5080" indent="-3527425">
              <a:lnSpc>
                <a:spcPct val="100000"/>
              </a:lnSpc>
              <a:spcBef>
                <a:spcPts val="100"/>
              </a:spcBef>
            </a:pPr>
            <a:r>
              <a:rPr lang="en-US" sz="2800" spc="90" dirty="0"/>
              <a:t>Importance of Communication in Professional Practice</a:t>
            </a:r>
            <a:endParaRPr sz="2800" dirty="0">
              <a:latin typeface="Arial"/>
              <a:cs typeface="Arial"/>
            </a:endParaRPr>
          </a:p>
        </p:txBody>
      </p:sp>
      <p:sp>
        <p:nvSpPr>
          <p:cNvPr id="4" name="object 4"/>
          <p:cNvSpPr txBox="1">
            <a:spLocks noGrp="1"/>
          </p:cNvSpPr>
          <p:nvPr>
            <p:ph type="sldNum" sz="quarter" idx="7"/>
          </p:nvPr>
        </p:nvSpPr>
        <p:spPr>
          <a:prstGeom prst="rect">
            <a:avLst/>
          </a:prstGeom>
        </p:spPr>
        <p:txBody>
          <a:bodyPr vert="horz" wrap="square" lIns="0" tIns="5715" rIns="0" bIns="0" rtlCol="0">
            <a:spAutoFit/>
          </a:bodyPr>
          <a:lstStyle/>
          <a:p>
            <a:pPr marL="59055">
              <a:lnSpc>
                <a:spcPct val="100000"/>
              </a:lnSpc>
              <a:spcBef>
                <a:spcPts val="45"/>
              </a:spcBef>
            </a:pPr>
            <a:fld id="{81D60167-4931-47E6-BA6A-407CBD079E47}" type="slidenum">
              <a:rPr spc="-50" dirty="0"/>
              <a:t>5</a:t>
            </a:fld>
            <a:endParaRPr spc="-50" dirty="0"/>
          </a:p>
        </p:txBody>
      </p:sp>
      <p:sp>
        <p:nvSpPr>
          <p:cNvPr id="5" name="object 5"/>
          <p:cNvSpPr txBox="1">
            <a:spLocks noGrp="1"/>
          </p:cNvSpPr>
          <p:nvPr>
            <p:ph type="dt" sz="half" idx="6"/>
          </p:nvPr>
        </p:nvSpPr>
        <p:spPr>
          <a:prstGeom prst="rect">
            <a:avLst/>
          </a:prstGeom>
        </p:spPr>
        <p:txBody>
          <a:bodyPr vert="horz" wrap="square" lIns="0" tIns="4445" rIns="0" bIns="0" rtlCol="0">
            <a:spAutoFit/>
          </a:bodyPr>
          <a:lstStyle/>
          <a:p>
            <a:pPr marL="12700">
              <a:lnSpc>
                <a:spcPct val="100000"/>
              </a:lnSpc>
              <a:spcBef>
                <a:spcPts val="35"/>
              </a:spcBef>
            </a:pPr>
            <a:r>
              <a:rPr spc="-10" dirty="0"/>
              <a:t>06/23/2026</a:t>
            </a:r>
          </a:p>
        </p:txBody>
      </p:sp>
      <p:graphicFrame>
        <p:nvGraphicFramePr>
          <p:cNvPr id="7" name="Diagram 6"/>
          <p:cNvGraphicFramePr/>
          <p:nvPr>
            <p:extLst>
              <p:ext uri="{D42A27DB-BD31-4B8C-83A1-F6EECF244321}">
                <p14:modId xmlns:p14="http://schemas.microsoft.com/office/powerpoint/2010/main" val="3223857676"/>
              </p:ext>
            </p:extLst>
          </p:nvPr>
        </p:nvGraphicFramePr>
        <p:xfrm>
          <a:off x="152400" y="609600"/>
          <a:ext cx="11811000" cy="5181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2111578" y="345810"/>
            <a:ext cx="7959090" cy="452120"/>
          </a:xfrm>
          <a:prstGeom prst="rect">
            <a:avLst/>
          </a:prstGeom>
        </p:spPr>
        <p:txBody>
          <a:bodyPr vert="horz" wrap="square" lIns="0" tIns="12700" rIns="0" bIns="0" rtlCol="0">
            <a:spAutoFit/>
          </a:bodyPr>
          <a:lstStyle/>
          <a:p>
            <a:pPr marL="12700">
              <a:lnSpc>
                <a:spcPct val="100000"/>
              </a:lnSpc>
              <a:spcBef>
                <a:spcPts val="100"/>
              </a:spcBef>
            </a:pPr>
            <a:r>
              <a:rPr sz="2800" spc="70" dirty="0"/>
              <a:t>Model</a:t>
            </a:r>
            <a:r>
              <a:rPr sz="2800" spc="5" dirty="0"/>
              <a:t> </a:t>
            </a:r>
            <a:r>
              <a:rPr sz="2800" spc="145" dirty="0"/>
              <a:t>or</a:t>
            </a:r>
            <a:r>
              <a:rPr sz="2800" spc="5" dirty="0"/>
              <a:t> </a:t>
            </a:r>
            <a:r>
              <a:rPr sz="2800" spc="110" dirty="0"/>
              <a:t>framework</a:t>
            </a:r>
            <a:r>
              <a:rPr sz="2800" spc="5" dirty="0"/>
              <a:t> </a:t>
            </a:r>
            <a:r>
              <a:rPr sz="2800" spc="114" dirty="0"/>
              <a:t>linked</a:t>
            </a:r>
            <a:r>
              <a:rPr sz="2800" spc="5" dirty="0"/>
              <a:t> </a:t>
            </a:r>
            <a:r>
              <a:rPr sz="2800" spc="145" dirty="0"/>
              <a:t>to</a:t>
            </a:r>
            <a:r>
              <a:rPr sz="2800" spc="10" dirty="0"/>
              <a:t> </a:t>
            </a:r>
            <a:r>
              <a:rPr sz="2800" spc="145" dirty="0"/>
              <a:t>your</a:t>
            </a:r>
            <a:r>
              <a:rPr sz="2800" spc="5" dirty="0"/>
              <a:t> </a:t>
            </a:r>
            <a:r>
              <a:rPr sz="2800" spc="114" dirty="0"/>
              <a:t>chosen</a:t>
            </a:r>
            <a:r>
              <a:rPr sz="2800" spc="5" dirty="0"/>
              <a:t> </a:t>
            </a:r>
            <a:r>
              <a:rPr sz="2800" spc="130" dirty="0"/>
              <a:t>skill</a:t>
            </a:r>
            <a:endParaRPr sz="2800"/>
          </a:p>
        </p:txBody>
      </p:sp>
      <p:sp>
        <p:nvSpPr>
          <p:cNvPr id="4" name="object 4"/>
          <p:cNvSpPr txBox="1">
            <a:spLocks noGrp="1"/>
          </p:cNvSpPr>
          <p:nvPr>
            <p:ph type="sldNum" sz="quarter" idx="7"/>
          </p:nvPr>
        </p:nvSpPr>
        <p:spPr>
          <a:prstGeom prst="rect">
            <a:avLst/>
          </a:prstGeom>
        </p:spPr>
        <p:txBody>
          <a:bodyPr vert="horz" wrap="square" lIns="0" tIns="3175" rIns="0" bIns="0" rtlCol="0">
            <a:spAutoFit/>
          </a:bodyPr>
          <a:lstStyle/>
          <a:p>
            <a:pPr marL="38100">
              <a:lnSpc>
                <a:spcPct val="100000"/>
              </a:lnSpc>
              <a:spcBef>
                <a:spcPts val="25"/>
              </a:spcBef>
            </a:pPr>
            <a:fld id="{81D60167-4931-47E6-BA6A-407CBD079E47}" type="slidenum">
              <a:rPr sz="1200" spc="-50" dirty="0"/>
              <a:t>6</a:t>
            </a:fld>
            <a:endParaRPr sz="1200"/>
          </a:p>
        </p:txBody>
      </p:sp>
      <p:sp>
        <p:nvSpPr>
          <p:cNvPr id="5" name="object 5"/>
          <p:cNvSpPr txBox="1">
            <a:spLocks noGrp="1"/>
          </p:cNvSpPr>
          <p:nvPr>
            <p:ph type="dt" sz="half" idx="6"/>
          </p:nvPr>
        </p:nvSpPr>
        <p:spPr>
          <a:prstGeom prst="rect">
            <a:avLst/>
          </a:prstGeom>
        </p:spPr>
        <p:txBody>
          <a:bodyPr vert="horz" wrap="square" lIns="0" tIns="4445" rIns="0" bIns="0" rtlCol="0">
            <a:spAutoFit/>
          </a:bodyPr>
          <a:lstStyle/>
          <a:p>
            <a:pPr marL="12700">
              <a:lnSpc>
                <a:spcPct val="100000"/>
              </a:lnSpc>
              <a:spcBef>
                <a:spcPts val="35"/>
              </a:spcBef>
            </a:pPr>
            <a:r>
              <a:rPr spc="-10" dirty="0"/>
              <a:t>06/23/2026</a:t>
            </a:r>
          </a:p>
        </p:txBody>
      </p:sp>
      <p:graphicFrame>
        <p:nvGraphicFramePr>
          <p:cNvPr id="6" name="Diagram 5"/>
          <p:cNvGraphicFramePr/>
          <p:nvPr>
            <p:extLst>
              <p:ext uri="{D42A27DB-BD31-4B8C-83A1-F6EECF244321}">
                <p14:modId xmlns:p14="http://schemas.microsoft.com/office/powerpoint/2010/main" val="1024705104"/>
              </p:ext>
            </p:extLst>
          </p:nvPr>
        </p:nvGraphicFramePr>
        <p:xfrm>
          <a:off x="228600" y="914400"/>
          <a:ext cx="11811000" cy="47646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3655364" y="215420"/>
            <a:ext cx="4939665" cy="452120"/>
          </a:xfrm>
          <a:prstGeom prst="rect">
            <a:avLst/>
          </a:prstGeom>
        </p:spPr>
        <p:txBody>
          <a:bodyPr vert="horz" wrap="square" lIns="0" tIns="12700" rIns="0" bIns="0" rtlCol="0">
            <a:spAutoFit/>
          </a:bodyPr>
          <a:lstStyle/>
          <a:p>
            <a:pPr marL="12700">
              <a:lnSpc>
                <a:spcPct val="100000"/>
              </a:lnSpc>
              <a:spcBef>
                <a:spcPts val="100"/>
              </a:spcBef>
            </a:pPr>
            <a:r>
              <a:rPr sz="2800" spc="140" dirty="0"/>
              <a:t>Applying</a:t>
            </a:r>
            <a:r>
              <a:rPr sz="2800" spc="5" dirty="0"/>
              <a:t> </a:t>
            </a:r>
            <a:r>
              <a:rPr sz="2800" spc="145" dirty="0"/>
              <a:t>this</a:t>
            </a:r>
            <a:r>
              <a:rPr sz="2800" spc="10" dirty="0"/>
              <a:t> </a:t>
            </a:r>
            <a:r>
              <a:rPr sz="2800" spc="145" dirty="0"/>
              <a:t>skill</a:t>
            </a:r>
            <a:r>
              <a:rPr sz="2800" spc="10" dirty="0"/>
              <a:t> </a:t>
            </a:r>
            <a:r>
              <a:rPr sz="2800" spc="135" dirty="0"/>
              <a:t>in</a:t>
            </a:r>
            <a:r>
              <a:rPr sz="2800" spc="10" dirty="0"/>
              <a:t> </a:t>
            </a:r>
            <a:r>
              <a:rPr sz="2800" spc="95" dirty="0"/>
              <a:t>practice</a:t>
            </a:r>
            <a:endParaRPr sz="2800" dirty="0"/>
          </a:p>
        </p:txBody>
      </p:sp>
      <p:sp>
        <p:nvSpPr>
          <p:cNvPr id="4" name="object 4"/>
          <p:cNvSpPr txBox="1">
            <a:spLocks noGrp="1"/>
          </p:cNvSpPr>
          <p:nvPr>
            <p:ph type="sldNum" sz="quarter" idx="7"/>
          </p:nvPr>
        </p:nvSpPr>
        <p:spPr>
          <a:prstGeom prst="rect">
            <a:avLst/>
          </a:prstGeom>
        </p:spPr>
        <p:txBody>
          <a:bodyPr vert="horz" wrap="square" lIns="0" tIns="3175" rIns="0" bIns="0" rtlCol="0">
            <a:spAutoFit/>
          </a:bodyPr>
          <a:lstStyle/>
          <a:p>
            <a:pPr marL="38100">
              <a:lnSpc>
                <a:spcPct val="100000"/>
              </a:lnSpc>
              <a:spcBef>
                <a:spcPts val="25"/>
              </a:spcBef>
            </a:pPr>
            <a:fld id="{81D60167-4931-47E6-BA6A-407CBD079E47}" type="slidenum">
              <a:rPr sz="1200" spc="-50" dirty="0"/>
              <a:t>7</a:t>
            </a:fld>
            <a:endParaRPr sz="1200"/>
          </a:p>
        </p:txBody>
      </p:sp>
      <p:sp>
        <p:nvSpPr>
          <p:cNvPr id="5" name="object 5"/>
          <p:cNvSpPr txBox="1">
            <a:spLocks noGrp="1"/>
          </p:cNvSpPr>
          <p:nvPr>
            <p:ph type="dt" sz="half" idx="6"/>
          </p:nvPr>
        </p:nvSpPr>
        <p:spPr>
          <a:prstGeom prst="rect">
            <a:avLst/>
          </a:prstGeom>
        </p:spPr>
        <p:txBody>
          <a:bodyPr vert="horz" wrap="square" lIns="0" tIns="4445" rIns="0" bIns="0" rtlCol="0">
            <a:spAutoFit/>
          </a:bodyPr>
          <a:lstStyle/>
          <a:p>
            <a:pPr marL="12700">
              <a:lnSpc>
                <a:spcPct val="100000"/>
              </a:lnSpc>
              <a:spcBef>
                <a:spcPts val="35"/>
              </a:spcBef>
            </a:pPr>
            <a:r>
              <a:rPr spc="-10" dirty="0"/>
              <a:t>06/23/2026</a:t>
            </a:r>
          </a:p>
        </p:txBody>
      </p:sp>
      <p:graphicFrame>
        <p:nvGraphicFramePr>
          <p:cNvPr id="6" name="Diagram 5"/>
          <p:cNvGraphicFramePr/>
          <p:nvPr>
            <p:extLst>
              <p:ext uri="{D42A27DB-BD31-4B8C-83A1-F6EECF244321}">
                <p14:modId xmlns:p14="http://schemas.microsoft.com/office/powerpoint/2010/main" val="632149504"/>
              </p:ext>
            </p:extLst>
          </p:nvPr>
        </p:nvGraphicFramePr>
        <p:xfrm>
          <a:off x="35864" y="990600"/>
          <a:ext cx="7239000" cy="45140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p:cNvPicPr>
            <a:picLocks noChangeAspect="1"/>
          </p:cNvPicPr>
          <p:nvPr/>
        </p:nvPicPr>
        <p:blipFill>
          <a:blip r:embed="rId8"/>
          <a:stretch>
            <a:fillRect/>
          </a:stretch>
        </p:blipFill>
        <p:spPr>
          <a:xfrm>
            <a:off x="7391400" y="1066800"/>
            <a:ext cx="4724400" cy="43434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828800" y="-228600"/>
            <a:ext cx="8438515" cy="1132377"/>
          </a:xfrm>
          <a:prstGeom prst="rect">
            <a:avLst/>
          </a:prstGeom>
        </p:spPr>
        <p:txBody>
          <a:bodyPr vert="horz" wrap="square" lIns="0" tIns="459956" rIns="0" bIns="0" rtlCol="0">
            <a:spAutoFit/>
          </a:bodyPr>
          <a:lstStyle/>
          <a:p>
            <a:pPr marL="358140">
              <a:lnSpc>
                <a:spcPct val="100000"/>
              </a:lnSpc>
              <a:spcBef>
                <a:spcPts val="100"/>
              </a:spcBef>
            </a:pPr>
            <a:r>
              <a:rPr sz="2800" spc="90" dirty="0"/>
              <a:t>How</a:t>
            </a:r>
            <a:r>
              <a:rPr sz="2800" dirty="0"/>
              <a:t> </a:t>
            </a:r>
            <a:r>
              <a:rPr sz="2800" spc="100" dirty="0"/>
              <a:t>does</a:t>
            </a:r>
            <a:r>
              <a:rPr sz="2800" dirty="0"/>
              <a:t> </a:t>
            </a:r>
            <a:r>
              <a:rPr sz="2800" spc="145" dirty="0"/>
              <a:t>this</a:t>
            </a:r>
            <a:r>
              <a:rPr sz="2800" spc="5" dirty="0"/>
              <a:t> </a:t>
            </a:r>
            <a:r>
              <a:rPr sz="2800" spc="145" dirty="0"/>
              <a:t>skill</a:t>
            </a:r>
            <a:r>
              <a:rPr sz="2800" dirty="0"/>
              <a:t> </a:t>
            </a:r>
            <a:r>
              <a:rPr sz="2800" spc="145" dirty="0"/>
              <a:t>support</a:t>
            </a:r>
            <a:r>
              <a:rPr sz="2800" spc="5" dirty="0"/>
              <a:t> </a:t>
            </a:r>
            <a:r>
              <a:rPr sz="2800" spc="145" dirty="0"/>
              <a:t>my</a:t>
            </a:r>
            <a:r>
              <a:rPr sz="2800" dirty="0"/>
              <a:t> </a:t>
            </a:r>
            <a:r>
              <a:rPr sz="2800" spc="114" dirty="0"/>
              <a:t>future</a:t>
            </a:r>
            <a:r>
              <a:rPr sz="2800" spc="5" dirty="0"/>
              <a:t> </a:t>
            </a:r>
            <a:r>
              <a:rPr sz="2800" spc="65" dirty="0"/>
              <a:t>career?</a:t>
            </a:r>
            <a:endParaRPr sz="2800" dirty="0"/>
          </a:p>
        </p:txBody>
      </p:sp>
      <p:sp>
        <p:nvSpPr>
          <p:cNvPr id="4" name="object 4"/>
          <p:cNvSpPr txBox="1">
            <a:spLocks noGrp="1"/>
          </p:cNvSpPr>
          <p:nvPr>
            <p:ph type="sldNum" sz="quarter" idx="7"/>
          </p:nvPr>
        </p:nvSpPr>
        <p:spPr>
          <a:prstGeom prst="rect">
            <a:avLst/>
          </a:prstGeom>
        </p:spPr>
        <p:txBody>
          <a:bodyPr vert="horz" wrap="square" lIns="0" tIns="5715" rIns="0" bIns="0" rtlCol="0">
            <a:spAutoFit/>
          </a:bodyPr>
          <a:lstStyle/>
          <a:p>
            <a:pPr>
              <a:lnSpc>
                <a:spcPct val="100000"/>
              </a:lnSpc>
              <a:spcBef>
                <a:spcPts val="45"/>
              </a:spcBef>
            </a:pPr>
            <a:fld id="{81D60167-4931-47E6-BA6A-407CBD079E47}" type="slidenum">
              <a:rPr spc="-25" dirty="0"/>
              <a:t>8</a:t>
            </a:fld>
            <a:endParaRPr spc="-25" dirty="0"/>
          </a:p>
        </p:txBody>
      </p:sp>
      <p:sp>
        <p:nvSpPr>
          <p:cNvPr id="5" name="object 5"/>
          <p:cNvSpPr txBox="1">
            <a:spLocks noGrp="1"/>
          </p:cNvSpPr>
          <p:nvPr>
            <p:ph type="dt" sz="half" idx="6"/>
          </p:nvPr>
        </p:nvSpPr>
        <p:spPr>
          <a:prstGeom prst="rect">
            <a:avLst/>
          </a:prstGeom>
        </p:spPr>
        <p:txBody>
          <a:bodyPr vert="horz" wrap="square" lIns="0" tIns="4445" rIns="0" bIns="0" rtlCol="0">
            <a:spAutoFit/>
          </a:bodyPr>
          <a:lstStyle/>
          <a:p>
            <a:pPr marL="12700">
              <a:lnSpc>
                <a:spcPct val="100000"/>
              </a:lnSpc>
              <a:spcBef>
                <a:spcPts val="35"/>
              </a:spcBef>
            </a:pPr>
            <a:r>
              <a:rPr spc="-10" dirty="0"/>
              <a:t>06/23/2026</a:t>
            </a:r>
          </a:p>
        </p:txBody>
      </p:sp>
      <p:graphicFrame>
        <p:nvGraphicFramePr>
          <p:cNvPr id="6" name="Diagram 5"/>
          <p:cNvGraphicFramePr/>
          <p:nvPr>
            <p:extLst>
              <p:ext uri="{D42A27DB-BD31-4B8C-83A1-F6EECF244321}">
                <p14:modId xmlns:p14="http://schemas.microsoft.com/office/powerpoint/2010/main" val="1021657113"/>
              </p:ext>
            </p:extLst>
          </p:nvPr>
        </p:nvGraphicFramePr>
        <p:xfrm>
          <a:off x="228600" y="903777"/>
          <a:ext cx="11734800" cy="45826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ctrTitle"/>
          </p:nvPr>
        </p:nvSpPr>
        <p:spPr>
          <a:xfrm>
            <a:off x="4399890" y="218440"/>
            <a:ext cx="3067710" cy="695960"/>
          </a:xfrm>
          <a:prstGeom prst="rect">
            <a:avLst/>
          </a:prstGeom>
        </p:spPr>
        <p:txBody>
          <a:bodyPr vert="horz" wrap="square" lIns="0" tIns="12700" rIns="0" bIns="0" rtlCol="0">
            <a:spAutoFit/>
          </a:bodyPr>
          <a:lstStyle/>
          <a:p>
            <a:pPr marL="12700">
              <a:lnSpc>
                <a:spcPct val="100000"/>
              </a:lnSpc>
              <a:spcBef>
                <a:spcPts val="100"/>
              </a:spcBef>
            </a:pPr>
            <a:r>
              <a:rPr spc="200" dirty="0"/>
              <a:t>Conclusion</a:t>
            </a:r>
          </a:p>
        </p:txBody>
      </p:sp>
      <p:sp>
        <p:nvSpPr>
          <p:cNvPr id="4" name="object 4"/>
          <p:cNvSpPr txBox="1">
            <a:spLocks noGrp="1"/>
          </p:cNvSpPr>
          <p:nvPr>
            <p:ph type="sldNum" sz="quarter" idx="7"/>
          </p:nvPr>
        </p:nvSpPr>
        <p:spPr>
          <a:prstGeom prst="rect">
            <a:avLst/>
          </a:prstGeom>
        </p:spPr>
        <p:txBody>
          <a:bodyPr vert="horz" wrap="square" lIns="0" tIns="5715" rIns="0" bIns="0" rtlCol="0">
            <a:spAutoFit/>
          </a:bodyPr>
          <a:lstStyle/>
          <a:p>
            <a:pPr>
              <a:lnSpc>
                <a:spcPct val="100000"/>
              </a:lnSpc>
              <a:spcBef>
                <a:spcPts val="45"/>
              </a:spcBef>
            </a:pPr>
            <a:fld id="{81D60167-4931-47E6-BA6A-407CBD079E47}" type="slidenum">
              <a:rPr spc="-25" dirty="0"/>
              <a:t>9</a:t>
            </a:fld>
            <a:endParaRPr spc="-25" dirty="0"/>
          </a:p>
        </p:txBody>
      </p:sp>
      <p:sp>
        <p:nvSpPr>
          <p:cNvPr id="5" name="object 5"/>
          <p:cNvSpPr txBox="1">
            <a:spLocks noGrp="1"/>
          </p:cNvSpPr>
          <p:nvPr>
            <p:ph type="dt" sz="half" idx="6"/>
          </p:nvPr>
        </p:nvSpPr>
        <p:spPr>
          <a:prstGeom prst="rect">
            <a:avLst/>
          </a:prstGeom>
        </p:spPr>
        <p:txBody>
          <a:bodyPr vert="horz" wrap="square" lIns="0" tIns="4445" rIns="0" bIns="0" rtlCol="0">
            <a:spAutoFit/>
          </a:bodyPr>
          <a:lstStyle/>
          <a:p>
            <a:pPr marL="12700">
              <a:lnSpc>
                <a:spcPct val="100000"/>
              </a:lnSpc>
              <a:spcBef>
                <a:spcPts val="35"/>
              </a:spcBef>
            </a:pPr>
            <a:r>
              <a:rPr spc="-10" dirty="0"/>
              <a:t>06/23/2026</a:t>
            </a:r>
          </a:p>
        </p:txBody>
      </p:sp>
      <p:graphicFrame>
        <p:nvGraphicFramePr>
          <p:cNvPr id="6" name="Diagram 5"/>
          <p:cNvGraphicFramePr/>
          <p:nvPr>
            <p:extLst>
              <p:ext uri="{D42A27DB-BD31-4B8C-83A1-F6EECF244321}">
                <p14:modId xmlns:p14="http://schemas.microsoft.com/office/powerpoint/2010/main" val="3436288739"/>
              </p:ext>
            </p:extLst>
          </p:nvPr>
        </p:nvGraphicFramePr>
        <p:xfrm>
          <a:off x="902506" y="990600"/>
          <a:ext cx="10472534" cy="45389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828800" y="-474101"/>
            <a:ext cx="8438515" cy="1007501"/>
          </a:xfrm>
          <a:prstGeom prst="rect">
            <a:avLst/>
          </a:prstGeom>
        </p:spPr>
        <p:txBody>
          <a:bodyPr vert="horz" wrap="square" lIns="0" tIns="449117" rIns="0" bIns="0" rtlCol="0">
            <a:spAutoFit/>
          </a:bodyPr>
          <a:lstStyle/>
          <a:p>
            <a:pPr marL="2139950">
              <a:lnSpc>
                <a:spcPct val="100000"/>
              </a:lnSpc>
              <a:spcBef>
                <a:spcPts val="100"/>
              </a:spcBef>
            </a:pPr>
            <a:r>
              <a:rPr sz="3600" b="1" spc="105" dirty="0"/>
              <a:t>References</a:t>
            </a:r>
            <a:r>
              <a:rPr sz="3600" b="1" spc="25" dirty="0"/>
              <a:t> </a:t>
            </a:r>
            <a:r>
              <a:rPr sz="3600" b="1" spc="215" dirty="0"/>
              <a:t>List</a:t>
            </a:r>
          </a:p>
        </p:txBody>
      </p:sp>
      <p:sp>
        <p:nvSpPr>
          <p:cNvPr id="4" name="object 4"/>
          <p:cNvSpPr txBox="1">
            <a:spLocks noGrp="1"/>
          </p:cNvSpPr>
          <p:nvPr>
            <p:ph type="sldNum" sz="quarter" idx="7"/>
          </p:nvPr>
        </p:nvSpPr>
        <p:spPr>
          <a:prstGeom prst="rect">
            <a:avLst/>
          </a:prstGeom>
        </p:spPr>
        <p:txBody>
          <a:bodyPr vert="horz" wrap="square" lIns="0" tIns="5715" rIns="0" bIns="0" rtlCol="0">
            <a:spAutoFit/>
          </a:bodyPr>
          <a:lstStyle/>
          <a:p>
            <a:pPr>
              <a:lnSpc>
                <a:spcPct val="100000"/>
              </a:lnSpc>
              <a:spcBef>
                <a:spcPts val="45"/>
              </a:spcBef>
            </a:pPr>
            <a:fld id="{81D60167-4931-47E6-BA6A-407CBD079E47}" type="slidenum">
              <a:rPr spc="-25" dirty="0"/>
              <a:t>10</a:t>
            </a:fld>
            <a:endParaRPr spc="-25" dirty="0"/>
          </a:p>
        </p:txBody>
      </p:sp>
      <p:sp>
        <p:nvSpPr>
          <p:cNvPr id="5" name="object 5"/>
          <p:cNvSpPr txBox="1">
            <a:spLocks noGrp="1"/>
          </p:cNvSpPr>
          <p:nvPr>
            <p:ph type="dt" sz="half" idx="6"/>
          </p:nvPr>
        </p:nvSpPr>
        <p:spPr>
          <a:prstGeom prst="rect">
            <a:avLst/>
          </a:prstGeom>
        </p:spPr>
        <p:txBody>
          <a:bodyPr vert="horz" wrap="square" lIns="0" tIns="4445" rIns="0" bIns="0" rtlCol="0">
            <a:spAutoFit/>
          </a:bodyPr>
          <a:lstStyle/>
          <a:p>
            <a:pPr marL="12700">
              <a:lnSpc>
                <a:spcPct val="100000"/>
              </a:lnSpc>
              <a:spcBef>
                <a:spcPts val="35"/>
              </a:spcBef>
            </a:pPr>
            <a:r>
              <a:rPr spc="-10" dirty="0"/>
              <a:t>06/23/2026</a:t>
            </a:r>
          </a:p>
        </p:txBody>
      </p:sp>
      <p:sp>
        <p:nvSpPr>
          <p:cNvPr id="3" name="object 3"/>
          <p:cNvSpPr txBox="1">
            <a:spLocks noGrp="1"/>
          </p:cNvSpPr>
          <p:nvPr>
            <p:ph type="body" idx="1"/>
          </p:nvPr>
        </p:nvSpPr>
        <p:spPr>
          <a:xfrm>
            <a:off x="152400" y="533400"/>
            <a:ext cx="11963400" cy="4998804"/>
          </a:xfrm>
          <a:prstGeom prst="rect">
            <a:avLst/>
          </a:prstGeom>
        </p:spPr>
        <p:txBody>
          <a:bodyPr vert="horz" wrap="square" lIns="0" tIns="12700" rIns="0" bIns="0" rtlCol="0">
            <a:spAutoFit/>
          </a:bodyPr>
          <a:lstStyle/>
          <a:p>
            <a:r>
              <a:rPr lang="en-GB" sz="1200" dirty="0"/>
              <a:t>Care Quality Commission (2025) ‘Regulation 9: Person-centred care’. Available at: </a:t>
            </a:r>
            <a:r>
              <a:rPr lang="en-GB" sz="1200" u="sng" dirty="0">
                <a:hlinkClick r:id="rId2"/>
              </a:rPr>
              <a:t>https://www.cqc.org.uk/guidance-regulation/providers/regulations-service-providers-and-managers/health-social-care-act/regulation-9</a:t>
            </a:r>
            <a:endParaRPr lang="en-GB" sz="1200" dirty="0"/>
          </a:p>
          <a:p>
            <a:r>
              <a:rPr lang="en-GB" sz="1200" dirty="0"/>
              <a:t>Kwame, </a:t>
            </a:r>
            <a:r>
              <a:rPr lang="en-GB" sz="1200" dirty="0" err="1"/>
              <a:t>Abukari</a:t>
            </a:r>
            <a:r>
              <a:rPr lang="en-GB" sz="1200" dirty="0"/>
              <a:t> and </a:t>
            </a:r>
            <a:r>
              <a:rPr lang="en-GB" sz="1200" dirty="0" err="1"/>
              <a:t>Petrucka</a:t>
            </a:r>
            <a:r>
              <a:rPr lang="en-GB" sz="1200" dirty="0"/>
              <a:t>, </a:t>
            </a:r>
            <a:r>
              <a:rPr lang="en-GB" sz="1200" dirty="0" err="1"/>
              <a:t>Pammla</a:t>
            </a:r>
            <a:r>
              <a:rPr lang="en-GB" sz="1200" dirty="0"/>
              <a:t> M. (2021) ‘A literature-based study of patient-</a:t>
            </a:r>
            <a:r>
              <a:rPr lang="en-GB" sz="1200" dirty="0" err="1"/>
              <a:t>centered</a:t>
            </a:r>
            <a:r>
              <a:rPr lang="en-GB" sz="1200" dirty="0"/>
              <a:t> care and communication in nurse-patient interactions: barriers, facilitators, and the way forward’, </a:t>
            </a:r>
            <a:r>
              <a:rPr lang="en-GB" sz="1200" i="1" dirty="0"/>
              <a:t>BMC Nursing</a:t>
            </a:r>
            <a:r>
              <a:rPr lang="en-GB" sz="1200" dirty="0"/>
              <a:t>, 20, Article 158. </a:t>
            </a:r>
            <a:r>
              <a:rPr lang="en-GB" sz="1200" u="sng" dirty="0">
                <a:hlinkClick r:id="rId3"/>
              </a:rPr>
              <a:t>https://doi.org/10.1186/s12912-021-00684-2</a:t>
            </a:r>
            <a:endParaRPr lang="en-GB" sz="1200" dirty="0"/>
          </a:p>
          <a:p>
            <a:r>
              <a:rPr lang="en-GB" sz="1200" dirty="0"/>
              <a:t>Müller, Martin, </a:t>
            </a:r>
            <a:r>
              <a:rPr lang="en-GB" sz="1200" dirty="0" err="1"/>
              <a:t>Jürgens</a:t>
            </a:r>
            <a:r>
              <a:rPr lang="en-GB" sz="1200" dirty="0"/>
              <a:t>, Jonas, </a:t>
            </a:r>
            <a:r>
              <a:rPr lang="en-GB" sz="1200" dirty="0" err="1"/>
              <a:t>Redaèlli</a:t>
            </a:r>
            <a:r>
              <a:rPr lang="en-GB" sz="1200" dirty="0"/>
              <a:t>, Marcus, </a:t>
            </a:r>
            <a:r>
              <a:rPr lang="en-GB" sz="1200" dirty="0" err="1"/>
              <a:t>Klingberg</a:t>
            </a:r>
            <a:r>
              <a:rPr lang="en-GB" sz="1200" dirty="0"/>
              <a:t>, </a:t>
            </a:r>
            <a:r>
              <a:rPr lang="en-GB" sz="1200" dirty="0" err="1"/>
              <a:t>Karsten</a:t>
            </a:r>
            <a:r>
              <a:rPr lang="en-GB" sz="1200" dirty="0"/>
              <a:t>, </a:t>
            </a:r>
            <a:r>
              <a:rPr lang="en-GB" sz="1200" dirty="0" err="1"/>
              <a:t>Hautz</a:t>
            </a:r>
            <a:r>
              <a:rPr lang="en-GB" sz="1200" dirty="0"/>
              <a:t>, Wolf E. and Stock, Stephanie (2018) ‘Impact of the communication and patient hand-off tool SBAR on patient safety: a systematic review’, </a:t>
            </a:r>
            <a:r>
              <a:rPr lang="en-GB" sz="1200" i="1" dirty="0"/>
              <a:t>BMJ Open</a:t>
            </a:r>
            <a:r>
              <a:rPr lang="en-GB" sz="1200" dirty="0"/>
              <a:t>, 8(8), e022202. </a:t>
            </a:r>
            <a:r>
              <a:rPr lang="en-GB" sz="1200" u="sng" dirty="0">
                <a:hlinkClick r:id="rId4"/>
              </a:rPr>
              <a:t>https://doi.org/10.1136/bmjopen-2018-022202</a:t>
            </a:r>
            <a:endParaRPr lang="en-GB" sz="1200" dirty="0"/>
          </a:p>
          <a:p>
            <a:r>
              <a:rPr lang="en-GB" sz="1200" dirty="0"/>
              <a:t>National Institute for Health and Care Excellence (2021) </a:t>
            </a:r>
            <a:r>
              <a:rPr lang="en-GB" sz="1200" i="1" dirty="0"/>
              <a:t>Shared decision making: NICE guideline NG197</a:t>
            </a:r>
            <a:r>
              <a:rPr lang="en-GB" sz="1200" dirty="0"/>
              <a:t>. Available at: </a:t>
            </a:r>
            <a:r>
              <a:rPr lang="en-GB" sz="1200" u="sng" dirty="0">
                <a:hlinkClick r:id="rId5"/>
              </a:rPr>
              <a:t>https://www.nice.org.uk/guidance/ng197</a:t>
            </a:r>
            <a:endParaRPr lang="en-GB" sz="1200" dirty="0"/>
          </a:p>
          <a:p>
            <a:r>
              <a:rPr lang="en-GB" sz="1200" dirty="0" err="1"/>
              <a:t>Noviyanti</a:t>
            </a:r>
            <a:r>
              <a:rPr lang="en-GB" sz="1200" dirty="0"/>
              <a:t>, Linda </a:t>
            </a:r>
            <a:r>
              <a:rPr lang="en-GB" sz="1200" dirty="0" err="1"/>
              <a:t>Wieke</a:t>
            </a:r>
            <a:r>
              <a:rPr lang="en-GB" sz="1200" dirty="0"/>
              <a:t>, Ahsan, Ahsan and </a:t>
            </a:r>
            <a:r>
              <a:rPr lang="en-GB" sz="1200" dirty="0" err="1"/>
              <a:t>Sudartya</a:t>
            </a:r>
            <a:r>
              <a:rPr lang="en-GB" sz="1200" dirty="0"/>
              <a:t>, </a:t>
            </a:r>
            <a:r>
              <a:rPr lang="en-GB" sz="1200" dirty="0" err="1"/>
              <a:t>Tita</a:t>
            </a:r>
            <a:r>
              <a:rPr lang="en-GB" sz="1200" dirty="0"/>
              <a:t> </a:t>
            </a:r>
            <a:r>
              <a:rPr lang="en-GB" sz="1200" dirty="0" err="1"/>
              <a:t>Sefti</a:t>
            </a:r>
            <a:r>
              <a:rPr lang="en-GB" sz="1200" dirty="0"/>
              <a:t> (2021) ‘Exploring the relationship between nurses’ communication satisfaction and patient safety culture’, </a:t>
            </a:r>
            <a:r>
              <a:rPr lang="en-GB" sz="1200" i="1" dirty="0"/>
              <a:t>Journal of Public Health Research</a:t>
            </a:r>
            <a:r>
              <a:rPr lang="en-GB" sz="1200" dirty="0"/>
              <a:t>, 10(2), Article 2225. </a:t>
            </a:r>
            <a:r>
              <a:rPr lang="en-GB" sz="1200" u="sng" dirty="0">
                <a:hlinkClick r:id="rId6"/>
              </a:rPr>
              <a:t>https://doi.org/10.4081/jphr.2021.2225</a:t>
            </a:r>
            <a:endParaRPr lang="en-GB" sz="1200" dirty="0"/>
          </a:p>
          <a:p>
            <a:r>
              <a:rPr lang="en-GB" sz="1200" dirty="0"/>
              <a:t>Nursing and Midwifery Council (2018) </a:t>
            </a:r>
            <a:r>
              <a:rPr lang="en-GB" sz="1200" i="1" dirty="0"/>
              <a:t>The Code: Professional standards of practice and behaviour for nurses, midwives and nursing associates</a:t>
            </a:r>
            <a:r>
              <a:rPr lang="en-GB" sz="1200" dirty="0"/>
              <a:t>. London: Nursing and Midwifery Council. Available at: </a:t>
            </a:r>
            <a:r>
              <a:rPr lang="en-GB" sz="1200" u="sng" dirty="0">
                <a:hlinkClick r:id="rId7"/>
              </a:rPr>
              <a:t>https://www.nmc.org.uk/globalassets/sitedocuments/nmc-publications/nmc-code.pdf</a:t>
            </a:r>
            <a:endParaRPr lang="en-GB" sz="1200" dirty="0"/>
          </a:p>
          <a:p>
            <a:r>
              <a:rPr lang="en-GB" sz="1200" dirty="0" err="1"/>
              <a:t>Shahid</a:t>
            </a:r>
            <a:r>
              <a:rPr lang="en-GB" sz="1200" dirty="0"/>
              <a:t>, </a:t>
            </a:r>
            <a:r>
              <a:rPr lang="en-GB" sz="1200" dirty="0" err="1"/>
              <a:t>Shaneela</a:t>
            </a:r>
            <a:r>
              <a:rPr lang="en-GB" sz="1200" dirty="0"/>
              <a:t> and Thomas, </a:t>
            </a:r>
            <a:r>
              <a:rPr lang="en-GB" sz="1200" dirty="0" err="1"/>
              <a:t>Sumesh</a:t>
            </a:r>
            <a:r>
              <a:rPr lang="en-GB" sz="1200" dirty="0"/>
              <a:t> (2018) ‘Situation, Background, Assessment, Recommendation (SBAR) communication tool for handoff in health care: a narrative review’, </a:t>
            </a:r>
            <a:r>
              <a:rPr lang="en-GB" sz="1200" i="1" dirty="0"/>
              <a:t>Safety in Health</a:t>
            </a:r>
            <a:r>
              <a:rPr lang="en-GB" sz="1200" dirty="0"/>
              <a:t>, 4, Article 7. </a:t>
            </a:r>
            <a:r>
              <a:rPr lang="en-GB" sz="1200" u="sng" dirty="0">
                <a:hlinkClick r:id="rId8"/>
              </a:rPr>
              <a:t>https://doi.org/10.1186/s40886-018-0073-1</a:t>
            </a:r>
            <a:endParaRPr lang="en-GB" sz="1200" dirty="0"/>
          </a:p>
          <a:p>
            <a:r>
              <a:rPr lang="en-GB" sz="1200" dirty="0"/>
              <a:t>World Health Organization (2021) </a:t>
            </a:r>
            <a:r>
              <a:rPr lang="en-GB" sz="1200" i="1" dirty="0"/>
              <a:t>Global patient safety action plan 2021–2030: towards eliminating avoidable harm in health care</a:t>
            </a:r>
            <a:r>
              <a:rPr lang="en-GB" sz="1200" dirty="0"/>
              <a:t>. Geneva: World Health Organization. Available at: </a:t>
            </a:r>
            <a:r>
              <a:rPr lang="en-GB" sz="1200" u="sng" dirty="0">
                <a:hlinkClick r:id="rId9"/>
              </a:rPr>
              <a:t>https://www.who.int/publications/i/item/9789240032705</a:t>
            </a:r>
            <a:endParaRPr lang="en-GB" sz="1200" dirty="0"/>
          </a:p>
          <a:p>
            <a:r>
              <a:rPr lang="en-GB" sz="1200" dirty="0"/>
              <a:t>World Health Organization (2023) ‘Patient safety’. Available at: </a:t>
            </a:r>
            <a:r>
              <a:rPr lang="en-GB" sz="1200" u="sng" dirty="0">
                <a:hlinkClick r:id="rId10"/>
              </a:rPr>
              <a:t>https://www.who.int/news-room/fact-sheets/detail/patient-safety</a:t>
            </a:r>
            <a:endParaRPr lang="en-GB" sz="1200" dirty="0"/>
          </a:p>
          <a:p>
            <a:r>
              <a:rPr lang="en-GB" sz="1200" dirty="0"/>
              <a:t>Yun, </a:t>
            </a:r>
            <a:r>
              <a:rPr lang="en-GB" sz="1200" dirty="0" err="1"/>
              <a:t>Jungmi</a:t>
            </a:r>
            <a:r>
              <a:rPr lang="en-GB" sz="1200" dirty="0"/>
              <a:t>, Lee, Yun </a:t>
            </a:r>
            <a:r>
              <a:rPr lang="en-GB" sz="1200" dirty="0" err="1"/>
              <a:t>Ji</a:t>
            </a:r>
            <a:r>
              <a:rPr lang="en-GB" sz="1200" dirty="0"/>
              <a:t>, Kang, </a:t>
            </a:r>
            <a:r>
              <a:rPr lang="en-GB" sz="1200" dirty="0" err="1"/>
              <a:t>Kyoungrim</a:t>
            </a:r>
            <a:r>
              <a:rPr lang="en-GB" sz="1200" dirty="0"/>
              <a:t> and Park, </a:t>
            </a:r>
            <a:r>
              <a:rPr lang="en-GB" sz="1200" dirty="0" err="1"/>
              <a:t>Jongmin</a:t>
            </a:r>
            <a:r>
              <a:rPr lang="en-GB" sz="1200" dirty="0"/>
              <a:t> (2023) ‘Effectiveness of SBAR-based simulation programs for nursing students: a systematic review’, </a:t>
            </a:r>
            <a:r>
              <a:rPr lang="en-GB" sz="1200" i="1" dirty="0"/>
              <a:t>BMC Medical Education</a:t>
            </a:r>
            <a:r>
              <a:rPr lang="en-GB" sz="1200" dirty="0"/>
              <a:t>, 23, Article 507. </a:t>
            </a:r>
            <a:r>
              <a:rPr lang="en-GB" sz="1200" u="sng" dirty="0">
                <a:hlinkClick r:id="rId11"/>
              </a:rPr>
              <a:t>https://</a:t>
            </a:r>
            <a:r>
              <a:rPr lang="en-GB" sz="1200" u="sng" dirty="0" smtClean="0">
                <a:hlinkClick r:id="rId11"/>
              </a:rPr>
              <a:t>doi.org/10.1186/s12909-023-04495-8</a:t>
            </a:r>
            <a:endParaRPr lang="en-GB" sz="1200" u="sng" dirty="0" smtClean="0"/>
          </a:p>
          <a:p>
            <a:r>
              <a:rPr lang="en-US" sz="1200" dirty="0" err="1"/>
              <a:t>Unsplash</a:t>
            </a:r>
            <a:r>
              <a:rPr lang="en-US" sz="1200" dirty="0"/>
              <a:t> (2023) Healthcare professional communicating with patient [photograph]. Available at: </a:t>
            </a:r>
            <a:r>
              <a:rPr lang="en-US" sz="1200" dirty="0">
                <a:hlinkClick r:id="rId12"/>
              </a:rPr>
              <a:t>https://</a:t>
            </a:r>
            <a:r>
              <a:rPr lang="en-US" sz="1200" dirty="0" smtClean="0">
                <a:hlinkClick r:id="rId12"/>
              </a:rPr>
              <a:t>unsplash.com/photos/text-yn8KzjHGtak</a:t>
            </a:r>
            <a:r>
              <a:rPr lang="en-US" sz="1200" dirty="0" smtClean="0"/>
              <a:t> </a:t>
            </a:r>
          </a:p>
          <a:p>
            <a:r>
              <a:rPr lang="en-US" sz="1200" dirty="0" err="1"/>
              <a:t>Unsplash</a:t>
            </a:r>
            <a:r>
              <a:rPr lang="en-US" sz="1200" dirty="0"/>
              <a:t> (2023) </a:t>
            </a:r>
            <a:r>
              <a:rPr lang="en-US" sz="1200" i="1" dirty="0"/>
              <a:t>Healthcare professional communicating with patient</a:t>
            </a:r>
            <a:r>
              <a:rPr lang="en-US" sz="1200" dirty="0"/>
              <a:t> [photograph]. Available at: </a:t>
            </a:r>
            <a:r>
              <a:rPr lang="en-US" sz="1200" dirty="0">
                <a:hlinkClick r:id="rId13"/>
              </a:rPr>
              <a:t>https://</a:t>
            </a:r>
            <a:r>
              <a:rPr lang="en-US" sz="1200" dirty="0" smtClean="0">
                <a:hlinkClick r:id="rId13"/>
              </a:rPr>
              <a:t>unsplash.com/photos/asian-female-doctor-examining-and-taking-note-on-checklist-paper-with-male-patients-in-medical-room-7ooSKDq2qHk</a:t>
            </a:r>
            <a:r>
              <a:rPr lang="en-US" sz="1200" dirty="0" smtClean="0"/>
              <a:t> </a:t>
            </a:r>
          </a:p>
          <a:p>
            <a:r>
              <a:rPr lang="en-US" sz="1200" dirty="0" err="1"/>
              <a:t>Unsplash</a:t>
            </a:r>
            <a:r>
              <a:rPr lang="en-US" sz="1200" dirty="0"/>
              <a:t> (2023) Healthcare professional communicating with patient [photograph]. Available at: </a:t>
            </a:r>
            <a:r>
              <a:rPr lang="en-US" sz="1200" dirty="0">
                <a:hlinkClick r:id="rId14"/>
              </a:rPr>
              <a:t>https://</a:t>
            </a:r>
            <a:r>
              <a:rPr lang="en-US" sz="1200" dirty="0" smtClean="0">
                <a:hlinkClick r:id="rId14"/>
              </a:rPr>
              <a:t>unsplash.com/photos/a-yellow-letter-sitting-on-top-of-a-black-floor-TQ3SgrW9lkM</a:t>
            </a:r>
            <a:r>
              <a:rPr lang="en-US" sz="1200" dirty="0" smtClean="0"/>
              <a:t> </a:t>
            </a:r>
          </a:p>
          <a:p>
            <a:r>
              <a:rPr lang="en-US" sz="1200" dirty="0" err="1"/>
              <a:t>Unsplash</a:t>
            </a:r>
            <a:r>
              <a:rPr lang="en-US" sz="1200" dirty="0"/>
              <a:t> (2023) Healthcare professional communicating with patient [photograph]. Available at: </a:t>
            </a:r>
            <a:r>
              <a:rPr lang="en-US" sz="1200" dirty="0">
                <a:hlinkClick r:id="rId15"/>
              </a:rPr>
              <a:t>https://</a:t>
            </a:r>
            <a:r>
              <a:rPr lang="en-US" sz="1200" dirty="0" smtClean="0">
                <a:hlinkClick r:id="rId15"/>
              </a:rPr>
              <a:t>unsplash.com/photos/handicapped-businessman-in-wheelchair-working-with-colleague-in-office-room-ZnHgHYQe8No</a:t>
            </a:r>
            <a:r>
              <a:rPr lang="en-US" sz="1200" dirty="0" smtClean="0"/>
              <a:t> </a:t>
            </a:r>
          </a:p>
          <a:p>
            <a:r>
              <a:rPr lang="en-US" sz="1200" dirty="0" err="1"/>
              <a:t>Unsplash</a:t>
            </a:r>
            <a:r>
              <a:rPr lang="en-US" sz="1200" dirty="0"/>
              <a:t> (2023) Healthcare professional communicating with patient [photograph]. Available at: </a:t>
            </a:r>
            <a:r>
              <a:rPr lang="en-US" sz="1200" dirty="0">
                <a:hlinkClick r:id="rId16"/>
              </a:rPr>
              <a:t>https://</a:t>
            </a:r>
            <a:r>
              <a:rPr lang="en-US" sz="1200" dirty="0" smtClean="0">
                <a:hlinkClick r:id="rId16"/>
              </a:rPr>
              <a:t>unsplash.com/photos/man-in-white-dress-shirt-sitting-beside-woman-in-black-long-sleeve-shirt-376KN_ISplE</a:t>
            </a:r>
            <a:r>
              <a:rPr lang="en-US" sz="1200" dirty="0" smtClean="0"/>
              <a:t> </a:t>
            </a:r>
            <a:endParaRPr lang="en-GB" sz="1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1193</TotalTime>
  <Words>1789</Words>
  <Application>Microsoft Office PowerPoint</Application>
  <PresentationFormat>Widescreen</PresentationFormat>
  <Paragraphs>101</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Arial MT</vt:lpstr>
      <vt:lpstr>Calibri</vt:lpstr>
      <vt:lpstr>Office Theme</vt:lpstr>
      <vt:lpstr>PowerPoint Presentation</vt:lpstr>
      <vt:lpstr>PowerPoint Presentation</vt:lpstr>
      <vt:lpstr>Introduction</vt:lpstr>
      <vt:lpstr>What is your chosen skill?</vt:lpstr>
      <vt:lpstr>Importance of Communication in Professional Practice</vt:lpstr>
      <vt:lpstr>Model or framework linked to your chosen skill</vt:lpstr>
      <vt:lpstr>Applying this skill in practice</vt:lpstr>
      <vt:lpstr>How does this skill support my future career?</vt:lpstr>
      <vt:lpstr>Conclusion</vt:lpstr>
      <vt:lpstr>References List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svc</dc:creator>
  <cp:lastModifiedBy>svc</cp:lastModifiedBy>
  <cp:revision>16</cp:revision>
  <dcterms:created xsi:type="dcterms:W3CDTF">2026-07-03T11:01:48Z</dcterms:created>
  <dcterms:modified xsi:type="dcterms:W3CDTF">2026-07-03T13:30:03Z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verter">
    <vt:lpwstr>SolidFramework v10.0.19910.1</vt:lpwstr>
  </property>
  <property fmtid="{D5CDD505-2E9C-101B-9397-08002B2CF9AE}" pid="3" name="Created">
    <vt:filetime>2026-07-03T00:00:00Z</vt:filetime>
  </property>
  <property fmtid="{D5CDD505-2E9C-101B-9397-08002B2CF9AE}" pid="4" name="LastSaved">
    <vt:filetime>2026-07-03T00:00:00Z</vt:filetime>
  </property>
</Properties>
</file>