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  <p:sldMasterId id="2147483768" r:id="rId4"/>
  </p:sldMasterIdLst>
  <p:notesMasterIdLst>
    <p:notesMasterId r:id="rId21"/>
  </p:notesMasterIdLst>
  <p:handoutMasterIdLst>
    <p:handoutMasterId r:id="rId22"/>
  </p:handoutMasterIdLst>
  <p:sldIdLst>
    <p:sldId id="311" r:id="rId5"/>
    <p:sldId id="312" r:id="rId6"/>
    <p:sldId id="296" r:id="rId7"/>
    <p:sldId id="298" r:id="rId8"/>
    <p:sldId id="299" r:id="rId9"/>
    <p:sldId id="301" r:id="rId10"/>
    <p:sldId id="302" r:id="rId11"/>
    <p:sldId id="303" r:id="rId12"/>
    <p:sldId id="307" r:id="rId13"/>
    <p:sldId id="297" r:id="rId14"/>
    <p:sldId id="304" r:id="rId15"/>
    <p:sldId id="305" r:id="rId16"/>
    <p:sldId id="309" r:id="rId17"/>
    <p:sldId id="308" r:id="rId18"/>
    <p:sldId id="310" r:id="rId19"/>
    <p:sldId id="29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AA0CB0-A35E-1713-2ACB-C6AC5B1B3499}" v="20" dt="2023-06-13T08:30:21.340"/>
    <p1510:client id="{5E097CAC-E451-007B-C4EC-4CA1CC3E518B}" v="9" dt="2023-06-08T08:14:27.647"/>
    <p1510:client id="{C931F1EF-6AB9-49CB-8E03-C2398D43A420}" v="14" dt="2023-06-08T12:56:35.4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101" d="100"/>
          <a:sy n="101" d="100"/>
        </p:scale>
        <p:origin x="191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S::a.sambo@uwtsd.ac.uk::d9766618-3e46-45d4-99f2-08120d84987f" providerId="AD" clId="Web-{5E097CAC-E451-007B-C4EC-4CA1CC3E518B}"/>
    <pc:docChg chg="modSld addMainMaster delMainMaster">
      <pc:chgData name="Aliyu Sambo" userId="S::a.sambo@uwtsd.ac.uk::d9766618-3e46-45d4-99f2-08120d84987f" providerId="AD" clId="Web-{5E097CAC-E451-007B-C4EC-4CA1CC3E518B}" dt="2023-06-08T08:14:23.225" v="7"/>
      <pc:docMkLst>
        <pc:docMk/>
      </pc:docMkLst>
      <pc:sldChg chg="modSp mod modClrScheme modShow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0" sldId="256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0" sldId="256"/>
            <ac:spMk id="3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0" sldId="256"/>
            <ac:spMk id="5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573950212" sldId="257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573950212" sldId="257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573950212" sldId="257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286370832" sldId="295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86370832" sldId="295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859139580" sldId="296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859139580" sldId="296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859139580" sldId="296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952380418" sldId="297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952380418" sldId="297"/>
            <ac:spMk id="2" creationId="{00000000-0000-0000-0000-000000000000}"/>
          </ac:spMkLst>
        </pc:spChg>
        <pc:graphicFrameChg chg="mod ord modGraphic">
          <ac:chgData name="Aliyu Sambo" userId="S::a.sambo@uwtsd.ac.uk::d9766618-3e46-45d4-99f2-08120d84987f" providerId="AD" clId="Web-{5E097CAC-E451-007B-C4EC-4CA1CC3E518B}" dt="2023-06-08T08:14:23.225" v="7"/>
          <ac:graphicFrameMkLst>
            <pc:docMk/>
            <pc:sldMk cId="3952380418" sldId="297"/>
            <ac:graphicFrameMk id="4" creationId="{00000000-0000-0000-0000-000000000000}"/>
          </ac:graphicFrameMkLst>
        </pc:graphicFrame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031769568" sldId="298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31769568" sldId="298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31769568" sldId="298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801808349" sldId="299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801808349" sldId="299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801808349" sldId="299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766300276" sldId="301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766300276" sldId="301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766300276" sldId="301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482608796" sldId="302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482608796" sldId="302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482608796" sldId="302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1198021943" sldId="303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198021943" sldId="303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198021943" sldId="303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374352096" sldId="304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374352096" sldId="304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374352096" sldId="304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1027745001" sldId="305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027745001" sldId="305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027745001" sldId="305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29306139" sldId="307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9306139" sldId="307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9306139" sldId="307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628812198" sldId="308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628812198" sldId="308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628812198" sldId="308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010687041" sldId="309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10687041" sldId="309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10687041" sldId="309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1815910479" sldId="310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815910479" sldId="310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815910479" sldId="310"/>
            <ac:spMk id="3" creationId="{00000000-0000-0000-0000-000000000000}"/>
          </ac:spMkLst>
        </pc:spChg>
      </pc:sldChg>
      <pc:sldMasterChg chg="add del addSldLayout delSldLayout">
        <pc:chgData name="Aliyu Sambo" userId="S::a.sambo@uwtsd.ac.uk::d9766618-3e46-45d4-99f2-08120d84987f" providerId="AD" clId="Web-{5E097CAC-E451-007B-C4EC-4CA1CC3E518B}" dt="2023-06-08T08:14:23.225" v="7"/>
        <pc:sldMasterMkLst>
          <pc:docMk/>
          <pc:sldMasterMk cId="0" sldId="2147483756"/>
        </pc:sldMasterMkLst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57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58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59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0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1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2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3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4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5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6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7"/>
          </pc:sldLayoutMkLst>
        </pc:sldLayoutChg>
      </pc:sldMasterChg>
      <pc:sldMasterChg chg="add del addSldLayout delSldLayout modSldLayout">
        <pc:chgData name="Aliyu Sambo" userId="S::a.sambo@uwtsd.ac.uk::d9766618-3e46-45d4-99f2-08120d84987f" providerId="AD" clId="Web-{5E097CAC-E451-007B-C4EC-4CA1CC3E518B}" dt="2023-06-08T08:14:23.225" v="7"/>
        <pc:sldMasterMkLst>
          <pc:docMk/>
          <pc:sldMasterMk cId="3891529046" sldId="2147483768"/>
        </pc:sldMasterMkLst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156971347" sldId="2147483769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2514260993" sldId="2147483770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694307919" sldId="2147483771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895008692" sldId="2147483772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4248554084" sldId="2147483773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635767539" sldId="2147483774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1917112504" sldId="2147483775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101464643" sldId="2147483776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1120893346" sldId="2147483777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774146623" sldId="2147483778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17955518" sldId="2147483779"/>
          </pc:sldLayoutMkLst>
        </pc:sldLayoutChg>
      </pc:sldMasterChg>
    </pc:docChg>
  </pc:docChgLst>
  <pc:docChgLst>
    <pc:chgData name="Aliyu Sambo" userId="d9766618-3e46-45d4-99f2-08120d84987f" providerId="ADAL" clId="{C931F1EF-6AB9-49CB-8E03-C2398D43A420}"/>
    <pc:docChg chg="custSel addSld delSld modSld">
      <pc:chgData name="Aliyu Sambo" userId="d9766618-3e46-45d4-99f2-08120d84987f" providerId="ADAL" clId="{C931F1EF-6AB9-49CB-8E03-C2398D43A420}" dt="2023-06-08T12:57:06.243" v="26" actId="2696"/>
      <pc:docMkLst>
        <pc:docMk/>
      </pc:docMkLst>
      <pc:sldChg chg="addSp delSp modSp del mod modShow">
        <pc:chgData name="Aliyu Sambo" userId="d9766618-3e46-45d4-99f2-08120d84987f" providerId="ADAL" clId="{C931F1EF-6AB9-49CB-8E03-C2398D43A420}" dt="2023-06-08T12:56:42.630" v="24" actId="2696"/>
        <pc:sldMkLst>
          <pc:docMk/>
          <pc:sldMk cId="0" sldId="256"/>
        </pc:sldMkLst>
        <pc:spChg chg="mod">
          <ac:chgData name="Aliyu Sambo" userId="d9766618-3e46-45d4-99f2-08120d84987f" providerId="ADAL" clId="{C931F1EF-6AB9-49CB-8E03-C2398D43A420}" dt="2023-06-08T12:53:02.512" v="1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C931F1EF-6AB9-49CB-8E03-C2398D43A420}" dt="2023-06-08T12:53:02.548" v="2" actId="27636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Aliyu Sambo" userId="d9766618-3e46-45d4-99f2-08120d84987f" providerId="ADAL" clId="{C931F1EF-6AB9-49CB-8E03-C2398D43A420}" dt="2023-06-08T12:53:02.512" v="1"/>
          <ac:spMkLst>
            <pc:docMk/>
            <pc:sldMk cId="0" sldId="256"/>
            <ac:spMk id="4" creationId="{2F8D563B-2FD3-CB00-8A54-3A5A220E8C5B}"/>
          </ac:spMkLst>
        </pc:spChg>
        <pc:spChg chg="del">
          <ac:chgData name="Aliyu Sambo" userId="d9766618-3e46-45d4-99f2-08120d84987f" providerId="ADAL" clId="{C931F1EF-6AB9-49CB-8E03-C2398D43A420}" dt="2023-06-08T12:52:14.747" v="0" actId="478"/>
          <ac:spMkLst>
            <pc:docMk/>
            <pc:sldMk cId="0" sldId="256"/>
            <ac:spMk id="5" creationId="{00000000-0000-0000-0000-000000000000}"/>
          </ac:spMkLst>
        </pc:spChg>
        <pc:spChg chg="add del mod">
          <ac:chgData name="Aliyu Sambo" userId="d9766618-3e46-45d4-99f2-08120d84987f" providerId="ADAL" clId="{C931F1EF-6AB9-49CB-8E03-C2398D43A420}" dt="2023-06-08T12:53:02.512" v="1"/>
          <ac:spMkLst>
            <pc:docMk/>
            <pc:sldMk cId="0" sldId="256"/>
            <ac:spMk id="6" creationId="{0E32E4DF-FD05-EE1A-B939-1D9AAB97AC52}"/>
          </ac:spMkLst>
        </pc:spChg>
      </pc:sldChg>
      <pc:sldChg chg="del">
        <pc:chgData name="Aliyu Sambo" userId="d9766618-3e46-45d4-99f2-08120d84987f" providerId="ADAL" clId="{C931F1EF-6AB9-49CB-8E03-C2398D43A420}" dt="2023-06-08T12:57:06.243" v="26" actId="2696"/>
        <pc:sldMkLst>
          <pc:docMk/>
          <pc:sldMk cId="2573950212" sldId="257"/>
        </pc:sldMkLst>
      </pc:sldChg>
      <pc:sldChg chg="addSp delSp modSp add del mod">
        <pc:chgData name="Aliyu Sambo" userId="d9766618-3e46-45d4-99f2-08120d84987f" providerId="ADAL" clId="{C931F1EF-6AB9-49CB-8E03-C2398D43A420}" dt="2023-06-08T12:56:05.621" v="23" actId="207"/>
        <pc:sldMkLst>
          <pc:docMk/>
          <pc:sldMk cId="0" sldId="311"/>
        </pc:sldMkLst>
        <pc:spChg chg="mod">
          <ac:chgData name="Aliyu Sambo" userId="d9766618-3e46-45d4-99f2-08120d84987f" providerId="ADAL" clId="{C931F1EF-6AB9-49CB-8E03-C2398D43A420}" dt="2023-06-08T12:56:05.621" v="23" actId="207"/>
          <ac:spMkLst>
            <pc:docMk/>
            <pc:sldMk cId="0" sldId="311"/>
            <ac:spMk id="2" creationId="{00000000-0000-0000-0000-000000000000}"/>
          </ac:spMkLst>
        </pc:spChg>
        <pc:spChg chg="mod">
          <ac:chgData name="Aliyu Sambo" userId="d9766618-3e46-45d4-99f2-08120d84987f" providerId="ADAL" clId="{C931F1EF-6AB9-49CB-8E03-C2398D43A420}" dt="2023-06-08T12:55:17.497" v="6" actId="20577"/>
          <ac:spMkLst>
            <pc:docMk/>
            <pc:sldMk cId="0" sldId="311"/>
            <ac:spMk id="3" creationId="{00000000-0000-0000-0000-000000000000}"/>
          </ac:spMkLst>
        </pc:spChg>
        <pc:spChg chg="add del mod">
          <ac:chgData name="Aliyu Sambo" userId="d9766618-3e46-45d4-99f2-08120d84987f" providerId="ADAL" clId="{C931F1EF-6AB9-49CB-8E03-C2398D43A420}" dt="2023-06-08T12:55:43.492" v="14"/>
          <ac:spMkLst>
            <pc:docMk/>
            <pc:sldMk cId="0" sldId="311"/>
            <ac:spMk id="4" creationId="{B21B53D8-5449-B0DF-AAC6-16C2A137533E}"/>
          </ac:spMkLst>
        </pc:spChg>
        <pc:spChg chg="add del mod">
          <ac:chgData name="Aliyu Sambo" userId="d9766618-3e46-45d4-99f2-08120d84987f" providerId="ADAL" clId="{C931F1EF-6AB9-49CB-8E03-C2398D43A420}" dt="2023-06-08T12:55:50.064" v="17" actId="478"/>
          <ac:spMkLst>
            <pc:docMk/>
            <pc:sldMk cId="0" sldId="311"/>
            <ac:spMk id="6" creationId="{00666F99-7863-5069-9959-13BC48AB9FD8}"/>
          </ac:spMkLst>
        </pc:spChg>
      </pc:sldChg>
      <pc:sldChg chg="modSp mod">
        <pc:chgData name="Aliyu Sambo" userId="d9766618-3e46-45d4-99f2-08120d84987f" providerId="ADAL" clId="{C931F1EF-6AB9-49CB-8E03-C2398D43A420}" dt="2023-06-08T12:57:00.620" v="25"/>
        <pc:sldMkLst>
          <pc:docMk/>
          <pc:sldMk cId="522167974" sldId="312"/>
        </pc:sldMkLst>
        <pc:spChg chg="mod">
          <ac:chgData name="Aliyu Sambo" userId="d9766618-3e46-45d4-99f2-08120d84987f" providerId="ADAL" clId="{C931F1EF-6AB9-49CB-8E03-C2398D43A420}" dt="2023-06-08T12:57:00.620" v="25"/>
          <ac:spMkLst>
            <pc:docMk/>
            <pc:sldMk cId="522167974" sldId="312"/>
            <ac:spMk id="3" creationId="{00000000-0000-0000-0000-000000000000}"/>
          </ac:spMkLst>
        </pc:spChg>
      </pc:sldChg>
    </pc:docChg>
  </pc:docChgLst>
  <pc:docChgLst>
    <pc:chgData name="Aliyu Sambo" userId="S::a.sambo@uwtsd.ac.uk::d9766618-3e46-45d4-99f2-08120d84987f" providerId="AD" clId="Web-{01AA0CB0-A35E-1713-2ACB-C6AC5B1B3499}"/>
    <pc:docChg chg="modSld">
      <pc:chgData name="Aliyu Sambo" userId="S::a.sambo@uwtsd.ac.uk::d9766618-3e46-45d4-99f2-08120d84987f" providerId="AD" clId="Web-{01AA0CB0-A35E-1713-2ACB-C6AC5B1B3499}" dt="2023-06-13T08:30:21.340" v="15"/>
      <pc:docMkLst>
        <pc:docMk/>
      </pc:docMkLst>
      <pc:sldChg chg="modSp">
        <pc:chgData name="Aliyu Sambo" userId="S::a.sambo@uwtsd.ac.uk::d9766618-3e46-45d4-99f2-08120d84987f" providerId="AD" clId="Web-{01AA0CB0-A35E-1713-2ACB-C6AC5B1B3499}" dt="2023-06-13T08:30:21.340" v="15"/>
        <pc:sldMkLst>
          <pc:docMk/>
          <pc:sldMk cId="3952380418" sldId="297"/>
        </pc:sldMkLst>
        <pc:graphicFrameChg chg="mod modGraphic">
          <ac:chgData name="Aliyu Sambo" userId="S::a.sambo@uwtsd.ac.uk::d9766618-3e46-45d4-99f2-08120d84987f" providerId="AD" clId="Web-{01AA0CB0-A35E-1713-2ACB-C6AC5B1B3499}" dt="2023-06-13T08:30:21.340" v="15"/>
          <ac:graphicFrameMkLst>
            <pc:docMk/>
            <pc:sldMk cId="3952380418" sldId="297"/>
            <ac:graphicFrameMk id="4" creationId="{00000000-0000-0000-0000-000000000000}"/>
          </ac:graphicFrameMkLst>
        </pc:graphicFrameChg>
        <pc:graphicFrameChg chg="mod modGraphic">
          <ac:chgData name="Aliyu Sambo" userId="S::a.sambo@uwtsd.ac.uk::d9766618-3e46-45d4-99f2-08120d84987f" providerId="AD" clId="Web-{01AA0CB0-A35E-1713-2ACB-C6AC5B1B3499}" dt="2023-06-13T08:30:15.886" v="11"/>
          <ac:graphicFrameMkLst>
            <pc:docMk/>
            <pc:sldMk cId="3952380418" sldId="297"/>
            <ac:graphicFrameMk id="5" creationId="{00000000-0000-0000-0000-000000000000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C2B970-D66A-150A-8A96-F5E2A4CE7D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EFB5FA-CBA0-5CF5-6984-8423A8866D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916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034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98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0746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0706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2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6377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9871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212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555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89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5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6/13/2023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57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1100" y="3573016"/>
            <a:ext cx="7772400" cy="1470025"/>
          </a:xfrm>
        </p:spPr>
        <p:txBody>
          <a:bodyPr>
            <a:normAutofit/>
          </a:bodyPr>
          <a:lstStyle/>
          <a:p>
            <a:r>
              <a:rPr kumimoji="0" lang="en-GB" sz="44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Requirements Analysis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8204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6: Analysing and Solving Problems (ASP)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Date: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14-Oct-2020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</p:spTree>
    <p:extLst>
      <p:ext uri="{BB962C8B-B14F-4D97-AF65-F5344CB8AC3E}">
        <p14:creationId xmlns:p14="http://schemas.microsoft.com/office/powerpoint/2010/main" val="522167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inputs and outputs</a:t>
            </a:r>
          </a:p>
          <a:p>
            <a:r>
              <a:rPr lang="en-GB" dirty="0"/>
              <a:t>Another 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aka Would Like to Have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07445519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308565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Will Not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simple example 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bought</a:t>
            </a: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809</Words>
  <Application>Microsoft Office PowerPoint</Application>
  <PresentationFormat>On-screen Show (4:3)</PresentationFormat>
  <Paragraphs>105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Median</vt:lpstr>
      <vt:lpstr>UWTSD</vt:lpstr>
      <vt:lpstr>Requirements Analysis</vt:lpstr>
      <vt:lpstr>Today’s Lecture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Aliyu Sambo</cp:lastModifiedBy>
  <cp:revision>2144</cp:revision>
  <cp:lastPrinted>2014-09-29T16:21:25Z</cp:lastPrinted>
  <dcterms:created xsi:type="dcterms:W3CDTF">2013-09-18T07:00:31Z</dcterms:created>
  <dcterms:modified xsi:type="dcterms:W3CDTF">2023-06-13T08:30:27Z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