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5" r:id="rId3"/>
    <p:sldId id="278" r:id="rId4"/>
    <p:sldId id="263" r:id="rId5"/>
    <p:sldId id="268" r:id="rId6"/>
    <p:sldId id="267" r:id="rId7"/>
    <p:sldId id="264" r:id="rId8"/>
    <p:sldId id="270" r:id="rId9"/>
    <p:sldId id="269" r:id="rId10"/>
    <p:sldId id="271" r:id="rId11"/>
    <p:sldId id="260" r:id="rId12"/>
    <p:sldId id="275" r:id="rId13"/>
    <p:sldId id="259" r:id="rId14"/>
    <p:sldId id="261" r:id="rId15"/>
    <p:sldId id="257" r:id="rId16"/>
    <p:sldId id="256" r:id="rId17"/>
    <p:sldId id="272" r:id="rId18"/>
    <p:sldId id="276" r:id="rId19"/>
    <p:sldId id="280" r:id="rId20"/>
    <p:sldId id="274" r:id="rId21"/>
    <p:sldId id="27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18793A-F760-4406-9743-6B5B66A9F5CB}" v="25" dt="2025-10-17T20:42:31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78516-9265-704E-C1D1-497F968B5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D2C845-76AC-E75E-71F3-D4F9BA5666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C45EB-B123-12ED-3C30-F63803655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1E654-4547-2C3B-5757-91C2ECDD6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58038-A8F2-AC11-0B62-CEB0A30F2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079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71D60-2B75-BC1C-D801-C7BE13B6F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882B-9A8C-3293-2D5D-D59338BA4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5A11E-2EA1-C9DF-22F0-27BA8856E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DEA10-5238-D283-5E35-4D7974A3E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986E7-3CFE-7CAC-BFD8-B71524F4F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129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74A5-244B-326A-16CF-21409404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628DC-8F31-6F8A-3D68-9F30DC5E2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4FC01-DD57-6F89-A65B-72CC75B55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1C6D1-91F8-8B50-45E3-1357950C3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1C88B-3EAA-1A8D-9B2A-6EA953A54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77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BB07B-68A8-345E-A723-7A2DD8FCB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F76F1-F433-6B1D-79EE-8C52418FF0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C8432A-7326-FC4B-FEF7-B580A25592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8E96DE-1030-AFCD-1DF1-6EFCD3243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DE68C3-604B-1B49-561C-97D42345E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223D5-42CE-BA47-1600-D0FC22CFA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6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651F9-D48A-E612-5A50-8D0DF655A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4D3B59-F93F-ECEA-400F-8FC841874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4E724-B44B-8326-9704-2535A66F4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300166-F2CF-40B5-4AAB-61B8ADED8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3A1BBA-02E5-9475-377D-A646882DA2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0A905C-D749-9814-B4A0-0A46B1065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08EB88-8867-7140-6E9E-296DC98DC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A915C4-C15C-32B0-4985-E287D8742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72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17C35-1C18-6AE9-DC27-3A776A1BB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B2E7E6-EBD9-C4FC-5975-8E274A05C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7F3858-930D-9372-BF28-5FFF3E470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7F2241-ACFE-F4D0-E169-FCFA1B101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10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EA44C1-089C-05C6-1324-4A6AC4DB4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6506A4-BA49-E561-0324-34C4412D1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AC2AE-F677-3864-1B92-0F73ECCC1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3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82577-B6D8-A978-D4DF-75911B421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B0258-CA68-4CE2-155C-E9644E3B3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4B47C8-61BF-A331-7954-3F9045806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E365AC-A9AF-99D1-3151-85C995A9F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C5D007-6D16-9349-3772-D99B32B25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7EEAA-A539-46BD-2C79-2F3C4043C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63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D2785-E499-43D9-FE5E-7FD1EE787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FEDFEC-68FC-0EC1-4E00-980982ED5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7DC67-C979-F8B8-DC90-167916A46B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EC657F-A9CA-9F79-D3BF-1BCC6C58A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05EE2A-E379-FF86-5C9E-B5A721A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9DE34-AE7B-0309-4E28-265C4FFCA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5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0E4BF-8436-F4D3-30D2-6153DB4DB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AE960A-3385-43B4-4319-21A4D7AFFA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DC8B0-DE3A-433A-5AF6-44666881F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BDA16-0B95-B487-9D47-061EBC5BC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15FCD-1250-6D2D-F60D-C1439F8B9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05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61F870-A0E6-7181-0309-EC75DFE21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13B063-5593-54EA-A936-D68216133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CA509-9F5B-E8E4-D98D-F0755E6BF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85460-AB5B-1956-FD22-79D07C0CE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CB929-911A-D185-4578-D1AED01E4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49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CA6472-C00E-2EE5-ECF3-BC55F7927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F60A2E-E338-9370-427F-A42300342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3E877-DD7F-6F89-9C50-B28E15A256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EB316-5BDA-4540-9115-A04A90503097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9D2AE-F2E6-81D5-C82B-5BFE95FE2A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B2E6C-F927-4C52-5AE4-8A52038D2A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E79B3-F94A-46E7-9C8E-A0C94F928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908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1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01C8DC-F33E-174B-E219-478419BD3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CB8178E7-469A-E55D-F2A9-5BEC56574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FF1721-CF99-B2E3-0BF0-14E6A2A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9583" y="253008"/>
            <a:ext cx="8463312" cy="2596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B49B63-BC53-87EF-18B3-C53768E0C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114" y="3237118"/>
            <a:ext cx="5258534" cy="30579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AA1522-5E67-4F0E-1652-0AB5DD21F2C0}"/>
              </a:ext>
            </a:extLst>
          </p:cNvPr>
          <p:cNvSpPr txBox="1"/>
          <p:nvPr/>
        </p:nvSpPr>
        <p:spPr>
          <a:xfrm>
            <a:off x="8261315" y="3766299"/>
            <a:ext cx="374386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Kate Clarke</a:t>
            </a:r>
          </a:p>
          <a:p>
            <a:endParaRPr lang="en-GB" sz="2000" dirty="0"/>
          </a:p>
          <a:p>
            <a:r>
              <a:rPr lang="en-GB" sz="2000" dirty="0"/>
              <a:t>Head of Well-being and Senior Leader</a:t>
            </a:r>
          </a:p>
          <a:p>
            <a:r>
              <a:rPr lang="en-GB" sz="2000" dirty="0"/>
              <a:t>APLP Network Lead</a:t>
            </a:r>
          </a:p>
          <a:p>
            <a:r>
              <a:rPr lang="en-GB" sz="2000" dirty="0" err="1"/>
              <a:t>EmpathyLab</a:t>
            </a:r>
            <a:r>
              <a:rPr lang="en-GB" sz="2000" dirty="0"/>
              <a:t> Advisory Teacher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7D445B-A32A-8948-B267-8C42F4D1A35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16"/>
          <a:stretch>
            <a:fillRect/>
          </a:stretch>
        </p:blipFill>
        <p:spPr>
          <a:xfrm>
            <a:off x="6157511" y="3765341"/>
            <a:ext cx="1980614" cy="2001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8485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5573D7-7AD3-BB5A-CE1D-1A07A75BF7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6"/>
          <a:stretch>
            <a:fillRect/>
          </a:stretch>
        </p:blipFill>
        <p:spPr>
          <a:xfrm>
            <a:off x="150153" y="476825"/>
            <a:ext cx="10567034" cy="5949854"/>
          </a:xfrm>
          <a:prstGeom prst="rect">
            <a:avLst/>
          </a:prstGeom>
        </p:spPr>
      </p:pic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A53F7FE1-129F-81E3-5F34-817770533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7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649827-5973-1066-3B88-85D6BC080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06" y="309068"/>
            <a:ext cx="6107503" cy="36247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179286-26FC-B849-844F-534F821B3A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664" y="3000580"/>
            <a:ext cx="6270330" cy="37635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10" descr="Image">
            <a:extLst>
              <a:ext uri="{FF2B5EF4-FFF2-40B4-BE49-F238E27FC236}">
                <a16:creationId xmlns:a16="http://schemas.microsoft.com/office/drawing/2014/main" id="{DD602086-8392-9399-75ED-8167DB602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87A009-E3C0-B2F6-4BE1-3218F10ECA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006" y="4308804"/>
            <a:ext cx="4863184" cy="20803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011552-7787-5CDD-BB85-3E5AEFB8C7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3449" y="671596"/>
            <a:ext cx="3808760" cy="1449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62518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82C44-33F0-7878-AEDC-529BB260E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Image">
            <a:extLst>
              <a:ext uri="{FF2B5EF4-FFF2-40B4-BE49-F238E27FC236}">
                <a16:creationId xmlns:a16="http://schemas.microsoft.com/office/drawing/2014/main" id="{B4198733-4660-9325-750F-61B4A506D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3C0D38-E2E7-6FD2-C01E-CCB7A9433D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099" y="715617"/>
            <a:ext cx="10167897" cy="564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312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D43260A4-3AEE-B5B0-CBF5-924A77860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965299-3F51-D370-699C-478043972D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213" y="243790"/>
            <a:ext cx="5564692" cy="2906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413A13-893B-B3EB-A906-486F2C0002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8203" y="3258761"/>
            <a:ext cx="7297948" cy="3460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AF3127F6-175A-A18A-DC23-624A21E53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42" y="3579961"/>
            <a:ext cx="2357994" cy="294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Empathy in the Workplace – Leading with Core Values | USEReady">
            <a:extLst>
              <a:ext uri="{FF2B5EF4-FFF2-40B4-BE49-F238E27FC236}">
                <a16:creationId xmlns:a16="http://schemas.microsoft.com/office/drawing/2014/main" id="{C9B6EF9A-1305-E303-C25E-F3F2B3FB3E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BB2D596B-0E89-0626-C223-C2C2BE8E37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B66B77-F3B2-A38F-7257-A51ECC898F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6156" y="680061"/>
            <a:ext cx="3017014" cy="2033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361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44CD4ED5-193F-9079-D782-FEF87D789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368CCE-0BFC-7CD6-F9A0-BA6C878C2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345" y="1447801"/>
            <a:ext cx="10644455" cy="4954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339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D11C-A5C1-F417-79C3-C176C09F6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Image">
            <a:extLst>
              <a:ext uri="{FF2B5EF4-FFF2-40B4-BE49-F238E27FC236}">
                <a16:creationId xmlns:a16="http://schemas.microsoft.com/office/drawing/2014/main" id="{61FCA1E9-7810-F541-FE72-F94EAD3FBB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A6D0E1C4-1A0C-4823-A8F8-9079B54D41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0E37C30-6FCA-9413-4EAA-516A81615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F86197-6866-F795-7E60-485F5B3711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473" y="603389"/>
            <a:ext cx="8199272" cy="5391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C27A67-3219-A21E-C9FE-DB3FED8117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7159" y="2013464"/>
            <a:ext cx="4778019" cy="2652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934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9D079DD4-56C1-EA08-F10D-813833446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141D36-E16C-9406-E315-0FB10A2DE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003" y="291548"/>
            <a:ext cx="7207361" cy="38696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DAC7B1-D45D-AAD5-FB0B-65E5D05FC2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1831" y="2525702"/>
            <a:ext cx="6084166" cy="41872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8D368C-C0FC-D98F-096B-42E952E3F44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691" b="33830"/>
          <a:stretch>
            <a:fillRect/>
          </a:stretch>
        </p:blipFill>
        <p:spPr>
          <a:xfrm>
            <a:off x="8076269" y="291548"/>
            <a:ext cx="2508342" cy="21184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7D5405-2452-FDCD-C3D3-F1ACA0D437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3137" y="4332756"/>
            <a:ext cx="3366115" cy="23757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9870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628E7231-4578-7564-54AC-952031410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4DC1DD-86DF-5962-0483-CB6839D99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21" y="759859"/>
            <a:ext cx="10567270" cy="56144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5062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0B29D2EC-1A19-DF79-DCC9-3726D05F7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D10E8A-8126-936F-CE1F-31CAC8D2B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058" y="46252"/>
            <a:ext cx="7033489" cy="3789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958C8D-DB2A-4349-A706-A05898EC97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3648" y="3878595"/>
            <a:ext cx="4806561" cy="2834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295255-5E94-4C8F-EC0B-BD48FC5DA7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1426" y="2535577"/>
            <a:ext cx="3033421" cy="41773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8145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Image">
            <a:extLst>
              <a:ext uri="{FF2B5EF4-FFF2-40B4-BE49-F238E27FC236}">
                <a16:creationId xmlns:a16="http://schemas.microsoft.com/office/drawing/2014/main" id="{900C3AA4-70AA-70DD-2060-D02CD3DC8F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46" r="6680" b="4"/>
          <a:stretch/>
        </p:blipFill>
        <p:spPr bwMode="auto">
          <a:xfrm>
            <a:off x="472696" y="462096"/>
            <a:ext cx="5006776" cy="593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Image">
            <a:extLst>
              <a:ext uri="{FF2B5EF4-FFF2-40B4-BE49-F238E27FC236}">
                <a16:creationId xmlns:a16="http://schemas.microsoft.com/office/drawing/2014/main" id="{0F14C00D-78D8-34BB-9D8B-BACA26524C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4313"/>
          <a:stretch/>
        </p:blipFill>
        <p:spPr bwMode="auto">
          <a:xfrm>
            <a:off x="5901106" y="2179898"/>
            <a:ext cx="5818198" cy="330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E78BE396-F154-878A-6199-8C95B822D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635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8A012-3C25-B454-46EA-9AB2B720E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977313CB-A0AE-CBF1-67C6-AB1663862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2CB691-CC39-2892-07DE-43A9E98459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85" y="899103"/>
            <a:ext cx="10469436" cy="5563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533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C3C8A3-F9FE-2E03-E6D3-1C953CF68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48" y="363894"/>
            <a:ext cx="3384843" cy="25356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31F634-C7A0-B174-F3EA-9A41F4CF2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8" y="3161017"/>
            <a:ext cx="3234121" cy="319197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96397C8C-8102-DD9C-9B46-487C1ECC6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168" y="363894"/>
            <a:ext cx="4497882" cy="595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A68C4753-185F-BBE6-AAAA-BC2205BC3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855" y="2799068"/>
            <a:ext cx="3113645" cy="308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Image">
            <a:extLst>
              <a:ext uri="{FF2B5EF4-FFF2-40B4-BE49-F238E27FC236}">
                <a16:creationId xmlns:a16="http://schemas.microsoft.com/office/drawing/2014/main" id="{786755B6-E8AA-1E80-2A6A-DBC077C83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132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853873-EF24-B64D-0461-A9C99BEA1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92" y="275438"/>
            <a:ext cx="8305533" cy="6307123"/>
          </a:xfrm>
          <a:prstGeom prst="rect">
            <a:avLst/>
          </a:prstGeom>
        </p:spPr>
      </p:pic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9275B38B-1F03-D944-83DA-519E71687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8DD683-42A3-D656-E113-8EC055ECFA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8404" y="2562223"/>
            <a:ext cx="3137104" cy="305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451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7FD0A8-14A8-DD99-1061-A0EFE8881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226" y="152983"/>
            <a:ext cx="2947737" cy="36951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193A4F-EFA9-6FA9-DEE2-CF56DD158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445" y="152983"/>
            <a:ext cx="2906581" cy="36951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DC8504-01E9-31C6-29DF-A4B50C71DE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445" y="4752365"/>
            <a:ext cx="6399371" cy="19526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876867-8F47-5313-5F5B-A301F6CF3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3994" y="1447801"/>
            <a:ext cx="4070331" cy="5106877"/>
          </a:xfrm>
          <a:prstGeom prst="rect">
            <a:avLst/>
          </a:prstGeom>
        </p:spPr>
      </p:pic>
      <p:pic>
        <p:nvPicPr>
          <p:cNvPr id="2" name="Picture 4">
            <a:extLst>
              <a:ext uri="{FF2B5EF4-FFF2-40B4-BE49-F238E27FC236}">
                <a16:creationId xmlns:a16="http://schemas.microsoft.com/office/drawing/2014/main" id="{387223C1-5D3F-C73E-D01B-321BE17237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52" y="3409950"/>
            <a:ext cx="1698188" cy="1500497"/>
          </a:xfrm>
          <a:prstGeom prst="rect">
            <a:avLst/>
          </a:prstGeom>
        </p:spPr>
      </p:pic>
      <p:pic>
        <p:nvPicPr>
          <p:cNvPr id="11" name="Picture 10" descr="Image">
            <a:extLst>
              <a:ext uri="{FF2B5EF4-FFF2-40B4-BE49-F238E27FC236}">
                <a16:creationId xmlns:a16="http://schemas.microsoft.com/office/drawing/2014/main" id="{E41D1F9A-E8C7-22F2-1F02-63D8FCBC2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740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013C8E-84EE-0251-64CA-A342F6768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5656" y="4311276"/>
            <a:ext cx="3569667" cy="20847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00673-6395-CDAB-3CF3-F5AB12808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677" y="323849"/>
            <a:ext cx="3650250" cy="36407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3C53E9-0551-9270-3787-DE8897D71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4999" y="1240406"/>
            <a:ext cx="4022585" cy="40576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63BE22-E20F-A6E4-002C-485422511D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676" y="4209551"/>
            <a:ext cx="3650251" cy="2324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AF85A47-DB3E-C91F-8526-9EB90BE809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5657" y="1750979"/>
            <a:ext cx="3569666" cy="1973562"/>
          </a:xfrm>
          <a:prstGeom prst="rect">
            <a:avLst/>
          </a:prstGeom>
        </p:spPr>
      </p:pic>
      <p:pic>
        <p:nvPicPr>
          <p:cNvPr id="14" name="Picture 10" descr="Image">
            <a:extLst>
              <a:ext uri="{FF2B5EF4-FFF2-40B4-BE49-F238E27FC236}">
                <a16:creationId xmlns:a16="http://schemas.microsoft.com/office/drawing/2014/main" id="{55A3E469-245D-C60E-2CEF-FD3A23D494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016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">
            <a:extLst>
              <a:ext uri="{FF2B5EF4-FFF2-40B4-BE49-F238E27FC236}">
                <a16:creationId xmlns:a16="http://schemas.microsoft.com/office/drawing/2014/main" id="{D58AA10D-8ED6-5AD5-2BEE-B7FD7FC63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897FDE-53DB-723F-5D3E-2E40D52C67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51" t="1338" r="7574" b="681"/>
          <a:stretch>
            <a:fillRect/>
          </a:stretch>
        </p:blipFill>
        <p:spPr>
          <a:xfrm>
            <a:off x="543339" y="463017"/>
            <a:ext cx="6042991" cy="5931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604FFE-BCE7-23D1-55CC-45BB1B062C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6839" y="2096218"/>
            <a:ext cx="5128340" cy="30770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7545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C6711-7BDC-ECD1-3162-5338D274BC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0" descr="Image">
            <a:extLst>
              <a:ext uri="{FF2B5EF4-FFF2-40B4-BE49-F238E27FC236}">
                <a16:creationId xmlns:a16="http://schemas.microsoft.com/office/drawing/2014/main" id="{0B107806-9401-B431-7600-A1FD845434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EBBE5C-74FF-DA6B-0078-8BC13A778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86" y="751288"/>
            <a:ext cx="10325035" cy="5355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27212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C6D396-0B31-D62A-AEEA-895EBBA47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BBFCB37B-0B04-273A-0536-AFBFC624A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955998-6A82-8B9A-F17A-8FCB27658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98" y="570408"/>
            <a:ext cx="10338032" cy="571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336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58420-0F86-AD22-C9BE-E5FF37D6E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3ECFA591-1800-182B-F29C-A48E637A2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97E40F-0C21-2BB2-E385-A7F185A97F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83" y="1776490"/>
            <a:ext cx="4391638" cy="40296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8B93C7-C061-159D-37D8-0690C039B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328" y="408383"/>
            <a:ext cx="6051136" cy="60412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60713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BB407-93C1-5E39-4C96-A014173D0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Image">
            <a:extLst>
              <a:ext uri="{FF2B5EF4-FFF2-40B4-BE49-F238E27FC236}">
                <a16:creationId xmlns:a16="http://schemas.microsoft.com/office/drawing/2014/main" id="{9971440D-FE69-CB1B-5E1D-230BCBE83F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2421" y="145043"/>
            <a:ext cx="1302758" cy="13027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FB661A-ED01-020F-2613-862794D789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237" y="145043"/>
            <a:ext cx="9201195" cy="5926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50033D-62D8-B54E-F85F-E10C5B915408}"/>
              </a:ext>
            </a:extLst>
          </p:cNvPr>
          <p:cNvSpPr txBox="1"/>
          <p:nvPr/>
        </p:nvSpPr>
        <p:spPr>
          <a:xfrm>
            <a:off x="4339087" y="6150634"/>
            <a:ext cx="4537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Email: clarkek36@hwbcymru.net</a:t>
            </a:r>
          </a:p>
        </p:txBody>
      </p:sp>
    </p:spTree>
    <p:extLst>
      <p:ext uri="{BB962C8B-B14F-4D97-AF65-F5344CB8AC3E}">
        <p14:creationId xmlns:p14="http://schemas.microsoft.com/office/powerpoint/2010/main" val="16936413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</Words>
  <Application>Microsoft Office PowerPoint</Application>
  <PresentationFormat>Sgrin Lydan</PresentationFormat>
  <Paragraphs>6</Paragraphs>
  <Slides>21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 Clarke (Pembroke Dock Community School)</dc:creator>
  <cp:lastModifiedBy>Meryl Bowen</cp:lastModifiedBy>
  <cp:revision>6</cp:revision>
  <dcterms:created xsi:type="dcterms:W3CDTF">2023-11-12T18:56:29Z</dcterms:created>
  <dcterms:modified xsi:type="dcterms:W3CDTF">2025-11-11T09:03:13Z</dcterms:modified>
</cp:coreProperties>
</file>