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6B4FD6-3A90-4EDD-905D-748931F8CD01}" v="12" dt="2024-05-02T11:52:06.5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93" d="100"/>
          <a:sy n="93" d="100"/>
        </p:scale>
        <p:origin x="211"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5/2/2024</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96332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5/2/2024</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6610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5/2/2024</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1200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5/2/2024</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3682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5/2/2024</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7982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5/2/2024</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5514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5/2/2024</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337657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5/2/2024</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5527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5/2/2024</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4332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5/2/2024</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6387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5/2/2024</a:t>
            </a:fld>
            <a:endParaRPr lang="en-US" dirty="0"/>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4942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5/2/2024</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02935254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88" r:id="rId5"/>
    <p:sldLayoutId id="2147483693" r:id="rId6"/>
    <p:sldLayoutId id="2147483689" r:id="rId7"/>
    <p:sldLayoutId id="2147483690" r:id="rId8"/>
    <p:sldLayoutId id="2147483691" r:id="rId9"/>
    <p:sldLayoutId id="2147483692" r:id="rId10"/>
    <p:sldLayoutId id="2147483694"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28" name="Oval 27">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Oval 30">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Oval 32">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cxnSp>
        <p:nvCxnSpPr>
          <p:cNvPr id="42" name="Straight Connector 41">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44" name="Rectangle 43">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olorful geometric shapes on a white background&#10;&#10;Description automatically generated">
            <a:extLst>
              <a:ext uri="{FF2B5EF4-FFF2-40B4-BE49-F238E27FC236}">
                <a16:creationId xmlns:a16="http://schemas.microsoft.com/office/drawing/2014/main" id="{7DBCC08E-3397-F1D5-1E98-3FF388478676}"/>
              </a:ext>
            </a:extLst>
          </p:cNvPr>
          <p:cNvPicPr>
            <a:picLocks noChangeAspect="1"/>
          </p:cNvPicPr>
          <p:nvPr/>
        </p:nvPicPr>
        <p:blipFill rotWithShape="1">
          <a:blip r:embed="rId2"/>
          <a:srcRect t="14675" b="21765"/>
          <a:stretch/>
        </p:blipFill>
        <p:spPr>
          <a:xfrm>
            <a:off x="20" y="43301"/>
            <a:ext cx="12191980" cy="6857999"/>
          </a:xfrm>
          <a:prstGeom prst="rect">
            <a:avLst/>
          </a:prstGeom>
        </p:spPr>
      </p:pic>
      <p:sp>
        <p:nvSpPr>
          <p:cNvPr id="46" name="Rectangle">
            <a:extLst>
              <a:ext uri="{FF2B5EF4-FFF2-40B4-BE49-F238E27FC236}">
                <a16:creationId xmlns:a16="http://schemas.microsoft.com/office/drawing/2014/main" id="{14ACB00F-615E-0E4F-9794-329E08F6E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50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6D794F38-1ABF-EFEC-3134-0CC77E24E259}"/>
              </a:ext>
            </a:extLst>
          </p:cNvPr>
          <p:cNvSpPr>
            <a:spLocks noGrp="1"/>
          </p:cNvSpPr>
          <p:nvPr>
            <p:ph type="ctrTitle"/>
          </p:nvPr>
        </p:nvSpPr>
        <p:spPr>
          <a:xfrm>
            <a:off x="565150" y="770890"/>
            <a:ext cx="7335835" cy="1268984"/>
          </a:xfrm>
        </p:spPr>
        <p:txBody>
          <a:bodyPr vert="horz" lIns="91440" tIns="45720" rIns="91440" bIns="45720" rtlCol="0" anchor="t">
            <a:normAutofit/>
          </a:bodyPr>
          <a:lstStyle/>
          <a:p>
            <a:r>
              <a:rPr lang="en-US" sz="4000" dirty="0"/>
              <a:t>Digital Technologies Module</a:t>
            </a:r>
          </a:p>
        </p:txBody>
      </p:sp>
      <p:sp>
        <p:nvSpPr>
          <p:cNvPr id="3" name="Subtitle 2">
            <a:extLst>
              <a:ext uri="{FF2B5EF4-FFF2-40B4-BE49-F238E27FC236}">
                <a16:creationId xmlns:a16="http://schemas.microsoft.com/office/drawing/2014/main" id="{00F3B584-2958-E87C-231F-F9E22E8D12FE}"/>
              </a:ext>
            </a:extLst>
          </p:cNvPr>
          <p:cNvSpPr>
            <a:spLocks noGrp="1"/>
          </p:cNvSpPr>
          <p:nvPr>
            <p:ph type="subTitle" idx="1"/>
          </p:nvPr>
        </p:nvSpPr>
        <p:spPr>
          <a:xfrm>
            <a:off x="565150" y="2160016"/>
            <a:ext cx="7335835" cy="3601212"/>
          </a:xfrm>
        </p:spPr>
        <p:txBody>
          <a:bodyPr vert="horz" lIns="91440" tIns="45720" rIns="91440" bIns="45720" rtlCol="0">
            <a:normAutofit/>
          </a:bodyPr>
          <a:lstStyle/>
          <a:p>
            <a:r>
              <a:rPr lang="en-US" dirty="0"/>
              <a:t>Critical Reflection</a:t>
            </a:r>
          </a:p>
          <a:p>
            <a:r>
              <a:rPr lang="en-US" dirty="0"/>
              <a:t>by </a:t>
            </a:r>
          </a:p>
          <a:p>
            <a:r>
              <a:rPr lang="en-US" dirty="0"/>
              <a:t>Wioletta Kaprol</a:t>
            </a:r>
          </a:p>
          <a:p>
            <a:r>
              <a:rPr lang="en-US" dirty="0"/>
              <a:t>(1603062)</a:t>
            </a:r>
          </a:p>
        </p:txBody>
      </p:sp>
      <p:cxnSp>
        <p:nvCxnSpPr>
          <p:cNvPr id="48" name="Straight Connector 47">
            <a:extLst>
              <a:ext uri="{FF2B5EF4-FFF2-40B4-BE49-F238E27FC236}">
                <a16:creationId xmlns:a16="http://schemas.microsoft.com/office/drawing/2014/main" id="{1D2BBFA3-6EA8-1C48-B3A5-DFCC389D28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50" name="Group 49">
            <a:extLst>
              <a:ext uri="{FF2B5EF4-FFF2-40B4-BE49-F238E27FC236}">
                <a16:creationId xmlns:a16="http://schemas.microsoft.com/office/drawing/2014/main" id="{35B55452-0B37-B747-9C68-70C4EF8F75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51" name="Freeform 41">
              <a:extLst>
                <a:ext uri="{FF2B5EF4-FFF2-40B4-BE49-F238E27FC236}">
                  <a16:creationId xmlns:a16="http://schemas.microsoft.com/office/drawing/2014/main" id="{CBBA7287-7E9D-884B-93D7-D56B52ADE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Freeform 42">
              <a:extLst>
                <a:ext uri="{FF2B5EF4-FFF2-40B4-BE49-F238E27FC236}">
                  <a16:creationId xmlns:a16="http://schemas.microsoft.com/office/drawing/2014/main" id="{E09BD6CA-D4FC-1041-9A4A-5BD33DDEDE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3" name="Freeform 43">
              <a:extLst>
                <a:ext uri="{FF2B5EF4-FFF2-40B4-BE49-F238E27FC236}">
                  <a16:creationId xmlns:a16="http://schemas.microsoft.com/office/drawing/2014/main" id="{60AFCEEC-E747-AF48-9591-58C67AF87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Freeform 44">
              <a:extLst>
                <a:ext uri="{FF2B5EF4-FFF2-40B4-BE49-F238E27FC236}">
                  <a16:creationId xmlns:a16="http://schemas.microsoft.com/office/drawing/2014/main" id="{2290DF32-70FD-0E48-9258-0BD83EE62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5" name="Freeform 45">
              <a:extLst>
                <a:ext uri="{FF2B5EF4-FFF2-40B4-BE49-F238E27FC236}">
                  <a16:creationId xmlns:a16="http://schemas.microsoft.com/office/drawing/2014/main" id="{61BFE2D7-8646-5943-87D5-C6A9CDF68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46">
              <a:extLst>
                <a:ext uri="{FF2B5EF4-FFF2-40B4-BE49-F238E27FC236}">
                  <a16:creationId xmlns:a16="http://schemas.microsoft.com/office/drawing/2014/main" id="{6FFCD48C-239D-ED44-879B-9E5DD00DEA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47">
              <a:extLst>
                <a:ext uri="{FF2B5EF4-FFF2-40B4-BE49-F238E27FC236}">
                  <a16:creationId xmlns:a16="http://schemas.microsoft.com/office/drawing/2014/main" id="{55CCAE64-959A-BC4A-A123-FC9283192D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211280821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697DED-F2F2-B993-0BFE-FD378B807AA1}"/>
              </a:ext>
            </a:extLst>
          </p:cNvPr>
          <p:cNvSpPr>
            <a:spLocks noGrp="1"/>
          </p:cNvSpPr>
          <p:nvPr>
            <p:ph type="title"/>
          </p:nvPr>
        </p:nvSpPr>
        <p:spPr>
          <a:xfrm>
            <a:off x="565150" y="770890"/>
            <a:ext cx="5066001" cy="1268984"/>
          </a:xfrm>
        </p:spPr>
        <p:txBody>
          <a:bodyPr>
            <a:normAutofit/>
          </a:bodyPr>
          <a:lstStyle/>
          <a:p>
            <a:pPr>
              <a:lnSpc>
                <a:spcPct val="90000"/>
              </a:lnSpc>
            </a:pPr>
            <a:r>
              <a:rPr lang="en-GB" sz="2800" b="1" kern="100" dirty="0">
                <a:effectLst/>
                <a:latin typeface="Aptos" panose="020B0004020202020204" pitchFamily="34" charset="0"/>
                <a:ea typeface="Aptos" panose="020B0004020202020204" pitchFamily="34" charset="0"/>
                <a:cs typeface="Times New Roman" panose="02020603050405020304" pitchFamily="18" charset="0"/>
              </a:rPr>
              <a:t>Operating System</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51BA195A-0DC4-4771-E983-37F6AE8510AF}"/>
              </a:ext>
            </a:extLst>
          </p:cNvPr>
          <p:cNvSpPr>
            <a:spLocks noGrp="1"/>
          </p:cNvSpPr>
          <p:nvPr>
            <p:ph idx="1"/>
          </p:nvPr>
        </p:nvSpPr>
        <p:spPr>
          <a:xfrm>
            <a:off x="565150" y="2160016"/>
            <a:ext cx="5066001" cy="3601212"/>
          </a:xfrm>
        </p:spPr>
        <p:txBody>
          <a:bodyPr>
            <a:normAutofit/>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My operating system experience was and still is limited to Windows (PC) and Android (OS), However, I Gained basic theoretical knowledge about other operating systems such as Linux, and Mac OS. Apple, or Ubuntu.</a:t>
            </a:r>
          </a:p>
          <a:p>
            <a:endParaRPr lang="en-GB" dirty="0"/>
          </a:p>
        </p:txBody>
      </p:sp>
      <p:cxnSp>
        <p:nvCxnSpPr>
          <p:cNvPr id="10" name="Straight Connector 9">
            <a:extLst>
              <a:ext uri="{FF2B5EF4-FFF2-40B4-BE49-F238E27FC236}">
                <a16:creationId xmlns:a16="http://schemas.microsoft.com/office/drawing/2014/main" id="{B1DA2280-4367-9844-92C8-D662486FBC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1A9C303F-3A73-E440-923C-BAAF3176C6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3145" y="0"/>
            <a:ext cx="5988856" cy="6858001"/>
            <a:chOff x="6203145" y="0"/>
            <a:chExt cx="5988856" cy="6858001"/>
          </a:xfrm>
        </p:grpSpPr>
        <p:sp>
          <p:nvSpPr>
            <p:cNvPr id="13" name="Oval 12">
              <a:extLst>
                <a:ext uri="{FF2B5EF4-FFF2-40B4-BE49-F238E27FC236}">
                  <a16:creationId xmlns:a16="http://schemas.microsoft.com/office/drawing/2014/main" id="{7B205DF0-BAE6-CF47-ABF8-A3266C7119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228"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27">
              <a:extLst>
                <a:ext uri="{FF2B5EF4-FFF2-40B4-BE49-F238E27FC236}">
                  <a16:creationId xmlns:a16="http://schemas.microsoft.com/office/drawing/2014/main" id="{30B64E66-F59E-9A4E-8CD3-2C62007DE4B4}"/>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8930093"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Oval 14">
              <a:extLst>
                <a:ext uri="{FF2B5EF4-FFF2-40B4-BE49-F238E27FC236}">
                  <a16:creationId xmlns:a16="http://schemas.microsoft.com/office/drawing/2014/main" id="{4669C99C-C50F-2A47-9BA2-EA4B62AD2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FA2CE447-6B57-FC41-89F1-971B2338D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30">
              <a:extLst>
                <a:ext uri="{FF2B5EF4-FFF2-40B4-BE49-F238E27FC236}">
                  <a16:creationId xmlns:a16="http://schemas.microsoft.com/office/drawing/2014/main" id="{3F8C4B96-43F0-6448-90E8-4949AC2F2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2"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Oval 17">
              <a:extLst>
                <a:ext uri="{FF2B5EF4-FFF2-40B4-BE49-F238E27FC236}">
                  <a16:creationId xmlns:a16="http://schemas.microsoft.com/office/drawing/2014/main" id="{978F21E1-A886-E449-BF38-C9AD29BDB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2959"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32">
              <a:extLst>
                <a:ext uri="{FF2B5EF4-FFF2-40B4-BE49-F238E27FC236}">
                  <a16:creationId xmlns:a16="http://schemas.microsoft.com/office/drawing/2014/main" id="{59A063CA-8B5F-6347-8A9F-3802824D9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8" y="4923855"/>
              <a:ext cx="536172" cy="1124839"/>
            </a:xfrm>
            <a:custGeom>
              <a:avLst/>
              <a:gdLst>
                <a:gd name="connsiteX0" fmla="*/ 536172 w 536172"/>
                <a:gd name="connsiteY0" fmla="*/ 0 h 1124839"/>
                <a:gd name="connsiteX1" fmla="*/ 536172 w 536172"/>
                <a:gd name="connsiteY1" fmla="*/ 1124839 h 1124839"/>
                <a:gd name="connsiteX2" fmla="*/ 451423 w 536172"/>
                <a:gd name="connsiteY2" fmla="*/ 1116295 h 1124839"/>
                <a:gd name="connsiteX3" fmla="*/ 0 w 536172"/>
                <a:gd name="connsiteY3" fmla="*/ 562419 h 1124839"/>
                <a:gd name="connsiteX4" fmla="*/ 451423 w 536172"/>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2" h="1124839">
                  <a:moveTo>
                    <a:pt x="536172" y="0"/>
                  </a:moveTo>
                  <a:lnTo>
                    <a:pt x="536172"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48">
              <a:extLst>
                <a:ext uri="{FF2B5EF4-FFF2-40B4-BE49-F238E27FC236}">
                  <a16:creationId xmlns:a16="http://schemas.microsoft.com/office/drawing/2014/main" id="{FBD0F012-879A-5849-A7F8-00E9C54BA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7"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49">
              <a:extLst>
                <a:ext uri="{FF2B5EF4-FFF2-40B4-BE49-F238E27FC236}">
                  <a16:creationId xmlns:a16="http://schemas.microsoft.com/office/drawing/2014/main" id="{E67EA7D6-BAF0-E749-AE45-8979B3AE88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50">
              <a:extLst>
                <a:ext uri="{FF2B5EF4-FFF2-40B4-BE49-F238E27FC236}">
                  <a16:creationId xmlns:a16="http://schemas.microsoft.com/office/drawing/2014/main" id="{D20805D5-8675-4847-ACD6-15C16DC76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0"/>
              <a:ext cx="1130726" cy="565362"/>
            </a:xfrm>
            <a:custGeom>
              <a:avLst/>
              <a:gdLst>
                <a:gd name="connsiteX0" fmla="*/ 0 w 1130726"/>
                <a:gd name="connsiteY0" fmla="*/ 0 h 565362"/>
                <a:gd name="connsiteX1" fmla="*/ 25421 w 1130726"/>
                <a:gd name="connsiteY1" fmla="*/ 0 h 565362"/>
                <a:gd name="connsiteX2" fmla="*/ 36369 w 1130726"/>
                <a:gd name="connsiteY2" fmla="*/ 108609 h 565362"/>
                <a:gd name="connsiteX3" fmla="*/ 565363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3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69" y="108609"/>
                  </a:lnTo>
                  <a:cubicBezTo>
                    <a:pt x="86719" y="354660"/>
                    <a:pt x="304426" y="539750"/>
                    <a:pt x="565363" y="539750"/>
                  </a:cubicBezTo>
                  <a:cubicBezTo>
                    <a:pt x="826300" y="539750"/>
                    <a:pt x="1044007" y="354660"/>
                    <a:pt x="1094357" y="108609"/>
                  </a:cubicBezTo>
                  <a:lnTo>
                    <a:pt x="1105306" y="0"/>
                  </a:lnTo>
                  <a:lnTo>
                    <a:pt x="1130726" y="0"/>
                  </a:lnTo>
                  <a:cubicBezTo>
                    <a:pt x="1130726" y="312241"/>
                    <a:pt x="877604" y="565362"/>
                    <a:pt x="565363" y="565362"/>
                  </a:cubicBezTo>
                  <a:cubicBezTo>
                    <a:pt x="253122"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51">
              <a:extLst>
                <a:ext uri="{FF2B5EF4-FFF2-40B4-BE49-F238E27FC236}">
                  <a16:creationId xmlns:a16="http://schemas.microsoft.com/office/drawing/2014/main" id="{3B802874-ED6B-2D4D-8336-74AB1EA9E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0"/>
              <a:ext cx="535425" cy="562344"/>
            </a:xfrm>
            <a:custGeom>
              <a:avLst/>
              <a:gdLst>
                <a:gd name="connsiteX0" fmla="*/ 0 w 535425"/>
                <a:gd name="connsiteY0" fmla="*/ 0 h 562344"/>
                <a:gd name="connsiteX1" fmla="*/ 25421 w 535425"/>
                <a:gd name="connsiteY1" fmla="*/ 0 h 562344"/>
                <a:gd name="connsiteX2" fmla="*/ 36369 w 535425"/>
                <a:gd name="connsiteY2" fmla="*/ 108609 h 562344"/>
                <a:gd name="connsiteX3" fmla="*/ 469780 w 535425"/>
                <a:gd name="connsiteY3" fmla="*/ 531316 h 562344"/>
                <a:gd name="connsiteX4" fmla="*/ 535425 w 535425"/>
                <a:gd name="connsiteY4" fmla="*/ 537109 h 562344"/>
                <a:gd name="connsiteX5" fmla="*/ 535425 w 535425"/>
                <a:gd name="connsiteY5" fmla="*/ 562344 h 562344"/>
                <a:gd name="connsiteX6" fmla="*/ 451423 w 535425"/>
                <a:gd name="connsiteY6" fmla="*/ 553876 h 562344"/>
                <a:gd name="connsiteX7" fmla="*/ 0 w 535425"/>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5" h="562344">
                  <a:moveTo>
                    <a:pt x="0" y="0"/>
                  </a:moveTo>
                  <a:lnTo>
                    <a:pt x="25421" y="0"/>
                  </a:lnTo>
                  <a:lnTo>
                    <a:pt x="36369" y="108609"/>
                  </a:lnTo>
                  <a:cubicBezTo>
                    <a:pt x="80425" y="323904"/>
                    <a:pt x="252614" y="492525"/>
                    <a:pt x="469780" y="531316"/>
                  </a:cubicBezTo>
                  <a:lnTo>
                    <a:pt x="535425" y="537109"/>
                  </a:lnTo>
                  <a:lnTo>
                    <a:pt x="535425" y="562344"/>
                  </a:lnTo>
                  <a:lnTo>
                    <a:pt x="451423"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52">
              <a:extLst>
                <a:ext uri="{FF2B5EF4-FFF2-40B4-BE49-F238E27FC236}">
                  <a16:creationId xmlns:a16="http://schemas.microsoft.com/office/drawing/2014/main" id="{D15F4AF4-9B59-CA46-920E-73456C5A4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53">
              <a:extLst>
                <a:ext uri="{FF2B5EF4-FFF2-40B4-BE49-F238E27FC236}">
                  <a16:creationId xmlns:a16="http://schemas.microsoft.com/office/drawing/2014/main" id="{11572EED-2C54-D948-A1DC-680DD79D0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54">
              <a:extLst>
                <a:ext uri="{FF2B5EF4-FFF2-40B4-BE49-F238E27FC236}">
                  <a16:creationId xmlns:a16="http://schemas.microsoft.com/office/drawing/2014/main" id="{D749F206-EF71-2B44-8F0B-E8DF4EAC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809383"/>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55">
              <a:extLst>
                <a:ext uri="{FF2B5EF4-FFF2-40B4-BE49-F238E27FC236}">
                  <a16:creationId xmlns:a16="http://schemas.microsoft.com/office/drawing/2014/main" id="{87EEC91C-B6CD-D74C-9DE5-3C9B9F304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56">
              <a:extLst>
                <a:ext uri="{FF2B5EF4-FFF2-40B4-BE49-F238E27FC236}">
                  <a16:creationId xmlns:a16="http://schemas.microsoft.com/office/drawing/2014/main" id="{AD44CA4C-ED5A-7544-8323-E623F94DA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2181110"/>
              <a:ext cx="535425" cy="1124688"/>
            </a:xfrm>
            <a:custGeom>
              <a:avLst/>
              <a:gdLst>
                <a:gd name="connsiteX0" fmla="*/ 535425 w 535425"/>
                <a:gd name="connsiteY0" fmla="*/ 0 h 1124688"/>
                <a:gd name="connsiteX1" fmla="*/ 535425 w 535425"/>
                <a:gd name="connsiteY1" fmla="*/ 25186 h 1124688"/>
                <a:gd name="connsiteX2" fmla="*/ 456541 w 535425"/>
                <a:gd name="connsiteY2" fmla="*/ 33139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9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9"/>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57">
              <a:extLst>
                <a:ext uri="{FF2B5EF4-FFF2-40B4-BE49-F238E27FC236}">
                  <a16:creationId xmlns:a16="http://schemas.microsoft.com/office/drawing/2014/main" id="{ABC194E6-E855-7F4A-805B-25EC12AB0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58">
              <a:extLst>
                <a:ext uri="{FF2B5EF4-FFF2-40B4-BE49-F238E27FC236}">
                  <a16:creationId xmlns:a16="http://schemas.microsoft.com/office/drawing/2014/main" id="{D209722E-AECA-1049-BDC9-0B51AA5A2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59">
              <a:extLst>
                <a:ext uri="{FF2B5EF4-FFF2-40B4-BE49-F238E27FC236}">
                  <a16:creationId xmlns:a16="http://schemas.microsoft.com/office/drawing/2014/main" id="{A2380CC4-123C-7A44-B83C-72C47DA2B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60">
              <a:extLst>
                <a:ext uri="{FF2B5EF4-FFF2-40B4-BE49-F238E27FC236}">
                  <a16:creationId xmlns:a16="http://schemas.microsoft.com/office/drawing/2014/main" id="{D1370748-8047-C249-8646-BFD3709273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3552837"/>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61">
              <a:extLst>
                <a:ext uri="{FF2B5EF4-FFF2-40B4-BE49-F238E27FC236}">
                  <a16:creationId xmlns:a16="http://schemas.microsoft.com/office/drawing/2014/main" id="{2BC8BE82-732A-EB48-8DC0-D671980E2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4921546"/>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62">
              <a:extLst>
                <a:ext uri="{FF2B5EF4-FFF2-40B4-BE49-F238E27FC236}">
                  <a16:creationId xmlns:a16="http://schemas.microsoft.com/office/drawing/2014/main" id="{2E93D106-2906-D840-B04D-BB4DA10EE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8040"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63">
              <a:extLst>
                <a:ext uri="{FF2B5EF4-FFF2-40B4-BE49-F238E27FC236}">
                  <a16:creationId xmlns:a16="http://schemas.microsoft.com/office/drawing/2014/main" id="{19132191-F01A-8B42-8423-A583B760B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71" y="6293274"/>
              <a:ext cx="1130598" cy="564727"/>
            </a:xfrm>
            <a:custGeom>
              <a:avLst/>
              <a:gdLst>
                <a:gd name="connsiteX0" fmla="*/ 565299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299 w 1130598"/>
                <a:gd name="connsiteY5" fmla="*/ 25186 h 564727"/>
                <a:gd name="connsiteX6" fmla="*/ 36305 w 1130598"/>
                <a:gd name="connsiteY6" fmla="*/ 456328 h 564727"/>
                <a:gd name="connsiteX7" fmla="*/ 25378 w 1130598"/>
                <a:gd name="connsiteY7" fmla="*/ 564727 h 564727"/>
                <a:gd name="connsiteX8" fmla="*/ 0 w 1130598"/>
                <a:gd name="connsiteY8" fmla="*/ 564727 h 564727"/>
                <a:gd name="connsiteX9" fmla="*/ 11422 w 1130598"/>
                <a:gd name="connsiteY9" fmla="*/ 451422 h 564727"/>
                <a:gd name="connsiteX10" fmla="*/ 565299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299" y="0"/>
                  </a:moveTo>
                  <a:cubicBezTo>
                    <a:pt x="838510" y="0"/>
                    <a:pt x="1066458" y="193796"/>
                    <a:pt x="1119176" y="451422"/>
                  </a:cubicBezTo>
                  <a:lnTo>
                    <a:pt x="1130598" y="564727"/>
                  </a:lnTo>
                  <a:lnTo>
                    <a:pt x="1105221" y="564727"/>
                  </a:lnTo>
                  <a:lnTo>
                    <a:pt x="1094293" y="456328"/>
                  </a:lnTo>
                  <a:cubicBezTo>
                    <a:pt x="1043943" y="210276"/>
                    <a:pt x="826236" y="25186"/>
                    <a:pt x="565299" y="25186"/>
                  </a:cubicBezTo>
                  <a:cubicBezTo>
                    <a:pt x="304362" y="25186"/>
                    <a:pt x="86655" y="210276"/>
                    <a:pt x="36305" y="456328"/>
                  </a:cubicBezTo>
                  <a:lnTo>
                    <a:pt x="25378" y="564727"/>
                  </a:lnTo>
                  <a:lnTo>
                    <a:pt x="0" y="564727"/>
                  </a:lnTo>
                  <a:lnTo>
                    <a:pt x="11422" y="451422"/>
                  </a:lnTo>
                  <a:cubicBezTo>
                    <a:pt x="64140" y="193796"/>
                    <a:pt x="292088" y="0"/>
                    <a:pt x="565299"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64">
              <a:extLst>
                <a:ext uri="{FF2B5EF4-FFF2-40B4-BE49-F238E27FC236}">
                  <a16:creationId xmlns:a16="http://schemas.microsoft.com/office/drawing/2014/main" id="{9310877A-9146-3E46-B915-B34AF09A1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0" y="6295916"/>
              <a:ext cx="535361" cy="562084"/>
            </a:xfrm>
            <a:custGeom>
              <a:avLst/>
              <a:gdLst>
                <a:gd name="connsiteX0" fmla="*/ 535361 w 535361"/>
                <a:gd name="connsiteY0" fmla="*/ 0 h 562084"/>
                <a:gd name="connsiteX1" fmla="*/ 535361 w 535361"/>
                <a:gd name="connsiteY1" fmla="*/ 25186 h 562084"/>
                <a:gd name="connsiteX2" fmla="*/ 469716 w 535361"/>
                <a:gd name="connsiteY2" fmla="*/ 30978 h 562084"/>
                <a:gd name="connsiteX3" fmla="*/ 36305 w 535361"/>
                <a:gd name="connsiteY3" fmla="*/ 453686 h 562084"/>
                <a:gd name="connsiteX4" fmla="*/ 25378 w 535361"/>
                <a:gd name="connsiteY4" fmla="*/ 562084 h 562084"/>
                <a:gd name="connsiteX5" fmla="*/ 0 w 535361"/>
                <a:gd name="connsiteY5" fmla="*/ 562084 h 562084"/>
                <a:gd name="connsiteX6" fmla="*/ 11422 w 535361"/>
                <a:gd name="connsiteY6" fmla="*/ 448780 h 562084"/>
                <a:gd name="connsiteX7" fmla="*/ 465220 w 535361"/>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61" h="562084">
                  <a:moveTo>
                    <a:pt x="535361" y="0"/>
                  </a:moveTo>
                  <a:lnTo>
                    <a:pt x="535361" y="25186"/>
                  </a:lnTo>
                  <a:lnTo>
                    <a:pt x="469716" y="30978"/>
                  </a:lnTo>
                  <a:cubicBezTo>
                    <a:pt x="252550" y="69769"/>
                    <a:pt x="80361" y="238391"/>
                    <a:pt x="36305" y="453686"/>
                  </a:cubicBezTo>
                  <a:lnTo>
                    <a:pt x="25378" y="562084"/>
                  </a:lnTo>
                  <a:lnTo>
                    <a:pt x="0" y="562084"/>
                  </a:lnTo>
                  <a:lnTo>
                    <a:pt x="11422" y="448780"/>
                  </a:lnTo>
                  <a:cubicBezTo>
                    <a:pt x="57550" y="223357"/>
                    <a:pt x="237839" y="46805"/>
                    <a:pt x="465220"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40802995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697DED-F2F2-B993-0BFE-FD378B807AA1}"/>
              </a:ext>
            </a:extLst>
          </p:cNvPr>
          <p:cNvSpPr>
            <a:spLocks noGrp="1"/>
          </p:cNvSpPr>
          <p:nvPr>
            <p:ph type="title"/>
          </p:nvPr>
        </p:nvSpPr>
        <p:spPr>
          <a:xfrm>
            <a:off x="565150" y="445516"/>
            <a:ext cx="5066001" cy="1268984"/>
          </a:xfrm>
        </p:spPr>
        <p:txBody>
          <a:bodyPr>
            <a:normAutofit/>
          </a:bodyPr>
          <a:lstStyle/>
          <a:p>
            <a:pPr>
              <a:lnSpc>
                <a:spcPct val="90000"/>
              </a:lnSpc>
            </a:pPr>
            <a:r>
              <a:rPr lang="en-GB" sz="2800" b="1" kern="100" dirty="0">
                <a:effectLst/>
                <a:latin typeface="Aptos" panose="020B0004020202020204" pitchFamily="34" charset="0"/>
                <a:ea typeface="Aptos" panose="020B0004020202020204" pitchFamily="34" charset="0"/>
                <a:cs typeface="Times New Roman" panose="02020603050405020304" pitchFamily="18" charset="0"/>
              </a:rPr>
              <a:t>Productivity Software </a:t>
            </a:r>
            <a:br>
              <a:rPr lang="en-GB" sz="1900" kern="100" dirty="0">
                <a:effectLst/>
                <a:latin typeface="Aptos" panose="020B0004020202020204" pitchFamily="34" charset="0"/>
                <a:ea typeface="Aptos" panose="020B0004020202020204" pitchFamily="34" charset="0"/>
                <a:cs typeface="Times New Roman" panose="02020603050405020304" pitchFamily="18" charset="0"/>
              </a:rPr>
            </a:br>
            <a:br>
              <a:rPr lang="en-GB" sz="1900" kern="100" dirty="0">
                <a:effectLst/>
                <a:latin typeface="Aptos" panose="020B0004020202020204" pitchFamily="34" charset="0"/>
                <a:ea typeface="Aptos" panose="020B0004020202020204" pitchFamily="34" charset="0"/>
                <a:cs typeface="Times New Roman" panose="02020603050405020304" pitchFamily="18" charset="0"/>
              </a:rPr>
            </a:br>
            <a:br>
              <a:rPr lang="en-GB" sz="1900" kern="100" dirty="0">
                <a:effectLst/>
                <a:latin typeface="Aptos" panose="020B0004020202020204" pitchFamily="34" charset="0"/>
                <a:ea typeface="Aptos" panose="020B0004020202020204" pitchFamily="34" charset="0"/>
                <a:cs typeface="Times New Roman" panose="02020603050405020304" pitchFamily="18" charset="0"/>
              </a:rPr>
            </a:br>
            <a:endParaRPr lang="en-GB" sz="1900" dirty="0"/>
          </a:p>
        </p:txBody>
      </p:sp>
      <p:sp>
        <p:nvSpPr>
          <p:cNvPr id="3" name="Content Placeholder 2">
            <a:extLst>
              <a:ext uri="{FF2B5EF4-FFF2-40B4-BE49-F238E27FC236}">
                <a16:creationId xmlns:a16="http://schemas.microsoft.com/office/drawing/2014/main" id="{51BA195A-0DC4-4771-E983-37F6AE8510AF}"/>
              </a:ext>
            </a:extLst>
          </p:cNvPr>
          <p:cNvSpPr>
            <a:spLocks noGrp="1"/>
          </p:cNvSpPr>
          <p:nvPr>
            <p:ph idx="1"/>
          </p:nvPr>
        </p:nvSpPr>
        <p:spPr>
          <a:xfrm>
            <a:off x="565150" y="2160016"/>
            <a:ext cx="5066001" cy="3601212"/>
          </a:xfrm>
        </p:spPr>
        <p:txBody>
          <a:bodyPr>
            <a:normAutofit/>
          </a:bodyPr>
          <a:lstStyle/>
          <a:p>
            <a:pPr marL="0" indent="0">
              <a:buNone/>
            </a:pPr>
            <a:r>
              <a:rPr lang="en-GB" dirty="0">
                <a:effectLst/>
                <a:latin typeface="Aptos" panose="020B0004020202020204" pitchFamily="34" charset="0"/>
                <a:ea typeface="Aptos" panose="020B0004020202020204" pitchFamily="34" charset="0"/>
                <a:cs typeface="Times New Roman" panose="02020603050405020304" pitchFamily="18" charset="0"/>
              </a:rPr>
              <a:t>I knew the basics of Microsoft Office Suite and futures. Improved my knowledge by learning to use Excel spreadsheets, and Google Docs </a:t>
            </a:r>
            <a:endParaRPr lang="en-GB" dirty="0"/>
          </a:p>
        </p:txBody>
      </p:sp>
      <p:cxnSp>
        <p:nvCxnSpPr>
          <p:cNvPr id="45" name="Straight Connector 44">
            <a:extLst>
              <a:ext uri="{FF2B5EF4-FFF2-40B4-BE49-F238E27FC236}">
                <a16:creationId xmlns:a16="http://schemas.microsoft.com/office/drawing/2014/main" id="{B1DA2280-4367-9844-92C8-D662486FBC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46" name="Group 45">
            <a:extLst>
              <a:ext uri="{FF2B5EF4-FFF2-40B4-BE49-F238E27FC236}">
                <a16:creationId xmlns:a16="http://schemas.microsoft.com/office/drawing/2014/main" id="{1A9C303F-3A73-E440-923C-BAAF3176C6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3145" y="0"/>
            <a:ext cx="5988856" cy="6858001"/>
            <a:chOff x="6203145" y="0"/>
            <a:chExt cx="5988856" cy="6858001"/>
          </a:xfrm>
        </p:grpSpPr>
        <p:sp>
          <p:nvSpPr>
            <p:cNvPr id="13" name="Oval 12">
              <a:extLst>
                <a:ext uri="{FF2B5EF4-FFF2-40B4-BE49-F238E27FC236}">
                  <a16:creationId xmlns:a16="http://schemas.microsoft.com/office/drawing/2014/main" id="{7B205DF0-BAE6-CF47-ABF8-A3266C7119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228"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27">
              <a:extLst>
                <a:ext uri="{FF2B5EF4-FFF2-40B4-BE49-F238E27FC236}">
                  <a16:creationId xmlns:a16="http://schemas.microsoft.com/office/drawing/2014/main" id="{30B64E66-F59E-9A4E-8CD3-2C62007DE4B4}"/>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8930093"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Oval 14">
              <a:extLst>
                <a:ext uri="{FF2B5EF4-FFF2-40B4-BE49-F238E27FC236}">
                  <a16:creationId xmlns:a16="http://schemas.microsoft.com/office/drawing/2014/main" id="{4669C99C-C50F-2A47-9BA2-EA4B62AD2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FA2CE447-6B57-FC41-89F1-971B2338D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30">
              <a:extLst>
                <a:ext uri="{FF2B5EF4-FFF2-40B4-BE49-F238E27FC236}">
                  <a16:creationId xmlns:a16="http://schemas.microsoft.com/office/drawing/2014/main" id="{3F8C4B96-43F0-6448-90E8-4949AC2F2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2"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Oval 17">
              <a:extLst>
                <a:ext uri="{FF2B5EF4-FFF2-40B4-BE49-F238E27FC236}">
                  <a16:creationId xmlns:a16="http://schemas.microsoft.com/office/drawing/2014/main" id="{978F21E1-A886-E449-BF38-C9AD29BDB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2959"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32">
              <a:extLst>
                <a:ext uri="{FF2B5EF4-FFF2-40B4-BE49-F238E27FC236}">
                  <a16:creationId xmlns:a16="http://schemas.microsoft.com/office/drawing/2014/main" id="{59A063CA-8B5F-6347-8A9F-3802824D9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8" y="4923855"/>
              <a:ext cx="536172" cy="1124839"/>
            </a:xfrm>
            <a:custGeom>
              <a:avLst/>
              <a:gdLst>
                <a:gd name="connsiteX0" fmla="*/ 536172 w 536172"/>
                <a:gd name="connsiteY0" fmla="*/ 0 h 1124839"/>
                <a:gd name="connsiteX1" fmla="*/ 536172 w 536172"/>
                <a:gd name="connsiteY1" fmla="*/ 1124839 h 1124839"/>
                <a:gd name="connsiteX2" fmla="*/ 451423 w 536172"/>
                <a:gd name="connsiteY2" fmla="*/ 1116295 h 1124839"/>
                <a:gd name="connsiteX3" fmla="*/ 0 w 536172"/>
                <a:gd name="connsiteY3" fmla="*/ 562419 h 1124839"/>
                <a:gd name="connsiteX4" fmla="*/ 451423 w 536172"/>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2" h="1124839">
                  <a:moveTo>
                    <a:pt x="536172" y="0"/>
                  </a:moveTo>
                  <a:lnTo>
                    <a:pt x="536172"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48">
              <a:extLst>
                <a:ext uri="{FF2B5EF4-FFF2-40B4-BE49-F238E27FC236}">
                  <a16:creationId xmlns:a16="http://schemas.microsoft.com/office/drawing/2014/main" id="{FBD0F012-879A-5849-A7F8-00E9C54BA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7"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49">
              <a:extLst>
                <a:ext uri="{FF2B5EF4-FFF2-40B4-BE49-F238E27FC236}">
                  <a16:creationId xmlns:a16="http://schemas.microsoft.com/office/drawing/2014/main" id="{E67EA7D6-BAF0-E749-AE45-8979B3AE88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50">
              <a:extLst>
                <a:ext uri="{FF2B5EF4-FFF2-40B4-BE49-F238E27FC236}">
                  <a16:creationId xmlns:a16="http://schemas.microsoft.com/office/drawing/2014/main" id="{D20805D5-8675-4847-ACD6-15C16DC76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0"/>
              <a:ext cx="1130726" cy="565362"/>
            </a:xfrm>
            <a:custGeom>
              <a:avLst/>
              <a:gdLst>
                <a:gd name="connsiteX0" fmla="*/ 0 w 1130726"/>
                <a:gd name="connsiteY0" fmla="*/ 0 h 565362"/>
                <a:gd name="connsiteX1" fmla="*/ 25421 w 1130726"/>
                <a:gd name="connsiteY1" fmla="*/ 0 h 565362"/>
                <a:gd name="connsiteX2" fmla="*/ 36369 w 1130726"/>
                <a:gd name="connsiteY2" fmla="*/ 108609 h 565362"/>
                <a:gd name="connsiteX3" fmla="*/ 565363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3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69" y="108609"/>
                  </a:lnTo>
                  <a:cubicBezTo>
                    <a:pt x="86719" y="354660"/>
                    <a:pt x="304426" y="539750"/>
                    <a:pt x="565363" y="539750"/>
                  </a:cubicBezTo>
                  <a:cubicBezTo>
                    <a:pt x="826300" y="539750"/>
                    <a:pt x="1044007" y="354660"/>
                    <a:pt x="1094357" y="108609"/>
                  </a:cubicBezTo>
                  <a:lnTo>
                    <a:pt x="1105306" y="0"/>
                  </a:lnTo>
                  <a:lnTo>
                    <a:pt x="1130726" y="0"/>
                  </a:lnTo>
                  <a:cubicBezTo>
                    <a:pt x="1130726" y="312241"/>
                    <a:pt x="877604" y="565362"/>
                    <a:pt x="565363" y="565362"/>
                  </a:cubicBezTo>
                  <a:cubicBezTo>
                    <a:pt x="253122"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51">
              <a:extLst>
                <a:ext uri="{FF2B5EF4-FFF2-40B4-BE49-F238E27FC236}">
                  <a16:creationId xmlns:a16="http://schemas.microsoft.com/office/drawing/2014/main" id="{3B802874-ED6B-2D4D-8336-74AB1EA9E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0"/>
              <a:ext cx="535425" cy="562344"/>
            </a:xfrm>
            <a:custGeom>
              <a:avLst/>
              <a:gdLst>
                <a:gd name="connsiteX0" fmla="*/ 0 w 535425"/>
                <a:gd name="connsiteY0" fmla="*/ 0 h 562344"/>
                <a:gd name="connsiteX1" fmla="*/ 25421 w 535425"/>
                <a:gd name="connsiteY1" fmla="*/ 0 h 562344"/>
                <a:gd name="connsiteX2" fmla="*/ 36369 w 535425"/>
                <a:gd name="connsiteY2" fmla="*/ 108609 h 562344"/>
                <a:gd name="connsiteX3" fmla="*/ 469780 w 535425"/>
                <a:gd name="connsiteY3" fmla="*/ 531316 h 562344"/>
                <a:gd name="connsiteX4" fmla="*/ 535425 w 535425"/>
                <a:gd name="connsiteY4" fmla="*/ 537109 h 562344"/>
                <a:gd name="connsiteX5" fmla="*/ 535425 w 535425"/>
                <a:gd name="connsiteY5" fmla="*/ 562344 h 562344"/>
                <a:gd name="connsiteX6" fmla="*/ 451423 w 535425"/>
                <a:gd name="connsiteY6" fmla="*/ 553876 h 562344"/>
                <a:gd name="connsiteX7" fmla="*/ 0 w 535425"/>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5" h="562344">
                  <a:moveTo>
                    <a:pt x="0" y="0"/>
                  </a:moveTo>
                  <a:lnTo>
                    <a:pt x="25421" y="0"/>
                  </a:lnTo>
                  <a:lnTo>
                    <a:pt x="36369" y="108609"/>
                  </a:lnTo>
                  <a:cubicBezTo>
                    <a:pt x="80425" y="323904"/>
                    <a:pt x="252614" y="492525"/>
                    <a:pt x="469780" y="531316"/>
                  </a:cubicBezTo>
                  <a:lnTo>
                    <a:pt x="535425" y="537109"/>
                  </a:lnTo>
                  <a:lnTo>
                    <a:pt x="535425" y="562344"/>
                  </a:lnTo>
                  <a:lnTo>
                    <a:pt x="451423"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52">
              <a:extLst>
                <a:ext uri="{FF2B5EF4-FFF2-40B4-BE49-F238E27FC236}">
                  <a16:creationId xmlns:a16="http://schemas.microsoft.com/office/drawing/2014/main" id="{D15F4AF4-9B59-CA46-920E-73456C5A4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53">
              <a:extLst>
                <a:ext uri="{FF2B5EF4-FFF2-40B4-BE49-F238E27FC236}">
                  <a16:creationId xmlns:a16="http://schemas.microsoft.com/office/drawing/2014/main" id="{11572EED-2C54-D948-A1DC-680DD79D0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54">
              <a:extLst>
                <a:ext uri="{FF2B5EF4-FFF2-40B4-BE49-F238E27FC236}">
                  <a16:creationId xmlns:a16="http://schemas.microsoft.com/office/drawing/2014/main" id="{D749F206-EF71-2B44-8F0B-E8DF4EAC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809383"/>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55">
              <a:extLst>
                <a:ext uri="{FF2B5EF4-FFF2-40B4-BE49-F238E27FC236}">
                  <a16:creationId xmlns:a16="http://schemas.microsoft.com/office/drawing/2014/main" id="{87EEC91C-B6CD-D74C-9DE5-3C9B9F304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56">
              <a:extLst>
                <a:ext uri="{FF2B5EF4-FFF2-40B4-BE49-F238E27FC236}">
                  <a16:creationId xmlns:a16="http://schemas.microsoft.com/office/drawing/2014/main" id="{AD44CA4C-ED5A-7544-8323-E623F94DA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2181110"/>
              <a:ext cx="535425" cy="1124688"/>
            </a:xfrm>
            <a:custGeom>
              <a:avLst/>
              <a:gdLst>
                <a:gd name="connsiteX0" fmla="*/ 535425 w 535425"/>
                <a:gd name="connsiteY0" fmla="*/ 0 h 1124688"/>
                <a:gd name="connsiteX1" fmla="*/ 535425 w 535425"/>
                <a:gd name="connsiteY1" fmla="*/ 25186 h 1124688"/>
                <a:gd name="connsiteX2" fmla="*/ 456541 w 535425"/>
                <a:gd name="connsiteY2" fmla="*/ 33139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9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9"/>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57">
              <a:extLst>
                <a:ext uri="{FF2B5EF4-FFF2-40B4-BE49-F238E27FC236}">
                  <a16:creationId xmlns:a16="http://schemas.microsoft.com/office/drawing/2014/main" id="{ABC194E6-E855-7F4A-805B-25EC12AB0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58">
              <a:extLst>
                <a:ext uri="{FF2B5EF4-FFF2-40B4-BE49-F238E27FC236}">
                  <a16:creationId xmlns:a16="http://schemas.microsoft.com/office/drawing/2014/main" id="{D209722E-AECA-1049-BDC9-0B51AA5A2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59">
              <a:extLst>
                <a:ext uri="{FF2B5EF4-FFF2-40B4-BE49-F238E27FC236}">
                  <a16:creationId xmlns:a16="http://schemas.microsoft.com/office/drawing/2014/main" id="{A2380CC4-123C-7A44-B83C-72C47DA2B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60">
              <a:extLst>
                <a:ext uri="{FF2B5EF4-FFF2-40B4-BE49-F238E27FC236}">
                  <a16:creationId xmlns:a16="http://schemas.microsoft.com/office/drawing/2014/main" id="{D1370748-8047-C249-8646-BFD3709273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3552837"/>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61">
              <a:extLst>
                <a:ext uri="{FF2B5EF4-FFF2-40B4-BE49-F238E27FC236}">
                  <a16:creationId xmlns:a16="http://schemas.microsoft.com/office/drawing/2014/main" id="{2BC8BE82-732A-EB48-8DC0-D671980E2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4921546"/>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62">
              <a:extLst>
                <a:ext uri="{FF2B5EF4-FFF2-40B4-BE49-F238E27FC236}">
                  <a16:creationId xmlns:a16="http://schemas.microsoft.com/office/drawing/2014/main" id="{2E93D106-2906-D840-B04D-BB4DA10EE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8040"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63">
              <a:extLst>
                <a:ext uri="{FF2B5EF4-FFF2-40B4-BE49-F238E27FC236}">
                  <a16:creationId xmlns:a16="http://schemas.microsoft.com/office/drawing/2014/main" id="{19132191-F01A-8B42-8423-A583B760B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71" y="6293274"/>
              <a:ext cx="1130598" cy="564727"/>
            </a:xfrm>
            <a:custGeom>
              <a:avLst/>
              <a:gdLst>
                <a:gd name="connsiteX0" fmla="*/ 565299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299 w 1130598"/>
                <a:gd name="connsiteY5" fmla="*/ 25186 h 564727"/>
                <a:gd name="connsiteX6" fmla="*/ 36305 w 1130598"/>
                <a:gd name="connsiteY6" fmla="*/ 456328 h 564727"/>
                <a:gd name="connsiteX7" fmla="*/ 25378 w 1130598"/>
                <a:gd name="connsiteY7" fmla="*/ 564727 h 564727"/>
                <a:gd name="connsiteX8" fmla="*/ 0 w 1130598"/>
                <a:gd name="connsiteY8" fmla="*/ 564727 h 564727"/>
                <a:gd name="connsiteX9" fmla="*/ 11422 w 1130598"/>
                <a:gd name="connsiteY9" fmla="*/ 451422 h 564727"/>
                <a:gd name="connsiteX10" fmla="*/ 565299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299" y="0"/>
                  </a:moveTo>
                  <a:cubicBezTo>
                    <a:pt x="838510" y="0"/>
                    <a:pt x="1066458" y="193796"/>
                    <a:pt x="1119176" y="451422"/>
                  </a:cubicBezTo>
                  <a:lnTo>
                    <a:pt x="1130598" y="564727"/>
                  </a:lnTo>
                  <a:lnTo>
                    <a:pt x="1105221" y="564727"/>
                  </a:lnTo>
                  <a:lnTo>
                    <a:pt x="1094293" y="456328"/>
                  </a:lnTo>
                  <a:cubicBezTo>
                    <a:pt x="1043943" y="210276"/>
                    <a:pt x="826236" y="25186"/>
                    <a:pt x="565299" y="25186"/>
                  </a:cubicBezTo>
                  <a:cubicBezTo>
                    <a:pt x="304362" y="25186"/>
                    <a:pt x="86655" y="210276"/>
                    <a:pt x="36305" y="456328"/>
                  </a:cubicBezTo>
                  <a:lnTo>
                    <a:pt x="25378" y="564727"/>
                  </a:lnTo>
                  <a:lnTo>
                    <a:pt x="0" y="564727"/>
                  </a:lnTo>
                  <a:lnTo>
                    <a:pt x="11422" y="451422"/>
                  </a:lnTo>
                  <a:cubicBezTo>
                    <a:pt x="64140" y="193796"/>
                    <a:pt x="292088" y="0"/>
                    <a:pt x="565299"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64">
              <a:extLst>
                <a:ext uri="{FF2B5EF4-FFF2-40B4-BE49-F238E27FC236}">
                  <a16:creationId xmlns:a16="http://schemas.microsoft.com/office/drawing/2014/main" id="{9310877A-9146-3E46-B915-B34AF09A1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0" y="6295916"/>
              <a:ext cx="535361" cy="562084"/>
            </a:xfrm>
            <a:custGeom>
              <a:avLst/>
              <a:gdLst>
                <a:gd name="connsiteX0" fmla="*/ 535361 w 535361"/>
                <a:gd name="connsiteY0" fmla="*/ 0 h 562084"/>
                <a:gd name="connsiteX1" fmla="*/ 535361 w 535361"/>
                <a:gd name="connsiteY1" fmla="*/ 25186 h 562084"/>
                <a:gd name="connsiteX2" fmla="*/ 469716 w 535361"/>
                <a:gd name="connsiteY2" fmla="*/ 30978 h 562084"/>
                <a:gd name="connsiteX3" fmla="*/ 36305 w 535361"/>
                <a:gd name="connsiteY3" fmla="*/ 453686 h 562084"/>
                <a:gd name="connsiteX4" fmla="*/ 25378 w 535361"/>
                <a:gd name="connsiteY4" fmla="*/ 562084 h 562084"/>
                <a:gd name="connsiteX5" fmla="*/ 0 w 535361"/>
                <a:gd name="connsiteY5" fmla="*/ 562084 h 562084"/>
                <a:gd name="connsiteX6" fmla="*/ 11422 w 535361"/>
                <a:gd name="connsiteY6" fmla="*/ 448780 h 562084"/>
                <a:gd name="connsiteX7" fmla="*/ 465220 w 535361"/>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61" h="562084">
                  <a:moveTo>
                    <a:pt x="535361" y="0"/>
                  </a:moveTo>
                  <a:lnTo>
                    <a:pt x="535361" y="25186"/>
                  </a:lnTo>
                  <a:lnTo>
                    <a:pt x="469716" y="30978"/>
                  </a:lnTo>
                  <a:cubicBezTo>
                    <a:pt x="252550" y="69769"/>
                    <a:pt x="80361" y="238391"/>
                    <a:pt x="36305" y="453686"/>
                  </a:cubicBezTo>
                  <a:lnTo>
                    <a:pt x="25378" y="562084"/>
                  </a:lnTo>
                  <a:lnTo>
                    <a:pt x="0" y="562084"/>
                  </a:lnTo>
                  <a:lnTo>
                    <a:pt x="11422" y="448780"/>
                  </a:lnTo>
                  <a:cubicBezTo>
                    <a:pt x="57550" y="223357"/>
                    <a:pt x="237839" y="46805"/>
                    <a:pt x="465220"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pic>
        <p:nvPicPr>
          <p:cNvPr id="9" name="Picture 8" descr="A certificate of completion with a ribbon">
            <a:extLst>
              <a:ext uri="{FF2B5EF4-FFF2-40B4-BE49-F238E27FC236}">
                <a16:creationId xmlns:a16="http://schemas.microsoft.com/office/drawing/2014/main" id="{5C1FA379-544F-5C2D-7C2F-EDB2FFE437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7397" y="3807820"/>
            <a:ext cx="2718425" cy="2069095"/>
          </a:xfrm>
          <a:prstGeom prst="rect">
            <a:avLst/>
          </a:prstGeom>
        </p:spPr>
      </p:pic>
    </p:spTree>
    <p:extLst>
      <p:ext uri="{BB962C8B-B14F-4D97-AF65-F5344CB8AC3E}">
        <p14:creationId xmlns:p14="http://schemas.microsoft.com/office/powerpoint/2010/main" val="152433858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C6FA59-858E-10CE-05F1-9958AF5F7C36}"/>
              </a:ext>
            </a:extLst>
          </p:cNvPr>
          <p:cNvSpPr>
            <a:spLocks noGrp="1"/>
          </p:cNvSpPr>
          <p:nvPr>
            <p:ph type="title"/>
          </p:nvPr>
        </p:nvSpPr>
        <p:spPr>
          <a:xfrm>
            <a:off x="565150" y="770890"/>
            <a:ext cx="7335835" cy="1268984"/>
          </a:xfrm>
        </p:spPr>
        <p:txBody>
          <a:bodyPr>
            <a:normAutofit/>
          </a:bodyPr>
          <a:lstStyle/>
          <a:p>
            <a:pPr>
              <a:lnSpc>
                <a:spcPct val="90000"/>
              </a:lnSpc>
            </a:pPr>
            <a:r>
              <a:rPr lang="en-GB" sz="2800" b="1" kern="100" dirty="0">
                <a:effectLst/>
                <a:latin typeface="Aptos" panose="020B0004020202020204" pitchFamily="34" charset="0"/>
                <a:ea typeface="Aptos" panose="020B0004020202020204" pitchFamily="34" charset="0"/>
                <a:cs typeface="Times New Roman" panose="02020603050405020304" pitchFamily="18" charset="0"/>
              </a:rPr>
              <a:t>Presentation Software</a:t>
            </a:r>
            <a:br>
              <a:rPr lang="en-GB"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DC04AB1-6313-494D-17C4-A0F688B2CC50}"/>
              </a:ext>
            </a:extLst>
          </p:cNvPr>
          <p:cNvSpPr>
            <a:spLocks noGrp="1"/>
          </p:cNvSpPr>
          <p:nvPr>
            <p:ph idx="1"/>
          </p:nvPr>
        </p:nvSpPr>
        <p:spPr>
          <a:xfrm>
            <a:off x="565150" y="2160016"/>
            <a:ext cx="7335835" cy="3601212"/>
          </a:xfrm>
        </p:spPr>
        <p:txBody>
          <a:bodyPr>
            <a:normAutofit/>
          </a:bodyPr>
          <a:lstStyle/>
          <a:p>
            <a:pPr marL="0" indent="0">
              <a:buNone/>
            </a:pPr>
            <a:r>
              <a:rPr lang="en-GB" dirty="0">
                <a:effectLst/>
                <a:latin typeface="Aptos" panose="020B0004020202020204" pitchFamily="34" charset="0"/>
                <a:ea typeface="Aptos" panose="020B0004020202020204" pitchFamily="34" charset="0"/>
                <a:cs typeface="Times New Roman" panose="02020603050405020304" pitchFamily="18" charset="0"/>
              </a:rPr>
              <a:t>I Used PowerPoint and Publisher in the past (More than 10 years ago) for School projects. Refreshed my experience recently by undertaking tasks for the Digital Technologies module and learning to use the software Canva.</a:t>
            </a:r>
            <a:endParaRPr lang="en-GB" dirty="0"/>
          </a:p>
        </p:txBody>
      </p:sp>
      <p:cxnSp>
        <p:nvCxnSpPr>
          <p:cNvPr id="10" name="Straight Connector 9">
            <a:extLst>
              <a:ext uri="{FF2B5EF4-FFF2-40B4-BE49-F238E27FC236}">
                <a16:creationId xmlns:a16="http://schemas.microsoft.com/office/drawing/2014/main" id="{2DDDFCEF-D5C9-BE40-9979-57040F021F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1714268B-8C50-CA4E-9D9C-5534290342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5974" y="0"/>
            <a:ext cx="3266026" cy="6858001"/>
            <a:chOff x="8925974" y="0"/>
            <a:chExt cx="3266026" cy="6858001"/>
          </a:xfrm>
        </p:grpSpPr>
        <p:sp>
          <p:nvSpPr>
            <p:cNvPr id="13" name="Oval 12">
              <a:extLst>
                <a:ext uri="{FF2B5EF4-FFF2-40B4-BE49-F238E27FC236}">
                  <a16:creationId xmlns:a16="http://schemas.microsoft.com/office/drawing/2014/main" id="{8ABEF35D-F220-CC47-918A-86AD6DB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057"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36">
              <a:extLst>
                <a:ext uri="{FF2B5EF4-FFF2-40B4-BE49-F238E27FC236}">
                  <a16:creationId xmlns:a16="http://schemas.microsoft.com/office/drawing/2014/main" id="{C00E500B-D6E7-C64D-BB6C-BCC4F8B7B8F0}"/>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11652922" y="6295076"/>
              <a:ext cx="539078" cy="562924"/>
            </a:xfrm>
            <a:custGeom>
              <a:avLst/>
              <a:gdLst>
                <a:gd name="connsiteX0" fmla="*/ 539078 w 539078"/>
                <a:gd name="connsiteY0" fmla="*/ 0 h 562924"/>
                <a:gd name="connsiteX1" fmla="*/ 539078 w 539078"/>
                <a:gd name="connsiteY1" fmla="*/ 562924 h 562924"/>
                <a:gd name="connsiteX2" fmla="*/ 22 w 539078"/>
                <a:gd name="connsiteY2" fmla="*/ 562924 h 562924"/>
                <a:gd name="connsiteX3" fmla="*/ 0 w 539078"/>
                <a:gd name="connsiteY3" fmla="*/ 562712 h 562924"/>
                <a:gd name="connsiteX4" fmla="*/ 451422 w 539078"/>
                <a:gd name="connsiteY4" fmla="*/ 8836 h 562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4">
                  <a:moveTo>
                    <a:pt x="539078" y="0"/>
                  </a:moveTo>
                  <a:lnTo>
                    <a:pt x="539078" y="562924"/>
                  </a:lnTo>
                  <a:lnTo>
                    <a:pt x="22" y="562924"/>
                  </a:lnTo>
                  <a:lnTo>
                    <a:pt x="0" y="562712"/>
                  </a:lnTo>
                  <a:cubicBezTo>
                    <a:pt x="0" y="289501"/>
                    <a:pt x="193796" y="61554"/>
                    <a:pt x="451422"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37">
              <a:extLst>
                <a:ext uri="{FF2B5EF4-FFF2-40B4-BE49-F238E27FC236}">
                  <a16:creationId xmlns:a16="http://schemas.microsoft.com/office/drawing/2014/main" id="{E738F114-63E2-2F46-879C-39082E11D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3552046"/>
              <a:ext cx="539078" cy="1125424"/>
            </a:xfrm>
            <a:custGeom>
              <a:avLst/>
              <a:gdLst>
                <a:gd name="connsiteX0" fmla="*/ 539078 w 539078"/>
                <a:gd name="connsiteY0" fmla="*/ 0 h 1125424"/>
                <a:gd name="connsiteX1" fmla="*/ 539078 w 539078"/>
                <a:gd name="connsiteY1" fmla="*/ 1125424 h 1125424"/>
                <a:gd name="connsiteX2" fmla="*/ 451423 w 539078"/>
                <a:gd name="connsiteY2" fmla="*/ 1116588 h 1125424"/>
                <a:gd name="connsiteX3" fmla="*/ 0 w 539078"/>
                <a:gd name="connsiteY3" fmla="*/ 562712 h 1125424"/>
                <a:gd name="connsiteX4" fmla="*/ 451423 w 539078"/>
                <a:gd name="connsiteY4" fmla="*/ 8836 h 1125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4">
                  <a:moveTo>
                    <a:pt x="539078" y="0"/>
                  </a:moveTo>
                  <a:lnTo>
                    <a:pt x="539078" y="1125424"/>
                  </a:lnTo>
                  <a:lnTo>
                    <a:pt x="451423" y="1116588"/>
                  </a:lnTo>
                  <a:cubicBezTo>
                    <a:pt x="193797" y="1063870"/>
                    <a:pt x="0" y="835923"/>
                    <a:pt x="0" y="562712"/>
                  </a:cubicBezTo>
                  <a:cubicBezTo>
                    <a:pt x="0" y="289501"/>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38">
              <a:extLst>
                <a:ext uri="{FF2B5EF4-FFF2-40B4-BE49-F238E27FC236}">
                  <a16:creationId xmlns:a16="http://schemas.microsoft.com/office/drawing/2014/main" id="{02D7001E-46DE-6140-8803-620C53392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2180532"/>
              <a:ext cx="539078" cy="1125425"/>
            </a:xfrm>
            <a:custGeom>
              <a:avLst/>
              <a:gdLst>
                <a:gd name="connsiteX0" fmla="*/ 539078 w 539078"/>
                <a:gd name="connsiteY0" fmla="*/ 0 h 1125425"/>
                <a:gd name="connsiteX1" fmla="*/ 539078 w 539078"/>
                <a:gd name="connsiteY1" fmla="*/ 1125425 h 1125425"/>
                <a:gd name="connsiteX2" fmla="*/ 451423 w 539078"/>
                <a:gd name="connsiteY2" fmla="*/ 1116588 h 1125425"/>
                <a:gd name="connsiteX3" fmla="*/ 0 w 539078"/>
                <a:gd name="connsiteY3" fmla="*/ 562712 h 1125425"/>
                <a:gd name="connsiteX4" fmla="*/ 451423 w 539078"/>
                <a:gd name="connsiteY4" fmla="*/ 8836 h 1125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5">
                  <a:moveTo>
                    <a:pt x="539078" y="0"/>
                  </a:moveTo>
                  <a:lnTo>
                    <a:pt x="539078" y="1125425"/>
                  </a:lnTo>
                  <a:lnTo>
                    <a:pt x="451423" y="1116588"/>
                  </a:lnTo>
                  <a:cubicBezTo>
                    <a:pt x="193797" y="1063870"/>
                    <a:pt x="0" y="835923"/>
                    <a:pt x="0" y="562712"/>
                  </a:cubicBezTo>
                  <a:cubicBezTo>
                    <a:pt x="0" y="289502"/>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39">
              <a:extLst>
                <a:ext uri="{FF2B5EF4-FFF2-40B4-BE49-F238E27FC236}">
                  <a16:creationId xmlns:a16="http://schemas.microsoft.com/office/drawing/2014/main" id="{BD55182B-F5B7-BC4D-9649-D3A17486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0"/>
              <a:ext cx="539078" cy="562926"/>
            </a:xfrm>
            <a:custGeom>
              <a:avLst/>
              <a:gdLst>
                <a:gd name="connsiteX0" fmla="*/ 22 w 539078"/>
                <a:gd name="connsiteY0" fmla="*/ 0 h 562926"/>
                <a:gd name="connsiteX1" fmla="*/ 539078 w 539078"/>
                <a:gd name="connsiteY1" fmla="*/ 0 h 562926"/>
                <a:gd name="connsiteX2" fmla="*/ 539078 w 539078"/>
                <a:gd name="connsiteY2" fmla="*/ 562926 h 562926"/>
                <a:gd name="connsiteX3" fmla="*/ 451423 w 539078"/>
                <a:gd name="connsiteY3" fmla="*/ 554090 h 562926"/>
                <a:gd name="connsiteX4" fmla="*/ 0 w 539078"/>
                <a:gd name="connsiteY4" fmla="*/ 214 h 562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6">
                  <a:moveTo>
                    <a:pt x="22" y="0"/>
                  </a:moveTo>
                  <a:lnTo>
                    <a:pt x="539078" y="0"/>
                  </a:lnTo>
                  <a:lnTo>
                    <a:pt x="539078" y="562926"/>
                  </a:lnTo>
                  <a:lnTo>
                    <a:pt x="451423" y="554090"/>
                  </a:lnTo>
                  <a:cubicBezTo>
                    <a:pt x="193797" y="501372"/>
                    <a:pt x="0" y="27342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40">
              <a:extLst>
                <a:ext uri="{FF2B5EF4-FFF2-40B4-BE49-F238E27FC236}">
                  <a16:creationId xmlns:a16="http://schemas.microsoft.com/office/drawing/2014/main" id="{E2A11AC1-65D6-254F-8C03-98312331D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6"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41">
              <a:extLst>
                <a:ext uri="{FF2B5EF4-FFF2-40B4-BE49-F238E27FC236}">
                  <a16:creationId xmlns:a16="http://schemas.microsoft.com/office/drawing/2014/main" id="{3F2B5374-F243-F34E-BC5C-861BA70EC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42">
              <a:extLst>
                <a:ext uri="{FF2B5EF4-FFF2-40B4-BE49-F238E27FC236}">
                  <a16:creationId xmlns:a16="http://schemas.microsoft.com/office/drawing/2014/main" id="{84DEF8D9-0016-6E40-A7C9-BF7C523F8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809288"/>
              <a:ext cx="536364" cy="1124878"/>
            </a:xfrm>
            <a:custGeom>
              <a:avLst/>
              <a:gdLst>
                <a:gd name="connsiteX0" fmla="*/ 536364 w 536364"/>
                <a:gd name="connsiteY0" fmla="*/ 0 h 1124878"/>
                <a:gd name="connsiteX1" fmla="*/ 536364 w 536364"/>
                <a:gd name="connsiteY1" fmla="*/ 25187 h 1124878"/>
                <a:gd name="connsiteX2" fmla="*/ 456541 w 536364"/>
                <a:gd name="connsiteY2" fmla="*/ 33233 h 1124878"/>
                <a:gd name="connsiteX3" fmla="*/ 25399 w 536364"/>
                <a:gd name="connsiteY3" fmla="*/ 562226 h 1124878"/>
                <a:gd name="connsiteX4" fmla="*/ 456541 w 536364"/>
                <a:gd name="connsiteY4" fmla="*/ 1091219 h 1124878"/>
                <a:gd name="connsiteX5" fmla="*/ 536364 w 536364"/>
                <a:gd name="connsiteY5" fmla="*/ 1099266 h 1124878"/>
                <a:gd name="connsiteX6" fmla="*/ 536364 w 536364"/>
                <a:gd name="connsiteY6" fmla="*/ 1124878 h 1124878"/>
                <a:gd name="connsiteX7" fmla="*/ 451423 w 536364"/>
                <a:gd name="connsiteY7" fmla="*/ 1116315 h 1124878"/>
                <a:gd name="connsiteX8" fmla="*/ 0 w 536364"/>
                <a:gd name="connsiteY8" fmla="*/ 562439 h 1124878"/>
                <a:gd name="connsiteX9" fmla="*/ 451423 w 536364"/>
                <a:gd name="connsiteY9" fmla="*/ 8563 h 112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8">
                  <a:moveTo>
                    <a:pt x="536364" y="0"/>
                  </a:moveTo>
                  <a:lnTo>
                    <a:pt x="536364" y="25187"/>
                  </a:lnTo>
                  <a:lnTo>
                    <a:pt x="456541" y="33233"/>
                  </a:lnTo>
                  <a:cubicBezTo>
                    <a:pt x="210489" y="83583"/>
                    <a:pt x="25399" y="301290"/>
                    <a:pt x="25399" y="562226"/>
                  </a:cubicBezTo>
                  <a:cubicBezTo>
                    <a:pt x="25399" y="823163"/>
                    <a:pt x="210489" y="1040870"/>
                    <a:pt x="456541" y="1091219"/>
                  </a:cubicBezTo>
                  <a:lnTo>
                    <a:pt x="536364" y="1099266"/>
                  </a:lnTo>
                  <a:lnTo>
                    <a:pt x="536364" y="1124878"/>
                  </a:lnTo>
                  <a:lnTo>
                    <a:pt x="451423" y="1116315"/>
                  </a:lnTo>
                  <a:cubicBezTo>
                    <a:pt x="193797" y="1063597"/>
                    <a:pt x="0" y="835650"/>
                    <a:pt x="0" y="562439"/>
                  </a:cubicBezTo>
                  <a:cubicBezTo>
                    <a:pt x="0" y="289228"/>
                    <a:pt x="193797" y="61281"/>
                    <a:pt x="451423" y="856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43">
              <a:extLst>
                <a:ext uri="{FF2B5EF4-FFF2-40B4-BE49-F238E27FC236}">
                  <a16:creationId xmlns:a16="http://schemas.microsoft.com/office/drawing/2014/main" id="{7A87F92E-7BB7-CF40-B9F4-F6A76E480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44">
              <a:extLst>
                <a:ext uri="{FF2B5EF4-FFF2-40B4-BE49-F238E27FC236}">
                  <a16:creationId xmlns:a16="http://schemas.microsoft.com/office/drawing/2014/main" id="{3956B80A-36C5-A84F-A57F-2264B3460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4"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45">
              <a:extLst>
                <a:ext uri="{FF2B5EF4-FFF2-40B4-BE49-F238E27FC236}">
                  <a16:creationId xmlns:a16="http://schemas.microsoft.com/office/drawing/2014/main" id="{F3F753EA-9ED0-B749-B25F-1D359659F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46">
              <a:extLst>
                <a:ext uri="{FF2B5EF4-FFF2-40B4-BE49-F238E27FC236}">
                  <a16:creationId xmlns:a16="http://schemas.microsoft.com/office/drawing/2014/main" id="{4C348B07-3AA5-3142-A06C-D2FAA3922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4924471"/>
              <a:ext cx="536364" cy="1124877"/>
            </a:xfrm>
            <a:custGeom>
              <a:avLst/>
              <a:gdLst>
                <a:gd name="connsiteX0" fmla="*/ 536364 w 536364"/>
                <a:gd name="connsiteY0" fmla="*/ 0 h 1124877"/>
                <a:gd name="connsiteX1" fmla="*/ 536364 w 536364"/>
                <a:gd name="connsiteY1" fmla="*/ 25186 h 1124877"/>
                <a:gd name="connsiteX2" fmla="*/ 456541 w 536364"/>
                <a:gd name="connsiteY2" fmla="*/ 33232 h 1124877"/>
                <a:gd name="connsiteX3" fmla="*/ 25399 w 536364"/>
                <a:gd name="connsiteY3" fmla="*/ 562225 h 1124877"/>
                <a:gd name="connsiteX4" fmla="*/ 456541 w 536364"/>
                <a:gd name="connsiteY4" fmla="*/ 1091218 h 1124877"/>
                <a:gd name="connsiteX5" fmla="*/ 536364 w 536364"/>
                <a:gd name="connsiteY5" fmla="*/ 1099265 h 1124877"/>
                <a:gd name="connsiteX6" fmla="*/ 536364 w 536364"/>
                <a:gd name="connsiteY6" fmla="*/ 1124877 h 1124877"/>
                <a:gd name="connsiteX7" fmla="*/ 451423 w 536364"/>
                <a:gd name="connsiteY7" fmla="*/ 1116314 h 1124877"/>
                <a:gd name="connsiteX8" fmla="*/ 0 w 536364"/>
                <a:gd name="connsiteY8" fmla="*/ 562438 h 1124877"/>
                <a:gd name="connsiteX9" fmla="*/ 451423 w 536364"/>
                <a:gd name="connsiteY9" fmla="*/ 8562 h 1124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7">
                  <a:moveTo>
                    <a:pt x="536364" y="0"/>
                  </a:moveTo>
                  <a:lnTo>
                    <a:pt x="536364" y="25186"/>
                  </a:lnTo>
                  <a:lnTo>
                    <a:pt x="456541" y="33232"/>
                  </a:lnTo>
                  <a:cubicBezTo>
                    <a:pt x="210489" y="83582"/>
                    <a:pt x="25399" y="301289"/>
                    <a:pt x="25399" y="562225"/>
                  </a:cubicBezTo>
                  <a:cubicBezTo>
                    <a:pt x="25399" y="823162"/>
                    <a:pt x="210489" y="1040869"/>
                    <a:pt x="456541" y="1091218"/>
                  </a:cubicBezTo>
                  <a:lnTo>
                    <a:pt x="536364" y="1099265"/>
                  </a:lnTo>
                  <a:lnTo>
                    <a:pt x="536364" y="1124877"/>
                  </a:lnTo>
                  <a:lnTo>
                    <a:pt x="451423" y="1116314"/>
                  </a:lnTo>
                  <a:cubicBezTo>
                    <a:pt x="193797" y="1063596"/>
                    <a:pt x="0" y="835649"/>
                    <a:pt x="0" y="562438"/>
                  </a:cubicBezTo>
                  <a:cubicBezTo>
                    <a:pt x="0" y="289227"/>
                    <a:pt x="193797" y="61280"/>
                    <a:pt x="451423" y="856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47">
              <a:extLst>
                <a:ext uri="{FF2B5EF4-FFF2-40B4-BE49-F238E27FC236}">
                  <a16:creationId xmlns:a16="http://schemas.microsoft.com/office/drawing/2014/main" id="{C3ED9540-E9D6-9D41-994B-55874068AF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69"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98014102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17B29F-7F4B-C201-462E-4C5BF8624D07}"/>
              </a:ext>
            </a:extLst>
          </p:cNvPr>
          <p:cNvSpPr>
            <a:spLocks noGrp="1"/>
          </p:cNvSpPr>
          <p:nvPr>
            <p:ph type="title"/>
          </p:nvPr>
        </p:nvSpPr>
        <p:spPr>
          <a:xfrm>
            <a:off x="565150" y="770890"/>
            <a:ext cx="7335835" cy="1268984"/>
          </a:xfrm>
        </p:spPr>
        <p:txBody>
          <a:bodyPr>
            <a:normAutofit/>
          </a:bodyPr>
          <a:lstStyle/>
          <a:p>
            <a:pPr>
              <a:lnSpc>
                <a:spcPct val="90000"/>
              </a:lnSpc>
            </a:pPr>
            <a:r>
              <a:rPr lang="en-GB" sz="2800" b="1" kern="100" dirty="0">
                <a:effectLst/>
                <a:latin typeface="Aptos" panose="020B0004020202020204" pitchFamily="34" charset="0"/>
                <a:ea typeface="Aptos" panose="020B0004020202020204" pitchFamily="34" charset="0"/>
                <a:cs typeface="Times New Roman" panose="02020603050405020304" pitchFamily="18" charset="0"/>
              </a:rPr>
              <a:t>Communication and collaboration software </a:t>
            </a:r>
            <a:br>
              <a:rPr lang="en-GB" sz="2800" kern="100" dirty="0">
                <a:effectLst/>
                <a:latin typeface="Aptos" panose="020B0004020202020204" pitchFamily="34" charset="0"/>
                <a:ea typeface="Aptos" panose="020B000402020202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557774BC-4E33-2909-EFDD-0AC0FB5BBE06}"/>
              </a:ext>
            </a:extLst>
          </p:cNvPr>
          <p:cNvSpPr>
            <a:spLocks noGrp="1"/>
          </p:cNvSpPr>
          <p:nvPr>
            <p:ph idx="1"/>
          </p:nvPr>
        </p:nvSpPr>
        <p:spPr>
          <a:xfrm>
            <a:off x="565150" y="2160016"/>
            <a:ext cx="7335835" cy="3601212"/>
          </a:xfrm>
        </p:spPr>
        <p:txBody>
          <a:bodyPr>
            <a:normAutofit/>
          </a:bodyPr>
          <a:lstStyle/>
          <a:p>
            <a:pPr marL="0" indent="0">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I used a variety of communication and collaboration software in the past but mostly to communicate with family and friends (Skype, Zoom, Microsoft Teams, and a variety of messengers). Now I have the chance to use some of them for collaboration with my colleagues when working on projects.</a:t>
            </a:r>
          </a:p>
          <a:p>
            <a:endParaRPr lang="en-GB" dirty="0"/>
          </a:p>
        </p:txBody>
      </p:sp>
      <p:cxnSp>
        <p:nvCxnSpPr>
          <p:cNvPr id="10" name="Straight Connector 9">
            <a:extLst>
              <a:ext uri="{FF2B5EF4-FFF2-40B4-BE49-F238E27FC236}">
                <a16:creationId xmlns:a16="http://schemas.microsoft.com/office/drawing/2014/main" id="{2DDDFCEF-D5C9-BE40-9979-57040F021F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1714268B-8C50-CA4E-9D9C-5534290342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5974" y="0"/>
            <a:ext cx="3266026" cy="6858001"/>
            <a:chOff x="8925974" y="0"/>
            <a:chExt cx="3266026" cy="6858001"/>
          </a:xfrm>
        </p:grpSpPr>
        <p:sp>
          <p:nvSpPr>
            <p:cNvPr id="13" name="Oval 12">
              <a:extLst>
                <a:ext uri="{FF2B5EF4-FFF2-40B4-BE49-F238E27FC236}">
                  <a16:creationId xmlns:a16="http://schemas.microsoft.com/office/drawing/2014/main" id="{8ABEF35D-F220-CC47-918A-86AD6DB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057"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36">
              <a:extLst>
                <a:ext uri="{FF2B5EF4-FFF2-40B4-BE49-F238E27FC236}">
                  <a16:creationId xmlns:a16="http://schemas.microsoft.com/office/drawing/2014/main" id="{C00E500B-D6E7-C64D-BB6C-BCC4F8B7B8F0}"/>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11652922" y="6295076"/>
              <a:ext cx="539078" cy="562924"/>
            </a:xfrm>
            <a:custGeom>
              <a:avLst/>
              <a:gdLst>
                <a:gd name="connsiteX0" fmla="*/ 539078 w 539078"/>
                <a:gd name="connsiteY0" fmla="*/ 0 h 562924"/>
                <a:gd name="connsiteX1" fmla="*/ 539078 w 539078"/>
                <a:gd name="connsiteY1" fmla="*/ 562924 h 562924"/>
                <a:gd name="connsiteX2" fmla="*/ 22 w 539078"/>
                <a:gd name="connsiteY2" fmla="*/ 562924 h 562924"/>
                <a:gd name="connsiteX3" fmla="*/ 0 w 539078"/>
                <a:gd name="connsiteY3" fmla="*/ 562712 h 562924"/>
                <a:gd name="connsiteX4" fmla="*/ 451422 w 539078"/>
                <a:gd name="connsiteY4" fmla="*/ 8836 h 562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4">
                  <a:moveTo>
                    <a:pt x="539078" y="0"/>
                  </a:moveTo>
                  <a:lnTo>
                    <a:pt x="539078" y="562924"/>
                  </a:lnTo>
                  <a:lnTo>
                    <a:pt x="22" y="562924"/>
                  </a:lnTo>
                  <a:lnTo>
                    <a:pt x="0" y="562712"/>
                  </a:lnTo>
                  <a:cubicBezTo>
                    <a:pt x="0" y="289501"/>
                    <a:pt x="193796" y="61554"/>
                    <a:pt x="451422"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37">
              <a:extLst>
                <a:ext uri="{FF2B5EF4-FFF2-40B4-BE49-F238E27FC236}">
                  <a16:creationId xmlns:a16="http://schemas.microsoft.com/office/drawing/2014/main" id="{E738F114-63E2-2F46-879C-39082E11D3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3552046"/>
              <a:ext cx="539078" cy="1125424"/>
            </a:xfrm>
            <a:custGeom>
              <a:avLst/>
              <a:gdLst>
                <a:gd name="connsiteX0" fmla="*/ 539078 w 539078"/>
                <a:gd name="connsiteY0" fmla="*/ 0 h 1125424"/>
                <a:gd name="connsiteX1" fmla="*/ 539078 w 539078"/>
                <a:gd name="connsiteY1" fmla="*/ 1125424 h 1125424"/>
                <a:gd name="connsiteX2" fmla="*/ 451423 w 539078"/>
                <a:gd name="connsiteY2" fmla="*/ 1116588 h 1125424"/>
                <a:gd name="connsiteX3" fmla="*/ 0 w 539078"/>
                <a:gd name="connsiteY3" fmla="*/ 562712 h 1125424"/>
                <a:gd name="connsiteX4" fmla="*/ 451423 w 539078"/>
                <a:gd name="connsiteY4" fmla="*/ 8836 h 11254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4">
                  <a:moveTo>
                    <a:pt x="539078" y="0"/>
                  </a:moveTo>
                  <a:lnTo>
                    <a:pt x="539078" y="1125424"/>
                  </a:lnTo>
                  <a:lnTo>
                    <a:pt x="451423" y="1116588"/>
                  </a:lnTo>
                  <a:cubicBezTo>
                    <a:pt x="193797" y="1063870"/>
                    <a:pt x="0" y="835923"/>
                    <a:pt x="0" y="562712"/>
                  </a:cubicBezTo>
                  <a:cubicBezTo>
                    <a:pt x="0" y="289501"/>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38">
              <a:extLst>
                <a:ext uri="{FF2B5EF4-FFF2-40B4-BE49-F238E27FC236}">
                  <a16:creationId xmlns:a16="http://schemas.microsoft.com/office/drawing/2014/main" id="{02D7001E-46DE-6140-8803-620C53392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2180532"/>
              <a:ext cx="539078" cy="1125425"/>
            </a:xfrm>
            <a:custGeom>
              <a:avLst/>
              <a:gdLst>
                <a:gd name="connsiteX0" fmla="*/ 539078 w 539078"/>
                <a:gd name="connsiteY0" fmla="*/ 0 h 1125425"/>
                <a:gd name="connsiteX1" fmla="*/ 539078 w 539078"/>
                <a:gd name="connsiteY1" fmla="*/ 1125425 h 1125425"/>
                <a:gd name="connsiteX2" fmla="*/ 451423 w 539078"/>
                <a:gd name="connsiteY2" fmla="*/ 1116588 h 1125425"/>
                <a:gd name="connsiteX3" fmla="*/ 0 w 539078"/>
                <a:gd name="connsiteY3" fmla="*/ 562712 h 1125425"/>
                <a:gd name="connsiteX4" fmla="*/ 451423 w 539078"/>
                <a:gd name="connsiteY4" fmla="*/ 8836 h 11254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1125425">
                  <a:moveTo>
                    <a:pt x="539078" y="0"/>
                  </a:moveTo>
                  <a:lnTo>
                    <a:pt x="539078" y="1125425"/>
                  </a:lnTo>
                  <a:lnTo>
                    <a:pt x="451423" y="1116588"/>
                  </a:lnTo>
                  <a:cubicBezTo>
                    <a:pt x="193797" y="1063870"/>
                    <a:pt x="0" y="835923"/>
                    <a:pt x="0" y="562712"/>
                  </a:cubicBezTo>
                  <a:cubicBezTo>
                    <a:pt x="0" y="289502"/>
                    <a:pt x="193797" y="61554"/>
                    <a:pt x="451423" y="8836"/>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39">
              <a:extLst>
                <a:ext uri="{FF2B5EF4-FFF2-40B4-BE49-F238E27FC236}">
                  <a16:creationId xmlns:a16="http://schemas.microsoft.com/office/drawing/2014/main" id="{BD55182B-F5B7-BC4D-9649-D3A17486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922" y="0"/>
              <a:ext cx="539078" cy="562926"/>
            </a:xfrm>
            <a:custGeom>
              <a:avLst/>
              <a:gdLst>
                <a:gd name="connsiteX0" fmla="*/ 22 w 539078"/>
                <a:gd name="connsiteY0" fmla="*/ 0 h 562926"/>
                <a:gd name="connsiteX1" fmla="*/ 539078 w 539078"/>
                <a:gd name="connsiteY1" fmla="*/ 0 h 562926"/>
                <a:gd name="connsiteX2" fmla="*/ 539078 w 539078"/>
                <a:gd name="connsiteY2" fmla="*/ 562926 h 562926"/>
                <a:gd name="connsiteX3" fmla="*/ 451423 w 539078"/>
                <a:gd name="connsiteY3" fmla="*/ 554090 h 562926"/>
                <a:gd name="connsiteX4" fmla="*/ 0 w 539078"/>
                <a:gd name="connsiteY4" fmla="*/ 214 h 562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078" h="562926">
                  <a:moveTo>
                    <a:pt x="22" y="0"/>
                  </a:moveTo>
                  <a:lnTo>
                    <a:pt x="539078" y="0"/>
                  </a:lnTo>
                  <a:lnTo>
                    <a:pt x="539078" y="562926"/>
                  </a:lnTo>
                  <a:lnTo>
                    <a:pt x="451423" y="554090"/>
                  </a:lnTo>
                  <a:cubicBezTo>
                    <a:pt x="193797" y="501372"/>
                    <a:pt x="0" y="27342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40">
              <a:extLst>
                <a:ext uri="{FF2B5EF4-FFF2-40B4-BE49-F238E27FC236}">
                  <a16:creationId xmlns:a16="http://schemas.microsoft.com/office/drawing/2014/main" id="{E2A11AC1-65D6-254F-8C03-98312331D6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6"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41">
              <a:extLst>
                <a:ext uri="{FF2B5EF4-FFF2-40B4-BE49-F238E27FC236}">
                  <a16:creationId xmlns:a16="http://schemas.microsoft.com/office/drawing/2014/main" id="{3F2B5374-F243-F34E-BC5C-861BA70ECA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42">
              <a:extLst>
                <a:ext uri="{FF2B5EF4-FFF2-40B4-BE49-F238E27FC236}">
                  <a16:creationId xmlns:a16="http://schemas.microsoft.com/office/drawing/2014/main" id="{84DEF8D9-0016-6E40-A7C9-BF7C523F8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809288"/>
              <a:ext cx="536364" cy="1124878"/>
            </a:xfrm>
            <a:custGeom>
              <a:avLst/>
              <a:gdLst>
                <a:gd name="connsiteX0" fmla="*/ 536364 w 536364"/>
                <a:gd name="connsiteY0" fmla="*/ 0 h 1124878"/>
                <a:gd name="connsiteX1" fmla="*/ 536364 w 536364"/>
                <a:gd name="connsiteY1" fmla="*/ 25187 h 1124878"/>
                <a:gd name="connsiteX2" fmla="*/ 456541 w 536364"/>
                <a:gd name="connsiteY2" fmla="*/ 33233 h 1124878"/>
                <a:gd name="connsiteX3" fmla="*/ 25399 w 536364"/>
                <a:gd name="connsiteY3" fmla="*/ 562226 h 1124878"/>
                <a:gd name="connsiteX4" fmla="*/ 456541 w 536364"/>
                <a:gd name="connsiteY4" fmla="*/ 1091219 h 1124878"/>
                <a:gd name="connsiteX5" fmla="*/ 536364 w 536364"/>
                <a:gd name="connsiteY5" fmla="*/ 1099266 h 1124878"/>
                <a:gd name="connsiteX6" fmla="*/ 536364 w 536364"/>
                <a:gd name="connsiteY6" fmla="*/ 1124878 h 1124878"/>
                <a:gd name="connsiteX7" fmla="*/ 451423 w 536364"/>
                <a:gd name="connsiteY7" fmla="*/ 1116315 h 1124878"/>
                <a:gd name="connsiteX8" fmla="*/ 0 w 536364"/>
                <a:gd name="connsiteY8" fmla="*/ 562439 h 1124878"/>
                <a:gd name="connsiteX9" fmla="*/ 451423 w 536364"/>
                <a:gd name="connsiteY9" fmla="*/ 8563 h 112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8">
                  <a:moveTo>
                    <a:pt x="536364" y="0"/>
                  </a:moveTo>
                  <a:lnTo>
                    <a:pt x="536364" y="25187"/>
                  </a:lnTo>
                  <a:lnTo>
                    <a:pt x="456541" y="33233"/>
                  </a:lnTo>
                  <a:cubicBezTo>
                    <a:pt x="210489" y="83583"/>
                    <a:pt x="25399" y="301290"/>
                    <a:pt x="25399" y="562226"/>
                  </a:cubicBezTo>
                  <a:cubicBezTo>
                    <a:pt x="25399" y="823163"/>
                    <a:pt x="210489" y="1040870"/>
                    <a:pt x="456541" y="1091219"/>
                  </a:cubicBezTo>
                  <a:lnTo>
                    <a:pt x="536364" y="1099266"/>
                  </a:lnTo>
                  <a:lnTo>
                    <a:pt x="536364" y="1124878"/>
                  </a:lnTo>
                  <a:lnTo>
                    <a:pt x="451423" y="1116315"/>
                  </a:lnTo>
                  <a:cubicBezTo>
                    <a:pt x="193797" y="1063597"/>
                    <a:pt x="0" y="835650"/>
                    <a:pt x="0" y="562439"/>
                  </a:cubicBezTo>
                  <a:cubicBezTo>
                    <a:pt x="0" y="289228"/>
                    <a:pt x="193797" y="61281"/>
                    <a:pt x="451423" y="856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43">
              <a:extLst>
                <a:ext uri="{FF2B5EF4-FFF2-40B4-BE49-F238E27FC236}">
                  <a16:creationId xmlns:a16="http://schemas.microsoft.com/office/drawing/2014/main" id="{7A87F92E-7BB7-CF40-B9F4-F6A76E480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44">
              <a:extLst>
                <a:ext uri="{FF2B5EF4-FFF2-40B4-BE49-F238E27FC236}">
                  <a16:creationId xmlns:a16="http://schemas.microsoft.com/office/drawing/2014/main" id="{3956B80A-36C5-A84F-A57F-2264B3460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5974"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45">
              <a:extLst>
                <a:ext uri="{FF2B5EF4-FFF2-40B4-BE49-F238E27FC236}">
                  <a16:creationId xmlns:a16="http://schemas.microsoft.com/office/drawing/2014/main" id="{F3F753EA-9ED0-B749-B25F-1D359659F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0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46">
              <a:extLst>
                <a:ext uri="{FF2B5EF4-FFF2-40B4-BE49-F238E27FC236}">
                  <a16:creationId xmlns:a16="http://schemas.microsoft.com/office/drawing/2014/main" id="{4C348B07-3AA5-3142-A06C-D2FAA3922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636" y="4924471"/>
              <a:ext cx="536364" cy="1124877"/>
            </a:xfrm>
            <a:custGeom>
              <a:avLst/>
              <a:gdLst>
                <a:gd name="connsiteX0" fmla="*/ 536364 w 536364"/>
                <a:gd name="connsiteY0" fmla="*/ 0 h 1124877"/>
                <a:gd name="connsiteX1" fmla="*/ 536364 w 536364"/>
                <a:gd name="connsiteY1" fmla="*/ 25186 h 1124877"/>
                <a:gd name="connsiteX2" fmla="*/ 456541 w 536364"/>
                <a:gd name="connsiteY2" fmla="*/ 33232 h 1124877"/>
                <a:gd name="connsiteX3" fmla="*/ 25399 w 536364"/>
                <a:gd name="connsiteY3" fmla="*/ 562225 h 1124877"/>
                <a:gd name="connsiteX4" fmla="*/ 456541 w 536364"/>
                <a:gd name="connsiteY4" fmla="*/ 1091218 h 1124877"/>
                <a:gd name="connsiteX5" fmla="*/ 536364 w 536364"/>
                <a:gd name="connsiteY5" fmla="*/ 1099265 h 1124877"/>
                <a:gd name="connsiteX6" fmla="*/ 536364 w 536364"/>
                <a:gd name="connsiteY6" fmla="*/ 1124877 h 1124877"/>
                <a:gd name="connsiteX7" fmla="*/ 451423 w 536364"/>
                <a:gd name="connsiteY7" fmla="*/ 1116314 h 1124877"/>
                <a:gd name="connsiteX8" fmla="*/ 0 w 536364"/>
                <a:gd name="connsiteY8" fmla="*/ 562438 h 1124877"/>
                <a:gd name="connsiteX9" fmla="*/ 451423 w 536364"/>
                <a:gd name="connsiteY9" fmla="*/ 8562 h 1124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364" h="1124877">
                  <a:moveTo>
                    <a:pt x="536364" y="0"/>
                  </a:moveTo>
                  <a:lnTo>
                    <a:pt x="536364" y="25186"/>
                  </a:lnTo>
                  <a:lnTo>
                    <a:pt x="456541" y="33232"/>
                  </a:lnTo>
                  <a:cubicBezTo>
                    <a:pt x="210489" y="83582"/>
                    <a:pt x="25399" y="301289"/>
                    <a:pt x="25399" y="562225"/>
                  </a:cubicBezTo>
                  <a:cubicBezTo>
                    <a:pt x="25399" y="823162"/>
                    <a:pt x="210489" y="1040869"/>
                    <a:pt x="456541" y="1091218"/>
                  </a:cubicBezTo>
                  <a:lnTo>
                    <a:pt x="536364" y="1099265"/>
                  </a:lnTo>
                  <a:lnTo>
                    <a:pt x="536364" y="1124877"/>
                  </a:lnTo>
                  <a:lnTo>
                    <a:pt x="451423" y="1116314"/>
                  </a:lnTo>
                  <a:cubicBezTo>
                    <a:pt x="193797" y="1063596"/>
                    <a:pt x="0" y="835649"/>
                    <a:pt x="0" y="562438"/>
                  </a:cubicBezTo>
                  <a:cubicBezTo>
                    <a:pt x="0" y="289227"/>
                    <a:pt x="193797" y="61280"/>
                    <a:pt x="451423" y="856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47">
              <a:extLst>
                <a:ext uri="{FF2B5EF4-FFF2-40B4-BE49-F238E27FC236}">
                  <a16:creationId xmlns:a16="http://schemas.microsoft.com/office/drawing/2014/main" id="{C3ED9540-E9D6-9D41-994B-55874068AF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869"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311237848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AC6455-AF25-4FC3-DC3A-7944EC12D69B}"/>
              </a:ext>
            </a:extLst>
          </p:cNvPr>
          <p:cNvSpPr>
            <a:spLocks noGrp="1"/>
          </p:cNvSpPr>
          <p:nvPr>
            <p:ph type="title"/>
          </p:nvPr>
        </p:nvSpPr>
        <p:spPr>
          <a:xfrm>
            <a:off x="565150" y="770890"/>
            <a:ext cx="5066001" cy="1268984"/>
          </a:xfrm>
        </p:spPr>
        <p:txBody>
          <a:bodyPr>
            <a:normAutofit/>
          </a:bodyPr>
          <a:lstStyle/>
          <a:p>
            <a:pPr>
              <a:lnSpc>
                <a:spcPct val="90000"/>
              </a:lnSpc>
            </a:pPr>
            <a:r>
              <a:rPr lang="en-GB" sz="2800" b="1" kern="100" dirty="0">
                <a:effectLst/>
                <a:latin typeface="Aptos" panose="020B0004020202020204" pitchFamily="34" charset="0"/>
                <a:ea typeface="Aptos" panose="020B0004020202020204" pitchFamily="34" charset="0"/>
                <a:cs typeface="Times New Roman" panose="02020603050405020304" pitchFamily="18" charset="0"/>
              </a:rPr>
              <a:t>E-commerce</a:t>
            </a:r>
            <a:br>
              <a:rPr lang="en-GB"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D0DF93E-4D72-23FE-61C8-E9683FA7E068}"/>
              </a:ext>
            </a:extLst>
          </p:cNvPr>
          <p:cNvSpPr>
            <a:spLocks noGrp="1"/>
          </p:cNvSpPr>
          <p:nvPr>
            <p:ph idx="1"/>
          </p:nvPr>
        </p:nvSpPr>
        <p:spPr>
          <a:xfrm>
            <a:off x="565150" y="2160016"/>
            <a:ext cx="5066001" cy="3601212"/>
          </a:xfrm>
        </p:spPr>
        <p:txBody>
          <a:bodyPr>
            <a:normAutofit/>
          </a:bodyPr>
          <a:lstStyle/>
          <a:p>
            <a:pPr marL="0" indent="0">
              <a:buNone/>
            </a:pPr>
            <a:r>
              <a:rPr lang="en-GB" dirty="0">
                <a:effectLst/>
                <a:latin typeface="Aptos" panose="020B0004020202020204" pitchFamily="34" charset="0"/>
                <a:ea typeface="Aptos" panose="020B0004020202020204" pitchFamily="34" charset="0"/>
                <a:cs typeface="Times New Roman" panose="02020603050405020304" pitchFamily="18" charset="0"/>
              </a:rPr>
              <a:t>I used e-commerce websites for private sale/buying transactions (Amazon, E-bay, Facebook Marketplace). Recently I learned how to create an e-portfolio using the WIX website.</a:t>
            </a:r>
            <a:endParaRPr lang="en-GB" dirty="0"/>
          </a:p>
        </p:txBody>
      </p:sp>
      <p:cxnSp>
        <p:nvCxnSpPr>
          <p:cNvPr id="10" name="Straight Connector 9">
            <a:extLst>
              <a:ext uri="{FF2B5EF4-FFF2-40B4-BE49-F238E27FC236}">
                <a16:creationId xmlns:a16="http://schemas.microsoft.com/office/drawing/2014/main" id="{B1DA2280-4367-9844-92C8-D662486FBC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1A9C303F-3A73-E440-923C-BAAF3176C6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3145" y="0"/>
            <a:ext cx="5988856" cy="6858001"/>
            <a:chOff x="6203145" y="0"/>
            <a:chExt cx="5988856" cy="6858001"/>
          </a:xfrm>
        </p:grpSpPr>
        <p:sp>
          <p:nvSpPr>
            <p:cNvPr id="13" name="Oval 12">
              <a:extLst>
                <a:ext uri="{FF2B5EF4-FFF2-40B4-BE49-F238E27FC236}">
                  <a16:creationId xmlns:a16="http://schemas.microsoft.com/office/drawing/2014/main" id="{7B205DF0-BAE6-CF47-ABF8-A3266C7119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228"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27">
              <a:extLst>
                <a:ext uri="{FF2B5EF4-FFF2-40B4-BE49-F238E27FC236}">
                  <a16:creationId xmlns:a16="http://schemas.microsoft.com/office/drawing/2014/main" id="{30B64E66-F59E-9A4E-8CD3-2C62007DE4B4}"/>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8930093"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Oval 14">
              <a:extLst>
                <a:ext uri="{FF2B5EF4-FFF2-40B4-BE49-F238E27FC236}">
                  <a16:creationId xmlns:a16="http://schemas.microsoft.com/office/drawing/2014/main" id="{4669C99C-C50F-2A47-9BA2-EA4B62AD2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FA2CE447-6B57-FC41-89F1-971B2338D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30">
              <a:extLst>
                <a:ext uri="{FF2B5EF4-FFF2-40B4-BE49-F238E27FC236}">
                  <a16:creationId xmlns:a16="http://schemas.microsoft.com/office/drawing/2014/main" id="{3F8C4B96-43F0-6448-90E8-4949AC2F2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2"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Oval 17">
              <a:extLst>
                <a:ext uri="{FF2B5EF4-FFF2-40B4-BE49-F238E27FC236}">
                  <a16:creationId xmlns:a16="http://schemas.microsoft.com/office/drawing/2014/main" id="{978F21E1-A886-E449-BF38-C9AD29BDB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2959"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32">
              <a:extLst>
                <a:ext uri="{FF2B5EF4-FFF2-40B4-BE49-F238E27FC236}">
                  <a16:creationId xmlns:a16="http://schemas.microsoft.com/office/drawing/2014/main" id="{59A063CA-8B5F-6347-8A9F-3802824D9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8" y="4923855"/>
              <a:ext cx="536172" cy="1124839"/>
            </a:xfrm>
            <a:custGeom>
              <a:avLst/>
              <a:gdLst>
                <a:gd name="connsiteX0" fmla="*/ 536172 w 536172"/>
                <a:gd name="connsiteY0" fmla="*/ 0 h 1124839"/>
                <a:gd name="connsiteX1" fmla="*/ 536172 w 536172"/>
                <a:gd name="connsiteY1" fmla="*/ 1124839 h 1124839"/>
                <a:gd name="connsiteX2" fmla="*/ 451423 w 536172"/>
                <a:gd name="connsiteY2" fmla="*/ 1116295 h 1124839"/>
                <a:gd name="connsiteX3" fmla="*/ 0 w 536172"/>
                <a:gd name="connsiteY3" fmla="*/ 562419 h 1124839"/>
                <a:gd name="connsiteX4" fmla="*/ 451423 w 536172"/>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2" h="1124839">
                  <a:moveTo>
                    <a:pt x="536172" y="0"/>
                  </a:moveTo>
                  <a:lnTo>
                    <a:pt x="536172"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48">
              <a:extLst>
                <a:ext uri="{FF2B5EF4-FFF2-40B4-BE49-F238E27FC236}">
                  <a16:creationId xmlns:a16="http://schemas.microsoft.com/office/drawing/2014/main" id="{FBD0F012-879A-5849-A7F8-00E9C54BA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7"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49">
              <a:extLst>
                <a:ext uri="{FF2B5EF4-FFF2-40B4-BE49-F238E27FC236}">
                  <a16:creationId xmlns:a16="http://schemas.microsoft.com/office/drawing/2014/main" id="{E67EA7D6-BAF0-E749-AE45-8979B3AE88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50">
              <a:extLst>
                <a:ext uri="{FF2B5EF4-FFF2-40B4-BE49-F238E27FC236}">
                  <a16:creationId xmlns:a16="http://schemas.microsoft.com/office/drawing/2014/main" id="{D20805D5-8675-4847-ACD6-15C16DC76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0"/>
              <a:ext cx="1130726" cy="565362"/>
            </a:xfrm>
            <a:custGeom>
              <a:avLst/>
              <a:gdLst>
                <a:gd name="connsiteX0" fmla="*/ 0 w 1130726"/>
                <a:gd name="connsiteY0" fmla="*/ 0 h 565362"/>
                <a:gd name="connsiteX1" fmla="*/ 25421 w 1130726"/>
                <a:gd name="connsiteY1" fmla="*/ 0 h 565362"/>
                <a:gd name="connsiteX2" fmla="*/ 36369 w 1130726"/>
                <a:gd name="connsiteY2" fmla="*/ 108609 h 565362"/>
                <a:gd name="connsiteX3" fmla="*/ 565363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3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69" y="108609"/>
                  </a:lnTo>
                  <a:cubicBezTo>
                    <a:pt x="86719" y="354660"/>
                    <a:pt x="304426" y="539750"/>
                    <a:pt x="565363" y="539750"/>
                  </a:cubicBezTo>
                  <a:cubicBezTo>
                    <a:pt x="826300" y="539750"/>
                    <a:pt x="1044007" y="354660"/>
                    <a:pt x="1094357" y="108609"/>
                  </a:cubicBezTo>
                  <a:lnTo>
                    <a:pt x="1105306" y="0"/>
                  </a:lnTo>
                  <a:lnTo>
                    <a:pt x="1130726" y="0"/>
                  </a:lnTo>
                  <a:cubicBezTo>
                    <a:pt x="1130726" y="312241"/>
                    <a:pt x="877604" y="565362"/>
                    <a:pt x="565363" y="565362"/>
                  </a:cubicBezTo>
                  <a:cubicBezTo>
                    <a:pt x="253122"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51">
              <a:extLst>
                <a:ext uri="{FF2B5EF4-FFF2-40B4-BE49-F238E27FC236}">
                  <a16:creationId xmlns:a16="http://schemas.microsoft.com/office/drawing/2014/main" id="{3B802874-ED6B-2D4D-8336-74AB1EA9E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0"/>
              <a:ext cx="535425" cy="562344"/>
            </a:xfrm>
            <a:custGeom>
              <a:avLst/>
              <a:gdLst>
                <a:gd name="connsiteX0" fmla="*/ 0 w 535425"/>
                <a:gd name="connsiteY0" fmla="*/ 0 h 562344"/>
                <a:gd name="connsiteX1" fmla="*/ 25421 w 535425"/>
                <a:gd name="connsiteY1" fmla="*/ 0 h 562344"/>
                <a:gd name="connsiteX2" fmla="*/ 36369 w 535425"/>
                <a:gd name="connsiteY2" fmla="*/ 108609 h 562344"/>
                <a:gd name="connsiteX3" fmla="*/ 469780 w 535425"/>
                <a:gd name="connsiteY3" fmla="*/ 531316 h 562344"/>
                <a:gd name="connsiteX4" fmla="*/ 535425 w 535425"/>
                <a:gd name="connsiteY4" fmla="*/ 537109 h 562344"/>
                <a:gd name="connsiteX5" fmla="*/ 535425 w 535425"/>
                <a:gd name="connsiteY5" fmla="*/ 562344 h 562344"/>
                <a:gd name="connsiteX6" fmla="*/ 451423 w 535425"/>
                <a:gd name="connsiteY6" fmla="*/ 553876 h 562344"/>
                <a:gd name="connsiteX7" fmla="*/ 0 w 535425"/>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5" h="562344">
                  <a:moveTo>
                    <a:pt x="0" y="0"/>
                  </a:moveTo>
                  <a:lnTo>
                    <a:pt x="25421" y="0"/>
                  </a:lnTo>
                  <a:lnTo>
                    <a:pt x="36369" y="108609"/>
                  </a:lnTo>
                  <a:cubicBezTo>
                    <a:pt x="80425" y="323904"/>
                    <a:pt x="252614" y="492525"/>
                    <a:pt x="469780" y="531316"/>
                  </a:cubicBezTo>
                  <a:lnTo>
                    <a:pt x="535425" y="537109"/>
                  </a:lnTo>
                  <a:lnTo>
                    <a:pt x="535425" y="562344"/>
                  </a:lnTo>
                  <a:lnTo>
                    <a:pt x="451423"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52">
              <a:extLst>
                <a:ext uri="{FF2B5EF4-FFF2-40B4-BE49-F238E27FC236}">
                  <a16:creationId xmlns:a16="http://schemas.microsoft.com/office/drawing/2014/main" id="{D15F4AF4-9B59-CA46-920E-73456C5A4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53">
              <a:extLst>
                <a:ext uri="{FF2B5EF4-FFF2-40B4-BE49-F238E27FC236}">
                  <a16:creationId xmlns:a16="http://schemas.microsoft.com/office/drawing/2014/main" id="{11572EED-2C54-D948-A1DC-680DD79D0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54">
              <a:extLst>
                <a:ext uri="{FF2B5EF4-FFF2-40B4-BE49-F238E27FC236}">
                  <a16:creationId xmlns:a16="http://schemas.microsoft.com/office/drawing/2014/main" id="{D749F206-EF71-2B44-8F0B-E8DF4EAC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809383"/>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55">
              <a:extLst>
                <a:ext uri="{FF2B5EF4-FFF2-40B4-BE49-F238E27FC236}">
                  <a16:creationId xmlns:a16="http://schemas.microsoft.com/office/drawing/2014/main" id="{87EEC91C-B6CD-D74C-9DE5-3C9B9F304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56">
              <a:extLst>
                <a:ext uri="{FF2B5EF4-FFF2-40B4-BE49-F238E27FC236}">
                  <a16:creationId xmlns:a16="http://schemas.microsoft.com/office/drawing/2014/main" id="{AD44CA4C-ED5A-7544-8323-E623F94DA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2181110"/>
              <a:ext cx="535425" cy="1124688"/>
            </a:xfrm>
            <a:custGeom>
              <a:avLst/>
              <a:gdLst>
                <a:gd name="connsiteX0" fmla="*/ 535425 w 535425"/>
                <a:gd name="connsiteY0" fmla="*/ 0 h 1124688"/>
                <a:gd name="connsiteX1" fmla="*/ 535425 w 535425"/>
                <a:gd name="connsiteY1" fmla="*/ 25186 h 1124688"/>
                <a:gd name="connsiteX2" fmla="*/ 456541 w 535425"/>
                <a:gd name="connsiteY2" fmla="*/ 33139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9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9"/>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57">
              <a:extLst>
                <a:ext uri="{FF2B5EF4-FFF2-40B4-BE49-F238E27FC236}">
                  <a16:creationId xmlns:a16="http://schemas.microsoft.com/office/drawing/2014/main" id="{ABC194E6-E855-7F4A-805B-25EC12AB0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58">
              <a:extLst>
                <a:ext uri="{FF2B5EF4-FFF2-40B4-BE49-F238E27FC236}">
                  <a16:creationId xmlns:a16="http://schemas.microsoft.com/office/drawing/2014/main" id="{D209722E-AECA-1049-BDC9-0B51AA5A2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59">
              <a:extLst>
                <a:ext uri="{FF2B5EF4-FFF2-40B4-BE49-F238E27FC236}">
                  <a16:creationId xmlns:a16="http://schemas.microsoft.com/office/drawing/2014/main" id="{A2380CC4-123C-7A44-B83C-72C47DA2B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60">
              <a:extLst>
                <a:ext uri="{FF2B5EF4-FFF2-40B4-BE49-F238E27FC236}">
                  <a16:creationId xmlns:a16="http://schemas.microsoft.com/office/drawing/2014/main" id="{D1370748-8047-C249-8646-BFD3709273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3552837"/>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61">
              <a:extLst>
                <a:ext uri="{FF2B5EF4-FFF2-40B4-BE49-F238E27FC236}">
                  <a16:creationId xmlns:a16="http://schemas.microsoft.com/office/drawing/2014/main" id="{2BC8BE82-732A-EB48-8DC0-D671980E2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4921546"/>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62">
              <a:extLst>
                <a:ext uri="{FF2B5EF4-FFF2-40B4-BE49-F238E27FC236}">
                  <a16:creationId xmlns:a16="http://schemas.microsoft.com/office/drawing/2014/main" id="{2E93D106-2906-D840-B04D-BB4DA10EE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8040"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63">
              <a:extLst>
                <a:ext uri="{FF2B5EF4-FFF2-40B4-BE49-F238E27FC236}">
                  <a16:creationId xmlns:a16="http://schemas.microsoft.com/office/drawing/2014/main" id="{19132191-F01A-8B42-8423-A583B760B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71" y="6293274"/>
              <a:ext cx="1130598" cy="564727"/>
            </a:xfrm>
            <a:custGeom>
              <a:avLst/>
              <a:gdLst>
                <a:gd name="connsiteX0" fmla="*/ 565299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299 w 1130598"/>
                <a:gd name="connsiteY5" fmla="*/ 25186 h 564727"/>
                <a:gd name="connsiteX6" fmla="*/ 36305 w 1130598"/>
                <a:gd name="connsiteY6" fmla="*/ 456328 h 564727"/>
                <a:gd name="connsiteX7" fmla="*/ 25378 w 1130598"/>
                <a:gd name="connsiteY7" fmla="*/ 564727 h 564727"/>
                <a:gd name="connsiteX8" fmla="*/ 0 w 1130598"/>
                <a:gd name="connsiteY8" fmla="*/ 564727 h 564727"/>
                <a:gd name="connsiteX9" fmla="*/ 11422 w 1130598"/>
                <a:gd name="connsiteY9" fmla="*/ 451422 h 564727"/>
                <a:gd name="connsiteX10" fmla="*/ 565299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299" y="0"/>
                  </a:moveTo>
                  <a:cubicBezTo>
                    <a:pt x="838510" y="0"/>
                    <a:pt x="1066458" y="193796"/>
                    <a:pt x="1119176" y="451422"/>
                  </a:cubicBezTo>
                  <a:lnTo>
                    <a:pt x="1130598" y="564727"/>
                  </a:lnTo>
                  <a:lnTo>
                    <a:pt x="1105221" y="564727"/>
                  </a:lnTo>
                  <a:lnTo>
                    <a:pt x="1094293" y="456328"/>
                  </a:lnTo>
                  <a:cubicBezTo>
                    <a:pt x="1043943" y="210276"/>
                    <a:pt x="826236" y="25186"/>
                    <a:pt x="565299" y="25186"/>
                  </a:cubicBezTo>
                  <a:cubicBezTo>
                    <a:pt x="304362" y="25186"/>
                    <a:pt x="86655" y="210276"/>
                    <a:pt x="36305" y="456328"/>
                  </a:cubicBezTo>
                  <a:lnTo>
                    <a:pt x="25378" y="564727"/>
                  </a:lnTo>
                  <a:lnTo>
                    <a:pt x="0" y="564727"/>
                  </a:lnTo>
                  <a:lnTo>
                    <a:pt x="11422" y="451422"/>
                  </a:lnTo>
                  <a:cubicBezTo>
                    <a:pt x="64140" y="193796"/>
                    <a:pt x="292088" y="0"/>
                    <a:pt x="565299"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64">
              <a:extLst>
                <a:ext uri="{FF2B5EF4-FFF2-40B4-BE49-F238E27FC236}">
                  <a16:creationId xmlns:a16="http://schemas.microsoft.com/office/drawing/2014/main" id="{9310877A-9146-3E46-B915-B34AF09A1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0" y="6295916"/>
              <a:ext cx="535361" cy="562084"/>
            </a:xfrm>
            <a:custGeom>
              <a:avLst/>
              <a:gdLst>
                <a:gd name="connsiteX0" fmla="*/ 535361 w 535361"/>
                <a:gd name="connsiteY0" fmla="*/ 0 h 562084"/>
                <a:gd name="connsiteX1" fmla="*/ 535361 w 535361"/>
                <a:gd name="connsiteY1" fmla="*/ 25186 h 562084"/>
                <a:gd name="connsiteX2" fmla="*/ 469716 w 535361"/>
                <a:gd name="connsiteY2" fmla="*/ 30978 h 562084"/>
                <a:gd name="connsiteX3" fmla="*/ 36305 w 535361"/>
                <a:gd name="connsiteY3" fmla="*/ 453686 h 562084"/>
                <a:gd name="connsiteX4" fmla="*/ 25378 w 535361"/>
                <a:gd name="connsiteY4" fmla="*/ 562084 h 562084"/>
                <a:gd name="connsiteX5" fmla="*/ 0 w 535361"/>
                <a:gd name="connsiteY5" fmla="*/ 562084 h 562084"/>
                <a:gd name="connsiteX6" fmla="*/ 11422 w 535361"/>
                <a:gd name="connsiteY6" fmla="*/ 448780 h 562084"/>
                <a:gd name="connsiteX7" fmla="*/ 465220 w 535361"/>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61" h="562084">
                  <a:moveTo>
                    <a:pt x="535361" y="0"/>
                  </a:moveTo>
                  <a:lnTo>
                    <a:pt x="535361" y="25186"/>
                  </a:lnTo>
                  <a:lnTo>
                    <a:pt x="469716" y="30978"/>
                  </a:lnTo>
                  <a:cubicBezTo>
                    <a:pt x="252550" y="69769"/>
                    <a:pt x="80361" y="238391"/>
                    <a:pt x="36305" y="453686"/>
                  </a:cubicBezTo>
                  <a:lnTo>
                    <a:pt x="25378" y="562084"/>
                  </a:lnTo>
                  <a:lnTo>
                    <a:pt x="0" y="562084"/>
                  </a:lnTo>
                  <a:lnTo>
                    <a:pt x="11422" y="448780"/>
                  </a:lnTo>
                  <a:cubicBezTo>
                    <a:pt x="57550" y="223357"/>
                    <a:pt x="237839" y="46805"/>
                    <a:pt x="465220"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380253506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729B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computer screen shot of a computer screen&#10;&#10;Description automatically generated">
            <a:extLst>
              <a:ext uri="{FF2B5EF4-FFF2-40B4-BE49-F238E27FC236}">
                <a16:creationId xmlns:a16="http://schemas.microsoft.com/office/drawing/2014/main" id="{5CEEFDAA-EC1E-ACA7-9FD4-41ABA9D21863}"/>
              </a:ext>
            </a:extLst>
          </p:cNvPr>
          <p:cNvPicPr>
            <a:picLocks noChangeAspect="1"/>
          </p:cNvPicPr>
          <p:nvPr/>
        </p:nvPicPr>
        <p:blipFill rotWithShape="1">
          <a:blip r:embed="rId2">
            <a:extLst>
              <a:ext uri="{28A0092B-C50C-407E-A947-70E740481C1C}">
                <a14:useLocalDpi xmlns:a14="http://schemas.microsoft.com/office/drawing/2010/main" val="0"/>
              </a:ext>
            </a:extLst>
          </a:blip>
          <a:srcRect l="17052" r="16506" b="2"/>
          <a:stretch/>
        </p:blipFill>
        <p:spPr>
          <a:xfrm>
            <a:off x="721481" y="643467"/>
            <a:ext cx="2924278" cy="2475653"/>
          </a:xfrm>
          <a:prstGeom prst="rect">
            <a:avLst/>
          </a:prstGeom>
        </p:spPr>
      </p:pic>
      <p:sp>
        <p:nvSpPr>
          <p:cNvPr id="59" name="Rectangle 58">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omputer screen shot of a computer screen&#10;&#10;Description automatically generated">
            <a:extLst>
              <a:ext uri="{FF2B5EF4-FFF2-40B4-BE49-F238E27FC236}">
                <a16:creationId xmlns:a16="http://schemas.microsoft.com/office/drawing/2014/main" id="{779E9EB2-4FA3-1431-E2BA-27A342005323}"/>
              </a:ext>
            </a:extLst>
          </p:cNvPr>
          <p:cNvPicPr>
            <a:picLocks noChangeAspect="1"/>
          </p:cNvPicPr>
          <p:nvPr/>
        </p:nvPicPr>
        <p:blipFill rotWithShape="1">
          <a:blip r:embed="rId3">
            <a:extLst>
              <a:ext uri="{28A0092B-C50C-407E-A947-70E740481C1C}">
                <a14:useLocalDpi xmlns:a14="http://schemas.microsoft.com/office/drawing/2010/main" val="0"/>
              </a:ext>
            </a:extLst>
          </a:blip>
          <a:srcRect l="17062" r="16495" b="2"/>
          <a:stretch/>
        </p:blipFill>
        <p:spPr>
          <a:xfrm>
            <a:off x="4550118" y="650497"/>
            <a:ext cx="2916018" cy="2468623"/>
          </a:xfrm>
          <a:prstGeom prst="rect">
            <a:avLst/>
          </a:prstGeom>
        </p:spPr>
      </p:pic>
      <p:sp>
        <p:nvSpPr>
          <p:cNvPr id="61" name="Rectangle 60">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omputer screen shot of a computer screen&#10;&#10;Description automatically generated">
            <a:extLst>
              <a:ext uri="{FF2B5EF4-FFF2-40B4-BE49-F238E27FC236}">
                <a16:creationId xmlns:a16="http://schemas.microsoft.com/office/drawing/2014/main" id="{4B48E1E1-672A-9705-3C2B-DEA800B60455}"/>
              </a:ext>
            </a:extLst>
          </p:cNvPr>
          <p:cNvPicPr>
            <a:picLocks noChangeAspect="1"/>
          </p:cNvPicPr>
          <p:nvPr/>
        </p:nvPicPr>
        <p:blipFill rotWithShape="1">
          <a:blip r:embed="rId4">
            <a:extLst>
              <a:ext uri="{28A0092B-C50C-407E-A947-70E740481C1C}">
                <a14:useLocalDpi xmlns:a14="http://schemas.microsoft.com/office/drawing/2010/main" val="0"/>
              </a:ext>
            </a:extLst>
          </a:blip>
          <a:srcRect l="16998" r="16449" b="2"/>
          <a:stretch/>
        </p:blipFill>
        <p:spPr>
          <a:xfrm>
            <a:off x="8479546" y="650497"/>
            <a:ext cx="2920846" cy="2468623"/>
          </a:xfrm>
          <a:prstGeom prst="rect">
            <a:avLst/>
          </a:prstGeom>
        </p:spPr>
      </p:pic>
      <p:sp>
        <p:nvSpPr>
          <p:cNvPr id="63" name="Rectangle 62">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computer screen shot of a computer screen&#10;&#10;Description automatically generated">
            <a:extLst>
              <a:ext uri="{FF2B5EF4-FFF2-40B4-BE49-F238E27FC236}">
                <a16:creationId xmlns:a16="http://schemas.microsoft.com/office/drawing/2014/main" id="{65DEB7B8-EEC9-1FEC-E879-233095305BDF}"/>
              </a:ext>
            </a:extLst>
          </p:cNvPr>
          <p:cNvPicPr>
            <a:picLocks noChangeAspect="1"/>
          </p:cNvPicPr>
          <p:nvPr/>
        </p:nvPicPr>
        <p:blipFill rotWithShape="1">
          <a:blip r:embed="rId5">
            <a:extLst>
              <a:ext uri="{28A0092B-C50C-407E-A947-70E740481C1C}">
                <a14:useLocalDpi xmlns:a14="http://schemas.microsoft.com/office/drawing/2010/main" val="0"/>
              </a:ext>
            </a:extLst>
          </a:blip>
          <a:srcRect l="17143" r="16597" b="2"/>
          <a:stretch/>
        </p:blipFill>
        <p:spPr>
          <a:xfrm>
            <a:off x="719255" y="3748194"/>
            <a:ext cx="2911530" cy="2471631"/>
          </a:xfrm>
          <a:prstGeom prst="rect">
            <a:avLst/>
          </a:prstGeom>
        </p:spPr>
      </p:pic>
      <p:sp>
        <p:nvSpPr>
          <p:cNvPr id="65" name="Rectangle 64">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Rectangle 66">
            <a:extLst>
              <a:ext uri="{FF2B5EF4-FFF2-40B4-BE49-F238E27FC236}">
                <a16:creationId xmlns:a16="http://schemas.microsoft.com/office/drawing/2014/main" id="{7F9FE375-3674-4B26-B67B-30AFAF78C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361070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computer screen shot of a computer screen&#10;&#10;Description automatically generated">
            <a:extLst>
              <a:ext uri="{FF2B5EF4-FFF2-40B4-BE49-F238E27FC236}">
                <a16:creationId xmlns:a16="http://schemas.microsoft.com/office/drawing/2014/main" id="{8BFDC4A0-6AC0-0120-1A41-75D805D6D92B}"/>
              </a:ext>
            </a:extLst>
          </p:cNvPr>
          <p:cNvPicPr>
            <a:picLocks noChangeAspect="1"/>
          </p:cNvPicPr>
          <p:nvPr/>
        </p:nvPicPr>
        <p:blipFill rotWithShape="1">
          <a:blip r:embed="rId6">
            <a:extLst>
              <a:ext uri="{28A0092B-C50C-407E-A947-70E740481C1C}">
                <a14:useLocalDpi xmlns:a14="http://schemas.microsoft.com/office/drawing/2010/main" val="0"/>
              </a:ext>
            </a:extLst>
          </a:blip>
          <a:srcRect l="16777" r="16487" b="1"/>
          <a:stretch/>
        </p:blipFill>
        <p:spPr>
          <a:xfrm>
            <a:off x="4589724" y="3818714"/>
            <a:ext cx="2848750" cy="2401112"/>
          </a:xfrm>
          <a:prstGeom prst="rect">
            <a:avLst/>
          </a:prstGeom>
        </p:spPr>
      </p:pic>
      <p:pic>
        <p:nvPicPr>
          <p:cNvPr id="7" name="Picture 6" descr="A computer screen shot of a computer screen&#10;&#10;Description automatically generated">
            <a:extLst>
              <a:ext uri="{FF2B5EF4-FFF2-40B4-BE49-F238E27FC236}">
                <a16:creationId xmlns:a16="http://schemas.microsoft.com/office/drawing/2014/main" id="{B718FF9E-3B45-2429-F59E-FD2BEFDB586B}"/>
              </a:ext>
            </a:extLst>
          </p:cNvPr>
          <p:cNvPicPr>
            <a:picLocks noChangeAspect="1"/>
          </p:cNvPicPr>
          <p:nvPr/>
        </p:nvPicPr>
        <p:blipFill rotWithShape="1">
          <a:blip r:embed="rId7">
            <a:extLst>
              <a:ext uri="{28A0092B-C50C-407E-A947-70E740481C1C}">
                <a14:useLocalDpi xmlns:a14="http://schemas.microsoft.com/office/drawing/2010/main" val="0"/>
              </a:ext>
            </a:extLst>
          </a:blip>
          <a:srcRect l="16974" r="16290" b="2"/>
          <a:stretch/>
        </p:blipFill>
        <p:spPr>
          <a:xfrm>
            <a:off x="8477917" y="3755224"/>
            <a:ext cx="2924104" cy="2464601"/>
          </a:xfrm>
          <a:prstGeom prst="rect">
            <a:avLst/>
          </a:prstGeom>
        </p:spPr>
      </p:pic>
    </p:spTree>
    <p:extLst>
      <p:ext uri="{BB962C8B-B14F-4D97-AF65-F5344CB8AC3E}">
        <p14:creationId xmlns:p14="http://schemas.microsoft.com/office/powerpoint/2010/main" val="3978834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AFFE422-4C3D-6DD1-41BF-714E7EED1EED}"/>
              </a:ext>
            </a:extLst>
          </p:cNvPr>
          <p:cNvSpPr>
            <a:spLocks noGrp="1"/>
          </p:cNvSpPr>
          <p:nvPr>
            <p:ph idx="1"/>
          </p:nvPr>
        </p:nvSpPr>
        <p:spPr>
          <a:xfrm>
            <a:off x="565150" y="469558"/>
            <a:ext cx="5066001" cy="5291670"/>
          </a:xfrm>
        </p:spPr>
        <p:txBody>
          <a:bodyPr>
            <a:normAutofit/>
          </a:bodyPr>
          <a:lstStyle/>
          <a:p>
            <a:pPr marL="0" indent="0">
              <a:lnSpc>
                <a:spcPct val="90000"/>
              </a:lnSpc>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One of the most effective ways to improve my digital skills was to undertake practical tasks as part of the module assessments by:</a:t>
            </a:r>
          </a:p>
          <a:p>
            <a:pPr>
              <a:lnSpc>
                <a:spcPct val="90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Spending more time online and becoming familiar with the web's most frequently used features and applications. </a:t>
            </a:r>
          </a:p>
          <a:p>
            <a:pPr>
              <a:lnSpc>
                <a:spcPct val="90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Research application trends and their functions.</a:t>
            </a:r>
          </a:p>
          <a:p>
            <a:pPr>
              <a:lnSpc>
                <a:spcPct val="90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Undertake digital courses.</a:t>
            </a:r>
          </a:p>
          <a:p>
            <a:pPr>
              <a:lnSpc>
                <a:spcPct val="90000"/>
              </a:lnSpc>
              <a:spcAft>
                <a:spcPts val="800"/>
              </a:spcAft>
            </a:pPr>
            <a:r>
              <a:rPr lang="en-GB" kern="100" dirty="0">
                <a:effectLst/>
                <a:latin typeface="Aptos" panose="020B0004020202020204" pitchFamily="34" charset="0"/>
                <a:ea typeface="Aptos" panose="020B0004020202020204" pitchFamily="34" charset="0"/>
                <a:cs typeface="Times New Roman" panose="02020603050405020304" pitchFamily="18" charset="0"/>
              </a:rPr>
              <a:t>Trying new software </a:t>
            </a:r>
          </a:p>
          <a:p>
            <a:pPr marL="0" indent="0">
              <a:lnSpc>
                <a:spcPct val="90000"/>
              </a:lnSpc>
              <a:buNone/>
            </a:pPr>
            <a:endParaRPr lang="en-GB" sz="1700" dirty="0"/>
          </a:p>
        </p:txBody>
      </p:sp>
      <p:cxnSp>
        <p:nvCxnSpPr>
          <p:cNvPr id="10" name="Straight Connector 9">
            <a:extLst>
              <a:ext uri="{FF2B5EF4-FFF2-40B4-BE49-F238E27FC236}">
                <a16:creationId xmlns:a16="http://schemas.microsoft.com/office/drawing/2014/main" id="{B1DA2280-4367-9844-92C8-D662486FBC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1A9C303F-3A73-E440-923C-BAAF3176C6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3145" y="0"/>
            <a:ext cx="5988856" cy="6858001"/>
            <a:chOff x="6203145" y="0"/>
            <a:chExt cx="5988856" cy="6858001"/>
          </a:xfrm>
        </p:grpSpPr>
        <p:sp>
          <p:nvSpPr>
            <p:cNvPr id="13" name="Oval 12">
              <a:extLst>
                <a:ext uri="{FF2B5EF4-FFF2-40B4-BE49-F238E27FC236}">
                  <a16:creationId xmlns:a16="http://schemas.microsoft.com/office/drawing/2014/main" id="{7B205DF0-BAE6-CF47-ABF8-A3266C7119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228"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27">
              <a:extLst>
                <a:ext uri="{FF2B5EF4-FFF2-40B4-BE49-F238E27FC236}">
                  <a16:creationId xmlns:a16="http://schemas.microsoft.com/office/drawing/2014/main" id="{30B64E66-F59E-9A4E-8CD3-2C62007DE4B4}"/>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8930093"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Oval 14">
              <a:extLst>
                <a:ext uri="{FF2B5EF4-FFF2-40B4-BE49-F238E27FC236}">
                  <a16:creationId xmlns:a16="http://schemas.microsoft.com/office/drawing/2014/main" id="{4669C99C-C50F-2A47-9BA2-EA4B62AD2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FA2CE447-6B57-FC41-89F1-971B2338D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3"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30">
              <a:extLst>
                <a:ext uri="{FF2B5EF4-FFF2-40B4-BE49-F238E27FC236}">
                  <a16:creationId xmlns:a16="http://schemas.microsoft.com/office/drawing/2014/main" id="{3F8C4B96-43F0-6448-90E8-4949AC2F2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0092"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Oval 17">
              <a:extLst>
                <a:ext uri="{FF2B5EF4-FFF2-40B4-BE49-F238E27FC236}">
                  <a16:creationId xmlns:a16="http://schemas.microsoft.com/office/drawing/2014/main" id="{978F21E1-A886-E449-BF38-C9AD29BDB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2959"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32">
              <a:extLst>
                <a:ext uri="{FF2B5EF4-FFF2-40B4-BE49-F238E27FC236}">
                  <a16:creationId xmlns:a16="http://schemas.microsoft.com/office/drawing/2014/main" id="{59A063CA-8B5F-6347-8A9F-3802824D9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8" y="4923855"/>
              <a:ext cx="536172" cy="1124839"/>
            </a:xfrm>
            <a:custGeom>
              <a:avLst/>
              <a:gdLst>
                <a:gd name="connsiteX0" fmla="*/ 536172 w 536172"/>
                <a:gd name="connsiteY0" fmla="*/ 0 h 1124839"/>
                <a:gd name="connsiteX1" fmla="*/ 536172 w 536172"/>
                <a:gd name="connsiteY1" fmla="*/ 1124839 h 1124839"/>
                <a:gd name="connsiteX2" fmla="*/ 451423 w 536172"/>
                <a:gd name="connsiteY2" fmla="*/ 1116295 h 1124839"/>
                <a:gd name="connsiteX3" fmla="*/ 0 w 536172"/>
                <a:gd name="connsiteY3" fmla="*/ 562419 h 1124839"/>
                <a:gd name="connsiteX4" fmla="*/ 451423 w 536172"/>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2" h="1124839">
                  <a:moveTo>
                    <a:pt x="536172" y="0"/>
                  </a:moveTo>
                  <a:lnTo>
                    <a:pt x="536172"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48">
              <a:extLst>
                <a:ext uri="{FF2B5EF4-FFF2-40B4-BE49-F238E27FC236}">
                  <a16:creationId xmlns:a16="http://schemas.microsoft.com/office/drawing/2014/main" id="{FBD0F012-879A-5849-A7F8-00E9C54BA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7"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49">
              <a:extLst>
                <a:ext uri="{FF2B5EF4-FFF2-40B4-BE49-F238E27FC236}">
                  <a16:creationId xmlns:a16="http://schemas.microsoft.com/office/drawing/2014/main" id="{E67EA7D6-BAF0-E749-AE45-8979B3AE88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0"/>
              <a:ext cx="1130726" cy="565362"/>
            </a:xfrm>
            <a:custGeom>
              <a:avLst/>
              <a:gdLst>
                <a:gd name="connsiteX0" fmla="*/ 0 w 1130726"/>
                <a:gd name="connsiteY0" fmla="*/ 0 h 565362"/>
                <a:gd name="connsiteX1" fmla="*/ 25421 w 1130726"/>
                <a:gd name="connsiteY1" fmla="*/ 0 h 565362"/>
                <a:gd name="connsiteX2" fmla="*/ 36370 w 1130726"/>
                <a:gd name="connsiteY2" fmla="*/ 108609 h 565362"/>
                <a:gd name="connsiteX3" fmla="*/ 565364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4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70" y="108609"/>
                  </a:lnTo>
                  <a:cubicBezTo>
                    <a:pt x="86719" y="354660"/>
                    <a:pt x="304426" y="539750"/>
                    <a:pt x="565364" y="539750"/>
                  </a:cubicBezTo>
                  <a:cubicBezTo>
                    <a:pt x="826301" y="539750"/>
                    <a:pt x="1044008" y="354660"/>
                    <a:pt x="1094357" y="108609"/>
                  </a:cubicBezTo>
                  <a:lnTo>
                    <a:pt x="1105306" y="0"/>
                  </a:lnTo>
                  <a:lnTo>
                    <a:pt x="1130726" y="0"/>
                  </a:lnTo>
                  <a:cubicBezTo>
                    <a:pt x="1130726" y="312241"/>
                    <a:pt x="877604" y="565362"/>
                    <a:pt x="565364" y="565362"/>
                  </a:cubicBezTo>
                  <a:cubicBezTo>
                    <a:pt x="253123"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50">
              <a:extLst>
                <a:ext uri="{FF2B5EF4-FFF2-40B4-BE49-F238E27FC236}">
                  <a16:creationId xmlns:a16="http://schemas.microsoft.com/office/drawing/2014/main" id="{D20805D5-8675-4847-ACD6-15C16DC76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0"/>
              <a:ext cx="1130726" cy="565362"/>
            </a:xfrm>
            <a:custGeom>
              <a:avLst/>
              <a:gdLst>
                <a:gd name="connsiteX0" fmla="*/ 0 w 1130726"/>
                <a:gd name="connsiteY0" fmla="*/ 0 h 565362"/>
                <a:gd name="connsiteX1" fmla="*/ 25421 w 1130726"/>
                <a:gd name="connsiteY1" fmla="*/ 0 h 565362"/>
                <a:gd name="connsiteX2" fmla="*/ 36369 w 1130726"/>
                <a:gd name="connsiteY2" fmla="*/ 108609 h 565362"/>
                <a:gd name="connsiteX3" fmla="*/ 565363 w 1130726"/>
                <a:gd name="connsiteY3" fmla="*/ 539750 h 565362"/>
                <a:gd name="connsiteX4" fmla="*/ 1094357 w 1130726"/>
                <a:gd name="connsiteY4" fmla="*/ 108609 h 565362"/>
                <a:gd name="connsiteX5" fmla="*/ 1105306 w 1130726"/>
                <a:gd name="connsiteY5" fmla="*/ 0 h 565362"/>
                <a:gd name="connsiteX6" fmla="*/ 1130726 w 1130726"/>
                <a:gd name="connsiteY6" fmla="*/ 0 h 565362"/>
                <a:gd name="connsiteX7" fmla="*/ 565363 w 1130726"/>
                <a:gd name="connsiteY7" fmla="*/ 565362 h 565362"/>
                <a:gd name="connsiteX8" fmla="*/ 0 w 1130726"/>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6" h="565362">
                  <a:moveTo>
                    <a:pt x="0" y="0"/>
                  </a:moveTo>
                  <a:lnTo>
                    <a:pt x="25421" y="0"/>
                  </a:lnTo>
                  <a:lnTo>
                    <a:pt x="36369" y="108609"/>
                  </a:lnTo>
                  <a:cubicBezTo>
                    <a:pt x="86719" y="354660"/>
                    <a:pt x="304426" y="539750"/>
                    <a:pt x="565363" y="539750"/>
                  </a:cubicBezTo>
                  <a:cubicBezTo>
                    <a:pt x="826300" y="539750"/>
                    <a:pt x="1044007" y="354660"/>
                    <a:pt x="1094357" y="108609"/>
                  </a:cubicBezTo>
                  <a:lnTo>
                    <a:pt x="1105306" y="0"/>
                  </a:lnTo>
                  <a:lnTo>
                    <a:pt x="1130726" y="0"/>
                  </a:lnTo>
                  <a:cubicBezTo>
                    <a:pt x="1130726" y="312241"/>
                    <a:pt x="877604" y="565362"/>
                    <a:pt x="565363" y="565362"/>
                  </a:cubicBezTo>
                  <a:cubicBezTo>
                    <a:pt x="253122"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51">
              <a:extLst>
                <a:ext uri="{FF2B5EF4-FFF2-40B4-BE49-F238E27FC236}">
                  <a16:creationId xmlns:a16="http://schemas.microsoft.com/office/drawing/2014/main" id="{3B802874-ED6B-2D4D-8336-74AB1EA9E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0"/>
              <a:ext cx="535425" cy="562344"/>
            </a:xfrm>
            <a:custGeom>
              <a:avLst/>
              <a:gdLst>
                <a:gd name="connsiteX0" fmla="*/ 0 w 535425"/>
                <a:gd name="connsiteY0" fmla="*/ 0 h 562344"/>
                <a:gd name="connsiteX1" fmla="*/ 25421 w 535425"/>
                <a:gd name="connsiteY1" fmla="*/ 0 h 562344"/>
                <a:gd name="connsiteX2" fmla="*/ 36369 w 535425"/>
                <a:gd name="connsiteY2" fmla="*/ 108609 h 562344"/>
                <a:gd name="connsiteX3" fmla="*/ 469780 w 535425"/>
                <a:gd name="connsiteY3" fmla="*/ 531316 h 562344"/>
                <a:gd name="connsiteX4" fmla="*/ 535425 w 535425"/>
                <a:gd name="connsiteY4" fmla="*/ 537109 h 562344"/>
                <a:gd name="connsiteX5" fmla="*/ 535425 w 535425"/>
                <a:gd name="connsiteY5" fmla="*/ 562344 h 562344"/>
                <a:gd name="connsiteX6" fmla="*/ 451423 w 535425"/>
                <a:gd name="connsiteY6" fmla="*/ 553876 h 562344"/>
                <a:gd name="connsiteX7" fmla="*/ 0 w 535425"/>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5" h="562344">
                  <a:moveTo>
                    <a:pt x="0" y="0"/>
                  </a:moveTo>
                  <a:lnTo>
                    <a:pt x="25421" y="0"/>
                  </a:lnTo>
                  <a:lnTo>
                    <a:pt x="36369" y="108609"/>
                  </a:lnTo>
                  <a:cubicBezTo>
                    <a:pt x="80425" y="323904"/>
                    <a:pt x="252614" y="492525"/>
                    <a:pt x="469780" y="531316"/>
                  </a:cubicBezTo>
                  <a:lnTo>
                    <a:pt x="535425" y="537109"/>
                  </a:lnTo>
                  <a:lnTo>
                    <a:pt x="535425" y="562344"/>
                  </a:lnTo>
                  <a:lnTo>
                    <a:pt x="451423"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52">
              <a:extLst>
                <a:ext uri="{FF2B5EF4-FFF2-40B4-BE49-F238E27FC236}">
                  <a16:creationId xmlns:a16="http://schemas.microsoft.com/office/drawing/2014/main" id="{D15F4AF4-9B59-CA46-920E-73456C5A4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53">
              <a:extLst>
                <a:ext uri="{FF2B5EF4-FFF2-40B4-BE49-F238E27FC236}">
                  <a16:creationId xmlns:a16="http://schemas.microsoft.com/office/drawing/2014/main" id="{11572EED-2C54-D948-A1DC-680DD79D0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54">
              <a:extLst>
                <a:ext uri="{FF2B5EF4-FFF2-40B4-BE49-F238E27FC236}">
                  <a16:creationId xmlns:a16="http://schemas.microsoft.com/office/drawing/2014/main" id="{D749F206-EF71-2B44-8F0B-E8DF4EAC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809383"/>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55">
              <a:extLst>
                <a:ext uri="{FF2B5EF4-FFF2-40B4-BE49-F238E27FC236}">
                  <a16:creationId xmlns:a16="http://schemas.microsoft.com/office/drawing/2014/main" id="{87EEC91C-B6CD-D74C-9DE5-3C9B9F304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2178092"/>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56">
              <a:extLst>
                <a:ext uri="{FF2B5EF4-FFF2-40B4-BE49-F238E27FC236}">
                  <a16:creationId xmlns:a16="http://schemas.microsoft.com/office/drawing/2014/main" id="{AD44CA4C-ED5A-7544-8323-E623F94DA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2181110"/>
              <a:ext cx="535425" cy="1124688"/>
            </a:xfrm>
            <a:custGeom>
              <a:avLst/>
              <a:gdLst>
                <a:gd name="connsiteX0" fmla="*/ 535425 w 535425"/>
                <a:gd name="connsiteY0" fmla="*/ 0 h 1124688"/>
                <a:gd name="connsiteX1" fmla="*/ 535425 w 535425"/>
                <a:gd name="connsiteY1" fmla="*/ 25186 h 1124688"/>
                <a:gd name="connsiteX2" fmla="*/ 456541 w 535425"/>
                <a:gd name="connsiteY2" fmla="*/ 33139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9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9"/>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57">
              <a:extLst>
                <a:ext uri="{FF2B5EF4-FFF2-40B4-BE49-F238E27FC236}">
                  <a16:creationId xmlns:a16="http://schemas.microsoft.com/office/drawing/2014/main" id="{ABC194E6-E855-7F4A-805B-25EC12AB0A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3145"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58">
              <a:extLst>
                <a:ext uri="{FF2B5EF4-FFF2-40B4-BE49-F238E27FC236}">
                  <a16:creationId xmlns:a16="http://schemas.microsoft.com/office/drawing/2014/main" id="{D209722E-AECA-1049-BDC9-0B51AA5A22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7976"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59">
              <a:extLst>
                <a:ext uri="{FF2B5EF4-FFF2-40B4-BE49-F238E27FC236}">
                  <a16:creationId xmlns:a16="http://schemas.microsoft.com/office/drawing/2014/main" id="{A2380CC4-123C-7A44-B83C-72C47DA2B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07" y="3549819"/>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60">
              <a:extLst>
                <a:ext uri="{FF2B5EF4-FFF2-40B4-BE49-F238E27FC236}">
                  <a16:creationId xmlns:a16="http://schemas.microsoft.com/office/drawing/2014/main" id="{D1370748-8047-C249-8646-BFD3709273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6" y="3552837"/>
              <a:ext cx="535425" cy="1124688"/>
            </a:xfrm>
            <a:custGeom>
              <a:avLst/>
              <a:gdLst>
                <a:gd name="connsiteX0" fmla="*/ 535425 w 535425"/>
                <a:gd name="connsiteY0" fmla="*/ 0 h 1124688"/>
                <a:gd name="connsiteX1" fmla="*/ 535425 w 535425"/>
                <a:gd name="connsiteY1" fmla="*/ 25186 h 1124688"/>
                <a:gd name="connsiteX2" fmla="*/ 456541 w 535425"/>
                <a:gd name="connsiteY2" fmla="*/ 33138 h 1124688"/>
                <a:gd name="connsiteX3" fmla="*/ 25399 w 535425"/>
                <a:gd name="connsiteY3" fmla="*/ 562131 h 1124688"/>
                <a:gd name="connsiteX4" fmla="*/ 456541 w 535425"/>
                <a:gd name="connsiteY4" fmla="*/ 1091124 h 1124688"/>
                <a:gd name="connsiteX5" fmla="*/ 535425 w 535425"/>
                <a:gd name="connsiteY5" fmla="*/ 1099076 h 1124688"/>
                <a:gd name="connsiteX6" fmla="*/ 535425 w 535425"/>
                <a:gd name="connsiteY6" fmla="*/ 1124688 h 1124688"/>
                <a:gd name="connsiteX7" fmla="*/ 451423 w 535425"/>
                <a:gd name="connsiteY7" fmla="*/ 1116220 h 1124688"/>
                <a:gd name="connsiteX8" fmla="*/ 0 w 535425"/>
                <a:gd name="connsiteY8" fmla="*/ 562344 h 1124688"/>
                <a:gd name="connsiteX9" fmla="*/ 451423 w 535425"/>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5" h="1124688">
                  <a:moveTo>
                    <a:pt x="535425" y="0"/>
                  </a:moveTo>
                  <a:lnTo>
                    <a:pt x="535425" y="25186"/>
                  </a:lnTo>
                  <a:lnTo>
                    <a:pt x="456541" y="33138"/>
                  </a:lnTo>
                  <a:cubicBezTo>
                    <a:pt x="210489" y="83488"/>
                    <a:pt x="25399" y="301195"/>
                    <a:pt x="25399" y="562131"/>
                  </a:cubicBezTo>
                  <a:cubicBezTo>
                    <a:pt x="25399" y="823068"/>
                    <a:pt x="210489" y="1040775"/>
                    <a:pt x="456541" y="1091124"/>
                  </a:cubicBezTo>
                  <a:lnTo>
                    <a:pt x="535425" y="1099076"/>
                  </a:lnTo>
                  <a:lnTo>
                    <a:pt x="535425"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61">
              <a:extLst>
                <a:ext uri="{FF2B5EF4-FFF2-40B4-BE49-F238E27FC236}">
                  <a16:creationId xmlns:a16="http://schemas.microsoft.com/office/drawing/2014/main" id="{2BC8BE82-732A-EB48-8DC0-D671980E2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807" y="4921546"/>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62">
              <a:extLst>
                <a:ext uri="{FF2B5EF4-FFF2-40B4-BE49-F238E27FC236}">
                  <a16:creationId xmlns:a16="http://schemas.microsoft.com/office/drawing/2014/main" id="{2E93D106-2906-D840-B04D-BB4DA10EE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8040" y="6293274"/>
              <a:ext cx="1130598" cy="564727"/>
            </a:xfrm>
            <a:custGeom>
              <a:avLst/>
              <a:gdLst>
                <a:gd name="connsiteX0" fmla="*/ 565300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300 w 1130598"/>
                <a:gd name="connsiteY5" fmla="*/ 25186 h 564727"/>
                <a:gd name="connsiteX6" fmla="*/ 36306 w 1130598"/>
                <a:gd name="connsiteY6" fmla="*/ 456328 h 564727"/>
                <a:gd name="connsiteX7" fmla="*/ 25378 w 1130598"/>
                <a:gd name="connsiteY7" fmla="*/ 564727 h 564727"/>
                <a:gd name="connsiteX8" fmla="*/ 0 w 1130598"/>
                <a:gd name="connsiteY8" fmla="*/ 564727 h 564727"/>
                <a:gd name="connsiteX9" fmla="*/ 11423 w 1130598"/>
                <a:gd name="connsiteY9" fmla="*/ 451422 h 564727"/>
                <a:gd name="connsiteX10" fmla="*/ 565300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300" y="0"/>
                  </a:moveTo>
                  <a:cubicBezTo>
                    <a:pt x="838510" y="0"/>
                    <a:pt x="1066458" y="193796"/>
                    <a:pt x="1119176" y="451422"/>
                  </a:cubicBezTo>
                  <a:lnTo>
                    <a:pt x="1130598" y="564727"/>
                  </a:lnTo>
                  <a:lnTo>
                    <a:pt x="1105221" y="564727"/>
                  </a:lnTo>
                  <a:lnTo>
                    <a:pt x="1094293" y="456328"/>
                  </a:lnTo>
                  <a:cubicBezTo>
                    <a:pt x="1043944" y="210276"/>
                    <a:pt x="826237" y="25186"/>
                    <a:pt x="565300" y="25186"/>
                  </a:cubicBezTo>
                  <a:cubicBezTo>
                    <a:pt x="304362" y="25186"/>
                    <a:pt x="86655" y="210276"/>
                    <a:pt x="36306" y="456328"/>
                  </a:cubicBezTo>
                  <a:lnTo>
                    <a:pt x="25378" y="564727"/>
                  </a:lnTo>
                  <a:lnTo>
                    <a:pt x="0" y="564727"/>
                  </a:lnTo>
                  <a:lnTo>
                    <a:pt x="11423" y="451422"/>
                  </a:lnTo>
                  <a:cubicBezTo>
                    <a:pt x="64141" y="193796"/>
                    <a:pt x="292089" y="0"/>
                    <a:pt x="5653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63">
              <a:extLst>
                <a:ext uri="{FF2B5EF4-FFF2-40B4-BE49-F238E27FC236}">
                  <a16:creationId xmlns:a16="http://schemas.microsoft.com/office/drawing/2014/main" id="{19132191-F01A-8B42-8423-A583B760B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3771" y="6293274"/>
              <a:ext cx="1130598" cy="564727"/>
            </a:xfrm>
            <a:custGeom>
              <a:avLst/>
              <a:gdLst>
                <a:gd name="connsiteX0" fmla="*/ 565299 w 1130598"/>
                <a:gd name="connsiteY0" fmla="*/ 0 h 564727"/>
                <a:gd name="connsiteX1" fmla="*/ 1119176 w 1130598"/>
                <a:gd name="connsiteY1" fmla="*/ 451422 h 564727"/>
                <a:gd name="connsiteX2" fmla="*/ 1130598 w 1130598"/>
                <a:gd name="connsiteY2" fmla="*/ 564727 h 564727"/>
                <a:gd name="connsiteX3" fmla="*/ 1105221 w 1130598"/>
                <a:gd name="connsiteY3" fmla="*/ 564727 h 564727"/>
                <a:gd name="connsiteX4" fmla="*/ 1094293 w 1130598"/>
                <a:gd name="connsiteY4" fmla="*/ 456328 h 564727"/>
                <a:gd name="connsiteX5" fmla="*/ 565299 w 1130598"/>
                <a:gd name="connsiteY5" fmla="*/ 25186 h 564727"/>
                <a:gd name="connsiteX6" fmla="*/ 36305 w 1130598"/>
                <a:gd name="connsiteY6" fmla="*/ 456328 h 564727"/>
                <a:gd name="connsiteX7" fmla="*/ 25378 w 1130598"/>
                <a:gd name="connsiteY7" fmla="*/ 564727 h 564727"/>
                <a:gd name="connsiteX8" fmla="*/ 0 w 1130598"/>
                <a:gd name="connsiteY8" fmla="*/ 564727 h 564727"/>
                <a:gd name="connsiteX9" fmla="*/ 11422 w 1130598"/>
                <a:gd name="connsiteY9" fmla="*/ 451422 h 564727"/>
                <a:gd name="connsiteX10" fmla="*/ 565299 w 1130598"/>
                <a:gd name="connsiteY10" fmla="*/ 0 h 56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30598" h="564727">
                  <a:moveTo>
                    <a:pt x="565299" y="0"/>
                  </a:moveTo>
                  <a:cubicBezTo>
                    <a:pt x="838510" y="0"/>
                    <a:pt x="1066458" y="193796"/>
                    <a:pt x="1119176" y="451422"/>
                  </a:cubicBezTo>
                  <a:lnTo>
                    <a:pt x="1130598" y="564727"/>
                  </a:lnTo>
                  <a:lnTo>
                    <a:pt x="1105221" y="564727"/>
                  </a:lnTo>
                  <a:lnTo>
                    <a:pt x="1094293" y="456328"/>
                  </a:lnTo>
                  <a:cubicBezTo>
                    <a:pt x="1043943" y="210276"/>
                    <a:pt x="826236" y="25186"/>
                    <a:pt x="565299" y="25186"/>
                  </a:cubicBezTo>
                  <a:cubicBezTo>
                    <a:pt x="304362" y="25186"/>
                    <a:pt x="86655" y="210276"/>
                    <a:pt x="36305" y="456328"/>
                  </a:cubicBezTo>
                  <a:lnTo>
                    <a:pt x="25378" y="564727"/>
                  </a:lnTo>
                  <a:lnTo>
                    <a:pt x="0" y="564727"/>
                  </a:lnTo>
                  <a:lnTo>
                    <a:pt x="11422" y="451422"/>
                  </a:lnTo>
                  <a:cubicBezTo>
                    <a:pt x="64140" y="193796"/>
                    <a:pt x="292088" y="0"/>
                    <a:pt x="565299"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64">
              <a:extLst>
                <a:ext uri="{FF2B5EF4-FFF2-40B4-BE49-F238E27FC236}">
                  <a16:creationId xmlns:a16="http://schemas.microsoft.com/office/drawing/2014/main" id="{9310877A-9146-3E46-B915-B34AF09A16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0" y="6295916"/>
              <a:ext cx="535361" cy="562084"/>
            </a:xfrm>
            <a:custGeom>
              <a:avLst/>
              <a:gdLst>
                <a:gd name="connsiteX0" fmla="*/ 535361 w 535361"/>
                <a:gd name="connsiteY0" fmla="*/ 0 h 562084"/>
                <a:gd name="connsiteX1" fmla="*/ 535361 w 535361"/>
                <a:gd name="connsiteY1" fmla="*/ 25186 h 562084"/>
                <a:gd name="connsiteX2" fmla="*/ 469716 w 535361"/>
                <a:gd name="connsiteY2" fmla="*/ 30978 h 562084"/>
                <a:gd name="connsiteX3" fmla="*/ 36305 w 535361"/>
                <a:gd name="connsiteY3" fmla="*/ 453686 h 562084"/>
                <a:gd name="connsiteX4" fmla="*/ 25378 w 535361"/>
                <a:gd name="connsiteY4" fmla="*/ 562084 h 562084"/>
                <a:gd name="connsiteX5" fmla="*/ 0 w 535361"/>
                <a:gd name="connsiteY5" fmla="*/ 562084 h 562084"/>
                <a:gd name="connsiteX6" fmla="*/ 11422 w 535361"/>
                <a:gd name="connsiteY6" fmla="*/ 448780 h 562084"/>
                <a:gd name="connsiteX7" fmla="*/ 465220 w 535361"/>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61" h="562084">
                  <a:moveTo>
                    <a:pt x="535361" y="0"/>
                  </a:moveTo>
                  <a:lnTo>
                    <a:pt x="535361" y="25186"/>
                  </a:lnTo>
                  <a:lnTo>
                    <a:pt x="469716" y="30978"/>
                  </a:lnTo>
                  <a:cubicBezTo>
                    <a:pt x="252550" y="69769"/>
                    <a:pt x="80361" y="238391"/>
                    <a:pt x="36305" y="453686"/>
                  </a:cubicBezTo>
                  <a:lnTo>
                    <a:pt x="25378" y="562084"/>
                  </a:lnTo>
                  <a:lnTo>
                    <a:pt x="0" y="562084"/>
                  </a:lnTo>
                  <a:lnTo>
                    <a:pt x="11422" y="448780"/>
                  </a:lnTo>
                  <a:cubicBezTo>
                    <a:pt x="57550" y="223357"/>
                    <a:pt x="237839" y="46805"/>
                    <a:pt x="465220"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370119362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PunchcardVTI">
  <a:themeElements>
    <a:clrScheme name="AnalogousFromDarkSeedLeftStep">
      <a:dk1>
        <a:srgbClr val="000000"/>
      </a:dk1>
      <a:lt1>
        <a:srgbClr val="FFFFFF"/>
      </a:lt1>
      <a:dk2>
        <a:srgbClr val="1B2430"/>
      </a:dk2>
      <a:lt2>
        <a:srgbClr val="F0F3F1"/>
      </a:lt2>
      <a:accent1>
        <a:srgbClr val="E729B8"/>
      </a:accent1>
      <a:accent2>
        <a:srgbClr val="B517D5"/>
      </a:accent2>
      <a:accent3>
        <a:srgbClr val="7829E7"/>
      </a:accent3>
      <a:accent4>
        <a:srgbClr val="3636DA"/>
      </a:accent4>
      <a:accent5>
        <a:srgbClr val="2979E7"/>
      </a:accent5>
      <a:accent6>
        <a:srgbClr val="17B6D5"/>
      </a:accent6>
      <a:hlink>
        <a:srgbClr val="3F5FBF"/>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emplate>TM03457496[[fn=Parallax]]</Template>
  <TotalTime>56</TotalTime>
  <Words>276</Words>
  <Application>Microsoft Office PowerPoint</Application>
  <PresentationFormat>Widescreen</PresentationFormat>
  <Paragraphs>20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Avenir Next</vt:lpstr>
      <vt:lpstr>Neue Haas Grotesk Text Pro</vt:lpstr>
      <vt:lpstr>PunchcardVTI</vt:lpstr>
      <vt:lpstr>Digital Technologies Module</vt:lpstr>
      <vt:lpstr>Operating System  </vt:lpstr>
      <vt:lpstr>Productivity Software    </vt:lpstr>
      <vt:lpstr>Presentation Software </vt:lpstr>
      <vt:lpstr>Communication and collaboration software  </vt:lpstr>
      <vt:lpstr>E-commerce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Technologies Module</dc:title>
  <dc:creator>Wiolcia wiolcia</dc:creator>
  <cp:lastModifiedBy>Wiolcia wiolcia</cp:lastModifiedBy>
  <cp:revision>2</cp:revision>
  <dcterms:created xsi:type="dcterms:W3CDTF">2024-05-02T05:01:26Z</dcterms:created>
  <dcterms:modified xsi:type="dcterms:W3CDTF">2024-05-02T12:34:07Z</dcterms:modified>
</cp:coreProperties>
</file>