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3"/>
  </p:notesMasterIdLst>
  <p:handoutMasterIdLst>
    <p:handoutMasterId r:id="rId14"/>
  </p:handoutMasterIdLst>
  <p:sldIdLst>
    <p:sldId id="474" r:id="rId4"/>
    <p:sldId id="259" r:id="rId5"/>
    <p:sldId id="1057" r:id="rId6"/>
    <p:sldId id="1046" r:id="rId7"/>
    <p:sldId id="1056" r:id="rId8"/>
    <p:sldId id="1052" r:id="rId9"/>
    <p:sldId id="1055" r:id="rId10"/>
    <p:sldId id="1053" r:id="rId11"/>
    <p:sldId id="504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321"/>
    <p:restoredTop sz="95940" autoAdjust="0"/>
  </p:normalViewPr>
  <p:slideViewPr>
    <p:cSldViewPr snapToGrid="0" snapToObjects="1">
      <p:cViewPr>
        <p:scale>
          <a:sx n="100" d="100"/>
          <a:sy n="100" d="100"/>
        </p:scale>
        <p:origin x="144" y="1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06/10/2021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58634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880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A7BB8F-3A9E-5840-A21E-9AF6DB663C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58AA56B-D655-914C-BA47-91C1D28A07EC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E0AE30-7682-674F-9D3E-8F73610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80CC4-0669-5149-BB3C-0FFB5E63C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231A9AC4-3F0C-FF4A-8723-73296D2FD6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03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16369-9BD5-C344-96B0-CDA09DF426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843B661A-8450-9F4D-8B03-22D22FD78215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E832B-E302-9A45-A1B9-8A953C202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87902-8783-954A-82DC-C91E2F77F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617669E-D4F7-6645-B40D-885D490CA9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9277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08C2E6-9965-D64D-AA26-AC9F6EBB65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A987A21-DB52-7E4F-B28A-1A70AD9D9078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A9E673-0DFF-6A4B-BBE5-22A27A542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0D9EA6-29E1-0F4B-BBB1-399AA7481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CA8E62EB-BB9F-DA4D-89A9-2907048433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6324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5233A-6297-D34C-AC0A-FA39DDCC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F0DAFB4-FB15-EF4F-8903-3D78C1CBCA19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A5810-611A-9142-B8DF-AA3B6645C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E4E2C-CAE2-0241-A57F-F461FC143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39CF2AA-D1A6-9A4C-9AC4-D3FF23BB4B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20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10/6/21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4" r:id="rId3"/>
    <p:sldLayoutId id="2147484205" r:id="rId4"/>
    <p:sldLayoutId id="2147484206" r:id="rId5"/>
    <p:sldLayoutId id="2147484207" r:id="rId6"/>
    <p:sldLayoutId id="2147484208" r:id="rId7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6" r:id="rId21"/>
    <p:sldLayoutId id="2147484218" r:id="rId22"/>
    <p:sldLayoutId id="2147484221" r:id="rId23"/>
    <p:sldLayoutId id="2147484222" r:id="rId2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7" y="4536479"/>
            <a:ext cx="7515225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2</a:t>
            </a: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3073400" y="397668"/>
            <a:ext cx="6108700" cy="39101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2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 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2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2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ATEBION / ANSWERS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400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9BFA5E-F5E2-9741-8524-08F93F9F6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6817" y="-2477502"/>
            <a:ext cx="1812339" cy="181233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2ACBEEC-01AE-2F43-AFAB-4E2734F673E9}"/>
              </a:ext>
            </a:extLst>
          </p:cNvPr>
          <p:cNvSpPr/>
          <p:nvPr/>
        </p:nvSpPr>
        <p:spPr>
          <a:xfrm>
            <a:off x="9747467" y="1563687"/>
            <a:ext cx="189186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cy-GB" sz="30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7.10.2021</a:t>
            </a: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14313" y="252413"/>
            <a:ext cx="5881687" cy="126682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sp>
        <p:nvSpPr>
          <p:cNvPr id="38915" name="TextBox 8">
            <a:extLst>
              <a:ext uri="{FF2B5EF4-FFF2-40B4-BE49-F238E27FC236}">
                <a16:creationId xmlns:a16="http://schemas.microsoft.com/office/drawing/2014/main" id="{6749A339-82F4-8C4F-B385-0753599BAA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68778056-1825-7446-A0F6-5C593E4E5F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4258A3-2B7B-324B-8BF2-444DE0D04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25" y="444500"/>
            <a:ext cx="441325" cy="441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816C57-FED0-A44F-9FD3-75F27FF22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25" y="1146175"/>
            <a:ext cx="457200" cy="457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3A4570-DB60-0C4B-AFC5-897B6AAFA3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7825" y="1833563"/>
            <a:ext cx="444500" cy="444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F4E60E-6548-F944-A4E8-8BACFA461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0050" y="2568575"/>
            <a:ext cx="454025" cy="4540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D536BC-22EB-DE4C-9C73-B2E815FD8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750" y="3330575"/>
            <a:ext cx="425450" cy="4270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407191-1335-E348-86CE-416FDAAC2F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3225" y="3979863"/>
            <a:ext cx="431800" cy="433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BC793C-61C8-F84A-A97C-2DDAC5F990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7988" y="4714875"/>
            <a:ext cx="433387" cy="433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E8D817-F24E-654F-9F4B-8A08469602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7825" y="5370513"/>
            <a:ext cx="495300" cy="4953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F8FF5A-EF32-2F4B-9D53-611B1A676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3700" y="6089650"/>
            <a:ext cx="479425" cy="479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F335F714-6D47-1242-8326-102C3C4CE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848" y="2108200"/>
            <a:ext cx="7834352" cy="2659811"/>
          </a:xfrm>
          <a:prstGeom prst="rect">
            <a:avLst/>
          </a:prstGeom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AE22D709-7907-CE43-B4AE-4417BD6DD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6B9897E-2BA4-304D-8A87-A47CA22F1DCA}"/>
              </a:ext>
            </a:extLst>
          </p:cNvPr>
          <p:cNvSpPr/>
          <p:nvPr/>
        </p:nvSpPr>
        <p:spPr>
          <a:xfrm>
            <a:off x="442913" y="252413"/>
            <a:ext cx="5881687" cy="15763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Gwnewch y gweithgaredd arlein. Pwy sy gyflymaf?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Do the online activity. Who’s fastest?</a:t>
            </a:r>
          </a:p>
        </p:txBody>
      </p:sp>
    </p:spTree>
    <p:extLst>
      <p:ext uri="{BB962C8B-B14F-4D97-AF65-F5344CB8AC3E}">
        <p14:creationId xmlns:p14="http://schemas.microsoft.com/office/powerpoint/2010/main" val="291670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655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549400" y="2333590"/>
            <a:ext cx="9182100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gwestiynau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gofio’r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60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>
                <a:solidFill>
                  <a:srgbClr val="FF0000"/>
                </a:solidFill>
                <a:latin typeface="Segoe Print" panose="02000800000000000000" pitchFamily="2" charset="0"/>
              </a:rPr>
              <a:t>ATEBION / ANSWERS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348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5855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should look at a new theme.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must think of answers.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are going to start a new book.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I want you to share ideas.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should research into new ideas.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can finish the work.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C1B61B26-1787-D541-8332-15A9AE9E4555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60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>
                <a:solidFill>
                  <a:srgbClr val="FF0000"/>
                </a:solidFill>
                <a:latin typeface="Segoe Print" panose="02000800000000000000" pitchFamily="2" charset="0"/>
              </a:rPr>
              <a:t>ATEBION / ANSWERS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439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367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264" y="5476901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4204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51484" y="272162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714847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39366" y="271546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410702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2900</TotalTime>
  <Words>695</Words>
  <Application>Microsoft Macintosh PowerPoint</Application>
  <PresentationFormat>Widescreen</PresentationFormat>
  <Paragraphs>172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4" baseType="lpstr">
      <vt:lpstr>Calibri</vt:lpstr>
      <vt:lpstr>Arial</vt:lpstr>
      <vt:lpstr>Calibri Light</vt:lpstr>
      <vt:lpstr>Arial Unicode MS</vt:lpstr>
      <vt:lpstr>Segoe Print</vt:lpstr>
      <vt:lpstr>Tw Cen MT</vt:lpstr>
      <vt:lpstr>Cavolini</vt:lpstr>
      <vt:lpstr>Ayuthaya</vt:lpstr>
      <vt:lpstr>Wingdings 3</vt:lpstr>
      <vt:lpstr>SASSOON PRIMARY</vt:lpstr>
      <vt:lpstr>SASSOON PRIMARY ALT</vt:lpstr>
      <vt:lpstr>Avenir Book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86</cp:revision>
  <dcterms:created xsi:type="dcterms:W3CDTF">2020-10-16T10:30:34Z</dcterms:created>
  <dcterms:modified xsi:type="dcterms:W3CDTF">2021-10-06T21:17:16Z</dcterms:modified>
</cp:coreProperties>
</file>