
<file path=[Content_Types].xml><?xml version="1.0" encoding="utf-8"?>
<Types xmlns="http://schemas.openxmlformats.org/package/2006/content-types">
  <Default ContentType="application/x-fontdata" Extension="fntdata"/>
  <Default ContentType="application/xml" Extension="xml"/>
  <Default ContentType="image/png" Extension="png"/>
  <Default ContentType="application/vnd.openxmlformats-officedocument.obfuscatedFont" Extension="odttf"/>
  <Default ContentType="application/vnd.openxmlformats-package.relationships+xml" Extension="rels"/>
  <Override ContentType="application/vnd.openxmlformats-officedocument.presentationml.notesSlide+xml" PartName="/ppt/notesSlides/notesSlide18.xml"/>
  <Override ContentType="application/vnd.openxmlformats-officedocument.presentationml.notesSlide+xml" PartName="/ppt/notesSlides/notesSlide6.xml"/>
  <Override ContentType="application/vnd.openxmlformats-officedocument.presentationml.notesSlide+xml" PartName="/ppt/notesSlides/notesSlide13.xml"/>
  <Override ContentType="application/vnd.openxmlformats-officedocument.presentationml.notesSlide+xml" PartName="/ppt/notesSlides/notesSlide1.xml"/>
  <Override ContentType="application/vnd.openxmlformats-officedocument.presentationml.notesSlide+xml" PartName="/ppt/notesSlides/notesSlide3.xml"/>
  <Override ContentType="application/vnd.openxmlformats-officedocument.presentationml.notesSlide+xml" PartName="/ppt/notesSlides/notesSlide9.xml"/>
  <Override ContentType="application/vnd.openxmlformats-officedocument.presentationml.notesSlide+xml" PartName="/ppt/notesSlides/notesSlide15.xml"/>
  <Override ContentType="application/vnd.openxmlformats-officedocument.presentationml.notesSlide+xml" PartName="/ppt/notesSlides/notesSlide7.xml"/>
  <Override ContentType="application/vnd.openxmlformats-officedocument.presentationml.notesSlide+xml" PartName="/ppt/notesSlides/notesSlide11.xml"/>
  <Override ContentType="application/vnd.openxmlformats-officedocument.presentationml.notesSlide+xml" PartName="/ppt/notesSlides/notesSlide5.xml"/>
  <Override ContentType="application/vnd.openxmlformats-officedocument.presentationml.notesSlide+xml" PartName="/ppt/notesSlides/notesSlide12.xml"/>
  <Override ContentType="application/vnd.openxmlformats-officedocument.presentationml.notesSlide+xml" PartName="/ppt/notesSlides/notesSlide20.xml"/>
  <Override ContentType="application/vnd.openxmlformats-officedocument.presentationml.notesSlide+xml" PartName="/ppt/notesSlides/notesSlide17.xml"/>
  <Override ContentType="application/vnd.openxmlformats-officedocument.presentationml.notesSlide+xml" PartName="/ppt/notesSlides/notesSlide19.xml"/>
  <Override ContentType="application/vnd.openxmlformats-officedocument.presentationml.notesSlide+xml" PartName="/ppt/notesSlides/notesSlide16.xml"/>
  <Override ContentType="application/vnd.openxmlformats-officedocument.presentationml.notesSlide+xml" PartName="/ppt/notesSlides/notesSlide8.xml"/>
  <Override ContentType="application/vnd.openxmlformats-officedocument.presentationml.notesSlide+xml" PartName="/ppt/notesSlides/notesSlide14.xml"/>
  <Override ContentType="application/vnd.openxmlformats-officedocument.presentationml.notesSlide+xml" PartName="/ppt/notesSlides/notesSlide2.xml"/>
  <Override ContentType="application/vnd.openxmlformats-officedocument.presentationml.notesSlide+xml" PartName="/ppt/notesSlides/notesSlide4.xml"/>
  <Override ContentType="application/vnd.openxmlformats-officedocument.presentationml.notesSlide+xml" PartName="/ppt/notesSlides/notesSlide10.xml"/>
  <Override ContentType="application/vnd.openxmlformats-officedocument.presentationml.slideLayout+xml" PartName="/ppt/slideLayouts/slideLayout3.xml"/>
  <Override ContentType="application/vnd.openxmlformats-officedocument.presentationml.slideLayout+xml" PartName="/ppt/slideLayouts/slideLayout4.xml"/>
  <Override ContentType="application/vnd.openxmlformats-officedocument.presentationml.slideLayout+xml" PartName="/ppt/slideLayouts/slideLayout5.xml"/>
  <Override ContentType="application/vnd.openxmlformats-officedocument.presentationml.slideLayout+xml" PartName="/ppt/slideLayouts/slideLayout2.xml"/>
  <Override ContentType="application/vnd.openxmlformats-officedocument.presentationml.slideLayout+xml" PartName="/ppt/slideLayouts/slideLayout11.xml"/>
  <Override ContentType="application/vnd.openxmlformats-officedocument.presentationml.slideLayout+xml" PartName="/ppt/slideLayouts/slideLayout1.xml"/>
  <Override ContentType="application/vnd.openxmlformats-officedocument.presentationml.slideLayout+xml" PartName="/ppt/slideLayouts/slideLayout10.xml"/>
  <Override ContentType="application/vnd.openxmlformats-officedocument.presentationml.slideLayout+xml" PartName="/ppt/slideLayouts/slideLayout7.xml"/>
  <Override ContentType="application/vnd.openxmlformats-officedocument.presentationml.slideLayout+xml" PartName="/ppt/slideLayouts/slideLayout6.xml"/>
  <Override ContentType="application/vnd.openxmlformats-officedocument.presentationml.slideLayout+xml" PartName="/ppt/slideLayouts/slideLayout8.xml"/>
  <Override ContentType="application/vnd.openxmlformats-officedocument.presentationml.slideLayout+xml" PartName="/ppt/slideLayouts/slideLayout9.xml"/>
  <Override ContentType="application/vnd.openxmlformats-officedocument.presentationml.slideMaster+xml" PartName="/ppt/slideMasters/slideMaster1.xml"/>
  <Override ContentType="application/binary" PartName="/ppt/metadata"/>
  <Override ContentType="application/vnd.openxmlformats-officedocument.presentationml.slide+xml" PartName="/ppt/slides/slide4.xml"/>
  <Override ContentType="application/vnd.openxmlformats-officedocument.presentationml.slide+xml" PartName="/ppt/slides/slide18.xml"/>
  <Override ContentType="application/vnd.openxmlformats-officedocument.presentationml.slide+xml" PartName="/ppt/slides/slide11.xml"/>
  <Override ContentType="application/vnd.openxmlformats-officedocument.presentationml.slide+xml" PartName="/ppt/slides/slide1.xml"/>
  <Override ContentType="application/vnd.openxmlformats-officedocument.presentationml.slide+xml" PartName="/ppt/slides/slide19.xml"/>
  <Override ContentType="application/vnd.openxmlformats-officedocument.presentationml.slide+xml" PartName="/ppt/slides/slide3.xml"/>
  <Override ContentType="application/vnd.openxmlformats-officedocument.presentationml.slide+xml" PartName="/ppt/slides/slide9.xml"/>
  <Override ContentType="application/vnd.openxmlformats-officedocument.presentationml.slide+xml" PartName="/ppt/slides/slide13.xml"/>
  <Override ContentType="application/vnd.openxmlformats-officedocument.presentationml.slide+xml" PartName="/ppt/slides/slide5.xml"/>
  <Override ContentType="application/vnd.openxmlformats-officedocument.presentationml.slide+xml" PartName="/ppt/slides/slide7.xml"/>
  <Override ContentType="application/vnd.openxmlformats-officedocument.presentationml.slide+xml" PartName="/ppt/slides/slide15.xml"/>
  <Override ContentType="application/vnd.openxmlformats-officedocument.presentationml.slide+xml" PartName="/ppt/slides/slide12.xml"/>
  <Override ContentType="application/vnd.openxmlformats-officedocument.presentationml.slide+xml" PartName="/ppt/slides/slide17.xml"/>
  <Override ContentType="application/vnd.openxmlformats-officedocument.presentationml.slide+xml" PartName="/ppt/slides/slide20.xml"/>
  <Override ContentType="application/vnd.openxmlformats-officedocument.presentationml.slide+xml" PartName="/ppt/slides/slide10.xml"/>
  <Override ContentType="application/vnd.openxmlformats-officedocument.presentationml.slide+xml" PartName="/ppt/slides/slide2.xml"/>
  <Override ContentType="application/vnd.openxmlformats-officedocument.presentationml.slide+xml" PartName="/ppt/slides/slide6.xml"/>
  <Override ContentType="application/vnd.openxmlformats-officedocument.presentationml.slide+xml" PartName="/ppt/slides/slide16.xml"/>
  <Override ContentType="application/vnd.openxmlformats-officedocument.presentationml.slide+xml" PartName="/ppt/slides/slide8.xml"/>
  <Override ContentType="application/vnd.openxmlformats-officedocument.presentationml.slide+xml" PartName="/ppt/slides/slide14.xml"/>
  <Override ContentType="application/vnd.openxmlformats-officedocument.presentationml.notesMaster+xml" PartName="/ppt/notesMasters/notesMaster1.xml"/>
  <Override ContentType="application/vnd.openxmlformats-package.core-properties+xml" PartName="/docProps/core.xml"/>
  <Override ContentType="application/vnd.openxmlformats-officedocument.presentationml.presentation.main+xml" PartName="/ppt/presentation.xml"/>
  <Override ContentType="application/vnd.openxmlformats-officedocument.presentationml.presProps+xml" PartName="/ppt/presProps.xml"/>
  <Override ContentType="application/vnd.openxmlformats-officedocument.theme+xml" PartName="/ppt/theme/theme1.xml"/>
  <Override ContentType="application/vnd.openxmlformats-officedocument.theme+xml" PartName="/ppt/theme/theme2.xml"/>
  <Override ContentType="application/vnd.openxmlformats-officedocument.presentationml.viewProps+xml" PartName="/ppt/viewProps.xml"/>
</Types>
</file>

<file path=_rels/.rels><?xml version="1.0" encoding="UTF-8" standalone="yes"?><Relationships xmlns="http://schemas.openxmlformats.org/package/2006/relationships"><Relationship Id="rId1" Type="http://schemas.openxmlformats.org/package/2006/relationships/metadata/core-properties" Target="docProps/core.xml"/><Relationship Id="rId2"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autoCompressPictures="0" embedTrueTypeFonts="1" strictFirstAndLastChars="0" saveSubsetFonts="1">
  <p:sldMasterIdLst>
    <p:sldMasterId id="2147483648" r:id="rId4"/>
  </p:sldMasterIdLst>
  <p:notesMasterIdLst>
    <p:notesMasterId r:id="rId5"/>
  </p:notesMasterIdLst>
  <p:sldIdLst>
    <p:sldId id="256" r:id="rId6"/>
    <p:sldId id="257" r:id="rId7"/>
    <p:sldId id="258" r:id="rId8"/>
    <p:sldId id="259" r:id="rId9"/>
    <p:sldId id="260" r:id="rId10"/>
    <p:sldId id="261" r:id="rId11"/>
    <p:sldId id="262" r:id="rId12"/>
    <p:sldId id="263" r:id="rId13"/>
    <p:sldId id="264" r:id="rId14"/>
    <p:sldId id="265" r:id="rId15"/>
    <p:sldId id="266" r:id="rId16"/>
    <p:sldId id="267" r:id="rId17"/>
    <p:sldId id="268" r:id="rId18"/>
    <p:sldId id="269" r:id="rId19"/>
    <p:sldId id="270" r:id="rId20"/>
    <p:sldId id="271" r:id="rId21"/>
    <p:sldId id="272" r:id="rId22"/>
    <p:sldId id="273" r:id="rId23"/>
    <p:sldId id="274" r:id="rId24"/>
    <p:sldId id="275" r:id="rId25"/>
  </p:sldIdLst>
  <p:sldSz cy="10287000" cx="18288000"/>
  <p:notesSz cx="6858000" cy="9144000"/>
  <p:embeddedFontLst>
    <p:embeddedFont>
      <p:font typeface="Public Sans"/>
      <p:regular r:id="rId26"/>
      <p:bold r:id="rId27"/>
      <p:italic r:id="rId28"/>
      <p:boldItalic r:id="rId29"/>
    </p:embeddedFont>
  </p:embeddedFontLst>
  <p:defaultText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defaultTextStyle>
  <p:extLst>
    <p:ext uri="{EFAFB233-063F-42B5-8137-9DF3F51BA10A}">
      <p15:sldGuideLst>
        <p15:guide id="1" orient="horz" pos="2160">
          <p15:clr>
            <a:srgbClr val="000000"/>
          </p15:clr>
        </p15:guide>
        <p15:guide id="2" pos="2880">
          <p15:clr>
            <a:srgbClr val="000000"/>
          </p15:clr>
        </p15:guide>
      </p15:sldGuideLst>
    </p:ext>
    <p:ext uri="GoogleSlidesCustomDataVersion2">
      <go:slidesCustomData xmlns:go="http://customooxmlschemas.google.com/" r:id="rId30" roundtripDataSignature="AMtx7mjwSx/+pJpNCyh3Dlk2HAMGm5EnBw=="/>
    </p:ext>
  </p:extLst>
</p:presentation>
</file>

<file path=ppt/presProps.xml><?xml version="1.0" encoding="utf-8"?>
<p:presentationP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file>

<file path=ppt/viewProps.xml><?xml version="1.0" encoding="utf-8"?>
<p:viewP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Comments="0">
  <p:slideViewPr>
    <p:cSldViewPr snapToGrid="0">
      <p:cViewPr varScale="1">
        <p:scale>
          <a:sx n="100" d="100"/>
          <a:sy n="100" d="100"/>
        </p:scale>
        <p:origin x="0" y="0"/>
      </p:cViewPr>
      <p:guideLst>
        <p:guide pos="2160" orient="horz"/>
        <p:guide pos="2880"/>
      </p:guideLst>
    </p:cSldViewPr>
  </p:slideViewPr>
</p:viewPr>
</file>

<file path=ppt/_rels/presentation.xml.rels><?xml version="1.0" encoding="UTF-8" standalone="yes"?><Relationships xmlns="http://schemas.openxmlformats.org/package/2006/relationships"><Relationship Id="rId20" Type="http://schemas.openxmlformats.org/officeDocument/2006/relationships/slide" Target="slides/slide15.xml"/><Relationship Id="rId22" Type="http://schemas.openxmlformats.org/officeDocument/2006/relationships/slide" Target="slides/slide17.xml"/><Relationship Id="rId21" Type="http://schemas.openxmlformats.org/officeDocument/2006/relationships/slide" Target="slides/slide16.xml"/><Relationship Id="rId24" Type="http://schemas.openxmlformats.org/officeDocument/2006/relationships/slide" Target="slides/slide19.xml"/><Relationship Id="rId23" Type="http://schemas.openxmlformats.org/officeDocument/2006/relationships/slide" Target="slides/slide18.xml"/><Relationship Id="rId1" Type="http://schemas.openxmlformats.org/officeDocument/2006/relationships/theme" Target="theme/theme2.xml"/><Relationship Id="rId2" Type="http://schemas.openxmlformats.org/officeDocument/2006/relationships/viewProps" Target="viewProps.xml"/><Relationship Id="rId3" Type="http://schemas.openxmlformats.org/officeDocument/2006/relationships/presProps" Target="presProps.xml"/><Relationship Id="rId4" Type="http://schemas.openxmlformats.org/officeDocument/2006/relationships/slideMaster" Target="slideMasters/slideMaster1.xml"/><Relationship Id="rId9" Type="http://schemas.openxmlformats.org/officeDocument/2006/relationships/slide" Target="slides/slide4.xml"/><Relationship Id="rId26" Type="http://schemas.openxmlformats.org/officeDocument/2006/relationships/font" Target="fonts/PublicSans-regular.fntdata"/><Relationship Id="rId25" Type="http://schemas.openxmlformats.org/officeDocument/2006/relationships/slide" Target="slides/slide20.xml"/><Relationship Id="rId28" Type="http://schemas.openxmlformats.org/officeDocument/2006/relationships/font" Target="fonts/PublicSans-italic.fntdata"/><Relationship Id="rId27" Type="http://schemas.openxmlformats.org/officeDocument/2006/relationships/font" Target="fonts/PublicSans-bold.fntdata"/><Relationship Id="rId5" Type="http://schemas.openxmlformats.org/officeDocument/2006/relationships/notesMaster" Target="notesMasters/notesMaster1.xml"/><Relationship Id="rId6" Type="http://schemas.openxmlformats.org/officeDocument/2006/relationships/slide" Target="slides/slide1.xml"/><Relationship Id="rId29" Type="http://schemas.openxmlformats.org/officeDocument/2006/relationships/font" Target="fonts/PublicSans-boldItalic.fntdata"/><Relationship Id="rId7" Type="http://schemas.openxmlformats.org/officeDocument/2006/relationships/slide" Target="slides/slide2.xml"/><Relationship Id="rId8" Type="http://schemas.openxmlformats.org/officeDocument/2006/relationships/slide" Target="slides/slide3.xml"/><Relationship Id="rId30" Type="http://customschemas.google.com/relationships/presentationmetadata" Target="metadata"/><Relationship Id="rId11" Type="http://schemas.openxmlformats.org/officeDocument/2006/relationships/slide" Target="slides/slide6.xml"/><Relationship Id="rId10" Type="http://schemas.openxmlformats.org/officeDocument/2006/relationships/slide" Target="slides/slide5.xml"/><Relationship Id="rId13" Type="http://schemas.openxmlformats.org/officeDocument/2006/relationships/slide" Target="slides/slide8.xml"/><Relationship Id="rId12" Type="http://schemas.openxmlformats.org/officeDocument/2006/relationships/slide" Target="slides/slide7.xml"/><Relationship Id="rId15" Type="http://schemas.openxmlformats.org/officeDocument/2006/relationships/slide" Target="slides/slide10.xml"/><Relationship Id="rId14" Type="http://schemas.openxmlformats.org/officeDocument/2006/relationships/slide" Target="slides/slide9.xml"/><Relationship Id="rId17" Type="http://schemas.openxmlformats.org/officeDocument/2006/relationships/slide" Target="slides/slide12.xml"/><Relationship Id="rId16" Type="http://schemas.openxmlformats.org/officeDocument/2006/relationships/slide" Target="slides/slide11.xml"/><Relationship Id="rId19" Type="http://schemas.openxmlformats.org/officeDocument/2006/relationships/slide" Target="slides/slide14.xml"/><Relationship Id="rId18" Type="http://schemas.openxmlformats.org/officeDocument/2006/relationships/slide" Target="slides/slide13.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1.xml"/></Relationships>
</file>

<file path=ppt/notesMasters/notesMaster1.xml><?xml version="1.0" encoding="utf-8"?>
<p:notesMaste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solidFill>
          <a:schemeClr val="lt1"/>
        </a:solidFill>
      </p:bgPr>
    </p:bg>
    <p:spTree>
      <p:nvGrpSpPr>
        <p:cNvPr id="2" name="Shape 2"/>
        <p:cNvGrpSpPr/>
        <p:nvPr/>
      </p:nvGrpSpPr>
      <p:grpSpPr>
        <a:xfrm>
          <a:off x="0" y="0"/>
          <a:ext cx="0" cy="0"/>
          <a:chOff x="0" y="0"/>
          <a:chExt cx="0" cy="0"/>
        </a:xfrm>
      </p:grpSpPr>
      <p:sp>
        <p:nvSpPr>
          <p:cNvPr id="3" name="Google Shape;3;n"/>
          <p:cNvSpPr txBox="1"/>
          <p:nvPr>
            <p:ph idx="2" type="hdr"/>
          </p:nvPr>
        </p:nvSpPr>
        <p:spPr>
          <a:xfrm>
            <a:off x="0" y="0"/>
            <a:ext cx="3962400" cy="342900"/>
          </a:xfrm>
          <a:prstGeom prst="rect">
            <a:avLst/>
          </a:prstGeom>
          <a:noFill/>
          <a:ln>
            <a:noFill/>
          </a:ln>
        </p:spPr>
        <p:txBody>
          <a:bodyPr anchorCtr="0" anchor="t" bIns="45700" lIns="91425" spcFirstLastPara="1" rIns="91425" wrap="square" tIns="45700">
            <a:noAutofit/>
          </a:bodyPr>
          <a:lstStyle>
            <a:lvl1pPr lvl="0" marR="0" rtl="0" algn="l">
              <a:lnSpc>
                <a:spcPct val="100000"/>
              </a:lnSpc>
              <a:spcBef>
                <a:spcPts val="0"/>
              </a:spcBef>
              <a:spcAft>
                <a:spcPts val="0"/>
              </a:spcAft>
              <a:buClr>
                <a:srgbClr val="000000"/>
              </a:buClr>
              <a:buSzPts val="1400"/>
              <a:buFont typeface="Arial"/>
              <a:buNone/>
              <a:defRPr b="0" i="0" sz="1200" u="none" cap="none" strike="noStrike">
                <a:solidFill>
                  <a:schemeClr val="dk1"/>
                </a:solidFill>
                <a:latin typeface="Calibri"/>
                <a:ea typeface="Calibri"/>
                <a:cs typeface="Calibri"/>
                <a:sym typeface="Calibri"/>
              </a:defRPr>
            </a:lvl1pPr>
            <a:lvl2pPr lvl="1" marR="0" rtl="0" algn="l">
              <a:lnSpc>
                <a:spcPct val="100000"/>
              </a:lnSpc>
              <a:spcBef>
                <a:spcPts val="0"/>
              </a:spcBef>
              <a:spcAft>
                <a:spcPts val="0"/>
              </a:spcAft>
              <a:buClr>
                <a:srgbClr val="000000"/>
              </a:buClr>
              <a:buSzPts val="1400"/>
              <a:buFont typeface="Arial"/>
              <a:buNone/>
              <a:defRPr b="0" i="0" sz="1800" u="none" cap="none" strike="noStrike">
                <a:solidFill>
                  <a:schemeClr val="dk1"/>
                </a:solidFill>
                <a:latin typeface="Calibri"/>
                <a:ea typeface="Calibri"/>
                <a:cs typeface="Calibri"/>
                <a:sym typeface="Calibri"/>
              </a:defRPr>
            </a:lvl2pPr>
            <a:lvl3pPr lvl="2" marR="0" rtl="0" algn="l">
              <a:lnSpc>
                <a:spcPct val="100000"/>
              </a:lnSpc>
              <a:spcBef>
                <a:spcPts val="0"/>
              </a:spcBef>
              <a:spcAft>
                <a:spcPts val="0"/>
              </a:spcAft>
              <a:buClr>
                <a:srgbClr val="000000"/>
              </a:buClr>
              <a:buSzPts val="1400"/>
              <a:buFont typeface="Arial"/>
              <a:buNone/>
              <a:defRPr b="0" i="0" sz="1800" u="none" cap="none" strike="noStrike">
                <a:solidFill>
                  <a:schemeClr val="dk1"/>
                </a:solidFill>
                <a:latin typeface="Calibri"/>
                <a:ea typeface="Calibri"/>
                <a:cs typeface="Calibri"/>
                <a:sym typeface="Calibri"/>
              </a:defRPr>
            </a:lvl3pPr>
            <a:lvl4pPr lvl="3" marR="0" rtl="0" algn="l">
              <a:lnSpc>
                <a:spcPct val="100000"/>
              </a:lnSpc>
              <a:spcBef>
                <a:spcPts val="0"/>
              </a:spcBef>
              <a:spcAft>
                <a:spcPts val="0"/>
              </a:spcAft>
              <a:buClr>
                <a:srgbClr val="000000"/>
              </a:buClr>
              <a:buSzPts val="1400"/>
              <a:buFont typeface="Arial"/>
              <a:buNone/>
              <a:defRPr b="0" i="0" sz="1800" u="none" cap="none" strike="noStrike">
                <a:solidFill>
                  <a:schemeClr val="dk1"/>
                </a:solidFill>
                <a:latin typeface="Calibri"/>
                <a:ea typeface="Calibri"/>
                <a:cs typeface="Calibri"/>
                <a:sym typeface="Calibri"/>
              </a:defRPr>
            </a:lvl4pPr>
            <a:lvl5pPr lvl="4" marR="0" rtl="0" algn="l">
              <a:lnSpc>
                <a:spcPct val="100000"/>
              </a:lnSpc>
              <a:spcBef>
                <a:spcPts val="0"/>
              </a:spcBef>
              <a:spcAft>
                <a:spcPts val="0"/>
              </a:spcAft>
              <a:buClr>
                <a:srgbClr val="000000"/>
              </a:buClr>
              <a:buSzPts val="1400"/>
              <a:buFont typeface="Arial"/>
              <a:buNone/>
              <a:defRPr b="0" i="0" sz="1800" u="none" cap="none" strike="noStrike">
                <a:solidFill>
                  <a:schemeClr val="dk1"/>
                </a:solidFill>
                <a:latin typeface="Calibri"/>
                <a:ea typeface="Calibri"/>
                <a:cs typeface="Calibri"/>
                <a:sym typeface="Calibri"/>
              </a:defRPr>
            </a:lvl5pPr>
            <a:lvl6pPr lvl="5" marR="0" rtl="0" algn="l">
              <a:lnSpc>
                <a:spcPct val="100000"/>
              </a:lnSpc>
              <a:spcBef>
                <a:spcPts val="0"/>
              </a:spcBef>
              <a:spcAft>
                <a:spcPts val="0"/>
              </a:spcAft>
              <a:buClr>
                <a:srgbClr val="000000"/>
              </a:buClr>
              <a:buSzPts val="1400"/>
              <a:buFont typeface="Arial"/>
              <a:buNone/>
              <a:defRPr b="0" i="0" sz="1800" u="none" cap="none" strike="noStrike">
                <a:solidFill>
                  <a:schemeClr val="dk1"/>
                </a:solidFill>
                <a:latin typeface="Calibri"/>
                <a:ea typeface="Calibri"/>
                <a:cs typeface="Calibri"/>
                <a:sym typeface="Calibri"/>
              </a:defRPr>
            </a:lvl6pPr>
            <a:lvl7pPr lvl="6" marR="0" rtl="0" algn="l">
              <a:lnSpc>
                <a:spcPct val="100000"/>
              </a:lnSpc>
              <a:spcBef>
                <a:spcPts val="0"/>
              </a:spcBef>
              <a:spcAft>
                <a:spcPts val="0"/>
              </a:spcAft>
              <a:buClr>
                <a:srgbClr val="000000"/>
              </a:buClr>
              <a:buSzPts val="1400"/>
              <a:buFont typeface="Arial"/>
              <a:buNone/>
              <a:defRPr b="0" i="0" sz="1800" u="none" cap="none" strike="noStrike">
                <a:solidFill>
                  <a:schemeClr val="dk1"/>
                </a:solidFill>
                <a:latin typeface="Calibri"/>
                <a:ea typeface="Calibri"/>
                <a:cs typeface="Calibri"/>
                <a:sym typeface="Calibri"/>
              </a:defRPr>
            </a:lvl7pPr>
            <a:lvl8pPr lvl="7" marR="0" rtl="0" algn="l">
              <a:lnSpc>
                <a:spcPct val="100000"/>
              </a:lnSpc>
              <a:spcBef>
                <a:spcPts val="0"/>
              </a:spcBef>
              <a:spcAft>
                <a:spcPts val="0"/>
              </a:spcAft>
              <a:buClr>
                <a:srgbClr val="000000"/>
              </a:buClr>
              <a:buSzPts val="1400"/>
              <a:buFont typeface="Arial"/>
              <a:buNone/>
              <a:defRPr b="0" i="0" sz="1800" u="none" cap="none" strike="noStrike">
                <a:solidFill>
                  <a:schemeClr val="dk1"/>
                </a:solidFill>
                <a:latin typeface="Calibri"/>
                <a:ea typeface="Calibri"/>
                <a:cs typeface="Calibri"/>
                <a:sym typeface="Calibri"/>
              </a:defRPr>
            </a:lvl8pPr>
            <a:lvl9pPr lvl="8" marR="0" rtl="0" algn="l">
              <a:lnSpc>
                <a:spcPct val="100000"/>
              </a:lnSpc>
              <a:spcBef>
                <a:spcPts val="0"/>
              </a:spcBef>
              <a:spcAft>
                <a:spcPts val="0"/>
              </a:spcAft>
              <a:buClr>
                <a:srgbClr val="000000"/>
              </a:buClr>
              <a:buSzPts val="1400"/>
              <a:buFont typeface="Arial"/>
              <a:buNone/>
              <a:defRPr b="0" i="0" sz="1800" u="none" cap="none" strike="noStrike">
                <a:solidFill>
                  <a:schemeClr val="dk1"/>
                </a:solidFill>
                <a:latin typeface="Calibri"/>
                <a:ea typeface="Calibri"/>
                <a:cs typeface="Calibri"/>
                <a:sym typeface="Calibri"/>
              </a:defRPr>
            </a:lvl9pPr>
          </a:lstStyle>
          <a:p/>
        </p:txBody>
      </p:sp>
      <p:sp>
        <p:nvSpPr>
          <p:cNvPr id="4" name="Google Shape;4;n"/>
          <p:cNvSpPr txBox="1"/>
          <p:nvPr>
            <p:ph idx="10" type="dt"/>
          </p:nvPr>
        </p:nvSpPr>
        <p:spPr>
          <a:xfrm>
            <a:off x="5180013" y="0"/>
            <a:ext cx="3962400" cy="342900"/>
          </a:xfrm>
          <a:prstGeom prst="rect">
            <a:avLst/>
          </a:prstGeom>
          <a:noFill/>
          <a:ln>
            <a:noFill/>
          </a:ln>
        </p:spPr>
        <p:txBody>
          <a:bodyPr anchorCtr="0" anchor="t" bIns="45700" lIns="91425" spcFirstLastPara="1" rIns="91425" wrap="square" tIns="45700">
            <a:noAutofit/>
          </a:bodyPr>
          <a:lstStyle>
            <a:lvl1pPr lvl="0" marR="0" rtl="0" algn="r">
              <a:lnSpc>
                <a:spcPct val="100000"/>
              </a:lnSpc>
              <a:spcBef>
                <a:spcPts val="0"/>
              </a:spcBef>
              <a:spcAft>
                <a:spcPts val="0"/>
              </a:spcAft>
              <a:buClr>
                <a:srgbClr val="000000"/>
              </a:buClr>
              <a:buSzPts val="1400"/>
              <a:buFont typeface="Arial"/>
              <a:buNone/>
              <a:defRPr b="0" i="0" sz="1200" u="none" cap="none" strike="noStrike">
                <a:solidFill>
                  <a:schemeClr val="dk1"/>
                </a:solidFill>
                <a:latin typeface="Calibri"/>
                <a:ea typeface="Calibri"/>
                <a:cs typeface="Calibri"/>
                <a:sym typeface="Calibri"/>
              </a:defRPr>
            </a:lvl1pPr>
            <a:lvl2pPr lvl="1" marR="0" rtl="0" algn="l">
              <a:lnSpc>
                <a:spcPct val="100000"/>
              </a:lnSpc>
              <a:spcBef>
                <a:spcPts val="0"/>
              </a:spcBef>
              <a:spcAft>
                <a:spcPts val="0"/>
              </a:spcAft>
              <a:buClr>
                <a:srgbClr val="000000"/>
              </a:buClr>
              <a:buSzPts val="1400"/>
              <a:buFont typeface="Arial"/>
              <a:buNone/>
              <a:defRPr b="0" i="0" sz="1800" u="none" cap="none" strike="noStrike">
                <a:solidFill>
                  <a:schemeClr val="dk1"/>
                </a:solidFill>
                <a:latin typeface="Calibri"/>
                <a:ea typeface="Calibri"/>
                <a:cs typeface="Calibri"/>
                <a:sym typeface="Calibri"/>
              </a:defRPr>
            </a:lvl2pPr>
            <a:lvl3pPr lvl="2" marR="0" rtl="0" algn="l">
              <a:lnSpc>
                <a:spcPct val="100000"/>
              </a:lnSpc>
              <a:spcBef>
                <a:spcPts val="0"/>
              </a:spcBef>
              <a:spcAft>
                <a:spcPts val="0"/>
              </a:spcAft>
              <a:buClr>
                <a:srgbClr val="000000"/>
              </a:buClr>
              <a:buSzPts val="1400"/>
              <a:buFont typeface="Arial"/>
              <a:buNone/>
              <a:defRPr b="0" i="0" sz="1800" u="none" cap="none" strike="noStrike">
                <a:solidFill>
                  <a:schemeClr val="dk1"/>
                </a:solidFill>
                <a:latin typeface="Calibri"/>
                <a:ea typeface="Calibri"/>
                <a:cs typeface="Calibri"/>
                <a:sym typeface="Calibri"/>
              </a:defRPr>
            </a:lvl3pPr>
            <a:lvl4pPr lvl="3" marR="0" rtl="0" algn="l">
              <a:lnSpc>
                <a:spcPct val="100000"/>
              </a:lnSpc>
              <a:spcBef>
                <a:spcPts val="0"/>
              </a:spcBef>
              <a:spcAft>
                <a:spcPts val="0"/>
              </a:spcAft>
              <a:buClr>
                <a:srgbClr val="000000"/>
              </a:buClr>
              <a:buSzPts val="1400"/>
              <a:buFont typeface="Arial"/>
              <a:buNone/>
              <a:defRPr b="0" i="0" sz="1800" u="none" cap="none" strike="noStrike">
                <a:solidFill>
                  <a:schemeClr val="dk1"/>
                </a:solidFill>
                <a:latin typeface="Calibri"/>
                <a:ea typeface="Calibri"/>
                <a:cs typeface="Calibri"/>
                <a:sym typeface="Calibri"/>
              </a:defRPr>
            </a:lvl4pPr>
            <a:lvl5pPr lvl="4" marR="0" rtl="0" algn="l">
              <a:lnSpc>
                <a:spcPct val="100000"/>
              </a:lnSpc>
              <a:spcBef>
                <a:spcPts val="0"/>
              </a:spcBef>
              <a:spcAft>
                <a:spcPts val="0"/>
              </a:spcAft>
              <a:buClr>
                <a:srgbClr val="000000"/>
              </a:buClr>
              <a:buSzPts val="1400"/>
              <a:buFont typeface="Arial"/>
              <a:buNone/>
              <a:defRPr b="0" i="0" sz="1800" u="none" cap="none" strike="noStrike">
                <a:solidFill>
                  <a:schemeClr val="dk1"/>
                </a:solidFill>
                <a:latin typeface="Calibri"/>
                <a:ea typeface="Calibri"/>
                <a:cs typeface="Calibri"/>
                <a:sym typeface="Calibri"/>
              </a:defRPr>
            </a:lvl5pPr>
            <a:lvl6pPr lvl="5" marR="0" rtl="0" algn="l">
              <a:lnSpc>
                <a:spcPct val="100000"/>
              </a:lnSpc>
              <a:spcBef>
                <a:spcPts val="0"/>
              </a:spcBef>
              <a:spcAft>
                <a:spcPts val="0"/>
              </a:spcAft>
              <a:buClr>
                <a:srgbClr val="000000"/>
              </a:buClr>
              <a:buSzPts val="1400"/>
              <a:buFont typeface="Arial"/>
              <a:buNone/>
              <a:defRPr b="0" i="0" sz="1800" u="none" cap="none" strike="noStrike">
                <a:solidFill>
                  <a:schemeClr val="dk1"/>
                </a:solidFill>
                <a:latin typeface="Calibri"/>
                <a:ea typeface="Calibri"/>
                <a:cs typeface="Calibri"/>
                <a:sym typeface="Calibri"/>
              </a:defRPr>
            </a:lvl6pPr>
            <a:lvl7pPr lvl="6" marR="0" rtl="0" algn="l">
              <a:lnSpc>
                <a:spcPct val="100000"/>
              </a:lnSpc>
              <a:spcBef>
                <a:spcPts val="0"/>
              </a:spcBef>
              <a:spcAft>
                <a:spcPts val="0"/>
              </a:spcAft>
              <a:buClr>
                <a:srgbClr val="000000"/>
              </a:buClr>
              <a:buSzPts val="1400"/>
              <a:buFont typeface="Arial"/>
              <a:buNone/>
              <a:defRPr b="0" i="0" sz="1800" u="none" cap="none" strike="noStrike">
                <a:solidFill>
                  <a:schemeClr val="dk1"/>
                </a:solidFill>
                <a:latin typeface="Calibri"/>
                <a:ea typeface="Calibri"/>
                <a:cs typeface="Calibri"/>
                <a:sym typeface="Calibri"/>
              </a:defRPr>
            </a:lvl7pPr>
            <a:lvl8pPr lvl="7" marR="0" rtl="0" algn="l">
              <a:lnSpc>
                <a:spcPct val="100000"/>
              </a:lnSpc>
              <a:spcBef>
                <a:spcPts val="0"/>
              </a:spcBef>
              <a:spcAft>
                <a:spcPts val="0"/>
              </a:spcAft>
              <a:buClr>
                <a:srgbClr val="000000"/>
              </a:buClr>
              <a:buSzPts val="1400"/>
              <a:buFont typeface="Arial"/>
              <a:buNone/>
              <a:defRPr b="0" i="0" sz="1800" u="none" cap="none" strike="noStrike">
                <a:solidFill>
                  <a:schemeClr val="dk1"/>
                </a:solidFill>
                <a:latin typeface="Calibri"/>
                <a:ea typeface="Calibri"/>
                <a:cs typeface="Calibri"/>
                <a:sym typeface="Calibri"/>
              </a:defRPr>
            </a:lvl8pPr>
            <a:lvl9pPr lvl="8" marR="0" rtl="0" algn="l">
              <a:lnSpc>
                <a:spcPct val="100000"/>
              </a:lnSpc>
              <a:spcBef>
                <a:spcPts val="0"/>
              </a:spcBef>
              <a:spcAft>
                <a:spcPts val="0"/>
              </a:spcAft>
              <a:buClr>
                <a:srgbClr val="000000"/>
              </a:buClr>
              <a:buSzPts val="1400"/>
              <a:buFont typeface="Arial"/>
              <a:buNone/>
              <a:defRPr b="0" i="0" sz="1800" u="none" cap="none" strike="noStrike">
                <a:solidFill>
                  <a:schemeClr val="dk1"/>
                </a:solidFill>
                <a:latin typeface="Calibri"/>
                <a:ea typeface="Calibri"/>
                <a:cs typeface="Calibri"/>
                <a:sym typeface="Calibri"/>
              </a:defRPr>
            </a:lvl9pPr>
          </a:lstStyle>
          <a:p/>
        </p:txBody>
      </p:sp>
      <p:sp>
        <p:nvSpPr>
          <p:cNvPr id="5" name="Google Shape;5;n"/>
          <p:cNvSpPr/>
          <p:nvPr>
            <p:ph idx="3" type="sldImg"/>
          </p:nvPr>
        </p:nvSpPr>
        <p:spPr>
          <a:xfrm>
            <a:off x="2857500" y="512763"/>
            <a:ext cx="3429000" cy="2566987"/>
          </a:xfrm>
          <a:custGeom>
            <a:rect b="b" l="l" r="r" t="t"/>
            <a:pathLst>
              <a:path extrusionOk="0" h="120000" w="120000">
                <a:moveTo>
                  <a:pt x="0" y="0"/>
                </a:moveTo>
                <a:lnTo>
                  <a:pt x="120000" y="0"/>
                </a:lnTo>
                <a:lnTo>
                  <a:pt x="120000" y="120000"/>
                </a:lnTo>
                <a:lnTo>
                  <a:pt x="0" y="120000"/>
                </a:lnTo>
                <a:close/>
              </a:path>
            </a:pathLst>
          </a:custGeom>
          <a:noFill/>
          <a:ln cap="flat" cmpd="sng" w="12700">
            <a:solidFill>
              <a:srgbClr val="000000"/>
            </a:solidFill>
            <a:prstDash val="solid"/>
            <a:round/>
            <a:headEnd len="sm" w="sm" type="none"/>
            <a:tailEnd len="sm" w="sm" type="none"/>
          </a:ln>
        </p:spPr>
      </p:sp>
      <p:sp>
        <p:nvSpPr>
          <p:cNvPr id="6" name="Google Shape;6;n"/>
          <p:cNvSpPr txBox="1"/>
          <p:nvPr>
            <p:ph idx="1" type="body"/>
          </p:nvPr>
        </p:nvSpPr>
        <p:spPr>
          <a:xfrm>
            <a:off x="914400" y="3251200"/>
            <a:ext cx="7315200" cy="3081338"/>
          </a:xfrm>
          <a:prstGeom prst="rect">
            <a:avLst/>
          </a:prstGeom>
          <a:noFill/>
          <a:ln>
            <a:noFill/>
          </a:ln>
        </p:spPr>
        <p:txBody>
          <a:bodyPr anchorCtr="0" anchor="t" bIns="45700" lIns="91425" spcFirstLastPara="1" rIns="91425" wrap="square" tIns="45700">
            <a:noAutofit/>
          </a:bodyPr>
          <a:lstStyle>
            <a:lvl1pPr indent="-228600" lvl="0" marL="457200" marR="0" rtl="0" algn="l">
              <a:lnSpc>
                <a:spcPct val="100000"/>
              </a:lnSpc>
              <a:spcBef>
                <a:spcPts val="0"/>
              </a:spcBef>
              <a:spcAft>
                <a:spcPts val="0"/>
              </a:spcAft>
              <a:buClr>
                <a:srgbClr val="000000"/>
              </a:buClr>
              <a:buSzPts val="1400"/>
              <a:buFont typeface="Arial"/>
              <a:buNone/>
              <a:defRPr b="0" i="0" sz="1200" u="none" cap="none" strike="noStrike">
                <a:solidFill>
                  <a:schemeClr val="dk1"/>
                </a:solidFill>
                <a:latin typeface="Calibri"/>
                <a:ea typeface="Calibri"/>
                <a:cs typeface="Calibri"/>
                <a:sym typeface="Calibri"/>
              </a:defRPr>
            </a:lvl1pPr>
            <a:lvl2pPr indent="-228600" lvl="1" marL="914400" marR="0" rtl="0" algn="l">
              <a:lnSpc>
                <a:spcPct val="100000"/>
              </a:lnSpc>
              <a:spcBef>
                <a:spcPts val="0"/>
              </a:spcBef>
              <a:spcAft>
                <a:spcPts val="0"/>
              </a:spcAft>
              <a:buClr>
                <a:srgbClr val="000000"/>
              </a:buClr>
              <a:buSzPts val="1400"/>
              <a:buFont typeface="Arial"/>
              <a:buNone/>
              <a:defRPr b="0" i="0" sz="1200" u="none" cap="none" strike="noStrike">
                <a:solidFill>
                  <a:schemeClr val="dk1"/>
                </a:solidFill>
                <a:latin typeface="Calibri"/>
                <a:ea typeface="Calibri"/>
                <a:cs typeface="Calibri"/>
                <a:sym typeface="Calibri"/>
              </a:defRPr>
            </a:lvl2pPr>
            <a:lvl3pPr indent="-228600" lvl="2" marL="1371600" marR="0" rtl="0" algn="l">
              <a:lnSpc>
                <a:spcPct val="100000"/>
              </a:lnSpc>
              <a:spcBef>
                <a:spcPts val="0"/>
              </a:spcBef>
              <a:spcAft>
                <a:spcPts val="0"/>
              </a:spcAft>
              <a:buClr>
                <a:srgbClr val="000000"/>
              </a:buClr>
              <a:buSzPts val="1400"/>
              <a:buFont typeface="Arial"/>
              <a:buNone/>
              <a:defRPr b="0" i="0" sz="1200" u="none" cap="none" strike="noStrike">
                <a:solidFill>
                  <a:schemeClr val="dk1"/>
                </a:solidFill>
                <a:latin typeface="Calibri"/>
                <a:ea typeface="Calibri"/>
                <a:cs typeface="Calibri"/>
                <a:sym typeface="Calibri"/>
              </a:defRPr>
            </a:lvl3pPr>
            <a:lvl4pPr indent="-228600" lvl="3" marL="1828800" marR="0" rtl="0" algn="l">
              <a:lnSpc>
                <a:spcPct val="100000"/>
              </a:lnSpc>
              <a:spcBef>
                <a:spcPts val="0"/>
              </a:spcBef>
              <a:spcAft>
                <a:spcPts val="0"/>
              </a:spcAft>
              <a:buClr>
                <a:srgbClr val="000000"/>
              </a:buClr>
              <a:buSzPts val="1400"/>
              <a:buFont typeface="Arial"/>
              <a:buNone/>
              <a:defRPr b="0" i="0" sz="1200" u="none" cap="none" strike="noStrike">
                <a:solidFill>
                  <a:schemeClr val="dk1"/>
                </a:solidFill>
                <a:latin typeface="Calibri"/>
                <a:ea typeface="Calibri"/>
                <a:cs typeface="Calibri"/>
                <a:sym typeface="Calibri"/>
              </a:defRPr>
            </a:lvl4pPr>
            <a:lvl5pPr indent="-228600" lvl="4" marL="2286000" marR="0" rtl="0" algn="l">
              <a:lnSpc>
                <a:spcPct val="100000"/>
              </a:lnSpc>
              <a:spcBef>
                <a:spcPts val="0"/>
              </a:spcBef>
              <a:spcAft>
                <a:spcPts val="0"/>
              </a:spcAft>
              <a:buClr>
                <a:srgbClr val="000000"/>
              </a:buClr>
              <a:buSzPts val="1400"/>
              <a:buFont typeface="Arial"/>
              <a:buNone/>
              <a:defRPr b="0" i="0" sz="1200" u="none" cap="none" strike="noStrike">
                <a:solidFill>
                  <a:schemeClr val="dk1"/>
                </a:solidFill>
                <a:latin typeface="Calibri"/>
                <a:ea typeface="Calibri"/>
                <a:cs typeface="Calibri"/>
                <a:sym typeface="Calibri"/>
              </a:defRPr>
            </a:lvl5pPr>
            <a:lvl6pPr indent="-228600" lvl="5" marL="2743200" marR="0" rtl="0" algn="l">
              <a:lnSpc>
                <a:spcPct val="100000"/>
              </a:lnSpc>
              <a:spcBef>
                <a:spcPts val="0"/>
              </a:spcBef>
              <a:spcAft>
                <a:spcPts val="0"/>
              </a:spcAft>
              <a:buClr>
                <a:srgbClr val="000000"/>
              </a:buClr>
              <a:buSzPts val="1400"/>
              <a:buFont typeface="Arial"/>
              <a:buNone/>
              <a:defRPr b="0" i="0" sz="1200" u="none" cap="none" strike="noStrike">
                <a:solidFill>
                  <a:schemeClr val="dk1"/>
                </a:solidFill>
                <a:latin typeface="Calibri"/>
                <a:ea typeface="Calibri"/>
                <a:cs typeface="Calibri"/>
                <a:sym typeface="Calibri"/>
              </a:defRPr>
            </a:lvl6pPr>
            <a:lvl7pPr indent="-228600" lvl="6" marL="3200400" marR="0" rtl="0" algn="l">
              <a:lnSpc>
                <a:spcPct val="100000"/>
              </a:lnSpc>
              <a:spcBef>
                <a:spcPts val="0"/>
              </a:spcBef>
              <a:spcAft>
                <a:spcPts val="0"/>
              </a:spcAft>
              <a:buClr>
                <a:srgbClr val="000000"/>
              </a:buClr>
              <a:buSzPts val="1400"/>
              <a:buFont typeface="Arial"/>
              <a:buNone/>
              <a:defRPr b="0" i="0" sz="1200" u="none" cap="none" strike="noStrike">
                <a:solidFill>
                  <a:schemeClr val="dk1"/>
                </a:solidFill>
                <a:latin typeface="Calibri"/>
                <a:ea typeface="Calibri"/>
                <a:cs typeface="Calibri"/>
                <a:sym typeface="Calibri"/>
              </a:defRPr>
            </a:lvl7pPr>
            <a:lvl8pPr indent="-228600" lvl="7" marL="3657600" marR="0" rtl="0" algn="l">
              <a:lnSpc>
                <a:spcPct val="100000"/>
              </a:lnSpc>
              <a:spcBef>
                <a:spcPts val="0"/>
              </a:spcBef>
              <a:spcAft>
                <a:spcPts val="0"/>
              </a:spcAft>
              <a:buClr>
                <a:srgbClr val="000000"/>
              </a:buClr>
              <a:buSzPts val="1400"/>
              <a:buFont typeface="Arial"/>
              <a:buNone/>
              <a:defRPr b="0" i="0" sz="1200" u="none" cap="none" strike="noStrike">
                <a:solidFill>
                  <a:schemeClr val="dk1"/>
                </a:solidFill>
                <a:latin typeface="Calibri"/>
                <a:ea typeface="Calibri"/>
                <a:cs typeface="Calibri"/>
                <a:sym typeface="Calibri"/>
              </a:defRPr>
            </a:lvl8pPr>
            <a:lvl9pPr indent="-228600" lvl="8" marL="4114800" marR="0" rtl="0" algn="l">
              <a:lnSpc>
                <a:spcPct val="100000"/>
              </a:lnSpc>
              <a:spcBef>
                <a:spcPts val="0"/>
              </a:spcBef>
              <a:spcAft>
                <a:spcPts val="0"/>
              </a:spcAft>
              <a:buClr>
                <a:srgbClr val="000000"/>
              </a:buClr>
              <a:buSzPts val="1400"/>
              <a:buFont typeface="Arial"/>
              <a:buNone/>
              <a:defRPr b="0" i="0" sz="1200" u="none" cap="none" strike="noStrike">
                <a:solidFill>
                  <a:schemeClr val="dk1"/>
                </a:solidFill>
                <a:latin typeface="Calibri"/>
                <a:ea typeface="Calibri"/>
                <a:cs typeface="Calibri"/>
                <a:sym typeface="Calibri"/>
              </a:defRPr>
            </a:lvl9pPr>
          </a:lstStyle>
          <a:p/>
        </p:txBody>
      </p:sp>
      <p:sp>
        <p:nvSpPr>
          <p:cNvPr id="7" name="Google Shape;7;n"/>
          <p:cNvSpPr txBox="1"/>
          <p:nvPr>
            <p:ph idx="11" type="ftr"/>
          </p:nvPr>
        </p:nvSpPr>
        <p:spPr>
          <a:xfrm>
            <a:off x="0" y="6502400"/>
            <a:ext cx="3962400" cy="341313"/>
          </a:xfrm>
          <a:prstGeom prst="rect">
            <a:avLst/>
          </a:prstGeom>
          <a:noFill/>
          <a:ln>
            <a:noFill/>
          </a:ln>
        </p:spPr>
        <p:txBody>
          <a:bodyPr anchorCtr="0" anchor="b" bIns="45700" lIns="91425" spcFirstLastPara="1" rIns="91425" wrap="square" tIns="45700">
            <a:noAutofit/>
          </a:bodyPr>
          <a:lstStyle>
            <a:lvl1pPr lvl="0" marR="0" rtl="0" algn="l">
              <a:lnSpc>
                <a:spcPct val="100000"/>
              </a:lnSpc>
              <a:spcBef>
                <a:spcPts val="0"/>
              </a:spcBef>
              <a:spcAft>
                <a:spcPts val="0"/>
              </a:spcAft>
              <a:buClr>
                <a:srgbClr val="000000"/>
              </a:buClr>
              <a:buSzPts val="1400"/>
              <a:buFont typeface="Arial"/>
              <a:buNone/>
              <a:defRPr b="0" i="0" sz="1200" u="none" cap="none" strike="noStrike">
                <a:solidFill>
                  <a:schemeClr val="dk1"/>
                </a:solidFill>
                <a:latin typeface="Calibri"/>
                <a:ea typeface="Calibri"/>
                <a:cs typeface="Calibri"/>
                <a:sym typeface="Calibri"/>
              </a:defRPr>
            </a:lvl1pPr>
            <a:lvl2pPr lvl="1" marR="0" rtl="0" algn="l">
              <a:lnSpc>
                <a:spcPct val="100000"/>
              </a:lnSpc>
              <a:spcBef>
                <a:spcPts val="0"/>
              </a:spcBef>
              <a:spcAft>
                <a:spcPts val="0"/>
              </a:spcAft>
              <a:buClr>
                <a:srgbClr val="000000"/>
              </a:buClr>
              <a:buSzPts val="1400"/>
              <a:buFont typeface="Arial"/>
              <a:buNone/>
              <a:defRPr b="0" i="0" sz="1800" u="none" cap="none" strike="noStrike">
                <a:solidFill>
                  <a:schemeClr val="dk1"/>
                </a:solidFill>
                <a:latin typeface="Calibri"/>
                <a:ea typeface="Calibri"/>
                <a:cs typeface="Calibri"/>
                <a:sym typeface="Calibri"/>
              </a:defRPr>
            </a:lvl2pPr>
            <a:lvl3pPr lvl="2" marR="0" rtl="0" algn="l">
              <a:lnSpc>
                <a:spcPct val="100000"/>
              </a:lnSpc>
              <a:spcBef>
                <a:spcPts val="0"/>
              </a:spcBef>
              <a:spcAft>
                <a:spcPts val="0"/>
              </a:spcAft>
              <a:buClr>
                <a:srgbClr val="000000"/>
              </a:buClr>
              <a:buSzPts val="1400"/>
              <a:buFont typeface="Arial"/>
              <a:buNone/>
              <a:defRPr b="0" i="0" sz="1800" u="none" cap="none" strike="noStrike">
                <a:solidFill>
                  <a:schemeClr val="dk1"/>
                </a:solidFill>
                <a:latin typeface="Calibri"/>
                <a:ea typeface="Calibri"/>
                <a:cs typeface="Calibri"/>
                <a:sym typeface="Calibri"/>
              </a:defRPr>
            </a:lvl3pPr>
            <a:lvl4pPr lvl="3" marR="0" rtl="0" algn="l">
              <a:lnSpc>
                <a:spcPct val="100000"/>
              </a:lnSpc>
              <a:spcBef>
                <a:spcPts val="0"/>
              </a:spcBef>
              <a:spcAft>
                <a:spcPts val="0"/>
              </a:spcAft>
              <a:buClr>
                <a:srgbClr val="000000"/>
              </a:buClr>
              <a:buSzPts val="1400"/>
              <a:buFont typeface="Arial"/>
              <a:buNone/>
              <a:defRPr b="0" i="0" sz="1800" u="none" cap="none" strike="noStrike">
                <a:solidFill>
                  <a:schemeClr val="dk1"/>
                </a:solidFill>
                <a:latin typeface="Calibri"/>
                <a:ea typeface="Calibri"/>
                <a:cs typeface="Calibri"/>
                <a:sym typeface="Calibri"/>
              </a:defRPr>
            </a:lvl4pPr>
            <a:lvl5pPr lvl="4" marR="0" rtl="0" algn="l">
              <a:lnSpc>
                <a:spcPct val="100000"/>
              </a:lnSpc>
              <a:spcBef>
                <a:spcPts val="0"/>
              </a:spcBef>
              <a:spcAft>
                <a:spcPts val="0"/>
              </a:spcAft>
              <a:buClr>
                <a:srgbClr val="000000"/>
              </a:buClr>
              <a:buSzPts val="1400"/>
              <a:buFont typeface="Arial"/>
              <a:buNone/>
              <a:defRPr b="0" i="0" sz="1800" u="none" cap="none" strike="noStrike">
                <a:solidFill>
                  <a:schemeClr val="dk1"/>
                </a:solidFill>
                <a:latin typeface="Calibri"/>
                <a:ea typeface="Calibri"/>
                <a:cs typeface="Calibri"/>
                <a:sym typeface="Calibri"/>
              </a:defRPr>
            </a:lvl5pPr>
            <a:lvl6pPr lvl="5" marR="0" rtl="0" algn="l">
              <a:lnSpc>
                <a:spcPct val="100000"/>
              </a:lnSpc>
              <a:spcBef>
                <a:spcPts val="0"/>
              </a:spcBef>
              <a:spcAft>
                <a:spcPts val="0"/>
              </a:spcAft>
              <a:buClr>
                <a:srgbClr val="000000"/>
              </a:buClr>
              <a:buSzPts val="1400"/>
              <a:buFont typeface="Arial"/>
              <a:buNone/>
              <a:defRPr b="0" i="0" sz="1800" u="none" cap="none" strike="noStrike">
                <a:solidFill>
                  <a:schemeClr val="dk1"/>
                </a:solidFill>
                <a:latin typeface="Calibri"/>
                <a:ea typeface="Calibri"/>
                <a:cs typeface="Calibri"/>
                <a:sym typeface="Calibri"/>
              </a:defRPr>
            </a:lvl6pPr>
            <a:lvl7pPr lvl="6" marR="0" rtl="0" algn="l">
              <a:lnSpc>
                <a:spcPct val="100000"/>
              </a:lnSpc>
              <a:spcBef>
                <a:spcPts val="0"/>
              </a:spcBef>
              <a:spcAft>
                <a:spcPts val="0"/>
              </a:spcAft>
              <a:buClr>
                <a:srgbClr val="000000"/>
              </a:buClr>
              <a:buSzPts val="1400"/>
              <a:buFont typeface="Arial"/>
              <a:buNone/>
              <a:defRPr b="0" i="0" sz="1800" u="none" cap="none" strike="noStrike">
                <a:solidFill>
                  <a:schemeClr val="dk1"/>
                </a:solidFill>
                <a:latin typeface="Calibri"/>
                <a:ea typeface="Calibri"/>
                <a:cs typeface="Calibri"/>
                <a:sym typeface="Calibri"/>
              </a:defRPr>
            </a:lvl7pPr>
            <a:lvl8pPr lvl="7" marR="0" rtl="0" algn="l">
              <a:lnSpc>
                <a:spcPct val="100000"/>
              </a:lnSpc>
              <a:spcBef>
                <a:spcPts val="0"/>
              </a:spcBef>
              <a:spcAft>
                <a:spcPts val="0"/>
              </a:spcAft>
              <a:buClr>
                <a:srgbClr val="000000"/>
              </a:buClr>
              <a:buSzPts val="1400"/>
              <a:buFont typeface="Arial"/>
              <a:buNone/>
              <a:defRPr b="0" i="0" sz="1800" u="none" cap="none" strike="noStrike">
                <a:solidFill>
                  <a:schemeClr val="dk1"/>
                </a:solidFill>
                <a:latin typeface="Calibri"/>
                <a:ea typeface="Calibri"/>
                <a:cs typeface="Calibri"/>
                <a:sym typeface="Calibri"/>
              </a:defRPr>
            </a:lvl8pPr>
            <a:lvl9pPr lvl="8" marR="0" rtl="0" algn="l">
              <a:lnSpc>
                <a:spcPct val="100000"/>
              </a:lnSpc>
              <a:spcBef>
                <a:spcPts val="0"/>
              </a:spcBef>
              <a:spcAft>
                <a:spcPts val="0"/>
              </a:spcAft>
              <a:buClr>
                <a:srgbClr val="000000"/>
              </a:buClr>
              <a:buSzPts val="1400"/>
              <a:buFont typeface="Arial"/>
              <a:buNone/>
              <a:defRPr b="0" i="0" sz="1800" u="none" cap="none" strike="noStrike">
                <a:solidFill>
                  <a:schemeClr val="dk1"/>
                </a:solidFill>
                <a:latin typeface="Calibri"/>
                <a:ea typeface="Calibri"/>
                <a:cs typeface="Calibri"/>
                <a:sym typeface="Calibri"/>
              </a:defRPr>
            </a:lvl9pPr>
          </a:lstStyle>
          <a:p/>
        </p:txBody>
      </p:sp>
      <p:sp>
        <p:nvSpPr>
          <p:cNvPr id="8" name="Google Shape;8;n"/>
          <p:cNvSpPr txBox="1"/>
          <p:nvPr>
            <p:ph idx="12" type="sldNum"/>
          </p:nvPr>
        </p:nvSpPr>
        <p:spPr>
          <a:xfrm>
            <a:off x="5180013" y="6502400"/>
            <a:ext cx="3962400" cy="341313"/>
          </a:xfrm>
          <a:prstGeom prst="rect">
            <a:avLst/>
          </a:prstGeom>
          <a:noFill/>
          <a:ln>
            <a:noFill/>
          </a:ln>
        </p:spPr>
        <p:txBody>
          <a:bodyPr anchorCtr="0" anchor="b" bIns="45700" lIns="91425" spcFirstLastPara="1" rIns="91425" wrap="square" tIns="45700">
            <a:noAutofit/>
          </a:bodyPr>
          <a:lstStyle/>
          <a:p>
            <a:pPr indent="0" lvl="0" marL="0" marR="0" rtl="0" algn="r">
              <a:lnSpc>
                <a:spcPct val="100000"/>
              </a:lnSpc>
              <a:spcBef>
                <a:spcPts val="0"/>
              </a:spcBef>
              <a:spcAft>
                <a:spcPts val="0"/>
              </a:spcAft>
              <a:buClr>
                <a:srgbClr val="000000"/>
              </a:buClr>
              <a:buSzPts val="1200"/>
              <a:buFont typeface="Arial"/>
              <a:buNone/>
            </a:pPr>
            <a:fld id="{00000000-1234-1234-1234-123412341234}" type="slidenum">
              <a:rPr b="0" i="0" lang="en-US" sz="1200" u="none" cap="none" strike="noStrike">
                <a:solidFill>
                  <a:schemeClr val="dk1"/>
                </a:solidFill>
                <a:latin typeface="Calibri"/>
                <a:ea typeface="Calibri"/>
                <a:cs typeface="Calibri"/>
                <a:sym typeface="Calibri"/>
              </a:rPr>
              <a:t>‹#›</a:t>
            </a:fld>
            <a:endParaRPr b="0" i="0" sz="1200" u="none" cap="none" strike="noStrike">
              <a:solidFill>
                <a:schemeClr val="dk1"/>
              </a:solidFill>
              <a:latin typeface="Calibri"/>
              <a:ea typeface="Calibri"/>
              <a:cs typeface="Calibri"/>
              <a:sym typeface="Calibri"/>
            </a:endParaRPr>
          </a:p>
        </p:txBody>
      </p:sp>
    </p:spTree>
  </p:cSld>
  <p:clrMap accent1="accent1" accent2="accent2" accent3="accent3" accent4="accent4" accent5="accent5" accent6="accent6" bg1="lt1" bg2="dk2" tx1="dk1" tx2="lt2" folHlink="folHlink" hlink="hlink"/>
  <p:notes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notesStyle>
</p:notesMaster>
</file>

<file path=ppt/notesSlides/_rels/notesSlide1.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84" name="Shape 84"/>
        <p:cNvGrpSpPr/>
        <p:nvPr/>
      </p:nvGrpSpPr>
      <p:grpSpPr>
        <a:xfrm>
          <a:off x="0" y="0"/>
          <a:ext cx="0" cy="0"/>
          <a:chOff x="0" y="0"/>
          <a:chExt cx="0" cy="0"/>
        </a:xfrm>
      </p:grpSpPr>
      <p:sp>
        <p:nvSpPr>
          <p:cNvPr id="85" name="Google Shape;85;p1:notes"/>
          <p:cNvSpPr txBox="1"/>
          <p:nvPr>
            <p:ph idx="2" type="hdr"/>
          </p:nvPr>
        </p:nvSpPr>
        <p:spPr>
          <a:xfrm>
            <a:off x="0" y="0"/>
            <a:ext cx="3962400" cy="342900"/>
          </a:xfrm>
          <a:prstGeom prst="rect">
            <a:avLst/>
          </a:prstGeom>
          <a:noFill/>
          <a:ln>
            <a:noFill/>
          </a:ln>
        </p:spPr>
        <p:txBody>
          <a:bodyPr anchorCtr="0" anchor="t" bIns="45700" lIns="91425" spcFirstLastPara="1" rIns="91425" wrap="square" tIns="45700">
            <a:noAutofit/>
          </a:bodyPr>
          <a:lstStyle/>
          <a:p>
            <a:pPr indent="0" lvl="0" marL="0" rtl="0" algn="l">
              <a:lnSpc>
                <a:spcPct val="100000"/>
              </a:lnSpc>
              <a:spcBef>
                <a:spcPts val="0"/>
              </a:spcBef>
              <a:spcAft>
                <a:spcPts val="0"/>
              </a:spcAft>
              <a:buSzPts val="1400"/>
              <a:buNone/>
            </a:pPr>
            <a:r>
              <a:t/>
            </a:r>
            <a:endParaRPr sz="1200"/>
          </a:p>
        </p:txBody>
      </p:sp>
      <p:sp>
        <p:nvSpPr>
          <p:cNvPr id="86" name="Google Shape;86;p1:notes"/>
          <p:cNvSpPr txBox="1"/>
          <p:nvPr>
            <p:ph idx="10" type="dt"/>
          </p:nvPr>
        </p:nvSpPr>
        <p:spPr>
          <a:xfrm>
            <a:off x="5180013" y="0"/>
            <a:ext cx="3962400" cy="342900"/>
          </a:xfrm>
          <a:prstGeom prst="rect">
            <a:avLst/>
          </a:prstGeom>
          <a:noFill/>
          <a:ln>
            <a:noFill/>
          </a:ln>
        </p:spPr>
        <p:txBody>
          <a:bodyPr anchorCtr="0" anchor="t" bIns="45700" lIns="91425" spcFirstLastPara="1" rIns="91425" wrap="square" tIns="45700">
            <a:noAutofit/>
          </a:bodyPr>
          <a:lstStyle/>
          <a:p>
            <a:pPr indent="0" lvl="0" marL="0" rtl="0" algn="r">
              <a:lnSpc>
                <a:spcPct val="100000"/>
              </a:lnSpc>
              <a:spcBef>
                <a:spcPts val="0"/>
              </a:spcBef>
              <a:spcAft>
                <a:spcPts val="0"/>
              </a:spcAft>
              <a:buSzPts val="1400"/>
              <a:buNone/>
            </a:pPr>
            <a:r>
              <a:rPr b="0" i="0" lang="en-US" sz="1200" u="none" cap="none" strike="noStrike">
                <a:solidFill>
                  <a:schemeClr val="dk1"/>
                </a:solidFill>
                <a:latin typeface="Calibri"/>
                <a:ea typeface="Calibri"/>
                <a:cs typeface="Calibri"/>
                <a:sym typeface="Calibri"/>
              </a:rPr>
              <a:t>1.7.2013</a:t>
            </a:r>
            <a:endParaRPr/>
          </a:p>
        </p:txBody>
      </p:sp>
      <p:sp>
        <p:nvSpPr>
          <p:cNvPr id="87" name="Google Shape;87;p1:notes"/>
          <p:cNvSpPr/>
          <p:nvPr>
            <p:ph idx="3" type="sldImg"/>
          </p:nvPr>
        </p:nvSpPr>
        <p:spPr>
          <a:xfrm>
            <a:off x="2857500" y="512763"/>
            <a:ext cx="3429000" cy="2566987"/>
          </a:xfrm>
          <a:custGeom>
            <a:rect b="b" l="l" r="r" t="t"/>
            <a:pathLst>
              <a:path extrusionOk="0" h="120000" w="120000">
                <a:moveTo>
                  <a:pt x="0" y="0"/>
                </a:moveTo>
                <a:lnTo>
                  <a:pt x="120000" y="0"/>
                </a:lnTo>
                <a:lnTo>
                  <a:pt x="120000" y="120000"/>
                </a:lnTo>
                <a:lnTo>
                  <a:pt x="0" y="120000"/>
                </a:lnTo>
                <a:close/>
              </a:path>
            </a:pathLst>
          </a:custGeom>
          <a:noFill/>
          <a:ln cap="flat" cmpd="sng" w="12700">
            <a:solidFill>
              <a:srgbClr val="000000"/>
            </a:solidFill>
            <a:prstDash val="solid"/>
            <a:round/>
            <a:headEnd len="sm" w="sm" type="none"/>
            <a:tailEnd len="sm" w="sm" type="none"/>
          </a:ln>
        </p:spPr>
      </p:sp>
      <p:sp>
        <p:nvSpPr>
          <p:cNvPr id="88" name="Google Shape;88;p1:notes"/>
          <p:cNvSpPr txBox="1"/>
          <p:nvPr>
            <p:ph idx="1" type="body"/>
          </p:nvPr>
        </p:nvSpPr>
        <p:spPr>
          <a:xfrm>
            <a:off x="914400" y="3251200"/>
            <a:ext cx="7315200" cy="3081338"/>
          </a:xfrm>
          <a:prstGeom prst="rect">
            <a:avLst/>
          </a:prstGeom>
          <a:noFill/>
          <a:ln>
            <a:noFill/>
          </a:ln>
        </p:spPr>
        <p:txBody>
          <a:bodyPr anchorCtr="0" anchor="t" bIns="45700" lIns="91425" spcFirstLastPara="1" rIns="91425" wrap="square" tIns="45700">
            <a:noAutofit/>
          </a:bodyPr>
          <a:lstStyle/>
          <a:p>
            <a:pPr indent="0" lvl="0" marL="0" rtl="0" algn="l">
              <a:lnSpc>
                <a:spcPct val="100000"/>
              </a:lnSpc>
              <a:spcBef>
                <a:spcPts val="0"/>
              </a:spcBef>
              <a:spcAft>
                <a:spcPts val="0"/>
              </a:spcAft>
              <a:buSzPts val="1400"/>
              <a:buNone/>
            </a:pPr>
            <a:r>
              <a:rPr lang="en-US"/>
              <a:t>Alex</a:t>
            </a:r>
            <a:endParaRPr/>
          </a:p>
          <a:p>
            <a:pPr indent="0" lvl="0" marL="0" rtl="0" algn="l">
              <a:lnSpc>
                <a:spcPct val="100000"/>
              </a:lnSpc>
              <a:spcBef>
                <a:spcPts val="0"/>
              </a:spcBef>
              <a:spcAft>
                <a:spcPts val="0"/>
              </a:spcAft>
              <a:buSzPts val="1400"/>
              <a:buNone/>
            </a:pPr>
            <a:r>
              <a:t/>
            </a:r>
            <a:endParaRPr/>
          </a:p>
          <a:p>
            <a:pPr indent="0" lvl="0" marL="0" rtl="0" algn="l">
              <a:lnSpc>
                <a:spcPct val="100000"/>
              </a:lnSpc>
              <a:spcBef>
                <a:spcPts val="0"/>
              </a:spcBef>
              <a:spcAft>
                <a:spcPts val="0"/>
              </a:spcAft>
              <a:buSzPts val="1400"/>
              <a:buNone/>
            </a:pPr>
            <a:r>
              <a:rPr lang="en-US"/>
              <a:t>We are Alex, Iosif and Alina and today we will be talking about What we have learnt about effective teams? </a:t>
            </a:r>
            <a:endParaRPr/>
          </a:p>
          <a:p>
            <a:pPr indent="0" lvl="0" marL="0" rtl="0" algn="l">
              <a:lnSpc>
                <a:spcPct val="100000"/>
              </a:lnSpc>
              <a:spcBef>
                <a:spcPts val="0"/>
              </a:spcBef>
              <a:spcAft>
                <a:spcPts val="0"/>
              </a:spcAft>
              <a:buSzPts val="1400"/>
              <a:buNone/>
            </a:pPr>
            <a:r>
              <a:rPr lang="en-US"/>
              <a:t>To be more precise we will be each presenting 3 different topics: What makes a successful team, difference between teams and groups and finally rewards, recognition and delegation.</a:t>
            </a:r>
            <a:endParaRPr/>
          </a:p>
        </p:txBody>
      </p:sp>
      <p:sp>
        <p:nvSpPr>
          <p:cNvPr id="89" name="Google Shape;89;p1:notes"/>
          <p:cNvSpPr txBox="1"/>
          <p:nvPr>
            <p:ph idx="11" type="ftr"/>
          </p:nvPr>
        </p:nvSpPr>
        <p:spPr>
          <a:xfrm>
            <a:off x="0" y="6502400"/>
            <a:ext cx="3962400" cy="341313"/>
          </a:xfrm>
          <a:prstGeom prst="rect">
            <a:avLst/>
          </a:prstGeom>
          <a:noFill/>
          <a:ln>
            <a:noFill/>
          </a:ln>
        </p:spPr>
        <p:txBody>
          <a:bodyPr anchorCtr="0" anchor="b" bIns="45700" lIns="91425" spcFirstLastPara="1" rIns="91425" wrap="square" tIns="45700">
            <a:noAutofit/>
          </a:bodyPr>
          <a:lstStyle/>
          <a:p>
            <a:pPr indent="0" lvl="0" marL="0" rtl="0" algn="l">
              <a:lnSpc>
                <a:spcPct val="100000"/>
              </a:lnSpc>
              <a:spcBef>
                <a:spcPts val="0"/>
              </a:spcBef>
              <a:spcAft>
                <a:spcPts val="0"/>
              </a:spcAft>
              <a:buSzPts val="1400"/>
              <a:buNone/>
            </a:pPr>
            <a:r>
              <a:t/>
            </a:r>
            <a:endParaRPr sz="1200"/>
          </a:p>
        </p:txBody>
      </p:sp>
      <p:sp>
        <p:nvSpPr>
          <p:cNvPr id="90" name="Google Shape;90;p1:notes"/>
          <p:cNvSpPr txBox="1"/>
          <p:nvPr>
            <p:ph idx="12" type="sldNum"/>
          </p:nvPr>
        </p:nvSpPr>
        <p:spPr>
          <a:xfrm>
            <a:off x="5180013" y="6502400"/>
            <a:ext cx="3962400" cy="341313"/>
          </a:xfrm>
          <a:prstGeom prst="rect">
            <a:avLst/>
          </a:prstGeom>
          <a:noFill/>
          <a:ln>
            <a:noFill/>
          </a:ln>
        </p:spPr>
        <p:txBody>
          <a:bodyPr anchorCtr="0" anchor="b" bIns="45700" lIns="91425" spcFirstLastPara="1" rIns="91425" wrap="square" tIns="45700">
            <a:noAutofit/>
          </a:bodyPr>
          <a:lstStyle/>
          <a:p>
            <a:pPr indent="0" lvl="0" marL="0" rtl="0" algn="r">
              <a:lnSpc>
                <a:spcPct val="100000"/>
              </a:lnSpc>
              <a:spcBef>
                <a:spcPts val="0"/>
              </a:spcBef>
              <a:spcAft>
                <a:spcPts val="0"/>
              </a:spcAft>
              <a:buSzPts val="1200"/>
              <a:buNone/>
            </a:pPr>
            <a:r>
              <a:rPr b="0" i="0" lang="en-US" sz="1200" u="none" cap="none" strike="noStrike">
                <a:solidFill>
                  <a:schemeClr val="dk1"/>
                </a:solidFill>
                <a:latin typeface="Calibri"/>
                <a:ea typeface="Calibri"/>
                <a:cs typeface="Calibri"/>
                <a:sym typeface="Calibri"/>
              </a:rPr>
              <a:t>‹#›</a:t>
            </a:r>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02" name="Shape 102"/>
        <p:cNvGrpSpPr/>
        <p:nvPr/>
      </p:nvGrpSpPr>
      <p:grpSpPr>
        <a:xfrm>
          <a:off x="0" y="0"/>
          <a:ext cx="0" cy="0"/>
          <a:chOff x="0" y="0"/>
          <a:chExt cx="0" cy="0"/>
        </a:xfrm>
      </p:grpSpPr>
      <p:sp>
        <p:nvSpPr>
          <p:cNvPr id="103" name="Google Shape;103;p33:notes"/>
          <p:cNvSpPr txBox="1"/>
          <p:nvPr>
            <p:ph idx="2" type="hdr"/>
          </p:nvPr>
        </p:nvSpPr>
        <p:spPr>
          <a:xfrm>
            <a:off x="0" y="0"/>
            <a:ext cx="3962400" cy="342900"/>
          </a:xfrm>
          <a:prstGeom prst="rect">
            <a:avLst/>
          </a:prstGeom>
          <a:noFill/>
          <a:ln>
            <a:noFill/>
          </a:ln>
        </p:spPr>
        <p:txBody>
          <a:bodyPr anchorCtr="0" anchor="t" bIns="45700" lIns="91425" spcFirstLastPara="1" rIns="91425" wrap="square" tIns="45700">
            <a:noAutofit/>
          </a:bodyPr>
          <a:lstStyle/>
          <a:p>
            <a:pPr indent="0" lvl="0" marL="0" rtl="0" algn="l">
              <a:lnSpc>
                <a:spcPct val="100000"/>
              </a:lnSpc>
              <a:spcBef>
                <a:spcPts val="0"/>
              </a:spcBef>
              <a:spcAft>
                <a:spcPts val="0"/>
              </a:spcAft>
              <a:buSzPts val="1400"/>
              <a:buNone/>
            </a:pPr>
            <a:r>
              <a:t/>
            </a:r>
            <a:endParaRPr sz="1200"/>
          </a:p>
        </p:txBody>
      </p:sp>
      <p:sp>
        <p:nvSpPr>
          <p:cNvPr id="104" name="Google Shape;104;p33:notes"/>
          <p:cNvSpPr txBox="1"/>
          <p:nvPr>
            <p:ph idx="10" type="dt"/>
          </p:nvPr>
        </p:nvSpPr>
        <p:spPr>
          <a:xfrm>
            <a:off x="5180013" y="0"/>
            <a:ext cx="3962400" cy="342900"/>
          </a:xfrm>
          <a:prstGeom prst="rect">
            <a:avLst/>
          </a:prstGeom>
          <a:noFill/>
          <a:ln>
            <a:noFill/>
          </a:ln>
        </p:spPr>
        <p:txBody>
          <a:bodyPr anchorCtr="0" anchor="t" bIns="45700" lIns="91425" spcFirstLastPara="1" rIns="91425" wrap="square" tIns="45700">
            <a:noAutofit/>
          </a:bodyPr>
          <a:lstStyle/>
          <a:p>
            <a:pPr indent="0" lvl="0" marL="0" rtl="0" algn="r">
              <a:lnSpc>
                <a:spcPct val="100000"/>
              </a:lnSpc>
              <a:spcBef>
                <a:spcPts val="0"/>
              </a:spcBef>
              <a:spcAft>
                <a:spcPts val="0"/>
              </a:spcAft>
              <a:buSzPts val="1400"/>
              <a:buNone/>
            </a:pPr>
            <a:r>
              <a:rPr b="0" i="0" lang="en-US" sz="1200" u="none" cap="none" strike="noStrike">
                <a:solidFill>
                  <a:schemeClr val="dk1"/>
                </a:solidFill>
                <a:latin typeface="Calibri"/>
                <a:ea typeface="Calibri"/>
                <a:cs typeface="Calibri"/>
                <a:sym typeface="Calibri"/>
              </a:rPr>
              <a:t>1.7.2013</a:t>
            </a:r>
            <a:endParaRPr/>
          </a:p>
        </p:txBody>
      </p:sp>
      <p:sp>
        <p:nvSpPr>
          <p:cNvPr id="105" name="Google Shape;105;p33:notes"/>
          <p:cNvSpPr/>
          <p:nvPr>
            <p:ph idx="3" type="sldImg"/>
          </p:nvPr>
        </p:nvSpPr>
        <p:spPr>
          <a:xfrm>
            <a:off x="2290763" y="512763"/>
            <a:ext cx="4562400" cy="2567100"/>
          </a:xfrm>
          <a:custGeom>
            <a:rect b="b" l="l" r="r" t="t"/>
            <a:pathLst>
              <a:path extrusionOk="0" h="120000" w="120000">
                <a:moveTo>
                  <a:pt x="0" y="0"/>
                </a:moveTo>
                <a:lnTo>
                  <a:pt x="120000" y="0"/>
                </a:lnTo>
                <a:lnTo>
                  <a:pt x="120000" y="120000"/>
                </a:lnTo>
                <a:lnTo>
                  <a:pt x="0" y="120000"/>
                </a:lnTo>
                <a:close/>
              </a:path>
            </a:pathLst>
          </a:custGeom>
          <a:noFill/>
          <a:ln cap="flat" cmpd="sng" w="12700">
            <a:solidFill>
              <a:srgbClr val="000000"/>
            </a:solidFill>
            <a:prstDash val="solid"/>
            <a:round/>
            <a:headEnd len="sm" w="sm" type="none"/>
            <a:tailEnd len="sm" w="sm" type="none"/>
          </a:ln>
        </p:spPr>
      </p:sp>
      <p:sp>
        <p:nvSpPr>
          <p:cNvPr id="106" name="Google Shape;106;p33:notes"/>
          <p:cNvSpPr txBox="1"/>
          <p:nvPr>
            <p:ph idx="1" type="body"/>
          </p:nvPr>
        </p:nvSpPr>
        <p:spPr>
          <a:xfrm>
            <a:off x="914400" y="3251200"/>
            <a:ext cx="7315200" cy="3081300"/>
          </a:xfrm>
          <a:prstGeom prst="rect">
            <a:avLst/>
          </a:prstGeom>
          <a:noFill/>
          <a:ln>
            <a:noFill/>
          </a:ln>
        </p:spPr>
        <p:txBody>
          <a:bodyPr anchorCtr="0" anchor="t" bIns="45700" lIns="91425" spcFirstLastPara="1" rIns="91425" wrap="square" tIns="45700">
            <a:noAutofit/>
          </a:bodyPr>
          <a:lstStyle/>
          <a:p>
            <a:pPr indent="0" lvl="0" marL="0" rtl="0" algn="l">
              <a:lnSpc>
                <a:spcPct val="100000"/>
              </a:lnSpc>
              <a:spcBef>
                <a:spcPts val="0"/>
              </a:spcBef>
              <a:spcAft>
                <a:spcPts val="0"/>
              </a:spcAft>
              <a:buSzPts val="1400"/>
              <a:buNone/>
            </a:pPr>
            <a:r>
              <a:rPr lang="en-US"/>
              <a:t>Alex</a:t>
            </a:r>
            <a:endParaRPr/>
          </a:p>
          <a:p>
            <a:pPr indent="0" lvl="0" marL="0" rtl="0" algn="l">
              <a:lnSpc>
                <a:spcPct val="100000"/>
              </a:lnSpc>
              <a:spcBef>
                <a:spcPts val="0"/>
              </a:spcBef>
              <a:spcAft>
                <a:spcPts val="0"/>
              </a:spcAft>
              <a:buSzPts val="1400"/>
              <a:buNone/>
            </a:pPr>
            <a:r>
              <a:t/>
            </a:r>
            <a:endParaRPr/>
          </a:p>
          <a:p>
            <a:pPr indent="0" lvl="0" marL="0" rtl="0" algn="l">
              <a:lnSpc>
                <a:spcPct val="100000"/>
              </a:lnSpc>
              <a:spcBef>
                <a:spcPts val="0"/>
              </a:spcBef>
              <a:spcAft>
                <a:spcPts val="0"/>
              </a:spcAft>
              <a:buSzPts val="1400"/>
              <a:buNone/>
            </a:pPr>
            <a:r>
              <a:rPr lang="en-US"/>
              <a:t>Hello, my name is Alexandru Mihalcea and my part of the presentation is surrounding the question “What makes a successful team?”</a:t>
            </a:r>
            <a:endParaRPr/>
          </a:p>
        </p:txBody>
      </p:sp>
      <p:sp>
        <p:nvSpPr>
          <p:cNvPr id="107" name="Google Shape;107;p33:notes"/>
          <p:cNvSpPr txBox="1"/>
          <p:nvPr>
            <p:ph idx="11" type="ftr"/>
          </p:nvPr>
        </p:nvSpPr>
        <p:spPr>
          <a:xfrm>
            <a:off x="0" y="6502400"/>
            <a:ext cx="3962400" cy="341400"/>
          </a:xfrm>
          <a:prstGeom prst="rect">
            <a:avLst/>
          </a:prstGeom>
          <a:noFill/>
          <a:ln>
            <a:noFill/>
          </a:ln>
        </p:spPr>
        <p:txBody>
          <a:bodyPr anchorCtr="0" anchor="b" bIns="45700" lIns="91425" spcFirstLastPara="1" rIns="91425" wrap="square" tIns="45700">
            <a:noAutofit/>
          </a:bodyPr>
          <a:lstStyle/>
          <a:p>
            <a:pPr indent="0" lvl="0" marL="0" rtl="0" algn="l">
              <a:lnSpc>
                <a:spcPct val="100000"/>
              </a:lnSpc>
              <a:spcBef>
                <a:spcPts val="0"/>
              </a:spcBef>
              <a:spcAft>
                <a:spcPts val="0"/>
              </a:spcAft>
              <a:buSzPts val="1400"/>
              <a:buNone/>
            </a:pPr>
            <a:r>
              <a:t/>
            </a:r>
            <a:endParaRPr sz="1200"/>
          </a:p>
        </p:txBody>
      </p:sp>
      <p:sp>
        <p:nvSpPr>
          <p:cNvPr id="108" name="Google Shape;108;p33:notes"/>
          <p:cNvSpPr txBox="1"/>
          <p:nvPr>
            <p:ph idx="12" type="sldNum"/>
          </p:nvPr>
        </p:nvSpPr>
        <p:spPr>
          <a:xfrm>
            <a:off x="5180013" y="6502400"/>
            <a:ext cx="3962400" cy="341400"/>
          </a:xfrm>
          <a:prstGeom prst="rect">
            <a:avLst/>
          </a:prstGeom>
          <a:noFill/>
          <a:ln>
            <a:noFill/>
          </a:ln>
        </p:spPr>
        <p:txBody>
          <a:bodyPr anchorCtr="0" anchor="b" bIns="45700" lIns="91425" spcFirstLastPara="1" rIns="91425" wrap="square" tIns="45700">
            <a:noAutofit/>
          </a:bodyPr>
          <a:lstStyle/>
          <a:p>
            <a:pPr indent="0" lvl="0" marL="0" rtl="0" algn="r">
              <a:lnSpc>
                <a:spcPct val="100000"/>
              </a:lnSpc>
              <a:spcBef>
                <a:spcPts val="0"/>
              </a:spcBef>
              <a:spcAft>
                <a:spcPts val="0"/>
              </a:spcAft>
              <a:buSzPts val="1200"/>
              <a:buNone/>
            </a:pPr>
            <a:r>
              <a:rPr b="0" i="0" lang="en-US" sz="1200" u="none" cap="none" strike="noStrike">
                <a:solidFill>
                  <a:schemeClr val="dk1"/>
                </a:solidFill>
                <a:latin typeface="Calibri"/>
                <a:ea typeface="Calibri"/>
                <a:cs typeface="Calibri"/>
                <a:sym typeface="Calibri"/>
              </a:rPr>
              <a:t>‹#›</a:t>
            </a:r>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17" name="Shape 117"/>
        <p:cNvGrpSpPr/>
        <p:nvPr/>
      </p:nvGrpSpPr>
      <p:grpSpPr>
        <a:xfrm>
          <a:off x="0" y="0"/>
          <a:ext cx="0" cy="0"/>
          <a:chOff x="0" y="0"/>
          <a:chExt cx="0" cy="0"/>
        </a:xfrm>
      </p:grpSpPr>
      <p:sp>
        <p:nvSpPr>
          <p:cNvPr id="118" name="Google Shape;118;p2:notes"/>
          <p:cNvSpPr txBox="1"/>
          <p:nvPr>
            <p:ph idx="2" type="hdr"/>
          </p:nvPr>
        </p:nvSpPr>
        <p:spPr>
          <a:xfrm>
            <a:off x="0" y="0"/>
            <a:ext cx="3962400" cy="342900"/>
          </a:xfrm>
          <a:prstGeom prst="rect">
            <a:avLst/>
          </a:prstGeom>
          <a:noFill/>
          <a:ln>
            <a:noFill/>
          </a:ln>
        </p:spPr>
        <p:txBody>
          <a:bodyPr anchorCtr="0" anchor="t" bIns="45700" lIns="91425" spcFirstLastPara="1" rIns="91425" wrap="square" tIns="45700">
            <a:noAutofit/>
          </a:bodyPr>
          <a:lstStyle/>
          <a:p>
            <a:pPr indent="0" lvl="0" marL="0" rtl="0" algn="l">
              <a:lnSpc>
                <a:spcPct val="100000"/>
              </a:lnSpc>
              <a:spcBef>
                <a:spcPts val="0"/>
              </a:spcBef>
              <a:spcAft>
                <a:spcPts val="0"/>
              </a:spcAft>
              <a:buSzPts val="1400"/>
              <a:buNone/>
            </a:pPr>
            <a:r>
              <a:t/>
            </a:r>
            <a:endParaRPr sz="1200"/>
          </a:p>
        </p:txBody>
      </p:sp>
      <p:sp>
        <p:nvSpPr>
          <p:cNvPr id="119" name="Google Shape;119;p2:notes"/>
          <p:cNvSpPr txBox="1"/>
          <p:nvPr>
            <p:ph idx="10" type="dt"/>
          </p:nvPr>
        </p:nvSpPr>
        <p:spPr>
          <a:xfrm>
            <a:off x="5180013" y="0"/>
            <a:ext cx="3962400" cy="342900"/>
          </a:xfrm>
          <a:prstGeom prst="rect">
            <a:avLst/>
          </a:prstGeom>
          <a:noFill/>
          <a:ln>
            <a:noFill/>
          </a:ln>
        </p:spPr>
        <p:txBody>
          <a:bodyPr anchorCtr="0" anchor="t" bIns="45700" lIns="91425" spcFirstLastPara="1" rIns="91425" wrap="square" tIns="45700">
            <a:noAutofit/>
          </a:bodyPr>
          <a:lstStyle/>
          <a:p>
            <a:pPr indent="0" lvl="0" marL="0" rtl="0" algn="r">
              <a:lnSpc>
                <a:spcPct val="100000"/>
              </a:lnSpc>
              <a:spcBef>
                <a:spcPts val="0"/>
              </a:spcBef>
              <a:spcAft>
                <a:spcPts val="0"/>
              </a:spcAft>
              <a:buSzPts val="1400"/>
              <a:buNone/>
            </a:pPr>
            <a:r>
              <a:rPr b="0" i="0" lang="en-US" sz="1200" u="none" cap="none" strike="noStrike">
                <a:solidFill>
                  <a:schemeClr val="dk1"/>
                </a:solidFill>
                <a:latin typeface="Calibri"/>
                <a:ea typeface="Calibri"/>
                <a:cs typeface="Calibri"/>
                <a:sym typeface="Calibri"/>
              </a:rPr>
              <a:t>1.7.2013</a:t>
            </a:r>
            <a:endParaRPr/>
          </a:p>
        </p:txBody>
      </p:sp>
      <p:sp>
        <p:nvSpPr>
          <p:cNvPr id="120" name="Google Shape;120;p2:notes"/>
          <p:cNvSpPr/>
          <p:nvPr>
            <p:ph idx="3" type="sldImg"/>
          </p:nvPr>
        </p:nvSpPr>
        <p:spPr>
          <a:xfrm>
            <a:off x="2290763" y="512763"/>
            <a:ext cx="4562475" cy="2566987"/>
          </a:xfrm>
          <a:custGeom>
            <a:rect b="b" l="l" r="r" t="t"/>
            <a:pathLst>
              <a:path extrusionOk="0" h="120000" w="120000">
                <a:moveTo>
                  <a:pt x="0" y="0"/>
                </a:moveTo>
                <a:lnTo>
                  <a:pt x="120000" y="0"/>
                </a:lnTo>
                <a:lnTo>
                  <a:pt x="120000" y="120000"/>
                </a:lnTo>
                <a:lnTo>
                  <a:pt x="0" y="120000"/>
                </a:lnTo>
                <a:close/>
              </a:path>
            </a:pathLst>
          </a:custGeom>
          <a:noFill/>
          <a:ln cap="flat" cmpd="sng" w="12700">
            <a:solidFill>
              <a:srgbClr val="000000"/>
            </a:solidFill>
            <a:prstDash val="solid"/>
            <a:round/>
            <a:headEnd len="sm" w="sm" type="none"/>
            <a:tailEnd len="sm" w="sm" type="none"/>
          </a:ln>
        </p:spPr>
      </p:sp>
      <p:sp>
        <p:nvSpPr>
          <p:cNvPr id="121" name="Google Shape;121;p2:notes"/>
          <p:cNvSpPr txBox="1"/>
          <p:nvPr>
            <p:ph idx="1" type="body"/>
          </p:nvPr>
        </p:nvSpPr>
        <p:spPr>
          <a:xfrm>
            <a:off x="914400" y="3251200"/>
            <a:ext cx="7315200" cy="3081338"/>
          </a:xfrm>
          <a:prstGeom prst="rect">
            <a:avLst/>
          </a:prstGeom>
          <a:noFill/>
          <a:ln>
            <a:noFill/>
          </a:ln>
        </p:spPr>
        <p:txBody>
          <a:bodyPr anchorCtr="0" anchor="t" bIns="45700" lIns="91425" spcFirstLastPara="1" rIns="91425" wrap="square" tIns="45700">
            <a:noAutofit/>
          </a:bodyPr>
          <a:lstStyle/>
          <a:p>
            <a:pPr indent="0" lvl="0" marL="0" rtl="0" algn="l">
              <a:lnSpc>
                <a:spcPct val="100000"/>
              </a:lnSpc>
              <a:spcBef>
                <a:spcPts val="0"/>
              </a:spcBef>
              <a:spcAft>
                <a:spcPts val="0"/>
              </a:spcAft>
              <a:buSzPts val="1400"/>
              <a:buNone/>
            </a:pPr>
            <a:r>
              <a:rPr lang="en-US"/>
              <a:t>Alex</a:t>
            </a:r>
            <a:endParaRPr/>
          </a:p>
          <a:p>
            <a:pPr indent="0" lvl="0" marL="0" rtl="0" algn="l">
              <a:lnSpc>
                <a:spcPct val="100000"/>
              </a:lnSpc>
              <a:spcBef>
                <a:spcPts val="0"/>
              </a:spcBef>
              <a:spcAft>
                <a:spcPts val="0"/>
              </a:spcAft>
              <a:buSzPts val="1400"/>
              <a:buNone/>
            </a:pPr>
            <a:r>
              <a:t/>
            </a:r>
            <a:endParaRPr/>
          </a:p>
          <a:p>
            <a:pPr indent="0" lvl="0" marL="0" rtl="0" algn="l">
              <a:lnSpc>
                <a:spcPct val="100000"/>
              </a:lnSpc>
              <a:spcBef>
                <a:spcPts val="0"/>
              </a:spcBef>
              <a:spcAft>
                <a:spcPts val="0"/>
              </a:spcAft>
              <a:buSzPts val="1400"/>
              <a:buNone/>
            </a:pPr>
            <a:r>
              <a:rPr lang="en-US"/>
              <a:t>These are my topics of discussion surrounding the question What makes a </a:t>
            </a:r>
            <a:r>
              <a:rPr lang="en-US"/>
              <a:t>successful</a:t>
            </a:r>
            <a:r>
              <a:rPr lang="en-US"/>
              <a:t> team?</a:t>
            </a:r>
            <a:endParaRPr/>
          </a:p>
        </p:txBody>
      </p:sp>
      <p:sp>
        <p:nvSpPr>
          <p:cNvPr id="122" name="Google Shape;122;p2:notes"/>
          <p:cNvSpPr txBox="1"/>
          <p:nvPr>
            <p:ph idx="11" type="ftr"/>
          </p:nvPr>
        </p:nvSpPr>
        <p:spPr>
          <a:xfrm>
            <a:off x="0" y="6502400"/>
            <a:ext cx="3962400" cy="341313"/>
          </a:xfrm>
          <a:prstGeom prst="rect">
            <a:avLst/>
          </a:prstGeom>
          <a:noFill/>
          <a:ln>
            <a:noFill/>
          </a:ln>
        </p:spPr>
        <p:txBody>
          <a:bodyPr anchorCtr="0" anchor="b" bIns="45700" lIns="91425" spcFirstLastPara="1" rIns="91425" wrap="square" tIns="45700">
            <a:noAutofit/>
          </a:bodyPr>
          <a:lstStyle/>
          <a:p>
            <a:pPr indent="0" lvl="0" marL="0" rtl="0" algn="l">
              <a:lnSpc>
                <a:spcPct val="100000"/>
              </a:lnSpc>
              <a:spcBef>
                <a:spcPts val="0"/>
              </a:spcBef>
              <a:spcAft>
                <a:spcPts val="0"/>
              </a:spcAft>
              <a:buSzPts val="1400"/>
              <a:buNone/>
            </a:pPr>
            <a:r>
              <a:t/>
            </a:r>
            <a:endParaRPr sz="1200"/>
          </a:p>
        </p:txBody>
      </p:sp>
      <p:sp>
        <p:nvSpPr>
          <p:cNvPr id="123" name="Google Shape;123;p2:notes"/>
          <p:cNvSpPr txBox="1"/>
          <p:nvPr>
            <p:ph idx="12" type="sldNum"/>
          </p:nvPr>
        </p:nvSpPr>
        <p:spPr>
          <a:xfrm>
            <a:off x="5180013" y="6502400"/>
            <a:ext cx="3962400" cy="341313"/>
          </a:xfrm>
          <a:prstGeom prst="rect">
            <a:avLst/>
          </a:prstGeom>
          <a:noFill/>
          <a:ln>
            <a:noFill/>
          </a:ln>
        </p:spPr>
        <p:txBody>
          <a:bodyPr anchorCtr="0" anchor="b" bIns="45700" lIns="91425" spcFirstLastPara="1" rIns="91425" wrap="square" tIns="45700">
            <a:noAutofit/>
          </a:bodyPr>
          <a:lstStyle/>
          <a:p>
            <a:pPr indent="0" lvl="0" marL="0" rtl="0" algn="r">
              <a:lnSpc>
                <a:spcPct val="100000"/>
              </a:lnSpc>
              <a:spcBef>
                <a:spcPts val="0"/>
              </a:spcBef>
              <a:spcAft>
                <a:spcPts val="0"/>
              </a:spcAft>
              <a:buSzPts val="1200"/>
              <a:buNone/>
            </a:pPr>
            <a:r>
              <a:rPr b="0" i="0" lang="en-US" sz="1200" u="none" cap="none" strike="noStrike">
                <a:solidFill>
                  <a:schemeClr val="dk1"/>
                </a:solidFill>
                <a:latin typeface="Calibri"/>
                <a:ea typeface="Calibri"/>
                <a:cs typeface="Calibri"/>
                <a:sym typeface="Calibri"/>
              </a:rPr>
              <a:t>‹#›</a:t>
            </a:r>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60" name="Shape 160"/>
        <p:cNvGrpSpPr/>
        <p:nvPr/>
      </p:nvGrpSpPr>
      <p:grpSpPr>
        <a:xfrm>
          <a:off x="0" y="0"/>
          <a:ext cx="0" cy="0"/>
          <a:chOff x="0" y="0"/>
          <a:chExt cx="0" cy="0"/>
        </a:xfrm>
      </p:grpSpPr>
      <p:sp>
        <p:nvSpPr>
          <p:cNvPr id="161" name="Google Shape;161;p34:notes"/>
          <p:cNvSpPr txBox="1"/>
          <p:nvPr>
            <p:ph idx="2" type="hdr"/>
          </p:nvPr>
        </p:nvSpPr>
        <p:spPr>
          <a:xfrm>
            <a:off x="0" y="0"/>
            <a:ext cx="3962400" cy="342900"/>
          </a:xfrm>
          <a:prstGeom prst="rect">
            <a:avLst/>
          </a:prstGeom>
          <a:noFill/>
          <a:ln>
            <a:noFill/>
          </a:ln>
        </p:spPr>
        <p:txBody>
          <a:bodyPr anchorCtr="0" anchor="t" bIns="45700" lIns="91425" spcFirstLastPara="1" rIns="91425" wrap="square" tIns="45700">
            <a:noAutofit/>
          </a:bodyPr>
          <a:lstStyle/>
          <a:p>
            <a:pPr indent="0" lvl="0" marL="0" rtl="0" algn="l">
              <a:lnSpc>
                <a:spcPct val="100000"/>
              </a:lnSpc>
              <a:spcBef>
                <a:spcPts val="0"/>
              </a:spcBef>
              <a:spcAft>
                <a:spcPts val="0"/>
              </a:spcAft>
              <a:buSzPts val="1400"/>
              <a:buNone/>
            </a:pPr>
            <a:r>
              <a:t/>
            </a:r>
            <a:endParaRPr sz="1200"/>
          </a:p>
        </p:txBody>
      </p:sp>
      <p:sp>
        <p:nvSpPr>
          <p:cNvPr id="162" name="Google Shape;162;p34:notes"/>
          <p:cNvSpPr txBox="1"/>
          <p:nvPr>
            <p:ph idx="10" type="dt"/>
          </p:nvPr>
        </p:nvSpPr>
        <p:spPr>
          <a:xfrm>
            <a:off x="5180013" y="0"/>
            <a:ext cx="3962400" cy="342900"/>
          </a:xfrm>
          <a:prstGeom prst="rect">
            <a:avLst/>
          </a:prstGeom>
          <a:noFill/>
          <a:ln>
            <a:noFill/>
          </a:ln>
        </p:spPr>
        <p:txBody>
          <a:bodyPr anchorCtr="0" anchor="t" bIns="45700" lIns="91425" spcFirstLastPara="1" rIns="91425" wrap="square" tIns="45700">
            <a:noAutofit/>
          </a:bodyPr>
          <a:lstStyle/>
          <a:p>
            <a:pPr indent="0" lvl="0" marL="0" rtl="0" algn="r">
              <a:lnSpc>
                <a:spcPct val="100000"/>
              </a:lnSpc>
              <a:spcBef>
                <a:spcPts val="0"/>
              </a:spcBef>
              <a:spcAft>
                <a:spcPts val="0"/>
              </a:spcAft>
              <a:buSzPts val="1400"/>
              <a:buNone/>
            </a:pPr>
            <a:r>
              <a:rPr b="0" i="0" lang="en-US" sz="1200" u="none" cap="none" strike="noStrike">
                <a:solidFill>
                  <a:schemeClr val="dk1"/>
                </a:solidFill>
                <a:latin typeface="Calibri"/>
                <a:ea typeface="Calibri"/>
                <a:cs typeface="Calibri"/>
                <a:sym typeface="Calibri"/>
              </a:rPr>
              <a:t>1.7.2013</a:t>
            </a:r>
            <a:endParaRPr/>
          </a:p>
        </p:txBody>
      </p:sp>
      <p:sp>
        <p:nvSpPr>
          <p:cNvPr id="163" name="Google Shape;163;p34:notes"/>
          <p:cNvSpPr/>
          <p:nvPr>
            <p:ph idx="3" type="sldImg"/>
          </p:nvPr>
        </p:nvSpPr>
        <p:spPr>
          <a:xfrm>
            <a:off x="2290763" y="512763"/>
            <a:ext cx="4562475" cy="2566987"/>
          </a:xfrm>
          <a:custGeom>
            <a:rect b="b" l="l" r="r" t="t"/>
            <a:pathLst>
              <a:path extrusionOk="0" h="120000" w="120000">
                <a:moveTo>
                  <a:pt x="0" y="0"/>
                </a:moveTo>
                <a:lnTo>
                  <a:pt x="120000" y="0"/>
                </a:lnTo>
                <a:lnTo>
                  <a:pt x="120000" y="120000"/>
                </a:lnTo>
                <a:lnTo>
                  <a:pt x="0" y="120000"/>
                </a:lnTo>
                <a:close/>
              </a:path>
            </a:pathLst>
          </a:custGeom>
          <a:noFill/>
          <a:ln cap="flat" cmpd="sng" w="12700">
            <a:solidFill>
              <a:srgbClr val="000000"/>
            </a:solidFill>
            <a:prstDash val="solid"/>
            <a:round/>
            <a:headEnd len="sm" w="sm" type="none"/>
            <a:tailEnd len="sm" w="sm" type="none"/>
          </a:ln>
        </p:spPr>
      </p:sp>
      <p:sp>
        <p:nvSpPr>
          <p:cNvPr id="164" name="Google Shape;164;p34:notes"/>
          <p:cNvSpPr txBox="1"/>
          <p:nvPr>
            <p:ph idx="1" type="body"/>
          </p:nvPr>
        </p:nvSpPr>
        <p:spPr>
          <a:xfrm>
            <a:off x="914400" y="3251200"/>
            <a:ext cx="7315200" cy="3081338"/>
          </a:xfrm>
          <a:prstGeom prst="rect">
            <a:avLst/>
          </a:prstGeom>
          <a:noFill/>
          <a:ln>
            <a:noFill/>
          </a:ln>
        </p:spPr>
        <p:txBody>
          <a:bodyPr anchorCtr="0" anchor="t" bIns="45700" lIns="91425" spcFirstLastPara="1" rIns="91425" wrap="square" tIns="45700">
            <a:noAutofit/>
          </a:bodyPr>
          <a:lstStyle/>
          <a:p>
            <a:pPr indent="0" lvl="0" marL="0" rtl="0" algn="l">
              <a:lnSpc>
                <a:spcPct val="100000"/>
              </a:lnSpc>
              <a:spcBef>
                <a:spcPts val="0"/>
              </a:spcBef>
              <a:spcAft>
                <a:spcPts val="0"/>
              </a:spcAft>
              <a:buSzPts val="1400"/>
              <a:buNone/>
            </a:pPr>
            <a:r>
              <a:rPr lang="en-US"/>
              <a:t>Alex</a:t>
            </a:r>
            <a:endParaRPr/>
          </a:p>
          <a:p>
            <a:pPr indent="0" lvl="0" marL="0" rtl="0" algn="l">
              <a:lnSpc>
                <a:spcPct val="100000"/>
              </a:lnSpc>
              <a:spcBef>
                <a:spcPts val="0"/>
              </a:spcBef>
              <a:spcAft>
                <a:spcPts val="0"/>
              </a:spcAft>
              <a:buSzPts val="1400"/>
              <a:buNone/>
            </a:pPr>
            <a:r>
              <a:t/>
            </a:r>
            <a:endParaRPr/>
          </a:p>
          <a:p>
            <a:pPr indent="0" lvl="0" marL="0" rtl="0" algn="l">
              <a:lnSpc>
                <a:spcPct val="100000"/>
              </a:lnSpc>
              <a:spcBef>
                <a:spcPts val="0"/>
              </a:spcBef>
              <a:spcAft>
                <a:spcPts val="0"/>
              </a:spcAft>
              <a:buSzPts val="1400"/>
              <a:buNone/>
            </a:pPr>
            <a:r>
              <a:rPr lang="en-US"/>
              <a:t>The quote that I chose for my part of the presentation is from Helen Keller, an American author and disability rights advocate: Alone we can do litte, together we can do so </a:t>
            </a:r>
            <a:r>
              <a:rPr lang="en-US"/>
              <a:t>much</a:t>
            </a:r>
            <a:r>
              <a:rPr lang="en-US"/>
              <a:t>. </a:t>
            </a:r>
            <a:r>
              <a:rPr lang="en-US" sz="1100">
                <a:solidFill>
                  <a:srgbClr val="1F191A"/>
                </a:solidFill>
                <a:latin typeface="Arial"/>
                <a:ea typeface="Arial"/>
                <a:cs typeface="Arial"/>
                <a:sym typeface="Arial"/>
              </a:rPr>
              <a:t>When people shift from working side-by-side to working together they learn more, feel more connected and achieve more. Teamwork builds communities and helps us reach outcomes that we could not realize alone.</a:t>
            </a:r>
            <a:endParaRPr sz="1100"/>
          </a:p>
          <a:p>
            <a:pPr indent="0" lvl="0" marL="0" rtl="0" algn="l">
              <a:lnSpc>
                <a:spcPct val="100000"/>
              </a:lnSpc>
              <a:spcBef>
                <a:spcPts val="0"/>
              </a:spcBef>
              <a:spcAft>
                <a:spcPts val="0"/>
              </a:spcAft>
              <a:buSzPts val="1400"/>
              <a:buNone/>
            </a:pPr>
            <a:r>
              <a:t/>
            </a:r>
            <a:endParaRPr sz="1100"/>
          </a:p>
        </p:txBody>
      </p:sp>
      <p:sp>
        <p:nvSpPr>
          <p:cNvPr id="165" name="Google Shape;165;p34:notes"/>
          <p:cNvSpPr txBox="1"/>
          <p:nvPr>
            <p:ph idx="11" type="ftr"/>
          </p:nvPr>
        </p:nvSpPr>
        <p:spPr>
          <a:xfrm>
            <a:off x="0" y="6502400"/>
            <a:ext cx="3962400" cy="341313"/>
          </a:xfrm>
          <a:prstGeom prst="rect">
            <a:avLst/>
          </a:prstGeom>
          <a:noFill/>
          <a:ln>
            <a:noFill/>
          </a:ln>
        </p:spPr>
        <p:txBody>
          <a:bodyPr anchorCtr="0" anchor="b" bIns="45700" lIns="91425" spcFirstLastPara="1" rIns="91425" wrap="square" tIns="45700">
            <a:noAutofit/>
          </a:bodyPr>
          <a:lstStyle/>
          <a:p>
            <a:pPr indent="0" lvl="0" marL="0" rtl="0" algn="l">
              <a:lnSpc>
                <a:spcPct val="100000"/>
              </a:lnSpc>
              <a:spcBef>
                <a:spcPts val="0"/>
              </a:spcBef>
              <a:spcAft>
                <a:spcPts val="0"/>
              </a:spcAft>
              <a:buSzPts val="1400"/>
              <a:buNone/>
            </a:pPr>
            <a:r>
              <a:t/>
            </a:r>
            <a:endParaRPr sz="1200"/>
          </a:p>
        </p:txBody>
      </p:sp>
      <p:sp>
        <p:nvSpPr>
          <p:cNvPr id="166" name="Google Shape;166;p34:notes"/>
          <p:cNvSpPr txBox="1"/>
          <p:nvPr>
            <p:ph idx="12" type="sldNum"/>
          </p:nvPr>
        </p:nvSpPr>
        <p:spPr>
          <a:xfrm>
            <a:off x="5180013" y="6502400"/>
            <a:ext cx="3962400" cy="341313"/>
          </a:xfrm>
          <a:prstGeom prst="rect">
            <a:avLst/>
          </a:prstGeom>
          <a:noFill/>
          <a:ln>
            <a:noFill/>
          </a:ln>
        </p:spPr>
        <p:txBody>
          <a:bodyPr anchorCtr="0" anchor="b" bIns="45700" lIns="91425" spcFirstLastPara="1" rIns="91425" wrap="square" tIns="45700">
            <a:noAutofit/>
          </a:bodyPr>
          <a:lstStyle/>
          <a:p>
            <a:pPr indent="0" lvl="0" marL="0" rtl="0" algn="r">
              <a:lnSpc>
                <a:spcPct val="100000"/>
              </a:lnSpc>
              <a:spcBef>
                <a:spcPts val="0"/>
              </a:spcBef>
              <a:spcAft>
                <a:spcPts val="0"/>
              </a:spcAft>
              <a:buSzPts val="1200"/>
              <a:buNone/>
            </a:pPr>
            <a:r>
              <a:rPr b="0" i="0" lang="en-US" sz="1200" u="none" cap="none" strike="noStrike">
                <a:solidFill>
                  <a:schemeClr val="dk1"/>
                </a:solidFill>
                <a:latin typeface="Calibri"/>
                <a:ea typeface="Calibri"/>
                <a:cs typeface="Calibri"/>
                <a:sym typeface="Calibri"/>
              </a:rPr>
              <a:t>‹#›</a:t>
            </a:r>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74" name="Shape 174"/>
        <p:cNvGrpSpPr/>
        <p:nvPr/>
      </p:nvGrpSpPr>
      <p:grpSpPr>
        <a:xfrm>
          <a:off x="0" y="0"/>
          <a:ext cx="0" cy="0"/>
          <a:chOff x="0" y="0"/>
          <a:chExt cx="0" cy="0"/>
        </a:xfrm>
      </p:grpSpPr>
      <p:sp>
        <p:nvSpPr>
          <p:cNvPr id="175" name="Google Shape;175;p3:notes"/>
          <p:cNvSpPr txBox="1"/>
          <p:nvPr>
            <p:ph idx="2" type="hdr"/>
          </p:nvPr>
        </p:nvSpPr>
        <p:spPr>
          <a:xfrm>
            <a:off x="0" y="0"/>
            <a:ext cx="3962400" cy="342900"/>
          </a:xfrm>
          <a:prstGeom prst="rect">
            <a:avLst/>
          </a:prstGeom>
          <a:noFill/>
          <a:ln>
            <a:noFill/>
          </a:ln>
        </p:spPr>
        <p:txBody>
          <a:bodyPr anchorCtr="0" anchor="t" bIns="45700" lIns="91425" spcFirstLastPara="1" rIns="91425" wrap="square" tIns="45700">
            <a:noAutofit/>
          </a:bodyPr>
          <a:lstStyle/>
          <a:p>
            <a:pPr indent="0" lvl="0" marL="0" rtl="0" algn="l">
              <a:lnSpc>
                <a:spcPct val="100000"/>
              </a:lnSpc>
              <a:spcBef>
                <a:spcPts val="0"/>
              </a:spcBef>
              <a:spcAft>
                <a:spcPts val="0"/>
              </a:spcAft>
              <a:buSzPts val="1400"/>
              <a:buNone/>
            </a:pPr>
            <a:r>
              <a:t/>
            </a:r>
            <a:endParaRPr sz="1200"/>
          </a:p>
        </p:txBody>
      </p:sp>
      <p:sp>
        <p:nvSpPr>
          <p:cNvPr id="176" name="Google Shape;176;p3:notes"/>
          <p:cNvSpPr txBox="1"/>
          <p:nvPr>
            <p:ph idx="10" type="dt"/>
          </p:nvPr>
        </p:nvSpPr>
        <p:spPr>
          <a:xfrm>
            <a:off x="5180013" y="0"/>
            <a:ext cx="3962400" cy="342900"/>
          </a:xfrm>
          <a:prstGeom prst="rect">
            <a:avLst/>
          </a:prstGeom>
          <a:noFill/>
          <a:ln>
            <a:noFill/>
          </a:ln>
        </p:spPr>
        <p:txBody>
          <a:bodyPr anchorCtr="0" anchor="t" bIns="45700" lIns="91425" spcFirstLastPara="1" rIns="91425" wrap="square" tIns="45700">
            <a:noAutofit/>
          </a:bodyPr>
          <a:lstStyle/>
          <a:p>
            <a:pPr indent="0" lvl="0" marL="0" rtl="0" algn="r">
              <a:lnSpc>
                <a:spcPct val="100000"/>
              </a:lnSpc>
              <a:spcBef>
                <a:spcPts val="0"/>
              </a:spcBef>
              <a:spcAft>
                <a:spcPts val="0"/>
              </a:spcAft>
              <a:buSzPts val="1400"/>
              <a:buNone/>
            </a:pPr>
            <a:r>
              <a:rPr b="0" i="0" lang="en-US" sz="1200" u="none" cap="none" strike="noStrike">
                <a:solidFill>
                  <a:schemeClr val="dk1"/>
                </a:solidFill>
                <a:latin typeface="Calibri"/>
                <a:ea typeface="Calibri"/>
                <a:cs typeface="Calibri"/>
                <a:sym typeface="Calibri"/>
              </a:rPr>
              <a:t>1.7.2013</a:t>
            </a:r>
            <a:endParaRPr/>
          </a:p>
        </p:txBody>
      </p:sp>
      <p:sp>
        <p:nvSpPr>
          <p:cNvPr id="177" name="Google Shape;177;p3:notes"/>
          <p:cNvSpPr/>
          <p:nvPr>
            <p:ph idx="3" type="sldImg"/>
          </p:nvPr>
        </p:nvSpPr>
        <p:spPr>
          <a:xfrm>
            <a:off x="2857500" y="512763"/>
            <a:ext cx="3429000" cy="2566987"/>
          </a:xfrm>
          <a:custGeom>
            <a:rect b="b" l="l" r="r" t="t"/>
            <a:pathLst>
              <a:path extrusionOk="0" h="120000" w="120000">
                <a:moveTo>
                  <a:pt x="0" y="0"/>
                </a:moveTo>
                <a:lnTo>
                  <a:pt x="120000" y="0"/>
                </a:lnTo>
                <a:lnTo>
                  <a:pt x="120000" y="120000"/>
                </a:lnTo>
                <a:lnTo>
                  <a:pt x="0" y="120000"/>
                </a:lnTo>
                <a:close/>
              </a:path>
            </a:pathLst>
          </a:custGeom>
          <a:noFill/>
          <a:ln cap="flat" cmpd="sng" w="12700">
            <a:solidFill>
              <a:srgbClr val="000000"/>
            </a:solidFill>
            <a:prstDash val="solid"/>
            <a:round/>
            <a:headEnd len="sm" w="sm" type="none"/>
            <a:tailEnd len="sm" w="sm" type="none"/>
          </a:ln>
        </p:spPr>
      </p:sp>
      <p:sp>
        <p:nvSpPr>
          <p:cNvPr id="178" name="Google Shape;178;p3:notes"/>
          <p:cNvSpPr txBox="1"/>
          <p:nvPr>
            <p:ph idx="1" type="body"/>
          </p:nvPr>
        </p:nvSpPr>
        <p:spPr>
          <a:xfrm>
            <a:off x="914400" y="3251200"/>
            <a:ext cx="7315200" cy="3081338"/>
          </a:xfrm>
          <a:prstGeom prst="rect">
            <a:avLst/>
          </a:prstGeom>
          <a:noFill/>
          <a:ln>
            <a:noFill/>
          </a:ln>
        </p:spPr>
        <p:txBody>
          <a:bodyPr anchorCtr="0" anchor="t" bIns="45700" lIns="91425" spcFirstLastPara="1" rIns="91425" wrap="square" tIns="45700">
            <a:noAutofit/>
          </a:bodyPr>
          <a:lstStyle/>
          <a:p>
            <a:pPr indent="0" lvl="0" marL="0" rtl="0" algn="l">
              <a:lnSpc>
                <a:spcPct val="100000"/>
              </a:lnSpc>
              <a:spcBef>
                <a:spcPts val="0"/>
              </a:spcBef>
              <a:spcAft>
                <a:spcPts val="0"/>
              </a:spcAft>
              <a:buSzPts val="1400"/>
              <a:buNone/>
            </a:pPr>
            <a:r>
              <a:rPr lang="en-US"/>
              <a:t>Alex</a:t>
            </a:r>
            <a:endParaRPr/>
          </a:p>
          <a:p>
            <a:pPr indent="0" lvl="0" marL="0" rtl="0" algn="l">
              <a:lnSpc>
                <a:spcPct val="100000"/>
              </a:lnSpc>
              <a:spcBef>
                <a:spcPts val="0"/>
              </a:spcBef>
              <a:spcAft>
                <a:spcPts val="0"/>
              </a:spcAft>
              <a:buSzPts val="1400"/>
              <a:buNone/>
            </a:pPr>
            <a:r>
              <a:t/>
            </a:r>
            <a:endParaRPr/>
          </a:p>
          <a:p>
            <a:pPr indent="0" lvl="0" marL="0" rtl="0" algn="l">
              <a:lnSpc>
                <a:spcPct val="100000"/>
              </a:lnSpc>
              <a:spcBef>
                <a:spcPts val="0"/>
              </a:spcBef>
              <a:spcAft>
                <a:spcPts val="0"/>
              </a:spcAft>
              <a:buSzPts val="1400"/>
              <a:buNone/>
            </a:pPr>
            <a:r>
              <a:rPr lang="en-US"/>
              <a:t>We cannot discuss teams without also discussing teamwork. Teamwork is what separates a group from a team. Teamwork is the collaborative process in which individuals with complementary skills work interdependently towards a shared goal. There are multiple factors that come into play, some being self-awareness, adaptability and building positive relationships. </a:t>
            </a:r>
            <a:endParaRPr/>
          </a:p>
        </p:txBody>
      </p:sp>
      <p:sp>
        <p:nvSpPr>
          <p:cNvPr id="179" name="Google Shape;179;p3:notes"/>
          <p:cNvSpPr txBox="1"/>
          <p:nvPr>
            <p:ph idx="11" type="ftr"/>
          </p:nvPr>
        </p:nvSpPr>
        <p:spPr>
          <a:xfrm>
            <a:off x="0" y="6502400"/>
            <a:ext cx="3962400" cy="341313"/>
          </a:xfrm>
          <a:prstGeom prst="rect">
            <a:avLst/>
          </a:prstGeom>
          <a:noFill/>
          <a:ln>
            <a:noFill/>
          </a:ln>
        </p:spPr>
        <p:txBody>
          <a:bodyPr anchorCtr="0" anchor="b" bIns="45700" lIns="91425" spcFirstLastPara="1" rIns="91425" wrap="square" tIns="45700">
            <a:noAutofit/>
          </a:bodyPr>
          <a:lstStyle/>
          <a:p>
            <a:pPr indent="0" lvl="0" marL="0" rtl="0" algn="l">
              <a:lnSpc>
                <a:spcPct val="100000"/>
              </a:lnSpc>
              <a:spcBef>
                <a:spcPts val="0"/>
              </a:spcBef>
              <a:spcAft>
                <a:spcPts val="0"/>
              </a:spcAft>
              <a:buSzPts val="1400"/>
              <a:buNone/>
            </a:pPr>
            <a:r>
              <a:t/>
            </a:r>
            <a:endParaRPr sz="1200"/>
          </a:p>
        </p:txBody>
      </p:sp>
      <p:sp>
        <p:nvSpPr>
          <p:cNvPr id="180" name="Google Shape;180;p3:notes"/>
          <p:cNvSpPr txBox="1"/>
          <p:nvPr>
            <p:ph idx="12" type="sldNum"/>
          </p:nvPr>
        </p:nvSpPr>
        <p:spPr>
          <a:xfrm>
            <a:off x="5180013" y="6502400"/>
            <a:ext cx="3962400" cy="341313"/>
          </a:xfrm>
          <a:prstGeom prst="rect">
            <a:avLst/>
          </a:prstGeom>
          <a:noFill/>
          <a:ln>
            <a:noFill/>
          </a:ln>
        </p:spPr>
        <p:txBody>
          <a:bodyPr anchorCtr="0" anchor="b" bIns="45700" lIns="91425" spcFirstLastPara="1" rIns="91425" wrap="square" tIns="45700">
            <a:noAutofit/>
          </a:bodyPr>
          <a:lstStyle/>
          <a:p>
            <a:pPr indent="0" lvl="0" marL="0" rtl="0" algn="r">
              <a:lnSpc>
                <a:spcPct val="100000"/>
              </a:lnSpc>
              <a:spcBef>
                <a:spcPts val="0"/>
              </a:spcBef>
              <a:spcAft>
                <a:spcPts val="0"/>
              </a:spcAft>
              <a:buSzPts val="1200"/>
              <a:buNone/>
            </a:pPr>
            <a:r>
              <a:rPr b="0" i="0" lang="en-US" sz="1200" u="none" cap="none" strike="noStrike">
                <a:solidFill>
                  <a:schemeClr val="dk1"/>
                </a:solidFill>
                <a:latin typeface="Calibri"/>
                <a:ea typeface="Calibri"/>
                <a:cs typeface="Calibri"/>
                <a:sym typeface="Calibri"/>
              </a:rPr>
              <a:t>‹#›</a:t>
            </a:r>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93" name="Shape 193"/>
        <p:cNvGrpSpPr/>
        <p:nvPr/>
      </p:nvGrpSpPr>
      <p:grpSpPr>
        <a:xfrm>
          <a:off x="0" y="0"/>
          <a:ext cx="0" cy="0"/>
          <a:chOff x="0" y="0"/>
          <a:chExt cx="0" cy="0"/>
        </a:xfrm>
      </p:grpSpPr>
      <p:sp>
        <p:nvSpPr>
          <p:cNvPr id="194" name="Google Shape;194;p4:notes"/>
          <p:cNvSpPr txBox="1"/>
          <p:nvPr>
            <p:ph idx="2" type="hdr"/>
          </p:nvPr>
        </p:nvSpPr>
        <p:spPr>
          <a:xfrm>
            <a:off x="0" y="0"/>
            <a:ext cx="3962400" cy="342900"/>
          </a:xfrm>
          <a:prstGeom prst="rect">
            <a:avLst/>
          </a:prstGeom>
          <a:noFill/>
          <a:ln>
            <a:noFill/>
          </a:ln>
        </p:spPr>
        <p:txBody>
          <a:bodyPr anchorCtr="0" anchor="t" bIns="45700" lIns="91425" spcFirstLastPara="1" rIns="91425" wrap="square" tIns="45700">
            <a:noAutofit/>
          </a:bodyPr>
          <a:lstStyle/>
          <a:p>
            <a:pPr indent="0" lvl="0" marL="0" rtl="0" algn="l">
              <a:lnSpc>
                <a:spcPct val="100000"/>
              </a:lnSpc>
              <a:spcBef>
                <a:spcPts val="0"/>
              </a:spcBef>
              <a:spcAft>
                <a:spcPts val="0"/>
              </a:spcAft>
              <a:buSzPts val="1400"/>
              <a:buNone/>
            </a:pPr>
            <a:r>
              <a:t/>
            </a:r>
            <a:endParaRPr sz="1200"/>
          </a:p>
        </p:txBody>
      </p:sp>
      <p:sp>
        <p:nvSpPr>
          <p:cNvPr id="195" name="Google Shape;195;p4:notes"/>
          <p:cNvSpPr txBox="1"/>
          <p:nvPr>
            <p:ph idx="10" type="dt"/>
          </p:nvPr>
        </p:nvSpPr>
        <p:spPr>
          <a:xfrm>
            <a:off x="5180013" y="0"/>
            <a:ext cx="3962400" cy="342900"/>
          </a:xfrm>
          <a:prstGeom prst="rect">
            <a:avLst/>
          </a:prstGeom>
          <a:noFill/>
          <a:ln>
            <a:noFill/>
          </a:ln>
        </p:spPr>
        <p:txBody>
          <a:bodyPr anchorCtr="0" anchor="t" bIns="45700" lIns="91425" spcFirstLastPara="1" rIns="91425" wrap="square" tIns="45700">
            <a:noAutofit/>
          </a:bodyPr>
          <a:lstStyle/>
          <a:p>
            <a:pPr indent="0" lvl="0" marL="0" rtl="0" algn="r">
              <a:lnSpc>
                <a:spcPct val="100000"/>
              </a:lnSpc>
              <a:spcBef>
                <a:spcPts val="0"/>
              </a:spcBef>
              <a:spcAft>
                <a:spcPts val="0"/>
              </a:spcAft>
              <a:buSzPts val="1400"/>
              <a:buNone/>
            </a:pPr>
            <a:r>
              <a:rPr b="0" i="0" lang="en-US" sz="1200" u="none" cap="none" strike="noStrike">
                <a:solidFill>
                  <a:schemeClr val="dk1"/>
                </a:solidFill>
                <a:latin typeface="Calibri"/>
                <a:ea typeface="Calibri"/>
                <a:cs typeface="Calibri"/>
                <a:sym typeface="Calibri"/>
              </a:rPr>
              <a:t>1.7.2013</a:t>
            </a:r>
            <a:endParaRPr/>
          </a:p>
        </p:txBody>
      </p:sp>
      <p:sp>
        <p:nvSpPr>
          <p:cNvPr id="196" name="Google Shape;196;p4:notes"/>
          <p:cNvSpPr/>
          <p:nvPr>
            <p:ph idx="3" type="sldImg"/>
          </p:nvPr>
        </p:nvSpPr>
        <p:spPr>
          <a:xfrm>
            <a:off x="2857500" y="512763"/>
            <a:ext cx="3429000" cy="2566987"/>
          </a:xfrm>
          <a:custGeom>
            <a:rect b="b" l="l" r="r" t="t"/>
            <a:pathLst>
              <a:path extrusionOk="0" h="120000" w="120000">
                <a:moveTo>
                  <a:pt x="0" y="0"/>
                </a:moveTo>
                <a:lnTo>
                  <a:pt x="120000" y="0"/>
                </a:lnTo>
                <a:lnTo>
                  <a:pt x="120000" y="120000"/>
                </a:lnTo>
                <a:lnTo>
                  <a:pt x="0" y="120000"/>
                </a:lnTo>
                <a:close/>
              </a:path>
            </a:pathLst>
          </a:custGeom>
          <a:noFill/>
          <a:ln cap="flat" cmpd="sng" w="12700">
            <a:solidFill>
              <a:srgbClr val="000000"/>
            </a:solidFill>
            <a:prstDash val="solid"/>
            <a:round/>
            <a:headEnd len="sm" w="sm" type="none"/>
            <a:tailEnd len="sm" w="sm" type="none"/>
          </a:ln>
        </p:spPr>
      </p:sp>
      <p:sp>
        <p:nvSpPr>
          <p:cNvPr id="197" name="Google Shape;197;p4:notes"/>
          <p:cNvSpPr txBox="1"/>
          <p:nvPr>
            <p:ph idx="1" type="body"/>
          </p:nvPr>
        </p:nvSpPr>
        <p:spPr>
          <a:xfrm>
            <a:off x="914400" y="3251200"/>
            <a:ext cx="7315200" cy="3081338"/>
          </a:xfrm>
          <a:prstGeom prst="rect">
            <a:avLst/>
          </a:prstGeom>
          <a:noFill/>
          <a:ln>
            <a:noFill/>
          </a:ln>
        </p:spPr>
        <p:txBody>
          <a:bodyPr anchorCtr="0" anchor="t" bIns="45700" lIns="91425" spcFirstLastPara="1" rIns="91425" wrap="square" tIns="45700">
            <a:noAutofit/>
          </a:bodyPr>
          <a:lstStyle/>
          <a:p>
            <a:pPr indent="0" lvl="0" marL="0" rtl="0" algn="l">
              <a:lnSpc>
                <a:spcPct val="100000"/>
              </a:lnSpc>
              <a:spcBef>
                <a:spcPts val="0"/>
              </a:spcBef>
              <a:spcAft>
                <a:spcPts val="0"/>
              </a:spcAft>
              <a:buSzPts val="1400"/>
              <a:buNone/>
            </a:pPr>
            <a:r>
              <a:rPr lang="en-US"/>
              <a:t>Alex</a:t>
            </a:r>
            <a:endParaRPr/>
          </a:p>
          <a:p>
            <a:pPr indent="0" lvl="0" marL="0" rtl="0" algn="l">
              <a:lnSpc>
                <a:spcPct val="100000"/>
              </a:lnSpc>
              <a:spcBef>
                <a:spcPts val="0"/>
              </a:spcBef>
              <a:spcAft>
                <a:spcPts val="0"/>
              </a:spcAft>
              <a:buSzPts val="1400"/>
              <a:buNone/>
            </a:pPr>
            <a:r>
              <a:t/>
            </a:r>
            <a:endParaRPr/>
          </a:p>
          <a:p>
            <a:pPr indent="0" lvl="0" marL="0" rtl="0" algn="l">
              <a:lnSpc>
                <a:spcPct val="100000"/>
              </a:lnSpc>
              <a:spcBef>
                <a:spcPts val="0"/>
              </a:spcBef>
              <a:spcAft>
                <a:spcPts val="0"/>
              </a:spcAft>
              <a:buSzPts val="1400"/>
              <a:buNone/>
            </a:pPr>
            <a:r>
              <a:rPr lang="en-US"/>
              <a:t>Let us begin our main discussion by trying to answer the question: What makes a successful team?</a:t>
            </a:r>
            <a:endParaRPr/>
          </a:p>
          <a:p>
            <a:pPr indent="0" lvl="0" marL="0" rtl="0" algn="l">
              <a:lnSpc>
                <a:spcPct val="100000"/>
              </a:lnSpc>
              <a:spcBef>
                <a:spcPts val="0"/>
              </a:spcBef>
              <a:spcAft>
                <a:spcPts val="0"/>
              </a:spcAft>
              <a:buSzPts val="1400"/>
              <a:buNone/>
            </a:pPr>
            <a:r>
              <a:rPr lang="en-US"/>
              <a:t>A successful team begins with clear goals and purpose. Each person within any team needs to understand the what and the why: what they are trying to achieve and why their work matters. If the objectives are vague and inconsistent the team will lose focus, motivation and direction.</a:t>
            </a:r>
            <a:endParaRPr/>
          </a:p>
          <a:p>
            <a:pPr indent="0" lvl="0" marL="0" rtl="0" algn="l">
              <a:lnSpc>
                <a:spcPct val="100000"/>
              </a:lnSpc>
              <a:spcBef>
                <a:spcPts val="0"/>
              </a:spcBef>
              <a:spcAft>
                <a:spcPts val="0"/>
              </a:spcAft>
              <a:buSzPts val="1400"/>
              <a:buNone/>
            </a:pPr>
            <a:r>
              <a:rPr lang="en-US"/>
              <a:t>Well-defined roles and responsibilities are also important. A common reason for team-failure is because members are unsure of who should be doing what. Clear roles reduce conflict and redundancy.</a:t>
            </a:r>
            <a:endParaRPr/>
          </a:p>
          <a:p>
            <a:pPr indent="0" lvl="0" marL="0" rtl="0" algn="l">
              <a:lnSpc>
                <a:spcPct val="100000"/>
              </a:lnSpc>
              <a:spcBef>
                <a:spcPts val="0"/>
              </a:spcBef>
              <a:spcAft>
                <a:spcPts val="0"/>
              </a:spcAft>
              <a:buSzPts val="1400"/>
              <a:buNone/>
            </a:pPr>
            <a:r>
              <a:rPr lang="en-US"/>
              <a:t>Next we have communication. Good communication ensures that members can share ideas, express concerns, and even provide feedback. Miscommunication will lead to mistakes and tension.</a:t>
            </a:r>
            <a:endParaRPr/>
          </a:p>
          <a:p>
            <a:pPr indent="0" lvl="0" marL="0" rtl="0" algn="l">
              <a:lnSpc>
                <a:spcPct val="100000"/>
              </a:lnSpc>
              <a:spcBef>
                <a:spcPts val="0"/>
              </a:spcBef>
              <a:spcAft>
                <a:spcPts val="0"/>
              </a:spcAft>
              <a:buSzPts val="1400"/>
              <a:buNone/>
            </a:pPr>
            <a:r>
              <a:rPr lang="en-US"/>
              <a:t>Trust goes hand in hand with communication. Team members must trust each other to complete tasks, share accurate information, and offer reliable support.</a:t>
            </a:r>
            <a:endParaRPr/>
          </a:p>
          <a:p>
            <a:pPr indent="0" lvl="0" marL="0" rtl="0" algn="l">
              <a:lnSpc>
                <a:spcPct val="100000"/>
              </a:lnSpc>
              <a:spcBef>
                <a:spcPts val="0"/>
              </a:spcBef>
              <a:spcAft>
                <a:spcPts val="0"/>
              </a:spcAft>
              <a:buSzPts val="1400"/>
              <a:buNone/>
            </a:pPr>
            <a:r>
              <a:rPr lang="en-US"/>
              <a:t>Balanced skills and diversity will also strengthen the team to make better decisions and have different viewpoints in the face if gridlock.</a:t>
            </a:r>
            <a:endParaRPr/>
          </a:p>
        </p:txBody>
      </p:sp>
      <p:sp>
        <p:nvSpPr>
          <p:cNvPr id="198" name="Google Shape;198;p4:notes"/>
          <p:cNvSpPr txBox="1"/>
          <p:nvPr>
            <p:ph idx="11" type="ftr"/>
          </p:nvPr>
        </p:nvSpPr>
        <p:spPr>
          <a:xfrm>
            <a:off x="0" y="6502400"/>
            <a:ext cx="3962400" cy="341313"/>
          </a:xfrm>
          <a:prstGeom prst="rect">
            <a:avLst/>
          </a:prstGeom>
          <a:noFill/>
          <a:ln>
            <a:noFill/>
          </a:ln>
        </p:spPr>
        <p:txBody>
          <a:bodyPr anchorCtr="0" anchor="b" bIns="45700" lIns="91425" spcFirstLastPara="1" rIns="91425" wrap="square" tIns="45700">
            <a:noAutofit/>
          </a:bodyPr>
          <a:lstStyle/>
          <a:p>
            <a:pPr indent="0" lvl="0" marL="0" rtl="0" algn="l">
              <a:lnSpc>
                <a:spcPct val="100000"/>
              </a:lnSpc>
              <a:spcBef>
                <a:spcPts val="0"/>
              </a:spcBef>
              <a:spcAft>
                <a:spcPts val="0"/>
              </a:spcAft>
              <a:buSzPts val="1400"/>
              <a:buNone/>
            </a:pPr>
            <a:r>
              <a:t/>
            </a:r>
            <a:endParaRPr sz="1200"/>
          </a:p>
        </p:txBody>
      </p:sp>
      <p:sp>
        <p:nvSpPr>
          <p:cNvPr id="199" name="Google Shape;199;p4:notes"/>
          <p:cNvSpPr txBox="1"/>
          <p:nvPr>
            <p:ph idx="12" type="sldNum"/>
          </p:nvPr>
        </p:nvSpPr>
        <p:spPr>
          <a:xfrm>
            <a:off x="5180013" y="6502400"/>
            <a:ext cx="3962400" cy="341313"/>
          </a:xfrm>
          <a:prstGeom prst="rect">
            <a:avLst/>
          </a:prstGeom>
          <a:noFill/>
          <a:ln>
            <a:noFill/>
          </a:ln>
        </p:spPr>
        <p:txBody>
          <a:bodyPr anchorCtr="0" anchor="b" bIns="45700" lIns="91425" spcFirstLastPara="1" rIns="91425" wrap="square" tIns="45700">
            <a:noAutofit/>
          </a:bodyPr>
          <a:lstStyle/>
          <a:p>
            <a:pPr indent="0" lvl="0" marL="0" rtl="0" algn="r">
              <a:lnSpc>
                <a:spcPct val="100000"/>
              </a:lnSpc>
              <a:spcBef>
                <a:spcPts val="0"/>
              </a:spcBef>
              <a:spcAft>
                <a:spcPts val="0"/>
              </a:spcAft>
              <a:buSzPts val="1200"/>
              <a:buNone/>
            </a:pPr>
            <a:r>
              <a:rPr b="0" i="0" lang="en-US" sz="1200" u="none" cap="none" strike="noStrike">
                <a:solidFill>
                  <a:schemeClr val="dk1"/>
                </a:solidFill>
                <a:latin typeface="Calibri"/>
                <a:ea typeface="Calibri"/>
                <a:cs typeface="Calibri"/>
                <a:sym typeface="Calibri"/>
              </a:rPr>
              <a:t>‹#›</a:t>
            </a:r>
            <a:endParaRPr/>
          </a:p>
        </p:txBody>
      </p:sp>
    </p:spTree>
  </p:cSld>
  <p:clrMapOvr>
    <a:masterClrMapping/>
  </p:clrMapOvr>
</p:notes>
</file>

<file path=ppt/notesSlides/notesSlide7.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222" name="Shape 222"/>
        <p:cNvGrpSpPr/>
        <p:nvPr/>
      </p:nvGrpSpPr>
      <p:grpSpPr>
        <a:xfrm>
          <a:off x="0" y="0"/>
          <a:ext cx="0" cy="0"/>
          <a:chOff x="0" y="0"/>
          <a:chExt cx="0" cy="0"/>
        </a:xfrm>
      </p:grpSpPr>
      <p:sp>
        <p:nvSpPr>
          <p:cNvPr id="223" name="Google Shape;223;p5:notes"/>
          <p:cNvSpPr txBox="1"/>
          <p:nvPr>
            <p:ph idx="2" type="hdr"/>
          </p:nvPr>
        </p:nvSpPr>
        <p:spPr>
          <a:xfrm>
            <a:off x="0" y="0"/>
            <a:ext cx="3962400" cy="342900"/>
          </a:xfrm>
          <a:prstGeom prst="rect">
            <a:avLst/>
          </a:prstGeom>
          <a:noFill/>
          <a:ln>
            <a:noFill/>
          </a:ln>
        </p:spPr>
        <p:txBody>
          <a:bodyPr anchorCtr="0" anchor="t" bIns="45700" lIns="91425" spcFirstLastPara="1" rIns="91425" wrap="square" tIns="45700">
            <a:noAutofit/>
          </a:bodyPr>
          <a:lstStyle/>
          <a:p>
            <a:pPr indent="0" lvl="0" marL="0" rtl="0" algn="l">
              <a:lnSpc>
                <a:spcPct val="100000"/>
              </a:lnSpc>
              <a:spcBef>
                <a:spcPts val="0"/>
              </a:spcBef>
              <a:spcAft>
                <a:spcPts val="0"/>
              </a:spcAft>
              <a:buSzPts val="1400"/>
              <a:buNone/>
            </a:pPr>
            <a:r>
              <a:t/>
            </a:r>
            <a:endParaRPr sz="1200"/>
          </a:p>
        </p:txBody>
      </p:sp>
      <p:sp>
        <p:nvSpPr>
          <p:cNvPr id="224" name="Google Shape;224;p5:notes"/>
          <p:cNvSpPr txBox="1"/>
          <p:nvPr>
            <p:ph idx="10" type="dt"/>
          </p:nvPr>
        </p:nvSpPr>
        <p:spPr>
          <a:xfrm>
            <a:off x="5180013" y="0"/>
            <a:ext cx="3962400" cy="342900"/>
          </a:xfrm>
          <a:prstGeom prst="rect">
            <a:avLst/>
          </a:prstGeom>
          <a:noFill/>
          <a:ln>
            <a:noFill/>
          </a:ln>
        </p:spPr>
        <p:txBody>
          <a:bodyPr anchorCtr="0" anchor="t" bIns="45700" lIns="91425" spcFirstLastPara="1" rIns="91425" wrap="square" tIns="45700">
            <a:noAutofit/>
          </a:bodyPr>
          <a:lstStyle/>
          <a:p>
            <a:pPr indent="0" lvl="0" marL="0" rtl="0" algn="r">
              <a:lnSpc>
                <a:spcPct val="100000"/>
              </a:lnSpc>
              <a:spcBef>
                <a:spcPts val="0"/>
              </a:spcBef>
              <a:spcAft>
                <a:spcPts val="0"/>
              </a:spcAft>
              <a:buSzPts val="1400"/>
              <a:buNone/>
            </a:pPr>
            <a:r>
              <a:rPr b="0" i="0" lang="en-US" sz="1200" u="none" cap="none" strike="noStrike">
                <a:solidFill>
                  <a:schemeClr val="dk1"/>
                </a:solidFill>
                <a:latin typeface="Calibri"/>
                <a:ea typeface="Calibri"/>
                <a:cs typeface="Calibri"/>
                <a:sym typeface="Calibri"/>
              </a:rPr>
              <a:t>1.7.2013</a:t>
            </a:r>
            <a:endParaRPr/>
          </a:p>
        </p:txBody>
      </p:sp>
      <p:sp>
        <p:nvSpPr>
          <p:cNvPr id="225" name="Google Shape;225;p5:notes"/>
          <p:cNvSpPr/>
          <p:nvPr>
            <p:ph idx="3" type="sldImg"/>
          </p:nvPr>
        </p:nvSpPr>
        <p:spPr>
          <a:xfrm>
            <a:off x="2857500" y="512763"/>
            <a:ext cx="3429000" cy="2566987"/>
          </a:xfrm>
          <a:custGeom>
            <a:rect b="b" l="l" r="r" t="t"/>
            <a:pathLst>
              <a:path extrusionOk="0" h="120000" w="120000">
                <a:moveTo>
                  <a:pt x="0" y="0"/>
                </a:moveTo>
                <a:lnTo>
                  <a:pt x="120000" y="0"/>
                </a:lnTo>
                <a:lnTo>
                  <a:pt x="120000" y="120000"/>
                </a:lnTo>
                <a:lnTo>
                  <a:pt x="0" y="120000"/>
                </a:lnTo>
                <a:close/>
              </a:path>
            </a:pathLst>
          </a:custGeom>
          <a:noFill/>
          <a:ln cap="flat" cmpd="sng" w="12700">
            <a:solidFill>
              <a:srgbClr val="000000"/>
            </a:solidFill>
            <a:prstDash val="solid"/>
            <a:round/>
            <a:headEnd len="sm" w="sm" type="none"/>
            <a:tailEnd len="sm" w="sm" type="none"/>
          </a:ln>
        </p:spPr>
      </p:sp>
      <p:sp>
        <p:nvSpPr>
          <p:cNvPr id="226" name="Google Shape;226;p5:notes"/>
          <p:cNvSpPr txBox="1"/>
          <p:nvPr>
            <p:ph idx="1" type="body"/>
          </p:nvPr>
        </p:nvSpPr>
        <p:spPr>
          <a:xfrm>
            <a:off x="914400" y="3251200"/>
            <a:ext cx="7315200" cy="3081338"/>
          </a:xfrm>
          <a:prstGeom prst="rect">
            <a:avLst/>
          </a:prstGeom>
          <a:noFill/>
          <a:ln>
            <a:noFill/>
          </a:ln>
        </p:spPr>
        <p:txBody>
          <a:bodyPr anchorCtr="0" anchor="t" bIns="45700" lIns="91425" spcFirstLastPara="1" rIns="91425" wrap="square" tIns="45700">
            <a:noAutofit/>
          </a:bodyPr>
          <a:lstStyle/>
          <a:p>
            <a:pPr indent="0" lvl="0" marL="0" rtl="0" algn="l">
              <a:lnSpc>
                <a:spcPct val="100000"/>
              </a:lnSpc>
              <a:spcBef>
                <a:spcPts val="0"/>
              </a:spcBef>
              <a:spcAft>
                <a:spcPts val="0"/>
              </a:spcAft>
              <a:buSzPts val="1400"/>
              <a:buNone/>
            </a:pPr>
            <a:r>
              <a:rPr lang="en-US"/>
              <a:t>Alex</a:t>
            </a:r>
            <a:endParaRPr/>
          </a:p>
          <a:p>
            <a:pPr indent="0" lvl="0" marL="0" rtl="0" algn="l">
              <a:lnSpc>
                <a:spcPct val="100000"/>
              </a:lnSpc>
              <a:spcBef>
                <a:spcPts val="0"/>
              </a:spcBef>
              <a:spcAft>
                <a:spcPts val="0"/>
              </a:spcAft>
              <a:buSzPts val="1400"/>
              <a:buNone/>
            </a:pPr>
            <a:r>
              <a:t/>
            </a:r>
            <a:endParaRPr/>
          </a:p>
          <a:p>
            <a:pPr indent="0" lvl="0" marL="0" rtl="0" algn="l">
              <a:lnSpc>
                <a:spcPct val="100000"/>
              </a:lnSpc>
              <a:spcBef>
                <a:spcPts val="0"/>
              </a:spcBef>
              <a:spcAft>
                <a:spcPts val="0"/>
              </a:spcAft>
              <a:buSzPts val="1400"/>
              <a:buNone/>
            </a:pPr>
            <a:r>
              <a:rPr lang="en-US"/>
              <a:t>Effective leadership is about coordination, creating clarity and ensuring everyone has everything they need in order to succeed. It is not about strict control, but about guiding the team towards the common goal.</a:t>
            </a:r>
            <a:endParaRPr/>
          </a:p>
          <a:p>
            <a:pPr indent="0" lvl="0" marL="0" rtl="0" algn="l">
              <a:lnSpc>
                <a:spcPct val="100000"/>
              </a:lnSpc>
              <a:spcBef>
                <a:spcPts val="0"/>
              </a:spcBef>
              <a:spcAft>
                <a:spcPts val="0"/>
              </a:spcAft>
              <a:buSzPts val="1400"/>
              <a:buNone/>
            </a:pPr>
            <a:r>
              <a:rPr lang="en-US"/>
              <a:t>Conflict is normal and inevitable. Listening, compromising and addressing problems will help teams perform better.</a:t>
            </a:r>
            <a:endParaRPr/>
          </a:p>
          <a:p>
            <a:pPr indent="0" lvl="0" marL="0" rtl="0" algn="l">
              <a:lnSpc>
                <a:spcPct val="100000"/>
              </a:lnSpc>
              <a:spcBef>
                <a:spcPts val="0"/>
              </a:spcBef>
              <a:spcAft>
                <a:spcPts val="0"/>
              </a:spcAft>
              <a:buSzPts val="1400"/>
              <a:buNone/>
            </a:pPr>
            <a:r>
              <a:rPr lang="en-US"/>
              <a:t>Finally, we have reflection on performance. A successful team will celebrate their achievements and identify areas of improvement. This will help the team grow and even strengthen their bond which will motivate them to continue their work.</a:t>
            </a:r>
            <a:endParaRPr/>
          </a:p>
        </p:txBody>
      </p:sp>
      <p:sp>
        <p:nvSpPr>
          <p:cNvPr id="227" name="Google Shape;227;p5:notes"/>
          <p:cNvSpPr txBox="1"/>
          <p:nvPr>
            <p:ph idx="11" type="ftr"/>
          </p:nvPr>
        </p:nvSpPr>
        <p:spPr>
          <a:xfrm>
            <a:off x="0" y="6502400"/>
            <a:ext cx="3962400" cy="341313"/>
          </a:xfrm>
          <a:prstGeom prst="rect">
            <a:avLst/>
          </a:prstGeom>
          <a:noFill/>
          <a:ln>
            <a:noFill/>
          </a:ln>
        </p:spPr>
        <p:txBody>
          <a:bodyPr anchorCtr="0" anchor="b" bIns="45700" lIns="91425" spcFirstLastPara="1" rIns="91425" wrap="square" tIns="45700">
            <a:noAutofit/>
          </a:bodyPr>
          <a:lstStyle/>
          <a:p>
            <a:pPr indent="0" lvl="0" marL="0" rtl="0" algn="l">
              <a:lnSpc>
                <a:spcPct val="100000"/>
              </a:lnSpc>
              <a:spcBef>
                <a:spcPts val="0"/>
              </a:spcBef>
              <a:spcAft>
                <a:spcPts val="0"/>
              </a:spcAft>
              <a:buSzPts val="1400"/>
              <a:buNone/>
            </a:pPr>
            <a:r>
              <a:t/>
            </a:r>
            <a:endParaRPr sz="1200"/>
          </a:p>
        </p:txBody>
      </p:sp>
      <p:sp>
        <p:nvSpPr>
          <p:cNvPr id="228" name="Google Shape;228;p5:notes"/>
          <p:cNvSpPr txBox="1"/>
          <p:nvPr>
            <p:ph idx="12" type="sldNum"/>
          </p:nvPr>
        </p:nvSpPr>
        <p:spPr>
          <a:xfrm>
            <a:off x="5180013" y="6502400"/>
            <a:ext cx="3962400" cy="341313"/>
          </a:xfrm>
          <a:prstGeom prst="rect">
            <a:avLst/>
          </a:prstGeom>
          <a:noFill/>
          <a:ln>
            <a:noFill/>
          </a:ln>
        </p:spPr>
        <p:txBody>
          <a:bodyPr anchorCtr="0" anchor="b" bIns="45700" lIns="91425" spcFirstLastPara="1" rIns="91425" wrap="square" tIns="45700">
            <a:noAutofit/>
          </a:bodyPr>
          <a:lstStyle/>
          <a:p>
            <a:pPr indent="0" lvl="0" marL="0" rtl="0" algn="r">
              <a:lnSpc>
                <a:spcPct val="100000"/>
              </a:lnSpc>
              <a:spcBef>
                <a:spcPts val="0"/>
              </a:spcBef>
              <a:spcAft>
                <a:spcPts val="0"/>
              </a:spcAft>
              <a:buSzPts val="1200"/>
              <a:buNone/>
            </a:pPr>
            <a:r>
              <a:rPr b="0" i="0" lang="en-US" sz="1200" u="none" cap="none" strike="noStrike">
                <a:solidFill>
                  <a:schemeClr val="dk1"/>
                </a:solidFill>
                <a:latin typeface="Calibri"/>
                <a:ea typeface="Calibri"/>
                <a:cs typeface="Calibri"/>
                <a:sym typeface="Calibri"/>
              </a:rPr>
              <a:t>‹#›</a:t>
            </a:r>
            <a:endParaRPr/>
          </a:p>
        </p:txBody>
      </p:sp>
    </p:spTree>
  </p:cSld>
  <p:clrMapOvr>
    <a:masterClrMapping/>
  </p:clrMapOvr>
</p:notes>
</file>

<file path=ppt/notesSlides/notesSlide8.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244" name="Shape 244"/>
        <p:cNvGrpSpPr/>
        <p:nvPr/>
      </p:nvGrpSpPr>
      <p:grpSpPr>
        <a:xfrm>
          <a:off x="0" y="0"/>
          <a:ext cx="0" cy="0"/>
          <a:chOff x="0" y="0"/>
          <a:chExt cx="0" cy="0"/>
        </a:xfrm>
      </p:grpSpPr>
      <p:sp>
        <p:nvSpPr>
          <p:cNvPr id="245" name="Google Shape;245;p6:notes"/>
          <p:cNvSpPr txBox="1"/>
          <p:nvPr>
            <p:ph idx="2" type="hdr"/>
          </p:nvPr>
        </p:nvSpPr>
        <p:spPr>
          <a:xfrm>
            <a:off x="0" y="0"/>
            <a:ext cx="3962400" cy="342900"/>
          </a:xfrm>
          <a:prstGeom prst="rect">
            <a:avLst/>
          </a:prstGeom>
          <a:noFill/>
          <a:ln>
            <a:noFill/>
          </a:ln>
        </p:spPr>
        <p:txBody>
          <a:bodyPr anchorCtr="0" anchor="t" bIns="45700" lIns="91425" spcFirstLastPara="1" rIns="91425" wrap="square" tIns="45700">
            <a:noAutofit/>
          </a:bodyPr>
          <a:lstStyle/>
          <a:p>
            <a:pPr indent="0" lvl="0" marL="0" rtl="0" algn="l">
              <a:lnSpc>
                <a:spcPct val="100000"/>
              </a:lnSpc>
              <a:spcBef>
                <a:spcPts val="0"/>
              </a:spcBef>
              <a:spcAft>
                <a:spcPts val="0"/>
              </a:spcAft>
              <a:buSzPts val="1400"/>
              <a:buNone/>
            </a:pPr>
            <a:r>
              <a:t/>
            </a:r>
            <a:endParaRPr sz="1200"/>
          </a:p>
        </p:txBody>
      </p:sp>
      <p:sp>
        <p:nvSpPr>
          <p:cNvPr id="246" name="Google Shape;246;p6:notes"/>
          <p:cNvSpPr txBox="1"/>
          <p:nvPr>
            <p:ph idx="10" type="dt"/>
          </p:nvPr>
        </p:nvSpPr>
        <p:spPr>
          <a:xfrm>
            <a:off x="5180013" y="0"/>
            <a:ext cx="3962400" cy="342900"/>
          </a:xfrm>
          <a:prstGeom prst="rect">
            <a:avLst/>
          </a:prstGeom>
          <a:noFill/>
          <a:ln>
            <a:noFill/>
          </a:ln>
        </p:spPr>
        <p:txBody>
          <a:bodyPr anchorCtr="0" anchor="t" bIns="45700" lIns="91425" spcFirstLastPara="1" rIns="91425" wrap="square" tIns="45700">
            <a:noAutofit/>
          </a:bodyPr>
          <a:lstStyle/>
          <a:p>
            <a:pPr indent="0" lvl="0" marL="0" rtl="0" algn="r">
              <a:lnSpc>
                <a:spcPct val="100000"/>
              </a:lnSpc>
              <a:spcBef>
                <a:spcPts val="0"/>
              </a:spcBef>
              <a:spcAft>
                <a:spcPts val="0"/>
              </a:spcAft>
              <a:buSzPts val="1400"/>
              <a:buNone/>
            </a:pPr>
            <a:r>
              <a:rPr b="0" i="0" lang="en-US" sz="1200" u="none" cap="none" strike="noStrike">
                <a:solidFill>
                  <a:schemeClr val="dk1"/>
                </a:solidFill>
                <a:latin typeface="Calibri"/>
                <a:ea typeface="Calibri"/>
                <a:cs typeface="Calibri"/>
                <a:sym typeface="Calibri"/>
              </a:rPr>
              <a:t>1.7.2013</a:t>
            </a:r>
            <a:endParaRPr/>
          </a:p>
        </p:txBody>
      </p:sp>
      <p:sp>
        <p:nvSpPr>
          <p:cNvPr id="247" name="Google Shape;247;p6:notes"/>
          <p:cNvSpPr/>
          <p:nvPr>
            <p:ph idx="3" type="sldImg"/>
          </p:nvPr>
        </p:nvSpPr>
        <p:spPr>
          <a:xfrm>
            <a:off x="2857500" y="512763"/>
            <a:ext cx="3429000" cy="2566987"/>
          </a:xfrm>
          <a:custGeom>
            <a:rect b="b" l="l" r="r" t="t"/>
            <a:pathLst>
              <a:path extrusionOk="0" h="120000" w="120000">
                <a:moveTo>
                  <a:pt x="0" y="0"/>
                </a:moveTo>
                <a:lnTo>
                  <a:pt x="120000" y="0"/>
                </a:lnTo>
                <a:lnTo>
                  <a:pt x="120000" y="120000"/>
                </a:lnTo>
                <a:lnTo>
                  <a:pt x="0" y="120000"/>
                </a:lnTo>
                <a:close/>
              </a:path>
            </a:pathLst>
          </a:custGeom>
          <a:noFill/>
          <a:ln cap="flat" cmpd="sng" w="12700">
            <a:solidFill>
              <a:srgbClr val="000000"/>
            </a:solidFill>
            <a:prstDash val="solid"/>
            <a:round/>
            <a:headEnd len="sm" w="sm" type="none"/>
            <a:tailEnd len="sm" w="sm" type="none"/>
          </a:ln>
        </p:spPr>
      </p:sp>
      <p:sp>
        <p:nvSpPr>
          <p:cNvPr id="248" name="Google Shape;248;p6:notes"/>
          <p:cNvSpPr txBox="1"/>
          <p:nvPr>
            <p:ph idx="1" type="body"/>
          </p:nvPr>
        </p:nvSpPr>
        <p:spPr>
          <a:xfrm>
            <a:off x="914400" y="3251200"/>
            <a:ext cx="7315200" cy="3081338"/>
          </a:xfrm>
          <a:prstGeom prst="rect">
            <a:avLst/>
          </a:prstGeom>
          <a:noFill/>
          <a:ln>
            <a:noFill/>
          </a:ln>
        </p:spPr>
        <p:txBody>
          <a:bodyPr anchorCtr="0" anchor="t" bIns="45700" lIns="91425" spcFirstLastPara="1" rIns="91425" wrap="square" tIns="45700">
            <a:noAutofit/>
          </a:bodyPr>
          <a:lstStyle/>
          <a:p>
            <a:pPr indent="0" lvl="0" marL="0" rtl="0" algn="l">
              <a:lnSpc>
                <a:spcPct val="100000"/>
              </a:lnSpc>
              <a:spcBef>
                <a:spcPts val="0"/>
              </a:spcBef>
              <a:spcAft>
                <a:spcPts val="0"/>
              </a:spcAft>
              <a:buSzPts val="1400"/>
              <a:buNone/>
            </a:pPr>
            <a:r>
              <a:rPr lang="en-US"/>
              <a:t>Alex</a:t>
            </a:r>
            <a:endParaRPr/>
          </a:p>
          <a:p>
            <a:pPr indent="0" lvl="0" marL="0" rtl="0" algn="l">
              <a:lnSpc>
                <a:spcPct val="100000"/>
              </a:lnSpc>
              <a:spcBef>
                <a:spcPts val="0"/>
              </a:spcBef>
              <a:spcAft>
                <a:spcPts val="0"/>
              </a:spcAft>
              <a:buSzPts val="1400"/>
              <a:buNone/>
            </a:pPr>
            <a:r>
              <a:t/>
            </a:r>
            <a:endParaRPr/>
          </a:p>
          <a:p>
            <a:pPr indent="0" lvl="0" marL="0" rtl="0" algn="l">
              <a:lnSpc>
                <a:spcPct val="100000"/>
              </a:lnSpc>
              <a:spcBef>
                <a:spcPts val="0"/>
              </a:spcBef>
              <a:spcAft>
                <a:spcPts val="0"/>
              </a:spcAft>
              <a:buSzPts val="1400"/>
              <a:buNone/>
            </a:pPr>
            <a:r>
              <a:rPr lang="en-US"/>
              <a:t>Let's look at some examples of how we can see a successful team.</a:t>
            </a:r>
            <a:endParaRPr/>
          </a:p>
          <a:p>
            <a:pPr indent="0" lvl="0" marL="0" rtl="0" algn="l">
              <a:lnSpc>
                <a:spcPct val="100000"/>
              </a:lnSpc>
              <a:spcBef>
                <a:spcPts val="0"/>
              </a:spcBef>
              <a:spcAft>
                <a:spcPts val="0"/>
              </a:spcAft>
              <a:buSzPts val="1400"/>
              <a:buNone/>
            </a:pPr>
            <a:r>
              <a:rPr lang="en-US"/>
              <a:t>A restaurant shows how clear roles play a part. The chef cooks, the sous-chef prepares and the servers deliver food. Everyone knows their roles.</a:t>
            </a:r>
            <a:endParaRPr/>
          </a:p>
          <a:p>
            <a:pPr indent="0" lvl="0" marL="0" rtl="0" algn="l">
              <a:lnSpc>
                <a:spcPct val="100000"/>
              </a:lnSpc>
              <a:spcBef>
                <a:spcPts val="0"/>
              </a:spcBef>
              <a:spcAft>
                <a:spcPts val="0"/>
              </a:spcAft>
              <a:buSzPts val="1400"/>
              <a:buNone/>
            </a:pPr>
            <a:r>
              <a:rPr lang="en-US"/>
              <a:t>The daytime/nighttime shift handovers at a hospital reflects good communication. It is essential that each team knows what happened on the other's shift in order to provide good care.</a:t>
            </a:r>
            <a:endParaRPr/>
          </a:p>
        </p:txBody>
      </p:sp>
      <p:sp>
        <p:nvSpPr>
          <p:cNvPr id="249" name="Google Shape;249;p6:notes"/>
          <p:cNvSpPr txBox="1"/>
          <p:nvPr>
            <p:ph idx="11" type="ftr"/>
          </p:nvPr>
        </p:nvSpPr>
        <p:spPr>
          <a:xfrm>
            <a:off x="0" y="6502400"/>
            <a:ext cx="3962400" cy="341313"/>
          </a:xfrm>
          <a:prstGeom prst="rect">
            <a:avLst/>
          </a:prstGeom>
          <a:noFill/>
          <a:ln>
            <a:noFill/>
          </a:ln>
        </p:spPr>
        <p:txBody>
          <a:bodyPr anchorCtr="0" anchor="b" bIns="45700" lIns="91425" spcFirstLastPara="1" rIns="91425" wrap="square" tIns="45700">
            <a:noAutofit/>
          </a:bodyPr>
          <a:lstStyle/>
          <a:p>
            <a:pPr indent="0" lvl="0" marL="0" rtl="0" algn="l">
              <a:lnSpc>
                <a:spcPct val="100000"/>
              </a:lnSpc>
              <a:spcBef>
                <a:spcPts val="0"/>
              </a:spcBef>
              <a:spcAft>
                <a:spcPts val="0"/>
              </a:spcAft>
              <a:buSzPts val="1400"/>
              <a:buNone/>
            </a:pPr>
            <a:r>
              <a:t/>
            </a:r>
            <a:endParaRPr sz="1200"/>
          </a:p>
        </p:txBody>
      </p:sp>
      <p:sp>
        <p:nvSpPr>
          <p:cNvPr id="250" name="Google Shape;250;p6:notes"/>
          <p:cNvSpPr txBox="1"/>
          <p:nvPr>
            <p:ph idx="12" type="sldNum"/>
          </p:nvPr>
        </p:nvSpPr>
        <p:spPr>
          <a:xfrm>
            <a:off x="5180013" y="6502400"/>
            <a:ext cx="3962400" cy="341313"/>
          </a:xfrm>
          <a:prstGeom prst="rect">
            <a:avLst/>
          </a:prstGeom>
          <a:noFill/>
          <a:ln>
            <a:noFill/>
          </a:ln>
        </p:spPr>
        <p:txBody>
          <a:bodyPr anchorCtr="0" anchor="b" bIns="45700" lIns="91425" spcFirstLastPara="1" rIns="91425" wrap="square" tIns="45700">
            <a:noAutofit/>
          </a:bodyPr>
          <a:lstStyle/>
          <a:p>
            <a:pPr indent="0" lvl="0" marL="0" rtl="0" algn="r">
              <a:lnSpc>
                <a:spcPct val="100000"/>
              </a:lnSpc>
              <a:spcBef>
                <a:spcPts val="0"/>
              </a:spcBef>
              <a:spcAft>
                <a:spcPts val="0"/>
              </a:spcAft>
              <a:buSzPts val="1200"/>
              <a:buNone/>
            </a:pPr>
            <a:r>
              <a:rPr b="0" i="0" lang="en-US" sz="1200" u="none" cap="none" strike="noStrike">
                <a:solidFill>
                  <a:schemeClr val="dk1"/>
                </a:solidFill>
                <a:latin typeface="Calibri"/>
                <a:ea typeface="Calibri"/>
                <a:cs typeface="Calibri"/>
                <a:sym typeface="Calibri"/>
              </a:rPr>
              <a:t>‹#›</a:t>
            </a:r>
            <a:endParaRPr/>
          </a:p>
        </p:txBody>
      </p:sp>
    </p:spTree>
  </p:cSld>
  <p:clrMapOvr>
    <a:masterClrMapping/>
  </p:clrMapOvr>
</p:notes>
</file>

<file path=ppt/notesSlides/notesSlide9.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261" name="Shape 261"/>
        <p:cNvGrpSpPr/>
        <p:nvPr/>
      </p:nvGrpSpPr>
      <p:grpSpPr>
        <a:xfrm>
          <a:off x="0" y="0"/>
          <a:ext cx="0" cy="0"/>
          <a:chOff x="0" y="0"/>
          <a:chExt cx="0" cy="0"/>
        </a:xfrm>
      </p:grpSpPr>
      <p:sp>
        <p:nvSpPr>
          <p:cNvPr id="262" name="Google Shape;262;p7:notes"/>
          <p:cNvSpPr txBox="1"/>
          <p:nvPr>
            <p:ph idx="2" type="hdr"/>
          </p:nvPr>
        </p:nvSpPr>
        <p:spPr>
          <a:xfrm>
            <a:off x="0" y="0"/>
            <a:ext cx="3962400" cy="342900"/>
          </a:xfrm>
          <a:prstGeom prst="rect">
            <a:avLst/>
          </a:prstGeom>
          <a:noFill/>
          <a:ln>
            <a:noFill/>
          </a:ln>
        </p:spPr>
        <p:txBody>
          <a:bodyPr anchorCtr="0" anchor="t" bIns="45700" lIns="91425" spcFirstLastPara="1" rIns="91425" wrap="square" tIns="45700">
            <a:noAutofit/>
          </a:bodyPr>
          <a:lstStyle/>
          <a:p>
            <a:pPr indent="0" lvl="0" marL="0" rtl="0" algn="l">
              <a:lnSpc>
                <a:spcPct val="100000"/>
              </a:lnSpc>
              <a:spcBef>
                <a:spcPts val="0"/>
              </a:spcBef>
              <a:spcAft>
                <a:spcPts val="0"/>
              </a:spcAft>
              <a:buSzPts val="1400"/>
              <a:buNone/>
            </a:pPr>
            <a:r>
              <a:t/>
            </a:r>
            <a:endParaRPr sz="1200"/>
          </a:p>
        </p:txBody>
      </p:sp>
      <p:sp>
        <p:nvSpPr>
          <p:cNvPr id="263" name="Google Shape;263;p7:notes"/>
          <p:cNvSpPr txBox="1"/>
          <p:nvPr>
            <p:ph idx="10" type="dt"/>
          </p:nvPr>
        </p:nvSpPr>
        <p:spPr>
          <a:xfrm>
            <a:off x="5180013" y="0"/>
            <a:ext cx="3962400" cy="342900"/>
          </a:xfrm>
          <a:prstGeom prst="rect">
            <a:avLst/>
          </a:prstGeom>
          <a:noFill/>
          <a:ln>
            <a:noFill/>
          </a:ln>
        </p:spPr>
        <p:txBody>
          <a:bodyPr anchorCtr="0" anchor="t" bIns="45700" lIns="91425" spcFirstLastPara="1" rIns="91425" wrap="square" tIns="45700">
            <a:noAutofit/>
          </a:bodyPr>
          <a:lstStyle/>
          <a:p>
            <a:pPr indent="0" lvl="0" marL="0" rtl="0" algn="r">
              <a:lnSpc>
                <a:spcPct val="100000"/>
              </a:lnSpc>
              <a:spcBef>
                <a:spcPts val="0"/>
              </a:spcBef>
              <a:spcAft>
                <a:spcPts val="0"/>
              </a:spcAft>
              <a:buSzPts val="1400"/>
              <a:buNone/>
            </a:pPr>
            <a:r>
              <a:rPr b="0" i="0" lang="en-US" sz="1200" u="none" cap="none" strike="noStrike">
                <a:solidFill>
                  <a:schemeClr val="dk1"/>
                </a:solidFill>
                <a:latin typeface="Calibri"/>
                <a:ea typeface="Calibri"/>
                <a:cs typeface="Calibri"/>
                <a:sym typeface="Calibri"/>
              </a:rPr>
              <a:t>1.7.2013</a:t>
            </a:r>
            <a:endParaRPr/>
          </a:p>
        </p:txBody>
      </p:sp>
      <p:sp>
        <p:nvSpPr>
          <p:cNvPr id="264" name="Google Shape;264;p7:notes"/>
          <p:cNvSpPr/>
          <p:nvPr>
            <p:ph idx="3" type="sldImg"/>
          </p:nvPr>
        </p:nvSpPr>
        <p:spPr>
          <a:xfrm>
            <a:off x="2857500" y="512763"/>
            <a:ext cx="3429000" cy="2566987"/>
          </a:xfrm>
          <a:custGeom>
            <a:rect b="b" l="l" r="r" t="t"/>
            <a:pathLst>
              <a:path extrusionOk="0" h="120000" w="120000">
                <a:moveTo>
                  <a:pt x="0" y="0"/>
                </a:moveTo>
                <a:lnTo>
                  <a:pt x="120000" y="0"/>
                </a:lnTo>
                <a:lnTo>
                  <a:pt x="120000" y="120000"/>
                </a:lnTo>
                <a:lnTo>
                  <a:pt x="0" y="120000"/>
                </a:lnTo>
                <a:close/>
              </a:path>
            </a:pathLst>
          </a:custGeom>
          <a:noFill/>
          <a:ln cap="flat" cmpd="sng" w="12700">
            <a:solidFill>
              <a:srgbClr val="000000"/>
            </a:solidFill>
            <a:prstDash val="solid"/>
            <a:round/>
            <a:headEnd len="sm" w="sm" type="none"/>
            <a:tailEnd len="sm" w="sm" type="none"/>
          </a:ln>
        </p:spPr>
      </p:sp>
      <p:sp>
        <p:nvSpPr>
          <p:cNvPr id="265" name="Google Shape;265;p7:notes"/>
          <p:cNvSpPr txBox="1"/>
          <p:nvPr>
            <p:ph idx="1" type="body"/>
          </p:nvPr>
        </p:nvSpPr>
        <p:spPr>
          <a:xfrm>
            <a:off x="914400" y="3251200"/>
            <a:ext cx="7315200" cy="3081338"/>
          </a:xfrm>
          <a:prstGeom prst="rect">
            <a:avLst/>
          </a:prstGeom>
          <a:noFill/>
          <a:ln>
            <a:noFill/>
          </a:ln>
        </p:spPr>
        <p:txBody>
          <a:bodyPr anchorCtr="0" anchor="t" bIns="45700" lIns="91425" spcFirstLastPara="1" rIns="91425" wrap="square" tIns="45700">
            <a:noAutofit/>
          </a:bodyPr>
          <a:lstStyle/>
          <a:p>
            <a:pPr indent="0" lvl="0" marL="0" rtl="0" algn="l">
              <a:lnSpc>
                <a:spcPct val="100000"/>
              </a:lnSpc>
              <a:spcBef>
                <a:spcPts val="0"/>
              </a:spcBef>
              <a:spcAft>
                <a:spcPts val="0"/>
              </a:spcAft>
              <a:buSzPts val="1400"/>
              <a:buNone/>
            </a:pPr>
            <a:r>
              <a:rPr lang="en-US"/>
              <a:t>Alex</a:t>
            </a:r>
            <a:endParaRPr/>
          </a:p>
          <a:p>
            <a:pPr indent="0" lvl="0" marL="0" rtl="0" algn="l">
              <a:lnSpc>
                <a:spcPct val="100000"/>
              </a:lnSpc>
              <a:spcBef>
                <a:spcPts val="0"/>
              </a:spcBef>
              <a:spcAft>
                <a:spcPts val="0"/>
              </a:spcAft>
              <a:buSzPts val="1400"/>
              <a:buNone/>
            </a:pPr>
            <a:r>
              <a:t/>
            </a:r>
            <a:endParaRPr/>
          </a:p>
          <a:p>
            <a:pPr indent="0" lvl="0" marL="0" rtl="0" algn="l">
              <a:lnSpc>
                <a:spcPct val="100000"/>
              </a:lnSpc>
              <a:spcBef>
                <a:spcPts val="0"/>
              </a:spcBef>
              <a:spcAft>
                <a:spcPts val="0"/>
              </a:spcAft>
              <a:buSzPts val="1400"/>
              <a:buNone/>
            </a:pPr>
            <a:r>
              <a:rPr lang="en-US"/>
              <a:t>Trust can be reflected in a meeting when the junior employee can step up and suggest an idea while the rest build upon it.</a:t>
            </a:r>
            <a:endParaRPr/>
          </a:p>
          <a:p>
            <a:pPr indent="0" lvl="0" marL="0" rtl="0" algn="l">
              <a:lnSpc>
                <a:spcPct val="100000"/>
              </a:lnSpc>
              <a:spcBef>
                <a:spcPts val="0"/>
              </a:spcBef>
              <a:spcAft>
                <a:spcPts val="0"/>
              </a:spcAft>
              <a:buSzPts val="1400"/>
              <a:buNone/>
            </a:pPr>
            <a:r>
              <a:rPr lang="en-US"/>
              <a:t>Balanced skills can be observed in a charity organization in which each person is good in a different field, working together to attract more funds. While leadership can be observed in a leader that does frequent check ins, asks what the team needs and removes obstacles rather than trying to micro-manage.</a:t>
            </a:r>
            <a:endParaRPr/>
          </a:p>
        </p:txBody>
      </p:sp>
      <p:sp>
        <p:nvSpPr>
          <p:cNvPr id="266" name="Google Shape;266;p7:notes"/>
          <p:cNvSpPr txBox="1"/>
          <p:nvPr>
            <p:ph idx="11" type="ftr"/>
          </p:nvPr>
        </p:nvSpPr>
        <p:spPr>
          <a:xfrm>
            <a:off x="0" y="6502400"/>
            <a:ext cx="3962400" cy="341313"/>
          </a:xfrm>
          <a:prstGeom prst="rect">
            <a:avLst/>
          </a:prstGeom>
          <a:noFill/>
          <a:ln>
            <a:noFill/>
          </a:ln>
        </p:spPr>
        <p:txBody>
          <a:bodyPr anchorCtr="0" anchor="b" bIns="45700" lIns="91425" spcFirstLastPara="1" rIns="91425" wrap="square" tIns="45700">
            <a:noAutofit/>
          </a:bodyPr>
          <a:lstStyle/>
          <a:p>
            <a:pPr indent="0" lvl="0" marL="0" rtl="0" algn="l">
              <a:lnSpc>
                <a:spcPct val="100000"/>
              </a:lnSpc>
              <a:spcBef>
                <a:spcPts val="0"/>
              </a:spcBef>
              <a:spcAft>
                <a:spcPts val="0"/>
              </a:spcAft>
              <a:buSzPts val="1400"/>
              <a:buNone/>
            </a:pPr>
            <a:r>
              <a:t/>
            </a:r>
            <a:endParaRPr sz="1200"/>
          </a:p>
        </p:txBody>
      </p:sp>
      <p:sp>
        <p:nvSpPr>
          <p:cNvPr id="267" name="Google Shape;267;p7:notes"/>
          <p:cNvSpPr txBox="1"/>
          <p:nvPr>
            <p:ph idx="12" type="sldNum"/>
          </p:nvPr>
        </p:nvSpPr>
        <p:spPr>
          <a:xfrm>
            <a:off x="5180013" y="6502400"/>
            <a:ext cx="3962400" cy="341313"/>
          </a:xfrm>
          <a:prstGeom prst="rect">
            <a:avLst/>
          </a:prstGeom>
          <a:noFill/>
          <a:ln>
            <a:noFill/>
          </a:ln>
        </p:spPr>
        <p:txBody>
          <a:bodyPr anchorCtr="0" anchor="b" bIns="45700" lIns="91425" spcFirstLastPara="1" rIns="91425" wrap="square" tIns="45700">
            <a:noAutofit/>
          </a:bodyPr>
          <a:lstStyle/>
          <a:p>
            <a:pPr indent="0" lvl="0" marL="0" rtl="0" algn="r">
              <a:lnSpc>
                <a:spcPct val="100000"/>
              </a:lnSpc>
              <a:spcBef>
                <a:spcPts val="0"/>
              </a:spcBef>
              <a:spcAft>
                <a:spcPts val="0"/>
              </a:spcAft>
              <a:buSzPts val="1200"/>
              <a:buNone/>
            </a:pPr>
            <a:r>
              <a:rPr b="0" i="0" lang="en-US" sz="1200" u="none" cap="none" strike="noStrike">
                <a:solidFill>
                  <a:schemeClr val="dk1"/>
                </a:solidFill>
                <a:latin typeface="Calibri"/>
                <a:ea typeface="Calibri"/>
                <a:cs typeface="Calibri"/>
                <a:sym typeface="Calibri"/>
              </a:rPr>
              <a:t>‹#›</a:t>
            </a:r>
            <a:endParaRPr/>
          </a:p>
        </p:txBody>
      </p:sp>
    </p:spTree>
  </p:cSld>
  <p:clrMapOvr>
    <a:masterClrMapping/>
  </p:clrMapOvr>
</p:notes>
</file>

<file path=ppt/notesSlides/notesSlide10.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284" name="Shape 284"/>
        <p:cNvGrpSpPr/>
        <p:nvPr/>
      </p:nvGrpSpPr>
      <p:grpSpPr>
        <a:xfrm>
          <a:off x="0" y="0"/>
          <a:ext cx="0" cy="0"/>
          <a:chOff x="0" y="0"/>
          <a:chExt cx="0" cy="0"/>
        </a:xfrm>
      </p:grpSpPr>
      <p:sp>
        <p:nvSpPr>
          <p:cNvPr id="285" name="Google Shape;285;g3a9b2e0c34d_2_0:notes"/>
          <p:cNvSpPr txBox="1"/>
          <p:nvPr>
            <p:ph idx="2" type="hdr"/>
          </p:nvPr>
        </p:nvSpPr>
        <p:spPr>
          <a:xfrm>
            <a:off x="0" y="0"/>
            <a:ext cx="3962400" cy="342900"/>
          </a:xfrm>
          <a:prstGeom prst="rect">
            <a:avLst/>
          </a:prstGeom>
          <a:noFill/>
          <a:ln>
            <a:noFill/>
          </a:ln>
        </p:spPr>
        <p:txBody>
          <a:bodyPr anchorCtr="0" anchor="t" bIns="45700" lIns="91425" spcFirstLastPara="1" rIns="91425" wrap="square" tIns="45700">
            <a:noAutofit/>
          </a:bodyPr>
          <a:lstStyle/>
          <a:p>
            <a:pPr indent="0" lvl="0" marL="0" rtl="0" algn="l">
              <a:lnSpc>
                <a:spcPct val="100000"/>
              </a:lnSpc>
              <a:spcBef>
                <a:spcPts val="0"/>
              </a:spcBef>
              <a:spcAft>
                <a:spcPts val="0"/>
              </a:spcAft>
              <a:buSzPts val="1400"/>
              <a:buNone/>
            </a:pPr>
            <a:r>
              <a:t/>
            </a:r>
            <a:endParaRPr sz="1200"/>
          </a:p>
        </p:txBody>
      </p:sp>
      <p:sp>
        <p:nvSpPr>
          <p:cNvPr id="286" name="Google Shape;286;g3a9b2e0c34d_2_0:notes"/>
          <p:cNvSpPr txBox="1"/>
          <p:nvPr>
            <p:ph idx="10" type="dt"/>
          </p:nvPr>
        </p:nvSpPr>
        <p:spPr>
          <a:xfrm>
            <a:off x="5180013" y="0"/>
            <a:ext cx="3962400" cy="342900"/>
          </a:xfrm>
          <a:prstGeom prst="rect">
            <a:avLst/>
          </a:prstGeom>
          <a:noFill/>
          <a:ln>
            <a:noFill/>
          </a:ln>
        </p:spPr>
        <p:txBody>
          <a:bodyPr anchorCtr="0" anchor="t" bIns="45700" lIns="91425" spcFirstLastPara="1" rIns="91425" wrap="square" tIns="45700">
            <a:noAutofit/>
          </a:bodyPr>
          <a:lstStyle/>
          <a:p>
            <a:pPr indent="0" lvl="0" marL="0" rtl="0" algn="r">
              <a:lnSpc>
                <a:spcPct val="100000"/>
              </a:lnSpc>
              <a:spcBef>
                <a:spcPts val="0"/>
              </a:spcBef>
              <a:spcAft>
                <a:spcPts val="0"/>
              </a:spcAft>
              <a:buSzPts val="1400"/>
              <a:buNone/>
            </a:pPr>
            <a:r>
              <a:rPr b="0" i="0" lang="en-US" sz="1200" u="none" cap="none" strike="noStrike">
                <a:solidFill>
                  <a:schemeClr val="dk1"/>
                </a:solidFill>
                <a:latin typeface="Calibri"/>
                <a:ea typeface="Calibri"/>
                <a:cs typeface="Calibri"/>
                <a:sym typeface="Calibri"/>
              </a:rPr>
              <a:t>1.7.2013</a:t>
            </a:r>
            <a:endParaRPr/>
          </a:p>
        </p:txBody>
      </p:sp>
      <p:sp>
        <p:nvSpPr>
          <p:cNvPr id="287" name="Google Shape;287;g3a9b2e0c34d_2_0:notes"/>
          <p:cNvSpPr/>
          <p:nvPr>
            <p:ph idx="3" type="sldImg"/>
          </p:nvPr>
        </p:nvSpPr>
        <p:spPr>
          <a:xfrm>
            <a:off x="2857500" y="512763"/>
            <a:ext cx="3429000" cy="2567100"/>
          </a:xfrm>
          <a:custGeom>
            <a:rect b="b" l="l" r="r" t="t"/>
            <a:pathLst>
              <a:path extrusionOk="0" h="120000" w="120000">
                <a:moveTo>
                  <a:pt x="0" y="0"/>
                </a:moveTo>
                <a:lnTo>
                  <a:pt x="120000" y="0"/>
                </a:lnTo>
                <a:lnTo>
                  <a:pt x="120000" y="120000"/>
                </a:lnTo>
                <a:lnTo>
                  <a:pt x="0" y="120000"/>
                </a:lnTo>
                <a:close/>
              </a:path>
            </a:pathLst>
          </a:custGeom>
          <a:noFill/>
          <a:ln cap="flat" cmpd="sng" w="12700">
            <a:solidFill>
              <a:srgbClr val="000000"/>
            </a:solidFill>
            <a:prstDash val="solid"/>
            <a:round/>
            <a:headEnd len="sm" w="sm" type="none"/>
            <a:tailEnd len="sm" w="sm" type="none"/>
          </a:ln>
        </p:spPr>
      </p:sp>
      <p:sp>
        <p:nvSpPr>
          <p:cNvPr id="288" name="Google Shape;288;g3a9b2e0c34d_2_0:notes"/>
          <p:cNvSpPr txBox="1"/>
          <p:nvPr>
            <p:ph idx="1" type="body"/>
          </p:nvPr>
        </p:nvSpPr>
        <p:spPr>
          <a:xfrm>
            <a:off x="914400" y="3251200"/>
            <a:ext cx="7315200" cy="3081300"/>
          </a:xfrm>
          <a:prstGeom prst="rect">
            <a:avLst/>
          </a:prstGeom>
          <a:noFill/>
          <a:ln>
            <a:noFill/>
          </a:ln>
        </p:spPr>
        <p:txBody>
          <a:bodyPr anchorCtr="0" anchor="t" bIns="45700" lIns="91425" spcFirstLastPara="1" rIns="91425" wrap="square" tIns="45700">
            <a:noAutofit/>
          </a:bodyPr>
          <a:lstStyle/>
          <a:p>
            <a:pPr indent="0" lvl="0" marL="0" rtl="0" algn="l">
              <a:lnSpc>
                <a:spcPct val="100000"/>
              </a:lnSpc>
              <a:spcBef>
                <a:spcPts val="0"/>
              </a:spcBef>
              <a:spcAft>
                <a:spcPts val="0"/>
              </a:spcAft>
              <a:buSzPts val="1400"/>
              <a:buNone/>
            </a:pPr>
            <a:r>
              <a:rPr lang="en-US"/>
              <a:t>Alex</a:t>
            </a:r>
            <a:endParaRPr/>
          </a:p>
          <a:p>
            <a:pPr indent="0" lvl="0" marL="0" rtl="0" algn="l">
              <a:lnSpc>
                <a:spcPct val="100000"/>
              </a:lnSpc>
              <a:spcBef>
                <a:spcPts val="0"/>
              </a:spcBef>
              <a:spcAft>
                <a:spcPts val="0"/>
              </a:spcAft>
              <a:buSzPts val="1400"/>
              <a:buNone/>
            </a:pPr>
            <a:r>
              <a:t/>
            </a:r>
            <a:endParaRPr/>
          </a:p>
          <a:p>
            <a:pPr indent="0" lvl="0" marL="0" rtl="0" algn="l">
              <a:lnSpc>
                <a:spcPct val="100000"/>
              </a:lnSpc>
              <a:spcBef>
                <a:spcPts val="0"/>
              </a:spcBef>
              <a:spcAft>
                <a:spcPts val="0"/>
              </a:spcAft>
              <a:buSzPts val="1400"/>
              <a:buNone/>
            </a:pPr>
            <a:r>
              <a:rPr lang="en-US"/>
              <a:t>Now I will be following up with some examples using Belbin’s team role inventory theory.</a:t>
            </a:r>
            <a:endParaRPr/>
          </a:p>
          <a:p>
            <a:pPr indent="0" lvl="0" marL="0" rtl="0" algn="l">
              <a:lnSpc>
                <a:spcPct val="100000"/>
              </a:lnSpc>
              <a:spcBef>
                <a:spcPts val="0"/>
              </a:spcBef>
              <a:spcAft>
                <a:spcPts val="0"/>
              </a:spcAft>
              <a:buSzPts val="1400"/>
              <a:buNone/>
            </a:pPr>
            <a:r>
              <a:rPr lang="en-US"/>
              <a:t>Belbin’s Team Roles help us understand that a successful team needs diversity: someone who organises, someone who supports, someone who brings creativity, and someone who gets things done. When a team only has one type of role, performance drops because important tasks are ignored. Within an organization, the manager is the leader, the lead developer can be considered the structure, they will provide the base for their application while </a:t>
            </a:r>
            <a:r>
              <a:rPr lang="en-US"/>
              <a:t>multiple</a:t>
            </a:r>
            <a:r>
              <a:rPr lang="en-US"/>
              <a:t> team workers will build upon the </a:t>
            </a:r>
            <a:r>
              <a:rPr lang="en-US"/>
              <a:t>implementer</a:t>
            </a:r>
            <a:r>
              <a:rPr lang="en-US"/>
              <a:t> to ensure delivery.</a:t>
            </a:r>
            <a:endParaRPr/>
          </a:p>
        </p:txBody>
      </p:sp>
      <p:sp>
        <p:nvSpPr>
          <p:cNvPr id="289" name="Google Shape;289;g3a9b2e0c34d_2_0:notes"/>
          <p:cNvSpPr txBox="1"/>
          <p:nvPr>
            <p:ph idx="11" type="ftr"/>
          </p:nvPr>
        </p:nvSpPr>
        <p:spPr>
          <a:xfrm>
            <a:off x="0" y="6502400"/>
            <a:ext cx="3962400" cy="341400"/>
          </a:xfrm>
          <a:prstGeom prst="rect">
            <a:avLst/>
          </a:prstGeom>
          <a:noFill/>
          <a:ln>
            <a:noFill/>
          </a:ln>
        </p:spPr>
        <p:txBody>
          <a:bodyPr anchorCtr="0" anchor="b" bIns="45700" lIns="91425" spcFirstLastPara="1" rIns="91425" wrap="square" tIns="45700">
            <a:noAutofit/>
          </a:bodyPr>
          <a:lstStyle/>
          <a:p>
            <a:pPr indent="0" lvl="0" marL="0" rtl="0" algn="l">
              <a:lnSpc>
                <a:spcPct val="100000"/>
              </a:lnSpc>
              <a:spcBef>
                <a:spcPts val="0"/>
              </a:spcBef>
              <a:spcAft>
                <a:spcPts val="0"/>
              </a:spcAft>
              <a:buSzPts val="1400"/>
              <a:buNone/>
            </a:pPr>
            <a:r>
              <a:t/>
            </a:r>
            <a:endParaRPr sz="1200"/>
          </a:p>
        </p:txBody>
      </p:sp>
      <p:sp>
        <p:nvSpPr>
          <p:cNvPr id="290" name="Google Shape;290;g3a9b2e0c34d_2_0:notes"/>
          <p:cNvSpPr txBox="1"/>
          <p:nvPr>
            <p:ph idx="12" type="sldNum"/>
          </p:nvPr>
        </p:nvSpPr>
        <p:spPr>
          <a:xfrm>
            <a:off x="5180013" y="6502400"/>
            <a:ext cx="3962400" cy="341400"/>
          </a:xfrm>
          <a:prstGeom prst="rect">
            <a:avLst/>
          </a:prstGeom>
          <a:noFill/>
          <a:ln>
            <a:noFill/>
          </a:ln>
        </p:spPr>
        <p:txBody>
          <a:bodyPr anchorCtr="0" anchor="b" bIns="45700" lIns="91425" spcFirstLastPara="1" rIns="91425" wrap="square" tIns="45700">
            <a:noAutofit/>
          </a:bodyPr>
          <a:lstStyle/>
          <a:p>
            <a:pPr indent="0" lvl="0" marL="0" rtl="0" algn="r">
              <a:lnSpc>
                <a:spcPct val="100000"/>
              </a:lnSpc>
              <a:spcBef>
                <a:spcPts val="0"/>
              </a:spcBef>
              <a:spcAft>
                <a:spcPts val="0"/>
              </a:spcAft>
              <a:buSzPts val="1200"/>
              <a:buNone/>
            </a:pPr>
            <a:r>
              <a:rPr b="0" i="0" lang="en-US" sz="1200" u="none" cap="none" strike="noStrike">
                <a:solidFill>
                  <a:schemeClr val="dk1"/>
                </a:solidFill>
                <a:latin typeface="Calibri"/>
                <a:ea typeface="Calibri"/>
                <a:cs typeface="Calibri"/>
                <a:sym typeface="Calibri"/>
              </a:rPr>
              <a:t>‹#›</a:t>
            </a:r>
            <a:endParaRPr/>
          </a:p>
        </p:txBody>
      </p:sp>
    </p:spTree>
  </p:cSld>
  <p:clrMapOvr>
    <a:masterClrMapping/>
  </p:clrMapOvr>
</p:notes>
</file>

<file path=ppt/notesSlides/notesSlide11.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305" name="Shape 305"/>
        <p:cNvGrpSpPr/>
        <p:nvPr/>
      </p:nvGrpSpPr>
      <p:grpSpPr>
        <a:xfrm>
          <a:off x="0" y="0"/>
          <a:ext cx="0" cy="0"/>
          <a:chOff x="0" y="0"/>
          <a:chExt cx="0" cy="0"/>
        </a:xfrm>
      </p:grpSpPr>
      <p:sp>
        <p:nvSpPr>
          <p:cNvPr id="306" name="Google Shape;306;g3a9b2e0c34d_2_142:notes"/>
          <p:cNvSpPr txBox="1"/>
          <p:nvPr>
            <p:ph idx="2" type="hdr"/>
          </p:nvPr>
        </p:nvSpPr>
        <p:spPr>
          <a:xfrm>
            <a:off x="0" y="0"/>
            <a:ext cx="3962400" cy="342900"/>
          </a:xfrm>
          <a:prstGeom prst="rect">
            <a:avLst/>
          </a:prstGeom>
          <a:noFill/>
          <a:ln>
            <a:noFill/>
          </a:ln>
        </p:spPr>
        <p:txBody>
          <a:bodyPr anchorCtr="0" anchor="t" bIns="45700" lIns="91425" spcFirstLastPara="1" rIns="91425" wrap="square" tIns="45700">
            <a:noAutofit/>
          </a:bodyPr>
          <a:lstStyle/>
          <a:p>
            <a:pPr indent="0" lvl="0" marL="0" rtl="0" algn="l">
              <a:lnSpc>
                <a:spcPct val="100000"/>
              </a:lnSpc>
              <a:spcBef>
                <a:spcPts val="0"/>
              </a:spcBef>
              <a:spcAft>
                <a:spcPts val="0"/>
              </a:spcAft>
              <a:buSzPts val="1400"/>
              <a:buNone/>
            </a:pPr>
            <a:r>
              <a:t/>
            </a:r>
            <a:endParaRPr sz="1200"/>
          </a:p>
        </p:txBody>
      </p:sp>
      <p:sp>
        <p:nvSpPr>
          <p:cNvPr id="307" name="Google Shape;307;g3a9b2e0c34d_2_142:notes"/>
          <p:cNvSpPr txBox="1"/>
          <p:nvPr>
            <p:ph idx="10" type="dt"/>
          </p:nvPr>
        </p:nvSpPr>
        <p:spPr>
          <a:xfrm>
            <a:off x="5180013" y="0"/>
            <a:ext cx="3962400" cy="342900"/>
          </a:xfrm>
          <a:prstGeom prst="rect">
            <a:avLst/>
          </a:prstGeom>
          <a:noFill/>
          <a:ln>
            <a:noFill/>
          </a:ln>
        </p:spPr>
        <p:txBody>
          <a:bodyPr anchorCtr="0" anchor="t" bIns="45700" lIns="91425" spcFirstLastPara="1" rIns="91425" wrap="square" tIns="45700">
            <a:noAutofit/>
          </a:bodyPr>
          <a:lstStyle/>
          <a:p>
            <a:pPr indent="0" lvl="0" marL="0" rtl="0" algn="r">
              <a:lnSpc>
                <a:spcPct val="100000"/>
              </a:lnSpc>
              <a:spcBef>
                <a:spcPts val="0"/>
              </a:spcBef>
              <a:spcAft>
                <a:spcPts val="0"/>
              </a:spcAft>
              <a:buSzPts val="1400"/>
              <a:buNone/>
            </a:pPr>
            <a:r>
              <a:rPr b="0" i="0" lang="en-US" sz="1200" u="none" cap="none" strike="noStrike">
                <a:solidFill>
                  <a:schemeClr val="dk1"/>
                </a:solidFill>
                <a:latin typeface="Calibri"/>
                <a:ea typeface="Calibri"/>
                <a:cs typeface="Calibri"/>
                <a:sym typeface="Calibri"/>
              </a:rPr>
              <a:t>1.7.2013</a:t>
            </a:r>
            <a:endParaRPr/>
          </a:p>
        </p:txBody>
      </p:sp>
      <p:sp>
        <p:nvSpPr>
          <p:cNvPr id="308" name="Google Shape;308;g3a9b2e0c34d_2_142:notes"/>
          <p:cNvSpPr/>
          <p:nvPr>
            <p:ph idx="3" type="sldImg"/>
          </p:nvPr>
        </p:nvSpPr>
        <p:spPr>
          <a:xfrm>
            <a:off x="2857500" y="512763"/>
            <a:ext cx="3429000" cy="2567100"/>
          </a:xfrm>
          <a:custGeom>
            <a:rect b="b" l="l" r="r" t="t"/>
            <a:pathLst>
              <a:path extrusionOk="0" h="120000" w="120000">
                <a:moveTo>
                  <a:pt x="0" y="0"/>
                </a:moveTo>
                <a:lnTo>
                  <a:pt x="120000" y="0"/>
                </a:lnTo>
                <a:lnTo>
                  <a:pt x="120000" y="120000"/>
                </a:lnTo>
                <a:lnTo>
                  <a:pt x="0" y="120000"/>
                </a:lnTo>
                <a:close/>
              </a:path>
            </a:pathLst>
          </a:custGeom>
          <a:noFill/>
          <a:ln cap="flat" cmpd="sng" w="12700">
            <a:solidFill>
              <a:srgbClr val="000000"/>
            </a:solidFill>
            <a:prstDash val="solid"/>
            <a:round/>
            <a:headEnd len="sm" w="sm" type="none"/>
            <a:tailEnd len="sm" w="sm" type="none"/>
          </a:ln>
        </p:spPr>
      </p:sp>
      <p:sp>
        <p:nvSpPr>
          <p:cNvPr id="309" name="Google Shape;309;g3a9b2e0c34d_2_142:notes"/>
          <p:cNvSpPr txBox="1"/>
          <p:nvPr>
            <p:ph idx="1" type="body"/>
          </p:nvPr>
        </p:nvSpPr>
        <p:spPr>
          <a:xfrm>
            <a:off x="914400" y="3251200"/>
            <a:ext cx="7315200" cy="3081300"/>
          </a:xfrm>
          <a:prstGeom prst="rect">
            <a:avLst/>
          </a:prstGeom>
          <a:noFill/>
          <a:ln>
            <a:noFill/>
          </a:ln>
        </p:spPr>
        <p:txBody>
          <a:bodyPr anchorCtr="0" anchor="t" bIns="45700" lIns="91425" spcFirstLastPara="1" rIns="91425" wrap="square" tIns="45700">
            <a:noAutofit/>
          </a:bodyPr>
          <a:lstStyle/>
          <a:p>
            <a:pPr indent="0" lvl="0" marL="0" rtl="0" algn="l">
              <a:lnSpc>
                <a:spcPct val="100000"/>
              </a:lnSpc>
              <a:spcBef>
                <a:spcPts val="0"/>
              </a:spcBef>
              <a:spcAft>
                <a:spcPts val="0"/>
              </a:spcAft>
              <a:buSzPts val="1400"/>
              <a:buNone/>
            </a:pPr>
            <a:r>
              <a:rPr lang="en-US"/>
              <a:t>Alex</a:t>
            </a:r>
            <a:endParaRPr/>
          </a:p>
          <a:p>
            <a:pPr indent="0" lvl="0" marL="0" rtl="0" algn="l">
              <a:lnSpc>
                <a:spcPct val="100000"/>
              </a:lnSpc>
              <a:spcBef>
                <a:spcPts val="0"/>
              </a:spcBef>
              <a:spcAft>
                <a:spcPts val="0"/>
              </a:spcAft>
              <a:buSzPts val="1400"/>
              <a:buNone/>
            </a:pPr>
            <a:r>
              <a:t/>
            </a:r>
            <a:endParaRPr/>
          </a:p>
          <a:p>
            <a:pPr indent="0" lvl="0" marL="0" rtl="0" algn="l">
              <a:lnSpc>
                <a:spcPct val="100000"/>
              </a:lnSpc>
              <a:spcBef>
                <a:spcPts val="0"/>
              </a:spcBef>
              <a:spcAft>
                <a:spcPts val="0"/>
              </a:spcAft>
              <a:buSzPts val="1400"/>
              <a:buNone/>
            </a:pPr>
            <a:r>
              <a:rPr lang="en-US"/>
              <a:t>Here is a visual to support Belbin’s contribution.</a:t>
            </a:r>
            <a:endParaRPr/>
          </a:p>
        </p:txBody>
      </p:sp>
      <p:sp>
        <p:nvSpPr>
          <p:cNvPr id="310" name="Google Shape;310;g3a9b2e0c34d_2_142:notes"/>
          <p:cNvSpPr txBox="1"/>
          <p:nvPr>
            <p:ph idx="11" type="ftr"/>
          </p:nvPr>
        </p:nvSpPr>
        <p:spPr>
          <a:xfrm>
            <a:off x="0" y="6502400"/>
            <a:ext cx="3962400" cy="341400"/>
          </a:xfrm>
          <a:prstGeom prst="rect">
            <a:avLst/>
          </a:prstGeom>
          <a:noFill/>
          <a:ln>
            <a:noFill/>
          </a:ln>
        </p:spPr>
        <p:txBody>
          <a:bodyPr anchorCtr="0" anchor="b" bIns="45700" lIns="91425" spcFirstLastPara="1" rIns="91425" wrap="square" tIns="45700">
            <a:noAutofit/>
          </a:bodyPr>
          <a:lstStyle/>
          <a:p>
            <a:pPr indent="0" lvl="0" marL="0" rtl="0" algn="l">
              <a:lnSpc>
                <a:spcPct val="100000"/>
              </a:lnSpc>
              <a:spcBef>
                <a:spcPts val="0"/>
              </a:spcBef>
              <a:spcAft>
                <a:spcPts val="0"/>
              </a:spcAft>
              <a:buSzPts val="1400"/>
              <a:buNone/>
            </a:pPr>
            <a:r>
              <a:t/>
            </a:r>
            <a:endParaRPr sz="1200"/>
          </a:p>
        </p:txBody>
      </p:sp>
      <p:sp>
        <p:nvSpPr>
          <p:cNvPr id="311" name="Google Shape;311;g3a9b2e0c34d_2_142:notes"/>
          <p:cNvSpPr txBox="1"/>
          <p:nvPr>
            <p:ph idx="12" type="sldNum"/>
          </p:nvPr>
        </p:nvSpPr>
        <p:spPr>
          <a:xfrm>
            <a:off x="5180013" y="6502400"/>
            <a:ext cx="3962400" cy="341400"/>
          </a:xfrm>
          <a:prstGeom prst="rect">
            <a:avLst/>
          </a:prstGeom>
          <a:noFill/>
          <a:ln>
            <a:noFill/>
          </a:ln>
        </p:spPr>
        <p:txBody>
          <a:bodyPr anchorCtr="0" anchor="b" bIns="45700" lIns="91425" spcFirstLastPara="1" rIns="91425" wrap="square" tIns="45700">
            <a:noAutofit/>
          </a:bodyPr>
          <a:lstStyle/>
          <a:p>
            <a:pPr indent="0" lvl="0" marL="0" rtl="0" algn="r">
              <a:lnSpc>
                <a:spcPct val="100000"/>
              </a:lnSpc>
              <a:spcBef>
                <a:spcPts val="0"/>
              </a:spcBef>
              <a:spcAft>
                <a:spcPts val="0"/>
              </a:spcAft>
              <a:buSzPts val="1200"/>
              <a:buNone/>
            </a:pPr>
            <a:r>
              <a:rPr b="0" i="0" lang="en-US" sz="1200" u="none" cap="none" strike="noStrike">
                <a:solidFill>
                  <a:schemeClr val="dk1"/>
                </a:solidFill>
                <a:latin typeface="Calibri"/>
                <a:ea typeface="Calibri"/>
                <a:cs typeface="Calibri"/>
                <a:sym typeface="Calibri"/>
              </a:rPr>
              <a:t>‹#›</a:t>
            </a:r>
            <a:endParaRPr/>
          </a:p>
        </p:txBody>
      </p:sp>
    </p:spTree>
  </p:cSld>
  <p:clrMapOvr>
    <a:masterClrMapping/>
  </p:clrMapOvr>
</p:notes>
</file>

<file path=ppt/notesSlides/notesSlide12.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324" name="Shape 324"/>
        <p:cNvGrpSpPr/>
        <p:nvPr/>
      </p:nvGrpSpPr>
      <p:grpSpPr>
        <a:xfrm>
          <a:off x="0" y="0"/>
          <a:ext cx="0" cy="0"/>
          <a:chOff x="0" y="0"/>
          <a:chExt cx="0" cy="0"/>
        </a:xfrm>
      </p:grpSpPr>
      <p:sp>
        <p:nvSpPr>
          <p:cNvPr id="325" name="Google Shape;325;g3a9b2e0c34d_2_19:notes"/>
          <p:cNvSpPr txBox="1"/>
          <p:nvPr>
            <p:ph idx="2" type="hdr"/>
          </p:nvPr>
        </p:nvSpPr>
        <p:spPr>
          <a:xfrm>
            <a:off x="0" y="0"/>
            <a:ext cx="3962400" cy="342900"/>
          </a:xfrm>
          <a:prstGeom prst="rect">
            <a:avLst/>
          </a:prstGeom>
          <a:noFill/>
          <a:ln>
            <a:noFill/>
          </a:ln>
        </p:spPr>
        <p:txBody>
          <a:bodyPr anchorCtr="0" anchor="t" bIns="45700" lIns="91425" spcFirstLastPara="1" rIns="91425" wrap="square" tIns="45700">
            <a:noAutofit/>
          </a:bodyPr>
          <a:lstStyle/>
          <a:p>
            <a:pPr indent="0" lvl="0" marL="0" rtl="0" algn="l">
              <a:lnSpc>
                <a:spcPct val="100000"/>
              </a:lnSpc>
              <a:spcBef>
                <a:spcPts val="0"/>
              </a:spcBef>
              <a:spcAft>
                <a:spcPts val="0"/>
              </a:spcAft>
              <a:buSzPts val="1400"/>
              <a:buNone/>
            </a:pPr>
            <a:r>
              <a:t/>
            </a:r>
            <a:endParaRPr sz="1200"/>
          </a:p>
        </p:txBody>
      </p:sp>
      <p:sp>
        <p:nvSpPr>
          <p:cNvPr id="326" name="Google Shape;326;g3a9b2e0c34d_2_19:notes"/>
          <p:cNvSpPr txBox="1"/>
          <p:nvPr>
            <p:ph idx="10" type="dt"/>
          </p:nvPr>
        </p:nvSpPr>
        <p:spPr>
          <a:xfrm>
            <a:off x="5180013" y="0"/>
            <a:ext cx="3962400" cy="342900"/>
          </a:xfrm>
          <a:prstGeom prst="rect">
            <a:avLst/>
          </a:prstGeom>
          <a:noFill/>
          <a:ln>
            <a:noFill/>
          </a:ln>
        </p:spPr>
        <p:txBody>
          <a:bodyPr anchorCtr="0" anchor="t" bIns="45700" lIns="91425" spcFirstLastPara="1" rIns="91425" wrap="square" tIns="45700">
            <a:noAutofit/>
          </a:bodyPr>
          <a:lstStyle/>
          <a:p>
            <a:pPr indent="0" lvl="0" marL="0" rtl="0" algn="r">
              <a:lnSpc>
                <a:spcPct val="100000"/>
              </a:lnSpc>
              <a:spcBef>
                <a:spcPts val="0"/>
              </a:spcBef>
              <a:spcAft>
                <a:spcPts val="0"/>
              </a:spcAft>
              <a:buSzPts val="1400"/>
              <a:buNone/>
            </a:pPr>
            <a:r>
              <a:rPr b="0" i="0" lang="en-US" sz="1200" u="none" cap="none" strike="noStrike">
                <a:solidFill>
                  <a:schemeClr val="dk1"/>
                </a:solidFill>
                <a:latin typeface="Calibri"/>
                <a:ea typeface="Calibri"/>
                <a:cs typeface="Calibri"/>
                <a:sym typeface="Calibri"/>
              </a:rPr>
              <a:t>1.7.2013</a:t>
            </a:r>
            <a:endParaRPr/>
          </a:p>
        </p:txBody>
      </p:sp>
      <p:sp>
        <p:nvSpPr>
          <p:cNvPr id="327" name="Google Shape;327;g3a9b2e0c34d_2_19:notes"/>
          <p:cNvSpPr/>
          <p:nvPr>
            <p:ph idx="3" type="sldImg"/>
          </p:nvPr>
        </p:nvSpPr>
        <p:spPr>
          <a:xfrm>
            <a:off x="2857500" y="512763"/>
            <a:ext cx="3429000" cy="2567100"/>
          </a:xfrm>
          <a:custGeom>
            <a:rect b="b" l="l" r="r" t="t"/>
            <a:pathLst>
              <a:path extrusionOk="0" h="120000" w="120000">
                <a:moveTo>
                  <a:pt x="0" y="0"/>
                </a:moveTo>
                <a:lnTo>
                  <a:pt x="120000" y="0"/>
                </a:lnTo>
                <a:lnTo>
                  <a:pt x="120000" y="120000"/>
                </a:lnTo>
                <a:lnTo>
                  <a:pt x="0" y="120000"/>
                </a:lnTo>
                <a:close/>
              </a:path>
            </a:pathLst>
          </a:custGeom>
          <a:noFill/>
          <a:ln cap="flat" cmpd="sng" w="12700">
            <a:solidFill>
              <a:srgbClr val="000000"/>
            </a:solidFill>
            <a:prstDash val="solid"/>
            <a:round/>
            <a:headEnd len="sm" w="sm" type="none"/>
            <a:tailEnd len="sm" w="sm" type="none"/>
          </a:ln>
        </p:spPr>
      </p:sp>
      <p:sp>
        <p:nvSpPr>
          <p:cNvPr id="328" name="Google Shape;328;g3a9b2e0c34d_2_19:notes"/>
          <p:cNvSpPr txBox="1"/>
          <p:nvPr>
            <p:ph idx="1" type="body"/>
          </p:nvPr>
        </p:nvSpPr>
        <p:spPr>
          <a:xfrm>
            <a:off x="914400" y="3251200"/>
            <a:ext cx="7315200" cy="3081300"/>
          </a:xfrm>
          <a:prstGeom prst="rect">
            <a:avLst/>
          </a:prstGeom>
          <a:noFill/>
          <a:ln>
            <a:noFill/>
          </a:ln>
        </p:spPr>
        <p:txBody>
          <a:bodyPr anchorCtr="0" anchor="t" bIns="45700" lIns="91425" spcFirstLastPara="1" rIns="91425" wrap="square" tIns="45700">
            <a:noAutofit/>
          </a:bodyPr>
          <a:lstStyle/>
          <a:p>
            <a:pPr indent="0" lvl="0" marL="0" rtl="0" algn="l">
              <a:lnSpc>
                <a:spcPct val="100000"/>
              </a:lnSpc>
              <a:spcBef>
                <a:spcPts val="0"/>
              </a:spcBef>
              <a:spcAft>
                <a:spcPts val="0"/>
              </a:spcAft>
              <a:buSzPts val="1400"/>
              <a:buNone/>
            </a:pPr>
            <a:r>
              <a:rPr lang="en-US"/>
              <a:t>Alex</a:t>
            </a:r>
            <a:endParaRPr/>
          </a:p>
          <a:p>
            <a:pPr indent="0" lvl="0" marL="0" rtl="0" algn="l">
              <a:lnSpc>
                <a:spcPct val="100000"/>
              </a:lnSpc>
              <a:spcBef>
                <a:spcPts val="0"/>
              </a:spcBef>
              <a:spcAft>
                <a:spcPts val="0"/>
              </a:spcAft>
              <a:buSzPts val="1400"/>
              <a:buNone/>
            </a:pPr>
            <a:r>
              <a:t/>
            </a:r>
            <a:endParaRPr/>
          </a:p>
          <a:p>
            <a:pPr indent="0" lvl="0" marL="0" rtl="0" algn="l">
              <a:lnSpc>
                <a:spcPct val="100000"/>
              </a:lnSpc>
              <a:spcBef>
                <a:spcPts val="0"/>
              </a:spcBef>
              <a:spcAft>
                <a:spcPts val="0"/>
              </a:spcAft>
              <a:buSzPts val="1400"/>
              <a:buNone/>
            </a:pPr>
            <a:r>
              <a:rPr lang="en-US"/>
              <a:t>My next analysis will be around </a:t>
            </a:r>
            <a:r>
              <a:rPr lang="en-US"/>
              <a:t>Tuckman’s team development model which shows that teams must move through forming, storming, norming, and performing. During storming, conflict often appears. Successful teams manage this phase by communicating clearly, setting ground rules, and understanding each person’s strengths. A clear example of a team going through Tuckman’s Model is  four employers from different teams within a company coming together to participate in the </a:t>
            </a:r>
            <a:r>
              <a:rPr lang="en-US"/>
              <a:t>annual</a:t>
            </a:r>
            <a:r>
              <a:rPr lang="en-US"/>
              <a:t> 48 hour hackathon. Their goal is to build a simple productivity app. During the forming they do not know each other or their roles so their meeting is polite, no one wants to disagree and they even might speak </a:t>
            </a:r>
            <a:r>
              <a:rPr lang="en-US"/>
              <a:t>cautiously</a:t>
            </a:r>
            <a:r>
              <a:rPr lang="en-US"/>
              <a:t> as if afraid to disturb the others.</a:t>
            </a:r>
            <a:endParaRPr/>
          </a:p>
          <a:p>
            <a:pPr indent="0" lvl="0" marL="0" rtl="0" algn="l">
              <a:lnSpc>
                <a:spcPct val="100000"/>
              </a:lnSpc>
              <a:spcBef>
                <a:spcPts val="0"/>
              </a:spcBef>
              <a:spcAft>
                <a:spcPts val="0"/>
              </a:spcAft>
              <a:buSzPts val="1400"/>
              <a:buNone/>
            </a:pPr>
            <a:r>
              <a:rPr lang="en-US"/>
              <a:t>Then, during the storming they will start assigning roles to each other, there will be more debating than actually setting up the direction they want to go to. Frustration and confusion tend to rise in this situation and usually someone will </a:t>
            </a:r>
            <a:r>
              <a:rPr lang="en-US"/>
              <a:t>assume</a:t>
            </a:r>
            <a:r>
              <a:rPr lang="en-US"/>
              <a:t> leadership role.</a:t>
            </a:r>
            <a:endParaRPr/>
          </a:p>
          <a:p>
            <a:pPr indent="0" lvl="0" marL="0" rtl="0" algn="l">
              <a:lnSpc>
                <a:spcPct val="100000"/>
              </a:lnSpc>
              <a:spcBef>
                <a:spcPts val="0"/>
              </a:spcBef>
              <a:spcAft>
                <a:spcPts val="0"/>
              </a:spcAft>
              <a:buSzPts val="1400"/>
              <a:buNone/>
            </a:pPr>
            <a:r>
              <a:rPr lang="en-US"/>
              <a:t>In the norming phase the rules are set, everyone knows what they have to do. Roles and expectation have become stable. There is a shift from using I to using We. While In performing everyone will be in high productivity mode and work. This is </a:t>
            </a:r>
            <a:r>
              <a:rPr lang="en-US"/>
              <a:t>where</a:t>
            </a:r>
            <a:r>
              <a:rPr lang="en-US"/>
              <a:t> collaboration and </a:t>
            </a:r>
            <a:r>
              <a:rPr lang="en-US"/>
              <a:t>encouragement</a:t>
            </a:r>
            <a:r>
              <a:rPr lang="en-US"/>
              <a:t> will be at its peak.</a:t>
            </a:r>
            <a:endParaRPr/>
          </a:p>
          <a:p>
            <a:pPr indent="0" lvl="0" marL="0" rtl="0" algn="l">
              <a:lnSpc>
                <a:spcPct val="100000"/>
              </a:lnSpc>
              <a:spcBef>
                <a:spcPts val="0"/>
              </a:spcBef>
              <a:spcAft>
                <a:spcPts val="0"/>
              </a:spcAft>
              <a:buSzPts val="1400"/>
              <a:buNone/>
            </a:pPr>
            <a:r>
              <a:rPr lang="en-US"/>
              <a:t>Finally, as the hackathon reaches its </a:t>
            </a:r>
            <a:r>
              <a:rPr lang="en-US"/>
              <a:t>conclusion</a:t>
            </a:r>
            <a:r>
              <a:rPr lang="en-US"/>
              <a:t> so does this team. Relief that the </a:t>
            </a:r>
            <a:r>
              <a:rPr lang="en-US"/>
              <a:t>hackathon</a:t>
            </a:r>
            <a:r>
              <a:rPr lang="en-US"/>
              <a:t> is over, but sadness that they might not work again soon.</a:t>
            </a:r>
            <a:endParaRPr/>
          </a:p>
        </p:txBody>
      </p:sp>
      <p:sp>
        <p:nvSpPr>
          <p:cNvPr id="329" name="Google Shape;329;g3a9b2e0c34d_2_19:notes"/>
          <p:cNvSpPr txBox="1"/>
          <p:nvPr>
            <p:ph idx="11" type="ftr"/>
          </p:nvPr>
        </p:nvSpPr>
        <p:spPr>
          <a:xfrm>
            <a:off x="0" y="6502400"/>
            <a:ext cx="3962400" cy="341400"/>
          </a:xfrm>
          <a:prstGeom prst="rect">
            <a:avLst/>
          </a:prstGeom>
          <a:noFill/>
          <a:ln>
            <a:noFill/>
          </a:ln>
        </p:spPr>
        <p:txBody>
          <a:bodyPr anchorCtr="0" anchor="b" bIns="45700" lIns="91425" spcFirstLastPara="1" rIns="91425" wrap="square" tIns="45700">
            <a:noAutofit/>
          </a:bodyPr>
          <a:lstStyle/>
          <a:p>
            <a:pPr indent="0" lvl="0" marL="0" rtl="0" algn="l">
              <a:lnSpc>
                <a:spcPct val="100000"/>
              </a:lnSpc>
              <a:spcBef>
                <a:spcPts val="0"/>
              </a:spcBef>
              <a:spcAft>
                <a:spcPts val="0"/>
              </a:spcAft>
              <a:buSzPts val="1400"/>
              <a:buNone/>
            </a:pPr>
            <a:r>
              <a:t/>
            </a:r>
            <a:endParaRPr sz="1200"/>
          </a:p>
        </p:txBody>
      </p:sp>
      <p:sp>
        <p:nvSpPr>
          <p:cNvPr id="330" name="Google Shape;330;g3a9b2e0c34d_2_19:notes"/>
          <p:cNvSpPr txBox="1"/>
          <p:nvPr>
            <p:ph idx="12" type="sldNum"/>
          </p:nvPr>
        </p:nvSpPr>
        <p:spPr>
          <a:xfrm>
            <a:off x="5180013" y="6502400"/>
            <a:ext cx="3962400" cy="341400"/>
          </a:xfrm>
          <a:prstGeom prst="rect">
            <a:avLst/>
          </a:prstGeom>
          <a:noFill/>
          <a:ln>
            <a:noFill/>
          </a:ln>
        </p:spPr>
        <p:txBody>
          <a:bodyPr anchorCtr="0" anchor="b" bIns="45700" lIns="91425" spcFirstLastPara="1" rIns="91425" wrap="square" tIns="45700">
            <a:noAutofit/>
          </a:bodyPr>
          <a:lstStyle/>
          <a:p>
            <a:pPr indent="0" lvl="0" marL="0" rtl="0" algn="r">
              <a:lnSpc>
                <a:spcPct val="100000"/>
              </a:lnSpc>
              <a:spcBef>
                <a:spcPts val="0"/>
              </a:spcBef>
              <a:spcAft>
                <a:spcPts val="0"/>
              </a:spcAft>
              <a:buSzPts val="1200"/>
              <a:buNone/>
            </a:pPr>
            <a:r>
              <a:rPr b="0" i="0" lang="en-US" sz="1200" u="none" cap="none" strike="noStrike">
                <a:solidFill>
                  <a:schemeClr val="dk1"/>
                </a:solidFill>
                <a:latin typeface="Calibri"/>
                <a:ea typeface="Calibri"/>
                <a:cs typeface="Calibri"/>
                <a:sym typeface="Calibri"/>
              </a:rPr>
              <a:t>‹#›</a:t>
            </a:r>
            <a:endParaRPr/>
          </a:p>
        </p:txBody>
      </p:sp>
    </p:spTree>
  </p:cSld>
  <p:clrMapOvr>
    <a:masterClrMapping/>
  </p:clrMapOvr>
</p:notes>
</file>

<file path=ppt/notesSlides/notesSlide13.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345" name="Shape 345"/>
        <p:cNvGrpSpPr/>
        <p:nvPr/>
      </p:nvGrpSpPr>
      <p:grpSpPr>
        <a:xfrm>
          <a:off x="0" y="0"/>
          <a:ext cx="0" cy="0"/>
          <a:chOff x="0" y="0"/>
          <a:chExt cx="0" cy="0"/>
        </a:xfrm>
      </p:grpSpPr>
      <p:sp>
        <p:nvSpPr>
          <p:cNvPr id="346" name="Google Shape;346;g3aa63a1d626_3_0:notes"/>
          <p:cNvSpPr txBox="1"/>
          <p:nvPr>
            <p:ph idx="2" type="hdr"/>
          </p:nvPr>
        </p:nvSpPr>
        <p:spPr>
          <a:xfrm>
            <a:off x="0" y="0"/>
            <a:ext cx="3962400" cy="342900"/>
          </a:xfrm>
          <a:prstGeom prst="rect">
            <a:avLst/>
          </a:prstGeom>
          <a:noFill/>
          <a:ln>
            <a:noFill/>
          </a:ln>
        </p:spPr>
        <p:txBody>
          <a:bodyPr anchorCtr="0" anchor="t" bIns="45700" lIns="91425" spcFirstLastPara="1" rIns="91425" wrap="square" tIns="45700">
            <a:noAutofit/>
          </a:bodyPr>
          <a:lstStyle/>
          <a:p>
            <a:pPr indent="0" lvl="0" marL="0" rtl="0" algn="l">
              <a:lnSpc>
                <a:spcPct val="100000"/>
              </a:lnSpc>
              <a:spcBef>
                <a:spcPts val="0"/>
              </a:spcBef>
              <a:spcAft>
                <a:spcPts val="0"/>
              </a:spcAft>
              <a:buSzPts val="1400"/>
              <a:buNone/>
            </a:pPr>
            <a:r>
              <a:t/>
            </a:r>
            <a:endParaRPr sz="1200"/>
          </a:p>
        </p:txBody>
      </p:sp>
      <p:sp>
        <p:nvSpPr>
          <p:cNvPr id="347" name="Google Shape;347;g3aa63a1d626_3_0:notes"/>
          <p:cNvSpPr txBox="1"/>
          <p:nvPr>
            <p:ph idx="10" type="dt"/>
          </p:nvPr>
        </p:nvSpPr>
        <p:spPr>
          <a:xfrm>
            <a:off x="5180013" y="0"/>
            <a:ext cx="3962400" cy="342900"/>
          </a:xfrm>
          <a:prstGeom prst="rect">
            <a:avLst/>
          </a:prstGeom>
          <a:noFill/>
          <a:ln>
            <a:noFill/>
          </a:ln>
        </p:spPr>
        <p:txBody>
          <a:bodyPr anchorCtr="0" anchor="t" bIns="45700" lIns="91425" spcFirstLastPara="1" rIns="91425" wrap="square" tIns="45700">
            <a:noAutofit/>
          </a:bodyPr>
          <a:lstStyle/>
          <a:p>
            <a:pPr indent="0" lvl="0" marL="0" rtl="0" algn="r">
              <a:lnSpc>
                <a:spcPct val="100000"/>
              </a:lnSpc>
              <a:spcBef>
                <a:spcPts val="0"/>
              </a:spcBef>
              <a:spcAft>
                <a:spcPts val="0"/>
              </a:spcAft>
              <a:buSzPts val="1400"/>
              <a:buNone/>
            </a:pPr>
            <a:r>
              <a:rPr b="0" i="0" lang="en-US" sz="1200" u="none" cap="none" strike="noStrike">
                <a:solidFill>
                  <a:schemeClr val="dk1"/>
                </a:solidFill>
                <a:latin typeface="Calibri"/>
                <a:ea typeface="Calibri"/>
                <a:cs typeface="Calibri"/>
                <a:sym typeface="Calibri"/>
              </a:rPr>
              <a:t>1.7.2013</a:t>
            </a:r>
            <a:endParaRPr/>
          </a:p>
        </p:txBody>
      </p:sp>
      <p:sp>
        <p:nvSpPr>
          <p:cNvPr id="348" name="Google Shape;348;g3aa63a1d626_3_0:notes"/>
          <p:cNvSpPr/>
          <p:nvPr>
            <p:ph idx="3" type="sldImg"/>
          </p:nvPr>
        </p:nvSpPr>
        <p:spPr>
          <a:xfrm>
            <a:off x="2857500" y="512763"/>
            <a:ext cx="3429000" cy="2567100"/>
          </a:xfrm>
          <a:custGeom>
            <a:rect b="b" l="l" r="r" t="t"/>
            <a:pathLst>
              <a:path extrusionOk="0" h="120000" w="120000">
                <a:moveTo>
                  <a:pt x="0" y="0"/>
                </a:moveTo>
                <a:lnTo>
                  <a:pt x="120000" y="0"/>
                </a:lnTo>
                <a:lnTo>
                  <a:pt x="120000" y="120000"/>
                </a:lnTo>
                <a:lnTo>
                  <a:pt x="0" y="120000"/>
                </a:lnTo>
                <a:close/>
              </a:path>
            </a:pathLst>
          </a:custGeom>
          <a:noFill/>
          <a:ln cap="flat" cmpd="sng" w="12700">
            <a:solidFill>
              <a:srgbClr val="000000"/>
            </a:solidFill>
            <a:prstDash val="solid"/>
            <a:round/>
            <a:headEnd len="sm" w="sm" type="none"/>
            <a:tailEnd len="sm" w="sm" type="none"/>
          </a:ln>
        </p:spPr>
      </p:sp>
      <p:sp>
        <p:nvSpPr>
          <p:cNvPr id="349" name="Google Shape;349;g3aa63a1d626_3_0:notes"/>
          <p:cNvSpPr txBox="1"/>
          <p:nvPr>
            <p:ph idx="1" type="body"/>
          </p:nvPr>
        </p:nvSpPr>
        <p:spPr>
          <a:xfrm>
            <a:off x="914400" y="3251200"/>
            <a:ext cx="7315200" cy="3081300"/>
          </a:xfrm>
          <a:prstGeom prst="rect">
            <a:avLst/>
          </a:prstGeom>
          <a:noFill/>
          <a:ln>
            <a:noFill/>
          </a:ln>
        </p:spPr>
        <p:txBody>
          <a:bodyPr anchorCtr="0" anchor="t" bIns="45700" lIns="91425" spcFirstLastPara="1" rIns="91425" wrap="square" tIns="45700">
            <a:noAutofit/>
          </a:bodyPr>
          <a:lstStyle/>
          <a:p>
            <a:pPr indent="0" lvl="0" marL="0" rtl="0" algn="l">
              <a:lnSpc>
                <a:spcPct val="100000"/>
              </a:lnSpc>
              <a:spcBef>
                <a:spcPts val="0"/>
              </a:spcBef>
              <a:spcAft>
                <a:spcPts val="0"/>
              </a:spcAft>
              <a:buSzPts val="1400"/>
              <a:buNone/>
            </a:pPr>
            <a:r>
              <a:rPr lang="en-US"/>
              <a:t>Alex</a:t>
            </a:r>
            <a:endParaRPr/>
          </a:p>
          <a:p>
            <a:pPr indent="0" lvl="0" marL="0" rtl="0" algn="l">
              <a:lnSpc>
                <a:spcPct val="100000"/>
              </a:lnSpc>
              <a:spcBef>
                <a:spcPts val="0"/>
              </a:spcBef>
              <a:spcAft>
                <a:spcPts val="0"/>
              </a:spcAft>
              <a:buSzPts val="1400"/>
              <a:buNone/>
            </a:pPr>
            <a:r>
              <a:t/>
            </a:r>
            <a:endParaRPr/>
          </a:p>
          <a:p>
            <a:pPr indent="0" lvl="0" marL="0" rtl="0" algn="l">
              <a:lnSpc>
                <a:spcPct val="100000"/>
              </a:lnSpc>
              <a:spcBef>
                <a:spcPts val="0"/>
              </a:spcBef>
              <a:spcAft>
                <a:spcPts val="0"/>
              </a:spcAft>
              <a:buSzPts val="1400"/>
              <a:buNone/>
            </a:pPr>
            <a:r>
              <a:rPr lang="en-US"/>
              <a:t>This is a visual to support Tuckman’s model.</a:t>
            </a:r>
            <a:endParaRPr/>
          </a:p>
        </p:txBody>
      </p:sp>
      <p:sp>
        <p:nvSpPr>
          <p:cNvPr id="350" name="Google Shape;350;g3aa63a1d626_3_0:notes"/>
          <p:cNvSpPr txBox="1"/>
          <p:nvPr>
            <p:ph idx="11" type="ftr"/>
          </p:nvPr>
        </p:nvSpPr>
        <p:spPr>
          <a:xfrm>
            <a:off x="0" y="6502400"/>
            <a:ext cx="3962400" cy="341400"/>
          </a:xfrm>
          <a:prstGeom prst="rect">
            <a:avLst/>
          </a:prstGeom>
          <a:noFill/>
          <a:ln>
            <a:noFill/>
          </a:ln>
        </p:spPr>
        <p:txBody>
          <a:bodyPr anchorCtr="0" anchor="b" bIns="45700" lIns="91425" spcFirstLastPara="1" rIns="91425" wrap="square" tIns="45700">
            <a:noAutofit/>
          </a:bodyPr>
          <a:lstStyle/>
          <a:p>
            <a:pPr indent="0" lvl="0" marL="0" rtl="0" algn="l">
              <a:lnSpc>
                <a:spcPct val="100000"/>
              </a:lnSpc>
              <a:spcBef>
                <a:spcPts val="0"/>
              </a:spcBef>
              <a:spcAft>
                <a:spcPts val="0"/>
              </a:spcAft>
              <a:buSzPts val="1400"/>
              <a:buNone/>
            </a:pPr>
            <a:r>
              <a:t/>
            </a:r>
            <a:endParaRPr sz="1200"/>
          </a:p>
        </p:txBody>
      </p:sp>
      <p:sp>
        <p:nvSpPr>
          <p:cNvPr id="351" name="Google Shape;351;g3aa63a1d626_3_0:notes"/>
          <p:cNvSpPr txBox="1"/>
          <p:nvPr>
            <p:ph idx="12" type="sldNum"/>
          </p:nvPr>
        </p:nvSpPr>
        <p:spPr>
          <a:xfrm>
            <a:off x="5180013" y="6502400"/>
            <a:ext cx="3962400" cy="341400"/>
          </a:xfrm>
          <a:prstGeom prst="rect">
            <a:avLst/>
          </a:prstGeom>
          <a:noFill/>
          <a:ln>
            <a:noFill/>
          </a:ln>
        </p:spPr>
        <p:txBody>
          <a:bodyPr anchorCtr="0" anchor="b" bIns="45700" lIns="91425" spcFirstLastPara="1" rIns="91425" wrap="square" tIns="45700">
            <a:noAutofit/>
          </a:bodyPr>
          <a:lstStyle/>
          <a:p>
            <a:pPr indent="0" lvl="0" marL="0" rtl="0" algn="r">
              <a:lnSpc>
                <a:spcPct val="100000"/>
              </a:lnSpc>
              <a:spcBef>
                <a:spcPts val="0"/>
              </a:spcBef>
              <a:spcAft>
                <a:spcPts val="0"/>
              </a:spcAft>
              <a:buSzPts val="1200"/>
              <a:buNone/>
            </a:pPr>
            <a:r>
              <a:rPr b="0" i="0" lang="en-US" sz="1200" u="none" cap="none" strike="noStrike">
                <a:solidFill>
                  <a:schemeClr val="dk1"/>
                </a:solidFill>
                <a:latin typeface="Calibri"/>
                <a:ea typeface="Calibri"/>
                <a:cs typeface="Calibri"/>
                <a:sym typeface="Calibri"/>
              </a:rPr>
              <a:t>‹#›</a:t>
            </a:r>
            <a:endParaRPr/>
          </a:p>
        </p:txBody>
      </p:sp>
    </p:spTree>
  </p:cSld>
  <p:clrMapOvr>
    <a:masterClrMapping/>
  </p:clrMapOvr>
</p:notes>
</file>

<file path=ppt/notesSlides/notesSlide14.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364" name="Shape 364"/>
        <p:cNvGrpSpPr/>
        <p:nvPr/>
      </p:nvGrpSpPr>
      <p:grpSpPr>
        <a:xfrm>
          <a:off x="0" y="0"/>
          <a:ext cx="0" cy="0"/>
          <a:chOff x="0" y="0"/>
          <a:chExt cx="0" cy="0"/>
        </a:xfrm>
      </p:grpSpPr>
      <p:sp>
        <p:nvSpPr>
          <p:cNvPr id="365" name="Google Shape;365;g3a9b2e0c34d_2_38:notes"/>
          <p:cNvSpPr txBox="1"/>
          <p:nvPr>
            <p:ph idx="2" type="hdr"/>
          </p:nvPr>
        </p:nvSpPr>
        <p:spPr>
          <a:xfrm>
            <a:off x="0" y="0"/>
            <a:ext cx="3962400" cy="342900"/>
          </a:xfrm>
          <a:prstGeom prst="rect">
            <a:avLst/>
          </a:prstGeom>
          <a:noFill/>
          <a:ln>
            <a:noFill/>
          </a:ln>
        </p:spPr>
        <p:txBody>
          <a:bodyPr anchorCtr="0" anchor="t" bIns="45700" lIns="91425" spcFirstLastPara="1" rIns="91425" wrap="square" tIns="45700">
            <a:noAutofit/>
          </a:bodyPr>
          <a:lstStyle/>
          <a:p>
            <a:pPr indent="0" lvl="0" marL="0" rtl="0" algn="l">
              <a:lnSpc>
                <a:spcPct val="100000"/>
              </a:lnSpc>
              <a:spcBef>
                <a:spcPts val="0"/>
              </a:spcBef>
              <a:spcAft>
                <a:spcPts val="0"/>
              </a:spcAft>
              <a:buSzPts val="1400"/>
              <a:buNone/>
            </a:pPr>
            <a:r>
              <a:t/>
            </a:r>
            <a:endParaRPr sz="1200"/>
          </a:p>
        </p:txBody>
      </p:sp>
      <p:sp>
        <p:nvSpPr>
          <p:cNvPr id="366" name="Google Shape;366;g3a9b2e0c34d_2_38:notes"/>
          <p:cNvSpPr txBox="1"/>
          <p:nvPr>
            <p:ph idx="10" type="dt"/>
          </p:nvPr>
        </p:nvSpPr>
        <p:spPr>
          <a:xfrm>
            <a:off x="5180013" y="0"/>
            <a:ext cx="3962400" cy="342900"/>
          </a:xfrm>
          <a:prstGeom prst="rect">
            <a:avLst/>
          </a:prstGeom>
          <a:noFill/>
          <a:ln>
            <a:noFill/>
          </a:ln>
        </p:spPr>
        <p:txBody>
          <a:bodyPr anchorCtr="0" anchor="t" bIns="45700" lIns="91425" spcFirstLastPara="1" rIns="91425" wrap="square" tIns="45700">
            <a:noAutofit/>
          </a:bodyPr>
          <a:lstStyle/>
          <a:p>
            <a:pPr indent="0" lvl="0" marL="0" rtl="0" algn="r">
              <a:lnSpc>
                <a:spcPct val="100000"/>
              </a:lnSpc>
              <a:spcBef>
                <a:spcPts val="0"/>
              </a:spcBef>
              <a:spcAft>
                <a:spcPts val="0"/>
              </a:spcAft>
              <a:buSzPts val="1400"/>
              <a:buNone/>
            </a:pPr>
            <a:r>
              <a:rPr b="0" i="0" lang="en-US" sz="1200" u="none" cap="none" strike="noStrike">
                <a:solidFill>
                  <a:schemeClr val="dk1"/>
                </a:solidFill>
                <a:latin typeface="Calibri"/>
                <a:ea typeface="Calibri"/>
                <a:cs typeface="Calibri"/>
                <a:sym typeface="Calibri"/>
              </a:rPr>
              <a:t>1.7.2013</a:t>
            </a:r>
            <a:endParaRPr/>
          </a:p>
        </p:txBody>
      </p:sp>
      <p:sp>
        <p:nvSpPr>
          <p:cNvPr id="367" name="Google Shape;367;g3a9b2e0c34d_2_38:notes"/>
          <p:cNvSpPr/>
          <p:nvPr>
            <p:ph idx="3" type="sldImg"/>
          </p:nvPr>
        </p:nvSpPr>
        <p:spPr>
          <a:xfrm>
            <a:off x="2857500" y="512763"/>
            <a:ext cx="3429000" cy="2567100"/>
          </a:xfrm>
          <a:custGeom>
            <a:rect b="b" l="l" r="r" t="t"/>
            <a:pathLst>
              <a:path extrusionOk="0" h="120000" w="120000">
                <a:moveTo>
                  <a:pt x="0" y="0"/>
                </a:moveTo>
                <a:lnTo>
                  <a:pt x="120000" y="0"/>
                </a:lnTo>
                <a:lnTo>
                  <a:pt x="120000" y="120000"/>
                </a:lnTo>
                <a:lnTo>
                  <a:pt x="0" y="120000"/>
                </a:lnTo>
                <a:close/>
              </a:path>
            </a:pathLst>
          </a:custGeom>
          <a:noFill/>
          <a:ln cap="flat" cmpd="sng" w="12700">
            <a:solidFill>
              <a:srgbClr val="000000"/>
            </a:solidFill>
            <a:prstDash val="solid"/>
            <a:round/>
            <a:headEnd len="sm" w="sm" type="none"/>
            <a:tailEnd len="sm" w="sm" type="none"/>
          </a:ln>
        </p:spPr>
      </p:sp>
      <p:sp>
        <p:nvSpPr>
          <p:cNvPr id="368" name="Google Shape;368;g3a9b2e0c34d_2_38:notes"/>
          <p:cNvSpPr txBox="1"/>
          <p:nvPr>
            <p:ph idx="1" type="body"/>
          </p:nvPr>
        </p:nvSpPr>
        <p:spPr>
          <a:xfrm>
            <a:off x="914400" y="3251200"/>
            <a:ext cx="7315200" cy="3081300"/>
          </a:xfrm>
          <a:prstGeom prst="rect">
            <a:avLst/>
          </a:prstGeom>
          <a:noFill/>
          <a:ln>
            <a:noFill/>
          </a:ln>
        </p:spPr>
        <p:txBody>
          <a:bodyPr anchorCtr="0" anchor="t" bIns="45700" lIns="91425" spcFirstLastPara="1" rIns="91425" wrap="square" tIns="45700">
            <a:noAutofit/>
          </a:bodyPr>
          <a:lstStyle/>
          <a:p>
            <a:pPr indent="0" lvl="0" marL="0" rtl="0" algn="l">
              <a:lnSpc>
                <a:spcPct val="100000"/>
              </a:lnSpc>
              <a:spcBef>
                <a:spcPts val="0"/>
              </a:spcBef>
              <a:spcAft>
                <a:spcPts val="0"/>
              </a:spcAft>
              <a:buSzPts val="1400"/>
              <a:buNone/>
            </a:pPr>
            <a:r>
              <a:rPr lang="en-US"/>
              <a:t>Alex</a:t>
            </a:r>
            <a:endParaRPr/>
          </a:p>
          <a:p>
            <a:pPr indent="0" lvl="0" marL="0" rtl="0" algn="l">
              <a:lnSpc>
                <a:spcPct val="100000"/>
              </a:lnSpc>
              <a:spcBef>
                <a:spcPts val="0"/>
              </a:spcBef>
              <a:spcAft>
                <a:spcPts val="0"/>
              </a:spcAft>
              <a:buSzPts val="1400"/>
              <a:buNone/>
            </a:pPr>
            <a:r>
              <a:t/>
            </a:r>
            <a:endParaRPr/>
          </a:p>
          <a:p>
            <a:pPr indent="0" lvl="0" marL="0" rtl="0" algn="l">
              <a:lnSpc>
                <a:spcPct val="100000"/>
              </a:lnSpc>
              <a:spcBef>
                <a:spcPts val="0"/>
              </a:spcBef>
              <a:spcAft>
                <a:spcPts val="0"/>
              </a:spcAft>
              <a:buSzPts val="1400"/>
              <a:buNone/>
            </a:pPr>
            <a:r>
              <a:rPr lang="en-US"/>
              <a:t>The Johari Window highlights the importance of self-awareness and open communication. Successful teams expand the ‘Open Area’ by giving feedback, sharing information, and building trust. When people feel safe, they speak up, collaborate more, and contribute new ideas.</a:t>
            </a:r>
            <a:endParaRPr/>
          </a:p>
          <a:p>
            <a:pPr indent="0" lvl="0" marL="0" rtl="0" algn="l">
              <a:lnSpc>
                <a:spcPct val="100000"/>
              </a:lnSpc>
              <a:spcBef>
                <a:spcPts val="0"/>
              </a:spcBef>
              <a:spcAft>
                <a:spcPts val="0"/>
              </a:spcAft>
              <a:buSzPts val="1400"/>
              <a:buNone/>
            </a:pPr>
            <a:r>
              <a:rPr lang="en-US"/>
              <a:t>The best way to see the Johari Window at work is by imagining a team that is </a:t>
            </a:r>
            <a:r>
              <a:rPr lang="en-US"/>
              <a:t>already</a:t>
            </a:r>
            <a:r>
              <a:rPr lang="en-US"/>
              <a:t> cohesive and well structured welcoming a new member into its fray. Let’s go through each Window to see how this team will work.</a:t>
            </a:r>
            <a:endParaRPr/>
          </a:p>
          <a:p>
            <a:pPr indent="0" lvl="0" marL="0" rtl="0" algn="l">
              <a:lnSpc>
                <a:spcPct val="100000"/>
              </a:lnSpc>
              <a:spcBef>
                <a:spcPts val="0"/>
              </a:spcBef>
              <a:spcAft>
                <a:spcPts val="0"/>
              </a:spcAft>
              <a:buSzPts val="1400"/>
              <a:buNone/>
            </a:pPr>
            <a:r>
              <a:rPr lang="en-US"/>
              <a:t>In the Open Area the team will share their knowledge with the new member and they in turn will share their knowledge with them in order to best determine where they belong better in the team. </a:t>
            </a:r>
            <a:endParaRPr/>
          </a:p>
          <a:p>
            <a:pPr indent="0" lvl="0" marL="0" rtl="0" algn="l">
              <a:lnSpc>
                <a:spcPct val="100000"/>
              </a:lnSpc>
              <a:spcBef>
                <a:spcPts val="0"/>
              </a:spcBef>
              <a:spcAft>
                <a:spcPts val="0"/>
              </a:spcAft>
              <a:buSzPts val="1400"/>
              <a:buNone/>
            </a:pPr>
            <a:r>
              <a:rPr lang="en-US"/>
              <a:t>In the Blind Area the team members will provide feedback to the </a:t>
            </a:r>
            <a:r>
              <a:rPr lang="en-US"/>
              <a:t>new member about how they work as a team and do quick check-ins every now and then. </a:t>
            </a:r>
            <a:endParaRPr/>
          </a:p>
          <a:p>
            <a:pPr indent="0" lvl="0" marL="0" rtl="0" algn="l">
              <a:lnSpc>
                <a:spcPct val="100000"/>
              </a:lnSpc>
              <a:spcBef>
                <a:spcPts val="0"/>
              </a:spcBef>
              <a:spcAft>
                <a:spcPts val="0"/>
              </a:spcAft>
              <a:buSzPts val="1400"/>
              <a:buNone/>
            </a:pPr>
            <a:r>
              <a:rPr lang="en-US"/>
              <a:t>In the Hidden Area, the new member might share information about him/her that the team might not already know: new to a style of work, prefers to study the whole situation before doing a task.</a:t>
            </a:r>
            <a:endParaRPr/>
          </a:p>
          <a:p>
            <a:pPr indent="0" lvl="0" marL="0" rtl="0" algn="l">
              <a:lnSpc>
                <a:spcPct val="100000"/>
              </a:lnSpc>
              <a:spcBef>
                <a:spcPts val="0"/>
              </a:spcBef>
              <a:spcAft>
                <a:spcPts val="0"/>
              </a:spcAft>
              <a:buSzPts val="1400"/>
              <a:buNone/>
            </a:pPr>
            <a:r>
              <a:rPr lang="en-US"/>
              <a:t>Finally in the Unknown Area new strengths are discovered together. For example, as the new member gains confidence and understands the team, they might even step up in a leadership role.</a:t>
            </a:r>
            <a:endParaRPr/>
          </a:p>
          <a:p>
            <a:pPr indent="0" lvl="0" marL="0" rtl="0" algn="l">
              <a:lnSpc>
                <a:spcPct val="100000"/>
              </a:lnSpc>
              <a:spcBef>
                <a:spcPts val="0"/>
              </a:spcBef>
              <a:spcAft>
                <a:spcPts val="0"/>
              </a:spcAft>
              <a:buSzPts val="1400"/>
              <a:buNone/>
            </a:pPr>
            <a:r>
              <a:t/>
            </a:r>
            <a:endParaRPr/>
          </a:p>
        </p:txBody>
      </p:sp>
      <p:sp>
        <p:nvSpPr>
          <p:cNvPr id="369" name="Google Shape;369;g3a9b2e0c34d_2_38:notes"/>
          <p:cNvSpPr txBox="1"/>
          <p:nvPr>
            <p:ph idx="11" type="ftr"/>
          </p:nvPr>
        </p:nvSpPr>
        <p:spPr>
          <a:xfrm>
            <a:off x="0" y="6502400"/>
            <a:ext cx="3962400" cy="341400"/>
          </a:xfrm>
          <a:prstGeom prst="rect">
            <a:avLst/>
          </a:prstGeom>
          <a:noFill/>
          <a:ln>
            <a:noFill/>
          </a:ln>
        </p:spPr>
        <p:txBody>
          <a:bodyPr anchorCtr="0" anchor="b" bIns="45700" lIns="91425" spcFirstLastPara="1" rIns="91425" wrap="square" tIns="45700">
            <a:noAutofit/>
          </a:bodyPr>
          <a:lstStyle/>
          <a:p>
            <a:pPr indent="0" lvl="0" marL="0" rtl="0" algn="l">
              <a:lnSpc>
                <a:spcPct val="100000"/>
              </a:lnSpc>
              <a:spcBef>
                <a:spcPts val="0"/>
              </a:spcBef>
              <a:spcAft>
                <a:spcPts val="0"/>
              </a:spcAft>
              <a:buSzPts val="1400"/>
              <a:buNone/>
            </a:pPr>
            <a:r>
              <a:t/>
            </a:r>
            <a:endParaRPr sz="1200"/>
          </a:p>
        </p:txBody>
      </p:sp>
      <p:sp>
        <p:nvSpPr>
          <p:cNvPr id="370" name="Google Shape;370;g3a9b2e0c34d_2_38:notes"/>
          <p:cNvSpPr txBox="1"/>
          <p:nvPr>
            <p:ph idx="12" type="sldNum"/>
          </p:nvPr>
        </p:nvSpPr>
        <p:spPr>
          <a:xfrm>
            <a:off x="5180013" y="6502400"/>
            <a:ext cx="3962400" cy="341400"/>
          </a:xfrm>
          <a:prstGeom prst="rect">
            <a:avLst/>
          </a:prstGeom>
          <a:noFill/>
          <a:ln>
            <a:noFill/>
          </a:ln>
        </p:spPr>
        <p:txBody>
          <a:bodyPr anchorCtr="0" anchor="b" bIns="45700" lIns="91425" spcFirstLastPara="1" rIns="91425" wrap="square" tIns="45700">
            <a:noAutofit/>
          </a:bodyPr>
          <a:lstStyle/>
          <a:p>
            <a:pPr indent="0" lvl="0" marL="0" rtl="0" algn="r">
              <a:lnSpc>
                <a:spcPct val="100000"/>
              </a:lnSpc>
              <a:spcBef>
                <a:spcPts val="0"/>
              </a:spcBef>
              <a:spcAft>
                <a:spcPts val="0"/>
              </a:spcAft>
              <a:buSzPts val="1200"/>
              <a:buNone/>
            </a:pPr>
            <a:r>
              <a:rPr b="0" i="0" lang="en-US" sz="1200" u="none" cap="none" strike="noStrike">
                <a:solidFill>
                  <a:schemeClr val="dk1"/>
                </a:solidFill>
                <a:latin typeface="Calibri"/>
                <a:ea typeface="Calibri"/>
                <a:cs typeface="Calibri"/>
                <a:sym typeface="Calibri"/>
              </a:rPr>
              <a:t>‹#›</a:t>
            </a:r>
            <a:endParaRPr/>
          </a:p>
        </p:txBody>
      </p:sp>
    </p:spTree>
  </p:cSld>
  <p:clrMapOvr>
    <a:masterClrMapping/>
  </p:clrMapOvr>
</p:notes>
</file>

<file path=ppt/notesSlides/notesSlide15.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385" name="Shape 385"/>
        <p:cNvGrpSpPr/>
        <p:nvPr/>
      </p:nvGrpSpPr>
      <p:grpSpPr>
        <a:xfrm>
          <a:off x="0" y="0"/>
          <a:ext cx="0" cy="0"/>
          <a:chOff x="0" y="0"/>
          <a:chExt cx="0" cy="0"/>
        </a:xfrm>
      </p:grpSpPr>
      <p:sp>
        <p:nvSpPr>
          <p:cNvPr id="386" name="Google Shape;386;g3aa63a1d626_3_18:notes"/>
          <p:cNvSpPr txBox="1"/>
          <p:nvPr>
            <p:ph idx="2" type="hdr"/>
          </p:nvPr>
        </p:nvSpPr>
        <p:spPr>
          <a:xfrm>
            <a:off x="0" y="0"/>
            <a:ext cx="3962400" cy="342900"/>
          </a:xfrm>
          <a:prstGeom prst="rect">
            <a:avLst/>
          </a:prstGeom>
          <a:noFill/>
          <a:ln>
            <a:noFill/>
          </a:ln>
        </p:spPr>
        <p:txBody>
          <a:bodyPr anchorCtr="0" anchor="t" bIns="45700" lIns="91425" spcFirstLastPara="1" rIns="91425" wrap="square" tIns="45700">
            <a:noAutofit/>
          </a:bodyPr>
          <a:lstStyle/>
          <a:p>
            <a:pPr indent="0" lvl="0" marL="0" rtl="0" algn="l">
              <a:lnSpc>
                <a:spcPct val="100000"/>
              </a:lnSpc>
              <a:spcBef>
                <a:spcPts val="0"/>
              </a:spcBef>
              <a:spcAft>
                <a:spcPts val="0"/>
              </a:spcAft>
              <a:buSzPts val="1400"/>
              <a:buNone/>
            </a:pPr>
            <a:r>
              <a:t/>
            </a:r>
            <a:endParaRPr sz="1200"/>
          </a:p>
        </p:txBody>
      </p:sp>
      <p:sp>
        <p:nvSpPr>
          <p:cNvPr id="387" name="Google Shape;387;g3aa63a1d626_3_18:notes"/>
          <p:cNvSpPr txBox="1"/>
          <p:nvPr>
            <p:ph idx="10" type="dt"/>
          </p:nvPr>
        </p:nvSpPr>
        <p:spPr>
          <a:xfrm>
            <a:off x="5180013" y="0"/>
            <a:ext cx="3962400" cy="342900"/>
          </a:xfrm>
          <a:prstGeom prst="rect">
            <a:avLst/>
          </a:prstGeom>
          <a:noFill/>
          <a:ln>
            <a:noFill/>
          </a:ln>
        </p:spPr>
        <p:txBody>
          <a:bodyPr anchorCtr="0" anchor="t" bIns="45700" lIns="91425" spcFirstLastPara="1" rIns="91425" wrap="square" tIns="45700">
            <a:noAutofit/>
          </a:bodyPr>
          <a:lstStyle/>
          <a:p>
            <a:pPr indent="0" lvl="0" marL="0" rtl="0" algn="r">
              <a:lnSpc>
                <a:spcPct val="100000"/>
              </a:lnSpc>
              <a:spcBef>
                <a:spcPts val="0"/>
              </a:spcBef>
              <a:spcAft>
                <a:spcPts val="0"/>
              </a:spcAft>
              <a:buSzPts val="1400"/>
              <a:buNone/>
            </a:pPr>
            <a:r>
              <a:rPr b="0" i="0" lang="en-US" sz="1200" u="none" cap="none" strike="noStrike">
                <a:solidFill>
                  <a:schemeClr val="dk1"/>
                </a:solidFill>
                <a:latin typeface="Calibri"/>
                <a:ea typeface="Calibri"/>
                <a:cs typeface="Calibri"/>
                <a:sym typeface="Calibri"/>
              </a:rPr>
              <a:t>1.7.2013</a:t>
            </a:r>
            <a:endParaRPr/>
          </a:p>
        </p:txBody>
      </p:sp>
      <p:sp>
        <p:nvSpPr>
          <p:cNvPr id="388" name="Google Shape;388;g3aa63a1d626_3_18:notes"/>
          <p:cNvSpPr/>
          <p:nvPr>
            <p:ph idx="3" type="sldImg"/>
          </p:nvPr>
        </p:nvSpPr>
        <p:spPr>
          <a:xfrm>
            <a:off x="2857500" y="512763"/>
            <a:ext cx="3429000" cy="2567100"/>
          </a:xfrm>
          <a:custGeom>
            <a:rect b="b" l="l" r="r" t="t"/>
            <a:pathLst>
              <a:path extrusionOk="0" h="120000" w="120000">
                <a:moveTo>
                  <a:pt x="0" y="0"/>
                </a:moveTo>
                <a:lnTo>
                  <a:pt x="120000" y="0"/>
                </a:lnTo>
                <a:lnTo>
                  <a:pt x="120000" y="120000"/>
                </a:lnTo>
                <a:lnTo>
                  <a:pt x="0" y="120000"/>
                </a:lnTo>
                <a:close/>
              </a:path>
            </a:pathLst>
          </a:custGeom>
          <a:noFill/>
          <a:ln cap="flat" cmpd="sng" w="12700">
            <a:solidFill>
              <a:srgbClr val="000000"/>
            </a:solidFill>
            <a:prstDash val="solid"/>
            <a:round/>
            <a:headEnd len="sm" w="sm" type="none"/>
            <a:tailEnd len="sm" w="sm" type="none"/>
          </a:ln>
        </p:spPr>
      </p:sp>
      <p:sp>
        <p:nvSpPr>
          <p:cNvPr id="389" name="Google Shape;389;g3aa63a1d626_3_18:notes"/>
          <p:cNvSpPr txBox="1"/>
          <p:nvPr>
            <p:ph idx="1" type="body"/>
          </p:nvPr>
        </p:nvSpPr>
        <p:spPr>
          <a:xfrm>
            <a:off x="914400" y="3251200"/>
            <a:ext cx="7315200" cy="3081300"/>
          </a:xfrm>
          <a:prstGeom prst="rect">
            <a:avLst/>
          </a:prstGeom>
          <a:noFill/>
          <a:ln>
            <a:noFill/>
          </a:ln>
        </p:spPr>
        <p:txBody>
          <a:bodyPr anchorCtr="0" anchor="t" bIns="45700" lIns="91425" spcFirstLastPara="1" rIns="91425" wrap="square" tIns="45700">
            <a:noAutofit/>
          </a:bodyPr>
          <a:lstStyle/>
          <a:p>
            <a:pPr indent="0" lvl="0" marL="0" rtl="0" algn="l">
              <a:lnSpc>
                <a:spcPct val="100000"/>
              </a:lnSpc>
              <a:spcBef>
                <a:spcPts val="0"/>
              </a:spcBef>
              <a:spcAft>
                <a:spcPts val="0"/>
              </a:spcAft>
              <a:buSzPts val="1400"/>
              <a:buNone/>
            </a:pPr>
            <a:r>
              <a:rPr lang="en-US"/>
              <a:t>Alex</a:t>
            </a:r>
            <a:endParaRPr/>
          </a:p>
          <a:p>
            <a:pPr indent="0" lvl="0" marL="0" rtl="0" algn="l">
              <a:lnSpc>
                <a:spcPct val="100000"/>
              </a:lnSpc>
              <a:spcBef>
                <a:spcPts val="0"/>
              </a:spcBef>
              <a:spcAft>
                <a:spcPts val="0"/>
              </a:spcAft>
              <a:buSzPts val="1400"/>
              <a:buNone/>
            </a:pPr>
            <a:r>
              <a:t/>
            </a:r>
            <a:endParaRPr/>
          </a:p>
          <a:p>
            <a:pPr indent="0" lvl="0" marL="0" rtl="0" algn="l">
              <a:lnSpc>
                <a:spcPct val="100000"/>
              </a:lnSpc>
              <a:spcBef>
                <a:spcPts val="0"/>
              </a:spcBef>
              <a:spcAft>
                <a:spcPts val="0"/>
              </a:spcAft>
              <a:buSzPts val="1400"/>
              <a:buNone/>
            </a:pPr>
            <a:r>
              <a:rPr lang="en-US"/>
              <a:t>This is a visual of Johari Window</a:t>
            </a:r>
            <a:endParaRPr/>
          </a:p>
        </p:txBody>
      </p:sp>
      <p:sp>
        <p:nvSpPr>
          <p:cNvPr id="390" name="Google Shape;390;g3aa63a1d626_3_18:notes"/>
          <p:cNvSpPr txBox="1"/>
          <p:nvPr>
            <p:ph idx="11" type="ftr"/>
          </p:nvPr>
        </p:nvSpPr>
        <p:spPr>
          <a:xfrm>
            <a:off x="0" y="6502400"/>
            <a:ext cx="3962400" cy="341400"/>
          </a:xfrm>
          <a:prstGeom prst="rect">
            <a:avLst/>
          </a:prstGeom>
          <a:noFill/>
          <a:ln>
            <a:noFill/>
          </a:ln>
        </p:spPr>
        <p:txBody>
          <a:bodyPr anchorCtr="0" anchor="b" bIns="45700" lIns="91425" spcFirstLastPara="1" rIns="91425" wrap="square" tIns="45700">
            <a:noAutofit/>
          </a:bodyPr>
          <a:lstStyle/>
          <a:p>
            <a:pPr indent="0" lvl="0" marL="0" rtl="0" algn="l">
              <a:lnSpc>
                <a:spcPct val="100000"/>
              </a:lnSpc>
              <a:spcBef>
                <a:spcPts val="0"/>
              </a:spcBef>
              <a:spcAft>
                <a:spcPts val="0"/>
              </a:spcAft>
              <a:buSzPts val="1400"/>
              <a:buNone/>
            </a:pPr>
            <a:r>
              <a:t/>
            </a:r>
            <a:endParaRPr sz="1200"/>
          </a:p>
        </p:txBody>
      </p:sp>
      <p:sp>
        <p:nvSpPr>
          <p:cNvPr id="391" name="Google Shape;391;g3aa63a1d626_3_18:notes"/>
          <p:cNvSpPr txBox="1"/>
          <p:nvPr>
            <p:ph idx="12" type="sldNum"/>
          </p:nvPr>
        </p:nvSpPr>
        <p:spPr>
          <a:xfrm>
            <a:off x="5180013" y="6502400"/>
            <a:ext cx="3962400" cy="341400"/>
          </a:xfrm>
          <a:prstGeom prst="rect">
            <a:avLst/>
          </a:prstGeom>
          <a:noFill/>
          <a:ln>
            <a:noFill/>
          </a:ln>
        </p:spPr>
        <p:txBody>
          <a:bodyPr anchorCtr="0" anchor="b" bIns="45700" lIns="91425" spcFirstLastPara="1" rIns="91425" wrap="square" tIns="45700">
            <a:noAutofit/>
          </a:bodyPr>
          <a:lstStyle/>
          <a:p>
            <a:pPr indent="0" lvl="0" marL="0" rtl="0" algn="r">
              <a:lnSpc>
                <a:spcPct val="100000"/>
              </a:lnSpc>
              <a:spcBef>
                <a:spcPts val="0"/>
              </a:spcBef>
              <a:spcAft>
                <a:spcPts val="0"/>
              </a:spcAft>
              <a:buSzPts val="1200"/>
              <a:buNone/>
            </a:pPr>
            <a:r>
              <a:rPr b="0" i="0" lang="en-US" sz="1200" u="none" cap="none" strike="noStrike">
                <a:solidFill>
                  <a:schemeClr val="dk1"/>
                </a:solidFill>
                <a:latin typeface="Calibri"/>
                <a:ea typeface="Calibri"/>
                <a:cs typeface="Calibri"/>
                <a:sym typeface="Calibri"/>
              </a:rPr>
              <a:t>‹#›</a:t>
            </a:r>
            <a:endParaRPr/>
          </a:p>
        </p:txBody>
      </p:sp>
    </p:spTree>
  </p:cSld>
  <p:clrMapOvr>
    <a:masterClrMapping/>
  </p:clrMapOvr>
</p:notes>
</file>

<file path=ppt/notesSlides/notesSlide16.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404" name="Shape 404"/>
        <p:cNvGrpSpPr/>
        <p:nvPr/>
      </p:nvGrpSpPr>
      <p:grpSpPr>
        <a:xfrm>
          <a:off x="0" y="0"/>
          <a:ext cx="0" cy="0"/>
          <a:chOff x="0" y="0"/>
          <a:chExt cx="0" cy="0"/>
        </a:xfrm>
      </p:grpSpPr>
      <p:sp>
        <p:nvSpPr>
          <p:cNvPr id="405" name="Google Shape;405;p17:notes"/>
          <p:cNvSpPr txBox="1"/>
          <p:nvPr>
            <p:ph idx="2" type="hdr"/>
          </p:nvPr>
        </p:nvSpPr>
        <p:spPr>
          <a:xfrm>
            <a:off x="0" y="0"/>
            <a:ext cx="3962400" cy="342900"/>
          </a:xfrm>
          <a:prstGeom prst="rect">
            <a:avLst/>
          </a:prstGeom>
          <a:noFill/>
          <a:ln>
            <a:noFill/>
          </a:ln>
        </p:spPr>
        <p:txBody>
          <a:bodyPr anchorCtr="0" anchor="t" bIns="45700" lIns="91425" spcFirstLastPara="1" rIns="91425" wrap="square" tIns="45700">
            <a:noAutofit/>
          </a:bodyPr>
          <a:lstStyle/>
          <a:p>
            <a:pPr indent="0" lvl="0" marL="0" rtl="0" algn="l">
              <a:lnSpc>
                <a:spcPct val="100000"/>
              </a:lnSpc>
              <a:spcBef>
                <a:spcPts val="0"/>
              </a:spcBef>
              <a:spcAft>
                <a:spcPts val="0"/>
              </a:spcAft>
              <a:buSzPts val="1400"/>
              <a:buNone/>
            </a:pPr>
            <a:r>
              <a:t/>
            </a:r>
            <a:endParaRPr sz="1200"/>
          </a:p>
        </p:txBody>
      </p:sp>
      <p:sp>
        <p:nvSpPr>
          <p:cNvPr id="406" name="Google Shape;406;p17:notes"/>
          <p:cNvSpPr txBox="1"/>
          <p:nvPr>
            <p:ph idx="10" type="dt"/>
          </p:nvPr>
        </p:nvSpPr>
        <p:spPr>
          <a:xfrm>
            <a:off x="5180013" y="0"/>
            <a:ext cx="3962400" cy="342900"/>
          </a:xfrm>
          <a:prstGeom prst="rect">
            <a:avLst/>
          </a:prstGeom>
          <a:noFill/>
          <a:ln>
            <a:noFill/>
          </a:ln>
        </p:spPr>
        <p:txBody>
          <a:bodyPr anchorCtr="0" anchor="t" bIns="45700" lIns="91425" spcFirstLastPara="1" rIns="91425" wrap="square" tIns="45700">
            <a:noAutofit/>
          </a:bodyPr>
          <a:lstStyle/>
          <a:p>
            <a:pPr indent="0" lvl="0" marL="0" rtl="0" algn="r">
              <a:lnSpc>
                <a:spcPct val="100000"/>
              </a:lnSpc>
              <a:spcBef>
                <a:spcPts val="0"/>
              </a:spcBef>
              <a:spcAft>
                <a:spcPts val="0"/>
              </a:spcAft>
              <a:buSzPts val="1400"/>
              <a:buNone/>
            </a:pPr>
            <a:r>
              <a:rPr b="0" i="0" lang="en-US" sz="1200" u="none" cap="none" strike="noStrike">
                <a:solidFill>
                  <a:schemeClr val="dk1"/>
                </a:solidFill>
                <a:latin typeface="Calibri"/>
                <a:ea typeface="Calibri"/>
                <a:cs typeface="Calibri"/>
                <a:sym typeface="Calibri"/>
              </a:rPr>
              <a:t>1.7.2013</a:t>
            </a:r>
            <a:endParaRPr/>
          </a:p>
        </p:txBody>
      </p:sp>
      <p:sp>
        <p:nvSpPr>
          <p:cNvPr id="407" name="Google Shape;407;p17:notes"/>
          <p:cNvSpPr/>
          <p:nvPr>
            <p:ph idx="3" type="sldImg"/>
          </p:nvPr>
        </p:nvSpPr>
        <p:spPr>
          <a:xfrm>
            <a:off x="2290763" y="512763"/>
            <a:ext cx="4562475" cy="2566987"/>
          </a:xfrm>
          <a:custGeom>
            <a:rect b="b" l="l" r="r" t="t"/>
            <a:pathLst>
              <a:path extrusionOk="0" h="120000" w="120000">
                <a:moveTo>
                  <a:pt x="0" y="0"/>
                </a:moveTo>
                <a:lnTo>
                  <a:pt x="120000" y="0"/>
                </a:lnTo>
                <a:lnTo>
                  <a:pt x="120000" y="120000"/>
                </a:lnTo>
                <a:lnTo>
                  <a:pt x="0" y="120000"/>
                </a:lnTo>
                <a:close/>
              </a:path>
            </a:pathLst>
          </a:custGeom>
          <a:noFill/>
          <a:ln cap="flat" cmpd="sng" w="12700">
            <a:solidFill>
              <a:srgbClr val="000000"/>
            </a:solidFill>
            <a:prstDash val="solid"/>
            <a:round/>
            <a:headEnd len="sm" w="sm" type="none"/>
            <a:tailEnd len="sm" w="sm" type="none"/>
          </a:ln>
        </p:spPr>
      </p:sp>
      <p:sp>
        <p:nvSpPr>
          <p:cNvPr id="408" name="Google Shape;408;p17:notes"/>
          <p:cNvSpPr txBox="1"/>
          <p:nvPr>
            <p:ph idx="1" type="body"/>
          </p:nvPr>
        </p:nvSpPr>
        <p:spPr>
          <a:xfrm>
            <a:off x="914400" y="3251200"/>
            <a:ext cx="7315200" cy="3081338"/>
          </a:xfrm>
          <a:prstGeom prst="rect">
            <a:avLst/>
          </a:prstGeom>
          <a:noFill/>
          <a:ln>
            <a:noFill/>
          </a:ln>
        </p:spPr>
        <p:txBody>
          <a:bodyPr anchorCtr="0" anchor="t" bIns="45700" lIns="91425" spcFirstLastPara="1" rIns="91425" wrap="square" tIns="45700">
            <a:noAutofit/>
          </a:bodyPr>
          <a:lstStyle/>
          <a:p>
            <a:pPr indent="0" lvl="0" marL="0" rtl="0" algn="l">
              <a:lnSpc>
                <a:spcPct val="100000"/>
              </a:lnSpc>
              <a:spcBef>
                <a:spcPts val="0"/>
              </a:spcBef>
              <a:spcAft>
                <a:spcPts val="0"/>
              </a:spcAft>
              <a:buSzPts val="1400"/>
              <a:buNone/>
            </a:pPr>
            <a:r>
              <a:rPr lang="en-US"/>
              <a:t>Alex</a:t>
            </a:r>
            <a:endParaRPr/>
          </a:p>
          <a:p>
            <a:pPr indent="0" lvl="0" marL="0" rtl="0" algn="l">
              <a:lnSpc>
                <a:spcPct val="100000"/>
              </a:lnSpc>
              <a:spcBef>
                <a:spcPts val="0"/>
              </a:spcBef>
              <a:spcAft>
                <a:spcPts val="0"/>
              </a:spcAft>
              <a:buSzPts val="1400"/>
              <a:buNone/>
            </a:pPr>
            <a:r>
              <a:t/>
            </a:r>
            <a:endParaRPr/>
          </a:p>
          <a:p>
            <a:pPr indent="0" lvl="0" marL="0" rtl="0" algn="l">
              <a:lnSpc>
                <a:spcPct val="100000"/>
              </a:lnSpc>
              <a:spcBef>
                <a:spcPts val="0"/>
              </a:spcBef>
              <a:spcAft>
                <a:spcPts val="0"/>
              </a:spcAft>
              <a:buSzPts val="1400"/>
              <a:buNone/>
            </a:pPr>
            <a:r>
              <a:rPr lang="en-US"/>
              <a:t>Finally, before passing the baton to my colleague Iosif who will talk about teams and group,  we found in our research some really funny differences between teams and groups that we wanted to share that will help answer the question: what makes a successful team?</a:t>
            </a:r>
            <a:endParaRPr/>
          </a:p>
          <a:p>
            <a:pPr indent="0" lvl="0" marL="0" rtl="0" algn="l">
              <a:lnSpc>
                <a:spcPct val="100000"/>
              </a:lnSpc>
              <a:spcBef>
                <a:spcPts val="0"/>
              </a:spcBef>
              <a:spcAft>
                <a:spcPts val="0"/>
              </a:spcAft>
              <a:buSzPts val="1400"/>
              <a:buNone/>
            </a:pPr>
            <a:r>
              <a:rPr lang="en-US"/>
              <a:t>From holidays to gaming sessions to donuts and emails, these differences clearly highlight what exactly are the building blocks of a team. </a:t>
            </a:r>
            <a:endParaRPr/>
          </a:p>
          <a:p>
            <a:pPr indent="0" lvl="0" marL="0" rtl="0" algn="l">
              <a:lnSpc>
                <a:spcPct val="100000"/>
              </a:lnSpc>
              <a:spcBef>
                <a:spcPts val="0"/>
              </a:spcBef>
              <a:spcAft>
                <a:spcPts val="0"/>
              </a:spcAft>
              <a:buSzPts val="1400"/>
              <a:buNone/>
            </a:pPr>
            <a:r>
              <a:rPr lang="en-US"/>
              <a:t>One thing that is not here on this slide: Group = everyone buys their own donut</a:t>
            </a:r>
            <a:endParaRPr/>
          </a:p>
          <a:p>
            <a:pPr indent="0" lvl="0" marL="0" rtl="0" algn="l">
              <a:lnSpc>
                <a:spcPct val="100000"/>
              </a:lnSpc>
              <a:spcBef>
                <a:spcPts val="0"/>
              </a:spcBef>
              <a:spcAft>
                <a:spcPts val="0"/>
              </a:spcAft>
              <a:buSzPts val="1400"/>
              <a:buNone/>
            </a:pPr>
            <a:r>
              <a:rPr lang="en-US"/>
              <a:t>Team = someone brings a box and becomes everyone's favorite person</a:t>
            </a:r>
            <a:endParaRPr/>
          </a:p>
          <a:p>
            <a:pPr indent="0" lvl="0" marL="0" rtl="0" algn="l">
              <a:lnSpc>
                <a:spcPct val="100000"/>
              </a:lnSpc>
              <a:spcBef>
                <a:spcPts val="0"/>
              </a:spcBef>
              <a:spcAft>
                <a:spcPts val="0"/>
              </a:spcAft>
              <a:buSzPts val="1400"/>
              <a:buNone/>
            </a:pPr>
            <a:r>
              <a:rPr lang="en-US"/>
              <a:t>Group assignment: One person panics while three people disappear.</a:t>
            </a:r>
            <a:endParaRPr/>
          </a:p>
          <a:p>
            <a:pPr indent="0" lvl="0" marL="0" rtl="0" algn="l">
              <a:lnSpc>
                <a:spcPct val="100000"/>
              </a:lnSpc>
              <a:spcBef>
                <a:spcPts val="0"/>
              </a:spcBef>
              <a:spcAft>
                <a:spcPts val="0"/>
              </a:spcAft>
              <a:buSzPts val="1400"/>
              <a:buNone/>
            </a:pPr>
            <a:r>
              <a:rPr lang="en-US"/>
              <a:t>Team assignment: Everyone panics together. Bonding!</a:t>
            </a:r>
            <a:endParaRPr/>
          </a:p>
        </p:txBody>
      </p:sp>
      <p:sp>
        <p:nvSpPr>
          <p:cNvPr id="409" name="Google Shape;409;p17:notes"/>
          <p:cNvSpPr txBox="1"/>
          <p:nvPr>
            <p:ph idx="11" type="ftr"/>
          </p:nvPr>
        </p:nvSpPr>
        <p:spPr>
          <a:xfrm>
            <a:off x="0" y="6502400"/>
            <a:ext cx="3962400" cy="341313"/>
          </a:xfrm>
          <a:prstGeom prst="rect">
            <a:avLst/>
          </a:prstGeom>
          <a:noFill/>
          <a:ln>
            <a:noFill/>
          </a:ln>
        </p:spPr>
        <p:txBody>
          <a:bodyPr anchorCtr="0" anchor="b" bIns="45700" lIns="91425" spcFirstLastPara="1" rIns="91425" wrap="square" tIns="45700">
            <a:noAutofit/>
          </a:bodyPr>
          <a:lstStyle/>
          <a:p>
            <a:pPr indent="0" lvl="0" marL="0" rtl="0" algn="l">
              <a:lnSpc>
                <a:spcPct val="100000"/>
              </a:lnSpc>
              <a:spcBef>
                <a:spcPts val="0"/>
              </a:spcBef>
              <a:spcAft>
                <a:spcPts val="0"/>
              </a:spcAft>
              <a:buSzPts val="1400"/>
              <a:buNone/>
            </a:pPr>
            <a:r>
              <a:t/>
            </a:r>
            <a:endParaRPr sz="1200"/>
          </a:p>
        </p:txBody>
      </p:sp>
      <p:sp>
        <p:nvSpPr>
          <p:cNvPr id="410" name="Google Shape;410;p17:notes"/>
          <p:cNvSpPr txBox="1"/>
          <p:nvPr>
            <p:ph idx="12" type="sldNum"/>
          </p:nvPr>
        </p:nvSpPr>
        <p:spPr>
          <a:xfrm>
            <a:off x="5180013" y="6502400"/>
            <a:ext cx="3962400" cy="341313"/>
          </a:xfrm>
          <a:prstGeom prst="rect">
            <a:avLst/>
          </a:prstGeom>
          <a:noFill/>
          <a:ln>
            <a:noFill/>
          </a:ln>
        </p:spPr>
        <p:txBody>
          <a:bodyPr anchorCtr="0" anchor="b" bIns="45700" lIns="91425" spcFirstLastPara="1" rIns="91425" wrap="square" tIns="45700">
            <a:noAutofit/>
          </a:bodyPr>
          <a:lstStyle/>
          <a:p>
            <a:pPr indent="0" lvl="0" marL="0" rtl="0" algn="r">
              <a:lnSpc>
                <a:spcPct val="100000"/>
              </a:lnSpc>
              <a:spcBef>
                <a:spcPts val="0"/>
              </a:spcBef>
              <a:spcAft>
                <a:spcPts val="0"/>
              </a:spcAft>
              <a:buSzPts val="1200"/>
              <a:buNone/>
            </a:pPr>
            <a:r>
              <a:rPr b="0" i="0" lang="en-US" sz="1200" u="none" cap="none" strike="noStrike">
                <a:solidFill>
                  <a:schemeClr val="dk1"/>
                </a:solidFill>
                <a:latin typeface="Calibri"/>
                <a:ea typeface="Calibri"/>
                <a:cs typeface="Calibri"/>
                <a:sym typeface="Calibri"/>
              </a:rPr>
              <a:t>‹#›</a:t>
            </a:r>
            <a:endParaRPr/>
          </a:p>
        </p:txBody>
      </p:sp>
    </p:spTree>
  </p:cSld>
  <p:clrMapOvr>
    <a:masterClrMapping/>
  </p:clrMapOvr>
</p:notes>
</file>

<file path=ppt/notesSlides/notesSlide17.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425" name="Shape 425"/>
        <p:cNvGrpSpPr/>
        <p:nvPr/>
      </p:nvGrpSpPr>
      <p:grpSpPr>
        <a:xfrm>
          <a:off x="0" y="0"/>
          <a:ext cx="0" cy="0"/>
          <a:chOff x="0" y="0"/>
          <a:chExt cx="0" cy="0"/>
        </a:xfrm>
      </p:grpSpPr>
      <p:sp>
        <p:nvSpPr>
          <p:cNvPr id="426" name="Google Shape;426;p35:notes"/>
          <p:cNvSpPr txBox="1"/>
          <p:nvPr>
            <p:ph idx="2" type="hdr"/>
          </p:nvPr>
        </p:nvSpPr>
        <p:spPr>
          <a:xfrm>
            <a:off x="0" y="0"/>
            <a:ext cx="3962400" cy="342900"/>
          </a:xfrm>
          <a:prstGeom prst="rect">
            <a:avLst/>
          </a:prstGeom>
          <a:noFill/>
          <a:ln>
            <a:noFill/>
          </a:ln>
        </p:spPr>
        <p:txBody>
          <a:bodyPr anchorCtr="0" anchor="t" bIns="45700" lIns="91425" spcFirstLastPara="1" rIns="91425" wrap="square" tIns="45700">
            <a:noAutofit/>
          </a:bodyPr>
          <a:lstStyle/>
          <a:p>
            <a:pPr indent="0" lvl="0" marL="0" rtl="0" algn="l">
              <a:lnSpc>
                <a:spcPct val="100000"/>
              </a:lnSpc>
              <a:spcBef>
                <a:spcPts val="0"/>
              </a:spcBef>
              <a:spcAft>
                <a:spcPts val="0"/>
              </a:spcAft>
              <a:buSzPts val="1400"/>
              <a:buNone/>
            </a:pPr>
            <a:r>
              <a:t/>
            </a:r>
            <a:endParaRPr sz="1200"/>
          </a:p>
        </p:txBody>
      </p:sp>
      <p:sp>
        <p:nvSpPr>
          <p:cNvPr id="427" name="Google Shape;427;p35:notes"/>
          <p:cNvSpPr txBox="1"/>
          <p:nvPr>
            <p:ph idx="10" type="dt"/>
          </p:nvPr>
        </p:nvSpPr>
        <p:spPr>
          <a:xfrm>
            <a:off x="5180013" y="0"/>
            <a:ext cx="3962400" cy="342900"/>
          </a:xfrm>
          <a:prstGeom prst="rect">
            <a:avLst/>
          </a:prstGeom>
          <a:noFill/>
          <a:ln>
            <a:noFill/>
          </a:ln>
        </p:spPr>
        <p:txBody>
          <a:bodyPr anchorCtr="0" anchor="t" bIns="45700" lIns="91425" spcFirstLastPara="1" rIns="91425" wrap="square" tIns="45700">
            <a:noAutofit/>
          </a:bodyPr>
          <a:lstStyle/>
          <a:p>
            <a:pPr indent="0" lvl="0" marL="0" rtl="0" algn="r">
              <a:lnSpc>
                <a:spcPct val="100000"/>
              </a:lnSpc>
              <a:spcBef>
                <a:spcPts val="0"/>
              </a:spcBef>
              <a:spcAft>
                <a:spcPts val="0"/>
              </a:spcAft>
              <a:buSzPts val="1400"/>
              <a:buNone/>
            </a:pPr>
            <a:r>
              <a:rPr b="0" i="0" lang="en-US" sz="1200" u="none" cap="none" strike="noStrike">
                <a:solidFill>
                  <a:schemeClr val="dk1"/>
                </a:solidFill>
                <a:latin typeface="Calibri"/>
                <a:ea typeface="Calibri"/>
                <a:cs typeface="Calibri"/>
                <a:sym typeface="Calibri"/>
              </a:rPr>
              <a:t>1.7.2013</a:t>
            </a:r>
            <a:endParaRPr/>
          </a:p>
        </p:txBody>
      </p:sp>
      <p:sp>
        <p:nvSpPr>
          <p:cNvPr id="428" name="Google Shape;428;p35:notes"/>
          <p:cNvSpPr/>
          <p:nvPr>
            <p:ph idx="3" type="sldImg"/>
          </p:nvPr>
        </p:nvSpPr>
        <p:spPr>
          <a:xfrm>
            <a:off x="2290763" y="512763"/>
            <a:ext cx="4562475" cy="2566987"/>
          </a:xfrm>
          <a:custGeom>
            <a:rect b="b" l="l" r="r" t="t"/>
            <a:pathLst>
              <a:path extrusionOk="0" h="120000" w="120000">
                <a:moveTo>
                  <a:pt x="0" y="0"/>
                </a:moveTo>
                <a:lnTo>
                  <a:pt x="120000" y="0"/>
                </a:lnTo>
                <a:lnTo>
                  <a:pt x="120000" y="120000"/>
                </a:lnTo>
                <a:lnTo>
                  <a:pt x="0" y="120000"/>
                </a:lnTo>
                <a:close/>
              </a:path>
            </a:pathLst>
          </a:custGeom>
          <a:noFill/>
          <a:ln cap="flat" cmpd="sng" w="12700">
            <a:solidFill>
              <a:srgbClr val="000000"/>
            </a:solidFill>
            <a:prstDash val="solid"/>
            <a:round/>
            <a:headEnd len="sm" w="sm" type="none"/>
            <a:tailEnd len="sm" w="sm" type="none"/>
          </a:ln>
        </p:spPr>
      </p:sp>
      <p:sp>
        <p:nvSpPr>
          <p:cNvPr id="429" name="Google Shape;429;p35:notes"/>
          <p:cNvSpPr txBox="1"/>
          <p:nvPr>
            <p:ph idx="1" type="body"/>
          </p:nvPr>
        </p:nvSpPr>
        <p:spPr>
          <a:xfrm>
            <a:off x="914400" y="3251200"/>
            <a:ext cx="7315200" cy="3081338"/>
          </a:xfrm>
          <a:prstGeom prst="rect">
            <a:avLst/>
          </a:prstGeom>
          <a:noFill/>
          <a:ln>
            <a:noFill/>
          </a:ln>
        </p:spPr>
        <p:txBody>
          <a:bodyPr anchorCtr="0" anchor="t" bIns="45700" lIns="91425" spcFirstLastPara="1" rIns="91425" wrap="square" tIns="45700">
            <a:noAutofit/>
          </a:bodyPr>
          <a:lstStyle/>
          <a:p>
            <a:pPr indent="0" lvl="0" marL="0" rtl="0" algn="l">
              <a:lnSpc>
                <a:spcPct val="100000"/>
              </a:lnSpc>
              <a:spcBef>
                <a:spcPts val="0"/>
              </a:spcBef>
              <a:spcAft>
                <a:spcPts val="0"/>
              </a:spcAft>
              <a:buSzPts val="1400"/>
              <a:buNone/>
            </a:pPr>
            <a:r>
              <a:rPr lang="en-US"/>
              <a:t>Alex</a:t>
            </a:r>
            <a:endParaRPr/>
          </a:p>
          <a:p>
            <a:pPr indent="0" lvl="0" marL="0" rtl="0" algn="l">
              <a:lnSpc>
                <a:spcPct val="100000"/>
              </a:lnSpc>
              <a:spcBef>
                <a:spcPts val="0"/>
              </a:spcBef>
              <a:spcAft>
                <a:spcPts val="0"/>
              </a:spcAft>
              <a:buSzPts val="1400"/>
              <a:buNone/>
            </a:pPr>
            <a:r>
              <a:t/>
            </a:r>
            <a:endParaRPr/>
          </a:p>
          <a:p>
            <a:pPr indent="0" lvl="0" marL="0" rtl="0" algn="l">
              <a:lnSpc>
                <a:spcPct val="100000"/>
              </a:lnSpc>
              <a:spcBef>
                <a:spcPts val="0"/>
              </a:spcBef>
              <a:spcAft>
                <a:spcPts val="0"/>
              </a:spcAft>
              <a:buSzPts val="1400"/>
              <a:buNone/>
            </a:pPr>
            <a:r>
              <a:rPr lang="en-US"/>
              <a:t>Effective teams communicate clearly, understand each other’s roles, trust one another, and have leadership that supports rather than controls. When these elements are present, teams become more motivated, more productive, and better able to achieve results. Successful teamwork doesn’t just happen — it is created through intention, structure, and shared effort.</a:t>
            </a:r>
            <a:endParaRPr/>
          </a:p>
          <a:p>
            <a:pPr indent="0" lvl="0" marL="0" rtl="0" algn="l">
              <a:lnSpc>
                <a:spcPct val="100000"/>
              </a:lnSpc>
              <a:spcBef>
                <a:spcPts val="0"/>
              </a:spcBef>
              <a:spcAft>
                <a:spcPts val="0"/>
              </a:spcAft>
              <a:buSzPts val="1400"/>
              <a:buNone/>
            </a:pPr>
            <a:r>
              <a:t/>
            </a:r>
            <a:endParaRPr/>
          </a:p>
        </p:txBody>
      </p:sp>
      <p:sp>
        <p:nvSpPr>
          <p:cNvPr id="430" name="Google Shape;430;p35:notes"/>
          <p:cNvSpPr txBox="1"/>
          <p:nvPr>
            <p:ph idx="11" type="ftr"/>
          </p:nvPr>
        </p:nvSpPr>
        <p:spPr>
          <a:xfrm>
            <a:off x="0" y="6502400"/>
            <a:ext cx="3962400" cy="341313"/>
          </a:xfrm>
          <a:prstGeom prst="rect">
            <a:avLst/>
          </a:prstGeom>
          <a:noFill/>
          <a:ln>
            <a:noFill/>
          </a:ln>
        </p:spPr>
        <p:txBody>
          <a:bodyPr anchorCtr="0" anchor="b" bIns="45700" lIns="91425" spcFirstLastPara="1" rIns="91425" wrap="square" tIns="45700">
            <a:noAutofit/>
          </a:bodyPr>
          <a:lstStyle/>
          <a:p>
            <a:pPr indent="0" lvl="0" marL="0" rtl="0" algn="l">
              <a:lnSpc>
                <a:spcPct val="100000"/>
              </a:lnSpc>
              <a:spcBef>
                <a:spcPts val="0"/>
              </a:spcBef>
              <a:spcAft>
                <a:spcPts val="0"/>
              </a:spcAft>
              <a:buSzPts val="1400"/>
              <a:buNone/>
            </a:pPr>
            <a:r>
              <a:t/>
            </a:r>
            <a:endParaRPr sz="1200"/>
          </a:p>
        </p:txBody>
      </p:sp>
      <p:sp>
        <p:nvSpPr>
          <p:cNvPr id="431" name="Google Shape;431;p35:notes"/>
          <p:cNvSpPr txBox="1"/>
          <p:nvPr>
            <p:ph idx="12" type="sldNum"/>
          </p:nvPr>
        </p:nvSpPr>
        <p:spPr>
          <a:xfrm>
            <a:off x="5180013" y="6502400"/>
            <a:ext cx="3962400" cy="341313"/>
          </a:xfrm>
          <a:prstGeom prst="rect">
            <a:avLst/>
          </a:prstGeom>
          <a:noFill/>
          <a:ln>
            <a:noFill/>
          </a:ln>
        </p:spPr>
        <p:txBody>
          <a:bodyPr anchorCtr="0" anchor="b" bIns="45700" lIns="91425" spcFirstLastPara="1" rIns="91425" wrap="square" tIns="45700">
            <a:noAutofit/>
          </a:bodyPr>
          <a:lstStyle/>
          <a:p>
            <a:pPr indent="0" lvl="0" marL="0" rtl="0" algn="r">
              <a:lnSpc>
                <a:spcPct val="100000"/>
              </a:lnSpc>
              <a:spcBef>
                <a:spcPts val="0"/>
              </a:spcBef>
              <a:spcAft>
                <a:spcPts val="0"/>
              </a:spcAft>
              <a:buSzPts val="1200"/>
              <a:buNone/>
            </a:pPr>
            <a:r>
              <a:rPr b="0" i="0" lang="en-US" sz="1200" u="none" cap="none" strike="noStrike">
                <a:solidFill>
                  <a:schemeClr val="dk1"/>
                </a:solidFill>
                <a:latin typeface="Calibri"/>
                <a:ea typeface="Calibri"/>
                <a:cs typeface="Calibri"/>
                <a:sym typeface="Calibri"/>
              </a:rPr>
              <a:t>‹#›</a:t>
            </a:r>
            <a:endParaRPr/>
          </a:p>
        </p:txBody>
      </p:sp>
    </p:spTree>
  </p:cSld>
  <p:clrMapOvr>
    <a:masterClrMapping/>
  </p:clrMapOvr>
</p:notes>
</file>

<file path=ppt/notesSlides/notesSlide18.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436" name="Shape 436"/>
        <p:cNvGrpSpPr/>
        <p:nvPr/>
      </p:nvGrpSpPr>
      <p:grpSpPr>
        <a:xfrm>
          <a:off x="0" y="0"/>
          <a:ext cx="0" cy="0"/>
          <a:chOff x="0" y="0"/>
          <a:chExt cx="0" cy="0"/>
        </a:xfrm>
      </p:grpSpPr>
      <p:sp>
        <p:nvSpPr>
          <p:cNvPr id="437" name="Google Shape;437;p36:notes"/>
          <p:cNvSpPr txBox="1"/>
          <p:nvPr>
            <p:ph idx="1" type="body"/>
          </p:nvPr>
        </p:nvSpPr>
        <p:spPr>
          <a:xfrm>
            <a:off x="914400" y="3251200"/>
            <a:ext cx="7315200" cy="3081338"/>
          </a:xfrm>
          <a:prstGeom prst="rect">
            <a:avLst/>
          </a:prstGeom>
          <a:noFill/>
          <a:ln>
            <a:noFill/>
          </a:ln>
        </p:spPr>
        <p:txBody>
          <a:bodyPr anchorCtr="0" anchor="t" bIns="45700" lIns="91425" spcFirstLastPara="1" rIns="91425" wrap="square" tIns="45700">
            <a:noAutofit/>
          </a:bodyPr>
          <a:lstStyle/>
          <a:p>
            <a:pPr indent="0" lvl="0" marL="0" rtl="0" algn="l">
              <a:lnSpc>
                <a:spcPct val="100000"/>
              </a:lnSpc>
              <a:spcBef>
                <a:spcPts val="0"/>
              </a:spcBef>
              <a:spcAft>
                <a:spcPts val="0"/>
              </a:spcAft>
              <a:buSzPts val="1400"/>
              <a:buNone/>
            </a:pPr>
            <a:r>
              <a:t/>
            </a:r>
            <a:endParaRPr/>
          </a:p>
        </p:txBody>
      </p:sp>
      <p:sp>
        <p:nvSpPr>
          <p:cNvPr id="438" name="Google Shape;438;p36:notes"/>
          <p:cNvSpPr/>
          <p:nvPr>
            <p:ph idx="2" type="sldImg"/>
          </p:nvPr>
        </p:nvSpPr>
        <p:spPr>
          <a:xfrm>
            <a:off x="2290763" y="512763"/>
            <a:ext cx="4562475" cy="2566987"/>
          </a:xfrm>
          <a:custGeom>
            <a:rect b="b" l="l" r="r" t="t"/>
            <a:pathLst>
              <a:path extrusionOk="0" h="120000" w="120000">
                <a:moveTo>
                  <a:pt x="0" y="0"/>
                </a:moveTo>
                <a:lnTo>
                  <a:pt x="120000" y="0"/>
                </a:lnTo>
                <a:lnTo>
                  <a:pt x="120000" y="120000"/>
                </a:lnTo>
                <a:lnTo>
                  <a:pt x="0" y="120000"/>
                </a:lnTo>
                <a:close/>
              </a:path>
            </a:pathLst>
          </a:custGeom>
          <a:noFill/>
          <a:ln cap="flat" cmpd="sng" w="12700">
            <a:solidFill>
              <a:srgbClr val="000000"/>
            </a:solidFill>
            <a:prstDash val="solid"/>
            <a:round/>
            <a:headEnd len="sm" w="sm" type="none"/>
            <a:tailEnd len="sm" w="sm" type="none"/>
          </a:ln>
        </p:spPr>
      </p:sp>
    </p:spTree>
  </p:cSld>
  <p:clrMapOvr>
    <a:masterClrMapping/>
  </p:clrMapOvr>
</p:notes>
</file>

<file path=ppt/notesSlides/notesSlide19.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442" name="Shape 442"/>
        <p:cNvGrpSpPr/>
        <p:nvPr/>
      </p:nvGrpSpPr>
      <p:grpSpPr>
        <a:xfrm>
          <a:off x="0" y="0"/>
          <a:ext cx="0" cy="0"/>
          <a:chOff x="0" y="0"/>
          <a:chExt cx="0" cy="0"/>
        </a:xfrm>
      </p:grpSpPr>
      <p:sp>
        <p:nvSpPr>
          <p:cNvPr id="443" name="Google Shape;443;p37:notes"/>
          <p:cNvSpPr txBox="1"/>
          <p:nvPr>
            <p:ph idx="1" type="body"/>
          </p:nvPr>
        </p:nvSpPr>
        <p:spPr>
          <a:xfrm>
            <a:off x="914400" y="3251200"/>
            <a:ext cx="7315200" cy="3081338"/>
          </a:xfrm>
          <a:prstGeom prst="rect">
            <a:avLst/>
          </a:prstGeom>
          <a:noFill/>
          <a:ln>
            <a:noFill/>
          </a:ln>
        </p:spPr>
        <p:txBody>
          <a:bodyPr anchorCtr="0" anchor="t" bIns="45700" lIns="91425" spcFirstLastPara="1" rIns="91425" wrap="square" tIns="45700">
            <a:noAutofit/>
          </a:bodyPr>
          <a:lstStyle/>
          <a:p>
            <a:pPr indent="0" lvl="0" marL="0" rtl="0" algn="l">
              <a:lnSpc>
                <a:spcPct val="100000"/>
              </a:lnSpc>
              <a:spcBef>
                <a:spcPts val="0"/>
              </a:spcBef>
              <a:spcAft>
                <a:spcPts val="0"/>
              </a:spcAft>
              <a:buSzPts val="1400"/>
              <a:buNone/>
            </a:pPr>
            <a:r>
              <a:t/>
            </a:r>
            <a:endParaRPr/>
          </a:p>
        </p:txBody>
      </p:sp>
      <p:sp>
        <p:nvSpPr>
          <p:cNvPr id="444" name="Google Shape;444;p37:notes"/>
          <p:cNvSpPr/>
          <p:nvPr>
            <p:ph idx="2" type="sldImg"/>
          </p:nvPr>
        </p:nvSpPr>
        <p:spPr>
          <a:xfrm>
            <a:off x="2290763" y="512763"/>
            <a:ext cx="4562475" cy="2566987"/>
          </a:xfrm>
          <a:custGeom>
            <a:rect b="b" l="l" r="r" t="t"/>
            <a:pathLst>
              <a:path extrusionOk="0" h="120000" w="120000">
                <a:moveTo>
                  <a:pt x="0" y="0"/>
                </a:moveTo>
                <a:lnTo>
                  <a:pt x="120000" y="0"/>
                </a:lnTo>
                <a:lnTo>
                  <a:pt x="120000" y="120000"/>
                </a:lnTo>
                <a:lnTo>
                  <a:pt x="0" y="120000"/>
                </a:lnTo>
                <a:close/>
              </a:path>
            </a:pathLst>
          </a:custGeom>
          <a:noFill/>
          <a:ln cap="flat" cmpd="sng" w="12700">
            <a:solidFill>
              <a:srgbClr val="000000"/>
            </a:solidFill>
            <a:prstDash val="solid"/>
            <a:round/>
            <a:headEnd len="sm" w="sm" type="none"/>
            <a:tailEnd len="sm" w="sm" type="none"/>
          </a:ln>
        </p:spPr>
      </p:sp>
    </p:spTree>
  </p:cSld>
  <p:clrMapOvr>
    <a:masterClrMapping/>
  </p:clrMapOvr>
</p:notes>
</file>

<file path=ppt/notesSlides/notesSlide20.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448" name="Shape 448"/>
        <p:cNvGrpSpPr/>
        <p:nvPr/>
      </p:nvGrpSpPr>
      <p:grpSpPr>
        <a:xfrm>
          <a:off x="0" y="0"/>
          <a:ext cx="0" cy="0"/>
          <a:chOff x="0" y="0"/>
          <a:chExt cx="0" cy="0"/>
        </a:xfrm>
      </p:grpSpPr>
      <p:sp>
        <p:nvSpPr>
          <p:cNvPr id="449" name="Google Shape;449;p19:notes"/>
          <p:cNvSpPr txBox="1"/>
          <p:nvPr>
            <p:ph idx="2" type="hdr"/>
          </p:nvPr>
        </p:nvSpPr>
        <p:spPr>
          <a:xfrm>
            <a:off x="0" y="0"/>
            <a:ext cx="3962400" cy="342900"/>
          </a:xfrm>
          <a:prstGeom prst="rect">
            <a:avLst/>
          </a:prstGeom>
          <a:noFill/>
          <a:ln>
            <a:noFill/>
          </a:ln>
        </p:spPr>
        <p:txBody>
          <a:bodyPr anchorCtr="0" anchor="t" bIns="45700" lIns="91425" spcFirstLastPara="1" rIns="91425" wrap="square" tIns="45700">
            <a:noAutofit/>
          </a:bodyPr>
          <a:lstStyle/>
          <a:p>
            <a:pPr indent="0" lvl="0" marL="0" rtl="0" algn="l">
              <a:lnSpc>
                <a:spcPct val="100000"/>
              </a:lnSpc>
              <a:spcBef>
                <a:spcPts val="0"/>
              </a:spcBef>
              <a:spcAft>
                <a:spcPts val="0"/>
              </a:spcAft>
              <a:buSzPts val="1400"/>
              <a:buNone/>
            </a:pPr>
            <a:r>
              <a:t/>
            </a:r>
            <a:endParaRPr sz="1200"/>
          </a:p>
        </p:txBody>
      </p:sp>
      <p:sp>
        <p:nvSpPr>
          <p:cNvPr id="450" name="Google Shape;450;p19:notes"/>
          <p:cNvSpPr txBox="1"/>
          <p:nvPr>
            <p:ph idx="10" type="dt"/>
          </p:nvPr>
        </p:nvSpPr>
        <p:spPr>
          <a:xfrm>
            <a:off x="5180013" y="0"/>
            <a:ext cx="3962400" cy="342900"/>
          </a:xfrm>
          <a:prstGeom prst="rect">
            <a:avLst/>
          </a:prstGeom>
          <a:noFill/>
          <a:ln>
            <a:noFill/>
          </a:ln>
        </p:spPr>
        <p:txBody>
          <a:bodyPr anchorCtr="0" anchor="t" bIns="45700" lIns="91425" spcFirstLastPara="1" rIns="91425" wrap="square" tIns="45700">
            <a:noAutofit/>
          </a:bodyPr>
          <a:lstStyle/>
          <a:p>
            <a:pPr indent="0" lvl="0" marL="0" rtl="0" algn="r">
              <a:lnSpc>
                <a:spcPct val="100000"/>
              </a:lnSpc>
              <a:spcBef>
                <a:spcPts val="0"/>
              </a:spcBef>
              <a:spcAft>
                <a:spcPts val="0"/>
              </a:spcAft>
              <a:buSzPts val="1400"/>
              <a:buNone/>
            </a:pPr>
            <a:r>
              <a:rPr b="0" i="0" lang="en-US" sz="1200" u="none" cap="none" strike="noStrike">
                <a:solidFill>
                  <a:schemeClr val="dk1"/>
                </a:solidFill>
                <a:latin typeface="Calibri"/>
                <a:ea typeface="Calibri"/>
                <a:cs typeface="Calibri"/>
                <a:sym typeface="Calibri"/>
              </a:rPr>
              <a:t>1.7.2013</a:t>
            </a:r>
            <a:endParaRPr/>
          </a:p>
        </p:txBody>
      </p:sp>
      <p:sp>
        <p:nvSpPr>
          <p:cNvPr id="451" name="Google Shape;451;p19:notes"/>
          <p:cNvSpPr/>
          <p:nvPr>
            <p:ph idx="3" type="sldImg"/>
          </p:nvPr>
        </p:nvSpPr>
        <p:spPr>
          <a:xfrm>
            <a:off x="2857500" y="512763"/>
            <a:ext cx="3429000" cy="2566987"/>
          </a:xfrm>
          <a:custGeom>
            <a:rect b="b" l="l" r="r" t="t"/>
            <a:pathLst>
              <a:path extrusionOk="0" h="120000" w="120000">
                <a:moveTo>
                  <a:pt x="0" y="0"/>
                </a:moveTo>
                <a:lnTo>
                  <a:pt x="120000" y="0"/>
                </a:lnTo>
                <a:lnTo>
                  <a:pt x="120000" y="120000"/>
                </a:lnTo>
                <a:lnTo>
                  <a:pt x="0" y="120000"/>
                </a:lnTo>
                <a:close/>
              </a:path>
            </a:pathLst>
          </a:custGeom>
          <a:noFill/>
          <a:ln cap="flat" cmpd="sng" w="12700">
            <a:solidFill>
              <a:srgbClr val="000000"/>
            </a:solidFill>
            <a:prstDash val="solid"/>
            <a:round/>
            <a:headEnd len="sm" w="sm" type="none"/>
            <a:tailEnd len="sm" w="sm" type="none"/>
          </a:ln>
        </p:spPr>
      </p:sp>
      <p:sp>
        <p:nvSpPr>
          <p:cNvPr id="452" name="Google Shape;452;p19:notes"/>
          <p:cNvSpPr txBox="1"/>
          <p:nvPr>
            <p:ph idx="1" type="body"/>
          </p:nvPr>
        </p:nvSpPr>
        <p:spPr>
          <a:xfrm>
            <a:off x="914400" y="3251200"/>
            <a:ext cx="7315200" cy="3081338"/>
          </a:xfrm>
          <a:prstGeom prst="rect">
            <a:avLst/>
          </a:prstGeom>
          <a:noFill/>
          <a:ln>
            <a:noFill/>
          </a:ln>
        </p:spPr>
        <p:txBody>
          <a:bodyPr anchorCtr="0" anchor="t" bIns="45700" lIns="91425" spcFirstLastPara="1" rIns="91425" wrap="square" tIns="45700">
            <a:noAutofit/>
          </a:bodyPr>
          <a:lstStyle/>
          <a:p>
            <a:pPr indent="0" lvl="0" marL="0" rtl="0" algn="l">
              <a:lnSpc>
                <a:spcPct val="100000"/>
              </a:lnSpc>
              <a:spcBef>
                <a:spcPts val="0"/>
              </a:spcBef>
              <a:spcAft>
                <a:spcPts val="0"/>
              </a:spcAft>
              <a:buSzPts val="1400"/>
              <a:buNone/>
            </a:pPr>
            <a:r>
              <a:rPr lang="en-US"/>
              <a:t>Alex</a:t>
            </a:r>
            <a:endParaRPr/>
          </a:p>
          <a:p>
            <a:pPr indent="0" lvl="0" marL="0" rtl="0" algn="l">
              <a:lnSpc>
                <a:spcPct val="100000"/>
              </a:lnSpc>
              <a:spcBef>
                <a:spcPts val="0"/>
              </a:spcBef>
              <a:spcAft>
                <a:spcPts val="0"/>
              </a:spcAft>
              <a:buSzPts val="1400"/>
              <a:buNone/>
            </a:pPr>
            <a:r>
              <a:t/>
            </a:r>
            <a:endParaRPr/>
          </a:p>
          <a:p>
            <a:pPr indent="0" lvl="0" marL="0" rtl="0" algn="l">
              <a:spcBef>
                <a:spcPts val="0"/>
              </a:spcBef>
              <a:spcAft>
                <a:spcPts val="0"/>
              </a:spcAft>
              <a:buSzPts val="1400"/>
              <a:buNone/>
            </a:pPr>
            <a:r>
              <a:rPr lang="en-US"/>
              <a:t>Overall, teamwork is a powerful force. When people move from working side-by-side to working together, they achieve more, they learn more, and they feel more connected. Whether in education, the workplace, sports, or community settings, collaboration helps us reach outcomes that would be difficult to achieve alone.</a:t>
            </a:r>
            <a:endParaRPr/>
          </a:p>
          <a:p>
            <a:pPr indent="0" lvl="0" marL="0" rtl="0" algn="l">
              <a:spcBef>
                <a:spcPts val="0"/>
              </a:spcBef>
              <a:spcAft>
                <a:spcPts val="0"/>
              </a:spcAft>
              <a:buClr>
                <a:schemeClr val="dk1"/>
              </a:buClr>
              <a:buSzPts val="1400"/>
              <a:buFont typeface="Arial"/>
              <a:buNone/>
            </a:pPr>
            <a:r>
              <a:t/>
            </a:r>
            <a:endParaRPr/>
          </a:p>
          <a:p>
            <a:pPr indent="0" lvl="0" marL="0" rtl="0" algn="l">
              <a:lnSpc>
                <a:spcPct val="100000"/>
              </a:lnSpc>
              <a:spcBef>
                <a:spcPts val="0"/>
              </a:spcBef>
              <a:spcAft>
                <a:spcPts val="0"/>
              </a:spcAft>
              <a:buSzPts val="1400"/>
              <a:buNone/>
            </a:pPr>
            <a:r>
              <a:rPr lang="en-US"/>
              <a:t>Thank you all for your attention.</a:t>
            </a:r>
            <a:endParaRPr/>
          </a:p>
        </p:txBody>
      </p:sp>
      <p:sp>
        <p:nvSpPr>
          <p:cNvPr id="453" name="Google Shape;453;p19:notes"/>
          <p:cNvSpPr txBox="1"/>
          <p:nvPr>
            <p:ph idx="11" type="ftr"/>
          </p:nvPr>
        </p:nvSpPr>
        <p:spPr>
          <a:xfrm>
            <a:off x="0" y="6502400"/>
            <a:ext cx="3962400" cy="341313"/>
          </a:xfrm>
          <a:prstGeom prst="rect">
            <a:avLst/>
          </a:prstGeom>
          <a:noFill/>
          <a:ln>
            <a:noFill/>
          </a:ln>
        </p:spPr>
        <p:txBody>
          <a:bodyPr anchorCtr="0" anchor="b" bIns="45700" lIns="91425" spcFirstLastPara="1" rIns="91425" wrap="square" tIns="45700">
            <a:noAutofit/>
          </a:bodyPr>
          <a:lstStyle/>
          <a:p>
            <a:pPr indent="0" lvl="0" marL="0" rtl="0" algn="l">
              <a:lnSpc>
                <a:spcPct val="100000"/>
              </a:lnSpc>
              <a:spcBef>
                <a:spcPts val="0"/>
              </a:spcBef>
              <a:spcAft>
                <a:spcPts val="0"/>
              </a:spcAft>
              <a:buSzPts val="1400"/>
              <a:buNone/>
            </a:pPr>
            <a:r>
              <a:t/>
            </a:r>
            <a:endParaRPr sz="1200"/>
          </a:p>
        </p:txBody>
      </p:sp>
      <p:sp>
        <p:nvSpPr>
          <p:cNvPr id="454" name="Google Shape;454;p19:notes"/>
          <p:cNvSpPr txBox="1"/>
          <p:nvPr>
            <p:ph idx="12" type="sldNum"/>
          </p:nvPr>
        </p:nvSpPr>
        <p:spPr>
          <a:xfrm>
            <a:off x="5180013" y="6502400"/>
            <a:ext cx="3962400" cy="341313"/>
          </a:xfrm>
          <a:prstGeom prst="rect">
            <a:avLst/>
          </a:prstGeom>
          <a:noFill/>
          <a:ln>
            <a:noFill/>
          </a:ln>
        </p:spPr>
        <p:txBody>
          <a:bodyPr anchorCtr="0" anchor="b" bIns="45700" lIns="91425" spcFirstLastPara="1" rIns="91425" wrap="square" tIns="45700">
            <a:noAutofit/>
          </a:bodyPr>
          <a:lstStyle/>
          <a:p>
            <a:pPr indent="0" lvl="0" marL="0" rtl="0" algn="r">
              <a:lnSpc>
                <a:spcPct val="100000"/>
              </a:lnSpc>
              <a:spcBef>
                <a:spcPts val="0"/>
              </a:spcBef>
              <a:spcAft>
                <a:spcPts val="0"/>
              </a:spcAft>
              <a:buSzPts val="1200"/>
              <a:buNone/>
            </a:pPr>
            <a:r>
              <a:rPr b="0" i="0" lang="en-US" sz="1200" u="none" cap="none" strike="noStrike">
                <a:solidFill>
                  <a:schemeClr val="dk1"/>
                </a:solidFill>
                <a:latin typeface="Calibri"/>
                <a:ea typeface="Calibri"/>
                <a:cs typeface="Calibri"/>
                <a:sym typeface="Calibri"/>
              </a:rPr>
              <a:t>‹#›</a:t>
            </a:r>
            <a:endParaRPr/>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Blank" type="blank">
  <p:cSld name="BLANK">
    <p:spTree>
      <p:nvGrpSpPr>
        <p:cNvPr id="15" name="Shape 15"/>
        <p:cNvGrpSpPr/>
        <p:nvPr/>
      </p:nvGrpSpPr>
      <p:grpSpPr>
        <a:xfrm>
          <a:off x="0" y="0"/>
          <a:ext cx="0" cy="0"/>
          <a:chOff x="0" y="0"/>
          <a:chExt cx="0" cy="0"/>
        </a:xfrm>
      </p:grpSpPr>
      <p:sp>
        <p:nvSpPr>
          <p:cNvPr id="16" name="Google Shape;16;p22"/>
          <p:cNvSpPr txBox="1"/>
          <p:nvPr>
            <p:ph idx="10" type="dt"/>
          </p:nvPr>
        </p:nvSpPr>
        <p:spPr>
          <a:xfrm>
            <a:off x="457200" y="6356350"/>
            <a:ext cx="2133600" cy="365125"/>
          </a:xfrm>
          <a:prstGeom prst="rect">
            <a:avLst/>
          </a:prstGeom>
          <a:noFill/>
          <a:ln>
            <a:noFill/>
          </a:ln>
        </p:spPr>
        <p:txBody>
          <a:bodyPr anchorCtr="0" anchor="ctr" bIns="45700" lIns="91425" spcFirstLastPara="1" rIns="91425" wrap="square" tIns="45700">
            <a:noAutofit/>
          </a:bodyPr>
          <a:lstStyle>
            <a:lvl1pPr lvl="0" algn="l">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p:txBody>
      </p:sp>
      <p:sp>
        <p:nvSpPr>
          <p:cNvPr id="17" name="Google Shape;17;p22"/>
          <p:cNvSpPr txBox="1"/>
          <p:nvPr>
            <p:ph idx="11" type="ftr"/>
          </p:nvPr>
        </p:nvSpPr>
        <p:spPr>
          <a:xfrm>
            <a:off x="3124200" y="6356350"/>
            <a:ext cx="2895600" cy="365125"/>
          </a:xfrm>
          <a:prstGeom prst="rect">
            <a:avLst/>
          </a:prstGeom>
          <a:noFill/>
          <a:ln>
            <a:noFill/>
          </a:ln>
        </p:spPr>
        <p:txBody>
          <a:bodyPr anchorCtr="0" anchor="ctr" bIns="45700" lIns="91425" spcFirstLastPara="1" rIns="91425" wrap="square" tIns="45700">
            <a:noAutofit/>
          </a:bodyPr>
          <a:lstStyle>
            <a:lvl1pPr lvl="0" algn="ct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p:txBody>
      </p:sp>
      <p:sp>
        <p:nvSpPr>
          <p:cNvPr id="18" name="Google Shape;18;p22"/>
          <p:cNvSpPr txBox="1"/>
          <p:nvPr>
            <p:ph idx="12" type="sldNum"/>
          </p:nvPr>
        </p:nvSpPr>
        <p:spPr>
          <a:xfrm>
            <a:off x="6553200" y="6356350"/>
            <a:ext cx="2133600" cy="365125"/>
          </a:xfrm>
          <a:prstGeom prst="rect">
            <a:avLst/>
          </a:prstGeom>
          <a:noFill/>
          <a:ln>
            <a:noFill/>
          </a:ln>
        </p:spPr>
        <p:txBody>
          <a:bodyPr anchorCtr="0" anchor="ctr" bIns="45700" lIns="91425" spcFirstLastPara="1" rIns="91425" wrap="square" tIns="45700">
            <a:noAutofit/>
          </a:bodyPr>
          <a:lstStyle>
            <a:lvl1pPr indent="0" lvl="0" marL="0" marR="0" algn="r">
              <a:lnSpc>
                <a:spcPct val="100000"/>
              </a:lnSpc>
              <a:spcBef>
                <a:spcPts val="0"/>
              </a:spcBef>
              <a:spcAft>
                <a:spcPts val="0"/>
              </a:spcAft>
              <a:buClr>
                <a:srgbClr val="000000"/>
              </a:buClr>
              <a:buSzPts val="1200"/>
              <a:buFont typeface="Arial"/>
              <a:buNone/>
              <a:defRPr b="0" i="0" sz="1200" u="none" cap="none" strike="noStrike">
                <a:solidFill>
                  <a:srgbClr val="888888"/>
                </a:solidFill>
                <a:latin typeface="Calibri"/>
                <a:ea typeface="Calibri"/>
                <a:cs typeface="Calibri"/>
                <a:sym typeface="Calibri"/>
              </a:defRPr>
            </a:lvl1pPr>
            <a:lvl2pPr indent="0" lvl="1" marL="0" marR="0" algn="r">
              <a:lnSpc>
                <a:spcPct val="100000"/>
              </a:lnSpc>
              <a:spcBef>
                <a:spcPts val="0"/>
              </a:spcBef>
              <a:spcAft>
                <a:spcPts val="0"/>
              </a:spcAft>
              <a:buClr>
                <a:srgbClr val="000000"/>
              </a:buClr>
              <a:buSzPts val="1200"/>
              <a:buFont typeface="Arial"/>
              <a:buNone/>
              <a:defRPr b="0" i="0" sz="1200" u="none" cap="none" strike="noStrike">
                <a:solidFill>
                  <a:srgbClr val="888888"/>
                </a:solidFill>
                <a:latin typeface="Calibri"/>
                <a:ea typeface="Calibri"/>
                <a:cs typeface="Calibri"/>
                <a:sym typeface="Calibri"/>
              </a:defRPr>
            </a:lvl2pPr>
            <a:lvl3pPr indent="0" lvl="2" marL="0" marR="0" algn="r">
              <a:lnSpc>
                <a:spcPct val="100000"/>
              </a:lnSpc>
              <a:spcBef>
                <a:spcPts val="0"/>
              </a:spcBef>
              <a:spcAft>
                <a:spcPts val="0"/>
              </a:spcAft>
              <a:buClr>
                <a:srgbClr val="000000"/>
              </a:buClr>
              <a:buSzPts val="1200"/>
              <a:buFont typeface="Arial"/>
              <a:buNone/>
              <a:defRPr b="0" i="0" sz="1200" u="none" cap="none" strike="noStrike">
                <a:solidFill>
                  <a:srgbClr val="888888"/>
                </a:solidFill>
                <a:latin typeface="Calibri"/>
                <a:ea typeface="Calibri"/>
                <a:cs typeface="Calibri"/>
                <a:sym typeface="Calibri"/>
              </a:defRPr>
            </a:lvl3pPr>
            <a:lvl4pPr indent="0" lvl="3" marL="0" marR="0" algn="r">
              <a:lnSpc>
                <a:spcPct val="100000"/>
              </a:lnSpc>
              <a:spcBef>
                <a:spcPts val="0"/>
              </a:spcBef>
              <a:spcAft>
                <a:spcPts val="0"/>
              </a:spcAft>
              <a:buClr>
                <a:srgbClr val="000000"/>
              </a:buClr>
              <a:buSzPts val="1200"/>
              <a:buFont typeface="Arial"/>
              <a:buNone/>
              <a:defRPr b="0" i="0" sz="1200" u="none" cap="none" strike="noStrike">
                <a:solidFill>
                  <a:srgbClr val="888888"/>
                </a:solidFill>
                <a:latin typeface="Calibri"/>
                <a:ea typeface="Calibri"/>
                <a:cs typeface="Calibri"/>
                <a:sym typeface="Calibri"/>
              </a:defRPr>
            </a:lvl4pPr>
            <a:lvl5pPr indent="0" lvl="4" marL="0" marR="0" algn="r">
              <a:lnSpc>
                <a:spcPct val="100000"/>
              </a:lnSpc>
              <a:spcBef>
                <a:spcPts val="0"/>
              </a:spcBef>
              <a:spcAft>
                <a:spcPts val="0"/>
              </a:spcAft>
              <a:buClr>
                <a:srgbClr val="000000"/>
              </a:buClr>
              <a:buSzPts val="1200"/>
              <a:buFont typeface="Arial"/>
              <a:buNone/>
              <a:defRPr b="0" i="0" sz="1200" u="none" cap="none" strike="noStrike">
                <a:solidFill>
                  <a:srgbClr val="888888"/>
                </a:solidFill>
                <a:latin typeface="Calibri"/>
                <a:ea typeface="Calibri"/>
                <a:cs typeface="Calibri"/>
                <a:sym typeface="Calibri"/>
              </a:defRPr>
            </a:lvl5pPr>
            <a:lvl6pPr indent="0" lvl="5" marL="0" marR="0" algn="r">
              <a:lnSpc>
                <a:spcPct val="100000"/>
              </a:lnSpc>
              <a:spcBef>
                <a:spcPts val="0"/>
              </a:spcBef>
              <a:spcAft>
                <a:spcPts val="0"/>
              </a:spcAft>
              <a:buClr>
                <a:srgbClr val="000000"/>
              </a:buClr>
              <a:buSzPts val="1200"/>
              <a:buFont typeface="Arial"/>
              <a:buNone/>
              <a:defRPr b="0" i="0" sz="1200" u="none" cap="none" strike="noStrike">
                <a:solidFill>
                  <a:srgbClr val="888888"/>
                </a:solidFill>
                <a:latin typeface="Calibri"/>
                <a:ea typeface="Calibri"/>
                <a:cs typeface="Calibri"/>
                <a:sym typeface="Calibri"/>
              </a:defRPr>
            </a:lvl6pPr>
            <a:lvl7pPr indent="0" lvl="6" marL="0" marR="0" algn="r">
              <a:lnSpc>
                <a:spcPct val="100000"/>
              </a:lnSpc>
              <a:spcBef>
                <a:spcPts val="0"/>
              </a:spcBef>
              <a:spcAft>
                <a:spcPts val="0"/>
              </a:spcAft>
              <a:buClr>
                <a:srgbClr val="000000"/>
              </a:buClr>
              <a:buSzPts val="1200"/>
              <a:buFont typeface="Arial"/>
              <a:buNone/>
              <a:defRPr b="0" i="0" sz="1200" u="none" cap="none" strike="noStrike">
                <a:solidFill>
                  <a:srgbClr val="888888"/>
                </a:solidFill>
                <a:latin typeface="Calibri"/>
                <a:ea typeface="Calibri"/>
                <a:cs typeface="Calibri"/>
                <a:sym typeface="Calibri"/>
              </a:defRPr>
            </a:lvl7pPr>
            <a:lvl8pPr indent="0" lvl="7" marL="0" marR="0" algn="r">
              <a:lnSpc>
                <a:spcPct val="100000"/>
              </a:lnSpc>
              <a:spcBef>
                <a:spcPts val="0"/>
              </a:spcBef>
              <a:spcAft>
                <a:spcPts val="0"/>
              </a:spcAft>
              <a:buClr>
                <a:srgbClr val="000000"/>
              </a:buClr>
              <a:buSzPts val="1200"/>
              <a:buFont typeface="Arial"/>
              <a:buNone/>
              <a:defRPr b="0" i="0" sz="1200" u="none" cap="none" strike="noStrike">
                <a:solidFill>
                  <a:srgbClr val="888888"/>
                </a:solidFill>
                <a:latin typeface="Calibri"/>
                <a:ea typeface="Calibri"/>
                <a:cs typeface="Calibri"/>
                <a:sym typeface="Calibri"/>
              </a:defRPr>
            </a:lvl8pPr>
            <a:lvl9pPr indent="0" lvl="8" marL="0" marR="0" algn="r">
              <a:lnSpc>
                <a:spcPct val="100000"/>
              </a:lnSpc>
              <a:spcBef>
                <a:spcPts val="0"/>
              </a:spcBef>
              <a:spcAft>
                <a:spcPts val="0"/>
              </a:spcAft>
              <a:buClr>
                <a:srgbClr val="000000"/>
              </a:buClr>
              <a:buSzPts val="1200"/>
              <a:buFont typeface="Arial"/>
              <a:buNone/>
              <a:defRPr b="0" i="0" sz="1200" u="none" cap="none" strike="noStrike">
                <a:solidFill>
                  <a:srgbClr val="888888"/>
                </a:solidFill>
                <a:latin typeface="Calibri"/>
                <a:ea typeface="Calibri"/>
                <a:cs typeface="Calibri"/>
                <a:sym typeface="Calibri"/>
              </a:defRPr>
            </a:lvl9pPr>
          </a:lstStyle>
          <a:p>
            <a:pPr indent="0" lvl="0" marL="0" rtl="0" algn="r">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Slide" type="title">
  <p:cSld name="TITLE">
    <p:spTree>
      <p:nvGrpSpPr>
        <p:cNvPr id="19" name="Shape 19"/>
        <p:cNvGrpSpPr/>
        <p:nvPr/>
      </p:nvGrpSpPr>
      <p:grpSpPr>
        <a:xfrm>
          <a:off x="0" y="0"/>
          <a:ext cx="0" cy="0"/>
          <a:chOff x="0" y="0"/>
          <a:chExt cx="0" cy="0"/>
        </a:xfrm>
      </p:grpSpPr>
      <p:sp>
        <p:nvSpPr>
          <p:cNvPr id="20" name="Google Shape;20;p23"/>
          <p:cNvSpPr txBox="1"/>
          <p:nvPr>
            <p:ph type="ctrTitle"/>
          </p:nvPr>
        </p:nvSpPr>
        <p:spPr>
          <a:xfrm>
            <a:off x="685800" y="2130425"/>
            <a:ext cx="7772400" cy="1470025"/>
          </a:xfrm>
          <a:prstGeom prst="rect">
            <a:avLst/>
          </a:prstGeom>
          <a:noFill/>
          <a:ln>
            <a:noFill/>
          </a:ln>
        </p:spPr>
        <p:txBody>
          <a:bodyPr anchorCtr="0" anchor="ctr" bIns="45700" lIns="91425" spcFirstLastPara="1" rIns="91425" wrap="square" tIns="45700">
            <a:normAutofit/>
          </a:bodyPr>
          <a:lstStyle>
            <a:lvl1pPr lvl="0" algn="ctr">
              <a:lnSpc>
                <a:spcPct val="100000"/>
              </a:lnSpc>
              <a:spcBef>
                <a:spcPts val="0"/>
              </a:spcBef>
              <a:spcAft>
                <a:spcPts val="0"/>
              </a:spcAft>
              <a:buClr>
                <a:schemeClr val="dk1"/>
              </a:buClr>
              <a:buSzPts val="18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p:txBody>
      </p:sp>
      <p:sp>
        <p:nvSpPr>
          <p:cNvPr id="21" name="Google Shape;21;p23"/>
          <p:cNvSpPr txBox="1"/>
          <p:nvPr>
            <p:ph idx="1" type="subTitle"/>
          </p:nvPr>
        </p:nvSpPr>
        <p:spPr>
          <a:xfrm>
            <a:off x="1371600" y="3886200"/>
            <a:ext cx="6400800" cy="1752600"/>
          </a:xfrm>
          <a:prstGeom prst="rect">
            <a:avLst/>
          </a:prstGeom>
          <a:noFill/>
          <a:ln>
            <a:noFill/>
          </a:ln>
        </p:spPr>
        <p:txBody>
          <a:bodyPr anchorCtr="0" anchor="t" bIns="45700" lIns="91425" spcFirstLastPara="1" rIns="91425" wrap="square" tIns="45700">
            <a:normAutofit/>
          </a:bodyPr>
          <a:lstStyle>
            <a:lvl1pPr lvl="0" algn="ctr">
              <a:lnSpc>
                <a:spcPct val="100000"/>
              </a:lnSpc>
              <a:spcBef>
                <a:spcPts val="640"/>
              </a:spcBef>
              <a:spcAft>
                <a:spcPts val="0"/>
              </a:spcAft>
              <a:buClr>
                <a:srgbClr val="888888"/>
              </a:buClr>
              <a:buSzPts val="3200"/>
              <a:buNone/>
              <a:defRPr>
                <a:solidFill>
                  <a:srgbClr val="888888"/>
                </a:solidFill>
              </a:defRPr>
            </a:lvl1pPr>
            <a:lvl2pPr lvl="1" algn="ctr">
              <a:lnSpc>
                <a:spcPct val="100000"/>
              </a:lnSpc>
              <a:spcBef>
                <a:spcPts val="560"/>
              </a:spcBef>
              <a:spcAft>
                <a:spcPts val="0"/>
              </a:spcAft>
              <a:buClr>
                <a:srgbClr val="888888"/>
              </a:buClr>
              <a:buSzPts val="2800"/>
              <a:buNone/>
              <a:defRPr>
                <a:solidFill>
                  <a:srgbClr val="888888"/>
                </a:solidFill>
              </a:defRPr>
            </a:lvl2pPr>
            <a:lvl3pPr lvl="2" algn="ctr">
              <a:lnSpc>
                <a:spcPct val="100000"/>
              </a:lnSpc>
              <a:spcBef>
                <a:spcPts val="480"/>
              </a:spcBef>
              <a:spcAft>
                <a:spcPts val="0"/>
              </a:spcAft>
              <a:buClr>
                <a:srgbClr val="888888"/>
              </a:buClr>
              <a:buSzPts val="2400"/>
              <a:buNone/>
              <a:defRPr>
                <a:solidFill>
                  <a:srgbClr val="888888"/>
                </a:solidFill>
              </a:defRPr>
            </a:lvl3pPr>
            <a:lvl4pPr lvl="3" algn="ctr">
              <a:lnSpc>
                <a:spcPct val="100000"/>
              </a:lnSpc>
              <a:spcBef>
                <a:spcPts val="400"/>
              </a:spcBef>
              <a:spcAft>
                <a:spcPts val="0"/>
              </a:spcAft>
              <a:buClr>
                <a:srgbClr val="888888"/>
              </a:buClr>
              <a:buSzPts val="2000"/>
              <a:buNone/>
              <a:defRPr>
                <a:solidFill>
                  <a:srgbClr val="888888"/>
                </a:solidFill>
              </a:defRPr>
            </a:lvl4pPr>
            <a:lvl5pPr lvl="4" algn="ctr">
              <a:lnSpc>
                <a:spcPct val="100000"/>
              </a:lnSpc>
              <a:spcBef>
                <a:spcPts val="400"/>
              </a:spcBef>
              <a:spcAft>
                <a:spcPts val="0"/>
              </a:spcAft>
              <a:buClr>
                <a:srgbClr val="888888"/>
              </a:buClr>
              <a:buSzPts val="2000"/>
              <a:buNone/>
              <a:defRPr>
                <a:solidFill>
                  <a:srgbClr val="888888"/>
                </a:solidFill>
              </a:defRPr>
            </a:lvl5pPr>
            <a:lvl6pPr lvl="5" algn="ctr">
              <a:lnSpc>
                <a:spcPct val="100000"/>
              </a:lnSpc>
              <a:spcBef>
                <a:spcPts val="400"/>
              </a:spcBef>
              <a:spcAft>
                <a:spcPts val="0"/>
              </a:spcAft>
              <a:buClr>
                <a:srgbClr val="888888"/>
              </a:buClr>
              <a:buSzPts val="2000"/>
              <a:buNone/>
              <a:defRPr>
                <a:solidFill>
                  <a:srgbClr val="888888"/>
                </a:solidFill>
              </a:defRPr>
            </a:lvl6pPr>
            <a:lvl7pPr lvl="6" algn="ctr">
              <a:lnSpc>
                <a:spcPct val="100000"/>
              </a:lnSpc>
              <a:spcBef>
                <a:spcPts val="400"/>
              </a:spcBef>
              <a:spcAft>
                <a:spcPts val="0"/>
              </a:spcAft>
              <a:buClr>
                <a:srgbClr val="888888"/>
              </a:buClr>
              <a:buSzPts val="2000"/>
              <a:buNone/>
              <a:defRPr>
                <a:solidFill>
                  <a:srgbClr val="888888"/>
                </a:solidFill>
              </a:defRPr>
            </a:lvl7pPr>
            <a:lvl8pPr lvl="7" algn="ctr">
              <a:lnSpc>
                <a:spcPct val="100000"/>
              </a:lnSpc>
              <a:spcBef>
                <a:spcPts val="400"/>
              </a:spcBef>
              <a:spcAft>
                <a:spcPts val="0"/>
              </a:spcAft>
              <a:buClr>
                <a:srgbClr val="888888"/>
              </a:buClr>
              <a:buSzPts val="2000"/>
              <a:buNone/>
              <a:defRPr>
                <a:solidFill>
                  <a:srgbClr val="888888"/>
                </a:solidFill>
              </a:defRPr>
            </a:lvl8pPr>
            <a:lvl9pPr lvl="8" algn="ctr">
              <a:lnSpc>
                <a:spcPct val="100000"/>
              </a:lnSpc>
              <a:spcBef>
                <a:spcPts val="400"/>
              </a:spcBef>
              <a:spcAft>
                <a:spcPts val="0"/>
              </a:spcAft>
              <a:buClr>
                <a:srgbClr val="888888"/>
              </a:buClr>
              <a:buSzPts val="2000"/>
              <a:buNone/>
              <a:defRPr>
                <a:solidFill>
                  <a:srgbClr val="888888"/>
                </a:solidFill>
              </a:defRPr>
            </a:lvl9pPr>
          </a:lstStyle>
          <a:p/>
        </p:txBody>
      </p:sp>
      <p:sp>
        <p:nvSpPr>
          <p:cNvPr id="22" name="Google Shape;22;p23"/>
          <p:cNvSpPr txBox="1"/>
          <p:nvPr>
            <p:ph idx="10" type="dt"/>
          </p:nvPr>
        </p:nvSpPr>
        <p:spPr>
          <a:xfrm>
            <a:off x="457200" y="6356350"/>
            <a:ext cx="2133600" cy="365125"/>
          </a:xfrm>
          <a:prstGeom prst="rect">
            <a:avLst/>
          </a:prstGeom>
          <a:noFill/>
          <a:ln>
            <a:noFill/>
          </a:ln>
        </p:spPr>
        <p:txBody>
          <a:bodyPr anchorCtr="0" anchor="ctr" bIns="45700" lIns="91425" spcFirstLastPara="1" rIns="91425" wrap="square" tIns="45700">
            <a:noAutofit/>
          </a:bodyPr>
          <a:lstStyle>
            <a:lvl1pPr lvl="0" algn="l">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p:txBody>
      </p:sp>
      <p:sp>
        <p:nvSpPr>
          <p:cNvPr id="23" name="Google Shape;23;p23"/>
          <p:cNvSpPr txBox="1"/>
          <p:nvPr>
            <p:ph idx="11" type="ftr"/>
          </p:nvPr>
        </p:nvSpPr>
        <p:spPr>
          <a:xfrm>
            <a:off x="3124200" y="6356350"/>
            <a:ext cx="2895600" cy="365125"/>
          </a:xfrm>
          <a:prstGeom prst="rect">
            <a:avLst/>
          </a:prstGeom>
          <a:noFill/>
          <a:ln>
            <a:noFill/>
          </a:ln>
        </p:spPr>
        <p:txBody>
          <a:bodyPr anchorCtr="0" anchor="ctr" bIns="45700" lIns="91425" spcFirstLastPara="1" rIns="91425" wrap="square" tIns="45700">
            <a:noAutofit/>
          </a:bodyPr>
          <a:lstStyle>
            <a:lvl1pPr lvl="0" algn="ct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p:txBody>
      </p:sp>
      <p:sp>
        <p:nvSpPr>
          <p:cNvPr id="24" name="Google Shape;24;p23"/>
          <p:cNvSpPr txBox="1"/>
          <p:nvPr>
            <p:ph idx="12" type="sldNum"/>
          </p:nvPr>
        </p:nvSpPr>
        <p:spPr>
          <a:xfrm>
            <a:off x="6553200" y="6356350"/>
            <a:ext cx="2133600" cy="365125"/>
          </a:xfrm>
          <a:prstGeom prst="rect">
            <a:avLst/>
          </a:prstGeom>
          <a:noFill/>
          <a:ln>
            <a:noFill/>
          </a:ln>
        </p:spPr>
        <p:txBody>
          <a:bodyPr anchorCtr="0" anchor="ctr" bIns="45700" lIns="91425" spcFirstLastPara="1" rIns="91425" wrap="square" tIns="45700">
            <a:noAutofit/>
          </a:bodyPr>
          <a:lstStyle>
            <a:lvl1pPr indent="0" lvl="0" marL="0" marR="0" algn="r">
              <a:lnSpc>
                <a:spcPct val="100000"/>
              </a:lnSpc>
              <a:spcBef>
                <a:spcPts val="0"/>
              </a:spcBef>
              <a:spcAft>
                <a:spcPts val="0"/>
              </a:spcAft>
              <a:buClr>
                <a:srgbClr val="000000"/>
              </a:buClr>
              <a:buSzPts val="1200"/>
              <a:buFont typeface="Arial"/>
              <a:buNone/>
              <a:defRPr b="0" i="0" sz="1200" u="none" cap="none" strike="noStrike">
                <a:solidFill>
                  <a:srgbClr val="888888"/>
                </a:solidFill>
                <a:latin typeface="Calibri"/>
                <a:ea typeface="Calibri"/>
                <a:cs typeface="Calibri"/>
                <a:sym typeface="Calibri"/>
              </a:defRPr>
            </a:lvl1pPr>
            <a:lvl2pPr indent="0" lvl="1" marL="0" marR="0" algn="r">
              <a:lnSpc>
                <a:spcPct val="100000"/>
              </a:lnSpc>
              <a:spcBef>
                <a:spcPts val="0"/>
              </a:spcBef>
              <a:spcAft>
                <a:spcPts val="0"/>
              </a:spcAft>
              <a:buClr>
                <a:srgbClr val="000000"/>
              </a:buClr>
              <a:buSzPts val="1200"/>
              <a:buFont typeface="Arial"/>
              <a:buNone/>
              <a:defRPr b="0" i="0" sz="1200" u="none" cap="none" strike="noStrike">
                <a:solidFill>
                  <a:srgbClr val="888888"/>
                </a:solidFill>
                <a:latin typeface="Calibri"/>
                <a:ea typeface="Calibri"/>
                <a:cs typeface="Calibri"/>
                <a:sym typeface="Calibri"/>
              </a:defRPr>
            </a:lvl2pPr>
            <a:lvl3pPr indent="0" lvl="2" marL="0" marR="0" algn="r">
              <a:lnSpc>
                <a:spcPct val="100000"/>
              </a:lnSpc>
              <a:spcBef>
                <a:spcPts val="0"/>
              </a:spcBef>
              <a:spcAft>
                <a:spcPts val="0"/>
              </a:spcAft>
              <a:buClr>
                <a:srgbClr val="000000"/>
              </a:buClr>
              <a:buSzPts val="1200"/>
              <a:buFont typeface="Arial"/>
              <a:buNone/>
              <a:defRPr b="0" i="0" sz="1200" u="none" cap="none" strike="noStrike">
                <a:solidFill>
                  <a:srgbClr val="888888"/>
                </a:solidFill>
                <a:latin typeface="Calibri"/>
                <a:ea typeface="Calibri"/>
                <a:cs typeface="Calibri"/>
                <a:sym typeface="Calibri"/>
              </a:defRPr>
            </a:lvl3pPr>
            <a:lvl4pPr indent="0" lvl="3" marL="0" marR="0" algn="r">
              <a:lnSpc>
                <a:spcPct val="100000"/>
              </a:lnSpc>
              <a:spcBef>
                <a:spcPts val="0"/>
              </a:spcBef>
              <a:spcAft>
                <a:spcPts val="0"/>
              </a:spcAft>
              <a:buClr>
                <a:srgbClr val="000000"/>
              </a:buClr>
              <a:buSzPts val="1200"/>
              <a:buFont typeface="Arial"/>
              <a:buNone/>
              <a:defRPr b="0" i="0" sz="1200" u="none" cap="none" strike="noStrike">
                <a:solidFill>
                  <a:srgbClr val="888888"/>
                </a:solidFill>
                <a:latin typeface="Calibri"/>
                <a:ea typeface="Calibri"/>
                <a:cs typeface="Calibri"/>
                <a:sym typeface="Calibri"/>
              </a:defRPr>
            </a:lvl4pPr>
            <a:lvl5pPr indent="0" lvl="4" marL="0" marR="0" algn="r">
              <a:lnSpc>
                <a:spcPct val="100000"/>
              </a:lnSpc>
              <a:spcBef>
                <a:spcPts val="0"/>
              </a:spcBef>
              <a:spcAft>
                <a:spcPts val="0"/>
              </a:spcAft>
              <a:buClr>
                <a:srgbClr val="000000"/>
              </a:buClr>
              <a:buSzPts val="1200"/>
              <a:buFont typeface="Arial"/>
              <a:buNone/>
              <a:defRPr b="0" i="0" sz="1200" u="none" cap="none" strike="noStrike">
                <a:solidFill>
                  <a:srgbClr val="888888"/>
                </a:solidFill>
                <a:latin typeface="Calibri"/>
                <a:ea typeface="Calibri"/>
                <a:cs typeface="Calibri"/>
                <a:sym typeface="Calibri"/>
              </a:defRPr>
            </a:lvl5pPr>
            <a:lvl6pPr indent="0" lvl="5" marL="0" marR="0" algn="r">
              <a:lnSpc>
                <a:spcPct val="100000"/>
              </a:lnSpc>
              <a:spcBef>
                <a:spcPts val="0"/>
              </a:spcBef>
              <a:spcAft>
                <a:spcPts val="0"/>
              </a:spcAft>
              <a:buClr>
                <a:srgbClr val="000000"/>
              </a:buClr>
              <a:buSzPts val="1200"/>
              <a:buFont typeface="Arial"/>
              <a:buNone/>
              <a:defRPr b="0" i="0" sz="1200" u="none" cap="none" strike="noStrike">
                <a:solidFill>
                  <a:srgbClr val="888888"/>
                </a:solidFill>
                <a:latin typeface="Calibri"/>
                <a:ea typeface="Calibri"/>
                <a:cs typeface="Calibri"/>
                <a:sym typeface="Calibri"/>
              </a:defRPr>
            </a:lvl6pPr>
            <a:lvl7pPr indent="0" lvl="6" marL="0" marR="0" algn="r">
              <a:lnSpc>
                <a:spcPct val="100000"/>
              </a:lnSpc>
              <a:spcBef>
                <a:spcPts val="0"/>
              </a:spcBef>
              <a:spcAft>
                <a:spcPts val="0"/>
              </a:spcAft>
              <a:buClr>
                <a:srgbClr val="000000"/>
              </a:buClr>
              <a:buSzPts val="1200"/>
              <a:buFont typeface="Arial"/>
              <a:buNone/>
              <a:defRPr b="0" i="0" sz="1200" u="none" cap="none" strike="noStrike">
                <a:solidFill>
                  <a:srgbClr val="888888"/>
                </a:solidFill>
                <a:latin typeface="Calibri"/>
                <a:ea typeface="Calibri"/>
                <a:cs typeface="Calibri"/>
                <a:sym typeface="Calibri"/>
              </a:defRPr>
            </a:lvl7pPr>
            <a:lvl8pPr indent="0" lvl="7" marL="0" marR="0" algn="r">
              <a:lnSpc>
                <a:spcPct val="100000"/>
              </a:lnSpc>
              <a:spcBef>
                <a:spcPts val="0"/>
              </a:spcBef>
              <a:spcAft>
                <a:spcPts val="0"/>
              </a:spcAft>
              <a:buClr>
                <a:srgbClr val="000000"/>
              </a:buClr>
              <a:buSzPts val="1200"/>
              <a:buFont typeface="Arial"/>
              <a:buNone/>
              <a:defRPr b="0" i="0" sz="1200" u="none" cap="none" strike="noStrike">
                <a:solidFill>
                  <a:srgbClr val="888888"/>
                </a:solidFill>
                <a:latin typeface="Calibri"/>
                <a:ea typeface="Calibri"/>
                <a:cs typeface="Calibri"/>
                <a:sym typeface="Calibri"/>
              </a:defRPr>
            </a:lvl8pPr>
            <a:lvl9pPr indent="0" lvl="8" marL="0" marR="0" algn="r">
              <a:lnSpc>
                <a:spcPct val="100000"/>
              </a:lnSpc>
              <a:spcBef>
                <a:spcPts val="0"/>
              </a:spcBef>
              <a:spcAft>
                <a:spcPts val="0"/>
              </a:spcAft>
              <a:buClr>
                <a:srgbClr val="000000"/>
              </a:buClr>
              <a:buSzPts val="1200"/>
              <a:buFont typeface="Arial"/>
              <a:buNone/>
              <a:defRPr b="0" i="0" sz="1200" u="none" cap="none" strike="noStrike">
                <a:solidFill>
                  <a:srgbClr val="888888"/>
                </a:solidFill>
                <a:latin typeface="Calibri"/>
                <a:ea typeface="Calibri"/>
                <a:cs typeface="Calibri"/>
                <a:sym typeface="Calibri"/>
              </a:defRPr>
            </a:lvl9pPr>
          </a:lstStyle>
          <a:p>
            <a:pPr indent="0" lvl="0" marL="0" rtl="0" algn="r">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and Content" type="obj">
  <p:cSld name="OBJECT">
    <p:spTree>
      <p:nvGrpSpPr>
        <p:cNvPr id="25" name="Shape 25"/>
        <p:cNvGrpSpPr/>
        <p:nvPr/>
      </p:nvGrpSpPr>
      <p:grpSpPr>
        <a:xfrm>
          <a:off x="0" y="0"/>
          <a:ext cx="0" cy="0"/>
          <a:chOff x="0" y="0"/>
          <a:chExt cx="0" cy="0"/>
        </a:xfrm>
      </p:grpSpPr>
      <p:sp>
        <p:nvSpPr>
          <p:cNvPr id="26" name="Google Shape;26;p24"/>
          <p:cNvSpPr txBox="1"/>
          <p:nvPr>
            <p:ph type="title"/>
          </p:nvPr>
        </p:nvSpPr>
        <p:spPr>
          <a:xfrm>
            <a:off x="457200" y="274638"/>
            <a:ext cx="8229600" cy="1143000"/>
          </a:xfrm>
          <a:prstGeom prst="rect">
            <a:avLst/>
          </a:prstGeom>
          <a:noFill/>
          <a:ln>
            <a:noFill/>
          </a:ln>
        </p:spPr>
        <p:txBody>
          <a:bodyPr anchorCtr="0" anchor="ctr" bIns="45700" lIns="91425" spcFirstLastPara="1" rIns="91425" wrap="square" tIns="45700">
            <a:normAutofit/>
          </a:bodyPr>
          <a:lstStyle>
            <a:lvl1pPr lvl="0" algn="ctr">
              <a:lnSpc>
                <a:spcPct val="100000"/>
              </a:lnSpc>
              <a:spcBef>
                <a:spcPts val="0"/>
              </a:spcBef>
              <a:spcAft>
                <a:spcPts val="0"/>
              </a:spcAft>
              <a:buClr>
                <a:schemeClr val="dk1"/>
              </a:buClr>
              <a:buSzPts val="18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p:txBody>
      </p:sp>
      <p:sp>
        <p:nvSpPr>
          <p:cNvPr id="27" name="Google Shape;27;p24"/>
          <p:cNvSpPr txBox="1"/>
          <p:nvPr>
            <p:ph idx="1" type="body"/>
          </p:nvPr>
        </p:nvSpPr>
        <p:spPr>
          <a:xfrm>
            <a:off x="457200" y="1600200"/>
            <a:ext cx="8229600" cy="4525963"/>
          </a:xfrm>
          <a:prstGeom prst="rect">
            <a:avLst/>
          </a:prstGeom>
          <a:noFill/>
          <a:ln>
            <a:noFill/>
          </a:ln>
        </p:spPr>
        <p:txBody>
          <a:bodyPr anchorCtr="0" anchor="t" bIns="45700" lIns="91425" spcFirstLastPara="1" rIns="91425" wrap="square" tIns="45700">
            <a:normAutofit/>
          </a:bodyPr>
          <a:lstStyle>
            <a:lvl1pPr indent="-342900" lvl="0" marL="457200" algn="l">
              <a:lnSpc>
                <a:spcPct val="100000"/>
              </a:lnSpc>
              <a:spcBef>
                <a:spcPts val="360"/>
              </a:spcBef>
              <a:spcAft>
                <a:spcPts val="0"/>
              </a:spcAft>
              <a:buClr>
                <a:schemeClr val="dk1"/>
              </a:buClr>
              <a:buSzPts val="1800"/>
              <a:buChar char="•"/>
              <a:defRPr/>
            </a:lvl1pPr>
            <a:lvl2pPr indent="-342900" lvl="1" marL="914400" algn="l">
              <a:lnSpc>
                <a:spcPct val="100000"/>
              </a:lnSpc>
              <a:spcBef>
                <a:spcPts val="360"/>
              </a:spcBef>
              <a:spcAft>
                <a:spcPts val="0"/>
              </a:spcAft>
              <a:buClr>
                <a:schemeClr val="dk1"/>
              </a:buClr>
              <a:buSzPts val="1800"/>
              <a:buChar char="–"/>
              <a:defRPr/>
            </a:lvl2pPr>
            <a:lvl3pPr indent="-342900" lvl="2" marL="1371600" algn="l">
              <a:lnSpc>
                <a:spcPct val="100000"/>
              </a:lnSpc>
              <a:spcBef>
                <a:spcPts val="360"/>
              </a:spcBef>
              <a:spcAft>
                <a:spcPts val="0"/>
              </a:spcAft>
              <a:buClr>
                <a:schemeClr val="dk1"/>
              </a:buClr>
              <a:buSzPts val="1800"/>
              <a:buChar char="•"/>
              <a:defRPr/>
            </a:lvl3pPr>
            <a:lvl4pPr indent="-342900" lvl="3" marL="1828800" algn="l">
              <a:lnSpc>
                <a:spcPct val="100000"/>
              </a:lnSpc>
              <a:spcBef>
                <a:spcPts val="360"/>
              </a:spcBef>
              <a:spcAft>
                <a:spcPts val="0"/>
              </a:spcAft>
              <a:buClr>
                <a:schemeClr val="dk1"/>
              </a:buClr>
              <a:buSzPts val="1800"/>
              <a:buChar char="–"/>
              <a:defRPr/>
            </a:lvl4pPr>
            <a:lvl5pPr indent="-342900" lvl="4" marL="2286000" algn="l">
              <a:lnSpc>
                <a:spcPct val="100000"/>
              </a:lnSpc>
              <a:spcBef>
                <a:spcPts val="360"/>
              </a:spcBef>
              <a:spcAft>
                <a:spcPts val="0"/>
              </a:spcAft>
              <a:buClr>
                <a:schemeClr val="dk1"/>
              </a:buClr>
              <a:buSzPts val="1800"/>
              <a:buChar char="»"/>
              <a:defRPr/>
            </a:lvl5pPr>
            <a:lvl6pPr indent="-342900" lvl="5" marL="2743200" algn="l">
              <a:lnSpc>
                <a:spcPct val="100000"/>
              </a:lnSpc>
              <a:spcBef>
                <a:spcPts val="360"/>
              </a:spcBef>
              <a:spcAft>
                <a:spcPts val="0"/>
              </a:spcAft>
              <a:buClr>
                <a:schemeClr val="dk1"/>
              </a:buClr>
              <a:buSzPts val="1800"/>
              <a:buChar char="•"/>
              <a:defRPr/>
            </a:lvl6pPr>
            <a:lvl7pPr indent="-342900" lvl="6" marL="3200400" algn="l">
              <a:lnSpc>
                <a:spcPct val="100000"/>
              </a:lnSpc>
              <a:spcBef>
                <a:spcPts val="360"/>
              </a:spcBef>
              <a:spcAft>
                <a:spcPts val="0"/>
              </a:spcAft>
              <a:buClr>
                <a:schemeClr val="dk1"/>
              </a:buClr>
              <a:buSzPts val="1800"/>
              <a:buChar char="•"/>
              <a:defRPr/>
            </a:lvl7pPr>
            <a:lvl8pPr indent="-342900" lvl="7" marL="3657600" algn="l">
              <a:lnSpc>
                <a:spcPct val="100000"/>
              </a:lnSpc>
              <a:spcBef>
                <a:spcPts val="360"/>
              </a:spcBef>
              <a:spcAft>
                <a:spcPts val="0"/>
              </a:spcAft>
              <a:buClr>
                <a:schemeClr val="dk1"/>
              </a:buClr>
              <a:buSzPts val="1800"/>
              <a:buChar char="•"/>
              <a:defRPr/>
            </a:lvl8pPr>
            <a:lvl9pPr indent="-342900" lvl="8" marL="4114800" algn="l">
              <a:lnSpc>
                <a:spcPct val="100000"/>
              </a:lnSpc>
              <a:spcBef>
                <a:spcPts val="360"/>
              </a:spcBef>
              <a:spcAft>
                <a:spcPts val="0"/>
              </a:spcAft>
              <a:buClr>
                <a:schemeClr val="dk1"/>
              </a:buClr>
              <a:buSzPts val="1800"/>
              <a:buChar char="•"/>
              <a:defRPr/>
            </a:lvl9pPr>
          </a:lstStyle>
          <a:p/>
        </p:txBody>
      </p:sp>
      <p:sp>
        <p:nvSpPr>
          <p:cNvPr id="28" name="Google Shape;28;p24"/>
          <p:cNvSpPr txBox="1"/>
          <p:nvPr>
            <p:ph idx="10" type="dt"/>
          </p:nvPr>
        </p:nvSpPr>
        <p:spPr>
          <a:xfrm>
            <a:off x="457200" y="6356350"/>
            <a:ext cx="2133600" cy="365125"/>
          </a:xfrm>
          <a:prstGeom prst="rect">
            <a:avLst/>
          </a:prstGeom>
          <a:noFill/>
          <a:ln>
            <a:noFill/>
          </a:ln>
        </p:spPr>
        <p:txBody>
          <a:bodyPr anchorCtr="0" anchor="ctr" bIns="45700" lIns="91425" spcFirstLastPara="1" rIns="91425" wrap="square" tIns="45700">
            <a:noAutofit/>
          </a:bodyPr>
          <a:lstStyle>
            <a:lvl1pPr lvl="0" algn="l">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p:txBody>
      </p:sp>
      <p:sp>
        <p:nvSpPr>
          <p:cNvPr id="29" name="Google Shape;29;p24"/>
          <p:cNvSpPr txBox="1"/>
          <p:nvPr>
            <p:ph idx="11" type="ftr"/>
          </p:nvPr>
        </p:nvSpPr>
        <p:spPr>
          <a:xfrm>
            <a:off x="3124200" y="6356350"/>
            <a:ext cx="2895600" cy="365125"/>
          </a:xfrm>
          <a:prstGeom prst="rect">
            <a:avLst/>
          </a:prstGeom>
          <a:noFill/>
          <a:ln>
            <a:noFill/>
          </a:ln>
        </p:spPr>
        <p:txBody>
          <a:bodyPr anchorCtr="0" anchor="ctr" bIns="45700" lIns="91425" spcFirstLastPara="1" rIns="91425" wrap="square" tIns="45700">
            <a:noAutofit/>
          </a:bodyPr>
          <a:lstStyle>
            <a:lvl1pPr lvl="0" algn="ct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p:txBody>
      </p:sp>
      <p:sp>
        <p:nvSpPr>
          <p:cNvPr id="30" name="Google Shape;30;p24"/>
          <p:cNvSpPr txBox="1"/>
          <p:nvPr>
            <p:ph idx="12" type="sldNum"/>
          </p:nvPr>
        </p:nvSpPr>
        <p:spPr>
          <a:xfrm>
            <a:off x="6553200" y="6356350"/>
            <a:ext cx="2133600" cy="365125"/>
          </a:xfrm>
          <a:prstGeom prst="rect">
            <a:avLst/>
          </a:prstGeom>
          <a:noFill/>
          <a:ln>
            <a:noFill/>
          </a:ln>
        </p:spPr>
        <p:txBody>
          <a:bodyPr anchorCtr="0" anchor="ctr" bIns="45700" lIns="91425" spcFirstLastPara="1" rIns="91425" wrap="square" tIns="45700">
            <a:noAutofit/>
          </a:bodyPr>
          <a:lstStyle>
            <a:lvl1pPr indent="0" lvl="0" marL="0" marR="0" algn="r">
              <a:lnSpc>
                <a:spcPct val="100000"/>
              </a:lnSpc>
              <a:spcBef>
                <a:spcPts val="0"/>
              </a:spcBef>
              <a:spcAft>
                <a:spcPts val="0"/>
              </a:spcAft>
              <a:buClr>
                <a:srgbClr val="000000"/>
              </a:buClr>
              <a:buSzPts val="1200"/>
              <a:buFont typeface="Arial"/>
              <a:buNone/>
              <a:defRPr b="0" i="0" sz="1200" u="none" cap="none" strike="noStrike">
                <a:solidFill>
                  <a:srgbClr val="888888"/>
                </a:solidFill>
                <a:latin typeface="Calibri"/>
                <a:ea typeface="Calibri"/>
                <a:cs typeface="Calibri"/>
                <a:sym typeface="Calibri"/>
              </a:defRPr>
            </a:lvl1pPr>
            <a:lvl2pPr indent="0" lvl="1" marL="0" marR="0" algn="r">
              <a:lnSpc>
                <a:spcPct val="100000"/>
              </a:lnSpc>
              <a:spcBef>
                <a:spcPts val="0"/>
              </a:spcBef>
              <a:spcAft>
                <a:spcPts val="0"/>
              </a:spcAft>
              <a:buClr>
                <a:srgbClr val="000000"/>
              </a:buClr>
              <a:buSzPts val="1200"/>
              <a:buFont typeface="Arial"/>
              <a:buNone/>
              <a:defRPr b="0" i="0" sz="1200" u="none" cap="none" strike="noStrike">
                <a:solidFill>
                  <a:srgbClr val="888888"/>
                </a:solidFill>
                <a:latin typeface="Calibri"/>
                <a:ea typeface="Calibri"/>
                <a:cs typeface="Calibri"/>
                <a:sym typeface="Calibri"/>
              </a:defRPr>
            </a:lvl2pPr>
            <a:lvl3pPr indent="0" lvl="2" marL="0" marR="0" algn="r">
              <a:lnSpc>
                <a:spcPct val="100000"/>
              </a:lnSpc>
              <a:spcBef>
                <a:spcPts val="0"/>
              </a:spcBef>
              <a:spcAft>
                <a:spcPts val="0"/>
              </a:spcAft>
              <a:buClr>
                <a:srgbClr val="000000"/>
              </a:buClr>
              <a:buSzPts val="1200"/>
              <a:buFont typeface="Arial"/>
              <a:buNone/>
              <a:defRPr b="0" i="0" sz="1200" u="none" cap="none" strike="noStrike">
                <a:solidFill>
                  <a:srgbClr val="888888"/>
                </a:solidFill>
                <a:latin typeface="Calibri"/>
                <a:ea typeface="Calibri"/>
                <a:cs typeface="Calibri"/>
                <a:sym typeface="Calibri"/>
              </a:defRPr>
            </a:lvl3pPr>
            <a:lvl4pPr indent="0" lvl="3" marL="0" marR="0" algn="r">
              <a:lnSpc>
                <a:spcPct val="100000"/>
              </a:lnSpc>
              <a:spcBef>
                <a:spcPts val="0"/>
              </a:spcBef>
              <a:spcAft>
                <a:spcPts val="0"/>
              </a:spcAft>
              <a:buClr>
                <a:srgbClr val="000000"/>
              </a:buClr>
              <a:buSzPts val="1200"/>
              <a:buFont typeface="Arial"/>
              <a:buNone/>
              <a:defRPr b="0" i="0" sz="1200" u="none" cap="none" strike="noStrike">
                <a:solidFill>
                  <a:srgbClr val="888888"/>
                </a:solidFill>
                <a:latin typeface="Calibri"/>
                <a:ea typeface="Calibri"/>
                <a:cs typeface="Calibri"/>
                <a:sym typeface="Calibri"/>
              </a:defRPr>
            </a:lvl4pPr>
            <a:lvl5pPr indent="0" lvl="4" marL="0" marR="0" algn="r">
              <a:lnSpc>
                <a:spcPct val="100000"/>
              </a:lnSpc>
              <a:spcBef>
                <a:spcPts val="0"/>
              </a:spcBef>
              <a:spcAft>
                <a:spcPts val="0"/>
              </a:spcAft>
              <a:buClr>
                <a:srgbClr val="000000"/>
              </a:buClr>
              <a:buSzPts val="1200"/>
              <a:buFont typeface="Arial"/>
              <a:buNone/>
              <a:defRPr b="0" i="0" sz="1200" u="none" cap="none" strike="noStrike">
                <a:solidFill>
                  <a:srgbClr val="888888"/>
                </a:solidFill>
                <a:latin typeface="Calibri"/>
                <a:ea typeface="Calibri"/>
                <a:cs typeface="Calibri"/>
                <a:sym typeface="Calibri"/>
              </a:defRPr>
            </a:lvl5pPr>
            <a:lvl6pPr indent="0" lvl="5" marL="0" marR="0" algn="r">
              <a:lnSpc>
                <a:spcPct val="100000"/>
              </a:lnSpc>
              <a:spcBef>
                <a:spcPts val="0"/>
              </a:spcBef>
              <a:spcAft>
                <a:spcPts val="0"/>
              </a:spcAft>
              <a:buClr>
                <a:srgbClr val="000000"/>
              </a:buClr>
              <a:buSzPts val="1200"/>
              <a:buFont typeface="Arial"/>
              <a:buNone/>
              <a:defRPr b="0" i="0" sz="1200" u="none" cap="none" strike="noStrike">
                <a:solidFill>
                  <a:srgbClr val="888888"/>
                </a:solidFill>
                <a:latin typeface="Calibri"/>
                <a:ea typeface="Calibri"/>
                <a:cs typeface="Calibri"/>
                <a:sym typeface="Calibri"/>
              </a:defRPr>
            </a:lvl6pPr>
            <a:lvl7pPr indent="0" lvl="6" marL="0" marR="0" algn="r">
              <a:lnSpc>
                <a:spcPct val="100000"/>
              </a:lnSpc>
              <a:spcBef>
                <a:spcPts val="0"/>
              </a:spcBef>
              <a:spcAft>
                <a:spcPts val="0"/>
              </a:spcAft>
              <a:buClr>
                <a:srgbClr val="000000"/>
              </a:buClr>
              <a:buSzPts val="1200"/>
              <a:buFont typeface="Arial"/>
              <a:buNone/>
              <a:defRPr b="0" i="0" sz="1200" u="none" cap="none" strike="noStrike">
                <a:solidFill>
                  <a:srgbClr val="888888"/>
                </a:solidFill>
                <a:latin typeface="Calibri"/>
                <a:ea typeface="Calibri"/>
                <a:cs typeface="Calibri"/>
                <a:sym typeface="Calibri"/>
              </a:defRPr>
            </a:lvl7pPr>
            <a:lvl8pPr indent="0" lvl="7" marL="0" marR="0" algn="r">
              <a:lnSpc>
                <a:spcPct val="100000"/>
              </a:lnSpc>
              <a:spcBef>
                <a:spcPts val="0"/>
              </a:spcBef>
              <a:spcAft>
                <a:spcPts val="0"/>
              </a:spcAft>
              <a:buClr>
                <a:srgbClr val="000000"/>
              </a:buClr>
              <a:buSzPts val="1200"/>
              <a:buFont typeface="Arial"/>
              <a:buNone/>
              <a:defRPr b="0" i="0" sz="1200" u="none" cap="none" strike="noStrike">
                <a:solidFill>
                  <a:srgbClr val="888888"/>
                </a:solidFill>
                <a:latin typeface="Calibri"/>
                <a:ea typeface="Calibri"/>
                <a:cs typeface="Calibri"/>
                <a:sym typeface="Calibri"/>
              </a:defRPr>
            </a:lvl8pPr>
            <a:lvl9pPr indent="0" lvl="8" marL="0" marR="0" algn="r">
              <a:lnSpc>
                <a:spcPct val="100000"/>
              </a:lnSpc>
              <a:spcBef>
                <a:spcPts val="0"/>
              </a:spcBef>
              <a:spcAft>
                <a:spcPts val="0"/>
              </a:spcAft>
              <a:buClr>
                <a:srgbClr val="000000"/>
              </a:buClr>
              <a:buSzPts val="1200"/>
              <a:buFont typeface="Arial"/>
              <a:buNone/>
              <a:defRPr b="0" i="0" sz="1200" u="none" cap="none" strike="noStrike">
                <a:solidFill>
                  <a:srgbClr val="888888"/>
                </a:solidFill>
                <a:latin typeface="Calibri"/>
                <a:ea typeface="Calibri"/>
                <a:cs typeface="Calibri"/>
                <a:sym typeface="Calibri"/>
              </a:defRPr>
            </a:lvl9pPr>
          </a:lstStyle>
          <a:p>
            <a:pPr indent="0" lvl="0" marL="0" rtl="0" algn="r">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Section Header" type="secHead">
  <p:cSld name="SECTION_HEADER">
    <p:spTree>
      <p:nvGrpSpPr>
        <p:cNvPr id="31" name="Shape 31"/>
        <p:cNvGrpSpPr/>
        <p:nvPr/>
      </p:nvGrpSpPr>
      <p:grpSpPr>
        <a:xfrm>
          <a:off x="0" y="0"/>
          <a:ext cx="0" cy="0"/>
          <a:chOff x="0" y="0"/>
          <a:chExt cx="0" cy="0"/>
        </a:xfrm>
      </p:grpSpPr>
      <p:sp>
        <p:nvSpPr>
          <p:cNvPr id="32" name="Google Shape;32;p25"/>
          <p:cNvSpPr txBox="1"/>
          <p:nvPr>
            <p:ph type="title"/>
          </p:nvPr>
        </p:nvSpPr>
        <p:spPr>
          <a:xfrm>
            <a:off x="722313" y="4406900"/>
            <a:ext cx="7772400" cy="1362075"/>
          </a:xfrm>
          <a:prstGeom prst="rect">
            <a:avLst/>
          </a:prstGeom>
          <a:noFill/>
          <a:ln>
            <a:noFill/>
          </a:ln>
        </p:spPr>
        <p:txBody>
          <a:bodyPr anchorCtr="0" anchor="t" bIns="45700" lIns="91425" spcFirstLastPara="1" rIns="91425" wrap="square" tIns="45700">
            <a:normAutofit/>
          </a:bodyPr>
          <a:lstStyle>
            <a:lvl1pPr lvl="0" algn="l">
              <a:lnSpc>
                <a:spcPct val="100000"/>
              </a:lnSpc>
              <a:spcBef>
                <a:spcPts val="0"/>
              </a:spcBef>
              <a:spcAft>
                <a:spcPts val="0"/>
              </a:spcAft>
              <a:buClr>
                <a:schemeClr val="dk1"/>
              </a:buClr>
              <a:buSzPts val="4000"/>
              <a:buFont typeface="Calibri"/>
              <a:buNone/>
              <a:defRPr b="1" sz="4000" cap="none"/>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p:txBody>
      </p:sp>
      <p:sp>
        <p:nvSpPr>
          <p:cNvPr id="33" name="Google Shape;33;p25"/>
          <p:cNvSpPr txBox="1"/>
          <p:nvPr>
            <p:ph idx="1" type="body"/>
          </p:nvPr>
        </p:nvSpPr>
        <p:spPr>
          <a:xfrm>
            <a:off x="722313" y="2906713"/>
            <a:ext cx="7772400" cy="1500187"/>
          </a:xfrm>
          <a:prstGeom prst="rect">
            <a:avLst/>
          </a:prstGeom>
          <a:noFill/>
          <a:ln>
            <a:noFill/>
          </a:ln>
        </p:spPr>
        <p:txBody>
          <a:bodyPr anchorCtr="0" anchor="b" bIns="45700" lIns="91425" spcFirstLastPara="1" rIns="91425" wrap="square" tIns="45700">
            <a:normAutofit/>
          </a:bodyPr>
          <a:lstStyle>
            <a:lvl1pPr indent="-228600" lvl="0" marL="457200" algn="l">
              <a:lnSpc>
                <a:spcPct val="100000"/>
              </a:lnSpc>
              <a:spcBef>
                <a:spcPts val="400"/>
              </a:spcBef>
              <a:spcAft>
                <a:spcPts val="0"/>
              </a:spcAft>
              <a:buClr>
                <a:srgbClr val="888888"/>
              </a:buClr>
              <a:buSzPts val="2000"/>
              <a:buNone/>
              <a:defRPr sz="2000">
                <a:solidFill>
                  <a:srgbClr val="888888"/>
                </a:solidFill>
              </a:defRPr>
            </a:lvl1pPr>
            <a:lvl2pPr indent="-228600" lvl="1" marL="914400" algn="l">
              <a:lnSpc>
                <a:spcPct val="100000"/>
              </a:lnSpc>
              <a:spcBef>
                <a:spcPts val="360"/>
              </a:spcBef>
              <a:spcAft>
                <a:spcPts val="0"/>
              </a:spcAft>
              <a:buClr>
                <a:srgbClr val="888888"/>
              </a:buClr>
              <a:buSzPts val="1800"/>
              <a:buNone/>
              <a:defRPr sz="1800">
                <a:solidFill>
                  <a:srgbClr val="888888"/>
                </a:solidFill>
              </a:defRPr>
            </a:lvl2pPr>
            <a:lvl3pPr indent="-228600" lvl="2" marL="1371600" algn="l">
              <a:lnSpc>
                <a:spcPct val="100000"/>
              </a:lnSpc>
              <a:spcBef>
                <a:spcPts val="320"/>
              </a:spcBef>
              <a:spcAft>
                <a:spcPts val="0"/>
              </a:spcAft>
              <a:buClr>
                <a:srgbClr val="888888"/>
              </a:buClr>
              <a:buSzPts val="1600"/>
              <a:buNone/>
              <a:defRPr sz="1600">
                <a:solidFill>
                  <a:srgbClr val="888888"/>
                </a:solidFill>
              </a:defRPr>
            </a:lvl3pPr>
            <a:lvl4pPr indent="-228600" lvl="3" marL="1828800" algn="l">
              <a:lnSpc>
                <a:spcPct val="100000"/>
              </a:lnSpc>
              <a:spcBef>
                <a:spcPts val="280"/>
              </a:spcBef>
              <a:spcAft>
                <a:spcPts val="0"/>
              </a:spcAft>
              <a:buClr>
                <a:srgbClr val="888888"/>
              </a:buClr>
              <a:buSzPts val="1400"/>
              <a:buNone/>
              <a:defRPr sz="1400">
                <a:solidFill>
                  <a:srgbClr val="888888"/>
                </a:solidFill>
              </a:defRPr>
            </a:lvl4pPr>
            <a:lvl5pPr indent="-228600" lvl="4" marL="2286000" algn="l">
              <a:lnSpc>
                <a:spcPct val="100000"/>
              </a:lnSpc>
              <a:spcBef>
                <a:spcPts val="280"/>
              </a:spcBef>
              <a:spcAft>
                <a:spcPts val="0"/>
              </a:spcAft>
              <a:buClr>
                <a:srgbClr val="888888"/>
              </a:buClr>
              <a:buSzPts val="1400"/>
              <a:buNone/>
              <a:defRPr sz="1400">
                <a:solidFill>
                  <a:srgbClr val="888888"/>
                </a:solidFill>
              </a:defRPr>
            </a:lvl5pPr>
            <a:lvl6pPr indent="-228600" lvl="5" marL="2743200" algn="l">
              <a:lnSpc>
                <a:spcPct val="100000"/>
              </a:lnSpc>
              <a:spcBef>
                <a:spcPts val="280"/>
              </a:spcBef>
              <a:spcAft>
                <a:spcPts val="0"/>
              </a:spcAft>
              <a:buClr>
                <a:srgbClr val="888888"/>
              </a:buClr>
              <a:buSzPts val="1400"/>
              <a:buNone/>
              <a:defRPr sz="1400">
                <a:solidFill>
                  <a:srgbClr val="888888"/>
                </a:solidFill>
              </a:defRPr>
            </a:lvl6pPr>
            <a:lvl7pPr indent="-228600" lvl="6" marL="3200400" algn="l">
              <a:lnSpc>
                <a:spcPct val="100000"/>
              </a:lnSpc>
              <a:spcBef>
                <a:spcPts val="280"/>
              </a:spcBef>
              <a:spcAft>
                <a:spcPts val="0"/>
              </a:spcAft>
              <a:buClr>
                <a:srgbClr val="888888"/>
              </a:buClr>
              <a:buSzPts val="1400"/>
              <a:buNone/>
              <a:defRPr sz="1400">
                <a:solidFill>
                  <a:srgbClr val="888888"/>
                </a:solidFill>
              </a:defRPr>
            </a:lvl7pPr>
            <a:lvl8pPr indent="-228600" lvl="7" marL="3657600" algn="l">
              <a:lnSpc>
                <a:spcPct val="100000"/>
              </a:lnSpc>
              <a:spcBef>
                <a:spcPts val="280"/>
              </a:spcBef>
              <a:spcAft>
                <a:spcPts val="0"/>
              </a:spcAft>
              <a:buClr>
                <a:srgbClr val="888888"/>
              </a:buClr>
              <a:buSzPts val="1400"/>
              <a:buNone/>
              <a:defRPr sz="1400">
                <a:solidFill>
                  <a:srgbClr val="888888"/>
                </a:solidFill>
              </a:defRPr>
            </a:lvl8pPr>
            <a:lvl9pPr indent="-228600" lvl="8" marL="4114800" algn="l">
              <a:lnSpc>
                <a:spcPct val="100000"/>
              </a:lnSpc>
              <a:spcBef>
                <a:spcPts val="280"/>
              </a:spcBef>
              <a:spcAft>
                <a:spcPts val="0"/>
              </a:spcAft>
              <a:buClr>
                <a:srgbClr val="888888"/>
              </a:buClr>
              <a:buSzPts val="1400"/>
              <a:buNone/>
              <a:defRPr sz="1400">
                <a:solidFill>
                  <a:srgbClr val="888888"/>
                </a:solidFill>
              </a:defRPr>
            </a:lvl9pPr>
          </a:lstStyle>
          <a:p/>
        </p:txBody>
      </p:sp>
      <p:sp>
        <p:nvSpPr>
          <p:cNvPr id="34" name="Google Shape;34;p25"/>
          <p:cNvSpPr txBox="1"/>
          <p:nvPr>
            <p:ph idx="10" type="dt"/>
          </p:nvPr>
        </p:nvSpPr>
        <p:spPr>
          <a:xfrm>
            <a:off x="457200" y="6356350"/>
            <a:ext cx="2133600" cy="365125"/>
          </a:xfrm>
          <a:prstGeom prst="rect">
            <a:avLst/>
          </a:prstGeom>
          <a:noFill/>
          <a:ln>
            <a:noFill/>
          </a:ln>
        </p:spPr>
        <p:txBody>
          <a:bodyPr anchorCtr="0" anchor="ctr" bIns="45700" lIns="91425" spcFirstLastPara="1" rIns="91425" wrap="square" tIns="45700">
            <a:noAutofit/>
          </a:bodyPr>
          <a:lstStyle>
            <a:lvl1pPr lvl="0" algn="l">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p:txBody>
      </p:sp>
      <p:sp>
        <p:nvSpPr>
          <p:cNvPr id="35" name="Google Shape;35;p25"/>
          <p:cNvSpPr txBox="1"/>
          <p:nvPr>
            <p:ph idx="11" type="ftr"/>
          </p:nvPr>
        </p:nvSpPr>
        <p:spPr>
          <a:xfrm>
            <a:off x="3124200" y="6356350"/>
            <a:ext cx="2895600" cy="365125"/>
          </a:xfrm>
          <a:prstGeom prst="rect">
            <a:avLst/>
          </a:prstGeom>
          <a:noFill/>
          <a:ln>
            <a:noFill/>
          </a:ln>
        </p:spPr>
        <p:txBody>
          <a:bodyPr anchorCtr="0" anchor="ctr" bIns="45700" lIns="91425" spcFirstLastPara="1" rIns="91425" wrap="square" tIns="45700">
            <a:noAutofit/>
          </a:bodyPr>
          <a:lstStyle>
            <a:lvl1pPr lvl="0" algn="ct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p:txBody>
      </p:sp>
      <p:sp>
        <p:nvSpPr>
          <p:cNvPr id="36" name="Google Shape;36;p25"/>
          <p:cNvSpPr txBox="1"/>
          <p:nvPr>
            <p:ph idx="12" type="sldNum"/>
          </p:nvPr>
        </p:nvSpPr>
        <p:spPr>
          <a:xfrm>
            <a:off x="6553200" y="6356350"/>
            <a:ext cx="2133600" cy="365125"/>
          </a:xfrm>
          <a:prstGeom prst="rect">
            <a:avLst/>
          </a:prstGeom>
          <a:noFill/>
          <a:ln>
            <a:noFill/>
          </a:ln>
        </p:spPr>
        <p:txBody>
          <a:bodyPr anchorCtr="0" anchor="ctr" bIns="45700" lIns="91425" spcFirstLastPara="1" rIns="91425" wrap="square" tIns="45700">
            <a:noAutofit/>
          </a:bodyPr>
          <a:lstStyle>
            <a:lvl1pPr indent="0" lvl="0" marL="0" marR="0" algn="r">
              <a:lnSpc>
                <a:spcPct val="100000"/>
              </a:lnSpc>
              <a:spcBef>
                <a:spcPts val="0"/>
              </a:spcBef>
              <a:spcAft>
                <a:spcPts val="0"/>
              </a:spcAft>
              <a:buClr>
                <a:srgbClr val="000000"/>
              </a:buClr>
              <a:buSzPts val="1200"/>
              <a:buFont typeface="Arial"/>
              <a:buNone/>
              <a:defRPr b="0" i="0" sz="1200" u="none" cap="none" strike="noStrike">
                <a:solidFill>
                  <a:srgbClr val="888888"/>
                </a:solidFill>
                <a:latin typeface="Calibri"/>
                <a:ea typeface="Calibri"/>
                <a:cs typeface="Calibri"/>
                <a:sym typeface="Calibri"/>
              </a:defRPr>
            </a:lvl1pPr>
            <a:lvl2pPr indent="0" lvl="1" marL="0" marR="0" algn="r">
              <a:lnSpc>
                <a:spcPct val="100000"/>
              </a:lnSpc>
              <a:spcBef>
                <a:spcPts val="0"/>
              </a:spcBef>
              <a:spcAft>
                <a:spcPts val="0"/>
              </a:spcAft>
              <a:buClr>
                <a:srgbClr val="000000"/>
              </a:buClr>
              <a:buSzPts val="1200"/>
              <a:buFont typeface="Arial"/>
              <a:buNone/>
              <a:defRPr b="0" i="0" sz="1200" u="none" cap="none" strike="noStrike">
                <a:solidFill>
                  <a:srgbClr val="888888"/>
                </a:solidFill>
                <a:latin typeface="Calibri"/>
                <a:ea typeface="Calibri"/>
                <a:cs typeface="Calibri"/>
                <a:sym typeface="Calibri"/>
              </a:defRPr>
            </a:lvl2pPr>
            <a:lvl3pPr indent="0" lvl="2" marL="0" marR="0" algn="r">
              <a:lnSpc>
                <a:spcPct val="100000"/>
              </a:lnSpc>
              <a:spcBef>
                <a:spcPts val="0"/>
              </a:spcBef>
              <a:spcAft>
                <a:spcPts val="0"/>
              </a:spcAft>
              <a:buClr>
                <a:srgbClr val="000000"/>
              </a:buClr>
              <a:buSzPts val="1200"/>
              <a:buFont typeface="Arial"/>
              <a:buNone/>
              <a:defRPr b="0" i="0" sz="1200" u="none" cap="none" strike="noStrike">
                <a:solidFill>
                  <a:srgbClr val="888888"/>
                </a:solidFill>
                <a:latin typeface="Calibri"/>
                <a:ea typeface="Calibri"/>
                <a:cs typeface="Calibri"/>
                <a:sym typeface="Calibri"/>
              </a:defRPr>
            </a:lvl3pPr>
            <a:lvl4pPr indent="0" lvl="3" marL="0" marR="0" algn="r">
              <a:lnSpc>
                <a:spcPct val="100000"/>
              </a:lnSpc>
              <a:spcBef>
                <a:spcPts val="0"/>
              </a:spcBef>
              <a:spcAft>
                <a:spcPts val="0"/>
              </a:spcAft>
              <a:buClr>
                <a:srgbClr val="000000"/>
              </a:buClr>
              <a:buSzPts val="1200"/>
              <a:buFont typeface="Arial"/>
              <a:buNone/>
              <a:defRPr b="0" i="0" sz="1200" u="none" cap="none" strike="noStrike">
                <a:solidFill>
                  <a:srgbClr val="888888"/>
                </a:solidFill>
                <a:latin typeface="Calibri"/>
                <a:ea typeface="Calibri"/>
                <a:cs typeface="Calibri"/>
                <a:sym typeface="Calibri"/>
              </a:defRPr>
            </a:lvl4pPr>
            <a:lvl5pPr indent="0" lvl="4" marL="0" marR="0" algn="r">
              <a:lnSpc>
                <a:spcPct val="100000"/>
              </a:lnSpc>
              <a:spcBef>
                <a:spcPts val="0"/>
              </a:spcBef>
              <a:spcAft>
                <a:spcPts val="0"/>
              </a:spcAft>
              <a:buClr>
                <a:srgbClr val="000000"/>
              </a:buClr>
              <a:buSzPts val="1200"/>
              <a:buFont typeface="Arial"/>
              <a:buNone/>
              <a:defRPr b="0" i="0" sz="1200" u="none" cap="none" strike="noStrike">
                <a:solidFill>
                  <a:srgbClr val="888888"/>
                </a:solidFill>
                <a:latin typeface="Calibri"/>
                <a:ea typeface="Calibri"/>
                <a:cs typeface="Calibri"/>
                <a:sym typeface="Calibri"/>
              </a:defRPr>
            </a:lvl5pPr>
            <a:lvl6pPr indent="0" lvl="5" marL="0" marR="0" algn="r">
              <a:lnSpc>
                <a:spcPct val="100000"/>
              </a:lnSpc>
              <a:spcBef>
                <a:spcPts val="0"/>
              </a:spcBef>
              <a:spcAft>
                <a:spcPts val="0"/>
              </a:spcAft>
              <a:buClr>
                <a:srgbClr val="000000"/>
              </a:buClr>
              <a:buSzPts val="1200"/>
              <a:buFont typeface="Arial"/>
              <a:buNone/>
              <a:defRPr b="0" i="0" sz="1200" u="none" cap="none" strike="noStrike">
                <a:solidFill>
                  <a:srgbClr val="888888"/>
                </a:solidFill>
                <a:latin typeface="Calibri"/>
                <a:ea typeface="Calibri"/>
                <a:cs typeface="Calibri"/>
                <a:sym typeface="Calibri"/>
              </a:defRPr>
            </a:lvl6pPr>
            <a:lvl7pPr indent="0" lvl="6" marL="0" marR="0" algn="r">
              <a:lnSpc>
                <a:spcPct val="100000"/>
              </a:lnSpc>
              <a:spcBef>
                <a:spcPts val="0"/>
              </a:spcBef>
              <a:spcAft>
                <a:spcPts val="0"/>
              </a:spcAft>
              <a:buClr>
                <a:srgbClr val="000000"/>
              </a:buClr>
              <a:buSzPts val="1200"/>
              <a:buFont typeface="Arial"/>
              <a:buNone/>
              <a:defRPr b="0" i="0" sz="1200" u="none" cap="none" strike="noStrike">
                <a:solidFill>
                  <a:srgbClr val="888888"/>
                </a:solidFill>
                <a:latin typeface="Calibri"/>
                <a:ea typeface="Calibri"/>
                <a:cs typeface="Calibri"/>
                <a:sym typeface="Calibri"/>
              </a:defRPr>
            </a:lvl7pPr>
            <a:lvl8pPr indent="0" lvl="7" marL="0" marR="0" algn="r">
              <a:lnSpc>
                <a:spcPct val="100000"/>
              </a:lnSpc>
              <a:spcBef>
                <a:spcPts val="0"/>
              </a:spcBef>
              <a:spcAft>
                <a:spcPts val="0"/>
              </a:spcAft>
              <a:buClr>
                <a:srgbClr val="000000"/>
              </a:buClr>
              <a:buSzPts val="1200"/>
              <a:buFont typeface="Arial"/>
              <a:buNone/>
              <a:defRPr b="0" i="0" sz="1200" u="none" cap="none" strike="noStrike">
                <a:solidFill>
                  <a:srgbClr val="888888"/>
                </a:solidFill>
                <a:latin typeface="Calibri"/>
                <a:ea typeface="Calibri"/>
                <a:cs typeface="Calibri"/>
                <a:sym typeface="Calibri"/>
              </a:defRPr>
            </a:lvl8pPr>
            <a:lvl9pPr indent="0" lvl="8" marL="0" marR="0" algn="r">
              <a:lnSpc>
                <a:spcPct val="100000"/>
              </a:lnSpc>
              <a:spcBef>
                <a:spcPts val="0"/>
              </a:spcBef>
              <a:spcAft>
                <a:spcPts val="0"/>
              </a:spcAft>
              <a:buClr>
                <a:srgbClr val="000000"/>
              </a:buClr>
              <a:buSzPts val="1200"/>
              <a:buFont typeface="Arial"/>
              <a:buNone/>
              <a:defRPr b="0" i="0" sz="1200" u="none" cap="none" strike="noStrike">
                <a:solidFill>
                  <a:srgbClr val="888888"/>
                </a:solidFill>
                <a:latin typeface="Calibri"/>
                <a:ea typeface="Calibri"/>
                <a:cs typeface="Calibri"/>
                <a:sym typeface="Calibri"/>
              </a:defRPr>
            </a:lvl9pPr>
          </a:lstStyle>
          <a:p>
            <a:pPr indent="0" lvl="0" marL="0" rtl="0" algn="r">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wo Content" type="twoObj">
  <p:cSld name="TWO_OBJECTS">
    <p:spTree>
      <p:nvGrpSpPr>
        <p:cNvPr id="37" name="Shape 37"/>
        <p:cNvGrpSpPr/>
        <p:nvPr/>
      </p:nvGrpSpPr>
      <p:grpSpPr>
        <a:xfrm>
          <a:off x="0" y="0"/>
          <a:ext cx="0" cy="0"/>
          <a:chOff x="0" y="0"/>
          <a:chExt cx="0" cy="0"/>
        </a:xfrm>
      </p:grpSpPr>
      <p:sp>
        <p:nvSpPr>
          <p:cNvPr id="38" name="Google Shape;38;p26"/>
          <p:cNvSpPr txBox="1"/>
          <p:nvPr>
            <p:ph type="title"/>
          </p:nvPr>
        </p:nvSpPr>
        <p:spPr>
          <a:xfrm>
            <a:off x="457200" y="274638"/>
            <a:ext cx="8229600" cy="1143000"/>
          </a:xfrm>
          <a:prstGeom prst="rect">
            <a:avLst/>
          </a:prstGeom>
          <a:noFill/>
          <a:ln>
            <a:noFill/>
          </a:ln>
        </p:spPr>
        <p:txBody>
          <a:bodyPr anchorCtr="0" anchor="ctr" bIns="45700" lIns="91425" spcFirstLastPara="1" rIns="91425" wrap="square" tIns="45700">
            <a:normAutofit/>
          </a:bodyPr>
          <a:lstStyle>
            <a:lvl1pPr lvl="0" algn="ctr">
              <a:lnSpc>
                <a:spcPct val="100000"/>
              </a:lnSpc>
              <a:spcBef>
                <a:spcPts val="0"/>
              </a:spcBef>
              <a:spcAft>
                <a:spcPts val="0"/>
              </a:spcAft>
              <a:buClr>
                <a:schemeClr val="dk1"/>
              </a:buClr>
              <a:buSzPts val="18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p:txBody>
      </p:sp>
      <p:sp>
        <p:nvSpPr>
          <p:cNvPr id="39" name="Google Shape;39;p26"/>
          <p:cNvSpPr txBox="1"/>
          <p:nvPr>
            <p:ph idx="1" type="body"/>
          </p:nvPr>
        </p:nvSpPr>
        <p:spPr>
          <a:xfrm>
            <a:off x="457200" y="1600200"/>
            <a:ext cx="4038600" cy="4525963"/>
          </a:xfrm>
          <a:prstGeom prst="rect">
            <a:avLst/>
          </a:prstGeom>
          <a:noFill/>
          <a:ln>
            <a:noFill/>
          </a:ln>
        </p:spPr>
        <p:txBody>
          <a:bodyPr anchorCtr="0" anchor="t" bIns="45700" lIns="91425" spcFirstLastPara="1" rIns="91425" wrap="square" tIns="45700">
            <a:normAutofit/>
          </a:bodyPr>
          <a:lstStyle>
            <a:lvl1pPr indent="-406400" lvl="0" marL="457200" algn="l">
              <a:lnSpc>
                <a:spcPct val="100000"/>
              </a:lnSpc>
              <a:spcBef>
                <a:spcPts val="560"/>
              </a:spcBef>
              <a:spcAft>
                <a:spcPts val="0"/>
              </a:spcAft>
              <a:buClr>
                <a:schemeClr val="dk1"/>
              </a:buClr>
              <a:buSzPts val="2800"/>
              <a:buChar char="•"/>
              <a:defRPr sz="2800"/>
            </a:lvl1pPr>
            <a:lvl2pPr indent="-381000" lvl="1" marL="914400" algn="l">
              <a:lnSpc>
                <a:spcPct val="100000"/>
              </a:lnSpc>
              <a:spcBef>
                <a:spcPts val="480"/>
              </a:spcBef>
              <a:spcAft>
                <a:spcPts val="0"/>
              </a:spcAft>
              <a:buClr>
                <a:schemeClr val="dk1"/>
              </a:buClr>
              <a:buSzPts val="2400"/>
              <a:buChar char="–"/>
              <a:defRPr sz="2400"/>
            </a:lvl2pPr>
            <a:lvl3pPr indent="-355600" lvl="2" marL="1371600" algn="l">
              <a:lnSpc>
                <a:spcPct val="100000"/>
              </a:lnSpc>
              <a:spcBef>
                <a:spcPts val="400"/>
              </a:spcBef>
              <a:spcAft>
                <a:spcPts val="0"/>
              </a:spcAft>
              <a:buClr>
                <a:schemeClr val="dk1"/>
              </a:buClr>
              <a:buSzPts val="2000"/>
              <a:buChar char="•"/>
              <a:defRPr sz="2000"/>
            </a:lvl3pPr>
            <a:lvl4pPr indent="-342900" lvl="3" marL="1828800" algn="l">
              <a:lnSpc>
                <a:spcPct val="100000"/>
              </a:lnSpc>
              <a:spcBef>
                <a:spcPts val="360"/>
              </a:spcBef>
              <a:spcAft>
                <a:spcPts val="0"/>
              </a:spcAft>
              <a:buClr>
                <a:schemeClr val="dk1"/>
              </a:buClr>
              <a:buSzPts val="1800"/>
              <a:buChar char="–"/>
              <a:defRPr sz="1800"/>
            </a:lvl4pPr>
            <a:lvl5pPr indent="-342900" lvl="4" marL="2286000" algn="l">
              <a:lnSpc>
                <a:spcPct val="100000"/>
              </a:lnSpc>
              <a:spcBef>
                <a:spcPts val="360"/>
              </a:spcBef>
              <a:spcAft>
                <a:spcPts val="0"/>
              </a:spcAft>
              <a:buClr>
                <a:schemeClr val="dk1"/>
              </a:buClr>
              <a:buSzPts val="1800"/>
              <a:buChar char="»"/>
              <a:defRPr sz="1800"/>
            </a:lvl5pPr>
            <a:lvl6pPr indent="-342900" lvl="5" marL="2743200" algn="l">
              <a:lnSpc>
                <a:spcPct val="100000"/>
              </a:lnSpc>
              <a:spcBef>
                <a:spcPts val="360"/>
              </a:spcBef>
              <a:spcAft>
                <a:spcPts val="0"/>
              </a:spcAft>
              <a:buClr>
                <a:schemeClr val="dk1"/>
              </a:buClr>
              <a:buSzPts val="1800"/>
              <a:buChar char="•"/>
              <a:defRPr sz="1800"/>
            </a:lvl6pPr>
            <a:lvl7pPr indent="-342900" lvl="6" marL="3200400" algn="l">
              <a:lnSpc>
                <a:spcPct val="100000"/>
              </a:lnSpc>
              <a:spcBef>
                <a:spcPts val="360"/>
              </a:spcBef>
              <a:spcAft>
                <a:spcPts val="0"/>
              </a:spcAft>
              <a:buClr>
                <a:schemeClr val="dk1"/>
              </a:buClr>
              <a:buSzPts val="1800"/>
              <a:buChar char="•"/>
              <a:defRPr sz="1800"/>
            </a:lvl7pPr>
            <a:lvl8pPr indent="-342900" lvl="7" marL="3657600" algn="l">
              <a:lnSpc>
                <a:spcPct val="100000"/>
              </a:lnSpc>
              <a:spcBef>
                <a:spcPts val="360"/>
              </a:spcBef>
              <a:spcAft>
                <a:spcPts val="0"/>
              </a:spcAft>
              <a:buClr>
                <a:schemeClr val="dk1"/>
              </a:buClr>
              <a:buSzPts val="1800"/>
              <a:buChar char="•"/>
              <a:defRPr sz="1800"/>
            </a:lvl8pPr>
            <a:lvl9pPr indent="-342900" lvl="8" marL="4114800" algn="l">
              <a:lnSpc>
                <a:spcPct val="100000"/>
              </a:lnSpc>
              <a:spcBef>
                <a:spcPts val="360"/>
              </a:spcBef>
              <a:spcAft>
                <a:spcPts val="0"/>
              </a:spcAft>
              <a:buClr>
                <a:schemeClr val="dk1"/>
              </a:buClr>
              <a:buSzPts val="1800"/>
              <a:buChar char="•"/>
              <a:defRPr sz="1800"/>
            </a:lvl9pPr>
          </a:lstStyle>
          <a:p/>
        </p:txBody>
      </p:sp>
      <p:sp>
        <p:nvSpPr>
          <p:cNvPr id="40" name="Google Shape;40;p26"/>
          <p:cNvSpPr txBox="1"/>
          <p:nvPr>
            <p:ph idx="2" type="body"/>
          </p:nvPr>
        </p:nvSpPr>
        <p:spPr>
          <a:xfrm>
            <a:off x="4648200" y="1600200"/>
            <a:ext cx="4038600" cy="4525963"/>
          </a:xfrm>
          <a:prstGeom prst="rect">
            <a:avLst/>
          </a:prstGeom>
          <a:noFill/>
          <a:ln>
            <a:noFill/>
          </a:ln>
        </p:spPr>
        <p:txBody>
          <a:bodyPr anchorCtr="0" anchor="t" bIns="45700" lIns="91425" spcFirstLastPara="1" rIns="91425" wrap="square" tIns="45700">
            <a:normAutofit/>
          </a:bodyPr>
          <a:lstStyle>
            <a:lvl1pPr indent="-406400" lvl="0" marL="457200" algn="l">
              <a:lnSpc>
                <a:spcPct val="100000"/>
              </a:lnSpc>
              <a:spcBef>
                <a:spcPts val="560"/>
              </a:spcBef>
              <a:spcAft>
                <a:spcPts val="0"/>
              </a:spcAft>
              <a:buClr>
                <a:schemeClr val="dk1"/>
              </a:buClr>
              <a:buSzPts val="2800"/>
              <a:buChar char="•"/>
              <a:defRPr sz="2800"/>
            </a:lvl1pPr>
            <a:lvl2pPr indent="-381000" lvl="1" marL="914400" algn="l">
              <a:lnSpc>
                <a:spcPct val="100000"/>
              </a:lnSpc>
              <a:spcBef>
                <a:spcPts val="480"/>
              </a:spcBef>
              <a:spcAft>
                <a:spcPts val="0"/>
              </a:spcAft>
              <a:buClr>
                <a:schemeClr val="dk1"/>
              </a:buClr>
              <a:buSzPts val="2400"/>
              <a:buChar char="–"/>
              <a:defRPr sz="2400"/>
            </a:lvl2pPr>
            <a:lvl3pPr indent="-355600" lvl="2" marL="1371600" algn="l">
              <a:lnSpc>
                <a:spcPct val="100000"/>
              </a:lnSpc>
              <a:spcBef>
                <a:spcPts val="400"/>
              </a:spcBef>
              <a:spcAft>
                <a:spcPts val="0"/>
              </a:spcAft>
              <a:buClr>
                <a:schemeClr val="dk1"/>
              </a:buClr>
              <a:buSzPts val="2000"/>
              <a:buChar char="•"/>
              <a:defRPr sz="2000"/>
            </a:lvl3pPr>
            <a:lvl4pPr indent="-342900" lvl="3" marL="1828800" algn="l">
              <a:lnSpc>
                <a:spcPct val="100000"/>
              </a:lnSpc>
              <a:spcBef>
                <a:spcPts val="360"/>
              </a:spcBef>
              <a:spcAft>
                <a:spcPts val="0"/>
              </a:spcAft>
              <a:buClr>
                <a:schemeClr val="dk1"/>
              </a:buClr>
              <a:buSzPts val="1800"/>
              <a:buChar char="–"/>
              <a:defRPr sz="1800"/>
            </a:lvl4pPr>
            <a:lvl5pPr indent="-342900" lvl="4" marL="2286000" algn="l">
              <a:lnSpc>
                <a:spcPct val="100000"/>
              </a:lnSpc>
              <a:spcBef>
                <a:spcPts val="360"/>
              </a:spcBef>
              <a:spcAft>
                <a:spcPts val="0"/>
              </a:spcAft>
              <a:buClr>
                <a:schemeClr val="dk1"/>
              </a:buClr>
              <a:buSzPts val="1800"/>
              <a:buChar char="»"/>
              <a:defRPr sz="1800"/>
            </a:lvl5pPr>
            <a:lvl6pPr indent="-342900" lvl="5" marL="2743200" algn="l">
              <a:lnSpc>
                <a:spcPct val="100000"/>
              </a:lnSpc>
              <a:spcBef>
                <a:spcPts val="360"/>
              </a:spcBef>
              <a:spcAft>
                <a:spcPts val="0"/>
              </a:spcAft>
              <a:buClr>
                <a:schemeClr val="dk1"/>
              </a:buClr>
              <a:buSzPts val="1800"/>
              <a:buChar char="•"/>
              <a:defRPr sz="1800"/>
            </a:lvl6pPr>
            <a:lvl7pPr indent="-342900" lvl="6" marL="3200400" algn="l">
              <a:lnSpc>
                <a:spcPct val="100000"/>
              </a:lnSpc>
              <a:spcBef>
                <a:spcPts val="360"/>
              </a:spcBef>
              <a:spcAft>
                <a:spcPts val="0"/>
              </a:spcAft>
              <a:buClr>
                <a:schemeClr val="dk1"/>
              </a:buClr>
              <a:buSzPts val="1800"/>
              <a:buChar char="•"/>
              <a:defRPr sz="1800"/>
            </a:lvl7pPr>
            <a:lvl8pPr indent="-342900" lvl="7" marL="3657600" algn="l">
              <a:lnSpc>
                <a:spcPct val="100000"/>
              </a:lnSpc>
              <a:spcBef>
                <a:spcPts val="360"/>
              </a:spcBef>
              <a:spcAft>
                <a:spcPts val="0"/>
              </a:spcAft>
              <a:buClr>
                <a:schemeClr val="dk1"/>
              </a:buClr>
              <a:buSzPts val="1800"/>
              <a:buChar char="•"/>
              <a:defRPr sz="1800"/>
            </a:lvl8pPr>
            <a:lvl9pPr indent="-342900" lvl="8" marL="4114800" algn="l">
              <a:lnSpc>
                <a:spcPct val="100000"/>
              </a:lnSpc>
              <a:spcBef>
                <a:spcPts val="360"/>
              </a:spcBef>
              <a:spcAft>
                <a:spcPts val="0"/>
              </a:spcAft>
              <a:buClr>
                <a:schemeClr val="dk1"/>
              </a:buClr>
              <a:buSzPts val="1800"/>
              <a:buChar char="•"/>
              <a:defRPr sz="1800"/>
            </a:lvl9pPr>
          </a:lstStyle>
          <a:p/>
        </p:txBody>
      </p:sp>
      <p:sp>
        <p:nvSpPr>
          <p:cNvPr id="41" name="Google Shape;41;p26"/>
          <p:cNvSpPr txBox="1"/>
          <p:nvPr>
            <p:ph idx="10" type="dt"/>
          </p:nvPr>
        </p:nvSpPr>
        <p:spPr>
          <a:xfrm>
            <a:off x="457200" y="6356350"/>
            <a:ext cx="2133600" cy="365125"/>
          </a:xfrm>
          <a:prstGeom prst="rect">
            <a:avLst/>
          </a:prstGeom>
          <a:noFill/>
          <a:ln>
            <a:noFill/>
          </a:ln>
        </p:spPr>
        <p:txBody>
          <a:bodyPr anchorCtr="0" anchor="ctr" bIns="45700" lIns="91425" spcFirstLastPara="1" rIns="91425" wrap="square" tIns="45700">
            <a:noAutofit/>
          </a:bodyPr>
          <a:lstStyle>
            <a:lvl1pPr lvl="0" algn="l">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p:txBody>
      </p:sp>
      <p:sp>
        <p:nvSpPr>
          <p:cNvPr id="42" name="Google Shape;42;p26"/>
          <p:cNvSpPr txBox="1"/>
          <p:nvPr>
            <p:ph idx="11" type="ftr"/>
          </p:nvPr>
        </p:nvSpPr>
        <p:spPr>
          <a:xfrm>
            <a:off x="3124200" y="6356350"/>
            <a:ext cx="2895600" cy="365125"/>
          </a:xfrm>
          <a:prstGeom prst="rect">
            <a:avLst/>
          </a:prstGeom>
          <a:noFill/>
          <a:ln>
            <a:noFill/>
          </a:ln>
        </p:spPr>
        <p:txBody>
          <a:bodyPr anchorCtr="0" anchor="ctr" bIns="45700" lIns="91425" spcFirstLastPara="1" rIns="91425" wrap="square" tIns="45700">
            <a:noAutofit/>
          </a:bodyPr>
          <a:lstStyle>
            <a:lvl1pPr lvl="0" algn="ct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p:txBody>
      </p:sp>
      <p:sp>
        <p:nvSpPr>
          <p:cNvPr id="43" name="Google Shape;43;p26"/>
          <p:cNvSpPr txBox="1"/>
          <p:nvPr>
            <p:ph idx="12" type="sldNum"/>
          </p:nvPr>
        </p:nvSpPr>
        <p:spPr>
          <a:xfrm>
            <a:off x="6553200" y="6356350"/>
            <a:ext cx="2133600" cy="365125"/>
          </a:xfrm>
          <a:prstGeom prst="rect">
            <a:avLst/>
          </a:prstGeom>
          <a:noFill/>
          <a:ln>
            <a:noFill/>
          </a:ln>
        </p:spPr>
        <p:txBody>
          <a:bodyPr anchorCtr="0" anchor="ctr" bIns="45700" lIns="91425" spcFirstLastPara="1" rIns="91425" wrap="square" tIns="45700">
            <a:noAutofit/>
          </a:bodyPr>
          <a:lstStyle>
            <a:lvl1pPr indent="0" lvl="0" marL="0" marR="0" algn="r">
              <a:lnSpc>
                <a:spcPct val="100000"/>
              </a:lnSpc>
              <a:spcBef>
                <a:spcPts val="0"/>
              </a:spcBef>
              <a:spcAft>
                <a:spcPts val="0"/>
              </a:spcAft>
              <a:buClr>
                <a:srgbClr val="000000"/>
              </a:buClr>
              <a:buSzPts val="1200"/>
              <a:buFont typeface="Arial"/>
              <a:buNone/>
              <a:defRPr b="0" i="0" sz="1200" u="none" cap="none" strike="noStrike">
                <a:solidFill>
                  <a:srgbClr val="888888"/>
                </a:solidFill>
                <a:latin typeface="Calibri"/>
                <a:ea typeface="Calibri"/>
                <a:cs typeface="Calibri"/>
                <a:sym typeface="Calibri"/>
              </a:defRPr>
            </a:lvl1pPr>
            <a:lvl2pPr indent="0" lvl="1" marL="0" marR="0" algn="r">
              <a:lnSpc>
                <a:spcPct val="100000"/>
              </a:lnSpc>
              <a:spcBef>
                <a:spcPts val="0"/>
              </a:spcBef>
              <a:spcAft>
                <a:spcPts val="0"/>
              </a:spcAft>
              <a:buClr>
                <a:srgbClr val="000000"/>
              </a:buClr>
              <a:buSzPts val="1200"/>
              <a:buFont typeface="Arial"/>
              <a:buNone/>
              <a:defRPr b="0" i="0" sz="1200" u="none" cap="none" strike="noStrike">
                <a:solidFill>
                  <a:srgbClr val="888888"/>
                </a:solidFill>
                <a:latin typeface="Calibri"/>
                <a:ea typeface="Calibri"/>
                <a:cs typeface="Calibri"/>
                <a:sym typeface="Calibri"/>
              </a:defRPr>
            </a:lvl2pPr>
            <a:lvl3pPr indent="0" lvl="2" marL="0" marR="0" algn="r">
              <a:lnSpc>
                <a:spcPct val="100000"/>
              </a:lnSpc>
              <a:spcBef>
                <a:spcPts val="0"/>
              </a:spcBef>
              <a:spcAft>
                <a:spcPts val="0"/>
              </a:spcAft>
              <a:buClr>
                <a:srgbClr val="000000"/>
              </a:buClr>
              <a:buSzPts val="1200"/>
              <a:buFont typeface="Arial"/>
              <a:buNone/>
              <a:defRPr b="0" i="0" sz="1200" u="none" cap="none" strike="noStrike">
                <a:solidFill>
                  <a:srgbClr val="888888"/>
                </a:solidFill>
                <a:latin typeface="Calibri"/>
                <a:ea typeface="Calibri"/>
                <a:cs typeface="Calibri"/>
                <a:sym typeface="Calibri"/>
              </a:defRPr>
            </a:lvl3pPr>
            <a:lvl4pPr indent="0" lvl="3" marL="0" marR="0" algn="r">
              <a:lnSpc>
                <a:spcPct val="100000"/>
              </a:lnSpc>
              <a:spcBef>
                <a:spcPts val="0"/>
              </a:spcBef>
              <a:spcAft>
                <a:spcPts val="0"/>
              </a:spcAft>
              <a:buClr>
                <a:srgbClr val="000000"/>
              </a:buClr>
              <a:buSzPts val="1200"/>
              <a:buFont typeface="Arial"/>
              <a:buNone/>
              <a:defRPr b="0" i="0" sz="1200" u="none" cap="none" strike="noStrike">
                <a:solidFill>
                  <a:srgbClr val="888888"/>
                </a:solidFill>
                <a:latin typeface="Calibri"/>
                <a:ea typeface="Calibri"/>
                <a:cs typeface="Calibri"/>
                <a:sym typeface="Calibri"/>
              </a:defRPr>
            </a:lvl4pPr>
            <a:lvl5pPr indent="0" lvl="4" marL="0" marR="0" algn="r">
              <a:lnSpc>
                <a:spcPct val="100000"/>
              </a:lnSpc>
              <a:spcBef>
                <a:spcPts val="0"/>
              </a:spcBef>
              <a:spcAft>
                <a:spcPts val="0"/>
              </a:spcAft>
              <a:buClr>
                <a:srgbClr val="000000"/>
              </a:buClr>
              <a:buSzPts val="1200"/>
              <a:buFont typeface="Arial"/>
              <a:buNone/>
              <a:defRPr b="0" i="0" sz="1200" u="none" cap="none" strike="noStrike">
                <a:solidFill>
                  <a:srgbClr val="888888"/>
                </a:solidFill>
                <a:latin typeface="Calibri"/>
                <a:ea typeface="Calibri"/>
                <a:cs typeface="Calibri"/>
                <a:sym typeface="Calibri"/>
              </a:defRPr>
            </a:lvl5pPr>
            <a:lvl6pPr indent="0" lvl="5" marL="0" marR="0" algn="r">
              <a:lnSpc>
                <a:spcPct val="100000"/>
              </a:lnSpc>
              <a:spcBef>
                <a:spcPts val="0"/>
              </a:spcBef>
              <a:spcAft>
                <a:spcPts val="0"/>
              </a:spcAft>
              <a:buClr>
                <a:srgbClr val="000000"/>
              </a:buClr>
              <a:buSzPts val="1200"/>
              <a:buFont typeface="Arial"/>
              <a:buNone/>
              <a:defRPr b="0" i="0" sz="1200" u="none" cap="none" strike="noStrike">
                <a:solidFill>
                  <a:srgbClr val="888888"/>
                </a:solidFill>
                <a:latin typeface="Calibri"/>
                <a:ea typeface="Calibri"/>
                <a:cs typeface="Calibri"/>
                <a:sym typeface="Calibri"/>
              </a:defRPr>
            </a:lvl6pPr>
            <a:lvl7pPr indent="0" lvl="6" marL="0" marR="0" algn="r">
              <a:lnSpc>
                <a:spcPct val="100000"/>
              </a:lnSpc>
              <a:spcBef>
                <a:spcPts val="0"/>
              </a:spcBef>
              <a:spcAft>
                <a:spcPts val="0"/>
              </a:spcAft>
              <a:buClr>
                <a:srgbClr val="000000"/>
              </a:buClr>
              <a:buSzPts val="1200"/>
              <a:buFont typeface="Arial"/>
              <a:buNone/>
              <a:defRPr b="0" i="0" sz="1200" u="none" cap="none" strike="noStrike">
                <a:solidFill>
                  <a:srgbClr val="888888"/>
                </a:solidFill>
                <a:latin typeface="Calibri"/>
                <a:ea typeface="Calibri"/>
                <a:cs typeface="Calibri"/>
                <a:sym typeface="Calibri"/>
              </a:defRPr>
            </a:lvl7pPr>
            <a:lvl8pPr indent="0" lvl="7" marL="0" marR="0" algn="r">
              <a:lnSpc>
                <a:spcPct val="100000"/>
              </a:lnSpc>
              <a:spcBef>
                <a:spcPts val="0"/>
              </a:spcBef>
              <a:spcAft>
                <a:spcPts val="0"/>
              </a:spcAft>
              <a:buClr>
                <a:srgbClr val="000000"/>
              </a:buClr>
              <a:buSzPts val="1200"/>
              <a:buFont typeface="Arial"/>
              <a:buNone/>
              <a:defRPr b="0" i="0" sz="1200" u="none" cap="none" strike="noStrike">
                <a:solidFill>
                  <a:srgbClr val="888888"/>
                </a:solidFill>
                <a:latin typeface="Calibri"/>
                <a:ea typeface="Calibri"/>
                <a:cs typeface="Calibri"/>
                <a:sym typeface="Calibri"/>
              </a:defRPr>
            </a:lvl8pPr>
            <a:lvl9pPr indent="0" lvl="8" marL="0" marR="0" algn="r">
              <a:lnSpc>
                <a:spcPct val="100000"/>
              </a:lnSpc>
              <a:spcBef>
                <a:spcPts val="0"/>
              </a:spcBef>
              <a:spcAft>
                <a:spcPts val="0"/>
              </a:spcAft>
              <a:buClr>
                <a:srgbClr val="000000"/>
              </a:buClr>
              <a:buSzPts val="1200"/>
              <a:buFont typeface="Arial"/>
              <a:buNone/>
              <a:defRPr b="0" i="0" sz="1200" u="none" cap="none" strike="noStrike">
                <a:solidFill>
                  <a:srgbClr val="888888"/>
                </a:solidFill>
                <a:latin typeface="Calibri"/>
                <a:ea typeface="Calibri"/>
                <a:cs typeface="Calibri"/>
                <a:sym typeface="Calibri"/>
              </a:defRPr>
            </a:lvl9pPr>
          </a:lstStyle>
          <a:p>
            <a:pPr indent="0" lvl="0" marL="0" rtl="0" algn="r">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Comparison" type="twoTxTwoObj">
  <p:cSld name="TWO_OBJECTS_WITH_TEXT">
    <p:spTree>
      <p:nvGrpSpPr>
        <p:cNvPr id="44" name="Shape 44"/>
        <p:cNvGrpSpPr/>
        <p:nvPr/>
      </p:nvGrpSpPr>
      <p:grpSpPr>
        <a:xfrm>
          <a:off x="0" y="0"/>
          <a:ext cx="0" cy="0"/>
          <a:chOff x="0" y="0"/>
          <a:chExt cx="0" cy="0"/>
        </a:xfrm>
      </p:grpSpPr>
      <p:sp>
        <p:nvSpPr>
          <p:cNvPr id="45" name="Google Shape;45;p27"/>
          <p:cNvSpPr txBox="1"/>
          <p:nvPr>
            <p:ph type="title"/>
          </p:nvPr>
        </p:nvSpPr>
        <p:spPr>
          <a:xfrm>
            <a:off x="457200" y="274638"/>
            <a:ext cx="8229600" cy="1143000"/>
          </a:xfrm>
          <a:prstGeom prst="rect">
            <a:avLst/>
          </a:prstGeom>
          <a:noFill/>
          <a:ln>
            <a:noFill/>
          </a:ln>
        </p:spPr>
        <p:txBody>
          <a:bodyPr anchorCtr="0" anchor="ctr" bIns="45700" lIns="91425" spcFirstLastPara="1" rIns="91425" wrap="square" tIns="45700">
            <a:normAutofit/>
          </a:bodyPr>
          <a:lstStyle>
            <a:lvl1pPr lvl="0" algn="ctr">
              <a:lnSpc>
                <a:spcPct val="100000"/>
              </a:lnSpc>
              <a:spcBef>
                <a:spcPts val="0"/>
              </a:spcBef>
              <a:spcAft>
                <a:spcPts val="0"/>
              </a:spcAft>
              <a:buClr>
                <a:schemeClr val="dk1"/>
              </a:buClr>
              <a:buSzPts val="4400"/>
              <a:buFont typeface="Calibri"/>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p:txBody>
      </p:sp>
      <p:sp>
        <p:nvSpPr>
          <p:cNvPr id="46" name="Google Shape;46;p27"/>
          <p:cNvSpPr txBox="1"/>
          <p:nvPr>
            <p:ph idx="1" type="body"/>
          </p:nvPr>
        </p:nvSpPr>
        <p:spPr>
          <a:xfrm>
            <a:off x="457200" y="1535113"/>
            <a:ext cx="4040188" cy="639762"/>
          </a:xfrm>
          <a:prstGeom prst="rect">
            <a:avLst/>
          </a:prstGeom>
          <a:noFill/>
          <a:ln>
            <a:noFill/>
          </a:ln>
        </p:spPr>
        <p:txBody>
          <a:bodyPr anchorCtr="0" anchor="b" bIns="45700" lIns="91425" spcFirstLastPara="1" rIns="91425" wrap="square" tIns="45700">
            <a:normAutofit/>
          </a:bodyPr>
          <a:lstStyle>
            <a:lvl1pPr indent="-228600" lvl="0" marL="457200" algn="l">
              <a:lnSpc>
                <a:spcPct val="100000"/>
              </a:lnSpc>
              <a:spcBef>
                <a:spcPts val="480"/>
              </a:spcBef>
              <a:spcAft>
                <a:spcPts val="0"/>
              </a:spcAft>
              <a:buClr>
                <a:schemeClr val="dk1"/>
              </a:buClr>
              <a:buSzPts val="2400"/>
              <a:buNone/>
              <a:defRPr b="1" sz="2400"/>
            </a:lvl1pPr>
            <a:lvl2pPr indent="-228600" lvl="1" marL="914400" algn="l">
              <a:lnSpc>
                <a:spcPct val="100000"/>
              </a:lnSpc>
              <a:spcBef>
                <a:spcPts val="400"/>
              </a:spcBef>
              <a:spcAft>
                <a:spcPts val="0"/>
              </a:spcAft>
              <a:buClr>
                <a:schemeClr val="dk1"/>
              </a:buClr>
              <a:buSzPts val="2000"/>
              <a:buNone/>
              <a:defRPr b="1" sz="2000"/>
            </a:lvl2pPr>
            <a:lvl3pPr indent="-228600" lvl="2" marL="1371600" algn="l">
              <a:lnSpc>
                <a:spcPct val="100000"/>
              </a:lnSpc>
              <a:spcBef>
                <a:spcPts val="360"/>
              </a:spcBef>
              <a:spcAft>
                <a:spcPts val="0"/>
              </a:spcAft>
              <a:buClr>
                <a:schemeClr val="dk1"/>
              </a:buClr>
              <a:buSzPts val="1800"/>
              <a:buNone/>
              <a:defRPr b="1" sz="1800"/>
            </a:lvl3pPr>
            <a:lvl4pPr indent="-228600" lvl="3" marL="1828800" algn="l">
              <a:lnSpc>
                <a:spcPct val="100000"/>
              </a:lnSpc>
              <a:spcBef>
                <a:spcPts val="320"/>
              </a:spcBef>
              <a:spcAft>
                <a:spcPts val="0"/>
              </a:spcAft>
              <a:buClr>
                <a:schemeClr val="dk1"/>
              </a:buClr>
              <a:buSzPts val="1600"/>
              <a:buNone/>
              <a:defRPr b="1" sz="1600"/>
            </a:lvl4pPr>
            <a:lvl5pPr indent="-228600" lvl="4" marL="2286000" algn="l">
              <a:lnSpc>
                <a:spcPct val="100000"/>
              </a:lnSpc>
              <a:spcBef>
                <a:spcPts val="320"/>
              </a:spcBef>
              <a:spcAft>
                <a:spcPts val="0"/>
              </a:spcAft>
              <a:buClr>
                <a:schemeClr val="dk1"/>
              </a:buClr>
              <a:buSzPts val="1600"/>
              <a:buNone/>
              <a:defRPr b="1" sz="1600"/>
            </a:lvl5pPr>
            <a:lvl6pPr indent="-228600" lvl="5" marL="2743200" algn="l">
              <a:lnSpc>
                <a:spcPct val="100000"/>
              </a:lnSpc>
              <a:spcBef>
                <a:spcPts val="320"/>
              </a:spcBef>
              <a:spcAft>
                <a:spcPts val="0"/>
              </a:spcAft>
              <a:buClr>
                <a:schemeClr val="dk1"/>
              </a:buClr>
              <a:buSzPts val="1600"/>
              <a:buNone/>
              <a:defRPr b="1" sz="1600"/>
            </a:lvl6pPr>
            <a:lvl7pPr indent="-228600" lvl="6" marL="3200400" algn="l">
              <a:lnSpc>
                <a:spcPct val="100000"/>
              </a:lnSpc>
              <a:spcBef>
                <a:spcPts val="320"/>
              </a:spcBef>
              <a:spcAft>
                <a:spcPts val="0"/>
              </a:spcAft>
              <a:buClr>
                <a:schemeClr val="dk1"/>
              </a:buClr>
              <a:buSzPts val="1600"/>
              <a:buNone/>
              <a:defRPr b="1" sz="1600"/>
            </a:lvl7pPr>
            <a:lvl8pPr indent="-228600" lvl="7" marL="3657600" algn="l">
              <a:lnSpc>
                <a:spcPct val="100000"/>
              </a:lnSpc>
              <a:spcBef>
                <a:spcPts val="320"/>
              </a:spcBef>
              <a:spcAft>
                <a:spcPts val="0"/>
              </a:spcAft>
              <a:buClr>
                <a:schemeClr val="dk1"/>
              </a:buClr>
              <a:buSzPts val="1600"/>
              <a:buNone/>
              <a:defRPr b="1" sz="1600"/>
            </a:lvl8pPr>
            <a:lvl9pPr indent="-228600" lvl="8" marL="4114800" algn="l">
              <a:lnSpc>
                <a:spcPct val="100000"/>
              </a:lnSpc>
              <a:spcBef>
                <a:spcPts val="320"/>
              </a:spcBef>
              <a:spcAft>
                <a:spcPts val="0"/>
              </a:spcAft>
              <a:buClr>
                <a:schemeClr val="dk1"/>
              </a:buClr>
              <a:buSzPts val="1600"/>
              <a:buNone/>
              <a:defRPr b="1" sz="1600"/>
            </a:lvl9pPr>
          </a:lstStyle>
          <a:p/>
        </p:txBody>
      </p:sp>
      <p:sp>
        <p:nvSpPr>
          <p:cNvPr id="47" name="Google Shape;47;p27"/>
          <p:cNvSpPr txBox="1"/>
          <p:nvPr>
            <p:ph idx="2" type="body"/>
          </p:nvPr>
        </p:nvSpPr>
        <p:spPr>
          <a:xfrm>
            <a:off x="457200" y="2174875"/>
            <a:ext cx="4040188" cy="3951288"/>
          </a:xfrm>
          <a:prstGeom prst="rect">
            <a:avLst/>
          </a:prstGeom>
          <a:noFill/>
          <a:ln>
            <a:noFill/>
          </a:ln>
        </p:spPr>
        <p:txBody>
          <a:bodyPr anchorCtr="0" anchor="t" bIns="45700" lIns="91425" spcFirstLastPara="1" rIns="91425" wrap="square" tIns="45700">
            <a:normAutofit/>
          </a:bodyPr>
          <a:lstStyle>
            <a:lvl1pPr indent="-381000" lvl="0" marL="457200" algn="l">
              <a:lnSpc>
                <a:spcPct val="100000"/>
              </a:lnSpc>
              <a:spcBef>
                <a:spcPts val="480"/>
              </a:spcBef>
              <a:spcAft>
                <a:spcPts val="0"/>
              </a:spcAft>
              <a:buClr>
                <a:schemeClr val="dk1"/>
              </a:buClr>
              <a:buSzPts val="2400"/>
              <a:buChar char="•"/>
              <a:defRPr sz="2400"/>
            </a:lvl1pPr>
            <a:lvl2pPr indent="-355600" lvl="1" marL="914400" algn="l">
              <a:lnSpc>
                <a:spcPct val="100000"/>
              </a:lnSpc>
              <a:spcBef>
                <a:spcPts val="400"/>
              </a:spcBef>
              <a:spcAft>
                <a:spcPts val="0"/>
              </a:spcAft>
              <a:buClr>
                <a:schemeClr val="dk1"/>
              </a:buClr>
              <a:buSzPts val="2000"/>
              <a:buChar char="–"/>
              <a:defRPr sz="2000"/>
            </a:lvl2pPr>
            <a:lvl3pPr indent="-342900" lvl="2" marL="1371600" algn="l">
              <a:lnSpc>
                <a:spcPct val="100000"/>
              </a:lnSpc>
              <a:spcBef>
                <a:spcPts val="360"/>
              </a:spcBef>
              <a:spcAft>
                <a:spcPts val="0"/>
              </a:spcAft>
              <a:buClr>
                <a:schemeClr val="dk1"/>
              </a:buClr>
              <a:buSzPts val="1800"/>
              <a:buChar char="•"/>
              <a:defRPr sz="1800"/>
            </a:lvl3pPr>
            <a:lvl4pPr indent="-330200" lvl="3" marL="1828800" algn="l">
              <a:lnSpc>
                <a:spcPct val="100000"/>
              </a:lnSpc>
              <a:spcBef>
                <a:spcPts val="320"/>
              </a:spcBef>
              <a:spcAft>
                <a:spcPts val="0"/>
              </a:spcAft>
              <a:buClr>
                <a:schemeClr val="dk1"/>
              </a:buClr>
              <a:buSzPts val="1600"/>
              <a:buChar char="–"/>
              <a:defRPr sz="1600"/>
            </a:lvl4pPr>
            <a:lvl5pPr indent="-330200" lvl="4" marL="2286000" algn="l">
              <a:lnSpc>
                <a:spcPct val="100000"/>
              </a:lnSpc>
              <a:spcBef>
                <a:spcPts val="320"/>
              </a:spcBef>
              <a:spcAft>
                <a:spcPts val="0"/>
              </a:spcAft>
              <a:buClr>
                <a:schemeClr val="dk1"/>
              </a:buClr>
              <a:buSzPts val="1600"/>
              <a:buChar char="»"/>
              <a:defRPr sz="1600"/>
            </a:lvl5pPr>
            <a:lvl6pPr indent="-330200" lvl="5" marL="2743200" algn="l">
              <a:lnSpc>
                <a:spcPct val="100000"/>
              </a:lnSpc>
              <a:spcBef>
                <a:spcPts val="320"/>
              </a:spcBef>
              <a:spcAft>
                <a:spcPts val="0"/>
              </a:spcAft>
              <a:buClr>
                <a:schemeClr val="dk1"/>
              </a:buClr>
              <a:buSzPts val="1600"/>
              <a:buChar char="•"/>
              <a:defRPr sz="1600"/>
            </a:lvl6pPr>
            <a:lvl7pPr indent="-330200" lvl="6" marL="3200400" algn="l">
              <a:lnSpc>
                <a:spcPct val="100000"/>
              </a:lnSpc>
              <a:spcBef>
                <a:spcPts val="320"/>
              </a:spcBef>
              <a:spcAft>
                <a:spcPts val="0"/>
              </a:spcAft>
              <a:buClr>
                <a:schemeClr val="dk1"/>
              </a:buClr>
              <a:buSzPts val="1600"/>
              <a:buChar char="•"/>
              <a:defRPr sz="1600"/>
            </a:lvl7pPr>
            <a:lvl8pPr indent="-330200" lvl="7" marL="3657600" algn="l">
              <a:lnSpc>
                <a:spcPct val="100000"/>
              </a:lnSpc>
              <a:spcBef>
                <a:spcPts val="320"/>
              </a:spcBef>
              <a:spcAft>
                <a:spcPts val="0"/>
              </a:spcAft>
              <a:buClr>
                <a:schemeClr val="dk1"/>
              </a:buClr>
              <a:buSzPts val="1600"/>
              <a:buChar char="•"/>
              <a:defRPr sz="1600"/>
            </a:lvl8pPr>
            <a:lvl9pPr indent="-330200" lvl="8" marL="4114800" algn="l">
              <a:lnSpc>
                <a:spcPct val="100000"/>
              </a:lnSpc>
              <a:spcBef>
                <a:spcPts val="320"/>
              </a:spcBef>
              <a:spcAft>
                <a:spcPts val="0"/>
              </a:spcAft>
              <a:buClr>
                <a:schemeClr val="dk1"/>
              </a:buClr>
              <a:buSzPts val="1600"/>
              <a:buChar char="•"/>
              <a:defRPr sz="1600"/>
            </a:lvl9pPr>
          </a:lstStyle>
          <a:p/>
        </p:txBody>
      </p:sp>
      <p:sp>
        <p:nvSpPr>
          <p:cNvPr id="48" name="Google Shape;48;p27"/>
          <p:cNvSpPr txBox="1"/>
          <p:nvPr>
            <p:ph idx="3" type="body"/>
          </p:nvPr>
        </p:nvSpPr>
        <p:spPr>
          <a:xfrm>
            <a:off x="4645025" y="1535113"/>
            <a:ext cx="4041775" cy="639762"/>
          </a:xfrm>
          <a:prstGeom prst="rect">
            <a:avLst/>
          </a:prstGeom>
          <a:noFill/>
          <a:ln>
            <a:noFill/>
          </a:ln>
        </p:spPr>
        <p:txBody>
          <a:bodyPr anchorCtr="0" anchor="b" bIns="45700" lIns="91425" spcFirstLastPara="1" rIns="91425" wrap="square" tIns="45700">
            <a:normAutofit/>
          </a:bodyPr>
          <a:lstStyle>
            <a:lvl1pPr indent="-228600" lvl="0" marL="457200" algn="l">
              <a:lnSpc>
                <a:spcPct val="100000"/>
              </a:lnSpc>
              <a:spcBef>
                <a:spcPts val="480"/>
              </a:spcBef>
              <a:spcAft>
                <a:spcPts val="0"/>
              </a:spcAft>
              <a:buClr>
                <a:schemeClr val="dk1"/>
              </a:buClr>
              <a:buSzPts val="2400"/>
              <a:buNone/>
              <a:defRPr b="1" sz="2400"/>
            </a:lvl1pPr>
            <a:lvl2pPr indent="-228600" lvl="1" marL="914400" algn="l">
              <a:lnSpc>
                <a:spcPct val="100000"/>
              </a:lnSpc>
              <a:spcBef>
                <a:spcPts val="400"/>
              </a:spcBef>
              <a:spcAft>
                <a:spcPts val="0"/>
              </a:spcAft>
              <a:buClr>
                <a:schemeClr val="dk1"/>
              </a:buClr>
              <a:buSzPts val="2000"/>
              <a:buNone/>
              <a:defRPr b="1" sz="2000"/>
            </a:lvl2pPr>
            <a:lvl3pPr indent="-228600" lvl="2" marL="1371600" algn="l">
              <a:lnSpc>
                <a:spcPct val="100000"/>
              </a:lnSpc>
              <a:spcBef>
                <a:spcPts val="360"/>
              </a:spcBef>
              <a:spcAft>
                <a:spcPts val="0"/>
              </a:spcAft>
              <a:buClr>
                <a:schemeClr val="dk1"/>
              </a:buClr>
              <a:buSzPts val="1800"/>
              <a:buNone/>
              <a:defRPr b="1" sz="1800"/>
            </a:lvl3pPr>
            <a:lvl4pPr indent="-228600" lvl="3" marL="1828800" algn="l">
              <a:lnSpc>
                <a:spcPct val="100000"/>
              </a:lnSpc>
              <a:spcBef>
                <a:spcPts val="320"/>
              </a:spcBef>
              <a:spcAft>
                <a:spcPts val="0"/>
              </a:spcAft>
              <a:buClr>
                <a:schemeClr val="dk1"/>
              </a:buClr>
              <a:buSzPts val="1600"/>
              <a:buNone/>
              <a:defRPr b="1" sz="1600"/>
            </a:lvl4pPr>
            <a:lvl5pPr indent="-228600" lvl="4" marL="2286000" algn="l">
              <a:lnSpc>
                <a:spcPct val="100000"/>
              </a:lnSpc>
              <a:spcBef>
                <a:spcPts val="320"/>
              </a:spcBef>
              <a:spcAft>
                <a:spcPts val="0"/>
              </a:spcAft>
              <a:buClr>
                <a:schemeClr val="dk1"/>
              </a:buClr>
              <a:buSzPts val="1600"/>
              <a:buNone/>
              <a:defRPr b="1" sz="1600"/>
            </a:lvl5pPr>
            <a:lvl6pPr indent="-228600" lvl="5" marL="2743200" algn="l">
              <a:lnSpc>
                <a:spcPct val="100000"/>
              </a:lnSpc>
              <a:spcBef>
                <a:spcPts val="320"/>
              </a:spcBef>
              <a:spcAft>
                <a:spcPts val="0"/>
              </a:spcAft>
              <a:buClr>
                <a:schemeClr val="dk1"/>
              </a:buClr>
              <a:buSzPts val="1600"/>
              <a:buNone/>
              <a:defRPr b="1" sz="1600"/>
            </a:lvl6pPr>
            <a:lvl7pPr indent="-228600" lvl="6" marL="3200400" algn="l">
              <a:lnSpc>
                <a:spcPct val="100000"/>
              </a:lnSpc>
              <a:spcBef>
                <a:spcPts val="320"/>
              </a:spcBef>
              <a:spcAft>
                <a:spcPts val="0"/>
              </a:spcAft>
              <a:buClr>
                <a:schemeClr val="dk1"/>
              </a:buClr>
              <a:buSzPts val="1600"/>
              <a:buNone/>
              <a:defRPr b="1" sz="1600"/>
            </a:lvl7pPr>
            <a:lvl8pPr indent="-228600" lvl="7" marL="3657600" algn="l">
              <a:lnSpc>
                <a:spcPct val="100000"/>
              </a:lnSpc>
              <a:spcBef>
                <a:spcPts val="320"/>
              </a:spcBef>
              <a:spcAft>
                <a:spcPts val="0"/>
              </a:spcAft>
              <a:buClr>
                <a:schemeClr val="dk1"/>
              </a:buClr>
              <a:buSzPts val="1600"/>
              <a:buNone/>
              <a:defRPr b="1" sz="1600"/>
            </a:lvl8pPr>
            <a:lvl9pPr indent="-228600" lvl="8" marL="4114800" algn="l">
              <a:lnSpc>
                <a:spcPct val="100000"/>
              </a:lnSpc>
              <a:spcBef>
                <a:spcPts val="320"/>
              </a:spcBef>
              <a:spcAft>
                <a:spcPts val="0"/>
              </a:spcAft>
              <a:buClr>
                <a:schemeClr val="dk1"/>
              </a:buClr>
              <a:buSzPts val="1600"/>
              <a:buNone/>
              <a:defRPr b="1" sz="1600"/>
            </a:lvl9pPr>
          </a:lstStyle>
          <a:p/>
        </p:txBody>
      </p:sp>
      <p:sp>
        <p:nvSpPr>
          <p:cNvPr id="49" name="Google Shape;49;p27"/>
          <p:cNvSpPr txBox="1"/>
          <p:nvPr>
            <p:ph idx="4" type="body"/>
          </p:nvPr>
        </p:nvSpPr>
        <p:spPr>
          <a:xfrm>
            <a:off x="4645025" y="2174875"/>
            <a:ext cx="4041775" cy="3951288"/>
          </a:xfrm>
          <a:prstGeom prst="rect">
            <a:avLst/>
          </a:prstGeom>
          <a:noFill/>
          <a:ln>
            <a:noFill/>
          </a:ln>
        </p:spPr>
        <p:txBody>
          <a:bodyPr anchorCtr="0" anchor="t" bIns="45700" lIns="91425" spcFirstLastPara="1" rIns="91425" wrap="square" tIns="45700">
            <a:normAutofit/>
          </a:bodyPr>
          <a:lstStyle>
            <a:lvl1pPr indent="-381000" lvl="0" marL="457200" algn="l">
              <a:lnSpc>
                <a:spcPct val="100000"/>
              </a:lnSpc>
              <a:spcBef>
                <a:spcPts val="480"/>
              </a:spcBef>
              <a:spcAft>
                <a:spcPts val="0"/>
              </a:spcAft>
              <a:buClr>
                <a:schemeClr val="dk1"/>
              </a:buClr>
              <a:buSzPts val="2400"/>
              <a:buChar char="•"/>
              <a:defRPr sz="2400"/>
            </a:lvl1pPr>
            <a:lvl2pPr indent="-355600" lvl="1" marL="914400" algn="l">
              <a:lnSpc>
                <a:spcPct val="100000"/>
              </a:lnSpc>
              <a:spcBef>
                <a:spcPts val="400"/>
              </a:spcBef>
              <a:spcAft>
                <a:spcPts val="0"/>
              </a:spcAft>
              <a:buClr>
                <a:schemeClr val="dk1"/>
              </a:buClr>
              <a:buSzPts val="2000"/>
              <a:buChar char="–"/>
              <a:defRPr sz="2000"/>
            </a:lvl2pPr>
            <a:lvl3pPr indent="-342900" lvl="2" marL="1371600" algn="l">
              <a:lnSpc>
                <a:spcPct val="100000"/>
              </a:lnSpc>
              <a:spcBef>
                <a:spcPts val="360"/>
              </a:spcBef>
              <a:spcAft>
                <a:spcPts val="0"/>
              </a:spcAft>
              <a:buClr>
                <a:schemeClr val="dk1"/>
              </a:buClr>
              <a:buSzPts val="1800"/>
              <a:buChar char="•"/>
              <a:defRPr sz="1800"/>
            </a:lvl3pPr>
            <a:lvl4pPr indent="-330200" lvl="3" marL="1828800" algn="l">
              <a:lnSpc>
                <a:spcPct val="100000"/>
              </a:lnSpc>
              <a:spcBef>
                <a:spcPts val="320"/>
              </a:spcBef>
              <a:spcAft>
                <a:spcPts val="0"/>
              </a:spcAft>
              <a:buClr>
                <a:schemeClr val="dk1"/>
              </a:buClr>
              <a:buSzPts val="1600"/>
              <a:buChar char="–"/>
              <a:defRPr sz="1600"/>
            </a:lvl4pPr>
            <a:lvl5pPr indent="-330200" lvl="4" marL="2286000" algn="l">
              <a:lnSpc>
                <a:spcPct val="100000"/>
              </a:lnSpc>
              <a:spcBef>
                <a:spcPts val="320"/>
              </a:spcBef>
              <a:spcAft>
                <a:spcPts val="0"/>
              </a:spcAft>
              <a:buClr>
                <a:schemeClr val="dk1"/>
              </a:buClr>
              <a:buSzPts val="1600"/>
              <a:buChar char="»"/>
              <a:defRPr sz="1600"/>
            </a:lvl5pPr>
            <a:lvl6pPr indent="-330200" lvl="5" marL="2743200" algn="l">
              <a:lnSpc>
                <a:spcPct val="100000"/>
              </a:lnSpc>
              <a:spcBef>
                <a:spcPts val="320"/>
              </a:spcBef>
              <a:spcAft>
                <a:spcPts val="0"/>
              </a:spcAft>
              <a:buClr>
                <a:schemeClr val="dk1"/>
              </a:buClr>
              <a:buSzPts val="1600"/>
              <a:buChar char="•"/>
              <a:defRPr sz="1600"/>
            </a:lvl6pPr>
            <a:lvl7pPr indent="-330200" lvl="6" marL="3200400" algn="l">
              <a:lnSpc>
                <a:spcPct val="100000"/>
              </a:lnSpc>
              <a:spcBef>
                <a:spcPts val="320"/>
              </a:spcBef>
              <a:spcAft>
                <a:spcPts val="0"/>
              </a:spcAft>
              <a:buClr>
                <a:schemeClr val="dk1"/>
              </a:buClr>
              <a:buSzPts val="1600"/>
              <a:buChar char="•"/>
              <a:defRPr sz="1600"/>
            </a:lvl7pPr>
            <a:lvl8pPr indent="-330200" lvl="7" marL="3657600" algn="l">
              <a:lnSpc>
                <a:spcPct val="100000"/>
              </a:lnSpc>
              <a:spcBef>
                <a:spcPts val="320"/>
              </a:spcBef>
              <a:spcAft>
                <a:spcPts val="0"/>
              </a:spcAft>
              <a:buClr>
                <a:schemeClr val="dk1"/>
              </a:buClr>
              <a:buSzPts val="1600"/>
              <a:buChar char="•"/>
              <a:defRPr sz="1600"/>
            </a:lvl8pPr>
            <a:lvl9pPr indent="-330200" lvl="8" marL="4114800" algn="l">
              <a:lnSpc>
                <a:spcPct val="100000"/>
              </a:lnSpc>
              <a:spcBef>
                <a:spcPts val="320"/>
              </a:spcBef>
              <a:spcAft>
                <a:spcPts val="0"/>
              </a:spcAft>
              <a:buClr>
                <a:schemeClr val="dk1"/>
              </a:buClr>
              <a:buSzPts val="1600"/>
              <a:buChar char="•"/>
              <a:defRPr sz="1600"/>
            </a:lvl9pPr>
          </a:lstStyle>
          <a:p/>
        </p:txBody>
      </p:sp>
      <p:sp>
        <p:nvSpPr>
          <p:cNvPr id="50" name="Google Shape;50;p27"/>
          <p:cNvSpPr txBox="1"/>
          <p:nvPr>
            <p:ph idx="10" type="dt"/>
          </p:nvPr>
        </p:nvSpPr>
        <p:spPr>
          <a:xfrm>
            <a:off x="457200" y="6356350"/>
            <a:ext cx="2133600" cy="365125"/>
          </a:xfrm>
          <a:prstGeom prst="rect">
            <a:avLst/>
          </a:prstGeom>
          <a:noFill/>
          <a:ln>
            <a:noFill/>
          </a:ln>
        </p:spPr>
        <p:txBody>
          <a:bodyPr anchorCtr="0" anchor="ctr" bIns="45700" lIns="91425" spcFirstLastPara="1" rIns="91425" wrap="square" tIns="45700">
            <a:noAutofit/>
          </a:bodyPr>
          <a:lstStyle>
            <a:lvl1pPr lvl="0" algn="l">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p:txBody>
      </p:sp>
      <p:sp>
        <p:nvSpPr>
          <p:cNvPr id="51" name="Google Shape;51;p27"/>
          <p:cNvSpPr txBox="1"/>
          <p:nvPr>
            <p:ph idx="11" type="ftr"/>
          </p:nvPr>
        </p:nvSpPr>
        <p:spPr>
          <a:xfrm>
            <a:off x="3124200" y="6356350"/>
            <a:ext cx="2895600" cy="365125"/>
          </a:xfrm>
          <a:prstGeom prst="rect">
            <a:avLst/>
          </a:prstGeom>
          <a:noFill/>
          <a:ln>
            <a:noFill/>
          </a:ln>
        </p:spPr>
        <p:txBody>
          <a:bodyPr anchorCtr="0" anchor="ctr" bIns="45700" lIns="91425" spcFirstLastPara="1" rIns="91425" wrap="square" tIns="45700">
            <a:noAutofit/>
          </a:bodyPr>
          <a:lstStyle>
            <a:lvl1pPr lvl="0" algn="ct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p:txBody>
      </p:sp>
      <p:sp>
        <p:nvSpPr>
          <p:cNvPr id="52" name="Google Shape;52;p27"/>
          <p:cNvSpPr txBox="1"/>
          <p:nvPr>
            <p:ph idx="12" type="sldNum"/>
          </p:nvPr>
        </p:nvSpPr>
        <p:spPr>
          <a:xfrm>
            <a:off x="6553200" y="6356350"/>
            <a:ext cx="2133600" cy="365125"/>
          </a:xfrm>
          <a:prstGeom prst="rect">
            <a:avLst/>
          </a:prstGeom>
          <a:noFill/>
          <a:ln>
            <a:noFill/>
          </a:ln>
        </p:spPr>
        <p:txBody>
          <a:bodyPr anchorCtr="0" anchor="ctr" bIns="45700" lIns="91425" spcFirstLastPara="1" rIns="91425" wrap="square" tIns="45700">
            <a:noAutofit/>
          </a:bodyPr>
          <a:lstStyle>
            <a:lvl1pPr indent="0" lvl="0" marL="0" marR="0" algn="r">
              <a:lnSpc>
                <a:spcPct val="100000"/>
              </a:lnSpc>
              <a:spcBef>
                <a:spcPts val="0"/>
              </a:spcBef>
              <a:spcAft>
                <a:spcPts val="0"/>
              </a:spcAft>
              <a:buClr>
                <a:srgbClr val="000000"/>
              </a:buClr>
              <a:buSzPts val="1200"/>
              <a:buFont typeface="Arial"/>
              <a:buNone/>
              <a:defRPr b="0" i="0" sz="1200" u="none" cap="none" strike="noStrike">
                <a:solidFill>
                  <a:srgbClr val="888888"/>
                </a:solidFill>
                <a:latin typeface="Calibri"/>
                <a:ea typeface="Calibri"/>
                <a:cs typeface="Calibri"/>
                <a:sym typeface="Calibri"/>
              </a:defRPr>
            </a:lvl1pPr>
            <a:lvl2pPr indent="0" lvl="1" marL="0" marR="0" algn="r">
              <a:lnSpc>
                <a:spcPct val="100000"/>
              </a:lnSpc>
              <a:spcBef>
                <a:spcPts val="0"/>
              </a:spcBef>
              <a:spcAft>
                <a:spcPts val="0"/>
              </a:spcAft>
              <a:buClr>
                <a:srgbClr val="000000"/>
              </a:buClr>
              <a:buSzPts val="1200"/>
              <a:buFont typeface="Arial"/>
              <a:buNone/>
              <a:defRPr b="0" i="0" sz="1200" u="none" cap="none" strike="noStrike">
                <a:solidFill>
                  <a:srgbClr val="888888"/>
                </a:solidFill>
                <a:latin typeface="Calibri"/>
                <a:ea typeface="Calibri"/>
                <a:cs typeface="Calibri"/>
                <a:sym typeface="Calibri"/>
              </a:defRPr>
            </a:lvl2pPr>
            <a:lvl3pPr indent="0" lvl="2" marL="0" marR="0" algn="r">
              <a:lnSpc>
                <a:spcPct val="100000"/>
              </a:lnSpc>
              <a:spcBef>
                <a:spcPts val="0"/>
              </a:spcBef>
              <a:spcAft>
                <a:spcPts val="0"/>
              </a:spcAft>
              <a:buClr>
                <a:srgbClr val="000000"/>
              </a:buClr>
              <a:buSzPts val="1200"/>
              <a:buFont typeface="Arial"/>
              <a:buNone/>
              <a:defRPr b="0" i="0" sz="1200" u="none" cap="none" strike="noStrike">
                <a:solidFill>
                  <a:srgbClr val="888888"/>
                </a:solidFill>
                <a:latin typeface="Calibri"/>
                <a:ea typeface="Calibri"/>
                <a:cs typeface="Calibri"/>
                <a:sym typeface="Calibri"/>
              </a:defRPr>
            </a:lvl3pPr>
            <a:lvl4pPr indent="0" lvl="3" marL="0" marR="0" algn="r">
              <a:lnSpc>
                <a:spcPct val="100000"/>
              </a:lnSpc>
              <a:spcBef>
                <a:spcPts val="0"/>
              </a:spcBef>
              <a:spcAft>
                <a:spcPts val="0"/>
              </a:spcAft>
              <a:buClr>
                <a:srgbClr val="000000"/>
              </a:buClr>
              <a:buSzPts val="1200"/>
              <a:buFont typeface="Arial"/>
              <a:buNone/>
              <a:defRPr b="0" i="0" sz="1200" u="none" cap="none" strike="noStrike">
                <a:solidFill>
                  <a:srgbClr val="888888"/>
                </a:solidFill>
                <a:latin typeface="Calibri"/>
                <a:ea typeface="Calibri"/>
                <a:cs typeface="Calibri"/>
                <a:sym typeface="Calibri"/>
              </a:defRPr>
            </a:lvl4pPr>
            <a:lvl5pPr indent="0" lvl="4" marL="0" marR="0" algn="r">
              <a:lnSpc>
                <a:spcPct val="100000"/>
              </a:lnSpc>
              <a:spcBef>
                <a:spcPts val="0"/>
              </a:spcBef>
              <a:spcAft>
                <a:spcPts val="0"/>
              </a:spcAft>
              <a:buClr>
                <a:srgbClr val="000000"/>
              </a:buClr>
              <a:buSzPts val="1200"/>
              <a:buFont typeface="Arial"/>
              <a:buNone/>
              <a:defRPr b="0" i="0" sz="1200" u="none" cap="none" strike="noStrike">
                <a:solidFill>
                  <a:srgbClr val="888888"/>
                </a:solidFill>
                <a:latin typeface="Calibri"/>
                <a:ea typeface="Calibri"/>
                <a:cs typeface="Calibri"/>
                <a:sym typeface="Calibri"/>
              </a:defRPr>
            </a:lvl5pPr>
            <a:lvl6pPr indent="0" lvl="5" marL="0" marR="0" algn="r">
              <a:lnSpc>
                <a:spcPct val="100000"/>
              </a:lnSpc>
              <a:spcBef>
                <a:spcPts val="0"/>
              </a:spcBef>
              <a:spcAft>
                <a:spcPts val="0"/>
              </a:spcAft>
              <a:buClr>
                <a:srgbClr val="000000"/>
              </a:buClr>
              <a:buSzPts val="1200"/>
              <a:buFont typeface="Arial"/>
              <a:buNone/>
              <a:defRPr b="0" i="0" sz="1200" u="none" cap="none" strike="noStrike">
                <a:solidFill>
                  <a:srgbClr val="888888"/>
                </a:solidFill>
                <a:latin typeface="Calibri"/>
                <a:ea typeface="Calibri"/>
                <a:cs typeface="Calibri"/>
                <a:sym typeface="Calibri"/>
              </a:defRPr>
            </a:lvl6pPr>
            <a:lvl7pPr indent="0" lvl="6" marL="0" marR="0" algn="r">
              <a:lnSpc>
                <a:spcPct val="100000"/>
              </a:lnSpc>
              <a:spcBef>
                <a:spcPts val="0"/>
              </a:spcBef>
              <a:spcAft>
                <a:spcPts val="0"/>
              </a:spcAft>
              <a:buClr>
                <a:srgbClr val="000000"/>
              </a:buClr>
              <a:buSzPts val="1200"/>
              <a:buFont typeface="Arial"/>
              <a:buNone/>
              <a:defRPr b="0" i="0" sz="1200" u="none" cap="none" strike="noStrike">
                <a:solidFill>
                  <a:srgbClr val="888888"/>
                </a:solidFill>
                <a:latin typeface="Calibri"/>
                <a:ea typeface="Calibri"/>
                <a:cs typeface="Calibri"/>
                <a:sym typeface="Calibri"/>
              </a:defRPr>
            </a:lvl7pPr>
            <a:lvl8pPr indent="0" lvl="7" marL="0" marR="0" algn="r">
              <a:lnSpc>
                <a:spcPct val="100000"/>
              </a:lnSpc>
              <a:spcBef>
                <a:spcPts val="0"/>
              </a:spcBef>
              <a:spcAft>
                <a:spcPts val="0"/>
              </a:spcAft>
              <a:buClr>
                <a:srgbClr val="000000"/>
              </a:buClr>
              <a:buSzPts val="1200"/>
              <a:buFont typeface="Arial"/>
              <a:buNone/>
              <a:defRPr b="0" i="0" sz="1200" u="none" cap="none" strike="noStrike">
                <a:solidFill>
                  <a:srgbClr val="888888"/>
                </a:solidFill>
                <a:latin typeface="Calibri"/>
                <a:ea typeface="Calibri"/>
                <a:cs typeface="Calibri"/>
                <a:sym typeface="Calibri"/>
              </a:defRPr>
            </a:lvl8pPr>
            <a:lvl9pPr indent="0" lvl="8" marL="0" marR="0" algn="r">
              <a:lnSpc>
                <a:spcPct val="100000"/>
              </a:lnSpc>
              <a:spcBef>
                <a:spcPts val="0"/>
              </a:spcBef>
              <a:spcAft>
                <a:spcPts val="0"/>
              </a:spcAft>
              <a:buClr>
                <a:srgbClr val="000000"/>
              </a:buClr>
              <a:buSzPts val="1200"/>
              <a:buFont typeface="Arial"/>
              <a:buNone/>
              <a:defRPr b="0" i="0" sz="1200" u="none" cap="none" strike="noStrike">
                <a:solidFill>
                  <a:srgbClr val="888888"/>
                </a:solidFill>
                <a:latin typeface="Calibri"/>
                <a:ea typeface="Calibri"/>
                <a:cs typeface="Calibri"/>
                <a:sym typeface="Calibri"/>
              </a:defRPr>
            </a:lvl9pPr>
          </a:lstStyle>
          <a:p>
            <a:pPr indent="0" lvl="0" marL="0" rtl="0" algn="r">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Only" type="titleOnly">
  <p:cSld name="TITLE_ONLY">
    <p:spTree>
      <p:nvGrpSpPr>
        <p:cNvPr id="53" name="Shape 53"/>
        <p:cNvGrpSpPr/>
        <p:nvPr/>
      </p:nvGrpSpPr>
      <p:grpSpPr>
        <a:xfrm>
          <a:off x="0" y="0"/>
          <a:ext cx="0" cy="0"/>
          <a:chOff x="0" y="0"/>
          <a:chExt cx="0" cy="0"/>
        </a:xfrm>
      </p:grpSpPr>
      <p:sp>
        <p:nvSpPr>
          <p:cNvPr id="54" name="Google Shape;54;p28"/>
          <p:cNvSpPr txBox="1"/>
          <p:nvPr>
            <p:ph type="title"/>
          </p:nvPr>
        </p:nvSpPr>
        <p:spPr>
          <a:xfrm>
            <a:off x="457200" y="274638"/>
            <a:ext cx="8229600" cy="1143000"/>
          </a:xfrm>
          <a:prstGeom prst="rect">
            <a:avLst/>
          </a:prstGeom>
          <a:noFill/>
          <a:ln>
            <a:noFill/>
          </a:ln>
        </p:spPr>
        <p:txBody>
          <a:bodyPr anchorCtr="0" anchor="ctr" bIns="45700" lIns="91425" spcFirstLastPara="1" rIns="91425" wrap="square" tIns="45700">
            <a:normAutofit/>
          </a:bodyPr>
          <a:lstStyle>
            <a:lvl1pPr lvl="0" algn="ctr">
              <a:lnSpc>
                <a:spcPct val="100000"/>
              </a:lnSpc>
              <a:spcBef>
                <a:spcPts val="0"/>
              </a:spcBef>
              <a:spcAft>
                <a:spcPts val="0"/>
              </a:spcAft>
              <a:buClr>
                <a:schemeClr val="dk1"/>
              </a:buClr>
              <a:buSzPts val="18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p:txBody>
      </p:sp>
      <p:sp>
        <p:nvSpPr>
          <p:cNvPr id="55" name="Google Shape;55;p28"/>
          <p:cNvSpPr txBox="1"/>
          <p:nvPr>
            <p:ph idx="10" type="dt"/>
          </p:nvPr>
        </p:nvSpPr>
        <p:spPr>
          <a:xfrm>
            <a:off x="457200" y="6356350"/>
            <a:ext cx="2133600" cy="365125"/>
          </a:xfrm>
          <a:prstGeom prst="rect">
            <a:avLst/>
          </a:prstGeom>
          <a:noFill/>
          <a:ln>
            <a:noFill/>
          </a:ln>
        </p:spPr>
        <p:txBody>
          <a:bodyPr anchorCtr="0" anchor="ctr" bIns="45700" lIns="91425" spcFirstLastPara="1" rIns="91425" wrap="square" tIns="45700">
            <a:noAutofit/>
          </a:bodyPr>
          <a:lstStyle>
            <a:lvl1pPr lvl="0" algn="l">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p:txBody>
      </p:sp>
      <p:sp>
        <p:nvSpPr>
          <p:cNvPr id="56" name="Google Shape;56;p28"/>
          <p:cNvSpPr txBox="1"/>
          <p:nvPr>
            <p:ph idx="11" type="ftr"/>
          </p:nvPr>
        </p:nvSpPr>
        <p:spPr>
          <a:xfrm>
            <a:off x="3124200" y="6356350"/>
            <a:ext cx="2895600" cy="365125"/>
          </a:xfrm>
          <a:prstGeom prst="rect">
            <a:avLst/>
          </a:prstGeom>
          <a:noFill/>
          <a:ln>
            <a:noFill/>
          </a:ln>
        </p:spPr>
        <p:txBody>
          <a:bodyPr anchorCtr="0" anchor="ctr" bIns="45700" lIns="91425" spcFirstLastPara="1" rIns="91425" wrap="square" tIns="45700">
            <a:noAutofit/>
          </a:bodyPr>
          <a:lstStyle>
            <a:lvl1pPr lvl="0" algn="ct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p:txBody>
      </p:sp>
      <p:sp>
        <p:nvSpPr>
          <p:cNvPr id="57" name="Google Shape;57;p28"/>
          <p:cNvSpPr txBox="1"/>
          <p:nvPr>
            <p:ph idx="12" type="sldNum"/>
          </p:nvPr>
        </p:nvSpPr>
        <p:spPr>
          <a:xfrm>
            <a:off x="6553200" y="6356350"/>
            <a:ext cx="2133600" cy="365125"/>
          </a:xfrm>
          <a:prstGeom prst="rect">
            <a:avLst/>
          </a:prstGeom>
          <a:noFill/>
          <a:ln>
            <a:noFill/>
          </a:ln>
        </p:spPr>
        <p:txBody>
          <a:bodyPr anchorCtr="0" anchor="ctr" bIns="45700" lIns="91425" spcFirstLastPara="1" rIns="91425" wrap="square" tIns="45700">
            <a:noAutofit/>
          </a:bodyPr>
          <a:lstStyle>
            <a:lvl1pPr indent="0" lvl="0" marL="0" marR="0" algn="r">
              <a:lnSpc>
                <a:spcPct val="100000"/>
              </a:lnSpc>
              <a:spcBef>
                <a:spcPts val="0"/>
              </a:spcBef>
              <a:spcAft>
                <a:spcPts val="0"/>
              </a:spcAft>
              <a:buClr>
                <a:srgbClr val="000000"/>
              </a:buClr>
              <a:buSzPts val="1200"/>
              <a:buFont typeface="Arial"/>
              <a:buNone/>
              <a:defRPr b="0" i="0" sz="1200" u="none" cap="none" strike="noStrike">
                <a:solidFill>
                  <a:srgbClr val="888888"/>
                </a:solidFill>
                <a:latin typeface="Calibri"/>
                <a:ea typeface="Calibri"/>
                <a:cs typeface="Calibri"/>
                <a:sym typeface="Calibri"/>
              </a:defRPr>
            </a:lvl1pPr>
            <a:lvl2pPr indent="0" lvl="1" marL="0" marR="0" algn="r">
              <a:lnSpc>
                <a:spcPct val="100000"/>
              </a:lnSpc>
              <a:spcBef>
                <a:spcPts val="0"/>
              </a:spcBef>
              <a:spcAft>
                <a:spcPts val="0"/>
              </a:spcAft>
              <a:buClr>
                <a:srgbClr val="000000"/>
              </a:buClr>
              <a:buSzPts val="1200"/>
              <a:buFont typeface="Arial"/>
              <a:buNone/>
              <a:defRPr b="0" i="0" sz="1200" u="none" cap="none" strike="noStrike">
                <a:solidFill>
                  <a:srgbClr val="888888"/>
                </a:solidFill>
                <a:latin typeface="Calibri"/>
                <a:ea typeface="Calibri"/>
                <a:cs typeface="Calibri"/>
                <a:sym typeface="Calibri"/>
              </a:defRPr>
            </a:lvl2pPr>
            <a:lvl3pPr indent="0" lvl="2" marL="0" marR="0" algn="r">
              <a:lnSpc>
                <a:spcPct val="100000"/>
              </a:lnSpc>
              <a:spcBef>
                <a:spcPts val="0"/>
              </a:spcBef>
              <a:spcAft>
                <a:spcPts val="0"/>
              </a:spcAft>
              <a:buClr>
                <a:srgbClr val="000000"/>
              </a:buClr>
              <a:buSzPts val="1200"/>
              <a:buFont typeface="Arial"/>
              <a:buNone/>
              <a:defRPr b="0" i="0" sz="1200" u="none" cap="none" strike="noStrike">
                <a:solidFill>
                  <a:srgbClr val="888888"/>
                </a:solidFill>
                <a:latin typeface="Calibri"/>
                <a:ea typeface="Calibri"/>
                <a:cs typeface="Calibri"/>
                <a:sym typeface="Calibri"/>
              </a:defRPr>
            </a:lvl3pPr>
            <a:lvl4pPr indent="0" lvl="3" marL="0" marR="0" algn="r">
              <a:lnSpc>
                <a:spcPct val="100000"/>
              </a:lnSpc>
              <a:spcBef>
                <a:spcPts val="0"/>
              </a:spcBef>
              <a:spcAft>
                <a:spcPts val="0"/>
              </a:spcAft>
              <a:buClr>
                <a:srgbClr val="000000"/>
              </a:buClr>
              <a:buSzPts val="1200"/>
              <a:buFont typeface="Arial"/>
              <a:buNone/>
              <a:defRPr b="0" i="0" sz="1200" u="none" cap="none" strike="noStrike">
                <a:solidFill>
                  <a:srgbClr val="888888"/>
                </a:solidFill>
                <a:latin typeface="Calibri"/>
                <a:ea typeface="Calibri"/>
                <a:cs typeface="Calibri"/>
                <a:sym typeface="Calibri"/>
              </a:defRPr>
            </a:lvl4pPr>
            <a:lvl5pPr indent="0" lvl="4" marL="0" marR="0" algn="r">
              <a:lnSpc>
                <a:spcPct val="100000"/>
              </a:lnSpc>
              <a:spcBef>
                <a:spcPts val="0"/>
              </a:spcBef>
              <a:spcAft>
                <a:spcPts val="0"/>
              </a:spcAft>
              <a:buClr>
                <a:srgbClr val="000000"/>
              </a:buClr>
              <a:buSzPts val="1200"/>
              <a:buFont typeface="Arial"/>
              <a:buNone/>
              <a:defRPr b="0" i="0" sz="1200" u="none" cap="none" strike="noStrike">
                <a:solidFill>
                  <a:srgbClr val="888888"/>
                </a:solidFill>
                <a:latin typeface="Calibri"/>
                <a:ea typeface="Calibri"/>
                <a:cs typeface="Calibri"/>
                <a:sym typeface="Calibri"/>
              </a:defRPr>
            </a:lvl5pPr>
            <a:lvl6pPr indent="0" lvl="5" marL="0" marR="0" algn="r">
              <a:lnSpc>
                <a:spcPct val="100000"/>
              </a:lnSpc>
              <a:spcBef>
                <a:spcPts val="0"/>
              </a:spcBef>
              <a:spcAft>
                <a:spcPts val="0"/>
              </a:spcAft>
              <a:buClr>
                <a:srgbClr val="000000"/>
              </a:buClr>
              <a:buSzPts val="1200"/>
              <a:buFont typeface="Arial"/>
              <a:buNone/>
              <a:defRPr b="0" i="0" sz="1200" u="none" cap="none" strike="noStrike">
                <a:solidFill>
                  <a:srgbClr val="888888"/>
                </a:solidFill>
                <a:latin typeface="Calibri"/>
                <a:ea typeface="Calibri"/>
                <a:cs typeface="Calibri"/>
                <a:sym typeface="Calibri"/>
              </a:defRPr>
            </a:lvl6pPr>
            <a:lvl7pPr indent="0" lvl="6" marL="0" marR="0" algn="r">
              <a:lnSpc>
                <a:spcPct val="100000"/>
              </a:lnSpc>
              <a:spcBef>
                <a:spcPts val="0"/>
              </a:spcBef>
              <a:spcAft>
                <a:spcPts val="0"/>
              </a:spcAft>
              <a:buClr>
                <a:srgbClr val="000000"/>
              </a:buClr>
              <a:buSzPts val="1200"/>
              <a:buFont typeface="Arial"/>
              <a:buNone/>
              <a:defRPr b="0" i="0" sz="1200" u="none" cap="none" strike="noStrike">
                <a:solidFill>
                  <a:srgbClr val="888888"/>
                </a:solidFill>
                <a:latin typeface="Calibri"/>
                <a:ea typeface="Calibri"/>
                <a:cs typeface="Calibri"/>
                <a:sym typeface="Calibri"/>
              </a:defRPr>
            </a:lvl7pPr>
            <a:lvl8pPr indent="0" lvl="7" marL="0" marR="0" algn="r">
              <a:lnSpc>
                <a:spcPct val="100000"/>
              </a:lnSpc>
              <a:spcBef>
                <a:spcPts val="0"/>
              </a:spcBef>
              <a:spcAft>
                <a:spcPts val="0"/>
              </a:spcAft>
              <a:buClr>
                <a:srgbClr val="000000"/>
              </a:buClr>
              <a:buSzPts val="1200"/>
              <a:buFont typeface="Arial"/>
              <a:buNone/>
              <a:defRPr b="0" i="0" sz="1200" u="none" cap="none" strike="noStrike">
                <a:solidFill>
                  <a:srgbClr val="888888"/>
                </a:solidFill>
                <a:latin typeface="Calibri"/>
                <a:ea typeface="Calibri"/>
                <a:cs typeface="Calibri"/>
                <a:sym typeface="Calibri"/>
              </a:defRPr>
            </a:lvl8pPr>
            <a:lvl9pPr indent="0" lvl="8" marL="0" marR="0" algn="r">
              <a:lnSpc>
                <a:spcPct val="100000"/>
              </a:lnSpc>
              <a:spcBef>
                <a:spcPts val="0"/>
              </a:spcBef>
              <a:spcAft>
                <a:spcPts val="0"/>
              </a:spcAft>
              <a:buClr>
                <a:srgbClr val="000000"/>
              </a:buClr>
              <a:buSzPts val="1200"/>
              <a:buFont typeface="Arial"/>
              <a:buNone/>
              <a:defRPr b="0" i="0" sz="1200" u="none" cap="none" strike="noStrike">
                <a:solidFill>
                  <a:srgbClr val="888888"/>
                </a:solidFill>
                <a:latin typeface="Calibri"/>
                <a:ea typeface="Calibri"/>
                <a:cs typeface="Calibri"/>
                <a:sym typeface="Calibri"/>
              </a:defRPr>
            </a:lvl9pPr>
          </a:lstStyle>
          <a:p>
            <a:pPr indent="0" lvl="0" marL="0" rtl="0" algn="r">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Content with Caption" type="objTx">
  <p:cSld name="OBJECT_WITH_CAPTION_TEXT">
    <p:spTree>
      <p:nvGrpSpPr>
        <p:cNvPr id="58" name="Shape 58"/>
        <p:cNvGrpSpPr/>
        <p:nvPr/>
      </p:nvGrpSpPr>
      <p:grpSpPr>
        <a:xfrm>
          <a:off x="0" y="0"/>
          <a:ext cx="0" cy="0"/>
          <a:chOff x="0" y="0"/>
          <a:chExt cx="0" cy="0"/>
        </a:xfrm>
      </p:grpSpPr>
      <p:sp>
        <p:nvSpPr>
          <p:cNvPr id="59" name="Google Shape;59;p29"/>
          <p:cNvSpPr txBox="1"/>
          <p:nvPr>
            <p:ph type="title"/>
          </p:nvPr>
        </p:nvSpPr>
        <p:spPr>
          <a:xfrm>
            <a:off x="457200" y="273050"/>
            <a:ext cx="3008313" cy="1162050"/>
          </a:xfrm>
          <a:prstGeom prst="rect">
            <a:avLst/>
          </a:prstGeom>
          <a:noFill/>
          <a:ln>
            <a:noFill/>
          </a:ln>
        </p:spPr>
        <p:txBody>
          <a:bodyPr anchorCtr="0" anchor="b" bIns="45700" lIns="91425" spcFirstLastPara="1" rIns="91425" wrap="square" tIns="45700">
            <a:normAutofit/>
          </a:bodyPr>
          <a:lstStyle>
            <a:lvl1pPr lvl="0" algn="l">
              <a:lnSpc>
                <a:spcPct val="100000"/>
              </a:lnSpc>
              <a:spcBef>
                <a:spcPts val="0"/>
              </a:spcBef>
              <a:spcAft>
                <a:spcPts val="0"/>
              </a:spcAft>
              <a:buClr>
                <a:schemeClr val="dk1"/>
              </a:buClr>
              <a:buSzPts val="2000"/>
              <a:buFont typeface="Calibri"/>
              <a:buNone/>
              <a:defRPr b="1" sz="2000"/>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p:txBody>
      </p:sp>
      <p:sp>
        <p:nvSpPr>
          <p:cNvPr id="60" name="Google Shape;60;p29"/>
          <p:cNvSpPr txBox="1"/>
          <p:nvPr>
            <p:ph idx="1" type="body"/>
          </p:nvPr>
        </p:nvSpPr>
        <p:spPr>
          <a:xfrm>
            <a:off x="3575050" y="273050"/>
            <a:ext cx="5111750" cy="5853113"/>
          </a:xfrm>
          <a:prstGeom prst="rect">
            <a:avLst/>
          </a:prstGeom>
          <a:noFill/>
          <a:ln>
            <a:noFill/>
          </a:ln>
        </p:spPr>
        <p:txBody>
          <a:bodyPr anchorCtr="0" anchor="t" bIns="45700" lIns="91425" spcFirstLastPara="1" rIns="91425" wrap="square" tIns="45700">
            <a:normAutofit/>
          </a:bodyPr>
          <a:lstStyle>
            <a:lvl1pPr indent="-431800" lvl="0" marL="457200" algn="l">
              <a:lnSpc>
                <a:spcPct val="100000"/>
              </a:lnSpc>
              <a:spcBef>
                <a:spcPts val="640"/>
              </a:spcBef>
              <a:spcAft>
                <a:spcPts val="0"/>
              </a:spcAft>
              <a:buClr>
                <a:schemeClr val="dk1"/>
              </a:buClr>
              <a:buSzPts val="3200"/>
              <a:buChar char="•"/>
              <a:defRPr sz="3200"/>
            </a:lvl1pPr>
            <a:lvl2pPr indent="-406400" lvl="1" marL="914400" algn="l">
              <a:lnSpc>
                <a:spcPct val="100000"/>
              </a:lnSpc>
              <a:spcBef>
                <a:spcPts val="560"/>
              </a:spcBef>
              <a:spcAft>
                <a:spcPts val="0"/>
              </a:spcAft>
              <a:buClr>
                <a:schemeClr val="dk1"/>
              </a:buClr>
              <a:buSzPts val="2800"/>
              <a:buChar char="–"/>
              <a:defRPr sz="2800"/>
            </a:lvl2pPr>
            <a:lvl3pPr indent="-381000" lvl="2" marL="1371600" algn="l">
              <a:lnSpc>
                <a:spcPct val="100000"/>
              </a:lnSpc>
              <a:spcBef>
                <a:spcPts val="480"/>
              </a:spcBef>
              <a:spcAft>
                <a:spcPts val="0"/>
              </a:spcAft>
              <a:buClr>
                <a:schemeClr val="dk1"/>
              </a:buClr>
              <a:buSzPts val="2400"/>
              <a:buChar char="•"/>
              <a:defRPr sz="2400"/>
            </a:lvl3pPr>
            <a:lvl4pPr indent="-355600" lvl="3" marL="1828800" algn="l">
              <a:lnSpc>
                <a:spcPct val="100000"/>
              </a:lnSpc>
              <a:spcBef>
                <a:spcPts val="400"/>
              </a:spcBef>
              <a:spcAft>
                <a:spcPts val="0"/>
              </a:spcAft>
              <a:buClr>
                <a:schemeClr val="dk1"/>
              </a:buClr>
              <a:buSzPts val="2000"/>
              <a:buChar char="–"/>
              <a:defRPr sz="2000"/>
            </a:lvl4pPr>
            <a:lvl5pPr indent="-355600" lvl="4" marL="2286000" algn="l">
              <a:lnSpc>
                <a:spcPct val="100000"/>
              </a:lnSpc>
              <a:spcBef>
                <a:spcPts val="400"/>
              </a:spcBef>
              <a:spcAft>
                <a:spcPts val="0"/>
              </a:spcAft>
              <a:buClr>
                <a:schemeClr val="dk1"/>
              </a:buClr>
              <a:buSzPts val="2000"/>
              <a:buChar char="»"/>
              <a:defRPr sz="2000"/>
            </a:lvl5pPr>
            <a:lvl6pPr indent="-355600" lvl="5" marL="2743200" algn="l">
              <a:lnSpc>
                <a:spcPct val="100000"/>
              </a:lnSpc>
              <a:spcBef>
                <a:spcPts val="400"/>
              </a:spcBef>
              <a:spcAft>
                <a:spcPts val="0"/>
              </a:spcAft>
              <a:buClr>
                <a:schemeClr val="dk1"/>
              </a:buClr>
              <a:buSzPts val="2000"/>
              <a:buChar char="•"/>
              <a:defRPr sz="2000"/>
            </a:lvl6pPr>
            <a:lvl7pPr indent="-355600" lvl="6" marL="3200400" algn="l">
              <a:lnSpc>
                <a:spcPct val="100000"/>
              </a:lnSpc>
              <a:spcBef>
                <a:spcPts val="400"/>
              </a:spcBef>
              <a:spcAft>
                <a:spcPts val="0"/>
              </a:spcAft>
              <a:buClr>
                <a:schemeClr val="dk1"/>
              </a:buClr>
              <a:buSzPts val="2000"/>
              <a:buChar char="•"/>
              <a:defRPr sz="2000"/>
            </a:lvl7pPr>
            <a:lvl8pPr indent="-355600" lvl="7" marL="3657600" algn="l">
              <a:lnSpc>
                <a:spcPct val="100000"/>
              </a:lnSpc>
              <a:spcBef>
                <a:spcPts val="400"/>
              </a:spcBef>
              <a:spcAft>
                <a:spcPts val="0"/>
              </a:spcAft>
              <a:buClr>
                <a:schemeClr val="dk1"/>
              </a:buClr>
              <a:buSzPts val="2000"/>
              <a:buChar char="•"/>
              <a:defRPr sz="2000"/>
            </a:lvl8pPr>
            <a:lvl9pPr indent="-355600" lvl="8" marL="4114800" algn="l">
              <a:lnSpc>
                <a:spcPct val="100000"/>
              </a:lnSpc>
              <a:spcBef>
                <a:spcPts val="400"/>
              </a:spcBef>
              <a:spcAft>
                <a:spcPts val="0"/>
              </a:spcAft>
              <a:buClr>
                <a:schemeClr val="dk1"/>
              </a:buClr>
              <a:buSzPts val="2000"/>
              <a:buChar char="•"/>
              <a:defRPr sz="2000"/>
            </a:lvl9pPr>
          </a:lstStyle>
          <a:p/>
        </p:txBody>
      </p:sp>
      <p:sp>
        <p:nvSpPr>
          <p:cNvPr id="61" name="Google Shape;61;p29"/>
          <p:cNvSpPr txBox="1"/>
          <p:nvPr>
            <p:ph idx="2" type="body"/>
          </p:nvPr>
        </p:nvSpPr>
        <p:spPr>
          <a:xfrm>
            <a:off x="457200" y="1435100"/>
            <a:ext cx="3008313" cy="4691063"/>
          </a:xfrm>
          <a:prstGeom prst="rect">
            <a:avLst/>
          </a:prstGeom>
          <a:noFill/>
          <a:ln>
            <a:noFill/>
          </a:ln>
        </p:spPr>
        <p:txBody>
          <a:bodyPr anchorCtr="0" anchor="t" bIns="45700" lIns="91425" spcFirstLastPara="1" rIns="91425" wrap="square" tIns="45700">
            <a:normAutofit/>
          </a:bodyPr>
          <a:lstStyle>
            <a:lvl1pPr indent="-228600" lvl="0" marL="457200" algn="l">
              <a:lnSpc>
                <a:spcPct val="100000"/>
              </a:lnSpc>
              <a:spcBef>
                <a:spcPts val="280"/>
              </a:spcBef>
              <a:spcAft>
                <a:spcPts val="0"/>
              </a:spcAft>
              <a:buClr>
                <a:schemeClr val="dk1"/>
              </a:buClr>
              <a:buSzPts val="1400"/>
              <a:buNone/>
              <a:defRPr sz="1400"/>
            </a:lvl1pPr>
            <a:lvl2pPr indent="-228600" lvl="1" marL="914400" algn="l">
              <a:lnSpc>
                <a:spcPct val="100000"/>
              </a:lnSpc>
              <a:spcBef>
                <a:spcPts val="240"/>
              </a:spcBef>
              <a:spcAft>
                <a:spcPts val="0"/>
              </a:spcAft>
              <a:buClr>
                <a:schemeClr val="dk1"/>
              </a:buClr>
              <a:buSzPts val="1200"/>
              <a:buNone/>
              <a:defRPr sz="1200"/>
            </a:lvl2pPr>
            <a:lvl3pPr indent="-228600" lvl="2" marL="1371600" algn="l">
              <a:lnSpc>
                <a:spcPct val="100000"/>
              </a:lnSpc>
              <a:spcBef>
                <a:spcPts val="200"/>
              </a:spcBef>
              <a:spcAft>
                <a:spcPts val="0"/>
              </a:spcAft>
              <a:buClr>
                <a:schemeClr val="dk1"/>
              </a:buClr>
              <a:buSzPts val="1000"/>
              <a:buNone/>
              <a:defRPr sz="1000"/>
            </a:lvl3pPr>
            <a:lvl4pPr indent="-228600" lvl="3" marL="1828800" algn="l">
              <a:lnSpc>
                <a:spcPct val="100000"/>
              </a:lnSpc>
              <a:spcBef>
                <a:spcPts val="180"/>
              </a:spcBef>
              <a:spcAft>
                <a:spcPts val="0"/>
              </a:spcAft>
              <a:buClr>
                <a:schemeClr val="dk1"/>
              </a:buClr>
              <a:buSzPts val="900"/>
              <a:buNone/>
              <a:defRPr sz="900"/>
            </a:lvl4pPr>
            <a:lvl5pPr indent="-228600" lvl="4" marL="2286000" algn="l">
              <a:lnSpc>
                <a:spcPct val="100000"/>
              </a:lnSpc>
              <a:spcBef>
                <a:spcPts val="180"/>
              </a:spcBef>
              <a:spcAft>
                <a:spcPts val="0"/>
              </a:spcAft>
              <a:buClr>
                <a:schemeClr val="dk1"/>
              </a:buClr>
              <a:buSzPts val="900"/>
              <a:buNone/>
              <a:defRPr sz="900"/>
            </a:lvl5pPr>
            <a:lvl6pPr indent="-228600" lvl="5" marL="2743200" algn="l">
              <a:lnSpc>
                <a:spcPct val="100000"/>
              </a:lnSpc>
              <a:spcBef>
                <a:spcPts val="180"/>
              </a:spcBef>
              <a:spcAft>
                <a:spcPts val="0"/>
              </a:spcAft>
              <a:buClr>
                <a:schemeClr val="dk1"/>
              </a:buClr>
              <a:buSzPts val="900"/>
              <a:buNone/>
              <a:defRPr sz="900"/>
            </a:lvl6pPr>
            <a:lvl7pPr indent="-228600" lvl="6" marL="3200400" algn="l">
              <a:lnSpc>
                <a:spcPct val="100000"/>
              </a:lnSpc>
              <a:spcBef>
                <a:spcPts val="180"/>
              </a:spcBef>
              <a:spcAft>
                <a:spcPts val="0"/>
              </a:spcAft>
              <a:buClr>
                <a:schemeClr val="dk1"/>
              </a:buClr>
              <a:buSzPts val="900"/>
              <a:buNone/>
              <a:defRPr sz="900"/>
            </a:lvl7pPr>
            <a:lvl8pPr indent="-228600" lvl="7" marL="3657600" algn="l">
              <a:lnSpc>
                <a:spcPct val="100000"/>
              </a:lnSpc>
              <a:spcBef>
                <a:spcPts val="180"/>
              </a:spcBef>
              <a:spcAft>
                <a:spcPts val="0"/>
              </a:spcAft>
              <a:buClr>
                <a:schemeClr val="dk1"/>
              </a:buClr>
              <a:buSzPts val="900"/>
              <a:buNone/>
              <a:defRPr sz="900"/>
            </a:lvl8pPr>
            <a:lvl9pPr indent="-228600" lvl="8" marL="4114800" algn="l">
              <a:lnSpc>
                <a:spcPct val="100000"/>
              </a:lnSpc>
              <a:spcBef>
                <a:spcPts val="180"/>
              </a:spcBef>
              <a:spcAft>
                <a:spcPts val="0"/>
              </a:spcAft>
              <a:buClr>
                <a:schemeClr val="dk1"/>
              </a:buClr>
              <a:buSzPts val="900"/>
              <a:buNone/>
              <a:defRPr sz="900"/>
            </a:lvl9pPr>
          </a:lstStyle>
          <a:p/>
        </p:txBody>
      </p:sp>
      <p:sp>
        <p:nvSpPr>
          <p:cNvPr id="62" name="Google Shape;62;p29"/>
          <p:cNvSpPr txBox="1"/>
          <p:nvPr>
            <p:ph idx="10" type="dt"/>
          </p:nvPr>
        </p:nvSpPr>
        <p:spPr>
          <a:xfrm>
            <a:off x="457200" y="6356350"/>
            <a:ext cx="2133600" cy="365125"/>
          </a:xfrm>
          <a:prstGeom prst="rect">
            <a:avLst/>
          </a:prstGeom>
          <a:noFill/>
          <a:ln>
            <a:noFill/>
          </a:ln>
        </p:spPr>
        <p:txBody>
          <a:bodyPr anchorCtr="0" anchor="ctr" bIns="45700" lIns="91425" spcFirstLastPara="1" rIns="91425" wrap="square" tIns="45700">
            <a:noAutofit/>
          </a:bodyPr>
          <a:lstStyle>
            <a:lvl1pPr lvl="0" algn="l">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p:txBody>
      </p:sp>
      <p:sp>
        <p:nvSpPr>
          <p:cNvPr id="63" name="Google Shape;63;p29"/>
          <p:cNvSpPr txBox="1"/>
          <p:nvPr>
            <p:ph idx="11" type="ftr"/>
          </p:nvPr>
        </p:nvSpPr>
        <p:spPr>
          <a:xfrm>
            <a:off x="3124200" y="6356350"/>
            <a:ext cx="2895600" cy="365125"/>
          </a:xfrm>
          <a:prstGeom prst="rect">
            <a:avLst/>
          </a:prstGeom>
          <a:noFill/>
          <a:ln>
            <a:noFill/>
          </a:ln>
        </p:spPr>
        <p:txBody>
          <a:bodyPr anchorCtr="0" anchor="ctr" bIns="45700" lIns="91425" spcFirstLastPara="1" rIns="91425" wrap="square" tIns="45700">
            <a:noAutofit/>
          </a:bodyPr>
          <a:lstStyle>
            <a:lvl1pPr lvl="0" algn="ct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p:txBody>
      </p:sp>
      <p:sp>
        <p:nvSpPr>
          <p:cNvPr id="64" name="Google Shape;64;p29"/>
          <p:cNvSpPr txBox="1"/>
          <p:nvPr>
            <p:ph idx="12" type="sldNum"/>
          </p:nvPr>
        </p:nvSpPr>
        <p:spPr>
          <a:xfrm>
            <a:off x="6553200" y="6356350"/>
            <a:ext cx="2133600" cy="365125"/>
          </a:xfrm>
          <a:prstGeom prst="rect">
            <a:avLst/>
          </a:prstGeom>
          <a:noFill/>
          <a:ln>
            <a:noFill/>
          </a:ln>
        </p:spPr>
        <p:txBody>
          <a:bodyPr anchorCtr="0" anchor="ctr" bIns="45700" lIns="91425" spcFirstLastPara="1" rIns="91425" wrap="square" tIns="45700">
            <a:noAutofit/>
          </a:bodyPr>
          <a:lstStyle>
            <a:lvl1pPr indent="0" lvl="0" marL="0" marR="0" algn="r">
              <a:lnSpc>
                <a:spcPct val="100000"/>
              </a:lnSpc>
              <a:spcBef>
                <a:spcPts val="0"/>
              </a:spcBef>
              <a:spcAft>
                <a:spcPts val="0"/>
              </a:spcAft>
              <a:buClr>
                <a:srgbClr val="000000"/>
              </a:buClr>
              <a:buSzPts val="1200"/>
              <a:buFont typeface="Arial"/>
              <a:buNone/>
              <a:defRPr b="0" i="0" sz="1200" u="none" cap="none" strike="noStrike">
                <a:solidFill>
                  <a:srgbClr val="888888"/>
                </a:solidFill>
                <a:latin typeface="Calibri"/>
                <a:ea typeface="Calibri"/>
                <a:cs typeface="Calibri"/>
                <a:sym typeface="Calibri"/>
              </a:defRPr>
            </a:lvl1pPr>
            <a:lvl2pPr indent="0" lvl="1" marL="0" marR="0" algn="r">
              <a:lnSpc>
                <a:spcPct val="100000"/>
              </a:lnSpc>
              <a:spcBef>
                <a:spcPts val="0"/>
              </a:spcBef>
              <a:spcAft>
                <a:spcPts val="0"/>
              </a:spcAft>
              <a:buClr>
                <a:srgbClr val="000000"/>
              </a:buClr>
              <a:buSzPts val="1200"/>
              <a:buFont typeface="Arial"/>
              <a:buNone/>
              <a:defRPr b="0" i="0" sz="1200" u="none" cap="none" strike="noStrike">
                <a:solidFill>
                  <a:srgbClr val="888888"/>
                </a:solidFill>
                <a:latin typeface="Calibri"/>
                <a:ea typeface="Calibri"/>
                <a:cs typeface="Calibri"/>
                <a:sym typeface="Calibri"/>
              </a:defRPr>
            </a:lvl2pPr>
            <a:lvl3pPr indent="0" lvl="2" marL="0" marR="0" algn="r">
              <a:lnSpc>
                <a:spcPct val="100000"/>
              </a:lnSpc>
              <a:spcBef>
                <a:spcPts val="0"/>
              </a:spcBef>
              <a:spcAft>
                <a:spcPts val="0"/>
              </a:spcAft>
              <a:buClr>
                <a:srgbClr val="000000"/>
              </a:buClr>
              <a:buSzPts val="1200"/>
              <a:buFont typeface="Arial"/>
              <a:buNone/>
              <a:defRPr b="0" i="0" sz="1200" u="none" cap="none" strike="noStrike">
                <a:solidFill>
                  <a:srgbClr val="888888"/>
                </a:solidFill>
                <a:latin typeface="Calibri"/>
                <a:ea typeface="Calibri"/>
                <a:cs typeface="Calibri"/>
                <a:sym typeface="Calibri"/>
              </a:defRPr>
            </a:lvl3pPr>
            <a:lvl4pPr indent="0" lvl="3" marL="0" marR="0" algn="r">
              <a:lnSpc>
                <a:spcPct val="100000"/>
              </a:lnSpc>
              <a:spcBef>
                <a:spcPts val="0"/>
              </a:spcBef>
              <a:spcAft>
                <a:spcPts val="0"/>
              </a:spcAft>
              <a:buClr>
                <a:srgbClr val="000000"/>
              </a:buClr>
              <a:buSzPts val="1200"/>
              <a:buFont typeface="Arial"/>
              <a:buNone/>
              <a:defRPr b="0" i="0" sz="1200" u="none" cap="none" strike="noStrike">
                <a:solidFill>
                  <a:srgbClr val="888888"/>
                </a:solidFill>
                <a:latin typeface="Calibri"/>
                <a:ea typeface="Calibri"/>
                <a:cs typeface="Calibri"/>
                <a:sym typeface="Calibri"/>
              </a:defRPr>
            </a:lvl4pPr>
            <a:lvl5pPr indent="0" lvl="4" marL="0" marR="0" algn="r">
              <a:lnSpc>
                <a:spcPct val="100000"/>
              </a:lnSpc>
              <a:spcBef>
                <a:spcPts val="0"/>
              </a:spcBef>
              <a:spcAft>
                <a:spcPts val="0"/>
              </a:spcAft>
              <a:buClr>
                <a:srgbClr val="000000"/>
              </a:buClr>
              <a:buSzPts val="1200"/>
              <a:buFont typeface="Arial"/>
              <a:buNone/>
              <a:defRPr b="0" i="0" sz="1200" u="none" cap="none" strike="noStrike">
                <a:solidFill>
                  <a:srgbClr val="888888"/>
                </a:solidFill>
                <a:latin typeface="Calibri"/>
                <a:ea typeface="Calibri"/>
                <a:cs typeface="Calibri"/>
                <a:sym typeface="Calibri"/>
              </a:defRPr>
            </a:lvl5pPr>
            <a:lvl6pPr indent="0" lvl="5" marL="0" marR="0" algn="r">
              <a:lnSpc>
                <a:spcPct val="100000"/>
              </a:lnSpc>
              <a:spcBef>
                <a:spcPts val="0"/>
              </a:spcBef>
              <a:spcAft>
                <a:spcPts val="0"/>
              </a:spcAft>
              <a:buClr>
                <a:srgbClr val="000000"/>
              </a:buClr>
              <a:buSzPts val="1200"/>
              <a:buFont typeface="Arial"/>
              <a:buNone/>
              <a:defRPr b="0" i="0" sz="1200" u="none" cap="none" strike="noStrike">
                <a:solidFill>
                  <a:srgbClr val="888888"/>
                </a:solidFill>
                <a:latin typeface="Calibri"/>
                <a:ea typeface="Calibri"/>
                <a:cs typeface="Calibri"/>
                <a:sym typeface="Calibri"/>
              </a:defRPr>
            </a:lvl6pPr>
            <a:lvl7pPr indent="0" lvl="6" marL="0" marR="0" algn="r">
              <a:lnSpc>
                <a:spcPct val="100000"/>
              </a:lnSpc>
              <a:spcBef>
                <a:spcPts val="0"/>
              </a:spcBef>
              <a:spcAft>
                <a:spcPts val="0"/>
              </a:spcAft>
              <a:buClr>
                <a:srgbClr val="000000"/>
              </a:buClr>
              <a:buSzPts val="1200"/>
              <a:buFont typeface="Arial"/>
              <a:buNone/>
              <a:defRPr b="0" i="0" sz="1200" u="none" cap="none" strike="noStrike">
                <a:solidFill>
                  <a:srgbClr val="888888"/>
                </a:solidFill>
                <a:latin typeface="Calibri"/>
                <a:ea typeface="Calibri"/>
                <a:cs typeface="Calibri"/>
                <a:sym typeface="Calibri"/>
              </a:defRPr>
            </a:lvl7pPr>
            <a:lvl8pPr indent="0" lvl="7" marL="0" marR="0" algn="r">
              <a:lnSpc>
                <a:spcPct val="100000"/>
              </a:lnSpc>
              <a:spcBef>
                <a:spcPts val="0"/>
              </a:spcBef>
              <a:spcAft>
                <a:spcPts val="0"/>
              </a:spcAft>
              <a:buClr>
                <a:srgbClr val="000000"/>
              </a:buClr>
              <a:buSzPts val="1200"/>
              <a:buFont typeface="Arial"/>
              <a:buNone/>
              <a:defRPr b="0" i="0" sz="1200" u="none" cap="none" strike="noStrike">
                <a:solidFill>
                  <a:srgbClr val="888888"/>
                </a:solidFill>
                <a:latin typeface="Calibri"/>
                <a:ea typeface="Calibri"/>
                <a:cs typeface="Calibri"/>
                <a:sym typeface="Calibri"/>
              </a:defRPr>
            </a:lvl8pPr>
            <a:lvl9pPr indent="0" lvl="8" marL="0" marR="0" algn="r">
              <a:lnSpc>
                <a:spcPct val="100000"/>
              </a:lnSpc>
              <a:spcBef>
                <a:spcPts val="0"/>
              </a:spcBef>
              <a:spcAft>
                <a:spcPts val="0"/>
              </a:spcAft>
              <a:buClr>
                <a:srgbClr val="000000"/>
              </a:buClr>
              <a:buSzPts val="1200"/>
              <a:buFont typeface="Arial"/>
              <a:buNone/>
              <a:defRPr b="0" i="0" sz="1200" u="none" cap="none" strike="noStrike">
                <a:solidFill>
                  <a:srgbClr val="888888"/>
                </a:solidFill>
                <a:latin typeface="Calibri"/>
                <a:ea typeface="Calibri"/>
                <a:cs typeface="Calibri"/>
                <a:sym typeface="Calibri"/>
              </a:defRPr>
            </a:lvl9pPr>
          </a:lstStyle>
          <a:p>
            <a:pPr indent="0" lvl="0" marL="0" rtl="0" algn="r">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Picture with Caption" type="picTx">
  <p:cSld name="PICTURE_WITH_CAPTION_TEXT">
    <p:spTree>
      <p:nvGrpSpPr>
        <p:cNvPr id="65" name="Shape 65"/>
        <p:cNvGrpSpPr/>
        <p:nvPr/>
      </p:nvGrpSpPr>
      <p:grpSpPr>
        <a:xfrm>
          <a:off x="0" y="0"/>
          <a:ext cx="0" cy="0"/>
          <a:chOff x="0" y="0"/>
          <a:chExt cx="0" cy="0"/>
        </a:xfrm>
      </p:grpSpPr>
      <p:sp>
        <p:nvSpPr>
          <p:cNvPr id="66" name="Google Shape;66;p30"/>
          <p:cNvSpPr txBox="1"/>
          <p:nvPr>
            <p:ph type="title"/>
          </p:nvPr>
        </p:nvSpPr>
        <p:spPr>
          <a:xfrm>
            <a:off x="1792288" y="4800600"/>
            <a:ext cx="5486400" cy="566738"/>
          </a:xfrm>
          <a:prstGeom prst="rect">
            <a:avLst/>
          </a:prstGeom>
          <a:noFill/>
          <a:ln>
            <a:noFill/>
          </a:ln>
        </p:spPr>
        <p:txBody>
          <a:bodyPr anchorCtr="0" anchor="b" bIns="45700" lIns="91425" spcFirstLastPara="1" rIns="91425" wrap="square" tIns="45700">
            <a:normAutofit/>
          </a:bodyPr>
          <a:lstStyle>
            <a:lvl1pPr lvl="0" algn="l">
              <a:lnSpc>
                <a:spcPct val="100000"/>
              </a:lnSpc>
              <a:spcBef>
                <a:spcPts val="0"/>
              </a:spcBef>
              <a:spcAft>
                <a:spcPts val="0"/>
              </a:spcAft>
              <a:buClr>
                <a:schemeClr val="dk1"/>
              </a:buClr>
              <a:buSzPts val="2000"/>
              <a:buFont typeface="Calibri"/>
              <a:buNone/>
              <a:defRPr b="1" sz="2000"/>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p:txBody>
      </p:sp>
      <p:sp>
        <p:nvSpPr>
          <p:cNvPr id="67" name="Google Shape;67;p30"/>
          <p:cNvSpPr/>
          <p:nvPr>
            <p:ph idx="2" type="pic"/>
          </p:nvPr>
        </p:nvSpPr>
        <p:spPr>
          <a:xfrm>
            <a:off x="1792288" y="612775"/>
            <a:ext cx="5486400" cy="4114800"/>
          </a:xfrm>
          <a:prstGeom prst="rect">
            <a:avLst/>
          </a:prstGeom>
          <a:noFill/>
          <a:ln>
            <a:noFill/>
          </a:ln>
        </p:spPr>
      </p:sp>
      <p:sp>
        <p:nvSpPr>
          <p:cNvPr id="68" name="Google Shape;68;p30"/>
          <p:cNvSpPr txBox="1"/>
          <p:nvPr>
            <p:ph idx="1" type="body"/>
          </p:nvPr>
        </p:nvSpPr>
        <p:spPr>
          <a:xfrm>
            <a:off x="1792288" y="5367338"/>
            <a:ext cx="5486400" cy="804862"/>
          </a:xfrm>
          <a:prstGeom prst="rect">
            <a:avLst/>
          </a:prstGeom>
          <a:noFill/>
          <a:ln>
            <a:noFill/>
          </a:ln>
        </p:spPr>
        <p:txBody>
          <a:bodyPr anchorCtr="0" anchor="t" bIns="45700" lIns="91425" spcFirstLastPara="1" rIns="91425" wrap="square" tIns="45700">
            <a:normAutofit/>
          </a:bodyPr>
          <a:lstStyle>
            <a:lvl1pPr indent="-228600" lvl="0" marL="457200" algn="l">
              <a:lnSpc>
                <a:spcPct val="100000"/>
              </a:lnSpc>
              <a:spcBef>
                <a:spcPts val="280"/>
              </a:spcBef>
              <a:spcAft>
                <a:spcPts val="0"/>
              </a:spcAft>
              <a:buClr>
                <a:schemeClr val="dk1"/>
              </a:buClr>
              <a:buSzPts val="1400"/>
              <a:buNone/>
              <a:defRPr sz="1400"/>
            </a:lvl1pPr>
            <a:lvl2pPr indent="-228600" lvl="1" marL="914400" algn="l">
              <a:lnSpc>
                <a:spcPct val="100000"/>
              </a:lnSpc>
              <a:spcBef>
                <a:spcPts val="240"/>
              </a:spcBef>
              <a:spcAft>
                <a:spcPts val="0"/>
              </a:spcAft>
              <a:buClr>
                <a:schemeClr val="dk1"/>
              </a:buClr>
              <a:buSzPts val="1200"/>
              <a:buNone/>
              <a:defRPr sz="1200"/>
            </a:lvl2pPr>
            <a:lvl3pPr indent="-228600" lvl="2" marL="1371600" algn="l">
              <a:lnSpc>
                <a:spcPct val="100000"/>
              </a:lnSpc>
              <a:spcBef>
                <a:spcPts val="200"/>
              </a:spcBef>
              <a:spcAft>
                <a:spcPts val="0"/>
              </a:spcAft>
              <a:buClr>
                <a:schemeClr val="dk1"/>
              </a:buClr>
              <a:buSzPts val="1000"/>
              <a:buNone/>
              <a:defRPr sz="1000"/>
            </a:lvl3pPr>
            <a:lvl4pPr indent="-228600" lvl="3" marL="1828800" algn="l">
              <a:lnSpc>
                <a:spcPct val="100000"/>
              </a:lnSpc>
              <a:spcBef>
                <a:spcPts val="180"/>
              </a:spcBef>
              <a:spcAft>
                <a:spcPts val="0"/>
              </a:spcAft>
              <a:buClr>
                <a:schemeClr val="dk1"/>
              </a:buClr>
              <a:buSzPts val="900"/>
              <a:buNone/>
              <a:defRPr sz="900"/>
            </a:lvl4pPr>
            <a:lvl5pPr indent="-228600" lvl="4" marL="2286000" algn="l">
              <a:lnSpc>
                <a:spcPct val="100000"/>
              </a:lnSpc>
              <a:spcBef>
                <a:spcPts val="180"/>
              </a:spcBef>
              <a:spcAft>
                <a:spcPts val="0"/>
              </a:spcAft>
              <a:buClr>
                <a:schemeClr val="dk1"/>
              </a:buClr>
              <a:buSzPts val="900"/>
              <a:buNone/>
              <a:defRPr sz="900"/>
            </a:lvl5pPr>
            <a:lvl6pPr indent="-228600" lvl="5" marL="2743200" algn="l">
              <a:lnSpc>
                <a:spcPct val="100000"/>
              </a:lnSpc>
              <a:spcBef>
                <a:spcPts val="180"/>
              </a:spcBef>
              <a:spcAft>
                <a:spcPts val="0"/>
              </a:spcAft>
              <a:buClr>
                <a:schemeClr val="dk1"/>
              </a:buClr>
              <a:buSzPts val="900"/>
              <a:buNone/>
              <a:defRPr sz="900"/>
            </a:lvl6pPr>
            <a:lvl7pPr indent="-228600" lvl="6" marL="3200400" algn="l">
              <a:lnSpc>
                <a:spcPct val="100000"/>
              </a:lnSpc>
              <a:spcBef>
                <a:spcPts val="180"/>
              </a:spcBef>
              <a:spcAft>
                <a:spcPts val="0"/>
              </a:spcAft>
              <a:buClr>
                <a:schemeClr val="dk1"/>
              </a:buClr>
              <a:buSzPts val="900"/>
              <a:buNone/>
              <a:defRPr sz="900"/>
            </a:lvl7pPr>
            <a:lvl8pPr indent="-228600" lvl="7" marL="3657600" algn="l">
              <a:lnSpc>
                <a:spcPct val="100000"/>
              </a:lnSpc>
              <a:spcBef>
                <a:spcPts val="180"/>
              </a:spcBef>
              <a:spcAft>
                <a:spcPts val="0"/>
              </a:spcAft>
              <a:buClr>
                <a:schemeClr val="dk1"/>
              </a:buClr>
              <a:buSzPts val="900"/>
              <a:buNone/>
              <a:defRPr sz="900"/>
            </a:lvl8pPr>
            <a:lvl9pPr indent="-228600" lvl="8" marL="4114800" algn="l">
              <a:lnSpc>
                <a:spcPct val="100000"/>
              </a:lnSpc>
              <a:spcBef>
                <a:spcPts val="180"/>
              </a:spcBef>
              <a:spcAft>
                <a:spcPts val="0"/>
              </a:spcAft>
              <a:buClr>
                <a:schemeClr val="dk1"/>
              </a:buClr>
              <a:buSzPts val="900"/>
              <a:buNone/>
              <a:defRPr sz="900"/>
            </a:lvl9pPr>
          </a:lstStyle>
          <a:p/>
        </p:txBody>
      </p:sp>
      <p:sp>
        <p:nvSpPr>
          <p:cNvPr id="69" name="Google Shape;69;p30"/>
          <p:cNvSpPr txBox="1"/>
          <p:nvPr>
            <p:ph idx="10" type="dt"/>
          </p:nvPr>
        </p:nvSpPr>
        <p:spPr>
          <a:xfrm>
            <a:off x="457200" y="6356350"/>
            <a:ext cx="2133600" cy="365125"/>
          </a:xfrm>
          <a:prstGeom prst="rect">
            <a:avLst/>
          </a:prstGeom>
          <a:noFill/>
          <a:ln>
            <a:noFill/>
          </a:ln>
        </p:spPr>
        <p:txBody>
          <a:bodyPr anchorCtr="0" anchor="ctr" bIns="45700" lIns="91425" spcFirstLastPara="1" rIns="91425" wrap="square" tIns="45700">
            <a:noAutofit/>
          </a:bodyPr>
          <a:lstStyle>
            <a:lvl1pPr lvl="0" algn="l">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p:txBody>
      </p:sp>
      <p:sp>
        <p:nvSpPr>
          <p:cNvPr id="70" name="Google Shape;70;p30"/>
          <p:cNvSpPr txBox="1"/>
          <p:nvPr>
            <p:ph idx="11" type="ftr"/>
          </p:nvPr>
        </p:nvSpPr>
        <p:spPr>
          <a:xfrm>
            <a:off x="3124200" y="6356350"/>
            <a:ext cx="2895600" cy="365125"/>
          </a:xfrm>
          <a:prstGeom prst="rect">
            <a:avLst/>
          </a:prstGeom>
          <a:noFill/>
          <a:ln>
            <a:noFill/>
          </a:ln>
        </p:spPr>
        <p:txBody>
          <a:bodyPr anchorCtr="0" anchor="ctr" bIns="45700" lIns="91425" spcFirstLastPara="1" rIns="91425" wrap="square" tIns="45700">
            <a:noAutofit/>
          </a:bodyPr>
          <a:lstStyle>
            <a:lvl1pPr lvl="0" algn="ct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p:txBody>
      </p:sp>
      <p:sp>
        <p:nvSpPr>
          <p:cNvPr id="71" name="Google Shape;71;p30"/>
          <p:cNvSpPr txBox="1"/>
          <p:nvPr>
            <p:ph idx="12" type="sldNum"/>
          </p:nvPr>
        </p:nvSpPr>
        <p:spPr>
          <a:xfrm>
            <a:off x="6553200" y="6356350"/>
            <a:ext cx="2133600" cy="365125"/>
          </a:xfrm>
          <a:prstGeom prst="rect">
            <a:avLst/>
          </a:prstGeom>
          <a:noFill/>
          <a:ln>
            <a:noFill/>
          </a:ln>
        </p:spPr>
        <p:txBody>
          <a:bodyPr anchorCtr="0" anchor="ctr" bIns="45700" lIns="91425" spcFirstLastPara="1" rIns="91425" wrap="square" tIns="45700">
            <a:noAutofit/>
          </a:bodyPr>
          <a:lstStyle>
            <a:lvl1pPr indent="0" lvl="0" marL="0" marR="0" algn="r">
              <a:lnSpc>
                <a:spcPct val="100000"/>
              </a:lnSpc>
              <a:spcBef>
                <a:spcPts val="0"/>
              </a:spcBef>
              <a:spcAft>
                <a:spcPts val="0"/>
              </a:spcAft>
              <a:buClr>
                <a:srgbClr val="000000"/>
              </a:buClr>
              <a:buSzPts val="1200"/>
              <a:buFont typeface="Arial"/>
              <a:buNone/>
              <a:defRPr b="0" i="0" sz="1200" u="none" cap="none" strike="noStrike">
                <a:solidFill>
                  <a:srgbClr val="888888"/>
                </a:solidFill>
                <a:latin typeface="Calibri"/>
                <a:ea typeface="Calibri"/>
                <a:cs typeface="Calibri"/>
                <a:sym typeface="Calibri"/>
              </a:defRPr>
            </a:lvl1pPr>
            <a:lvl2pPr indent="0" lvl="1" marL="0" marR="0" algn="r">
              <a:lnSpc>
                <a:spcPct val="100000"/>
              </a:lnSpc>
              <a:spcBef>
                <a:spcPts val="0"/>
              </a:spcBef>
              <a:spcAft>
                <a:spcPts val="0"/>
              </a:spcAft>
              <a:buClr>
                <a:srgbClr val="000000"/>
              </a:buClr>
              <a:buSzPts val="1200"/>
              <a:buFont typeface="Arial"/>
              <a:buNone/>
              <a:defRPr b="0" i="0" sz="1200" u="none" cap="none" strike="noStrike">
                <a:solidFill>
                  <a:srgbClr val="888888"/>
                </a:solidFill>
                <a:latin typeface="Calibri"/>
                <a:ea typeface="Calibri"/>
                <a:cs typeface="Calibri"/>
                <a:sym typeface="Calibri"/>
              </a:defRPr>
            </a:lvl2pPr>
            <a:lvl3pPr indent="0" lvl="2" marL="0" marR="0" algn="r">
              <a:lnSpc>
                <a:spcPct val="100000"/>
              </a:lnSpc>
              <a:spcBef>
                <a:spcPts val="0"/>
              </a:spcBef>
              <a:spcAft>
                <a:spcPts val="0"/>
              </a:spcAft>
              <a:buClr>
                <a:srgbClr val="000000"/>
              </a:buClr>
              <a:buSzPts val="1200"/>
              <a:buFont typeface="Arial"/>
              <a:buNone/>
              <a:defRPr b="0" i="0" sz="1200" u="none" cap="none" strike="noStrike">
                <a:solidFill>
                  <a:srgbClr val="888888"/>
                </a:solidFill>
                <a:latin typeface="Calibri"/>
                <a:ea typeface="Calibri"/>
                <a:cs typeface="Calibri"/>
                <a:sym typeface="Calibri"/>
              </a:defRPr>
            </a:lvl3pPr>
            <a:lvl4pPr indent="0" lvl="3" marL="0" marR="0" algn="r">
              <a:lnSpc>
                <a:spcPct val="100000"/>
              </a:lnSpc>
              <a:spcBef>
                <a:spcPts val="0"/>
              </a:spcBef>
              <a:spcAft>
                <a:spcPts val="0"/>
              </a:spcAft>
              <a:buClr>
                <a:srgbClr val="000000"/>
              </a:buClr>
              <a:buSzPts val="1200"/>
              <a:buFont typeface="Arial"/>
              <a:buNone/>
              <a:defRPr b="0" i="0" sz="1200" u="none" cap="none" strike="noStrike">
                <a:solidFill>
                  <a:srgbClr val="888888"/>
                </a:solidFill>
                <a:latin typeface="Calibri"/>
                <a:ea typeface="Calibri"/>
                <a:cs typeface="Calibri"/>
                <a:sym typeface="Calibri"/>
              </a:defRPr>
            </a:lvl4pPr>
            <a:lvl5pPr indent="0" lvl="4" marL="0" marR="0" algn="r">
              <a:lnSpc>
                <a:spcPct val="100000"/>
              </a:lnSpc>
              <a:spcBef>
                <a:spcPts val="0"/>
              </a:spcBef>
              <a:spcAft>
                <a:spcPts val="0"/>
              </a:spcAft>
              <a:buClr>
                <a:srgbClr val="000000"/>
              </a:buClr>
              <a:buSzPts val="1200"/>
              <a:buFont typeface="Arial"/>
              <a:buNone/>
              <a:defRPr b="0" i="0" sz="1200" u="none" cap="none" strike="noStrike">
                <a:solidFill>
                  <a:srgbClr val="888888"/>
                </a:solidFill>
                <a:latin typeface="Calibri"/>
                <a:ea typeface="Calibri"/>
                <a:cs typeface="Calibri"/>
                <a:sym typeface="Calibri"/>
              </a:defRPr>
            </a:lvl5pPr>
            <a:lvl6pPr indent="0" lvl="5" marL="0" marR="0" algn="r">
              <a:lnSpc>
                <a:spcPct val="100000"/>
              </a:lnSpc>
              <a:spcBef>
                <a:spcPts val="0"/>
              </a:spcBef>
              <a:spcAft>
                <a:spcPts val="0"/>
              </a:spcAft>
              <a:buClr>
                <a:srgbClr val="000000"/>
              </a:buClr>
              <a:buSzPts val="1200"/>
              <a:buFont typeface="Arial"/>
              <a:buNone/>
              <a:defRPr b="0" i="0" sz="1200" u="none" cap="none" strike="noStrike">
                <a:solidFill>
                  <a:srgbClr val="888888"/>
                </a:solidFill>
                <a:latin typeface="Calibri"/>
                <a:ea typeface="Calibri"/>
                <a:cs typeface="Calibri"/>
                <a:sym typeface="Calibri"/>
              </a:defRPr>
            </a:lvl6pPr>
            <a:lvl7pPr indent="0" lvl="6" marL="0" marR="0" algn="r">
              <a:lnSpc>
                <a:spcPct val="100000"/>
              </a:lnSpc>
              <a:spcBef>
                <a:spcPts val="0"/>
              </a:spcBef>
              <a:spcAft>
                <a:spcPts val="0"/>
              </a:spcAft>
              <a:buClr>
                <a:srgbClr val="000000"/>
              </a:buClr>
              <a:buSzPts val="1200"/>
              <a:buFont typeface="Arial"/>
              <a:buNone/>
              <a:defRPr b="0" i="0" sz="1200" u="none" cap="none" strike="noStrike">
                <a:solidFill>
                  <a:srgbClr val="888888"/>
                </a:solidFill>
                <a:latin typeface="Calibri"/>
                <a:ea typeface="Calibri"/>
                <a:cs typeface="Calibri"/>
                <a:sym typeface="Calibri"/>
              </a:defRPr>
            </a:lvl7pPr>
            <a:lvl8pPr indent="0" lvl="7" marL="0" marR="0" algn="r">
              <a:lnSpc>
                <a:spcPct val="100000"/>
              </a:lnSpc>
              <a:spcBef>
                <a:spcPts val="0"/>
              </a:spcBef>
              <a:spcAft>
                <a:spcPts val="0"/>
              </a:spcAft>
              <a:buClr>
                <a:srgbClr val="000000"/>
              </a:buClr>
              <a:buSzPts val="1200"/>
              <a:buFont typeface="Arial"/>
              <a:buNone/>
              <a:defRPr b="0" i="0" sz="1200" u="none" cap="none" strike="noStrike">
                <a:solidFill>
                  <a:srgbClr val="888888"/>
                </a:solidFill>
                <a:latin typeface="Calibri"/>
                <a:ea typeface="Calibri"/>
                <a:cs typeface="Calibri"/>
                <a:sym typeface="Calibri"/>
              </a:defRPr>
            </a:lvl8pPr>
            <a:lvl9pPr indent="0" lvl="8" marL="0" marR="0" algn="r">
              <a:lnSpc>
                <a:spcPct val="100000"/>
              </a:lnSpc>
              <a:spcBef>
                <a:spcPts val="0"/>
              </a:spcBef>
              <a:spcAft>
                <a:spcPts val="0"/>
              </a:spcAft>
              <a:buClr>
                <a:srgbClr val="000000"/>
              </a:buClr>
              <a:buSzPts val="1200"/>
              <a:buFont typeface="Arial"/>
              <a:buNone/>
              <a:defRPr b="0" i="0" sz="1200" u="none" cap="none" strike="noStrike">
                <a:solidFill>
                  <a:srgbClr val="888888"/>
                </a:solidFill>
                <a:latin typeface="Calibri"/>
                <a:ea typeface="Calibri"/>
                <a:cs typeface="Calibri"/>
                <a:sym typeface="Calibri"/>
              </a:defRPr>
            </a:lvl9pPr>
          </a:lstStyle>
          <a:p>
            <a:pPr indent="0" lvl="0" marL="0" rtl="0" algn="r">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and Vertical Text" type="vertTx">
  <p:cSld name="VERTICAL_TEXT">
    <p:spTree>
      <p:nvGrpSpPr>
        <p:cNvPr id="72" name="Shape 72"/>
        <p:cNvGrpSpPr/>
        <p:nvPr/>
      </p:nvGrpSpPr>
      <p:grpSpPr>
        <a:xfrm>
          <a:off x="0" y="0"/>
          <a:ext cx="0" cy="0"/>
          <a:chOff x="0" y="0"/>
          <a:chExt cx="0" cy="0"/>
        </a:xfrm>
      </p:grpSpPr>
      <p:sp>
        <p:nvSpPr>
          <p:cNvPr id="73" name="Google Shape;73;p31"/>
          <p:cNvSpPr txBox="1"/>
          <p:nvPr>
            <p:ph type="title"/>
          </p:nvPr>
        </p:nvSpPr>
        <p:spPr>
          <a:xfrm>
            <a:off x="457200" y="274638"/>
            <a:ext cx="8229600" cy="1143000"/>
          </a:xfrm>
          <a:prstGeom prst="rect">
            <a:avLst/>
          </a:prstGeom>
          <a:noFill/>
          <a:ln>
            <a:noFill/>
          </a:ln>
        </p:spPr>
        <p:txBody>
          <a:bodyPr anchorCtr="0" anchor="ctr" bIns="45700" lIns="91425" spcFirstLastPara="1" rIns="91425" wrap="square" tIns="45700">
            <a:normAutofit/>
          </a:bodyPr>
          <a:lstStyle>
            <a:lvl1pPr lvl="0" algn="ctr">
              <a:lnSpc>
                <a:spcPct val="100000"/>
              </a:lnSpc>
              <a:spcBef>
                <a:spcPts val="0"/>
              </a:spcBef>
              <a:spcAft>
                <a:spcPts val="0"/>
              </a:spcAft>
              <a:buClr>
                <a:schemeClr val="dk1"/>
              </a:buClr>
              <a:buSzPts val="18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p:txBody>
      </p:sp>
      <p:sp>
        <p:nvSpPr>
          <p:cNvPr id="74" name="Google Shape;74;p31"/>
          <p:cNvSpPr txBox="1"/>
          <p:nvPr>
            <p:ph idx="1" type="body"/>
          </p:nvPr>
        </p:nvSpPr>
        <p:spPr>
          <a:xfrm rot="5400000">
            <a:off x="2309019" y="-251618"/>
            <a:ext cx="4525963" cy="8229600"/>
          </a:xfrm>
          <a:prstGeom prst="rect">
            <a:avLst/>
          </a:prstGeom>
          <a:noFill/>
          <a:ln>
            <a:noFill/>
          </a:ln>
        </p:spPr>
        <p:txBody>
          <a:bodyPr anchorCtr="0" anchor="t" bIns="45700" lIns="91425" spcFirstLastPara="1" rIns="91425" wrap="square" tIns="45700">
            <a:normAutofit/>
          </a:bodyPr>
          <a:lstStyle>
            <a:lvl1pPr indent="-342900" lvl="0" marL="457200" algn="l">
              <a:lnSpc>
                <a:spcPct val="100000"/>
              </a:lnSpc>
              <a:spcBef>
                <a:spcPts val="360"/>
              </a:spcBef>
              <a:spcAft>
                <a:spcPts val="0"/>
              </a:spcAft>
              <a:buClr>
                <a:schemeClr val="dk1"/>
              </a:buClr>
              <a:buSzPts val="1800"/>
              <a:buChar char="•"/>
              <a:defRPr/>
            </a:lvl1pPr>
            <a:lvl2pPr indent="-342900" lvl="1" marL="914400" algn="l">
              <a:lnSpc>
                <a:spcPct val="100000"/>
              </a:lnSpc>
              <a:spcBef>
                <a:spcPts val="360"/>
              </a:spcBef>
              <a:spcAft>
                <a:spcPts val="0"/>
              </a:spcAft>
              <a:buClr>
                <a:schemeClr val="dk1"/>
              </a:buClr>
              <a:buSzPts val="1800"/>
              <a:buChar char="–"/>
              <a:defRPr/>
            </a:lvl2pPr>
            <a:lvl3pPr indent="-342900" lvl="2" marL="1371600" algn="l">
              <a:lnSpc>
                <a:spcPct val="100000"/>
              </a:lnSpc>
              <a:spcBef>
                <a:spcPts val="360"/>
              </a:spcBef>
              <a:spcAft>
                <a:spcPts val="0"/>
              </a:spcAft>
              <a:buClr>
                <a:schemeClr val="dk1"/>
              </a:buClr>
              <a:buSzPts val="1800"/>
              <a:buChar char="•"/>
              <a:defRPr/>
            </a:lvl3pPr>
            <a:lvl4pPr indent="-342900" lvl="3" marL="1828800" algn="l">
              <a:lnSpc>
                <a:spcPct val="100000"/>
              </a:lnSpc>
              <a:spcBef>
                <a:spcPts val="360"/>
              </a:spcBef>
              <a:spcAft>
                <a:spcPts val="0"/>
              </a:spcAft>
              <a:buClr>
                <a:schemeClr val="dk1"/>
              </a:buClr>
              <a:buSzPts val="1800"/>
              <a:buChar char="–"/>
              <a:defRPr/>
            </a:lvl4pPr>
            <a:lvl5pPr indent="-342900" lvl="4" marL="2286000" algn="l">
              <a:lnSpc>
                <a:spcPct val="100000"/>
              </a:lnSpc>
              <a:spcBef>
                <a:spcPts val="360"/>
              </a:spcBef>
              <a:spcAft>
                <a:spcPts val="0"/>
              </a:spcAft>
              <a:buClr>
                <a:schemeClr val="dk1"/>
              </a:buClr>
              <a:buSzPts val="1800"/>
              <a:buChar char="»"/>
              <a:defRPr/>
            </a:lvl5pPr>
            <a:lvl6pPr indent="-342900" lvl="5" marL="2743200" algn="l">
              <a:lnSpc>
                <a:spcPct val="100000"/>
              </a:lnSpc>
              <a:spcBef>
                <a:spcPts val="360"/>
              </a:spcBef>
              <a:spcAft>
                <a:spcPts val="0"/>
              </a:spcAft>
              <a:buClr>
                <a:schemeClr val="dk1"/>
              </a:buClr>
              <a:buSzPts val="1800"/>
              <a:buChar char="•"/>
              <a:defRPr/>
            </a:lvl6pPr>
            <a:lvl7pPr indent="-342900" lvl="6" marL="3200400" algn="l">
              <a:lnSpc>
                <a:spcPct val="100000"/>
              </a:lnSpc>
              <a:spcBef>
                <a:spcPts val="360"/>
              </a:spcBef>
              <a:spcAft>
                <a:spcPts val="0"/>
              </a:spcAft>
              <a:buClr>
                <a:schemeClr val="dk1"/>
              </a:buClr>
              <a:buSzPts val="1800"/>
              <a:buChar char="•"/>
              <a:defRPr/>
            </a:lvl7pPr>
            <a:lvl8pPr indent="-342900" lvl="7" marL="3657600" algn="l">
              <a:lnSpc>
                <a:spcPct val="100000"/>
              </a:lnSpc>
              <a:spcBef>
                <a:spcPts val="360"/>
              </a:spcBef>
              <a:spcAft>
                <a:spcPts val="0"/>
              </a:spcAft>
              <a:buClr>
                <a:schemeClr val="dk1"/>
              </a:buClr>
              <a:buSzPts val="1800"/>
              <a:buChar char="•"/>
              <a:defRPr/>
            </a:lvl8pPr>
            <a:lvl9pPr indent="-342900" lvl="8" marL="4114800" algn="l">
              <a:lnSpc>
                <a:spcPct val="100000"/>
              </a:lnSpc>
              <a:spcBef>
                <a:spcPts val="360"/>
              </a:spcBef>
              <a:spcAft>
                <a:spcPts val="0"/>
              </a:spcAft>
              <a:buClr>
                <a:schemeClr val="dk1"/>
              </a:buClr>
              <a:buSzPts val="1800"/>
              <a:buChar char="•"/>
              <a:defRPr/>
            </a:lvl9pPr>
          </a:lstStyle>
          <a:p/>
        </p:txBody>
      </p:sp>
      <p:sp>
        <p:nvSpPr>
          <p:cNvPr id="75" name="Google Shape;75;p31"/>
          <p:cNvSpPr txBox="1"/>
          <p:nvPr>
            <p:ph idx="10" type="dt"/>
          </p:nvPr>
        </p:nvSpPr>
        <p:spPr>
          <a:xfrm>
            <a:off x="457200" y="6356350"/>
            <a:ext cx="2133600" cy="365125"/>
          </a:xfrm>
          <a:prstGeom prst="rect">
            <a:avLst/>
          </a:prstGeom>
          <a:noFill/>
          <a:ln>
            <a:noFill/>
          </a:ln>
        </p:spPr>
        <p:txBody>
          <a:bodyPr anchorCtr="0" anchor="ctr" bIns="45700" lIns="91425" spcFirstLastPara="1" rIns="91425" wrap="square" tIns="45700">
            <a:noAutofit/>
          </a:bodyPr>
          <a:lstStyle>
            <a:lvl1pPr lvl="0" algn="l">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p:txBody>
      </p:sp>
      <p:sp>
        <p:nvSpPr>
          <p:cNvPr id="76" name="Google Shape;76;p31"/>
          <p:cNvSpPr txBox="1"/>
          <p:nvPr>
            <p:ph idx="11" type="ftr"/>
          </p:nvPr>
        </p:nvSpPr>
        <p:spPr>
          <a:xfrm>
            <a:off x="3124200" y="6356350"/>
            <a:ext cx="2895600" cy="365125"/>
          </a:xfrm>
          <a:prstGeom prst="rect">
            <a:avLst/>
          </a:prstGeom>
          <a:noFill/>
          <a:ln>
            <a:noFill/>
          </a:ln>
        </p:spPr>
        <p:txBody>
          <a:bodyPr anchorCtr="0" anchor="ctr" bIns="45700" lIns="91425" spcFirstLastPara="1" rIns="91425" wrap="square" tIns="45700">
            <a:noAutofit/>
          </a:bodyPr>
          <a:lstStyle>
            <a:lvl1pPr lvl="0" algn="ct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p:txBody>
      </p:sp>
      <p:sp>
        <p:nvSpPr>
          <p:cNvPr id="77" name="Google Shape;77;p31"/>
          <p:cNvSpPr txBox="1"/>
          <p:nvPr>
            <p:ph idx="12" type="sldNum"/>
          </p:nvPr>
        </p:nvSpPr>
        <p:spPr>
          <a:xfrm>
            <a:off x="6553200" y="6356350"/>
            <a:ext cx="2133600" cy="365125"/>
          </a:xfrm>
          <a:prstGeom prst="rect">
            <a:avLst/>
          </a:prstGeom>
          <a:noFill/>
          <a:ln>
            <a:noFill/>
          </a:ln>
        </p:spPr>
        <p:txBody>
          <a:bodyPr anchorCtr="0" anchor="ctr" bIns="45700" lIns="91425" spcFirstLastPara="1" rIns="91425" wrap="square" tIns="45700">
            <a:noAutofit/>
          </a:bodyPr>
          <a:lstStyle>
            <a:lvl1pPr indent="0" lvl="0" marL="0" marR="0" algn="r">
              <a:lnSpc>
                <a:spcPct val="100000"/>
              </a:lnSpc>
              <a:spcBef>
                <a:spcPts val="0"/>
              </a:spcBef>
              <a:spcAft>
                <a:spcPts val="0"/>
              </a:spcAft>
              <a:buClr>
                <a:srgbClr val="000000"/>
              </a:buClr>
              <a:buSzPts val="1200"/>
              <a:buFont typeface="Arial"/>
              <a:buNone/>
              <a:defRPr b="0" i="0" sz="1200" u="none" cap="none" strike="noStrike">
                <a:solidFill>
                  <a:srgbClr val="888888"/>
                </a:solidFill>
                <a:latin typeface="Calibri"/>
                <a:ea typeface="Calibri"/>
                <a:cs typeface="Calibri"/>
                <a:sym typeface="Calibri"/>
              </a:defRPr>
            </a:lvl1pPr>
            <a:lvl2pPr indent="0" lvl="1" marL="0" marR="0" algn="r">
              <a:lnSpc>
                <a:spcPct val="100000"/>
              </a:lnSpc>
              <a:spcBef>
                <a:spcPts val="0"/>
              </a:spcBef>
              <a:spcAft>
                <a:spcPts val="0"/>
              </a:spcAft>
              <a:buClr>
                <a:srgbClr val="000000"/>
              </a:buClr>
              <a:buSzPts val="1200"/>
              <a:buFont typeface="Arial"/>
              <a:buNone/>
              <a:defRPr b="0" i="0" sz="1200" u="none" cap="none" strike="noStrike">
                <a:solidFill>
                  <a:srgbClr val="888888"/>
                </a:solidFill>
                <a:latin typeface="Calibri"/>
                <a:ea typeface="Calibri"/>
                <a:cs typeface="Calibri"/>
                <a:sym typeface="Calibri"/>
              </a:defRPr>
            </a:lvl2pPr>
            <a:lvl3pPr indent="0" lvl="2" marL="0" marR="0" algn="r">
              <a:lnSpc>
                <a:spcPct val="100000"/>
              </a:lnSpc>
              <a:spcBef>
                <a:spcPts val="0"/>
              </a:spcBef>
              <a:spcAft>
                <a:spcPts val="0"/>
              </a:spcAft>
              <a:buClr>
                <a:srgbClr val="000000"/>
              </a:buClr>
              <a:buSzPts val="1200"/>
              <a:buFont typeface="Arial"/>
              <a:buNone/>
              <a:defRPr b="0" i="0" sz="1200" u="none" cap="none" strike="noStrike">
                <a:solidFill>
                  <a:srgbClr val="888888"/>
                </a:solidFill>
                <a:latin typeface="Calibri"/>
                <a:ea typeface="Calibri"/>
                <a:cs typeface="Calibri"/>
                <a:sym typeface="Calibri"/>
              </a:defRPr>
            </a:lvl3pPr>
            <a:lvl4pPr indent="0" lvl="3" marL="0" marR="0" algn="r">
              <a:lnSpc>
                <a:spcPct val="100000"/>
              </a:lnSpc>
              <a:spcBef>
                <a:spcPts val="0"/>
              </a:spcBef>
              <a:spcAft>
                <a:spcPts val="0"/>
              </a:spcAft>
              <a:buClr>
                <a:srgbClr val="000000"/>
              </a:buClr>
              <a:buSzPts val="1200"/>
              <a:buFont typeface="Arial"/>
              <a:buNone/>
              <a:defRPr b="0" i="0" sz="1200" u="none" cap="none" strike="noStrike">
                <a:solidFill>
                  <a:srgbClr val="888888"/>
                </a:solidFill>
                <a:latin typeface="Calibri"/>
                <a:ea typeface="Calibri"/>
                <a:cs typeface="Calibri"/>
                <a:sym typeface="Calibri"/>
              </a:defRPr>
            </a:lvl4pPr>
            <a:lvl5pPr indent="0" lvl="4" marL="0" marR="0" algn="r">
              <a:lnSpc>
                <a:spcPct val="100000"/>
              </a:lnSpc>
              <a:spcBef>
                <a:spcPts val="0"/>
              </a:spcBef>
              <a:spcAft>
                <a:spcPts val="0"/>
              </a:spcAft>
              <a:buClr>
                <a:srgbClr val="000000"/>
              </a:buClr>
              <a:buSzPts val="1200"/>
              <a:buFont typeface="Arial"/>
              <a:buNone/>
              <a:defRPr b="0" i="0" sz="1200" u="none" cap="none" strike="noStrike">
                <a:solidFill>
                  <a:srgbClr val="888888"/>
                </a:solidFill>
                <a:latin typeface="Calibri"/>
                <a:ea typeface="Calibri"/>
                <a:cs typeface="Calibri"/>
                <a:sym typeface="Calibri"/>
              </a:defRPr>
            </a:lvl5pPr>
            <a:lvl6pPr indent="0" lvl="5" marL="0" marR="0" algn="r">
              <a:lnSpc>
                <a:spcPct val="100000"/>
              </a:lnSpc>
              <a:spcBef>
                <a:spcPts val="0"/>
              </a:spcBef>
              <a:spcAft>
                <a:spcPts val="0"/>
              </a:spcAft>
              <a:buClr>
                <a:srgbClr val="000000"/>
              </a:buClr>
              <a:buSzPts val="1200"/>
              <a:buFont typeface="Arial"/>
              <a:buNone/>
              <a:defRPr b="0" i="0" sz="1200" u="none" cap="none" strike="noStrike">
                <a:solidFill>
                  <a:srgbClr val="888888"/>
                </a:solidFill>
                <a:latin typeface="Calibri"/>
                <a:ea typeface="Calibri"/>
                <a:cs typeface="Calibri"/>
                <a:sym typeface="Calibri"/>
              </a:defRPr>
            </a:lvl6pPr>
            <a:lvl7pPr indent="0" lvl="6" marL="0" marR="0" algn="r">
              <a:lnSpc>
                <a:spcPct val="100000"/>
              </a:lnSpc>
              <a:spcBef>
                <a:spcPts val="0"/>
              </a:spcBef>
              <a:spcAft>
                <a:spcPts val="0"/>
              </a:spcAft>
              <a:buClr>
                <a:srgbClr val="000000"/>
              </a:buClr>
              <a:buSzPts val="1200"/>
              <a:buFont typeface="Arial"/>
              <a:buNone/>
              <a:defRPr b="0" i="0" sz="1200" u="none" cap="none" strike="noStrike">
                <a:solidFill>
                  <a:srgbClr val="888888"/>
                </a:solidFill>
                <a:latin typeface="Calibri"/>
                <a:ea typeface="Calibri"/>
                <a:cs typeface="Calibri"/>
                <a:sym typeface="Calibri"/>
              </a:defRPr>
            </a:lvl7pPr>
            <a:lvl8pPr indent="0" lvl="7" marL="0" marR="0" algn="r">
              <a:lnSpc>
                <a:spcPct val="100000"/>
              </a:lnSpc>
              <a:spcBef>
                <a:spcPts val="0"/>
              </a:spcBef>
              <a:spcAft>
                <a:spcPts val="0"/>
              </a:spcAft>
              <a:buClr>
                <a:srgbClr val="000000"/>
              </a:buClr>
              <a:buSzPts val="1200"/>
              <a:buFont typeface="Arial"/>
              <a:buNone/>
              <a:defRPr b="0" i="0" sz="1200" u="none" cap="none" strike="noStrike">
                <a:solidFill>
                  <a:srgbClr val="888888"/>
                </a:solidFill>
                <a:latin typeface="Calibri"/>
                <a:ea typeface="Calibri"/>
                <a:cs typeface="Calibri"/>
                <a:sym typeface="Calibri"/>
              </a:defRPr>
            </a:lvl8pPr>
            <a:lvl9pPr indent="0" lvl="8" marL="0" marR="0" algn="r">
              <a:lnSpc>
                <a:spcPct val="100000"/>
              </a:lnSpc>
              <a:spcBef>
                <a:spcPts val="0"/>
              </a:spcBef>
              <a:spcAft>
                <a:spcPts val="0"/>
              </a:spcAft>
              <a:buClr>
                <a:srgbClr val="000000"/>
              </a:buClr>
              <a:buSzPts val="1200"/>
              <a:buFont typeface="Arial"/>
              <a:buNone/>
              <a:defRPr b="0" i="0" sz="1200" u="none" cap="none" strike="noStrike">
                <a:solidFill>
                  <a:srgbClr val="888888"/>
                </a:solidFill>
                <a:latin typeface="Calibri"/>
                <a:ea typeface="Calibri"/>
                <a:cs typeface="Calibri"/>
                <a:sym typeface="Calibri"/>
              </a:defRPr>
            </a:lvl9pPr>
          </a:lstStyle>
          <a:p>
            <a:pPr indent="0" lvl="0" marL="0" rtl="0" algn="r">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Vertical Title and Text" type="vertTitleAndTx">
  <p:cSld name="VERTICAL_TITLE_AND_VERTICAL_TEXT">
    <p:spTree>
      <p:nvGrpSpPr>
        <p:cNvPr id="78" name="Shape 78"/>
        <p:cNvGrpSpPr/>
        <p:nvPr/>
      </p:nvGrpSpPr>
      <p:grpSpPr>
        <a:xfrm>
          <a:off x="0" y="0"/>
          <a:ext cx="0" cy="0"/>
          <a:chOff x="0" y="0"/>
          <a:chExt cx="0" cy="0"/>
        </a:xfrm>
      </p:grpSpPr>
      <p:sp>
        <p:nvSpPr>
          <p:cNvPr id="79" name="Google Shape;79;p32"/>
          <p:cNvSpPr txBox="1"/>
          <p:nvPr>
            <p:ph type="title"/>
          </p:nvPr>
        </p:nvSpPr>
        <p:spPr>
          <a:xfrm rot="5400000">
            <a:off x="4732338" y="2171701"/>
            <a:ext cx="5851525" cy="2057400"/>
          </a:xfrm>
          <a:prstGeom prst="rect">
            <a:avLst/>
          </a:prstGeom>
          <a:noFill/>
          <a:ln>
            <a:noFill/>
          </a:ln>
        </p:spPr>
        <p:txBody>
          <a:bodyPr anchorCtr="0" anchor="ctr" bIns="45700" lIns="91425" spcFirstLastPara="1" rIns="91425" wrap="square" tIns="45700">
            <a:normAutofit/>
          </a:bodyPr>
          <a:lstStyle>
            <a:lvl1pPr lvl="0" algn="ctr">
              <a:lnSpc>
                <a:spcPct val="100000"/>
              </a:lnSpc>
              <a:spcBef>
                <a:spcPts val="0"/>
              </a:spcBef>
              <a:spcAft>
                <a:spcPts val="0"/>
              </a:spcAft>
              <a:buClr>
                <a:schemeClr val="dk1"/>
              </a:buClr>
              <a:buSzPts val="18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p:txBody>
      </p:sp>
      <p:sp>
        <p:nvSpPr>
          <p:cNvPr id="80" name="Google Shape;80;p32"/>
          <p:cNvSpPr txBox="1"/>
          <p:nvPr>
            <p:ph idx="1" type="body"/>
          </p:nvPr>
        </p:nvSpPr>
        <p:spPr>
          <a:xfrm rot="5400000">
            <a:off x="541338" y="190500"/>
            <a:ext cx="5851525" cy="6019800"/>
          </a:xfrm>
          <a:prstGeom prst="rect">
            <a:avLst/>
          </a:prstGeom>
          <a:noFill/>
          <a:ln>
            <a:noFill/>
          </a:ln>
        </p:spPr>
        <p:txBody>
          <a:bodyPr anchorCtr="0" anchor="t" bIns="45700" lIns="91425" spcFirstLastPara="1" rIns="91425" wrap="square" tIns="45700">
            <a:normAutofit/>
          </a:bodyPr>
          <a:lstStyle>
            <a:lvl1pPr indent="-342900" lvl="0" marL="457200" algn="l">
              <a:lnSpc>
                <a:spcPct val="100000"/>
              </a:lnSpc>
              <a:spcBef>
                <a:spcPts val="360"/>
              </a:spcBef>
              <a:spcAft>
                <a:spcPts val="0"/>
              </a:spcAft>
              <a:buClr>
                <a:schemeClr val="dk1"/>
              </a:buClr>
              <a:buSzPts val="1800"/>
              <a:buChar char="•"/>
              <a:defRPr/>
            </a:lvl1pPr>
            <a:lvl2pPr indent="-342900" lvl="1" marL="914400" algn="l">
              <a:lnSpc>
                <a:spcPct val="100000"/>
              </a:lnSpc>
              <a:spcBef>
                <a:spcPts val="360"/>
              </a:spcBef>
              <a:spcAft>
                <a:spcPts val="0"/>
              </a:spcAft>
              <a:buClr>
                <a:schemeClr val="dk1"/>
              </a:buClr>
              <a:buSzPts val="1800"/>
              <a:buChar char="–"/>
              <a:defRPr/>
            </a:lvl2pPr>
            <a:lvl3pPr indent="-342900" lvl="2" marL="1371600" algn="l">
              <a:lnSpc>
                <a:spcPct val="100000"/>
              </a:lnSpc>
              <a:spcBef>
                <a:spcPts val="360"/>
              </a:spcBef>
              <a:spcAft>
                <a:spcPts val="0"/>
              </a:spcAft>
              <a:buClr>
                <a:schemeClr val="dk1"/>
              </a:buClr>
              <a:buSzPts val="1800"/>
              <a:buChar char="•"/>
              <a:defRPr/>
            </a:lvl3pPr>
            <a:lvl4pPr indent="-342900" lvl="3" marL="1828800" algn="l">
              <a:lnSpc>
                <a:spcPct val="100000"/>
              </a:lnSpc>
              <a:spcBef>
                <a:spcPts val="360"/>
              </a:spcBef>
              <a:spcAft>
                <a:spcPts val="0"/>
              </a:spcAft>
              <a:buClr>
                <a:schemeClr val="dk1"/>
              </a:buClr>
              <a:buSzPts val="1800"/>
              <a:buChar char="–"/>
              <a:defRPr/>
            </a:lvl4pPr>
            <a:lvl5pPr indent="-342900" lvl="4" marL="2286000" algn="l">
              <a:lnSpc>
                <a:spcPct val="100000"/>
              </a:lnSpc>
              <a:spcBef>
                <a:spcPts val="360"/>
              </a:spcBef>
              <a:spcAft>
                <a:spcPts val="0"/>
              </a:spcAft>
              <a:buClr>
                <a:schemeClr val="dk1"/>
              </a:buClr>
              <a:buSzPts val="1800"/>
              <a:buChar char="»"/>
              <a:defRPr/>
            </a:lvl5pPr>
            <a:lvl6pPr indent="-342900" lvl="5" marL="2743200" algn="l">
              <a:lnSpc>
                <a:spcPct val="100000"/>
              </a:lnSpc>
              <a:spcBef>
                <a:spcPts val="360"/>
              </a:spcBef>
              <a:spcAft>
                <a:spcPts val="0"/>
              </a:spcAft>
              <a:buClr>
                <a:schemeClr val="dk1"/>
              </a:buClr>
              <a:buSzPts val="1800"/>
              <a:buChar char="•"/>
              <a:defRPr/>
            </a:lvl6pPr>
            <a:lvl7pPr indent="-342900" lvl="6" marL="3200400" algn="l">
              <a:lnSpc>
                <a:spcPct val="100000"/>
              </a:lnSpc>
              <a:spcBef>
                <a:spcPts val="360"/>
              </a:spcBef>
              <a:spcAft>
                <a:spcPts val="0"/>
              </a:spcAft>
              <a:buClr>
                <a:schemeClr val="dk1"/>
              </a:buClr>
              <a:buSzPts val="1800"/>
              <a:buChar char="•"/>
              <a:defRPr/>
            </a:lvl7pPr>
            <a:lvl8pPr indent="-342900" lvl="7" marL="3657600" algn="l">
              <a:lnSpc>
                <a:spcPct val="100000"/>
              </a:lnSpc>
              <a:spcBef>
                <a:spcPts val="360"/>
              </a:spcBef>
              <a:spcAft>
                <a:spcPts val="0"/>
              </a:spcAft>
              <a:buClr>
                <a:schemeClr val="dk1"/>
              </a:buClr>
              <a:buSzPts val="1800"/>
              <a:buChar char="•"/>
              <a:defRPr/>
            </a:lvl8pPr>
            <a:lvl9pPr indent="-342900" lvl="8" marL="4114800" algn="l">
              <a:lnSpc>
                <a:spcPct val="100000"/>
              </a:lnSpc>
              <a:spcBef>
                <a:spcPts val="360"/>
              </a:spcBef>
              <a:spcAft>
                <a:spcPts val="0"/>
              </a:spcAft>
              <a:buClr>
                <a:schemeClr val="dk1"/>
              </a:buClr>
              <a:buSzPts val="1800"/>
              <a:buChar char="•"/>
              <a:defRPr/>
            </a:lvl9pPr>
          </a:lstStyle>
          <a:p/>
        </p:txBody>
      </p:sp>
      <p:sp>
        <p:nvSpPr>
          <p:cNvPr id="81" name="Google Shape;81;p32"/>
          <p:cNvSpPr txBox="1"/>
          <p:nvPr>
            <p:ph idx="10" type="dt"/>
          </p:nvPr>
        </p:nvSpPr>
        <p:spPr>
          <a:xfrm>
            <a:off x="457200" y="6356350"/>
            <a:ext cx="2133600" cy="365125"/>
          </a:xfrm>
          <a:prstGeom prst="rect">
            <a:avLst/>
          </a:prstGeom>
          <a:noFill/>
          <a:ln>
            <a:noFill/>
          </a:ln>
        </p:spPr>
        <p:txBody>
          <a:bodyPr anchorCtr="0" anchor="ctr" bIns="45700" lIns="91425" spcFirstLastPara="1" rIns="91425" wrap="square" tIns="45700">
            <a:noAutofit/>
          </a:bodyPr>
          <a:lstStyle>
            <a:lvl1pPr lvl="0" algn="l">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p:txBody>
      </p:sp>
      <p:sp>
        <p:nvSpPr>
          <p:cNvPr id="82" name="Google Shape;82;p32"/>
          <p:cNvSpPr txBox="1"/>
          <p:nvPr>
            <p:ph idx="11" type="ftr"/>
          </p:nvPr>
        </p:nvSpPr>
        <p:spPr>
          <a:xfrm>
            <a:off x="3124200" y="6356350"/>
            <a:ext cx="2895600" cy="365125"/>
          </a:xfrm>
          <a:prstGeom prst="rect">
            <a:avLst/>
          </a:prstGeom>
          <a:noFill/>
          <a:ln>
            <a:noFill/>
          </a:ln>
        </p:spPr>
        <p:txBody>
          <a:bodyPr anchorCtr="0" anchor="ctr" bIns="45700" lIns="91425" spcFirstLastPara="1" rIns="91425" wrap="square" tIns="45700">
            <a:noAutofit/>
          </a:bodyPr>
          <a:lstStyle>
            <a:lvl1pPr lvl="0" algn="ct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p:txBody>
      </p:sp>
      <p:sp>
        <p:nvSpPr>
          <p:cNvPr id="83" name="Google Shape;83;p32"/>
          <p:cNvSpPr txBox="1"/>
          <p:nvPr>
            <p:ph idx="12" type="sldNum"/>
          </p:nvPr>
        </p:nvSpPr>
        <p:spPr>
          <a:xfrm>
            <a:off x="6553200" y="6356350"/>
            <a:ext cx="2133600" cy="365125"/>
          </a:xfrm>
          <a:prstGeom prst="rect">
            <a:avLst/>
          </a:prstGeom>
          <a:noFill/>
          <a:ln>
            <a:noFill/>
          </a:ln>
        </p:spPr>
        <p:txBody>
          <a:bodyPr anchorCtr="0" anchor="ctr" bIns="45700" lIns="91425" spcFirstLastPara="1" rIns="91425" wrap="square" tIns="45700">
            <a:noAutofit/>
          </a:bodyPr>
          <a:lstStyle>
            <a:lvl1pPr indent="0" lvl="0" marL="0" marR="0" algn="r">
              <a:lnSpc>
                <a:spcPct val="100000"/>
              </a:lnSpc>
              <a:spcBef>
                <a:spcPts val="0"/>
              </a:spcBef>
              <a:spcAft>
                <a:spcPts val="0"/>
              </a:spcAft>
              <a:buClr>
                <a:srgbClr val="000000"/>
              </a:buClr>
              <a:buSzPts val="1200"/>
              <a:buFont typeface="Arial"/>
              <a:buNone/>
              <a:defRPr b="0" i="0" sz="1200" u="none" cap="none" strike="noStrike">
                <a:solidFill>
                  <a:srgbClr val="888888"/>
                </a:solidFill>
                <a:latin typeface="Calibri"/>
                <a:ea typeface="Calibri"/>
                <a:cs typeface="Calibri"/>
                <a:sym typeface="Calibri"/>
              </a:defRPr>
            </a:lvl1pPr>
            <a:lvl2pPr indent="0" lvl="1" marL="0" marR="0" algn="r">
              <a:lnSpc>
                <a:spcPct val="100000"/>
              </a:lnSpc>
              <a:spcBef>
                <a:spcPts val="0"/>
              </a:spcBef>
              <a:spcAft>
                <a:spcPts val="0"/>
              </a:spcAft>
              <a:buClr>
                <a:srgbClr val="000000"/>
              </a:buClr>
              <a:buSzPts val="1200"/>
              <a:buFont typeface="Arial"/>
              <a:buNone/>
              <a:defRPr b="0" i="0" sz="1200" u="none" cap="none" strike="noStrike">
                <a:solidFill>
                  <a:srgbClr val="888888"/>
                </a:solidFill>
                <a:latin typeface="Calibri"/>
                <a:ea typeface="Calibri"/>
                <a:cs typeface="Calibri"/>
                <a:sym typeface="Calibri"/>
              </a:defRPr>
            </a:lvl2pPr>
            <a:lvl3pPr indent="0" lvl="2" marL="0" marR="0" algn="r">
              <a:lnSpc>
                <a:spcPct val="100000"/>
              </a:lnSpc>
              <a:spcBef>
                <a:spcPts val="0"/>
              </a:spcBef>
              <a:spcAft>
                <a:spcPts val="0"/>
              </a:spcAft>
              <a:buClr>
                <a:srgbClr val="000000"/>
              </a:buClr>
              <a:buSzPts val="1200"/>
              <a:buFont typeface="Arial"/>
              <a:buNone/>
              <a:defRPr b="0" i="0" sz="1200" u="none" cap="none" strike="noStrike">
                <a:solidFill>
                  <a:srgbClr val="888888"/>
                </a:solidFill>
                <a:latin typeface="Calibri"/>
                <a:ea typeface="Calibri"/>
                <a:cs typeface="Calibri"/>
                <a:sym typeface="Calibri"/>
              </a:defRPr>
            </a:lvl3pPr>
            <a:lvl4pPr indent="0" lvl="3" marL="0" marR="0" algn="r">
              <a:lnSpc>
                <a:spcPct val="100000"/>
              </a:lnSpc>
              <a:spcBef>
                <a:spcPts val="0"/>
              </a:spcBef>
              <a:spcAft>
                <a:spcPts val="0"/>
              </a:spcAft>
              <a:buClr>
                <a:srgbClr val="000000"/>
              </a:buClr>
              <a:buSzPts val="1200"/>
              <a:buFont typeface="Arial"/>
              <a:buNone/>
              <a:defRPr b="0" i="0" sz="1200" u="none" cap="none" strike="noStrike">
                <a:solidFill>
                  <a:srgbClr val="888888"/>
                </a:solidFill>
                <a:latin typeface="Calibri"/>
                <a:ea typeface="Calibri"/>
                <a:cs typeface="Calibri"/>
                <a:sym typeface="Calibri"/>
              </a:defRPr>
            </a:lvl4pPr>
            <a:lvl5pPr indent="0" lvl="4" marL="0" marR="0" algn="r">
              <a:lnSpc>
                <a:spcPct val="100000"/>
              </a:lnSpc>
              <a:spcBef>
                <a:spcPts val="0"/>
              </a:spcBef>
              <a:spcAft>
                <a:spcPts val="0"/>
              </a:spcAft>
              <a:buClr>
                <a:srgbClr val="000000"/>
              </a:buClr>
              <a:buSzPts val="1200"/>
              <a:buFont typeface="Arial"/>
              <a:buNone/>
              <a:defRPr b="0" i="0" sz="1200" u="none" cap="none" strike="noStrike">
                <a:solidFill>
                  <a:srgbClr val="888888"/>
                </a:solidFill>
                <a:latin typeface="Calibri"/>
                <a:ea typeface="Calibri"/>
                <a:cs typeface="Calibri"/>
                <a:sym typeface="Calibri"/>
              </a:defRPr>
            </a:lvl5pPr>
            <a:lvl6pPr indent="0" lvl="5" marL="0" marR="0" algn="r">
              <a:lnSpc>
                <a:spcPct val="100000"/>
              </a:lnSpc>
              <a:spcBef>
                <a:spcPts val="0"/>
              </a:spcBef>
              <a:spcAft>
                <a:spcPts val="0"/>
              </a:spcAft>
              <a:buClr>
                <a:srgbClr val="000000"/>
              </a:buClr>
              <a:buSzPts val="1200"/>
              <a:buFont typeface="Arial"/>
              <a:buNone/>
              <a:defRPr b="0" i="0" sz="1200" u="none" cap="none" strike="noStrike">
                <a:solidFill>
                  <a:srgbClr val="888888"/>
                </a:solidFill>
                <a:latin typeface="Calibri"/>
                <a:ea typeface="Calibri"/>
                <a:cs typeface="Calibri"/>
                <a:sym typeface="Calibri"/>
              </a:defRPr>
            </a:lvl6pPr>
            <a:lvl7pPr indent="0" lvl="6" marL="0" marR="0" algn="r">
              <a:lnSpc>
                <a:spcPct val="100000"/>
              </a:lnSpc>
              <a:spcBef>
                <a:spcPts val="0"/>
              </a:spcBef>
              <a:spcAft>
                <a:spcPts val="0"/>
              </a:spcAft>
              <a:buClr>
                <a:srgbClr val="000000"/>
              </a:buClr>
              <a:buSzPts val="1200"/>
              <a:buFont typeface="Arial"/>
              <a:buNone/>
              <a:defRPr b="0" i="0" sz="1200" u="none" cap="none" strike="noStrike">
                <a:solidFill>
                  <a:srgbClr val="888888"/>
                </a:solidFill>
                <a:latin typeface="Calibri"/>
                <a:ea typeface="Calibri"/>
                <a:cs typeface="Calibri"/>
                <a:sym typeface="Calibri"/>
              </a:defRPr>
            </a:lvl7pPr>
            <a:lvl8pPr indent="0" lvl="7" marL="0" marR="0" algn="r">
              <a:lnSpc>
                <a:spcPct val="100000"/>
              </a:lnSpc>
              <a:spcBef>
                <a:spcPts val="0"/>
              </a:spcBef>
              <a:spcAft>
                <a:spcPts val="0"/>
              </a:spcAft>
              <a:buClr>
                <a:srgbClr val="000000"/>
              </a:buClr>
              <a:buSzPts val="1200"/>
              <a:buFont typeface="Arial"/>
              <a:buNone/>
              <a:defRPr b="0" i="0" sz="1200" u="none" cap="none" strike="noStrike">
                <a:solidFill>
                  <a:srgbClr val="888888"/>
                </a:solidFill>
                <a:latin typeface="Calibri"/>
                <a:ea typeface="Calibri"/>
                <a:cs typeface="Calibri"/>
                <a:sym typeface="Calibri"/>
              </a:defRPr>
            </a:lvl8pPr>
            <a:lvl9pPr indent="0" lvl="8" marL="0" marR="0" algn="r">
              <a:lnSpc>
                <a:spcPct val="100000"/>
              </a:lnSpc>
              <a:spcBef>
                <a:spcPts val="0"/>
              </a:spcBef>
              <a:spcAft>
                <a:spcPts val="0"/>
              </a:spcAft>
              <a:buClr>
                <a:srgbClr val="000000"/>
              </a:buClr>
              <a:buSzPts val="1200"/>
              <a:buFont typeface="Arial"/>
              <a:buNone/>
              <a:defRPr b="0" i="0" sz="1200" u="none" cap="none" strike="noStrike">
                <a:solidFill>
                  <a:srgbClr val="888888"/>
                </a:solidFill>
                <a:latin typeface="Calibri"/>
                <a:ea typeface="Calibri"/>
                <a:cs typeface="Calibri"/>
                <a:sym typeface="Calibri"/>
              </a:defRPr>
            </a:lvl9pPr>
          </a:lstStyle>
          <a:p>
            <a:pPr indent="0" lvl="0" marL="0" rtl="0" algn="r">
              <a:spcBef>
                <a:spcPts val="0"/>
              </a:spcBef>
              <a:spcAft>
                <a:spcPts val="0"/>
              </a:spcAft>
              <a:buNone/>
            </a:pPr>
            <a:fld id="{00000000-1234-1234-1234-123412341234}" type="slidenum">
              <a:rPr lang="en-US"/>
              <a:t>‹#›</a:t>
            </a:fld>
            <a:endParaRPr/>
          </a:p>
        </p:txBody>
      </p:sp>
    </p:spTree>
  </p:cSld>
  <p:clrMapOvr>
    <a:masterClrMapping/>
  </p:clrMapOvr>
</p:sldLayout>
</file>

<file path=ppt/slideMasters/_rels/slideMaster1.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slideLayout" Target="../slideLayouts/slideLayout2.xml"/><Relationship Id="rId3" Type="http://schemas.openxmlformats.org/officeDocument/2006/relationships/slideLayout" Target="../slideLayouts/slideLayout3.xml"/><Relationship Id="rId4" Type="http://schemas.openxmlformats.org/officeDocument/2006/relationships/slideLayout" Target="../slideLayouts/slideLayout4.xml"/><Relationship Id="rId11" Type="http://schemas.openxmlformats.org/officeDocument/2006/relationships/slideLayout" Target="../slideLayouts/slideLayout11.xml"/><Relationship Id="rId10" Type="http://schemas.openxmlformats.org/officeDocument/2006/relationships/slideLayout" Target="../slideLayouts/slideLayout10.xml"/><Relationship Id="rId12" Type="http://schemas.openxmlformats.org/officeDocument/2006/relationships/theme" Target="../theme/theme2.xml"/><Relationship Id="rId9" Type="http://schemas.openxmlformats.org/officeDocument/2006/relationships/slideLayout" Target="../slideLayouts/slideLayout9.xml"/><Relationship Id="rId5" Type="http://schemas.openxmlformats.org/officeDocument/2006/relationships/slideLayout" Target="../slideLayouts/slideLayout5.xml"/><Relationship Id="rId6" Type="http://schemas.openxmlformats.org/officeDocument/2006/relationships/slideLayout" Target="../slideLayouts/slideLayout6.xml"/><Relationship Id="rId7" Type="http://schemas.openxmlformats.org/officeDocument/2006/relationships/slideLayout" Target="../slideLayouts/slideLayout7.xml"/><Relationship Id="rId8" Type="http://schemas.openxmlformats.org/officeDocument/2006/relationships/slideLayout" Target="../slideLayouts/slideLayout8.xml"/></Relationships>
</file>

<file path=ppt/slideMasters/slideMaster1.xml><?xml version="1.0" encoding="utf-8"?>
<p:sldMaste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solidFill>
          <a:schemeClr val="lt1"/>
        </a:solidFill>
      </p:bgPr>
    </p:bg>
    <p:spTree>
      <p:nvGrpSpPr>
        <p:cNvPr id="9" name="Shape 9"/>
        <p:cNvGrpSpPr/>
        <p:nvPr/>
      </p:nvGrpSpPr>
      <p:grpSpPr>
        <a:xfrm>
          <a:off x="0" y="0"/>
          <a:ext cx="0" cy="0"/>
          <a:chOff x="0" y="0"/>
          <a:chExt cx="0" cy="0"/>
        </a:xfrm>
      </p:grpSpPr>
      <p:sp>
        <p:nvSpPr>
          <p:cNvPr id="10" name="Google Shape;10;p21"/>
          <p:cNvSpPr txBox="1"/>
          <p:nvPr>
            <p:ph type="title"/>
          </p:nvPr>
        </p:nvSpPr>
        <p:spPr>
          <a:xfrm>
            <a:off x="457200" y="274638"/>
            <a:ext cx="8229600" cy="1143000"/>
          </a:xfrm>
          <a:prstGeom prst="rect">
            <a:avLst/>
          </a:prstGeom>
          <a:noFill/>
          <a:ln>
            <a:noFill/>
          </a:ln>
        </p:spPr>
        <p:txBody>
          <a:bodyPr anchorCtr="0" anchor="ctr" bIns="45700" lIns="91425" spcFirstLastPara="1" rIns="91425" wrap="square" tIns="45700">
            <a:normAutofit/>
          </a:bodyPr>
          <a:lstStyle>
            <a:lvl1pPr lvl="0" marR="0" rtl="0" algn="ctr">
              <a:lnSpc>
                <a:spcPct val="100000"/>
              </a:lnSpc>
              <a:spcBef>
                <a:spcPts val="0"/>
              </a:spcBef>
              <a:spcAft>
                <a:spcPts val="0"/>
              </a:spcAft>
              <a:buClr>
                <a:schemeClr val="dk1"/>
              </a:buClr>
              <a:buSzPts val="4400"/>
              <a:buFont typeface="Calibri"/>
              <a:buNone/>
              <a:defRPr b="0" i="0" sz="4400" u="none" cap="none" strike="noStrike">
                <a:solidFill>
                  <a:schemeClr val="dk1"/>
                </a:solidFill>
                <a:latin typeface="Calibri"/>
                <a:ea typeface="Calibri"/>
                <a:cs typeface="Calibri"/>
                <a:sym typeface="Calibri"/>
              </a:defRPr>
            </a:lvl1pPr>
            <a:lvl2pPr lvl="1" marR="0" rtl="0" algn="l">
              <a:lnSpc>
                <a:spcPct val="100000"/>
              </a:lnSpc>
              <a:spcBef>
                <a:spcPts val="0"/>
              </a:spcBef>
              <a:spcAft>
                <a:spcPts val="0"/>
              </a:spcAft>
              <a:buClr>
                <a:srgbClr val="000000"/>
              </a:buClr>
              <a:buSzPts val="1400"/>
              <a:buFont typeface="Arial"/>
              <a:buNone/>
              <a:defRPr b="0" i="0" sz="18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SzPts val="1400"/>
              <a:buFont typeface="Arial"/>
              <a:buNone/>
              <a:defRPr b="0" i="0" sz="18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SzPts val="1400"/>
              <a:buFont typeface="Arial"/>
              <a:buNone/>
              <a:defRPr b="0" i="0" sz="18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SzPts val="1400"/>
              <a:buFont typeface="Arial"/>
              <a:buNone/>
              <a:defRPr b="0" i="0" sz="18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SzPts val="1400"/>
              <a:buFont typeface="Arial"/>
              <a:buNone/>
              <a:defRPr b="0" i="0" sz="18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SzPts val="1400"/>
              <a:buFont typeface="Arial"/>
              <a:buNone/>
              <a:defRPr b="0" i="0" sz="18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SzPts val="1400"/>
              <a:buFont typeface="Arial"/>
              <a:buNone/>
              <a:defRPr b="0" i="0" sz="18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SzPts val="1400"/>
              <a:buFont typeface="Arial"/>
              <a:buNone/>
              <a:defRPr b="0" i="0" sz="1800" u="none" cap="none" strike="noStrike">
                <a:solidFill>
                  <a:srgbClr val="000000"/>
                </a:solidFill>
                <a:latin typeface="Arial"/>
                <a:ea typeface="Arial"/>
                <a:cs typeface="Arial"/>
                <a:sym typeface="Arial"/>
              </a:defRPr>
            </a:lvl9pPr>
          </a:lstStyle>
          <a:p/>
        </p:txBody>
      </p:sp>
      <p:sp>
        <p:nvSpPr>
          <p:cNvPr id="11" name="Google Shape;11;p21"/>
          <p:cNvSpPr txBox="1"/>
          <p:nvPr>
            <p:ph idx="1" type="body"/>
          </p:nvPr>
        </p:nvSpPr>
        <p:spPr>
          <a:xfrm>
            <a:off x="457200" y="1600200"/>
            <a:ext cx="8229600" cy="4525963"/>
          </a:xfrm>
          <a:prstGeom prst="rect">
            <a:avLst/>
          </a:prstGeom>
          <a:noFill/>
          <a:ln>
            <a:noFill/>
          </a:ln>
        </p:spPr>
        <p:txBody>
          <a:bodyPr anchorCtr="0" anchor="t" bIns="45700" lIns="91425" spcFirstLastPara="1" rIns="91425" wrap="square" tIns="45700">
            <a:normAutofit/>
          </a:bodyPr>
          <a:lstStyle>
            <a:lvl1pPr indent="-431800" lvl="0" marL="457200" marR="0" rtl="0" algn="l">
              <a:lnSpc>
                <a:spcPct val="100000"/>
              </a:lnSpc>
              <a:spcBef>
                <a:spcPts val="640"/>
              </a:spcBef>
              <a:spcAft>
                <a:spcPts val="0"/>
              </a:spcAft>
              <a:buClr>
                <a:schemeClr val="dk1"/>
              </a:buClr>
              <a:buSzPts val="3200"/>
              <a:buFont typeface="Arial"/>
              <a:buChar char="•"/>
              <a:defRPr b="0" i="0" sz="3200" u="none" cap="none" strike="noStrike">
                <a:solidFill>
                  <a:schemeClr val="dk1"/>
                </a:solidFill>
                <a:latin typeface="Calibri"/>
                <a:ea typeface="Calibri"/>
                <a:cs typeface="Calibri"/>
                <a:sym typeface="Calibri"/>
              </a:defRPr>
            </a:lvl1pPr>
            <a:lvl2pPr indent="-406400" lvl="1" marL="914400" marR="0" rtl="0" algn="l">
              <a:lnSpc>
                <a:spcPct val="100000"/>
              </a:lnSpc>
              <a:spcBef>
                <a:spcPts val="560"/>
              </a:spcBef>
              <a:spcAft>
                <a:spcPts val="0"/>
              </a:spcAft>
              <a:buClr>
                <a:schemeClr val="dk1"/>
              </a:buClr>
              <a:buSzPts val="2800"/>
              <a:buFont typeface="Arial"/>
              <a:buChar char="–"/>
              <a:defRPr b="0" i="0" sz="2800" u="none" cap="none" strike="noStrike">
                <a:solidFill>
                  <a:schemeClr val="dk1"/>
                </a:solidFill>
                <a:latin typeface="Calibri"/>
                <a:ea typeface="Calibri"/>
                <a:cs typeface="Calibri"/>
                <a:sym typeface="Calibri"/>
              </a:defRPr>
            </a:lvl2pPr>
            <a:lvl3pPr indent="-381000" lvl="2" marL="1371600" marR="0" rtl="0" algn="l">
              <a:lnSpc>
                <a:spcPct val="100000"/>
              </a:lnSpc>
              <a:spcBef>
                <a:spcPts val="480"/>
              </a:spcBef>
              <a:spcAft>
                <a:spcPts val="0"/>
              </a:spcAft>
              <a:buClr>
                <a:schemeClr val="dk1"/>
              </a:buClr>
              <a:buSzPts val="2400"/>
              <a:buFont typeface="Arial"/>
              <a:buChar char="•"/>
              <a:defRPr b="0" i="0" sz="2400" u="none" cap="none" strike="noStrike">
                <a:solidFill>
                  <a:schemeClr val="dk1"/>
                </a:solidFill>
                <a:latin typeface="Calibri"/>
                <a:ea typeface="Calibri"/>
                <a:cs typeface="Calibri"/>
                <a:sym typeface="Calibri"/>
              </a:defRPr>
            </a:lvl3pPr>
            <a:lvl4pPr indent="-355600" lvl="3" marL="1828800" marR="0" rtl="0" algn="l">
              <a:lnSpc>
                <a:spcPct val="100000"/>
              </a:lnSpc>
              <a:spcBef>
                <a:spcPts val="400"/>
              </a:spcBef>
              <a:spcAft>
                <a:spcPts val="0"/>
              </a:spcAft>
              <a:buClr>
                <a:schemeClr val="dk1"/>
              </a:buClr>
              <a:buSzPts val="2000"/>
              <a:buFont typeface="Arial"/>
              <a:buChar char="–"/>
              <a:defRPr b="0" i="0" sz="2000" u="none" cap="none" strike="noStrike">
                <a:solidFill>
                  <a:schemeClr val="dk1"/>
                </a:solidFill>
                <a:latin typeface="Calibri"/>
                <a:ea typeface="Calibri"/>
                <a:cs typeface="Calibri"/>
                <a:sym typeface="Calibri"/>
              </a:defRPr>
            </a:lvl4pPr>
            <a:lvl5pPr indent="-355600" lvl="4" marL="2286000" marR="0" rtl="0" algn="l">
              <a:lnSpc>
                <a:spcPct val="100000"/>
              </a:lnSpc>
              <a:spcBef>
                <a:spcPts val="400"/>
              </a:spcBef>
              <a:spcAft>
                <a:spcPts val="0"/>
              </a:spcAft>
              <a:buClr>
                <a:schemeClr val="dk1"/>
              </a:buClr>
              <a:buSzPts val="2000"/>
              <a:buFont typeface="Arial"/>
              <a:buChar char="»"/>
              <a:defRPr b="0" i="0" sz="2000" u="none" cap="none" strike="noStrike">
                <a:solidFill>
                  <a:schemeClr val="dk1"/>
                </a:solidFill>
                <a:latin typeface="Calibri"/>
                <a:ea typeface="Calibri"/>
                <a:cs typeface="Calibri"/>
                <a:sym typeface="Calibri"/>
              </a:defRPr>
            </a:lvl5pPr>
            <a:lvl6pPr indent="-355600" lvl="5" marL="2743200" marR="0" rtl="0" algn="l">
              <a:lnSpc>
                <a:spcPct val="100000"/>
              </a:lnSpc>
              <a:spcBef>
                <a:spcPts val="400"/>
              </a:spcBef>
              <a:spcAft>
                <a:spcPts val="0"/>
              </a:spcAft>
              <a:buClr>
                <a:schemeClr val="dk1"/>
              </a:buClr>
              <a:buSzPts val="2000"/>
              <a:buFont typeface="Arial"/>
              <a:buChar char="•"/>
              <a:defRPr b="0" i="0" sz="2000" u="none" cap="none" strike="noStrike">
                <a:solidFill>
                  <a:schemeClr val="dk1"/>
                </a:solidFill>
                <a:latin typeface="Calibri"/>
                <a:ea typeface="Calibri"/>
                <a:cs typeface="Calibri"/>
                <a:sym typeface="Calibri"/>
              </a:defRPr>
            </a:lvl6pPr>
            <a:lvl7pPr indent="-355600" lvl="6" marL="3200400" marR="0" rtl="0" algn="l">
              <a:lnSpc>
                <a:spcPct val="100000"/>
              </a:lnSpc>
              <a:spcBef>
                <a:spcPts val="400"/>
              </a:spcBef>
              <a:spcAft>
                <a:spcPts val="0"/>
              </a:spcAft>
              <a:buClr>
                <a:schemeClr val="dk1"/>
              </a:buClr>
              <a:buSzPts val="2000"/>
              <a:buFont typeface="Arial"/>
              <a:buChar char="•"/>
              <a:defRPr b="0" i="0" sz="2000" u="none" cap="none" strike="noStrike">
                <a:solidFill>
                  <a:schemeClr val="dk1"/>
                </a:solidFill>
                <a:latin typeface="Calibri"/>
                <a:ea typeface="Calibri"/>
                <a:cs typeface="Calibri"/>
                <a:sym typeface="Calibri"/>
              </a:defRPr>
            </a:lvl7pPr>
            <a:lvl8pPr indent="-355600" lvl="7" marL="3657600" marR="0" rtl="0" algn="l">
              <a:lnSpc>
                <a:spcPct val="100000"/>
              </a:lnSpc>
              <a:spcBef>
                <a:spcPts val="400"/>
              </a:spcBef>
              <a:spcAft>
                <a:spcPts val="0"/>
              </a:spcAft>
              <a:buClr>
                <a:schemeClr val="dk1"/>
              </a:buClr>
              <a:buSzPts val="2000"/>
              <a:buFont typeface="Arial"/>
              <a:buChar char="•"/>
              <a:defRPr b="0" i="0" sz="2000" u="none" cap="none" strike="noStrike">
                <a:solidFill>
                  <a:schemeClr val="dk1"/>
                </a:solidFill>
                <a:latin typeface="Calibri"/>
                <a:ea typeface="Calibri"/>
                <a:cs typeface="Calibri"/>
                <a:sym typeface="Calibri"/>
              </a:defRPr>
            </a:lvl8pPr>
            <a:lvl9pPr indent="-355600" lvl="8" marL="4114800" marR="0" rtl="0" algn="l">
              <a:lnSpc>
                <a:spcPct val="100000"/>
              </a:lnSpc>
              <a:spcBef>
                <a:spcPts val="400"/>
              </a:spcBef>
              <a:spcAft>
                <a:spcPts val="0"/>
              </a:spcAft>
              <a:buClr>
                <a:schemeClr val="dk1"/>
              </a:buClr>
              <a:buSzPts val="2000"/>
              <a:buFont typeface="Arial"/>
              <a:buChar char="•"/>
              <a:defRPr b="0" i="0" sz="2000" u="none" cap="none" strike="noStrike">
                <a:solidFill>
                  <a:schemeClr val="dk1"/>
                </a:solidFill>
                <a:latin typeface="Calibri"/>
                <a:ea typeface="Calibri"/>
                <a:cs typeface="Calibri"/>
                <a:sym typeface="Calibri"/>
              </a:defRPr>
            </a:lvl9pPr>
          </a:lstStyle>
          <a:p/>
        </p:txBody>
      </p:sp>
      <p:sp>
        <p:nvSpPr>
          <p:cNvPr id="12" name="Google Shape;12;p21"/>
          <p:cNvSpPr txBox="1"/>
          <p:nvPr>
            <p:ph idx="10" type="dt"/>
          </p:nvPr>
        </p:nvSpPr>
        <p:spPr>
          <a:xfrm>
            <a:off x="457200" y="6356350"/>
            <a:ext cx="2133600" cy="365125"/>
          </a:xfrm>
          <a:prstGeom prst="rect">
            <a:avLst/>
          </a:prstGeom>
          <a:noFill/>
          <a:ln>
            <a:noFill/>
          </a:ln>
        </p:spPr>
        <p:txBody>
          <a:bodyPr anchorCtr="0" anchor="ctr" bIns="45700" lIns="91425" spcFirstLastPara="1" rIns="91425" wrap="square" tIns="45700">
            <a:noAutofit/>
          </a:bodyPr>
          <a:lstStyle>
            <a:lvl1pPr lvl="0" marR="0" rtl="0" algn="l">
              <a:lnSpc>
                <a:spcPct val="100000"/>
              </a:lnSpc>
              <a:spcBef>
                <a:spcPts val="0"/>
              </a:spcBef>
              <a:spcAft>
                <a:spcPts val="0"/>
              </a:spcAft>
              <a:buClr>
                <a:srgbClr val="000000"/>
              </a:buClr>
              <a:buSzPts val="1400"/>
              <a:buFont typeface="Arial"/>
              <a:buNone/>
              <a:defRPr b="0" i="0" sz="1200" u="none" cap="none" strike="noStrike">
                <a:solidFill>
                  <a:srgbClr val="888888"/>
                </a:solidFill>
                <a:latin typeface="Calibri"/>
                <a:ea typeface="Calibri"/>
                <a:cs typeface="Calibri"/>
                <a:sym typeface="Calibri"/>
              </a:defRPr>
            </a:lvl1pPr>
            <a:lvl2pPr lvl="1" marR="0" rtl="0" algn="l">
              <a:lnSpc>
                <a:spcPct val="100000"/>
              </a:lnSpc>
              <a:spcBef>
                <a:spcPts val="0"/>
              </a:spcBef>
              <a:spcAft>
                <a:spcPts val="0"/>
              </a:spcAft>
              <a:buClr>
                <a:srgbClr val="000000"/>
              </a:buClr>
              <a:buSzPts val="1400"/>
              <a:buFont typeface="Arial"/>
              <a:buNone/>
              <a:defRPr b="0" i="0" sz="1800" u="none" cap="none" strike="noStrike">
                <a:solidFill>
                  <a:schemeClr val="dk1"/>
                </a:solidFill>
                <a:latin typeface="Calibri"/>
                <a:ea typeface="Calibri"/>
                <a:cs typeface="Calibri"/>
                <a:sym typeface="Calibri"/>
              </a:defRPr>
            </a:lvl2pPr>
            <a:lvl3pPr lvl="2" marR="0" rtl="0" algn="l">
              <a:lnSpc>
                <a:spcPct val="100000"/>
              </a:lnSpc>
              <a:spcBef>
                <a:spcPts val="0"/>
              </a:spcBef>
              <a:spcAft>
                <a:spcPts val="0"/>
              </a:spcAft>
              <a:buClr>
                <a:srgbClr val="000000"/>
              </a:buClr>
              <a:buSzPts val="1400"/>
              <a:buFont typeface="Arial"/>
              <a:buNone/>
              <a:defRPr b="0" i="0" sz="1800" u="none" cap="none" strike="noStrike">
                <a:solidFill>
                  <a:schemeClr val="dk1"/>
                </a:solidFill>
                <a:latin typeface="Calibri"/>
                <a:ea typeface="Calibri"/>
                <a:cs typeface="Calibri"/>
                <a:sym typeface="Calibri"/>
              </a:defRPr>
            </a:lvl3pPr>
            <a:lvl4pPr lvl="3" marR="0" rtl="0" algn="l">
              <a:lnSpc>
                <a:spcPct val="100000"/>
              </a:lnSpc>
              <a:spcBef>
                <a:spcPts val="0"/>
              </a:spcBef>
              <a:spcAft>
                <a:spcPts val="0"/>
              </a:spcAft>
              <a:buClr>
                <a:srgbClr val="000000"/>
              </a:buClr>
              <a:buSzPts val="1400"/>
              <a:buFont typeface="Arial"/>
              <a:buNone/>
              <a:defRPr b="0" i="0" sz="1800" u="none" cap="none" strike="noStrike">
                <a:solidFill>
                  <a:schemeClr val="dk1"/>
                </a:solidFill>
                <a:latin typeface="Calibri"/>
                <a:ea typeface="Calibri"/>
                <a:cs typeface="Calibri"/>
                <a:sym typeface="Calibri"/>
              </a:defRPr>
            </a:lvl4pPr>
            <a:lvl5pPr lvl="4" marR="0" rtl="0" algn="l">
              <a:lnSpc>
                <a:spcPct val="100000"/>
              </a:lnSpc>
              <a:spcBef>
                <a:spcPts val="0"/>
              </a:spcBef>
              <a:spcAft>
                <a:spcPts val="0"/>
              </a:spcAft>
              <a:buClr>
                <a:srgbClr val="000000"/>
              </a:buClr>
              <a:buSzPts val="1400"/>
              <a:buFont typeface="Arial"/>
              <a:buNone/>
              <a:defRPr b="0" i="0" sz="1800" u="none" cap="none" strike="noStrike">
                <a:solidFill>
                  <a:schemeClr val="dk1"/>
                </a:solidFill>
                <a:latin typeface="Calibri"/>
                <a:ea typeface="Calibri"/>
                <a:cs typeface="Calibri"/>
                <a:sym typeface="Calibri"/>
              </a:defRPr>
            </a:lvl5pPr>
            <a:lvl6pPr lvl="5" marR="0" rtl="0" algn="l">
              <a:lnSpc>
                <a:spcPct val="100000"/>
              </a:lnSpc>
              <a:spcBef>
                <a:spcPts val="0"/>
              </a:spcBef>
              <a:spcAft>
                <a:spcPts val="0"/>
              </a:spcAft>
              <a:buClr>
                <a:srgbClr val="000000"/>
              </a:buClr>
              <a:buSzPts val="1400"/>
              <a:buFont typeface="Arial"/>
              <a:buNone/>
              <a:defRPr b="0" i="0" sz="1800" u="none" cap="none" strike="noStrike">
                <a:solidFill>
                  <a:schemeClr val="dk1"/>
                </a:solidFill>
                <a:latin typeface="Calibri"/>
                <a:ea typeface="Calibri"/>
                <a:cs typeface="Calibri"/>
                <a:sym typeface="Calibri"/>
              </a:defRPr>
            </a:lvl6pPr>
            <a:lvl7pPr lvl="6" marR="0" rtl="0" algn="l">
              <a:lnSpc>
                <a:spcPct val="100000"/>
              </a:lnSpc>
              <a:spcBef>
                <a:spcPts val="0"/>
              </a:spcBef>
              <a:spcAft>
                <a:spcPts val="0"/>
              </a:spcAft>
              <a:buClr>
                <a:srgbClr val="000000"/>
              </a:buClr>
              <a:buSzPts val="1400"/>
              <a:buFont typeface="Arial"/>
              <a:buNone/>
              <a:defRPr b="0" i="0" sz="1800" u="none" cap="none" strike="noStrike">
                <a:solidFill>
                  <a:schemeClr val="dk1"/>
                </a:solidFill>
                <a:latin typeface="Calibri"/>
                <a:ea typeface="Calibri"/>
                <a:cs typeface="Calibri"/>
                <a:sym typeface="Calibri"/>
              </a:defRPr>
            </a:lvl7pPr>
            <a:lvl8pPr lvl="7" marR="0" rtl="0" algn="l">
              <a:lnSpc>
                <a:spcPct val="100000"/>
              </a:lnSpc>
              <a:spcBef>
                <a:spcPts val="0"/>
              </a:spcBef>
              <a:spcAft>
                <a:spcPts val="0"/>
              </a:spcAft>
              <a:buClr>
                <a:srgbClr val="000000"/>
              </a:buClr>
              <a:buSzPts val="1400"/>
              <a:buFont typeface="Arial"/>
              <a:buNone/>
              <a:defRPr b="0" i="0" sz="1800" u="none" cap="none" strike="noStrike">
                <a:solidFill>
                  <a:schemeClr val="dk1"/>
                </a:solidFill>
                <a:latin typeface="Calibri"/>
                <a:ea typeface="Calibri"/>
                <a:cs typeface="Calibri"/>
                <a:sym typeface="Calibri"/>
              </a:defRPr>
            </a:lvl8pPr>
            <a:lvl9pPr lvl="8" marR="0" rtl="0" algn="l">
              <a:lnSpc>
                <a:spcPct val="100000"/>
              </a:lnSpc>
              <a:spcBef>
                <a:spcPts val="0"/>
              </a:spcBef>
              <a:spcAft>
                <a:spcPts val="0"/>
              </a:spcAft>
              <a:buClr>
                <a:srgbClr val="000000"/>
              </a:buClr>
              <a:buSzPts val="1400"/>
              <a:buFont typeface="Arial"/>
              <a:buNone/>
              <a:defRPr b="0" i="0" sz="1800" u="none" cap="none" strike="noStrike">
                <a:solidFill>
                  <a:schemeClr val="dk1"/>
                </a:solidFill>
                <a:latin typeface="Calibri"/>
                <a:ea typeface="Calibri"/>
                <a:cs typeface="Calibri"/>
                <a:sym typeface="Calibri"/>
              </a:defRPr>
            </a:lvl9pPr>
          </a:lstStyle>
          <a:p/>
        </p:txBody>
      </p:sp>
      <p:sp>
        <p:nvSpPr>
          <p:cNvPr id="13" name="Google Shape;13;p21"/>
          <p:cNvSpPr txBox="1"/>
          <p:nvPr>
            <p:ph idx="11" type="ftr"/>
          </p:nvPr>
        </p:nvSpPr>
        <p:spPr>
          <a:xfrm>
            <a:off x="3124200" y="6356350"/>
            <a:ext cx="2895600" cy="365125"/>
          </a:xfrm>
          <a:prstGeom prst="rect">
            <a:avLst/>
          </a:prstGeom>
          <a:noFill/>
          <a:ln>
            <a:noFill/>
          </a:ln>
        </p:spPr>
        <p:txBody>
          <a:bodyPr anchorCtr="0" anchor="ctr" bIns="45700" lIns="91425" spcFirstLastPara="1" rIns="91425" wrap="square" tIns="45700">
            <a:noAutofit/>
          </a:bodyPr>
          <a:lstStyle>
            <a:lvl1pPr lvl="0" marR="0" rtl="0" algn="ctr">
              <a:lnSpc>
                <a:spcPct val="100000"/>
              </a:lnSpc>
              <a:spcBef>
                <a:spcPts val="0"/>
              </a:spcBef>
              <a:spcAft>
                <a:spcPts val="0"/>
              </a:spcAft>
              <a:buClr>
                <a:srgbClr val="000000"/>
              </a:buClr>
              <a:buSzPts val="1400"/>
              <a:buFont typeface="Arial"/>
              <a:buNone/>
              <a:defRPr b="0" i="0" sz="1200" u="none" cap="none" strike="noStrike">
                <a:solidFill>
                  <a:srgbClr val="888888"/>
                </a:solidFill>
                <a:latin typeface="Calibri"/>
                <a:ea typeface="Calibri"/>
                <a:cs typeface="Calibri"/>
                <a:sym typeface="Calibri"/>
              </a:defRPr>
            </a:lvl1pPr>
            <a:lvl2pPr lvl="1" marR="0" rtl="0" algn="l">
              <a:lnSpc>
                <a:spcPct val="100000"/>
              </a:lnSpc>
              <a:spcBef>
                <a:spcPts val="0"/>
              </a:spcBef>
              <a:spcAft>
                <a:spcPts val="0"/>
              </a:spcAft>
              <a:buClr>
                <a:srgbClr val="000000"/>
              </a:buClr>
              <a:buSzPts val="1400"/>
              <a:buFont typeface="Arial"/>
              <a:buNone/>
              <a:defRPr b="0" i="0" sz="1800" u="none" cap="none" strike="noStrike">
                <a:solidFill>
                  <a:schemeClr val="dk1"/>
                </a:solidFill>
                <a:latin typeface="Calibri"/>
                <a:ea typeface="Calibri"/>
                <a:cs typeface="Calibri"/>
                <a:sym typeface="Calibri"/>
              </a:defRPr>
            </a:lvl2pPr>
            <a:lvl3pPr lvl="2" marR="0" rtl="0" algn="l">
              <a:lnSpc>
                <a:spcPct val="100000"/>
              </a:lnSpc>
              <a:spcBef>
                <a:spcPts val="0"/>
              </a:spcBef>
              <a:spcAft>
                <a:spcPts val="0"/>
              </a:spcAft>
              <a:buClr>
                <a:srgbClr val="000000"/>
              </a:buClr>
              <a:buSzPts val="1400"/>
              <a:buFont typeface="Arial"/>
              <a:buNone/>
              <a:defRPr b="0" i="0" sz="1800" u="none" cap="none" strike="noStrike">
                <a:solidFill>
                  <a:schemeClr val="dk1"/>
                </a:solidFill>
                <a:latin typeface="Calibri"/>
                <a:ea typeface="Calibri"/>
                <a:cs typeface="Calibri"/>
                <a:sym typeface="Calibri"/>
              </a:defRPr>
            </a:lvl3pPr>
            <a:lvl4pPr lvl="3" marR="0" rtl="0" algn="l">
              <a:lnSpc>
                <a:spcPct val="100000"/>
              </a:lnSpc>
              <a:spcBef>
                <a:spcPts val="0"/>
              </a:spcBef>
              <a:spcAft>
                <a:spcPts val="0"/>
              </a:spcAft>
              <a:buClr>
                <a:srgbClr val="000000"/>
              </a:buClr>
              <a:buSzPts val="1400"/>
              <a:buFont typeface="Arial"/>
              <a:buNone/>
              <a:defRPr b="0" i="0" sz="1800" u="none" cap="none" strike="noStrike">
                <a:solidFill>
                  <a:schemeClr val="dk1"/>
                </a:solidFill>
                <a:latin typeface="Calibri"/>
                <a:ea typeface="Calibri"/>
                <a:cs typeface="Calibri"/>
                <a:sym typeface="Calibri"/>
              </a:defRPr>
            </a:lvl4pPr>
            <a:lvl5pPr lvl="4" marR="0" rtl="0" algn="l">
              <a:lnSpc>
                <a:spcPct val="100000"/>
              </a:lnSpc>
              <a:spcBef>
                <a:spcPts val="0"/>
              </a:spcBef>
              <a:spcAft>
                <a:spcPts val="0"/>
              </a:spcAft>
              <a:buClr>
                <a:srgbClr val="000000"/>
              </a:buClr>
              <a:buSzPts val="1400"/>
              <a:buFont typeface="Arial"/>
              <a:buNone/>
              <a:defRPr b="0" i="0" sz="1800" u="none" cap="none" strike="noStrike">
                <a:solidFill>
                  <a:schemeClr val="dk1"/>
                </a:solidFill>
                <a:latin typeface="Calibri"/>
                <a:ea typeface="Calibri"/>
                <a:cs typeface="Calibri"/>
                <a:sym typeface="Calibri"/>
              </a:defRPr>
            </a:lvl5pPr>
            <a:lvl6pPr lvl="5" marR="0" rtl="0" algn="l">
              <a:lnSpc>
                <a:spcPct val="100000"/>
              </a:lnSpc>
              <a:spcBef>
                <a:spcPts val="0"/>
              </a:spcBef>
              <a:spcAft>
                <a:spcPts val="0"/>
              </a:spcAft>
              <a:buClr>
                <a:srgbClr val="000000"/>
              </a:buClr>
              <a:buSzPts val="1400"/>
              <a:buFont typeface="Arial"/>
              <a:buNone/>
              <a:defRPr b="0" i="0" sz="1800" u="none" cap="none" strike="noStrike">
                <a:solidFill>
                  <a:schemeClr val="dk1"/>
                </a:solidFill>
                <a:latin typeface="Calibri"/>
                <a:ea typeface="Calibri"/>
                <a:cs typeface="Calibri"/>
                <a:sym typeface="Calibri"/>
              </a:defRPr>
            </a:lvl6pPr>
            <a:lvl7pPr lvl="6" marR="0" rtl="0" algn="l">
              <a:lnSpc>
                <a:spcPct val="100000"/>
              </a:lnSpc>
              <a:spcBef>
                <a:spcPts val="0"/>
              </a:spcBef>
              <a:spcAft>
                <a:spcPts val="0"/>
              </a:spcAft>
              <a:buClr>
                <a:srgbClr val="000000"/>
              </a:buClr>
              <a:buSzPts val="1400"/>
              <a:buFont typeface="Arial"/>
              <a:buNone/>
              <a:defRPr b="0" i="0" sz="1800" u="none" cap="none" strike="noStrike">
                <a:solidFill>
                  <a:schemeClr val="dk1"/>
                </a:solidFill>
                <a:latin typeface="Calibri"/>
                <a:ea typeface="Calibri"/>
                <a:cs typeface="Calibri"/>
                <a:sym typeface="Calibri"/>
              </a:defRPr>
            </a:lvl7pPr>
            <a:lvl8pPr lvl="7" marR="0" rtl="0" algn="l">
              <a:lnSpc>
                <a:spcPct val="100000"/>
              </a:lnSpc>
              <a:spcBef>
                <a:spcPts val="0"/>
              </a:spcBef>
              <a:spcAft>
                <a:spcPts val="0"/>
              </a:spcAft>
              <a:buClr>
                <a:srgbClr val="000000"/>
              </a:buClr>
              <a:buSzPts val="1400"/>
              <a:buFont typeface="Arial"/>
              <a:buNone/>
              <a:defRPr b="0" i="0" sz="1800" u="none" cap="none" strike="noStrike">
                <a:solidFill>
                  <a:schemeClr val="dk1"/>
                </a:solidFill>
                <a:latin typeface="Calibri"/>
                <a:ea typeface="Calibri"/>
                <a:cs typeface="Calibri"/>
                <a:sym typeface="Calibri"/>
              </a:defRPr>
            </a:lvl8pPr>
            <a:lvl9pPr lvl="8" marR="0" rtl="0" algn="l">
              <a:lnSpc>
                <a:spcPct val="100000"/>
              </a:lnSpc>
              <a:spcBef>
                <a:spcPts val="0"/>
              </a:spcBef>
              <a:spcAft>
                <a:spcPts val="0"/>
              </a:spcAft>
              <a:buClr>
                <a:srgbClr val="000000"/>
              </a:buClr>
              <a:buSzPts val="1400"/>
              <a:buFont typeface="Arial"/>
              <a:buNone/>
              <a:defRPr b="0" i="0" sz="1800" u="none" cap="none" strike="noStrike">
                <a:solidFill>
                  <a:schemeClr val="dk1"/>
                </a:solidFill>
                <a:latin typeface="Calibri"/>
                <a:ea typeface="Calibri"/>
                <a:cs typeface="Calibri"/>
                <a:sym typeface="Calibri"/>
              </a:defRPr>
            </a:lvl9pPr>
          </a:lstStyle>
          <a:p/>
        </p:txBody>
      </p:sp>
      <p:sp>
        <p:nvSpPr>
          <p:cNvPr id="14" name="Google Shape;14;p21"/>
          <p:cNvSpPr txBox="1"/>
          <p:nvPr>
            <p:ph idx="12" type="sldNum"/>
          </p:nvPr>
        </p:nvSpPr>
        <p:spPr>
          <a:xfrm>
            <a:off x="6553200" y="6356350"/>
            <a:ext cx="2133600" cy="365125"/>
          </a:xfrm>
          <a:prstGeom prst="rect">
            <a:avLst/>
          </a:prstGeom>
          <a:noFill/>
          <a:ln>
            <a:noFill/>
          </a:ln>
        </p:spPr>
        <p:txBody>
          <a:bodyPr anchorCtr="0" anchor="ctr" bIns="45700" lIns="91425" spcFirstLastPara="1" rIns="91425" wrap="square" tIns="45700">
            <a:noAutofit/>
          </a:bodyPr>
          <a:lstStyle>
            <a:lvl1pPr indent="0" lvl="0" marL="0" marR="0" rtl="0" algn="r">
              <a:lnSpc>
                <a:spcPct val="100000"/>
              </a:lnSpc>
              <a:spcBef>
                <a:spcPts val="0"/>
              </a:spcBef>
              <a:spcAft>
                <a:spcPts val="0"/>
              </a:spcAft>
              <a:buClr>
                <a:srgbClr val="000000"/>
              </a:buClr>
              <a:buSzPts val="1200"/>
              <a:buFont typeface="Arial"/>
              <a:buNone/>
              <a:defRPr b="0" i="0" sz="1200" u="none" cap="none" strike="noStrike">
                <a:solidFill>
                  <a:srgbClr val="888888"/>
                </a:solidFill>
                <a:latin typeface="Calibri"/>
                <a:ea typeface="Calibri"/>
                <a:cs typeface="Calibri"/>
                <a:sym typeface="Calibri"/>
              </a:defRPr>
            </a:lvl1pPr>
            <a:lvl2pPr indent="0" lvl="1" marL="0" marR="0" rtl="0" algn="r">
              <a:lnSpc>
                <a:spcPct val="100000"/>
              </a:lnSpc>
              <a:spcBef>
                <a:spcPts val="0"/>
              </a:spcBef>
              <a:spcAft>
                <a:spcPts val="0"/>
              </a:spcAft>
              <a:buClr>
                <a:srgbClr val="000000"/>
              </a:buClr>
              <a:buSzPts val="1200"/>
              <a:buFont typeface="Arial"/>
              <a:buNone/>
              <a:defRPr b="0" i="0" sz="1200" u="none" cap="none" strike="noStrike">
                <a:solidFill>
                  <a:srgbClr val="888888"/>
                </a:solidFill>
                <a:latin typeface="Calibri"/>
                <a:ea typeface="Calibri"/>
                <a:cs typeface="Calibri"/>
                <a:sym typeface="Calibri"/>
              </a:defRPr>
            </a:lvl2pPr>
            <a:lvl3pPr indent="0" lvl="2" marL="0" marR="0" rtl="0" algn="r">
              <a:lnSpc>
                <a:spcPct val="100000"/>
              </a:lnSpc>
              <a:spcBef>
                <a:spcPts val="0"/>
              </a:spcBef>
              <a:spcAft>
                <a:spcPts val="0"/>
              </a:spcAft>
              <a:buClr>
                <a:srgbClr val="000000"/>
              </a:buClr>
              <a:buSzPts val="1200"/>
              <a:buFont typeface="Arial"/>
              <a:buNone/>
              <a:defRPr b="0" i="0" sz="1200" u="none" cap="none" strike="noStrike">
                <a:solidFill>
                  <a:srgbClr val="888888"/>
                </a:solidFill>
                <a:latin typeface="Calibri"/>
                <a:ea typeface="Calibri"/>
                <a:cs typeface="Calibri"/>
                <a:sym typeface="Calibri"/>
              </a:defRPr>
            </a:lvl3pPr>
            <a:lvl4pPr indent="0" lvl="3" marL="0" marR="0" rtl="0" algn="r">
              <a:lnSpc>
                <a:spcPct val="100000"/>
              </a:lnSpc>
              <a:spcBef>
                <a:spcPts val="0"/>
              </a:spcBef>
              <a:spcAft>
                <a:spcPts val="0"/>
              </a:spcAft>
              <a:buClr>
                <a:srgbClr val="000000"/>
              </a:buClr>
              <a:buSzPts val="1200"/>
              <a:buFont typeface="Arial"/>
              <a:buNone/>
              <a:defRPr b="0" i="0" sz="1200" u="none" cap="none" strike="noStrike">
                <a:solidFill>
                  <a:srgbClr val="888888"/>
                </a:solidFill>
                <a:latin typeface="Calibri"/>
                <a:ea typeface="Calibri"/>
                <a:cs typeface="Calibri"/>
                <a:sym typeface="Calibri"/>
              </a:defRPr>
            </a:lvl4pPr>
            <a:lvl5pPr indent="0" lvl="4" marL="0" marR="0" rtl="0" algn="r">
              <a:lnSpc>
                <a:spcPct val="100000"/>
              </a:lnSpc>
              <a:spcBef>
                <a:spcPts val="0"/>
              </a:spcBef>
              <a:spcAft>
                <a:spcPts val="0"/>
              </a:spcAft>
              <a:buClr>
                <a:srgbClr val="000000"/>
              </a:buClr>
              <a:buSzPts val="1200"/>
              <a:buFont typeface="Arial"/>
              <a:buNone/>
              <a:defRPr b="0" i="0" sz="1200" u="none" cap="none" strike="noStrike">
                <a:solidFill>
                  <a:srgbClr val="888888"/>
                </a:solidFill>
                <a:latin typeface="Calibri"/>
                <a:ea typeface="Calibri"/>
                <a:cs typeface="Calibri"/>
                <a:sym typeface="Calibri"/>
              </a:defRPr>
            </a:lvl5pPr>
            <a:lvl6pPr indent="0" lvl="5" marL="0" marR="0" rtl="0" algn="r">
              <a:lnSpc>
                <a:spcPct val="100000"/>
              </a:lnSpc>
              <a:spcBef>
                <a:spcPts val="0"/>
              </a:spcBef>
              <a:spcAft>
                <a:spcPts val="0"/>
              </a:spcAft>
              <a:buClr>
                <a:srgbClr val="000000"/>
              </a:buClr>
              <a:buSzPts val="1200"/>
              <a:buFont typeface="Arial"/>
              <a:buNone/>
              <a:defRPr b="0" i="0" sz="1200" u="none" cap="none" strike="noStrike">
                <a:solidFill>
                  <a:srgbClr val="888888"/>
                </a:solidFill>
                <a:latin typeface="Calibri"/>
                <a:ea typeface="Calibri"/>
                <a:cs typeface="Calibri"/>
                <a:sym typeface="Calibri"/>
              </a:defRPr>
            </a:lvl6pPr>
            <a:lvl7pPr indent="0" lvl="6" marL="0" marR="0" rtl="0" algn="r">
              <a:lnSpc>
                <a:spcPct val="100000"/>
              </a:lnSpc>
              <a:spcBef>
                <a:spcPts val="0"/>
              </a:spcBef>
              <a:spcAft>
                <a:spcPts val="0"/>
              </a:spcAft>
              <a:buClr>
                <a:srgbClr val="000000"/>
              </a:buClr>
              <a:buSzPts val="1200"/>
              <a:buFont typeface="Arial"/>
              <a:buNone/>
              <a:defRPr b="0" i="0" sz="1200" u="none" cap="none" strike="noStrike">
                <a:solidFill>
                  <a:srgbClr val="888888"/>
                </a:solidFill>
                <a:latin typeface="Calibri"/>
                <a:ea typeface="Calibri"/>
                <a:cs typeface="Calibri"/>
                <a:sym typeface="Calibri"/>
              </a:defRPr>
            </a:lvl7pPr>
            <a:lvl8pPr indent="0" lvl="7" marL="0" marR="0" rtl="0" algn="r">
              <a:lnSpc>
                <a:spcPct val="100000"/>
              </a:lnSpc>
              <a:spcBef>
                <a:spcPts val="0"/>
              </a:spcBef>
              <a:spcAft>
                <a:spcPts val="0"/>
              </a:spcAft>
              <a:buClr>
                <a:srgbClr val="000000"/>
              </a:buClr>
              <a:buSzPts val="1200"/>
              <a:buFont typeface="Arial"/>
              <a:buNone/>
              <a:defRPr b="0" i="0" sz="1200" u="none" cap="none" strike="noStrike">
                <a:solidFill>
                  <a:srgbClr val="888888"/>
                </a:solidFill>
                <a:latin typeface="Calibri"/>
                <a:ea typeface="Calibri"/>
                <a:cs typeface="Calibri"/>
                <a:sym typeface="Calibri"/>
              </a:defRPr>
            </a:lvl8pPr>
            <a:lvl9pPr indent="0" lvl="8" marL="0" marR="0" rtl="0" algn="r">
              <a:lnSpc>
                <a:spcPct val="100000"/>
              </a:lnSpc>
              <a:spcBef>
                <a:spcPts val="0"/>
              </a:spcBef>
              <a:spcAft>
                <a:spcPts val="0"/>
              </a:spcAft>
              <a:buClr>
                <a:srgbClr val="000000"/>
              </a:buClr>
              <a:buSzPts val="1200"/>
              <a:buFont typeface="Arial"/>
              <a:buNone/>
              <a:defRPr b="0" i="0" sz="1200" u="none" cap="none" strike="noStrike">
                <a:solidFill>
                  <a:srgbClr val="888888"/>
                </a:solidFill>
                <a:latin typeface="Calibri"/>
                <a:ea typeface="Calibri"/>
                <a:cs typeface="Calibri"/>
                <a:sym typeface="Calibri"/>
              </a:defRPr>
            </a:lvl9pPr>
          </a:lstStyle>
          <a:p>
            <a:pPr indent="0" lvl="0" marL="0" rtl="0" algn="r">
              <a:spcBef>
                <a:spcPts val="0"/>
              </a:spcBef>
              <a:spcAft>
                <a:spcPts val="0"/>
              </a:spcAft>
              <a:buNone/>
            </a:pPr>
            <a:fld id="{00000000-1234-1234-1234-123412341234}" type="slidenum">
              <a:rPr lang="en-US"/>
              <a:t>‹#›</a:t>
            </a:fld>
            <a:endParaRPr/>
          </a:p>
        </p:txBody>
      </p:sp>
    </p:spTree>
  </p:cSld>
  <p:clrMap accent1="accent1" accent2="accent2" accent3="accent3" accent4="accent4" accent5="accent5" accent6="accent6" bg1="lt1" bg2="dk2" tx1="dk1" tx2="lt2" folHlink="folHlink" hlink="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hf dt="0" ftr="0" hdr="0" sldNum="0"/>
  <p:txStyles>
    <p:title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titleStyle>
    <p:body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bodyStyle>
    <p:other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1.xml"/><Relationship Id="rId3" Type="http://schemas.openxmlformats.org/officeDocument/2006/relationships/image" Target="../media/image3.png"/></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2.xml"/><Relationship Id="rId3" Type="http://schemas.openxmlformats.org/officeDocument/2006/relationships/image" Target="../media/image1.png"/></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3.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4.xml"/><Relationship Id="rId3" Type="http://schemas.openxmlformats.org/officeDocument/2006/relationships/image" Target="../media/image1.png"/></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5.xml"/><Relationship Id="rId3" Type="http://schemas.openxmlformats.org/officeDocument/2006/relationships/image" Target="../media/image2.png"/><Relationship Id="rId4" Type="http://schemas.openxmlformats.org/officeDocument/2006/relationships/image" Target="../media/image6.png"/></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6.xml"/><Relationship Id="rId3" Type="http://schemas.openxmlformats.org/officeDocument/2006/relationships/image" Target="../media/image4.png"/></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7.xml"/><Relationship Id="rId3" Type="http://schemas.openxmlformats.org/officeDocument/2006/relationships/image" Target="../media/image4.png"/></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8.xml"/><Relationship Id="rId3" Type="http://schemas.openxmlformats.org/officeDocument/2006/relationships/image" Target="../media/image9.png"/></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9.xml"/><Relationship Id="rId3" Type="http://schemas.openxmlformats.org/officeDocument/2006/relationships/image" Target="../media/image10.png"/></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10.xml"/><Relationship Id="rId3" Type="http://schemas.openxmlformats.org/officeDocument/2006/relationships/image" Target="../media/image2.png"/><Relationship Id="rId4" Type="http://schemas.openxmlformats.org/officeDocument/2006/relationships/image" Target="../media/image6.png"/><Relationship Id="rId5" Type="http://schemas.openxmlformats.org/officeDocument/2006/relationships/image" Target="../media/image4.png"/></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11.xml"/><Relationship Id="rId3" Type="http://schemas.openxmlformats.org/officeDocument/2006/relationships/image" Target="../media/image2.png"/><Relationship Id="rId4" Type="http://schemas.openxmlformats.org/officeDocument/2006/relationships/image" Target="../media/image6.png"/><Relationship Id="rId5" Type="http://schemas.openxmlformats.org/officeDocument/2006/relationships/image" Target="../media/image14.png"/></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12.xml"/><Relationship Id="rId3" Type="http://schemas.openxmlformats.org/officeDocument/2006/relationships/image" Target="../media/image2.png"/><Relationship Id="rId4" Type="http://schemas.openxmlformats.org/officeDocument/2006/relationships/image" Target="../media/image6.png"/><Relationship Id="rId5" Type="http://schemas.openxmlformats.org/officeDocument/2006/relationships/image" Target="../media/image4.png"/></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13.xml"/><Relationship Id="rId3" Type="http://schemas.openxmlformats.org/officeDocument/2006/relationships/image" Target="../media/image2.png"/><Relationship Id="rId4" Type="http://schemas.openxmlformats.org/officeDocument/2006/relationships/image" Target="../media/image6.png"/><Relationship Id="rId5" Type="http://schemas.openxmlformats.org/officeDocument/2006/relationships/image" Target="../media/image13.png"/></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14.xml"/><Relationship Id="rId3" Type="http://schemas.openxmlformats.org/officeDocument/2006/relationships/image" Target="../media/image2.png"/><Relationship Id="rId4" Type="http://schemas.openxmlformats.org/officeDocument/2006/relationships/image" Target="../media/image6.png"/><Relationship Id="rId5" Type="http://schemas.openxmlformats.org/officeDocument/2006/relationships/image" Target="../media/image4.png"/></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15.xml"/><Relationship Id="rId3" Type="http://schemas.openxmlformats.org/officeDocument/2006/relationships/image" Target="../media/image2.png"/><Relationship Id="rId4" Type="http://schemas.openxmlformats.org/officeDocument/2006/relationships/image" Target="../media/image6.png"/><Relationship Id="rId5" Type="http://schemas.openxmlformats.org/officeDocument/2006/relationships/image" Target="../media/image15.png"/></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16.xml"/><Relationship Id="rId3" Type="http://schemas.openxmlformats.org/officeDocument/2006/relationships/image" Target="../media/image9.png"/></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17.xml"/><Relationship Id="rId3" Type="http://schemas.openxmlformats.org/officeDocument/2006/relationships/image" Target="../media/image12.png"/></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18.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19.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20.xml"/><Relationship Id="rId3" Type="http://schemas.openxmlformats.org/officeDocument/2006/relationships/image" Target="../media/image1.png"/></Relationships>
</file>

<file path=ppt/slides/slide1.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solidFill>
          <a:srgbClr val="FAF9F4"/>
        </a:solidFill>
      </p:bgPr>
    </p:bg>
    <p:spTree>
      <p:nvGrpSpPr>
        <p:cNvPr id="91" name="Shape 91"/>
        <p:cNvGrpSpPr/>
        <p:nvPr/>
      </p:nvGrpSpPr>
      <p:grpSpPr>
        <a:xfrm>
          <a:off x="0" y="0"/>
          <a:ext cx="0" cy="0"/>
          <a:chOff x="0" y="0"/>
          <a:chExt cx="0" cy="0"/>
        </a:xfrm>
      </p:grpSpPr>
      <p:sp>
        <p:nvSpPr>
          <p:cNvPr id="92" name="Google Shape;92;p1"/>
          <p:cNvSpPr txBox="1"/>
          <p:nvPr/>
        </p:nvSpPr>
        <p:spPr>
          <a:xfrm>
            <a:off x="805325" y="5445750"/>
            <a:ext cx="2894700" cy="1555500"/>
          </a:xfrm>
          <a:prstGeom prst="rect">
            <a:avLst/>
          </a:prstGeom>
          <a:noFill/>
          <a:ln>
            <a:noFill/>
          </a:ln>
        </p:spPr>
        <p:txBody>
          <a:bodyPr anchorCtr="0" anchor="t" bIns="0" lIns="0" spcFirstLastPara="1" rIns="0" wrap="square" tIns="0">
            <a:spAutoFit/>
          </a:bodyPr>
          <a:lstStyle/>
          <a:p>
            <a:pPr indent="0" lvl="0" marL="0" marR="0" rtl="0" algn="l">
              <a:lnSpc>
                <a:spcPct val="110000"/>
              </a:lnSpc>
              <a:spcBef>
                <a:spcPts val="0"/>
              </a:spcBef>
              <a:spcAft>
                <a:spcPts val="0"/>
              </a:spcAft>
              <a:buClr>
                <a:srgbClr val="000000"/>
              </a:buClr>
              <a:buSzPts val="2350"/>
              <a:buFont typeface="Arial"/>
              <a:buNone/>
            </a:pPr>
            <a:r>
              <a:rPr b="1" i="0" lang="en-US" sz="2350" u="sng" cap="none" strike="noStrike">
                <a:solidFill>
                  <a:srgbClr val="1F191A"/>
                </a:solidFill>
                <a:latin typeface="Arial"/>
                <a:ea typeface="Arial"/>
                <a:cs typeface="Arial"/>
                <a:sym typeface="Arial"/>
              </a:rPr>
              <a:t>Presented by </a:t>
            </a:r>
            <a:endParaRPr b="1" i="0" sz="2350" u="sng" cap="none" strike="noStrike">
              <a:solidFill>
                <a:srgbClr val="1F191A"/>
              </a:solidFill>
              <a:latin typeface="Arial"/>
              <a:ea typeface="Arial"/>
              <a:cs typeface="Arial"/>
              <a:sym typeface="Arial"/>
            </a:endParaRPr>
          </a:p>
          <a:p>
            <a:pPr indent="0" lvl="0" marL="0" marR="0" rtl="0" algn="l">
              <a:lnSpc>
                <a:spcPct val="110000"/>
              </a:lnSpc>
              <a:spcBef>
                <a:spcPts val="0"/>
              </a:spcBef>
              <a:spcAft>
                <a:spcPts val="0"/>
              </a:spcAft>
              <a:buClr>
                <a:srgbClr val="000000"/>
              </a:buClr>
              <a:buSzPts val="2350"/>
              <a:buFont typeface="Arial"/>
              <a:buNone/>
            </a:pPr>
            <a:r>
              <a:rPr i="1" lang="en-US" sz="2350" cap="none" strike="noStrike">
                <a:solidFill>
                  <a:srgbClr val="1F191A"/>
                </a:solidFill>
              </a:rPr>
              <a:t>Alexandru Mihalcea</a:t>
            </a:r>
            <a:endParaRPr i="1" sz="2350" cap="none" strike="noStrike">
              <a:solidFill>
                <a:srgbClr val="1F191A"/>
              </a:solidFill>
            </a:endParaRPr>
          </a:p>
          <a:p>
            <a:pPr indent="0" lvl="0" marL="0" marR="0" rtl="0" algn="l">
              <a:lnSpc>
                <a:spcPct val="110000"/>
              </a:lnSpc>
              <a:spcBef>
                <a:spcPts val="0"/>
              </a:spcBef>
              <a:spcAft>
                <a:spcPts val="0"/>
              </a:spcAft>
              <a:buClr>
                <a:srgbClr val="000000"/>
              </a:buClr>
              <a:buSzPts val="2350"/>
              <a:buFont typeface="Arial"/>
              <a:buNone/>
            </a:pPr>
            <a:r>
              <a:rPr i="1" lang="en-US" sz="2350" cap="none" strike="noStrike">
                <a:solidFill>
                  <a:srgbClr val="1F191A"/>
                </a:solidFill>
              </a:rPr>
              <a:t>Iosif Minisan</a:t>
            </a:r>
            <a:endParaRPr i="1" sz="2350" cap="none" strike="noStrike">
              <a:solidFill>
                <a:srgbClr val="1F191A"/>
              </a:solidFill>
            </a:endParaRPr>
          </a:p>
          <a:p>
            <a:pPr indent="0" lvl="0" marL="0" marR="0" rtl="0" algn="l">
              <a:lnSpc>
                <a:spcPct val="110000"/>
              </a:lnSpc>
              <a:spcBef>
                <a:spcPts val="0"/>
              </a:spcBef>
              <a:spcAft>
                <a:spcPts val="0"/>
              </a:spcAft>
              <a:buClr>
                <a:srgbClr val="000000"/>
              </a:buClr>
              <a:buSzPts val="2350"/>
              <a:buFont typeface="Arial"/>
              <a:buNone/>
            </a:pPr>
            <a:r>
              <a:rPr i="1" lang="en-US" sz="2350" cap="none" strike="noStrike">
                <a:solidFill>
                  <a:srgbClr val="1F191A"/>
                </a:solidFill>
              </a:rPr>
              <a:t>Alina Calin</a:t>
            </a:r>
            <a:endParaRPr b="0" i="1" sz="1400" cap="none" strike="noStrike">
              <a:solidFill>
                <a:srgbClr val="000000"/>
              </a:solidFill>
              <a:latin typeface="Arial"/>
              <a:ea typeface="Arial"/>
              <a:cs typeface="Arial"/>
              <a:sym typeface="Arial"/>
            </a:endParaRPr>
          </a:p>
        </p:txBody>
      </p:sp>
      <p:sp>
        <p:nvSpPr>
          <p:cNvPr id="93" name="Google Shape;93;p1"/>
          <p:cNvSpPr txBox="1"/>
          <p:nvPr/>
        </p:nvSpPr>
        <p:spPr>
          <a:xfrm>
            <a:off x="518100" y="515825"/>
            <a:ext cx="17268300" cy="2604300"/>
          </a:xfrm>
          <a:prstGeom prst="rect">
            <a:avLst/>
          </a:prstGeom>
          <a:noFill/>
          <a:ln>
            <a:noFill/>
          </a:ln>
        </p:spPr>
        <p:txBody>
          <a:bodyPr anchorCtr="0" anchor="t" bIns="0" lIns="0" spcFirstLastPara="1" rIns="0" wrap="square" tIns="0">
            <a:spAutoFit/>
          </a:bodyPr>
          <a:lstStyle/>
          <a:p>
            <a:pPr indent="0" lvl="0" marL="0" marR="0" rtl="0" algn="ctr">
              <a:lnSpc>
                <a:spcPct val="89999"/>
              </a:lnSpc>
              <a:spcBef>
                <a:spcPts val="0"/>
              </a:spcBef>
              <a:spcAft>
                <a:spcPts val="0"/>
              </a:spcAft>
              <a:buClr>
                <a:srgbClr val="000000"/>
              </a:buClr>
              <a:buSzPts val="9400"/>
              <a:buFont typeface="Arial"/>
              <a:buNone/>
            </a:pPr>
            <a:r>
              <a:rPr b="1" i="0" lang="en-US" sz="9400" u="none" cap="none" strike="noStrike">
                <a:solidFill>
                  <a:srgbClr val="EF4434"/>
                </a:solidFill>
                <a:latin typeface="Arial"/>
                <a:ea typeface="Arial"/>
                <a:cs typeface="Arial"/>
                <a:sym typeface="Arial"/>
              </a:rPr>
              <a:t> “WHAT WE HAVE LEARNT ABOUT EFFECTIVE TEAMS?”</a:t>
            </a:r>
            <a:endParaRPr b="0" i="0" sz="9400" u="none" cap="none" strike="noStrike">
              <a:solidFill>
                <a:srgbClr val="000000"/>
              </a:solidFill>
              <a:latin typeface="Arial"/>
              <a:ea typeface="Arial"/>
              <a:cs typeface="Arial"/>
              <a:sym typeface="Arial"/>
            </a:endParaRPr>
          </a:p>
        </p:txBody>
      </p:sp>
      <p:grpSp>
        <p:nvGrpSpPr>
          <p:cNvPr id="94" name="Google Shape;94;p1"/>
          <p:cNvGrpSpPr/>
          <p:nvPr/>
        </p:nvGrpSpPr>
        <p:grpSpPr>
          <a:xfrm>
            <a:off x="3239248" y="7133710"/>
            <a:ext cx="11826080" cy="995484"/>
            <a:chOff x="0" y="-24694"/>
            <a:chExt cx="3199068" cy="269288"/>
          </a:xfrm>
        </p:grpSpPr>
        <p:sp>
          <p:nvSpPr>
            <p:cNvPr id="95" name="Google Shape;95;p1"/>
            <p:cNvSpPr/>
            <p:nvPr/>
          </p:nvSpPr>
          <p:spPr>
            <a:xfrm>
              <a:off x="0" y="0"/>
              <a:ext cx="3199068" cy="244594"/>
            </a:xfrm>
            <a:custGeom>
              <a:rect b="b" l="l" r="r" t="t"/>
              <a:pathLst>
                <a:path extrusionOk="0" h="244594" w="3199068">
                  <a:moveTo>
                    <a:pt x="1599534" y="0"/>
                  </a:moveTo>
                  <a:cubicBezTo>
                    <a:pt x="716136" y="0"/>
                    <a:pt x="0" y="54754"/>
                    <a:pt x="0" y="122297"/>
                  </a:cubicBezTo>
                  <a:cubicBezTo>
                    <a:pt x="0" y="189840"/>
                    <a:pt x="716136" y="244594"/>
                    <a:pt x="1599534" y="244594"/>
                  </a:cubicBezTo>
                  <a:cubicBezTo>
                    <a:pt x="2482932" y="244594"/>
                    <a:pt x="3199068" y="189840"/>
                    <a:pt x="3199068" y="122297"/>
                  </a:cubicBezTo>
                  <a:cubicBezTo>
                    <a:pt x="3199068" y="54754"/>
                    <a:pt x="2482932" y="0"/>
                    <a:pt x="1599534" y="0"/>
                  </a:cubicBezTo>
                  <a:close/>
                </a:path>
              </a:pathLst>
            </a:custGeom>
            <a:solidFill>
              <a:srgbClr val="F26843"/>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96" name="Google Shape;96;p1"/>
            <p:cNvSpPr txBox="1"/>
            <p:nvPr/>
          </p:nvSpPr>
          <p:spPr>
            <a:xfrm>
              <a:off x="299913" y="-24694"/>
              <a:ext cx="2599243" cy="246358"/>
            </a:xfrm>
            <a:prstGeom prst="rect">
              <a:avLst/>
            </a:prstGeom>
            <a:noFill/>
            <a:ln>
              <a:noFill/>
            </a:ln>
          </p:spPr>
          <p:txBody>
            <a:bodyPr anchorCtr="0" anchor="ctr" bIns="50800" lIns="50800" spcFirstLastPara="1" rIns="50800" wrap="square" tIns="50800">
              <a:noAutofit/>
            </a:bodyPr>
            <a:lstStyle/>
            <a:p>
              <a:pPr indent="0" lvl="0" marL="0" marR="0" rtl="0" algn="ctr">
                <a:lnSpc>
                  <a:spcPct val="186555"/>
                </a:lnSpc>
                <a:spcBef>
                  <a:spcPts val="0"/>
                </a:spcBef>
                <a:spcAft>
                  <a:spcPts val="0"/>
                </a:spcAft>
                <a:buClr>
                  <a:srgbClr val="000000"/>
                </a:buClr>
                <a:buSzPts val="1800"/>
                <a:buFont typeface="Arial"/>
                <a:buNone/>
              </a:pPr>
              <a:r>
                <a:t/>
              </a:r>
              <a:endParaRPr b="0" i="0" sz="1800" u="none" cap="none" strike="noStrike">
                <a:solidFill>
                  <a:schemeClr val="dk1"/>
                </a:solidFill>
                <a:latin typeface="Calibri"/>
                <a:ea typeface="Calibri"/>
                <a:cs typeface="Calibri"/>
                <a:sym typeface="Calibri"/>
              </a:endParaRPr>
            </a:p>
          </p:txBody>
        </p:sp>
      </p:grpSp>
      <p:sp>
        <p:nvSpPr>
          <p:cNvPr id="97" name="Google Shape;97;p1"/>
          <p:cNvSpPr/>
          <p:nvPr/>
        </p:nvSpPr>
        <p:spPr>
          <a:xfrm>
            <a:off x="2866507" y="3337509"/>
            <a:ext cx="12118284" cy="4574652"/>
          </a:xfrm>
          <a:custGeom>
            <a:rect b="b" l="l" r="r" t="t"/>
            <a:pathLst>
              <a:path extrusionOk="0" h="4574652" w="12118284">
                <a:moveTo>
                  <a:pt x="0" y="0"/>
                </a:moveTo>
                <a:lnTo>
                  <a:pt x="12118284" y="0"/>
                </a:lnTo>
                <a:lnTo>
                  <a:pt x="12118284" y="4574652"/>
                </a:lnTo>
                <a:lnTo>
                  <a:pt x="0" y="4574652"/>
                </a:lnTo>
                <a:lnTo>
                  <a:pt x="0" y="0"/>
                </a:lnTo>
                <a:close/>
              </a:path>
            </a:pathLst>
          </a:custGeom>
          <a:blipFill rotWithShape="1">
            <a:blip r:embed="rId3">
              <a:alphaModFix/>
            </a:blip>
            <a:stretch>
              <a:fillRect b="0" l="0" r="0" t="0"/>
            </a:stretch>
          </a:blipFill>
          <a:ln>
            <a:noFill/>
          </a:ln>
        </p:spPr>
      </p:sp>
      <p:sp>
        <p:nvSpPr>
          <p:cNvPr id="98" name="Google Shape;98;p1"/>
          <p:cNvSpPr txBox="1"/>
          <p:nvPr/>
        </p:nvSpPr>
        <p:spPr>
          <a:xfrm>
            <a:off x="15065328" y="9641213"/>
            <a:ext cx="2894746" cy="374513"/>
          </a:xfrm>
          <a:prstGeom prst="rect">
            <a:avLst/>
          </a:prstGeom>
          <a:noFill/>
          <a:ln>
            <a:noFill/>
          </a:ln>
        </p:spPr>
        <p:txBody>
          <a:bodyPr anchorCtr="0" anchor="t" bIns="0" lIns="0" spcFirstLastPara="1" rIns="0" wrap="square" tIns="0">
            <a:spAutoFit/>
          </a:bodyPr>
          <a:lstStyle/>
          <a:p>
            <a:pPr indent="0" lvl="0" marL="0" marR="0" rtl="0" algn="r">
              <a:lnSpc>
                <a:spcPct val="119983"/>
              </a:lnSpc>
              <a:spcBef>
                <a:spcPts val="0"/>
              </a:spcBef>
              <a:spcAft>
                <a:spcPts val="0"/>
              </a:spcAft>
              <a:buClr>
                <a:srgbClr val="000000"/>
              </a:buClr>
              <a:buSzPts val="2482"/>
              <a:buFont typeface="Arial"/>
              <a:buNone/>
            </a:pPr>
            <a:r>
              <a:rPr b="0" i="0" lang="en-US" sz="2482" u="none" cap="none" strike="noStrike">
                <a:solidFill>
                  <a:srgbClr val="1F191A"/>
                </a:solidFill>
                <a:latin typeface="Arial"/>
                <a:ea typeface="Arial"/>
                <a:cs typeface="Arial"/>
                <a:sym typeface="Arial"/>
              </a:rPr>
              <a:t>Module: BMSW4009</a:t>
            </a:r>
            <a:endParaRPr b="0" i="0" sz="1400" u="none" cap="none" strike="noStrike">
              <a:solidFill>
                <a:srgbClr val="000000"/>
              </a:solidFill>
              <a:latin typeface="Arial"/>
              <a:ea typeface="Arial"/>
              <a:cs typeface="Arial"/>
              <a:sym typeface="Arial"/>
            </a:endParaRPr>
          </a:p>
        </p:txBody>
      </p:sp>
      <p:sp>
        <p:nvSpPr>
          <p:cNvPr id="99" name="Google Shape;99;p1"/>
          <p:cNvSpPr txBox="1"/>
          <p:nvPr/>
        </p:nvSpPr>
        <p:spPr>
          <a:xfrm>
            <a:off x="15820231" y="5445755"/>
            <a:ext cx="1750064" cy="654476"/>
          </a:xfrm>
          <a:prstGeom prst="rect">
            <a:avLst/>
          </a:prstGeom>
          <a:noFill/>
          <a:ln>
            <a:noFill/>
          </a:ln>
        </p:spPr>
        <p:txBody>
          <a:bodyPr anchorCtr="0" anchor="t" bIns="0" lIns="0" spcFirstLastPara="1" rIns="0" wrap="square" tIns="0">
            <a:spAutoFit/>
          </a:bodyPr>
          <a:lstStyle/>
          <a:p>
            <a:pPr indent="0" lvl="0" marL="0" marR="0" rtl="0" algn="r">
              <a:lnSpc>
                <a:spcPct val="110000"/>
              </a:lnSpc>
              <a:spcBef>
                <a:spcPts val="0"/>
              </a:spcBef>
              <a:spcAft>
                <a:spcPts val="0"/>
              </a:spcAft>
              <a:buClr>
                <a:srgbClr val="000000"/>
              </a:buClr>
              <a:buSzPts val="2350"/>
              <a:buFont typeface="Arial"/>
              <a:buNone/>
            </a:pPr>
            <a:r>
              <a:rPr b="1" i="0" lang="en-US" sz="2350" u="sng" cap="none" strike="noStrike">
                <a:solidFill>
                  <a:srgbClr val="1F191A"/>
                </a:solidFill>
                <a:latin typeface="Arial"/>
                <a:ea typeface="Arial"/>
                <a:cs typeface="Arial"/>
                <a:sym typeface="Arial"/>
              </a:rPr>
              <a:t>1 December 2025</a:t>
            </a:r>
            <a:endParaRPr b="0" i="0" sz="1400" u="none" cap="none" strike="noStrike">
              <a:solidFill>
                <a:srgbClr val="000000"/>
              </a:solidFill>
              <a:latin typeface="Arial"/>
              <a:ea typeface="Arial"/>
              <a:cs typeface="Arial"/>
              <a:sym typeface="Arial"/>
            </a:endParaRPr>
          </a:p>
        </p:txBody>
      </p:sp>
      <p:sp>
        <p:nvSpPr>
          <p:cNvPr id="100" name="Google Shape;100;p1"/>
          <p:cNvSpPr txBox="1"/>
          <p:nvPr/>
        </p:nvSpPr>
        <p:spPr>
          <a:xfrm>
            <a:off x="6988001" y="8788882"/>
            <a:ext cx="3875400" cy="1039200"/>
          </a:xfrm>
          <a:prstGeom prst="rect">
            <a:avLst/>
          </a:prstGeom>
          <a:noFill/>
          <a:ln>
            <a:noFill/>
          </a:ln>
        </p:spPr>
        <p:txBody>
          <a:bodyPr anchorCtr="0" anchor="t" bIns="0" lIns="0" spcFirstLastPara="1" rIns="0" wrap="square" tIns="0">
            <a:spAutoFit/>
          </a:bodyPr>
          <a:lstStyle/>
          <a:p>
            <a:pPr indent="0" lvl="0" marL="0" marR="0" rtl="0" algn="ctr">
              <a:lnSpc>
                <a:spcPct val="90013"/>
              </a:lnSpc>
              <a:spcBef>
                <a:spcPts val="0"/>
              </a:spcBef>
              <a:spcAft>
                <a:spcPts val="0"/>
              </a:spcAft>
              <a:buClr>
                <a:srgbClr val="000000"/>
              </a:buClr>
              <a:buSzPts val="2500"/>
              <a:buFont typeface="Arial"/>
              <a:buNone/>
            </a:pPr>
            <a:r>
              <a:rPr b="1" i="0" lang="en-US" sz="2500" u="none" cap="none" strike="noStrike">
                <a:solidFill>
                  <a:srgbClr val="EF4434"/>
                </a:solidFill>
                <a:latin typeface="Arial"/>
                <a:ea typeface="Arial"/>
                <a:cs typeface="Arial"/>
                <a:sym typeface="Arial"/>
              </a:rPr>
              <a:t>EFFECTIVE TEAM WORKING AND COMMUNICATION </a:t>
            </a:r>
            <a:endParaRPr b="0" i="0" sz="2500" u="none" cap="none" strike="noStrike">
              <a:solidFill>
                <a:srgbClr val="000000"/>
              </a:solidFill>
              <a:latin typeface="Arial"/>
              <a:ea typeface="Arial"/>
              <a:cs typeface="Arial"/>
              <a:sym typeface="Arial"/>
            </a:endParaRPr>
          </a:p>
        </p:txBody>
      </p:sp>
      <p:sp>
        <p:nvSpPr>
          <p:cNvPr id="101" name="Google Shape;101;p1"/>
          <p:cNvSpPr txBox="1"/>
          <p:nvPr/>
        </p:nvSpPr>
        <p:spPr>
          <a:xfrm>
            <a:off x="518100" y="8629575"/>
            <a:ext cx="4204200" cy="1357800"/>
          </a:xfrm>
          <a:prstGeom prst="rect">
            <a:avLst/>
          </a:prstGeom>
          <a:noFill/>
          <a:ln>
            <a:noFill/>
          </a:ln>
        </p:spPr>
        <p:txBody>
          <a:bodyPr anchorCtr="0" anchor="t" bIns="0" lIns="0" spcFirstLastPara="1" rIns="0" wrap="square" tIns="0">
            <a:spAutoFit/>
          </a:bodyPr>
          <a:lstStyle/>
          <a:p>
            <a:pPr indent="0" lvl="0" marL="0" marR="0" rtl="0" algn="l">
              <a:lnSpc>
                <a:spcPct val="84004"/>
              </a:lnSpc>
              <a:spcBef>
                <a:spcPts val="0"/>
              </a:spcBef>
              <a:spcAft>
                <a:spcPts val="0"/>
              </a:spcAft>
              <a:buClr>
                <a:srgbClr val="000000"/>
              </a:buClr>
              <a:buSzPts val="3500"/>
              <a:buFont typeface="Arial"/>
              <a:buNone/>
            </a:pPr>
            <a:r>
              <a:rPr b="1" i="0" lang="en-US" sz="3500" u="none" cap="none" strike="noStrike">
                <a:solidFill>
                  <a:srgbClr val="1F191A"/>
                </a:solidFill>
                <a:latin typeface="Arial"/>
                <a:ea typeface="Arial"/>
                <a:cs typeface="Arial"/>
                <a:sym typeface="Arial"/>
              </a:rPr>
              <a:t>Understanding teams and our roles</a:t>
            </a:r>
            <a:endParaRPr b="0" i="0" sz="3500" u="none" cap="none" strike="noStrike">
              <a:solidFill>
                <a:srgbClr val="000000"/>
              </a:solidFill>
              <a:latin typeface="Arial"/>
              <a:ea typeface="Arial"/>
              <a:cs typeface="Arial"/>
              <a:sym typeface="Arial"/>
            </a:endParaRPr>
          </a:p>
        </p:txBody>
      </p:sp>
    </p:spTree>
  </p:cSld>
  <p:clrMapOvr>
    <a:masterClrMapping/>
  </p:clrMapOvr>
</p:sld>
</file>

<file path=ppt/slides/slide2.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solidFill>
          <a:srgbClr val="FAF9F4"/>
        </a:solidFill>
      </p:bgPr>
    </p:bg>
    <p:spTree>
      <p:nvGrpSpPr>
        <p:cNvPr id="109" name="Shape 109"/>
        <p:cNvGrpSpPr/>
        <p:nvPr/>
      </p:nvGrpSpPr>
      <p:grpSpPr>
        <a:xfrm>
          <a:off x="0" y="0"/>
          <a:ext cx="0" cy="0"/>
          <a:chOff x="0" y="0"/>
          <a:chExt cx="0" cy="0"/>
        </a:xfrm>
      </p:grpSpPr>
      <p:grpSp>
        <p:nvGrpSpPr>
          <p:cNvPr id="110" name="Google Shape;110;p33"/>
          <p:cNvGrpSpPr/>
          <p:nvPr/>
        </p:nvGrpSpPr>
        <p:grpSpPr>
          <a:xfrm>
            <a:off x="8306550" y="4423845"/>
            <a:ext cx="6074786" cy="6074786"/>
            <a:chOff x="0" y="0"/>
            <a:chExt cx="812800" cy="812800"/>
          </a:xfrm>
        </p:grpSpPr>
        <p:sp>
          <p:nvSpPr>
            <p:cNvPr id="111" name="Google Shape;111;p33"/>
            <p:cNvSpPr/>
            <p:nvPr/>
          </p:nvSpPr>
          <p:spPr>
            <a:xfrm>
              <a:off x="0" y="0"/>
              <a:ext cx="812800" cy="812800"/>
            </a:xfrm>
            <a:custGeom>
              <a:rect b="b" l="l" r="r" t="t"/>
              <a:pathLst>
                <a:path extrusionOk="0" h="812800" w="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F26843"/>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112" name="Google Shape;112;p33"/>
            <p:cNvSpPr txBox="1"/>
            <p:nvPr/>
          </p:nvSpPr>
          <p:spPr>
            <a:xfrm>
              <a:off x="76200" y="28575"/>
              <a:ext cx="660300" cy="708000"/>
            </a:xfrm>
            <a:prstGeom prst="rect">
              <a:avLst/>
            </a:prstGeom>
            <a:noFill/>
            <a:ln>
              <a:noFill/>
            </a:ln>
          </p:spPr>
          <p:txBody>
            <a:bodyPr anchorCtr="0" anchor="ctr" bIns="50800" lIns="50800" spcFirstLastPara="1" rIns="50800" wrap="square" tIns="50800">
              <a:noAutofit/>
            </a:bodyPr>
            <a:lstStyle/>
            <a:p>
              <a:pPr indent="0" lvl="0" marL="0" marR="0" rtl="0" algn="ctr">
                <a:lnSpc>
                  <a:spcPct val="186555"/>
                </a:lnSpc>
                <a:spcBef>
                  <a:spcPts val="0"/>
                </a:spcBef>
                <a:spcAft>
                  <a:spcPts val="0"/>
                </a:spcAft>
                <a:buClr>
                  <a:srgbClr val="000000"/>
                </a:buClr>
                <a:buSzPts val="1800"/>
                <a:buFont typeface="Arial"/>
                <a:buNone/>
              </a:pPr>
              <a:r>
                <a:t/>
              </a:r>
              <a:endParaRPr b="0" i="0" sz="1800" u="none" cap="none" strike="noStrike">
                <a:solidFill>
                  <a:schemeClr val="dk1"/>
                </a:solidFill>
                <a:latin typeface="Calibri"/>
                <a:ea typeface="Calibri"/>
                <a:cs typeface="Calibri"/>
                <a:sym typeface="Calibri"/>
              </a:endParaRPr>
            </a:p>
          </p:txBody>
        </p:sp>
      </p:grpSp>
      <p:sp>
        <p:nvSpPr>
          <p:cNvPr id="113" name="Google Shape;113;p33"/>
          <p:cNvSpPr/>
          <p:nvPr/>
        </p:nvSpPr>
        <p:spPr>
          <a:xfrm>
            <a:off x="8985678" y="290792"/>
            <a:ext cx="7926153" cy="9996200"/>
          </a:xfrm>
          <a:custGeom>
            <a:rect b="b" l="l" r="r" t="t"/>
            <a:pathLst>
              <a:path extrusionOk="0" h="9996200" w="7926153">
                <a:moveTo>
                  <a:pt x="0" y="0"/>
                </a:moveTo>
                <a:lnTo>
                  <a:pt x="7926153" y="0"/>
                </a:lnTo>
                <a:lnTo>
                  <a:pt x="7926153" y="9996200"/>
                </a:lnTo>
                <a:lnTo>
                  <a:pt x="0" y="9996200"/>
                </a:lnTo>
                <a:lnTo>
                  <a:pt x="0" y="0"/>
                </a:lnTo>
                <a:close/>
              </a:path>
            </a:pathLst>
          </a:custGeom>
          <a:blipFill rotWithShape="1">
            <a:blip r:embed="rId3">
              <a:alphaModFix/>
            </a:blip>
            <a:stretch>
              <a:fillRect b="0" l="0" r="0" t="0"/>
            </a:stretch>
          </a:blipFill>
          <a:ln>
            <a:noFill/>
          </a:ln>
        </p:spPr>
      </p:sp>
      <p:sp>
        <p:nvSpPr>
          <p:cNvPr id="114" name="Google Shape;114;p33"/>
          <p:cNvSpPr txBox="1"/>
          <p:nvPr/>
        </p:nvSpPr>
        <p:spPr>
          <a:xfrm>
            <a:off x="1238250" y="290800"/>
            <a:ext cx="7684500" cy="923400"/>
          </a:xfrm>
          <a:prstGeom prst="rect">
            <a:avLst/>
          </a:prstGeom>
          <a:noFill/>
          <a:ln>
            <a:noFill/>
          </a:ln>
        </p:spPr>
        <p:txBody>
          <a:bodyPr anchorCtr="0" anchor="t" bIns="0" lIns="0" spcFirstLastPara="1" rIns="0" wrap="square" tIns="0">
            <a:spAutoFit/>
          </a:bodyPr>
          <a:lstStyle/>
          <a:p>
            <a:pPr indent="0" lvl="0" marL="0" marR="0" rtl="0" algn="l">
              <a:lnSpc>
                <a:spcPct val="100000"/>
              </a:lnSpc>
              <a:spcBef>
                <a:spcPts val="0"/>
              </a:spcBef>
              <a:spcAft>
                <a:spcPts val="0"/>
              </a:spcAft>
              <a:buNone/>
            </a:pPr>
            <a:r>
              <a:rPr b="0" i="0" lang="en-US" sz="6000" u="none" cap="none" strike="noStrike">
                <a:solidFill>
                  <a:srgbClr val="000000"/>
                </a:solidFill>
                <a:latin typeface="Arial"/>
                <a:ea typeface="Arial"/>
                <a:cs typeface="Arial"/>
                <a:sym typeface="Arial"/>
              </a:rPr>
              <a:t>Welcome to the Team!</a:t>
            </a:r>
            <a:endParaRPr/>
          </a:p>
        </p:txBody>
      </p:sp>
      <p:sp>
        <p:nvSpPr>
          <p:cNvPr id="115" name="Google Shape;115;p33"/>
          <p:cNvSpPr txBox="1"/>
          <p:nvPr/>
        </p:nvSpPr>
        <p:spPr>
          <a:xfrm>
            <a:off x="1238250" y="4920450"/>
            <a:ext cx="7068300" cy="446100"/>
          </a:xfrm>
          <a:prstGeom prst="rect">
            <a:avLst/>
          </a:prstGeom>
          <a:noFill/>
          <a:ln>
            <a:noFill/>
          </a:ln>
        </p:spPr>
        <p:txBody>
          <a:bodyPr anchorCtr="0" anchor="t" bIns="0" lIns="0" spcFirstLastPara="1" rIns="0" wrap="square" tIns="0">
            <a:spAutoFit/>
          </a:bodyPr>
          <a:lstStyle/>
          <a:p>
            <a:pPr indent="0" lvl="0" marL="0" marR="0" rtl="0" algn="l">
              <a:lnSpc>
                <a:spcPct val="139980"/>
              </a:lnSpc>
              <a:spcBef>
                <a:spcPts val="0"/>
              </a:spcBef>
              <a:spcAft>
                <a:spcPts val="0"/>
              </a:spcAft>
              <a:buClr>
                <a:srgbClr val="000000"/>
              </a:buClr>
              <a:buSzPts val="2899"/>
              <a:buFont typeface="Arial"/>
              <a:buNone/>
            </a:pPr>
            <a:r>
              <a:rPr b="0" i="0" lang="en-US" sz="2899" u="none" cap="none" strike="noStrike">
                <a:solidFill>
                  <a:srgbClr val="1F191A"/>
                </a:solidFill>
                <a:latin typeface="Arial"/>
                <a:ea typeface="Arial"/>
                <a:cs typeface="Arial"/>
                <a:sym typeface="Arial"/>
              </a:rPr>
              <a:t>Alexandru Mihalcea – 2434299</a:t>
            </a:r>
            <a:endParaRPr b="0" i="0" sz="2899" u="none" cap="none" strike="noStrike">
              <a:solidFill>
                <a:srgbClr val="1F191A"/>
              </a:solidFill>
              <a:latin typeface="Arial"/>
              <a:ea typeface="Arial"/>
              <a:cs typeface="Arial"/>
              <a:sym typeface="Arial"/>
            </a:endParaRPr>
          </a:p>
        </p:txBody>
      </p:sp>
      <p:sp>
        <p:nvSpPr>
          <p:cNvPr id="116" name="Google Shape;116;p33"/>
          <p:cNvSpPr txBox="1"/>
          <p:nvPr/>
        </p:nvSpPr>
        <p:spPr>
          <a:xfrm>
            <a:off x="2019100" y="7082725"/>
            <a:ext cx="7684500" cy="1847100"/>
          </a:xfrm>
          <a:prstGeom prst="rect">
            <a:avLst/>
          </a:prstGeom>
          <a:noFill/>
          <a:ln>
            <a:noFill/>
          </a:ln>
        </p:spPr>
        <p:txBody>
          <a:bodyPr anchorCtr="0" anchor="t" bIns="0" lIns="0" spcFirstLastPara="1" rIns="0" wrap="square" tIns="0">
            <a:spAutoFit/>
          </a:bodyPr>
          <a:lstStyle/>
          <a:p>
            <a:pPr indent="0" lvl="0" marL="0" marR="0" rtl="0" algn="l">
              <a:lnSpc>
                <a:spcPct val="100000"/>
              </a:lnSpc>
              <a:spcBef>
                <a:spcPts val="0"/>
              </a:spcBef>
              <a:spcAft>
                <a:spcPts val="0"/>
              </a:spcAft>
              <a:buNone/>
            </a:pPr>
            <a:r>
              <a:rPr lang="en-US" sz="6000"/>
              <a:t>What makes a successful team?</a:t>
            </a:r>
            <a:endParaRPr/>
          </a:p>
        </p:txBody>
      </p:sp>
    </p:spTree>
  </p:cSld>
  <p:clrMapOvr>
    <a:masterClrMapping/>
  </p:clrMapOvr>
</p:sld>
</file>

<file path=ppt/slides/slide3.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solidFill>
          <a:srgbClr val="FAF9F4"/>
        </a:solidFill>
      </p:bgPr>
    </p:bg>
    <p:spTree>
      <p:nvGrpSpPr>
        <p:cNvPr id="124" name="Shape 124"/>
        <p:cNvGrpSpPr/>
        <p:nvPr/>
      </p:nvGrpSpPr>
      <p:grpSpPr>
        <a:xfrm>
          <a:off x="0" y="0"/>
          <a:ext cx="0" cy="0"/>
          <a:chOff x="0" y="0"/>
          <a:chExt cx="0" cy="0"/>
        </a:xfrm>
      </p:grpSpPr>
      <p:sp>
        <p:nvSpPr>
          <p:cNvPr id="125" name="Google Shape;125;p2"/>
          <p:cNvSpPr txBox="1"/>
          <p:nvPr/>
        </p:nvSpPr>
        <p:spPr>
          <a:xfrm>
            <a:off x="7156220" y="460494"/>
            <a:ext cx="10653300" cy="383100"/>
          </a:xfrm>
          <a:prstGeom prst="rect">
            <a:avLst/>
          </a:prstGeom>
          <a:noFill/>
          <a:ln>
            <a:noFill/>
          </a:ln>
        </p:spPr>
        <p:txBody>
          <a:bodyPr anchorCtr="0" anchor="t" bIns="0" lIns="0" spcFirstLastPara="1" rIns="0" wrap="square" tIns="0">
            <a:spAutoFit/>
          </a:bodyPr>
          <a:lstStyle/>
          <a:p>
            <a:pPr indent="0" lvl="0" marL="0" marR="0" rtl="0" algn="ctr">
              <a:lnSpc>
                <a:spcPct val="140000"/>
              </a:lnSpc>
              <a:spcBef>
                <a:spcPts val="0"/>
              </a:spcBef>
              <a:spcAft>
                <a:spcPts val="0"/>
              </a:spcAft>
              <a:buClr>
                <a:srgbClr val="000000"/>
              </a:buClr>
              <a:buSzPts val="3486"/>
              <a:buFont typeface="Arial"/>
              <a:buNone/>
            </a:pPr>
            <a:r>
              <a:rPr b="1" lang="en-US" sz="2489">
                <a:latin typeface="Public Sans"/>
                <a:ea typeface="Public Sans"/>
                <a:cs typeface="Public Sans"/>
                <a:sym typeface="Public Sans"/>
              </a:rPr>
              <a:t>OVERVIEW</a:t>
            </a:r>
            <a:endParaRPr b="0" i="0" sz="2489" u="none" cap="none" strike="noStrike">
              <a:solidFill>
                <a:srgbClr val="000000"/>
              </a:solidFill>
              <a:latin typeface="Arial"/>
              <a:ea typeface="Arial"/>
              <a:cs typeface="Arial"/>
              <a:sym typeface="Arial"/>
            </a:endParaRPr>
          </a:p>
        </p:txBody>
      </p:sp>
      <p:sp>
        <p:nvSpPr>
          <p:cNvPr id="126" name="Google Shape;126;p2"/>
          <p:cNvSpPr txBox="1"/>
          <p:nvPr/>
        </p:nvSpPr>
        <p:spPr>
          <a:xfrm>
            <a:off x="4299683" y="419875"/>
            <a:ext cx="1020900" cy="536400"/>
          </a:xfrm>
          <a:prstGeom prst="rect">
            <a:avLst/>
          </a:prstGeom>
          <a:noFill/>
          <a:ln>
            <a:noFill/>
          </a:ln>
        </p:spPr>
        <p:txBody>
          <a:bodyPr anchorCtr="0" anchor="t" bIns="0" lIns="0" spcFirstLastPara="1" rIns="0" wrap="square" tIns="0">
            <a:spAutoFit/>
          </a:bodyPr>
          <a:lstStyle/>
          <a:p>
            <a:pPr indent="0" lvl="0" marL="0" marR="0" rtl="0" algn="l">
              <a:lnSpc>
                <a:spcPct val="140000"/>
              </a:lnSpc>
              <a:spcBef>
                <a:spcPts val="0"/>
              </a:spcBef>
              <a:spcAft>
                <a:spcPts val="0"/>
              </a:spcAft>
              <a:buClr>
                <a:srgbClr val="000000"/>
              </a:buClr>
              <a:buSzPts val="3486"/>
              <a:buFont typeface="Arial"/>
              <a:buNone/>
            </a:pPr>
            <a:r>
              <a:rPr b="1" i="0" lang="en-US" sz="3485" u="none" cap="none" strike="noStrike">
                <a:solidFill>
                  <a:srgbClr val="EF4434"/>
                </a:solidFill>
                <a:latin typeface="Public Sans"/>
                <a:ea typeface="Public Sans"/>
                <a:cs typeface="Public Sans"/>
                <a:sym typeface="Public Sans"/>
              </a:rPr>
              <a:t>0</a:t>
            </a:r>
            <a:r>
              <a:rPr b="1" lang="en-US" sz="3485">
                <a:solidFill>
                  <a:srgbClr val="EF4434"/>
                </a:solidFill>
                <a:latin typeface="Public Sans"/>
                <a:ea typeface="Public Sans"/>
                <a:cs typeface="Public Sans"/>
                <a:sym typeface="Public Sans"/>
              </a:rPr>
              <a:t>4</a:t>
            </a:r>
            <a:endParaRPr b="1" sz="3485">
              <a:solidFill>
                <a:srgbClr val="EF4434"/>
              </a:solidFill>
              <a:latin typeface="Public Sans"/>
              <a:ea typeface="Public Sans"/>
              <a:cs typeface="Public Sans"/>
              <a:sym typeface="Public Sans"/>
            </a:endParaRPr>
          </a:p>
        </p:txBody>
      </p:sp>
      <p:cxnSp>
        <p:nvCxnSpPr>
          <p:cNvPr id="127" name="Google Shape;127;p2"/>
          <p:cNvCxnSpPr/>
          <p:nvPr/>
        </p:nvCxnSpPr>
        <p:spPr>
          <a:xfrm>
            <a:off x="1028700" y="993171"/>
            <a:ext cx="16652100" cy="4800"/>
          </a:xfrm>
          <a:prstGeom prst="straightConnector1">
            <a:avLst/>
          </a:prstGeom>
          <a:noFill/>
          <a:ln cap="flat" cmpd="sng" w="5925">
            <a:solidFill>
              <a:srgbClr val="FFFFFF"/>
            </a:solidFill>
            <a:prstDash val="solid"/>
            <a:round/>
            <a:headEnd len="sm" w="sm" type="none"/>
            <a:tailEnd len="sm" w="sm" type="none"/>
          </a:ln>
        </p:spPr>
      </p:cxnSp>
      <p:sp>
        <p:nvSpPr>
          <p:cNvPr id="128" name="Google Shape;128;p2"/>
          <p:cNvSpPr txBox="1"/>
          <p:nvPr/>
        </p:nvSpPr>
        <p:spPr>
          <a:xfrm>
            <a:off x="4299683" y="1023093"/>
            <a:ext cx="1020900" cy="536400"/>
          </a:xfrm>
          <a:prstGeom prst="rect">
            <a:avLst/>
          </a:prstGeom>
          <a:noFill/>
          <a:ln>
            <a:noFill/>
          </a:ln>
        </p:spPr>
        <p:txBody>
          <a:bodyPr anchorCtr="0" anchor="t" bIns="0" lIns="0" spcFirstLastPara="1" rIns="0" wrap="square" tIns="0">
            <a:spAutoFit/>
          </a:bodyPr>
          <a:lstStyle/>
          <a:p>
            <a:pPr indent="0" lvl="0" marL="0" marR="0" rtl="0" algn="l">
              <a:lnSpc>
                <a:spcPct val="140000"/>
              </a:lnSpc>
              <a:spcBef>
                <a:spcPts val="0"/>
              </a:spcBef>
              <a:spcAft>
                <a:spcPts val="0"/>
              </a:spcAft>
              <a:buClr>
                <a:srgbClr val="000000"/>
              </a:buClr>
              <a:buSzPts val="3486"/>
              <a:buFont typeface="Arial"/>
              <a:buNone/>
            </a:pPr>
            <a:r>
              <a:rPr b="1" i="0" lang="en-US" sz="3485" u="none" cap="none" strike="noStrike">
                <a:solidFill>
                  <a:srgbClr val="EF4434"/>
                </a:solidFill>
                <a:latin typeface="Public Sans"/>
                <a:ea typeface="Public Sans"/>
                <a:cs typeface="Public Sans"/>
                <a:sym typeface="Public Sans"/>
              </a:rPr>
              <a:t>0</a:t>
            </a:r>
            <a:r>
              <a:rPr b="1" lang="en-US" sz="3485">
                <a:solidFill>
                  <a:srgbClr val="EF4434"/>
                </a:solidFill>
                <a:latin typeface="Public Sans"/>
                <a:ea typeface="Public Sans"/>
                <a:cs typeface="Public Sans"/>
                <a:sym typeface="Public Sans"/>
              </a:rPr>
              <a:t>5</a:t>
            </a:r>
            <a:endParaRPr b="1" sz="3485">
              <a:solidFill>
                <a:srgbClr val="EF4434"/>
              </a:solidFill>
              <a:latin typeface="Public Sans"/>
              <a:ea typeface="Public Sans"/>
              <a:cs typeface="Public Sans"/>
              <a:sym typeface="Public Sans"/>
            </a:endParaRPr>
          </a:p>
        </p:txBody>
      </p:sp>
      <p:cxnSp>
        <p:nvCxnSpPr>
          <p:cNvPr id="129" name="Google Shape;129;p2"/>
          <p:cNvCxnSpPr/>
          <p:nvPr/>
        </p:nvCxnSpPr>
        <p:spPr>
          <a:xfrm>
            <a:off x="1028700" y="1596390"/>
            <a:ext cx="16652100" cy="4800"/>
          </a:xfrm>
          <a:prstGeom prst="straightConnector1">
            <a:avLst/>
          </a:prstGeom>
          <a:noFill/>
          <a:ln cap="flat" cmpd="sng" w="5925">
            <a:solidFill>
              <a:srgbClr val="FFFFFF"/>
            </a:solidFill>
            <a:prstDash val="solid"/>
            <a:round/>
            <a:headEnd len="sm" w="sm" type="none"/>
            <a:tailEnd len="sm" w="sm" type="none"/>
          </a:ln>
        </p:spPr>
      </p:cxnSp>
      <p:sp>
        <p:nvSpPr>
          <p:cNvPr id="130" name="Google Shape;130;p2"/>
          <p:cNvSpPr txBox="1"/>
          <p:nvPr/>
        </p:nvSpPr>
        <p:spPr>
          <a:xfrm>
            <a:off x="4299683" y="1626312"/>
            <a:ext cx="1020900" cy="536400"/>
          </a:xfrm>
          <a:prstGeom prst="rect">
            <a:avLst/>
          </a:prstGeom>
          <a:noFill/>
          <a:ln>
            <a:noFill/>
          </a:ln>
        </p:spPr>
        <p:txBody>
          <a:bodyPr anchorCtr="0" anchor="t" bIns="0" lIns="0" spcFirstLastPara="1" rIns="0" wrap="square" tIns="0">
            <a:spAutoFit/>
          </a:bodyPr>
          <a:lstStyle/>
          <a:p>
            <a:pPr indent="0" lvl="0" marL="0" marR="0" rtl="0" algn="l">
              <a:lnSpc>
                <a:spcPct val="140000"/>
              </a:lnSpc>
              <a:spcBef>
                <a:spcPts val="0"/>
              </a:spcBef>
              <a:spcAft>
                <a:spcPts val="0"/>
              </a:spcAft>
              <a:buClr>
                <a:srgbClr val="000000"/>
              </a:buClr>
              <a:buSzPts val="3486"/>
              <a:buFont typeface="Arial"/>
              <a:buNone/>
            </a:pPr>
            <a:r>
              <a:rPr b="1" i="0" lang="en-US" sz="3485" u="none" cap="none" strike="noStrike">
                <a:solidFill>
                  <a:srgbClr val="EF4434"/>
                </a:solidFill>
                <a:latin typeface="Public Sans"/>
                <a:ea typeface="Public Sans"/>
                <a:cs typeface="Public Sans"/>
                <a:sym typeface="Public Sans"/>
              </a:rPr>
              <a:t>0</a:t>
            </a:r>
            <a:r>
              <a:rPr b="1" lang="en-US" sz="3485">
                <a:solidFill>
                  <a:srgbClr val="EF4434"/>
                </a:solidFill>
                <a:latin typeface="Public Sans"/>
                <a:ea typeface="Public Sans"/>
                <a:cs typeface="Public Sans"/>
                <a:sym typeface="Public Sans"/>
              </a:rPr>
              <a:t>6</a:t>
            </a:r>
            <a:endParaRPr b="1" sz="3485">
              <a:solidFill>
                <a:srgbClr val="EF4434"/>
              </a:solidFill>
              <a:latin typeface="Public Sans"/>
              <a:ea typeface="Public Sans"/>
              <a:cs typeface="Public Sans"/>
              <a:sym typeface="Public Sans"/>
            </a:endParaRPr>
          </a:p>
        </p:txBody>
      </p:sp>
      <p:cxnSp>
        <p:nvCxnSpPr>
          <p:cNvPr id="131" name="Google Shape;131;p2"/>
          <p:cNvCxnSpPr/>
          <p:nvPr/>
        </p:nvCxnSpPr>
        <p:spPr>
          <a:xfrm>
            <a:off x="1028700" y="2199608"/>
            <a:ext cx="16652100" cy="4800"/>
          </a:xfrm>
          <a:prstGeom prst="straightConnector1">
            <a:avLst/>
          </a:prstGeom>
          <a:noFill/>
          <a:ln cap="flat" cmpd="sng" w="5925">
            <a:solidFill>
              <a:srgbClr val="FFFFFF"/>
            </a:solidFill>
            <a:prstDash val="solid"/>
            <a:round/>
            <a:headEnd len="sm" w="sm" type="none"/>
            <a:tailEnd len="sm" w="sm" type="none"/>
          </a:ln>
        </p:spPr>
      </p:cxnSp>
      <p:sp>
        <p:nvSpPr>
          <p:cNvPr id="132" name="Google Shape;132;p2"/>
          <p:cNvSpPr txBox="1"/>
          <p:nvPr/>
        </p:nvSpPr>
        <p:spPr>
          <a:xfrm>
            <a:off x="4299683" y="2193132"/>
            <a:ext cx="1020900" cy="536400"/>
          </a:xfrm>
          <a:prstGeom prst="rect">
            <a:avLst/>
          </a:prstGeom>
          <a:noFill/>
          <a:ln>
            <a:noFill/>
          </a:ln>
        </p:spPr>
        <p:txBody>
          <a:bodyPr anchorCtr="0" anchor="t" bIns="0" lIns="0" spcFirstLastPara="1" rIns="0" wrap="square" tIns="0">
            <a:spAutoFit/>
          </a:bodyPr>
          <a:lstStyle/>
          <a:p>
            <a:pPr indent="0" lvl="0" marL="0" marR="0" rtl="0" algn="l">
              <a:lnSpc>
                <a:spcPct val="140000"/>
              </a:lnSpc>
              <a:spcBef>
                <a:spcPts val="0"/>
              </a:spcBef>
              <a:spcAft>
                <a:spcPts val="0"/>
              </a:spcAft>
              <a:buClr>
                <a:srgbClr val="000000"/>
              </a:buClr>
              <a:buSzPts val="3486"/>
              <a:buFont typeface="Arial"/>
              <a:buNone/>
            </a:pPr>
            <a:r>
              <a:rPr b="1" i="0" lang="en-US" sz="3485" u="none" cap="none" strike="noStrike">
                <a:solidFill>
                  <a:srgbClr val="EF4434"/>
                </a:solidFill>
                <a:latin typeface="Public Sans"/>
                <a:ea typeface="Public Sans"/>
                <a:cs typeface="Public Sans"/>
                <a:sym typeface="Public Sans"/>
              </a:rPr>
              <a:t>0</a:t>
            </a:r>
            <a:r>
              <a:rPr b="1" lang="en-US" sz="3485">
                <a:solidFill>
                  <a:srgbClr val="EF4434"/>
                </a:solidFill>
                <a:latin typeface="Public Sans"/>
                <a:ea typeface="Public Sans"/>
                <a:cs typeface="Public Sans"/>
                <a:sym typeface="Public Sans"/>
              </a:rPr>
              <a:t>8</a:t>
            </a:r>
            <a:endParaRPr b="1" sz="3485">
              <a:solidFill>
                <a:srgbClr val="EF4434"/>
              </a:solidFill>
              <a:latin typeface="Public Sans"/>
              <a:ea typeface="Public Sans"/>
              <a:cs typeface="Public Sans"/>
              <a:sym typeface="Public Sans"/>
            </a:endParaRPr>
          </a:p>
        </p:txBody>
      </p:sp>
      <p:cxnSp>
        <p:nvCxnSpPr>
          <p:cNvPr id="133" name="Google Shape;133;p2"/>
          <p:cNvCxnSpPr/>
          <p:nvPr/>
        </p:nvCxnSpPr>
        <p:spPr>
          <a:xfrm>
            <a:off x="1028700" y="2766428"/>
            <a:ext cx="16652100" cy="4800"/>
          </a:xfrm>
          <a:prstGeom prst="straightConnector1">
            <a:avLst/>
          </a:prstGeom>
          <a:noFill/>
          <a:ln cap="flat" cmpd="sng" w="5925">
            <a:solidFill>
              <a:srgbClr val="FFFFFF"/>
            </a:solidFill>
            <a:prstDash val="solid"/>
            <a:round/>
            <a:headEnd len="sm" w="sm" type="none"/>
            <a:tailEnd len="sm" w="sm" type="none"/>
          </a:ln>
        </p:spPr>
      </p:cxnSp>
      <p:sp>
        <p:nvSpPr>
          <p:cNvPr id="134" name="Google Shape;134;p2"/>
          <p:cNvSpPr txBox="1"/>
          <p:nvPr/>
        </p:nvSpPr>
        <p:spPr>
          <a:xfrm>
            <a:off x="4299683" y="2811269"/>
            <a:ext cx="1020900" cy="536400"/>
          </a:xfrm>
          <a:prstGeom prst="rect">
            <a:avLst/>
          </a:prstGeom>
          <a:noFill/>
          <a:ln>
            <a:noFill/>
          </a:ln>
        </p:spPr>
        <p:txBody>
          <a:bodyPr anchorCtr="0" anchor="t" bIns="0" lIns="0" spcFirstLastPara="1" rIns="0" wrap="square" tIns="0">
            <a:spAutoFit/>
          </a:bodyPr>
          <a:lstStyle/>
          <a:p>
            <a:pPr indent="0" lvl="0" marL="0" marR="0" rtl="0" algn="l">
              <a:lnSpc>
                <a:spcPct val="140000"/>
              </a:lnSpc>
              <a:spcBef>
                <a:spcPts val="0"/>
              </a:spcBef>
              <a:spcAft>
                <a:spcPts val="0"/>
              </a:spcAft>
              <a:buClr>
                <a:srgbClr val="000000"/>
              </a:buClr>
              <a:buSzPts val="3486"/>
              <a:buFont typeface="Arial"/>
              <a:buNone/>
            </a:pPr>
            <a:r>
              <a:rPr b="1" lang="en-US" sz="3485">
                <a:solidFill>
                  <a:srgbClr val="EF4434"/>
                </a:solidFill>
                <a:latin typeface="Public Sans"/>
                <a:ea typeface="Public Sans"/>
                <a:cs typeface="Public Sans"/>
                <a:sym typeface="Public Sans"/>
              </a:rPr>
              <a:t>10</a:t>
            </a:r>
            <a:endParaRPr b="1" sz="3485">
              <a:solidFill>
                <a:srgbClr val="EF4434"/>
              </a:solidFill>
              <a:latin typeface="Public Sans"/>
              <a:ea typeface="Public Sans"/>
              <a:cs typeface="Public Sans"/>
              <a:sym typeface="Public Sans"/>
            </a:endParaRPr>
          </a:p>
        </p:txBody>
      </p:sp>
      <p:cxnSp>
        <p:nvCxnSpPr>
          <p:cNvPr id="135" name="Google Shape;135;p2"/>
          <p:cNvCxnSpPr/>
          <p:nvPr/>
        </p:nvCxnSpPr>
        <p:spPr>
          <a:xfrm>
            <a:off x="1028700" y="3384565"/>
            <a:ext cx="16652100" cy="4800"/>
          </a:xfrm>
          <a:prstGeom prst="straightConnector1">
            <a:avLst/>
          </a:prstGeom>
          <a:noFill/>
          <a:ln cap="flat" cmpd="sng" w="5925">
            <a:solidFill>
              <a:srgbClr val="FFFFFF"/>
            </a:solidFill>
            <a:prstDash val="solid"/>
            <a:round/>
            <a:headEnd len="sm" w="sm" type="none"/>
            <a:tailEnd len="sm" w="sm" type="none"/>
          </a:ln>
        </p:spPr>
      </p:cxnSp>
      <p:sp>
        <p:nvSpPr>
          <p:cNvPr id="136" name="Google Shape;136;p2"/>
          <p:cNvSpPr txBox="1"/>
          <p:nvPr/>
        </p:nvSpPr>
        <p:spPr>
          <a:xfrm>
            <a:off x="4299683" y="3425819"/>
            <a:ext cx="1020900" cy="536400"/>
          </a:xfrm>
          <a:prstGeom prst="rect">
            <a:avLst/>
          </a:prstGeom>
          <a:noFill/>
          <a:ln>
            <a:noFill/>
          </a:ln>
        </p:spPr>
        <p:txBody>
          <a:bodyPr anchorCtr="0" anchor="t" bIns="0" lIns="0" spcFirstLastPara="1" rIns="0" wrap="square" tIns="0">
            <a:spAutoFit/>
          </a:bodyPr>
          <a:lstStyle/>
          <a:p>
            <a:pPr indent="0" lvl="0" marL="0" marR="0" rtl="0" algn="l">
              <a:lnSpc>
                <a:spcPct val="140000"/>
              </a:lnSpc>
              <a:spcBef>
                <a:spcPts val="0"/>
              </a:spcBef>
              <a:spcAft>
                <a:spcPts val="0"/>
              </a:spcAft>
              <a:buClr>
                <a:srgbClr val="000000"/>
              </a:buClr>
              <a:buSzPts val="3486"/>
              <a:buFont typeface="Arial"/>
              <a:buNone/>
            </a:pPr>
            <a:r>
              <a:rPr b="1" lang="en-US" sz="3485">
                <a:solidFill>
                  <a:srgbClr val="EF4434"/>
                </a:solidFill>
                <a:latin typeface="Public Sans"/>
                <a:ea typeface="Public Sans"/>
                <a:cs typeface="Public Sans"/>
                <a:sym typeface="Public Sans"/>
              </a:rPr>
              <a:t>12</a:t>
            </a:r>
            <a:endParaRPr b="1" sz="3485">
              <a:solidFill>
                <a:srgbClr val="EF4434"/>
              </a:solidFill>
              <a:latin typeface="Public Sans"/>
              <a:ea typeface="Public Sans"/>
              <a:cs typeface="Public Sans"/>
              <a:sym typeface="Public Sans"/>
            </a:endParaRPr>
          </a:p>
        </p:txBody>
      </p:sp>
      <p:cxnSp>
        <p:nvCxnSpPr>
          <p:cNvPr id="137" name="Google Shape;137;p2"/>
          <p:cNvCxnSpPr/>
          <p:nvPr/>
        </p:nvCxnSpPr>
        <p:spPr>
          <a:xfrm>
            <a:off x="1028700" y="3999115"/>
            <a:ext cx="16652100" cy="4800"/>
          </a:xfrm>
          <a:prstGeom prst="straightConnector1">
            <a:avLst/>
          </a:prstGeom>
          <a:noFill/>
          <a:ln cap="flat" cmpd="sng" w="5925">
            <a:solidFill>
              <a:srgbClr val="FFFFFF"/>
            </a:solidFill>
            <a:prstDash val="solid"/>
            <a:round/>
            <a:headEnd len="sm" w="sm" type="none"/>
            <a:tailEnd len="sm" w="sm" type="none"/>
          </a:ln>
        </p:spPr>
      </p:cxnSp>
      <p:sp>
        <p:nvSpPr>
          <p:cNvPr id="138" name="Google Shape;138;p2"/>
          <p:cNvSpPr txBox="1"/>
          <p:nvPr/>
        </p:nvSpPr>
        <p:spPr>
          <a:xfrm>
            <a:off x="7156220" y="1043405"/>
            <a:ext cx="10653300" cy="383100"/>
          </a:xfrm>
          <a:prstGeom prst="rect">
            <a:avLst/>
          </a:prstGeom>
          <a:noFill/>
          <a:ln>
            <a:noFill/>
          </a:ln>
        </p:spPr>
        <p:txBody>
          <a:bodyPr anchorCtr="0" anchor="t" bIns="0" lIns="0" spcFirstLastPara="1" rIns="0" wrap="square" tIns="0">
            <a:spAutoFit/>
          </a:bodyPr>
          <a:lstStyle/>
          <a:p>
            <a:pPr indent="0" lvl="0" marL="0" marR="0" rtl="0" algn="ctr">
              <a:lnSpc>
                <a:spcPct val="140000"/>
              </a:lnSpc>
              <a:spcBef>
                <a:spcPts val="0"/>
              </a:spcBef>
              <a:spcAft>
                <a:spcPts val="0"/>
              </a:spcAft>
              <a:buClr>
                <a:srgbClr val="000000"/>
              </a:buClr>
              <a:buSzPts val="3486"/>
              <a:buFont typeface="Arial"/>
              <a:buNone/>
            </a:pPr>
            <a:r>
              <a:rPr b="1" lang="en-US" sz="2489">
                <a:latin typeface="Public Sans"/>
                <a:ea typeface="Public Sans"/>
                <a:cs typeface="Public Sans"/>
                <a:sym typeface="Public Sans"/>
              </a:rPr>
              <a:t>DEFINITION OF TEAMWORK</a:t>
            </a:r>
            <a:endParaRPr b="0" i="0" sz="2489" u="none" cap="none" strike="noStrike">
              <a:solidFill>
                <a:srgbClr val="000000"/>
              </a:solidFill>
              <a:latin typeface="Arial"/>
              <a:ea typeface="Arial"/>
              <a:cs typeface="Arial"/>
              <a:sym typeface="Arial"/>
            </a:endParaRPr>
          </a:p>
        </p:txBody>
      </p:sp>
      <p:sp>
        <p:nvSpPr>
          <p:cNvPr id="139" name="Google Shape;139;p2"/>
          <p:cNvSpPr txBox="1"/>
          <p:nvPr/>
        </p:nvSpPr>
        <p:spPr>
          <a:xfrm>
            <a:off x="7156195" y="1658351"/>
            <a:ext cx="10653300" cy="383100"/>
          </a:xfrm>
          <a:prstGeom prst="rect">
            <a:avLst/>
          </a:prstGeom>
          <a:noFill/>
          <a:ln>
            <a:noFill/>
          </a:ln>
        </p:spPr>
        <p:txBody>
          <a:bodyPr anchorCtr="0" anchor="t" bIns="0" lIns="0" spcFirstLastPara="1" rIns="0" wrap="square" tIns="0">
            <a:spAutoFit/>
          </a:bodyPr>
          <a:lstStyle/>
          <a:p>
            <a:pPr indent="0" lvl="0" marL="0" marR="0" rtl="0" algn="ctr">
              <a:lnSpc>
                <a:spcPct val="140000"/>
              </a:lnSpc>
              <a:spcBef>
                <a:spcPts val="0"/>
              </a:spcBef>
              <a:spcAft>
                <a:spcPts val="0"/>
              </a:spcAft>
              <a:buClr>
                <a:srgbClr val="000000"/>
              </a:buClr>
              <a:buSzPts val="3486"/>
              <a:buFont typeface="Arial"/>
              <a:buNone/>
            </a:pPr>
            <a:r>
              <a:rPr b="1" lang="en-US" sz="2489">
                <a:latin typeface="Public Sans"/>
                <a:ea typeface="Public Sans"/>
                <a:cs typeface="Public Sans"/>
                <a:sym typeface="Public Sans"/>
              </a:rPr>
              <a:t>WHAT MAKES A SUCCESSFUL TEAM</a:t>
            </a:r>
            <a:endParaRPr b="0" i="0" sz="2489" u="none" cap="none" strike="noStrike">
              <a:solidFill>
                <a:srgbClr val="000000"/>
              </a:solidFill>
              <a:latin typeface="Arial"/>
              <a:ea typeface="Arial"/>
              <a:cs typeface="Arial"/>
              <a:sym typeface="Arial"/>
            </a:endParaRPr>
          </a:p>
        </p:txBody>
      </p:sp>
      <p:sp>
        <p:nvSpPr>
          <p:cNvPr id="140" name="Google Shape;140;p2"/>
          <p:cNvSpPr txBox="1"/>
          <p:nvPr/>
        </p:nvSpPr>
        <p:spPr>
          <a:xfrm>
            <a:off x="7156220" y="2279768"/>
            <a:ext cx="10653300" cy="383100"/>
          </a:xfrm>
          <a:prstGeom prst="rect">
            <a:avLst/>
          </a:prstGeom>
          <a:noFill/>
          <a:ln>
            <a:noFill/>
          </a:ln>
        </p:spPr>
        <p:txBody>
          <a:bodyPr anchorCtr="0" anchor="t" bIns="0" lIns="0" spcFirstLastPara="1" rIns="0" wrap="square" tIns="0">
            <a:spAutoFit/>
          </a:bodyPr>
          <a:lstStyle/>
          <a:p>
            <a:pPr indent="0" lvl="0" marL="0" marR="0" rtl="0" algn="ctr">
              <a:lnSpc>
                <a:spcPct val="140000"/>
              </a:lnSpc>
              <a:spcBef>
                <a:spcPts val="0"/>
              </a:spcBef>
              <a:spcAft>
                <a:spcPts val="0"/>
              </a:spcAft>
              <a:buClr>
                <a:srgbClr val="000000"/>
              </a:buClr>
              <a:buSzPts val="3486"/>
              <a:buFont typeface="Arial"/>
              <a:buNone/>
            </a:pPr>
            <a:r>
              <a:rPr b="1" lang="en-US" sz="2489">
                <a:latin typeface="Public Sans"/>
                <a:ea typeface="Public Sans"/>
                <a:cs typeface="Public Sans"/>
                <a:sym typeface="Public Sans"/>
              </a:rPr>
              <a:t>HOW CAN WE SEE SUCCESSFUL TEAMS?</a:t>
            </a:r>
            <a:endParaRPr b="0" i="0" sz="2489" u="none" cap="none" strike="noStrike">
              <a:solidFill>
                <a:srgbClr val="000000"/>
              </a:solidFill>
              <a:latin typeface="Arial"/>
              <a:ea typeface="Arial"/>
              <a:cs typeface="Arial"/>
              <a:sym typeface="Arial"/>
            </a:endParaRPr>
          </a:p>
        </p:txBody>
      </p:sp>
      <p:sp>
        <p:nvSpPr>
          <p:cNvPr id="141" name="Google Shape;141;p2"/>
          <p:cNvSpPr txBox="1"/>
          <p:nvPr/>
        </p:nvSpPr>
        <p:spPr>
          <a:xfrm>
            <a:off x="7156195" y="2832167"/>
            <a:ext cx="10653300" cy="383100"/>
          </a:xfrm>
          <a:prstGeom prst="rect">
            <a:avLst/>
          </a:prstGeom>
          <a:noFill/>
          <a:ln>
            <a:noFill/>
          </a:ln>
        </p:spPr>
        <p:txBody>
          <a:bodyPr anchorCtr="0" anchor="t" bIns="0" lIns="0" spcFirstLastPara="1" rIns="0" wrap="square" tIns="0">
            <a:spAutoFit/>
          </a:bodyPr>
          <a:lstStyle/>
          <a:p>
            <a:pPr indent="0" lvl="0" marL="0" marR="0" rtl="0" algn="ctr">
              <a:lnSpc>
                <a:spcPct val="140000"/>
              </a:lnSpc>
              <a:spcBef>
                <a:spcPts val="0"/>
              </a:spcBef>
              <a:spcAft>
                <a:spcPts val="0"/>
              </a:spcAft>
              <a:buClr>
                <a:srgbClr val="000000"/>
              </a:buClr>
              <a:buSzPts val="3486"/>
              <a:buFont typeface="Arial"/>
              <a:buNone/>
            </a:pPr>
            <a:r>
              <a:rPr b="1" lang="en-US" sz="2489">
                <a:latin typeface="Public Sans"/>
                <a:ea typeface="Public Sans"/>
                <a:cs typeface="Public Sans"/>
                <a:sym typeface="Public Sans"/>
              </a:rPr>
              <a:t>BELBIN’S CONTRIBUTION</a:t>
            </a:r>
            <a:endParaRPr b="0" i="0" sz="2489" u="none" cap="none" strike="noStrike">
              <a:solidFill>
                <a:srgbClr val="000000"/>
              </a:solidFill>
              <a:latin typeface="Arial"/>
              <a:ea typeface="Arial"/>
              <a:cs typeface="Arial"/>
              <a:sym typeface="Arial"/>
            </a:endParaRPr>
          </a:p>
        </p:txBody>
      </p:sp>
      <p:sp>
        <p:nvSpPr>
          <p:cNvPr id="142" name="Google Shape;142;p2"/>
          <p:cNvSpPr txBox="1"/>
          <p:nvPr/>
        </p:nvSpPr>
        <p:spPr>
          <a:xfrm>
            <a:off x="7156220" y="3494256"/>
            <a:ext cx="10653300" cy="383100"/>
          </a:xfrm>
          <a:prstGeom prst="rect">
            <a:avLst/>
          </a:prstGeom>
          <a:noFill/>
          <a:ln>
            <a:noFill/>
          </a:ln>
        </p:spPr>
        <p:txBody>
          <a:bodyPr anchorCtr="0" anchor="t" bIns="0" lIns="0" spcFirstLastPara="1" rIns="0" wrap="square" tIns="0">
            <a:spAutoFit/>
          </a:bodyPr>
          <a:lstStyle/>
          <a:p>
            <a:pPr indent="0" lvl="0" marL="0" marR="0" rtl="0" algn="ctr">
              <a:lnSpc>
                <a:spcPct val="140000"/>
              </a:lnSpc>
              <a:spcBef>
                <a:spcPts val="0"/>
              </a:spcBef>
              <a:spcAft>
                <a:spcPts val="0"/>
              </a:spcAft>
              <a:buClr>
                <a:srgbClr val="000000"/>
              </a:buClr>
              <a:buSzPts val="3486"/>
              <a:buFont typeface="Arial"/>
              <a:buNone/>
            </a:pPr>
            <a:r>
              <a:rPr b="1" lang="en-US" sz="2489">
                <a:latin typeface="Public Sans"/>
                <a:ea typeface="Public Sans"/>
                <a:cs typeface="Public Sans"/>
                <a:sym typeface="Public Sans"/>
              </a:rPr>
              <a:t>TUCKMAN’S MODEL</a:t>
            </a:r>
            <a:endParaRPr b="0" i="0" sz="2489" u="none" cap="none" strike="noStrike">
              <a:solidFill>
                <a:srgbClr val="000000"/>
              </a:solidFill>
              <a:latin typeface="Arial"/>
              <a:ea typeface="Arial"/>
              <a:cs typeface="Arial"/>
              <a:sym typeface="Arial"/>
            </a:endParaRPr>
          </a:p>
        </p:txBody>
      </p:sp>
      <p:sp>
        <p:nvSpPr>
          <p:cNvPr id="143" name="Google Shape;143;p2"/>
          <p:cNvSpPr txBox="1"/>
          <p:nvPr/>
        </p:nvSpPr>
        <p:spPr>
          <a:xfrm>
            <a:off x="4299683" y="4046035"/>
            <a:ext cx="1020900" cy="536400"/>
          </a:xfrm>
          <a:prstGeom prst="rect">
            <a:avLst/>
          </a:prstGeom>
          <a:noFill/>
          <a:ln>
            <a:noFill/>
          </a:ln>
        </p:spPr>
        <p:txBody>
          <a:bodyPr anchorCtr="0" anchor="t" bIns="0" lIns="0" spcFirstLastPara="1" rIns="0" wrap="square" tIns="0">
            <a:spAutoFit/>
          </a:bodyPr>
          <a:lstStyle/>
          <a:p>
            <a:pPr indent="0" lvl="0" marL="0" marR="0" rtl="0" algn="l">
              <a:lnSpc>
                <a:spcPct val="140000"/>
              </a:lnSpc>
              <a:spcBef>
                <a:spcPts val="0"/>
              </a:spcBef>
              <a:spcAft>
                <a:spcPts val="0"/>
              </a:spcAft>
              <a:buClr>
                <a:srgbClr val="000000"/>
              </a:buClr>
              <a:buSzPts val="3486"/>
              <a:buFont typeface="Arial"/>
              <a:buNone/>
            </a:pPr>
            <a:r>
              <a:rPr b="1" lang="en-US" sz="3485">
                <a:solidFill>
                  <a:srgbClr val="EF4434"/>
                </a:solidFill>
                <a:latin typeface="Public Sans"/>
                <a:ea typeface="Public Sans"/>
                <a:cs typeface="Public Sans"/>
                <a:sym typeface="Public Sans"/>
              </a:rPr>
              <a:t>14</a:t>
            </a:r>
            <a:endParaRPr b="1" sz="3485">
              <a:solidFill>
                <a:srgbClr val="EF4434"/>
              </a:solidFill>
              <a:latin typeface="Public Sans"/>
              <a:ea typeface="Public Sans"/>
              <a:cs typeface="Public Sans"/>
              <a:sym typeface="Public Sans"/>
            </a:endParaRPr>
          </a:p>
        </p:txBody>
      </p:sp>
      <p:cxnSp>
        <p:nvCxnSpPr>
          <p:cNvPr id="144" name="Google Shape;144;p2"/>
          <p:cNvCxnSpPr/>
          <p:nvPr/>
        </p:nvCxnSpPr>
        <p:spPr>
          <a:xfrm>
            <a:off x="1028700" y="4619331"/>
            <a:ext cx="16652100" cy="4800"/>
          </a:xfrm>
          <a:prstGeom prst="straightConnector1">
            <a:avLst/>
          </a:prstGeom>
          <a:noFill/>
          <a:ln cap="flat" cmpd="sng" w="5925">
            <a:solidFill>
              <a:srgbClr val="FFFFFF"/>
            </a:solidFill>
            <a:prstDash val="solid"/>
            <a:round/>
            <a:headEnd len="sm" w="sm" type="none"/>
            <a:tailEnd len="sm" w="sm" type="none"/>
          </a:ln>
        </p:spPr>
      </p:cxnSp>
      <p:sp>
        <p:nvSpPr>
          <p:cNvPr id="145" name="Google Shape;145;p2"/>
          <p:cNvSpPr txBox="1"/>
          <p:nvPr/>
        </p:nvSpPr>
        <p:spPr>
          <a:xfrm>
            <a:off x="7156220" y="4114472"/>
            <a:ext cx="10653300" cy="383100"/>
          </a:xfrm>
          <a:prstGeom prst="rect">
            <a:avLst/>
          </a:prstGeom>
          <a:noFill/>
          <a:ln>
            <a:noFill/>
          </a:ln>
        </p:spPr>
        <p:txBody>
          <a:bodyPr anchorCtr="0" anchor="t" bIns="0" lIns="0" spcFirstLastPara="1" rIns="0" wrap="square" tIns="0">
            <a:spAutoFit/>
          </a:bodyPr>
          <a:lstStyle/>
          <a:p>
            <a:pPr indent="0" lvl="0" marL="0" marR="0" rtl="0" algn="ctr">
              <a:lnSpc>
                <a:spcPct val="140000"/>
              </a:lnSpc>
              <a:spcBef>
                <a:spcPts val="0"/>
              </a:spcBef>
              <a:spcAft>
                <a:spcPts val="0"/>
              </a:spcAft>
              <a:buClr>
                <a:srgbClr val="000000"/>
              </a:buClr>
              <a:buSzPts val="3486"/>
              <a:buFont typeface="Arial"/>
              <a:buNone/>
            </a:pPr>
            <a:r>
              <a:rPr b="1" lang="en-US" sz="2489">
                <a:latin typeface="Public Sans"/>
                <a:ea typeface="Public Sans"/>
                <a:cs typeface="Public Sans"/>
                <a:sym typeface="Public Sans"/>
              </a:rPr>
              <a:t>JOHARI WINDOW</a:t>
            </a:r>
            <a:endParaRPr b="0" i="0" sz="2489" u="none" cap="none" strike="noStrike">
              <a:solidFill>
                <a:srgbClr val="000000"/>
              </a:solidFill>
              <a:latin typeface="Arial"/>
              <a:ea typeface="Arial"/>
              <a:cs typeface="Arial"/>
              <a:sym typeface="Arial"/>
            </a:endParaRPr>
          </a:p>
        </p:txBody>
      </p:sp>
      <p:sp>
        <p:nvSpPr>
          <p:cNvPr id="146" name="Google Shape;146;p2"/>
          <p:cNvSpPr txBox="1"/>
          <p:nvPr/>
        </p:nvSpPr>
        <p:spPr>
          <a:xfrm>
            <a:off x="4299683" y="4606762"/>
            <a:ext cx="1020900" cy="536400"/>
          </a:xfrm>
          <a:prstGeom prst="rect">
            <a:avLst/>
          </a:prstGeom>
          <a:noFill/>
          <a:ln>
            <a:noFill/>
          </a:ln>
        </p:spPr>
        <p:txBody>
          <a:bodyPr anchorCtr="0" anchor="t" bIns="0" lIns="0" spcFirstLastPara="1" rIns="0" wrap="square" tIns="0">
            <a:spAutoFit/>
          </a:bodyPr>
          <a:lstStyle/>
          <a:p>
            <a:pPr indent="0" lvl="0" marL="0" marR="0" rtl="0" algn="l">
              <a:lnSpc>
                <a:spcPct val="140000"/>
              </a:lnSpc>
              <a:spcBef>
                <a:spcPts val="0"/>
              </a:spcBef>
              <a:spcAft>
                <a:spcPts val="0"/>
              </a:spcAft>
              <a:buClr>
                <a:srgbClr val="000000"/>
              </a:buClr>
              <a:buSzPts val="3486"/>
              <a:buFont typeface="Arial"/>
              <a:buNone/>
            </a:pPr>
            <a:r>
              <a:rPr b="1" lang="en-US" sz="3485">
                <a:solidFill>
                  <a:srgbClr val="EF4434"/>
                </a:solidFill>
                <a:latin typeface="Public Sans"/>
                <a:ea typeface="Public Sans"/>
                <a:cs typeface="Public Sans"/>
                <a:sym typeface="Public Sans"/>
              </a:rPr>
              <a:t>16</a:t>
            </a:r>
            <a:endParaRPr b="1" sz="3485">
              <a:solidFill>
                <a:srgbClr val="EF4434"/>
              </a:solidFill>
              <a:latin typeface="Public Sans"/>
              <a:ea typeface="Public Sans"/>
              <a:cs typeface="Public Sans"/>
              <a:sym typeface="Public Sans"/>
            </a:endParaRPr>
          </a:p>
        </p:txBody>
      </p:sp>
      <p:cxnSp>
        <p:nvCxnSpPr>
          <p:cNvPr id="147" name="Google Shape;147;p2"/>
          <p:cNvCxnSpPr/>
          <p:nvPr/>
        </p:nvCxnSpPr>
        <p:spPr>
          <a:xfrm>
            <a:off x="1028700" y="5180058"/>
            <a:ext cx="16652100" cy="4800"/>
          </a:xfrm>
          <a:prstGeom prst="straightConnector1">
            <a:avLst/>
          </a:prstGeom>
          <a:noFill/>
          <a:ln cap="flat" cmpd="sng" w="5925">
            <a:solidFill>
              <a:srgbClr val="FFFFFF"/>
            </a:solidFill>
            <a:prstDash val="solid"/>
            <a:round/>
            <a:headEnd len="sm" w="sm" type="none"/>
            <a:tailEnd len="sm" w="sm" type="none"/>
          </a:ln>
        </p:spPr>
      </p:cxnSp>
      <p:sp>
        <p:nvSpPr>
          <p:cNvPr id="148" name="Google Shape;148;p2"/>
          <p:cNvSpPr txBox="1"/>
          <p:nvPr/>
        </p:nvSpPr>
        <p:spPr>
          <a:xfrm>
            <a:off x="4299683" y="5224899"/>
            <a:ext cx="1020900" cy="536400"/>
          </a:xfrm>
          <a:prstGeom prst="rect">
            <a:avLst/>
          </a:prstGeom>
          <a:noFill/>
          <a:ln>
            <a:noFill/>
          </a:ln>
        </p:spPr>
        <p:txBody>
          <a:bodyPr anchorCtr="0" anchor="t" bIns="0" lIns="0" spcFirstLastPara="1" rIns="0" wrap="square" tIns="0">
            <a:spAutoFit/>
          </a:bodyPr>
          <a:lstStyle/>
          <a:p>
            <a:pPr indent="0" lvl="0" marL="0" marR="0" rtl="0" algn="l">
              <a:lnSpc>
                <a:spcPct val="140000"/>
              </a:lnSpc>
              <a:spcBef>
                <a:spcPts val="0"/>
              </a:spcBef>
              <a:spcAft>
                <a:spcPts val="0"/>
              </a:spcAft>
              <a:buClr>
                <a:srgbClr val="000000"/>
              </a:buClr>
              <a:buSzPts val="3486"/>
              <a:buFont typeface="Arial"/>
              <a:buNone/>
            </a:pPr>
            <a:r>
              <a:rPr b="1" lang="en-US" sz="3485">
                <a:solidFill>
                  <a:srgbClr val="EF4434"/>
                </a:solidFill>
                <a:latin typeface="Public Sans"/>
                <a:ea typeface="Public Sans"/>
                <a:cs typeface="Public Sans"/>
                <a:sym typeface="Public Sans"/>
              </a:rPr>
              <a:t>17</a:t>
            </a:r>
            <a:endParaRPr b="1" sz="3485">
              <a:solidFill>
                <a:srgbClr val="EF4434"/>
              </a:solidFill>
              <a:latin typeface="Public Sans"/>
              <a:ea typeface="Public Sans"/>
              <a:cs typeface="Public Sans"/>
              <a:sym typeface="Public Sans"/>
            </a:endParaRPr>
          </a:p>
        </p:txBody>
      </p:sp>
      <p:cxnSp>
        <p:nvCxnSpPr>
          <p:cNvPr id="149" name="Google Shape;149;p2"/>
          <p:cNvCxnSpPr/>
          <p:nvPr/>
        </p:nvCxnSpPr>
        <p:spPr>
          <a:xfrm>
            <a:off x="1028700" y="5798195"/>
            <a:ext cx="16652100" cy="4800"/>
          </a:xfrm>
          <a:prstGeom prst="straightConnector1">
            <a:avLst/>
          </a:prstGeom>
          <a:noFill/>
          <a:ln cap="flat" cmpd="sng" w="5925">
            <a:solidFill>
              <a:srgbClr val="FFFFFF"/>
            </a:solidFill>
            <a:prstDash val="solid"/>
            <a:round/>
            <a:headEnd len="sm" w="sm" type="none"/>
            <a:tailEnd len="sm" w="sm" type="none"/>
          </a:ln>
        </p:spPr>
      </p:cxnSp>
      <p:sp>
        <p:nvSpPr>
          <p:cNvPr id="150" name="Google Shape;150;p2"/>
          <p:cNvSpPr txBox="1"/>
          <p:nvPr/>
        </p:nvSpPr>
        <p:spPr>
          <a:xfrm>
            <a:off x="4299683" y="5839449"/>
            <a:ext cx="1020900" cy="536400"/>
          </a:xfrm>
          <a:prstGeom prst="rect">
            <a:avLst/>
          </a:prstGeom>
          <a:noFill/>
          <a:ln>
            <a:noFill/>
          </a:ln>
        </p:spPr>
        <p:txBody>
          <a:bodyPr anchorCtr="0" anchor="t" bIns="0" lIns="0" spcFirstLastPara="1" rIns="0" wrap="square" tIns="0">
            <a:spAutoFit/>
          </a:bodyPr>
          <a:lstStyle/>
          <a:p>
            <a:pPr indent="0" lvl="0" marL="0" marR="0" rtl="0" algn="l">
              <a:lnSpc>
                <a:spcPct val="140000"/>
              </a:lnSpc>
              <a:spcBef>
                <a:spcPts val="0"/>
              </a:spcBef>
              <a:spcAft>
                <a:spcPts val="0"/>
              </a:spcAft>
              <a:buClr>
                <a:srgbClr val="000000"/>
              </a:buClr>
              <a:buSzPts val="3486"/>
              <a:buFont typeface="Arial"/>
              <a:buNone/>
            </a:pPr>
            <a:r>
              <a:rPr b="1" lang="en-US" sz="3485">
                <a:solidFill>
                  <a:srgbClr val="EF4434"/>
                </a:solidFill>
                <a:latin typeface="Public Sans"/>
                <a:ea typeface="Public Sans"/>
                <a:cs typeface="Public Sans"/>
                <a:sym typeface="Public Sans"/>
              </a:rPr>
              <a:t>18</a:t>
            </a:r>
            <a:endParaRPr b="1" sz="3485">
              <a:solidFill>
                <a:srgbClr val="EF4434"/>
              </a:solidFill>
              <a:latin typeface="Public Sans"/>
              <a:ea typeface="Public Sans"/>
              <a:cs typeface="Public Sans"/>
              <a:sym typeface="Public Sans"/>
            </a:endParaRPr>
          </a:p>
        </p:txBody>
      </p:sp>
      <p:cxnSp>
        <p:nvCxnSpPr>
          <p:cNvPr id="151" name="Google Shape;151;p2"/>
          <p:cNvCxnSpPr/>
          <p:nvPr/>
        </p:nvCxnSpPr>
        <p:spPr>
          <a:xfrm>
            <a:off x="1028700" y="6412745"/>
            <a:ext cx="16652100" cy="4800"/>
          </a:xfrm>
          <a:prstGeom prst="straightConnector1">
            <a:avLst/>
          </a:prstGeom>
          <a:noFill/>
          <a:ln cap="flat" cmpd="sng" w="5925">
            <a:solidFill>
              <a:srgbClr val="FFFFFF"/>
            </a:solidFill>
            <a:prstDash val="solid"/>
            <a:round/>
            <a:headEnd len="sm" w="sm" type="none"/>
            <a:tailEnd len="sm" w="sm" type="none"/>
          </a:ln>
        </p:spPr>
      </p:cxnSp>
      <p:sp>
        <p:nvSpPr>
          <p:cNvPr id="152" name="Google Shape;152;p2"/>
          <p:cNvSpPr txBox="1"/>
          <p:nvPr/>
        </p:nvSpPr>
        <p:spPr>
          <a:xfrm>
            <a:off x="7156220" y="4693398"/>
            <a:ext cx="10653300" cy="383100"/>
          </a:xfrm>
          <a:prstGeom prst="rect">
            <a:avLst/>
          </a:prstGeom>
          <a:noFill/>
          <a:ln>
            <a:noFill/>
          </a:ln>
        </p:spPr>
        <p:txBody>
          <a:bodyPr anchorCtr="0" anchor="t" bIns="0" lIns="0" spcFirstLastPara="1" rIns="0" wrap="square" tIns="0">
            <a:spAutoFit/>
          </a:bodyPr>
          <a:lstStyle/>
          <a:p>
            <a:pPr indent="0" lvl="0" marL="0" marR="0" rtl="0" algn="ctr">
              <a:lnSpc>
                <a:spcPct val="140000"/>
              </a:lnSpc>
              <a:spcBef>
                <a:spcPts val="0"/>
              </a:spcBef>
              <a:spcAft>
                <a:spcPts val="0"/>
              </a:spcAft>
              <a:buClr>
                <a:srgbClr val="000000"/>
              </a:buClr>
              <a:buSzPts val="3486"/>
              <a:buFont typeface="Arial"/>
              <a:buNone/>
            </a:pPr>
            <a:r>
              <a:rPr b="1" lang="en-US" sz="2489">
                <a:latin typeface="Public Sans"/>
                <a:ea typeface="Public Sans"/>
                <a:cs typeface="Public Sans"/>
                <a:sym typeface="Public Sans"/>
              </a:rPr>
              <a:t>FUN SIDE OF TEAMS</a:t>
            </a:r>
            <a:endParaRPr b="0" i="0" sz="2489" u="none" cap="none" strike="noStrike">
              <a:solidFill>
                <a:srgbClr val="000000"/>
              </a:solidFill>
              <a:latin typeface="Arial"/>
              <a:ea typeface="Arial"/>
              <a:cs typeface="Arial"/>
              <a:sym typeface="Arial"/>
            </a:endParaRPr>
          </a:p>
        </p:txBody>
      </p:sp>
      <p:sp>
        <p:nvSpPr>
          <p:cNvPr id="153" name="Google Shape;153;p2"/>
          <p:cNvSpPr txBox="1"/>
          <p:nvPr/>
        </p:nvSpPr>
        <p:spPr>
          <a:xfrm>
            <a:off x="7156195" y="5245797"/>
            <a:ext cx="10653300" cy="383100"/>
          </a:xfrm>
          <a:prstGeom prst="rect">
            <a:avLst/>
          </a:prstGeom>
          <a:noFill/>
          <a:ln>
            <a:noFill/>
          </a:ln>
        </p:spPr>
        <p:txBody>
          <a:bodyPr anchorCtr="0" anchor="t" bIns="0" lIns="0" spcFirstLastPara="1" rIns="0" wrap="square" tIns="0">
            <a:spAutoFit/>
          </a:bodyPr>
          <a:lstStyle/>
          <a:p>
            <a:pPr indent="0" lvl="0" marL="0" marR="0" rtl="0" algn="ctr">
              <a:lnSpc>
                <a:spcPct val="140000"/>
              </a:lnSpc>
              <a:spcBef>
                <a:spcPts val="0"/>
              </a:spcBef>
              <a:spcAft>
                <a:spcPts val="0"/>
              </a:spcAft>
              <a:buClr>
                <a:srgbClr val="000000"/>
              </a:buClr>
              <a:buSzPts val="3486"/>
              <a:buFont typeface="Arial"/>
              <a:buNone/>
            </a:pPr>
            <a:r>
              <a:rPr b="1" lang="en-US" sz="2489">
                <a:latin typeface="Public Sans"/>
                <a:ea typeface="Public Sans"/>
                <a:cs typeface="Public Sans"/>
                <a:sym typeface="Public Sans"/>
              </a:rPr>
              <a:t>CONCLUSION</a:t>
            </a:r>
            <a:endParaRPr b="0" i="0" sz="2489" u="none" cap="none" strike="noStrike">
              <a:solidFill>
                <a:srgbClr val="000000"/>
              </a:solidFill>
              <a:latin typeface="Arial"/>
              <a:ea typeface="Arial"/>
              <a:cs typeface="Arial"/>
              <a:sym typeface="Arial"/>
            </a:endParaRPr>
          </a:p>
        </p:txBody>
      </p:sp>
      <p:sp>
        <p:nvSpPr>
          <p:cNvPr id="154" name="Google Shape;154;p2"/>
          <p:cNvSpPr txBox="1"/>
          <p:nvPr/>
        </p:nvSpPr>
        <p:spPr>
          <a:xfrm>
            <a:off x="7156220" y="5907886"/>
            <a:ext cx="10653300" cy="383100"/>
          </a:xfrm>
          <a:prstGeom prst="rect">
            <a:avLst/>
          </a:prstGeom>
          <a:noFill/>
          <a:ln>
            <a:noFill/>
          </a:ln>
        </p:spPr>
        <p:txBody>
          <a:bodyPr anchorCtr="0" anchor="t" bIns="0" lIns="0" spcFirstLastPara="1" rIns="0" wrap="square" tIns="0">
            <a:spAutoFit/>
          </a:bodyPr>
          <a:lstStyle/>
          <a:p>
            <a:pPr indent="0" lvl="0" marL="0" marR="0" rtl="0" algn="ctr">
              <a:lnSpc>
                <a:spcPct val="140000"/>
              </a:lnSpc>
              <a:spcBef>
                <a:spcPts val="0"/>
              </a:spcBef>
              <a:spcAft>
                <a:spcPts val="0"/>
              </a:spcAft>
              <a:buClr>
                <a:srgbClr val="000000"/>
              </a:buClr>
              <a:buSzPts val="3486"/>
              <a:buFont typeface="Arial"/>
              <a:buNone/>
            </a:pPr>
            <a:r>
              <a:rPr b="1" lang="en-US" sz="2489">
                <a:latin typeface="Public Sans"/>
                <a:ea typeface="Public Sans"/>
                <a:cs typeface="Public Sans"/>
                <a:sym typeface="Public Sans"/>
              </a:rPr>
              <a:t>REFERENCES</a:t>
            </a:r>
            <a:endParaRPr b="0" i="0" sz="2489" u="none" cap="none" strike="noStrike">
              <a:solidFill>
                <a:srgbClr val="000000"/>
              </a:solidFill>
              <a:latin typeface="Arial"/>
              <a:ea typeface="Arial"/>
              <a:cs typeface="Arial"/>
              <a:sym typeface="Arial"/>
            </a:endParaRPr>
          </a:p>
        </p:txBody>
      </p:sp>
      <p:sp>
        <p:nvSpPr>
          <p:cNvPr id="155" name="Google Shape;155;p2"/>
          <p:cNvSpPr txBox="1"/>
          <p:nvPr/>
        </p:nvSpPr>
        <p:spPr>
          <a:xfrm>
            <a:off x="4299683" y="6459665"/>
            <a:ext cx="1020900" cy="536400"/>
          </a:xfrm>
          <a:prstGeom prst="rect">
            <a:avLst/>
          </a:prstGeom>
          <a:noFill/>
          <a:ln>
            <a:noFill/>
          </a:ln>
        </p:spPr>
        <p:txBody>
          <a:bodyPr anchorCtr="0" anchor="t" bIns="0" lIns="0" spcFirstLastPara="1" rIns="0" wrap="square" tIns="0">
            <a:spAutoFit/>
          </a:bodyPr>
          <a:lstStyle/>
          <a:p>
            <a:pPr indent="0" lvl="0" marL="0" marR="0" rtl="0" algn="l">
              <a:lnSpc>
                <a:spcPct val="140000"/>
              </a:lnSpc>
              <a:spcBef>
                <a:spcPts val="0"/>
              </a:spcBef>
              <a:spcAft>
                <a:spcPts val="0"/>
              </a:spcAft>
              <a:buClr>
                <a:srgbClr val="000000"/>
              </a:buClr>
              <a:buSzPts val="3486"/>
              <a:buFont typeface="Arial"/>
              <a:buNone/>
            </a:pPr>
            <a:r>
              <a:rPr b="1" lang="en-US" sz="3485">
                <a:solidFill>
                  <a:srgbClr val="EF4434"/>
                </a:solidFill>
                <a:latin typeface="Public Sans"/>
                <a:ea typeface="Public Sans"/>
                <a:cs typeface="Public Sans"/>
                <a:sym typeface="Public Sans"/>
              </a:rPr>
              <a:t>19</a:t>
            </a:r>
            <a:endParaRPr b="1" sz="3485">
              <a:solidFill>
                <a:srgbClr val="EF4434"/>
              </a:solidFill>
              <a:latin typeface="Public Sans"/>
              <a:ea typeface="Public Sans"/>
              <a:cs typeface="Public Sans"/>
              <a:sym typeface="Public Sans"/>
            </a:endParaRPr>
          </a:p>
        </p:txBody>
      </p:sp>
      <p:cxnSp>
        <p:nvCxnSpPr>
          <p:cNvPr id="156" name="Google Shape;156;p2"/>
          <p:cNvCxnSpPr/>
          <p:nvPr/>
        </p:nvCxnSpPr>
        <p:spPr>
          <a:xfrm>
            <a:off x="1028700" y="7351875"/>
            <a:ext cx="16652100" cy="5100"/>
          </a:xfrm>
          <a:prstGeom prst="straightConnector1">
            <a:avLst/>
          </a:prstGeom>
          <a:noFill/>
          <a:ln cap="flat" cmpd="sng" w="5925">
            <a:solidFill>
              <a:srgbClr val="FFFFFF"/>
            </a:solidFill>
            <a:prstDash val="solid"/>
            <a:round/>
            <a:headEnd len="sm" w="sm" type="none"/>
            <a:tailEnd len="sm" w="sm" type="none"/>
          </a:ln>
        </p:spPr>
      </p:cxnSp>
      <p:sp>
        <p:nvSpPr>
          <p:cNvPr id="157" name="Google Shape;157;p2"/>
          <p:cNvSpPr txBox="1"/>
          <p:nvPr/>
        </p:nvSpPr>
        <p:spPr>
          <a:xfrm>
            <a:off x="7156220" y="6528102"/>
            <a:ext cx="10653300" cy="383100"/>
          </a:xfrm>
          <a:prstGeom prst="rect">
            <a:avLst/>
          </a:prstGeom>
          <a:noFill/>
          <a:ln>
            <a:noFill/>
          </a:ln>
        </p:spPr>
        <p:txBody>
          <a:bodyPr anchorCtr="0" anchor="t" bIns="0" lIns="0" spcFirstLastPara="1" rIns="0" wrap="square" tIns="0">
            <a:spAutoFit/>
          </a:bodyPr>
          <a:lstStyle/>
          <a:p>
            <a:pPr indent="0" lvl="0" marL="0" marR="0" rtl="0" algn="ctr">
              <a:lnSpc>
                <a:spcPct val="140000"/>
              </a:lnSpc>
              <a:spcBef>
                <a:spcPts val="0"/>
              </a:spcBef>
              <a:spcAft>
                <a:spcPts val="0"/>
              </a:spcAft>
              <a:buClr>
                <a:srgbClr val="000000"/>
              </a:buClr>
              <a:buSzPts val="3486"/>
              <a:buFont typeface="Arial"/>
              <a:buNone/>
            </a:pPr>
            <a:r>
              <a:rPr b="1" lang="en-US" sz="2489">
                <a:latin typeface="Public Sans"/>
                <a:ea typeface="Public Sans"/>
                <a:cs typeface="Public Sans"/>
                <a:sym typeface="Public Sans"/>
              </a:rPr>
              <a:t>AI STATEMENT</a:t>
            </a:r>
            <a:endParaRPr b="0" i="0" sz="2489" u="none" cap="none" strike="noStrike">
              <a:solidFill>
                <a:srgbClr val="000000"/>
              </a:solidFill>
              <a:latin typeface="Arial"/>
              <a:ea typeface="Arial"/>
              <a:cs typeface="Arial"/>
              <a:sym typeface="Arial"/>
            </a:endParaRPr>
          </a:p>
        </p:txBody>
      </p:sp>
      <p:sp>
        <p:nvSpPr>
          <p:cNvPr id="158" name="Google Shape;158;p2"/>
          <p:cNvSpPr txBox="1"/>
          <p:nvPr/>
        </p:nvSpPr>
        <p:spPr>
          <a:xfrm>
            <a:off x="1028700" y="7731901"/>
            <a:ext cx="10957200" cy="1847100"/>
          </a:xfrm>
          <a:prstGeom prst="rect">
            <a:avLst/>
          </a:prstGeom>
          <a:noFill/>
          <a:ln>
            <a:noFill/>
          </a:ln>
        </p:spPr>
        <p:txBody>
          <a:bodyPr anchorCtr="0" anchor="t" bIns="0" lIns="0" spcFirstLastPara="1" rIns="0" wrap="square" tIns="0">
            <a:spAutoFit/>
          </a:bodyPr>
          <a:lstStyle/>
          <a:p>
            <a:pPr indent="0" lvl="0" marL="0" marR="0" rtl="0" algn="l">
              <a:lnSpc>
                <a:spcPct val="140000"/>
              </a:lnSpc>
              <a:spcBef>
                <a:spcPts val="0"/>
              </a:spcBef>
              <a:spcAft>
                <a:spcPts val="0"/>
              </a:spcAft>
              <a:buClr>
                <a:srgbClr val="000000"/>
              </a:buClr>
              <a:buSzPts val="12000"/>
              <a:buFont typeface="Arial"/>
              <a:buNone/>
            </a:pPr>
            <a:r>
              <a:rPr b="1" i="0" lang="en-US" sz="12000" u="none" cap="none" strike="noStrike">
                <a:solidFill>
                  <a:srgbClr val="EF4434"/>
                </a:solidFill>
                <a:latin typeface="Public Sans"/>
                <a:ea typeface="Public Sans"/>
                <a:cs typeface="Public Sans"/>
                <a:sym typeface="Public Sans"/>
              </a:rPr>
              <a:t>CONTENTS</a:t>
            </a:r>
            <a:endParaRPr b="0" i="0" sz="1400" u="none" cap="none" strike="noStrike">
              <a:solidFill>
                <a:srgbClr val="000000"/>
              </a:solidFill>
              <a:latin typeface="Arial"/>
              <a:ea typeface="Arial"/>
              <a:cs typeface="Arial"/>
              <a:sym typeface="Arial"/>
            </a:endParaRPr>
          </a:p>
        </p:txBody>
      </p:sp>
      <p:sp>
        <p:nvSpPr>
          <p:cNvPr id="159" name="Google Shape;159;p2"/>
          <p:cNvSpPr txBox="1"/>
          <p:nvPr/>
        </p:nvSpPr>
        <p:spPr>
          <a:xfrm>
            <a:off x="13726173" y="9501790"/>
            <a:ext cx="4083300" cy="277200"/>
          </a:xfrm>
          <a:prstGeom prst="rect">
            <a:avLst/>
          </a:prstGeom>
          <a:noFill/>
          <a:ln>
            <a:noFill/>
          </a:ln>
        </p:spPr>
        <p:txBody>
          <a:bodyPr anchorCtr="0" anchor="t" bIns="0" lIns="0" spcFirstLastPara="1" rIns="0" wrap="square" tIns="0">
            <a:spAutoFit/>
          </a:bodyPr>
          <a:lstStyle/>
          <a:p>
            <a:pPr indent="0" lvl="0" marL="0" marR="0" rtl="0" algn="r">
              <a:lnSpc>
                <a:spcPct val="140000"/>
              </a:lnSpc>
              <a:spcBef>
                <a:spcPts val="0"/>
              </a:spcBef>
              <a:spcAft>
                <a:spcPts val="0"/>
              </a:spcAft>
              <a:buClr>
                <a:srgbClr val="000000"/>
              </a:buClr>
              <a:buSzPts val="1800"/>
              <a:buFont typeface="Arial"/>
              <a:buNone/>
            </a:pPr>
            <a:r>
              <a:rPr b="0" i="0" lang="en-US" sz="1800" u="none" cap="none" strike="noStrike">
                <a:solidFill>
                  <a:srgbClr val="FFFFFF"/>
                </a:solidFill>
                <a:latin typeface="Public Sans"/>
                <a:ea typeface="Public Sans"/>
                <a:cs typeface="Public Sans"/>
                <a:sym typeface="Public Sans"/>
              </a:rPr>
              <a:t>02</a:t>
            </a:r>
            <a:endParaRPr b="0" i="0" sz="1400" u="none" cap="none" strike="noStrike">
              <a:solidFill>
                <a:srgbClr val="000000"/>
              </a:solidFill>
              <a:latin typeface="Arial"/>
              <a:ea typeface="Arial"/>
              <a:cs typeface="Arial"/>
              <a:sym typeface="Arial"/>
            </a:endParaRPr>
          </a:p>
        </p:txBody>
      </p:sp>
    </p:spTree>
  </p:cSld>
  <p:clrMapOvr>
    <a:masterClrMapping/>
  </p:clrMapOvr>
</p:sld>
</file>

<file path=ppt/slides/slide4.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solidFill>
          <a:srgbClr val="FAF9F4"/>
        </a:solidFill>
      </p:bgPr>
    </p:bg>
    <p:spTree>
      <p:nvGrpSpPr>
        <p:cNvPr id="167" name="Shape 167"/>
        <p:cNvGrpSpPr/>
        <p:nvPr/>
      </p:nvGrpSpPr>
      <p:grpSpPr>
        <a:xfrm>
          <a:off x="0" y="0"/>
          <a:ext cx="0" cy="0"/>
          <a:chOff x="0" y="0"/>
          <a:chExt cx="0" cy="0"/>
        </a:xfrm>
      </p:grpSpPr>
      <p:grpSp>
        <p:nvGrpSpPr>
          <p:cNvPr id="168" name="Google Shape;168;p34"/>
          <p:cNvGrpSpPr/>
          <p:nvPr/>
        </p:nvGrpSpPr>
        <p:grpSpPr>
          <a:xfrm>
            <a:off x="8306550" y="4423845"/>
            <a:ext cx="6074786" cy="6074786"/>
            <a:chOff x="0" y="0"/>
            <a:chExt cx="812800" cy="812800"/>
          </a:xfrm>
        </p:grpSpPr>
        <p:sp>
          <p:nvSpPr>
            <p:cNvPr id="169" name="Google Shape;169;p34"/>
            <p:cNvSpPr/>
            <p:nvPr/>
          </p:nvSpPr>
          <p:spPr>
            <a:xfrm>
              <a:off x="0" y="0"/>
              <a:ext cx="812800" cy="812800"/>
            </a:xfrm>
            <a:custGeom>
              <a:rect b="b" l="l" r="r" t="t"/>
              <a:pathLst>
                <a:path extrusionOk="0" h="812800" w="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F26843"/>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170" name="Google Shape;170;p34"/>
            <p:cNvSpPr txBox="1"/>
            <p:nvPr/>
          </p:nvSpPr>
          <p:spPr>
            <a:xfrm>
              <a:off x="76200" y="28575"/>
              <a:ext cx="660400" cy="708025"/>
            </a:xfrm>
            <a:prstGeom prst="rect">
              <a:avLst/>
            </a:prstGeom>
            <a:noFill/>
            <a:ln>
              <a:noFill/>
            </a:ln>
          </p:spPr>
          <p:txBody>
            <a:bodyPr anchorCtr="0" anchor="ctr" bIns="50800" lIns="50800" spcFirstLastPara="1" rIns="50800" wrap="square" tIns="50800">
              <a:noAutofit/>
            </a:bodyPr>
            <a:lstStyle/>
            <a:p>
              <a:pPr indent="0" lvl="0" marL="0" marR="0" rtl="0" algn="ctr">
                <a:lnSpc>
                  <a:spcPct val="186555"/>
                </a:lnSpc>
                <a:spcBef>
                  <a:spcPts val="0"/>
                </a:spcBef>
                <a:spcAft>
                  <a:spcPts val="0"/>
                </a:spcAft>
                <a:buClr>
                  <a:srgbClr val="000000"/>
                </a:buClr>
                <a:buSzPts val="1800"/>
                <a:buFont typeface="Arial"/>
                <a:buNone/>
              </a:pPr>
              <a:r>
                <a:t/>
              </a:r>
              <a:endParaRPr b="0" i="0" sz="1800" u="none" cap="none" strike="noStrike">
                <a:solidFill>
                  <a:schemeClr val="dk1"/>
                </a:solidFill>
                <a:latin typeface="Calibri"/>
                <a:ea typeface="Calibri"/>
                <a:cs typeface="Calibri"/>
                <a:sym typeface="Calibri"/>
              </a:endParaRPr>
            </a:p>
          </p:txBody>
        </p:sp>
      </p:grpSp>
      <p:sp>
        <p:nvSpPr>
          <p:cNvPr id="171" name="Google Shape;171;p34"/>
          <p:cNvSpPr/>
          <p:nvPr/>
        </p:nvSpPr>
        <p:spPr>
          <a:xfrm>
            <a:off x="8985678" y="290792"/>
            <a:ext cx="7926153" cy="9996200"/>
          </a:xfrm>
          <a:custGeom>
            <a:rect b="b" l="l" r="r" t="t"/>
            <a:pathLst>
              <a:path extrusionOk="0" h="9996200" w="7926153">
                <a:moveTo>
                  <a:pt x="0" y="0"/>
                </a:moveTo>
                <a:lnTo>
                  <a:pt x="7926153" y="0"/>
                </a:lnTo>
                <a:lnTo>
                  <a:pt x="7926153" y="9996200"/>
                </a:lnTo>
                <a:lnTo>
                  <a:pt x="0" y="9996200"/>
                </a:lnTo>
                <a:lnTo>
                  <a:pt x="0" y="0"/>
                </a:lnTo>
                <a:close/>
              </a:path>
            </a:pathLst>
          </a:custGeom>
          <a:blipFill rotWithShape="1">
            <a:blip r:embed="rId3">
              <a:alphaModFix/>
            </a:blip>
            <a:stretch>
              <a:fillRect b="0" l="0" r="0" t="0"/>
            </a:stretch>
          </a:blipFill>
          <a:ln>
            <a:noFill/>
          </a:ln>
        </p:spPr>
      </p:sp>
      <p:sp>
        <p:nvSpPr>
          <p:cNvPr id="172" name="Google Shape;172;p34"/>
          <p:cNvSpPr txBox="1"/>
          <p:nvPr/>
        </p:nvSpPr>
        <p:spPr>
          <a:xfrm>
            <a:off x="1238250" y="1209675"/>
            <a:ext cx="7684500" cy="3693319"/>
          </a:xfrm>
          <a:prstGeom prst="rect">
            <a:avLst/>
          </a:prstGeom>
          <a:noFill/>
          <a:ln>
            <a:noFill/>
          </a:ln>
        </p:spPr>
        <p:txBody>
          <a:bodyPr anchorCtr="0" anchor="t" bIns="0" lIns="0" spcFirstLastPara="1" rIns="0" wrap="square" tIns="0">
            <a:spAutoFit/>
          </a:bodyPr>
          <a:lstStyle/>
          <a:p>
            <a:pPr indent="0" lvl="0" marL="0" marR="0" rtl="0" algn="l">
              <a:lnSpc>
                <a:spcPct val="100000"/>
              </a:lnSpc>
              <a:spcBef>
                <a:spcPts val="0"/>
              </a:spcBef>
              <a:spcAft>
                <a:spcPts val="0"/>
              </a:spcAft>
              <a:buNone/>
            </a:pPr>
            <a:r>
              <a:rPr b="0" i="0" lang="en-US" sz="6000" u="none" cap="none" strike="noStrike">
                <a:solidFill>
                  <a:srgbClr val="000000"/>
                </a:solidFill>
                <a:latin typeface="Arial"/>
                <a:ea typeface="Arial"/>
                <a:cs typeface="Arial"/>
                <a:sym typeface="Arial"/>
              </a:rPr>
              <a:t>"Alone we can do so little; together we can do so much" (Helen Keller)</a:t>
            </a:r>
            <a:endParaRPr/>
          </a:p>
        </p:txBody>
      </p:sp>
      <p:sp>
        <p:nvSpPr>
          <p:cNvPr id="173" name="Google Shape;173;p34"/>
          <p:cNvSpPr txBox="1"/>
          <p:nvPr/>
        </p:nvSpPr>
        <p:spPr>
          <a:xfrm>
            <a:off x="1238250" y="5799750"/>
            <a:ext cx="7068300" cy="3747564"/>
          </a:xfrm>
          <a:prstGeom prst="rect">
            <a:avLst/>
          </a:prstGeom>
          <a:noFill/>
          <a:ln>
            <a:noFill/>
          </a:ln>
        </p:spPr>
        <p:txBody>
          <a:bodyPr anchorCtr="0" anchor="t" bIns="0" lIns="0" spcFirstLastPara="1" rIns="0" wrap="square" tIns="0">
            <a:spAutoFit/>
          </a:bodyPr>
          <a:lstStyle/>
          <a:p>
            <a:pPr indent="0" lvl="0" marL="0" marR="0" rtl="0" algn="l">
              <a:lnSpc>
                <a:spcPct val="139980"/>
              </a:lnSpc>
              <a:spcBef>
                <a:spcPts val="0"/>
              </a:spcBef>
              <a:spcAft>
                <a:spcPts val="0"/>
              </a:spcAft>
              <a:buClr>
                <a:srgbClr val="000000"/>
              </a:buClr>
              <a:buSzPts val="2899"/>
              <a:buFont typeface="Arial"/>
              <a:buNone/>
            </a:pPr>
            <a:r>
              <a:rPr b="0" i="0" lang="en-US" sz="2899" u="none" cap="none" strike="noStrike">
                <a:solidFill>
                  <a:srgbClr val="1F191A"/>
                </a:solidFill>
                <a:latin typeface="Arial"/>
                <a:ea typeface="Arial"/>
                <a:cs typeface="Arial"/>
                <a:sym typeface="Arial"/>
              </a:rPr>
              <a:t>When people shift from working side-by-side to working together they learn more, feel more connected and achieve more. Teamwork builds communities and helps us reach outcomes that we could not realize alone.</a:t>
            </a:r>
            <a:endParaRPr b="0" i="0" sz="1300" u="none" cap="none" strike="noStrike">
              <a:solidFill>
                <a:srgbClr val="000000"/>
              </a:solidFill>
              <a:latin typeface="Arial"/>
              <a:ea typeface="Arial"/>
              <a:cs typeface="Arial"/>
              <a:sym typeface="Arial"/>
            </a:endParaRPr>
          </a:p>
        </p:txBody>
      </p:sp>
    </p:spTree>
  </p:cSld>
  <p:clrMapOvr>
    <a:masterClrMapping/>
  </p:clrMapOvr>
</p:sld>
</file>

<file path=ppt/slides/slide5.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solidFill>
          <a:srgbClr val="FAF9F4"/>
        </a:solidFill>
      </p:bgPr>
    </p:bg>
    <p:spTree>
      <p:nvGrpSpPr>
        <p:cNvPr id="181" name="Shape 181"/>
        <p:cNvGrpSpPr/>
        <p:nvPr/>
      </p:nvGrpSpPr>
      <p:grpSpPr>
        <a:xfrm>
          <a:off x="0" y="0"/>
          <a:ext cx="0" cy="0"/>
          <a:chOff x="0" y="0"/>
          <a:chExt cx="0" cy="0"/>
        </a:xfrm>
      </p:grpSpPr>
      <p:grpSp>
        <p:nvGrpSpPr>
          <p:cNvPr id="182" name="Google Shape;182;p3"/>
          <p:cNvGrpSpPr/>
          <p:nvPr/>
        </p:nvGrpSpPr>
        <p:grpSpPr>
          <a:xfrm>
            <a:off x="1385847" y="8765482"/>
            <a:ext cx="3086100" cy="648415"/>
            <a:chOff x="0" y="-34885"/>
            <a:chExt cx="812800" cy="170776"/>
          </a:xfrm>
        </p:grpSpPr>
        <p:sp>
          <p:nvSpPr>
            <p:cNvPr id="183" name="Google Shape;183;p3"/>
            <p:cNvSpPr/>
            <p:nvPr/>
          </p:nvSpPr>
          <p:spPr>
            <a:xfrm>
              <a:off x="0" y="0"/>
              <a:ext cx="812800" cy="135891"/>
            </a:xfrm>
            <a:custGeom>
              <a:rect b="b" l="l" r="r" t="t"/>
              <a:pathLst>
                <a:path extrusionOk="0" h="135891" w="812800">
                  <a:moveTo>
                    <a:pt x="406400" y="0"/>
                  </a:moveTo>
                  <a:cubicBezTo>
                    <a:pt x="181951" y="0"/>
                    <a:pt x="0" y="30420"/>
                    <a:pt x="0" y="67945"/>
                  </a:cubicBezTo>
                  <a:cubicBezTo>
                    <a:pt x="0" y="105471"/>
                    <a:pt x="181951" y="135891"/>
                    <a:pt x="406400" y="135891"/>
                  </a:cubicBezTo>
                  <a:cubicBezTo>
                    <a:pt x="630849" y="135891"/>
                    <a:pt x="812800" y="105471"/>
                    <a:pt x="812800" y="67945"/>
                  </a:cubicBezTo>
                  <a:cubicBezTo>
                    <a:pt x="812800" y="30420"/>
                    <a:pt x="630849" y="0"/>
                    <a:pt x="406400" y="0"/>
                  </a:cubicBezTo>
                  <a:close/>
                </a:path>
              </a:pathLst>
            </a:custGeom>
            <a:solidFill>
              <a:srgbClr val="000000"/>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184" name="Google Shape;184;p3"/>
            <p:cNvSpPr txBox="1"/>
            <p:nvPr/>
          </p:nvSpPr>
          <p:spPr>
            <a:xfrm>
              <a:off x="76200" y="-34885"/>
              <a:ext cx="660400" cy="158036"/>
            </a:xfrm>
            <a:prstGeom prst="rect">
              <a:avLst/>
            </a:prstGeom>
            <a:noFill/>
            <a:ln>
              <a:noFill/>
            </a:ln>
          </p:spPr>
          <p:txBody>
            <a:bodyPr anchorCtr="0" anchor="ctr" bIns="50800" lIns="50800" spcFirstLastPara="1" rIns="50800" wrap="square" tIns="50800">
              <a:noAutofit/>
            </a:bodyPr>
            <a:lstStyle/>
            <a:p>
              <a:pPr indent="0" lvl="0" marL="0" marR="0" rtl="0" algn="ctr">
                <a:lnSpc>
                  <a:spcPct val="186555"/>
                </a:lnSpc>
                <a:spcBef>
                  <a:spcPts val="0"/>
                </a:spcBef>
                <a:spcAft>
                  <a:spcPts val="0"/>
                </a:spcAft>
                <a:buClr>
                  <a:srgbClr val="000000"/>
                </a:buClr>
                <a:buSzPts val="1800"/>
                <a:buFont typeface="Arial"/>
                <a:buNone/>
              </a:pPr>
              <a:r>
                <a:t/>
              </a:r>
              <a:endParaRPr b="0" i="0" sz="1800" u="none" cap="none" strike="noStrike">
                <a:solidFill>
                  <a:schemeClr val="dk1"/>
                </a:solidFill>
                <a:latin typeface="Calibri"/>
                <a:ea typeface="Calibri"/>
                <a:cs typeface="Calibri"/>
                <a:sym typeface="Calibri"/>
              </a:endParaRPr>
            </a:p>
          </p:txBody>
        </p:sp>
      </p:grpSp>
      <p:grpSp>
        <p:nvGrpSpPr>
          <p:cNvPr id="185" name="Google Shape;185;p3"/>
          <p:cNvGrpSpPr/>
          <p:nvPr/>
        </p:nvGrpSpPr>
        <p:grpSpPr>
          <a:xfrm>
            <a:off x="1772637" y="1028700"/>
            <a:ext cx="3769738" cy="8165498"/>
            <a:chOff x="0" y="0"/>
            <a:chExt cx="5026318" cy="10887330"/>
          </a:xfrm>
        </p:grpSpPr>
        <p:grpSp>
          <p:nvGrpSpPr>
            <p:cNvPr id="186" name="Google Shape;186;p3"/>
            <p:cNvGrpSpPr/>
            <p:nvPr/>
          </p:nvGrpSpPr>
          <p:grpSpPr>
            <a:xfrm>
              <a:off x="2557993" y="670805"/>
              <a:ext cx="2127214" cy="2127214"/>
              <a:chOff x="0" y="0"/>
              <a:chExt cx="812800" cy="812800"/>
            </a:xfrm>
          </p:grpSpPr>
          <p:sp>
            <p:nvSpPr>
              <p:cNvPr id="187" name="Google Shape;187;p3"/>
              <p:cNvSpPr/>
              <p:nvPr/>
            </p:nvSpPr>
            <p:spPr>
              <a:xfrm>
                <a:off x="0" y="0"/>
                <a:ext cx="812800" cy="812800"/>
              </a:xfrm>
              <a:custGeom>
                <a:rect b="b" l="l" r="r" t="t"/>
                <a:pathLst>
                  <a:path extrusionOk="0" h="812800" w="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EF4434"/>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188" name="Google Shape;188;p3"/>
              <p:cNvSpPr txBox="1"/>
              <p:nvPr/>
            </p:nvSpPr>
            <p:spPr>
              <a:xfrm>
                <a:off x="76200" y="28575"/>
                <a:ext cx="660400" cy="708025"/>
              </a:xfrm>
              <a:prstGeom prst="rect">
                <a:avLst/>
              </a:prstGeom>
              <a:noFill/>
              <a:ln>
                <a:noFill/>
              </a:ln>
            </p:spPr>
            <p:txBody>
              <a:bodyPr anchorCtr="0" anchor="ctr" bIns="50800" lIns="50800" spcFirstLastPara="1" rIns="50800" wrap="square" tIns="50800">
                <a:noAutofit/>
              </a:bodyPr>
              <a:lstStyle/>
              <a:p>
                <a:pPr indent="0" lvl="0" marL="0" marR="0" rtl="0" algn="ctr">
                  <a:lnSpc>
                    <a:spcPct val="186555"/>
                  </a:lnSpc>
                  <a:spcBef>
                    <a:spcPts val="0"/>
                  </a:spcBef>
                  <a:spcAft>
                    <a:spcPts val="0"/>
                  </a:spcAft>
                  <a:buClr>
                    <a:srgbClr val="000000"/>
                  </a:buClr>
                  <a:buSzPts val="1800"/>
                  <a:buFont typeface="Arial"/>
                  <a:buNone/>
                </a:pPr>
                <a:r>
                  <a:t/>
                </a:r>
                <a:endParaRPr b="0" i="0" sz="1800" u="none" cap="none" strike="noStrike">
                  <a:solidFill>
                    <a:schemeClr val="dk1"/>
                  </a:solidFill>
                  <a:latin typeface="Calibri"/>
                  <a:ea typeface="Calibri"/>
                  <a:cs typeface="Calibri"/>
                  <a:sym typeface="Calibri"/>
                </a:endParaRPr>
              </a:p>
            </p:txBody>
          </p:sp>
        </p:grpSp>
        <p:sp>
          <p:nvSpPr>
            <p:cNvPr id="189" name="Google Shape;189;p3"/>
            <p:cNvSpPr/>
            <p:nvPr/>
          </p:nvSpPr>
          <p:spPr>
            <a:xfrm>
              <a:off x="0" y="0"/>
              <a:ext cx="5026318" cy="10887330"/>
            </a:xfrm>
            <a:custGeom>
              <a:rect b="b" l="l" r="r" t="t"/>
              <a:pathLst>
                <a:path extrusionOk="0" h="10887330" w="5026318">
                  <a:moveTo>
                    <a:pt x="0" y="0"/>
                  </a:moveTo>
                  <a:lnTo>
                    <a:pt x="5026318" y="0"/>
                  </a:lnTo>
                  <a:lnTo>
                    <a:pt x="5026318" y="10887330"/>
                  </a:lnTo>
                  <a:lnTo>
                    <a:pt x="0" y="10887330"/>
                  </a:lnTo>
                  <a:lnTo>
                    <a:pt x="0" y="0"/>
                  </a:lnTo>
                  <a:close/>
                </a:path>
              </a:pathLst>
            </a:custGeom>
            <a:blipFill rotWithShape="1">
              <a:blip r:embed="rId3">
                <a:alphaModFix/>
              </a:blip>
              <a:stretch>
                <a:fillRect b="0" l="0" r="0" t="0"/>
              </a:stretch>
            </a:blipFill>
            <a:ln>
              <a:noFill/>
            </a:ln>
          </p:spPr>
        </p:sp>
      </p:grpSp>
      <p:sp>
        <p:nvSpPr>
          <p:cNvPr id="190" name="Google Shape;190;p3"/>
          <p:cNvSpPr txBox="1"/>
          <p:nvPr/>
        </p:nvSpPr>
        <p:spPr>
          <a:xfrm>
            <a:off x="7225317" y="7653949"/>
            <a:ext cx="7860300" cy="1344600"/>
          </a:xfrm>
          <a:prstGeom prst="rect">
            <a:avLst/>
          </a:prstGeom>
          <a:noFill/>
          <a:ln>
            <a:noFill/>
          </a:ln>
        </p:spPr>
        <p:txBody>
          <a:bodyPr anchorCtr="0" anchor="t" bIns="0" lIns="0" spcFirstLastPara="1" rIns="0" wrap="square" tIns="0">
            <a:spAutoFit/>
          </a:bodyPr>
          <a:lstStyle/>
          <a:p>
            <a:pPr indent="0" lvl="0" marL="0" marR="0" rtl="0" algn="l">
              <a:lnSpc>
                <a:spcPct val="139974"/>
              </a:lnSpc>
              <a:spcBef>
                <a:spcPts val="0"/>
              </a:spcBef>
              <a:spcAft>
                <a:spcPts val="0"/>
              </a:spcAft>
              <a:buClr>
                <a:srgbClr val="000000"/>
              </a:buClr>
              <a:buSzPts val="2299"/>
              <a:buFont typeface="Arial"/>
              <a:buNone/>
            </a:pPr>
            <a:r>
              <a:rPr b="0" i="0" lang="en-US" sz="2299" u="none" cap="none" strike="noStrike">
                <a:solidFill>
                  <a:srgbClr val="1F191A"/>
                </a:solidFill>
                <a:latin typeface="Arial"/>
                <a:ea typeface="Arial"/>
                <a:cs typeface="Arial"/>
                <a:sym typeface="Arial"/>
              </a:rPr>
              <a:t>Effective teamwork requires not only technical competence but also self-awareness, adaptability, and the ability to build positive relationships from within.</a:t>
            </a:r>
            <a:endParaRPr b="0" i="0" sz="1300" u="none" cap="none" strike="noStrike">
              <a:solidFill>
                <a:srgbClr val="000000"/>
              </a:solidFill>
              <a:latin typeface="Arial"/>
              <a:ea typeface="Arial"/>
              <a:cs typeface="Arial"/>
              <a:sym typeface="Arial"/>
            </a:endParaRPr>
          </a:p>
        </p:txBody>
      </p:sp>
      <p:sp>
        <p:nvSpPr>
          <p:cNvPr id="191" name="Google Shape;191;p3"/>
          <p:cNvSpPr txBox="1"/>
          <p:nvPr/>
        </p:nvSpPr>
        <p:spPr>
          <a:xfrm>
            <a:off x="7225317" y="1066800"/>
            <a:ext cx="10034100" cy="5100600"/>
          </a:xfrm>
          <a:prstGeom prst="rect">
            <a:avLst/>
          </a:prstGeom>
          <a:noFill/>
          <a:ln>
            <a:noFill/>
          </a:ln>
        </p:spPr>
        <p:txBody>
          <a:bodyPr anchorCtr="0" anchor="t" bIns="0" lIns="0" spcFirstLastPara="1" rIns="0" wrap="square" tIns="0">
            <a:spAutoFit/>
          </a:bodyPr>
          <a:lstStyle/>
          <a:p>
            <a:pPr indent="0" lvl="0" marL="0" marR="0" rtl="0" algn="l">
              <a:lnSpc>
                <a:spcPct val="110003"/>
              </a:lnSpc>
              <a:spcBef>
                <a:spcPts val="0"/>
              </a:spcBef>
              <a:spcAft>
                <a:spcPts val="0"/>
              </a:spcAft>
              <a:buClr>
                <a:srgbClr val="000000"/>
              </a:buClr>
              <a:buSzPts val="5098"/>
              <a:buFont typeface="Arial"/>
              <a:buNone/>
            </a:pPr>
            <a:r>
              <a:rPr b="1" i="0" lang="en-US" sz="5098" u="none" cap="none" strike="noStrike">
                <a:solidFill>
                  <a:srgbClr val="1F191A"/>
                </a:solidFill>
                <a:latin typeface="Arial"/>
                <a:ea typeface="Arial"/>
                <a:cs typeface="Arial"/>
                <a:sym typeface="Arial"/>
              </a:rPr>
              <a:t>Teamwork</a:t>
            </a:r>
            <a:r>
              <a:rPr b="0" i="0" lang="en-US" sz="5098" u="none" cap="none" strike="noStrike">
                <a:solidFill>
                  <a:srgbClr val="1F191A"/>
                </a:solidFill>
                <a:latin typeface="Arial"/>
                <a:ea typeface="Arial"/>
                <a:cs typeface="Arial"/>
                <a:sym typeface="Arial"/>
              </a:rPr>
              <a:t> refers to “a collaborative process in which individuals with complementary skills work interdependently towards shared goals” (West, 2012)</a:t>
            </a:r>
            <a:endParaRPr b="0" i="0" sz="1300" u="none" cap="none" strike="noStrike">
              <a:solidFill>
                <a:srgbClr val="000000"/>
              </a:solidFill>
              <a:latin typeface="Arial"/>
              <a:ea typeface="Arial"/>
              <a:cs typeface="Arial"/>
              <a:sym typeface="Arial"/>
            </a:endParaRPr>
          </a:p>
        </p:txBody>
      </p:sp>
      <p:sp>
        <p:nvSpPr>
          <p:cNvPr id="192" name="Google Shape;192;p3"/>
          <p:cNvSpPr/>
          <p:nvPr/>
        </p:nvSpPr>
        <p:spPr>
          <a:xfrm rot="5400000">
            <a:off x="16759793" y="8758793"/>
            <a:ext cx="999014" cy="999014"/>
          </a:xfrm>
          <a:custGeom>
            <a:rect b="b" l="l" r="r" t="t"/>
            <a:pathLst>
              <a:path extrusionOk="0" h="999014" w="999014">
                <a:moveTo>
                  <a:pt x="0" y="0"/>
                </a:moveTo>
                <a:lnTo>
                  <a:pt x="999014" y="0"/>
                </a:lnTo>
                <a:lnTo>
                  <a:pt x="999014" y="999014"/>
                </a:lnTo>
                <a:lnTo>
                  <a:pt x="0" y="999014"/>
                </a:lnTo>
                <a:lnTo>
                  <a:pt x="0" y="0"/>
                </a:lnTo>
                <a:close/>
              </a:path>
            </a:pathLst>
          </a:custGeom>
          <a:blipFill rotWithShape="1">
            <a:blip r:embed="rId4">
              <a:alphaModFix/>
            </a:blip>
            <a:stretch>
              <a:fillRect b="0" l="0" r="0" t="0"/>
            </a:stretch>
          </a:blipFill>
          <a:ln>
            <a:noFill/>
          </a:ln>
        </p:spPr>
      </p:sp>
    </p:spTree>
  </p:cSld>
  <p:clrMapOvr>
    <a:masterClrMapping/>
  </p:clrMapOvr>
</p:sld>
</file>

<file path=ppt/slides/slide6.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solidFill>
          <a:srgbClr val="FAF9F4"/>
        </a:solidFill>
      </p:bgPr>
    </p:bg>
    <p:spTree>
      <p:nvGrpSpPr>
        <p:cNvPr id="200" name="Shape 200"/>
        <p:cNvGrpSpPr/>
        <p:nvPr/>
      </p:nvGrpSpPr>
      <p:grpSpPr>
        <a:xfrm>
          <a:off x="0" y="0"/>
          <a:ext cx="0" cy="0"/>
          <a:chOff x="0" y="0"/>
          <a:chExt cx="0" cy="0"/>
        </a:xfrm>
      </p:grpSpPr>
      <p:grpSp>
        <p:nvGrpSpPr>
          <p:cNvPr id="201" name="Google Shape;201;p4"/>
          <p:cNvGrpSpPr/>
          <p:nvPr/>
        </p:nvGrpSpPr>
        <p:grpSpPr>
          <a:xfrm>
            <a:off x="1151289" y="1028700"/>
            <a:ext cx="15985421" cy="8229600"/>
            <a:chOff x="0" y="0"/>
            <a:chExt cx="21313896" cy="10972800"/>
          </a:xfrm>
        </p:grpSpPr>
        <p:sp>
          <p:nvSpPr>
            <p:cNvPr id="202" name="Google Shape;202;p4"/>
            <p:cNvSpPr/>
            <p:nvPr/>
          </p:nvSpPr>
          <p:spPr>
            <a:xfrm rot="5400000">
              <a:off x="0" y="5143991"/>
              <a:ext cx="566495" cy="566495"/>
            </a:xfrm>
            <a:custGeom>
              <a:rect b="b" l="l" r="r" t="t"/>
              <a:pathLst>
                <a:path extrusionOk="0" h="566495" w="566495">
                  <a:moveTo>
                    <a:pt x="0" y="0"/>
                  </a:moveTo>
                  <a:lnTo>
                    <a:pt x="566495" y="0"/>
                  </a:lnTo>
                  <a:lnTo>
                    <a:pt x="566495" y="566494"/>
                  </a:lnTo>
                  <a:lnTo>
                    <a:pt x="0" y="566494"/>
                  </a:lnTo>
                  <a:lnTo>
                    <a:pt x="0" y="0"/>
                  </a:lnTo>
                  <a:close/>
                </a:path>
              </a:pathLst>
            </a:custGeom>
            <a:blipFill rotWithShape="1">
              <a:blip r:embed="rId3">
                <a:alphaModFix/>
              </a:blip>
              <a:stretch>
                <a:fillRect b="0" l="0" r="0" t="0"/>
              </a:stretch>
            </a:blipFill>
            <a:ln>
              <a:noFill/>
            </a:ln>
          </p:spPr>
        </p:sp>
        <p:sp>
          <p:nvSpPr>
            <p:cNvPr id="203" name="Google Shape;203;p4"/>
            <p:cNvSpPr/>
            <p:nvPr/>
          </p:nvSpPr>
          <p:spPr>
            <a:xfrm rot="5400000">
              <a:off x="0" y="9019195"/>
              <a:ext cx="566495" cy="566495"/>
            </a:xfrm>
            <a:custGeom>
              <a:rect b="b" l="l" r="r" t="t"/>
              <a:pathLst>
                <a:path extrusionOk="0" h="566495" w="566495">
                  <a:moveTo>
                    <a:pt x="0" y="0"/>
                  </a:moveTo>
                  <a:lnTo>
                    <a:pt x="566495" y="0"/>
                  </a:lnTo>
                  <a:lnTo>
                    <a:pt x="566495" y="566495"/>
                  </a:lnTo>
                  <a:lnTo>
                    <a:pt x="0" y="566495"/>
                  </a:lnTo>
                  <a:lnTo>
                    <a:pt x="0" y="0"/>
                  </a:lnTo>
                  <a:close/>
                </a:path>
              </a:pathLst>
            </a:custGeom>
            <a:blipFill rotWithShape="1">
              <a:blip r:embed="rId3">
                <a:alphaModFix/>
              </a:blip>
              <a:stretch>
                <a:fillRect b="0" l="0" r="0" t="0"/>
              </a:stretch>
            </a:blipFill>
            <a:ln>
              <a:noFill/>
            </a:ln>
          </p:spPr>
        </p:sp>
        <p:cxnSp>
          <p:nvCxnSpPr>
            <p:cNvPr id="204" name="Google Shape;204;p4"/>
            <p:cNvCxnSpPr/>
            <p:nvPr/>
          </p:nvCxnSpPr>
          <p:spPr>
            <a:xfrm>
              <a:off x="0" y="7932529"/>
              <a:ext cx="8955684" cy="0"/>
            </a:xfrm>
            <a:prstGeom prst="straightConnector1">
              <a:avLst/>
            </a:prstGeom>
            <a:noFill/>
            <a:ln cap="flat" cmpd="sng" w="38100">
              <a:solidFill>
                <a:srgbClr val="000000"/>
              </a:solidFill>
              <a:prstDash val="solid"/>
              <a:round/>
              <a:headEnd len="sm" w="sm" type="none"/>
              <a:tailEnd len="sm" w="sm" type="none"/>
            </a:ln>
          </p:spPr>
        </p:cxnSp>
        <p:cxnSp>
          <p:nvCxnSpPr>
            <p:cNvPr id="205" name="Google Shape;205;p4"/>
            <p:cNvCxnSpPr/>
            <p:nvPr/>
          </p:nvCxnSpPr>
          <p:spPr>
            <a:xfrm rot="10800000">
              <a:off x="10584198" y="0"/>
              <a:ext cx="0" cy="10972800"/>
            </a:xfrm>
            <a:prstGeom prst="straightConnector1">
              <a:avLst/>
            </a:prstGeom>
            <a:noFill/>
            <a:ln cap="flat" cmpd="sng" w="38100">
              <a:solidFill>
                <a:srgbClr val="000000"/>
              </a:solidFill>
              <a:prstDash val="solid"/>
              <a:round/>
              <a:headEnd len="sm" w="sm" type="none"/>
              <a:tailEnd len="sm" w="sm" type="none"/>
            </a:ln>
          </p:spPr>
        </p:cxnSp>
        <p:sp>
          <p:nvSpPr>
            <p:cNvPr id="206" name="Google Shape;206;p4"/>
            <p:cNvSpPr/>
            <p:nvPr/>
          </p:nvSpPr>
          <p:spPr>
            <a:xfrm rot="5400000">
              <a:off x="12358212" y="1054453"/>
              <a:ext cx="566495" cy="566495"/>
            </a:xfrm>
            <a:custGeom>
              <a:rect b="b" l="l" r="r" t="t"/>
              <a:pathLst>
                <a:path extrusionOk="0" h="566495" w="566495">
                  <a:moveTo>
                    <a:pt x="0" y="0"/>
                  </a:moveTo>
                  <a:lnTo>
                    <a:pt x="566495" y="0"/>
                  </a:lnTo>
                  <a:lnTo>
                    <a:pt x="566495" y="566495"/>
                  </a:lnTo>
                  <a:lnTo>
                    <a:pt x="0" y="566495"/>
                  </a:lnTo>
                  <a:lnTo>
                    <a:pt x="0" y="0"/>
                  </a:lnTo>
                  <a:close/>
                </a:path>
              </a:pathLst>
            </a:custGeom>
            <a:blipFill rotWithShape="1">
              <a:blip r:embed="rId3">
                <a:alphaModFix/>
              </a:blip>
              <a:stretch>
                <a:fillRect b="0" l="0" r="0" t="0"/>
              </a:stretch>
            </a:blipFill>
            <a:ln>
              <a:noFill/>
            </a:ln>
          </p:spPr>
        </p:sp>
        <p:sp>
          <p:nvSpPr>
            <p:cNvPr id="207" name="Google Shape;207;p4"/>
            <p:cNvSpPr/>
            <p:nvPr/>
          </p:nvSpPr>
          <p:spPr>
            <a:xfrm rot="5400000">
              <a:off x="12358212" y="5143991"/>
              <a:ext cx="566495" cy="566495"/>
            </a:xfrm>
            <a:custGeom>
              <a:rect b="b" l="l" r="r" t="t"/>
              <a:pathLst>
                <a:path extrusionOk="0" h="566495" w="566495">
                  <a:moveTo>
                    <a:pt x="0" y="0"/>
                  </a:moveTo>
                  <a:lnTo>
                    <a:pt x="566495" y="0"/>
                  </a:lnTo>
                  <a:lnTo>
                    <a:pt x="566495" y="566494"/>
                  </a:lnTo>
                  <a:lnTo>
                    <a:pt x="0" y="566494"/>
                  </a:lnTo>
                  <a:lnTo>
                    <a:pt x="0" y="0"/>
                  </a:lnTo>
                  <a:close/>
                </a:path>
              </a:pathLst>
            </a:custGeom>
            <a:blipFill rotWithShape="1">
              <a:blip r:embed="rId3">
                <a:alphaModFix/>
              </a:blip>
              <a:stretch>
                <a:fillRect b="0" l="0" r="0" t="0"/>
              </a:stretch>
            </a:blipFill>
            <a:ln>
              <a:noFill/>
            </a:ln>
          </p:spPr>
        </p:sp>
        <p:sp>
          <p:nvSpPr>
            <p:cNvPr id="208" name="Google Shape;208;p4"/>
            <p:cNvSpPr/>
            <p:nvPr/>
          </p:nvSpPr>
          <p:spPr>
            <a:xfrm rot="5400000">
              <a:off x="12358212" y="9019195"/>
              <a:ext cx="566495" cy="566495"/>
            </a:xfrm>
            <a:custGeom>
              <a:rect b="b" l="l" r="r" t="t"/>
              <a:pathLst>
                <a:path extrusionOk="0" h="566495" w="566495">
                  <a:moveTo>
                    <a:pt x="0" y="0"/>
                  </a:moveTo>
                  <a:lnTo>
                    <a:pt x="566495" y="0"/>
                  </a:lnTo>
                  <a:lnTo>
                    <a:pt x="566495" y="566495"/>
                  </a:lnTo>
                  <a:lnTo>
                    <a:pt x="0" y="566495"/>
                  </a:lnTo>
                  <a:lnTo>
                    <a:pt x="0" y="0"/>
                  </a:lnTo>
                  <a:close/>
                </a:path>
              </a:pathLst>
            </a:custGeom>
            <a:blipFill rotWithShape="1">
              <a:blip r:embed="rId3">
                <a:alphaModFix/>
              </a:blip>
              <a:stretch>
                <a:fillRect b="0" l="0" r="0" t="0"/>
              </a:stretch>
            </a:blipFill>
            <a:ln>
              <a:noFill/>
            </a:ln>
          </p:spPr>
        </p:sp>
        <p:cxnSp>
          <p:nvCxnSpPr>
            <p:cNvPr id="209" name="Google Shape;209;p4"/>
            <p:cNvCxnSpPr/>
            <p:nvPr/>
          </p:nvCxnSpPr>
          <p:spPr>
            <a:xfrm>
              <a:off x="12358212" y="3842991"/>
              <a:ext cx="8955684" cy="0"/>
            </a:xfrm>
            <a:prstGeom prst="straightConnector1">
              <a:avLst/>
            </a:prstGeom>
            <a:noFill/>
            <a:ln cap="flat" cmpd="sng" w="38100">
              <a:solidFill>
                <a:srgbClr val="000000"/>
              </a:solidFill>
              <a:prstDash val="solid"/>
              <a:round/>
              <a:headEnd len="sm" w="sm" type="none"/>
              <a:tailEnd len="sm" w="sm" type="none"/>
            </a:ln>
          </p:spPr>
        </p:cxnSp>
        <p:cxnSp>
          <p:nvCxnSpPr>
            <p:cNvPr id="210" name="Google Shape;210;p4"/>
            <p:cNvCxnSpPr/>
            <p:nvPr/>
          </p:nvCxnSpPr>
          <p:spPr>
            <a:xfrm>
              <a:off x="12358212" y="7932529"/>
              <a:ext cx="8955684" cy="0"/>
            </a:xfrm>
            <a:prstGeom prst="straightConnector1">
              <a:avLst/>
            </a:prstGeom>
            <a:noFill/>
            <a:ln cap="flat" cmpd="sng" w="38100">
              <a:solidFill>
                <a:srgbClr val="000000"/>
              </a:solidFill>
              <a:prstDash val="solid"/>
              <a:round/>
              <a:headEnd len="sm" w="sm" type="none"/>
              <a:tailEnd len="sm" w="sm" type="none"/>
            </a:ln>
          </p:spPr>
        </p:cxnSp>
      </p:grpSp>
      <p:sp>
        <p:nvSpPr>
          <p:cNvPr id="211" name="Google Shape;211;p4"/>
          <p:cNvSpPr txBox="1"/>
          <p:nvPr/>
        </p:nvSpPr>
        <p:spPr>
          <a:xfrm>
            <a:off x="1182850" y="1364275"/>
            <a:ext cx="7422600" cy="2123100"/>
          </a:xfrm>
          <a:prstGeom prst="rect">
            <a:avLst/>
          </a:prstGeom>
          <a:noFill/>
          <a:ln>
            <a:noFill/>
          </a:ln>
        </p:spPr>
        <p:txBody>
          <a:bodyPr anchorCtr="0" anchor="t" bIns="0" lIns="0" spcFirstLastPara="1" rIns="0" wrap="square" tIns="0">
            <a:spAutoFit/>
          </a:bodyPr>
          <a:lstStyle/>
          <a:p>
            <a:pPr indent="0" lvl="0" marL="0" marR="0" rtl="0" algn="l">
              <a:lnSpc>
                <a:spcPct val="100000"/>
              </a:lnSpc>
              <a:spcBef>
                <a:spcPts val="0"/>
              </a:spcBef>
              <a:spcAft>
                <a:spcPts val="0"/>
              </a:spcAft>
              <a:buClr>
                <a:srgbClr val="000000"/>
              </a:buClr>
              <a:buSzPts val="6897"/>
              <a:buFont typeface="Arial"/>
              <a:buNone/>
            </a:pPr>
            <a:r>
              <a:rPr b="1" i="0" lang="en-US" sz="6897" u="none" cap="none" strike="noStrike">
                <a:solidFill>
                  <a:srgbClr val="EF4434"/>
                </a:solidFill>
                <a:latin typeface="Arial"/>
                <a:ea typeface="Arial"/>
                <a:cs typeface="Arial"/>
                <a:sym typeface="Arial"/>
              </a:rPr>
              <a:t>What makes a successful team?</a:t>
            </a:r>
            <a:endParaRPr b="0" i="0" sz="200" u="none" cap="none" strike="noStrike">
              <a:solidFill>
                <a:srgbClr val="000000"/>
              </a:solidFill>
              <a:latin typeface="Arial"/>
              <a:ea typeface="Arial"/>
              <a:cs typeface="Arial"/>
              <a:sym typeface="Arial"/>
            </a:endParaRPr>
          </a:p>
        </p:txBody>
      </p:sp>
      <p:sp>
        <p:nvSpPr>
          <p:cNvPr id="212" name="Google Shape;212;p4"/>
          <p:cNvSpPr txBox="1"/>
          <p:nvPr/>
        </p:nvSpPr>
        <p:spPr>
          <a:xfrm>
            <a:off x="1974808" y="5408242"/>
            <a:ext cx="5838681" cy="1146283"/>
          </a:xfrm>
          <a:prstGeom prst="rect">
            <a:avLst/>
          </a:prstGeom>
          <a:noFill/>
          <a:ln>
            <a:noFill/>
          </a:ln>
        </p:spPr>
        <p:txBody>
          <a:bodyPr anchorCtr="0" anchor="t" bIns="0" lIns="0" spcFirstLastPara="1" rIns="0" wrap="square" tIns="0">
            <a:spAutoFit/>
          </a:bodyPr>
          <a:lstStyle/>
          <a:p>
            <a:pPr indent="0" lvl="0" marL="0" marR="0" rtl="0" algn="l">
              <a:lnSpc>
                <a:spcPct val="140036"/>
              </a:lnSpc>
              <a:spcBef>
                <a:spcPts val="0"/>
              </a:spcBef>
              <a:spcAft>
                <a:spcPts val="0"/>
              </a:spcAft>
              <a:buClr>
                <a:srgbClr val="000000"/>
              </a:buClr>
              <a:buSzPts val="2203"/>
              <a:buFont typeface="Arial"/>
              <a:buNone/>
            </a:pPr>
            <a:r>
              <a:rPr b="0" i="0" lang="en-US" sz="2203" u="none" cap="none" strike="noStrike">
                <a:solidFill>
                  <a:srgbClr val="1F191A"/>
                </a:solidFill>
                <a:latin typeface="Arial"/>
                <a:ea typeface="Arial"/>
                <a:cs typeface="Arial"/>
                <a:sym typeface="Arial"/>
              </a:rPr>
              <a:t>Clear goals unify people and</a:t>
            </a:r>
            <a:endParaRPr b="0" i="0" sz="1400" u="none" cap="none" strike="noStrike">
              <a:solidFill>
                <a:srgbClr val="000000"/>
              </a:solidFill>
              <a:latin typeface="Arial"/>
              <a:ea typeface="Arial"/>
              <a:cs typeface="Arial"/>
              <a:sym typeface="Arial"/>
            </a:endParaRPr>
          </a:p>
          <a:p>
            <a:pPr indent="0" lvl="0" marL="0" marR="0" rtl="0" algn="l">
              <a:lnSpc>
                <a:spcPct val="140036"/>
              </a:lnSpc>
              <a:spcBef>
                <a:spcPts val="0"/>
              </a:spcBef>
              <a:spcAft>
                <a:spcPts val="0"/>
              </a:spcAft>
              <a:buClr>
                <a:srgbClr val="000000"/>
              </a:buClr>
              <a:buSzPts val="2203"/>
              <a:buFont typeface="Arial"/>
              <a:buNone/>
            </a:pPr>
            <a:r>
              <a:rPr b="0" i="0" lang="en-US" sz="2203" u="none" cap="none" strike="noStrike">
                <a:solidFill>
                  <a:srgbClr val="1F191A"/>
                </a:solidFill>
                <a:latin typeface="Arial"/>
                <a:ea typeface="Arial"/>
                <a:cs typeface="Arial"/>
                <a:sym typeface="Arial"/>
              </a:rPr>
              <a:t> make it easier to track progress.</a:t>
            </a:r>
            <a:endParaRPr b="0" i="0" sz="1400" u="none" cap="none" strike="noStrike">
              <a:solidFill>
                <a:srgbClr val="000000"/>
              </a:solidFill>
              <a:latin typeface="Arial"/>
              <a:ea typeface="Arial"/>
              <a:cs typeface="Arial"/>
              <a:sym typeface="Arial"/>
            </a:endParaRPr>
          </a:p>
          <a:p>
            <a:pPr indent="0" lvl="0" marL="0" marR="0" rtl="0" algn="l">
              <a:lnSpc>
                <a:spcPct val="140036"/>
              </a:lnSpc>
              <a:spcBef>
                <a:spcPts val="0"/>
              </a:spcBef>
              <a:spcAft>
                <a:spcPts val="0"/>
              </a:spcAft>
              <a:buClr>
                <a:srgbClr val="000000"/>
              </a:buClr>
              <a:buSzPts val="2203"/>
              <a:buFont typeface="Arial"/>
              <a:buNone/>
            </a:pPr>
            <a:r>
              <a:t/>
            </a:r>
            <a:endParaRPr b="0" i="0" sz="2203" u="none" cap="none" strike="noStrike">
              <a:solidFill>
                <a:srgbClr val="1F191A"/>
              </a:solidFill>
              <a:latin typeface="Arial"/>
              <a:ea typeface="Arial"/>
              <a:cs typeface="Arial"/>
              <a:sym typeface="Arial"/>
            </a:endParaRPr>
          </a:p>
        </p:txBody>
      </p:sp>
      <p:sp>
        <p:nvSpPr>
          <p:cNvPr id="213" name="Google Shape;213;p4"/>
          <p:cNvSpPr txBox="1"/>
          <p:nvPr/>
        </p:nvSpPr>
        <p:spPr>
          <a:xfrm>
            <a:off x="1974808" y="4829543"/>
            <a:ext cx="5214658" cy="482095"/>
          </a:xfrm>
          <a:prstGeom prst="rect">
            <a:avLst/>
          </a:prstGeom>
          <a:noFill/>
          <a:ln>
            <a:noFill/>
          </a:ln>
        </p:spPr>
        <p:txBody>
          <a:bodyPr anchorCtr="0" anchor="t" bIns="0" lIns="0" spcFirstLastPara="1" rIns="0" wrap="square" tIns="0">
            <a:spAutoFit/>
          </a:bodyPr>
          <a:lstStyle/>
          <a:p>
            <a:pPr indent="0" lvl="0" marL="0" marR="0" rtl="0" algn="l">
              <a:lnSpc>
                <a:spcPct val="140000"/>
              </a:lnSpc>
              <a:spcBef>
                <a:spcPts val="0"/>
              </a:spcBef>
              <a:spcAft>
                <a:spcPts val="0"/>
              </a:spcAft>
              <a:buClr>
                <a:srgbClr val="000000"/>
              </a:buClr>
              <a:buSzPts val="2805"/>
              <a:buFont typeface="Arial"/>
              <a:buNone/>
            </a:pPr>
            <a:r>
              <a:rPr b="1" i="0" lang="en-US" sz="2805" u="none" cap="none" strike="noStrike">
                <a:solidFill>
                  <a:srgbClr val="1F191A"/>
                </a:solidFill>
                <a:latin typeface="Arial"/>
                <a:ea typeface="Arial"/>
                <a:cs typeface="Arial"/>
                <a:sym typeface="Arial"/>
              </a:rPr>
              <a:t>Clear goals and purpose</a:t>
            </a:r>
            <a:endParaRPr b="0" i="0" sz="1400" u="none" cap="none" strike="noStrike">
              <a:solidFill>
                <a:srgbClr val="000000"/>
              </a:solidFill>
              <a:latin typeface="Arial"/>
              <a:ea typeface="Arial"/>
              <a:cs typeface="Arial"/>
              <a:sym typeface="Arial"/>
            </a:endParaRPr>
          </a:p>
        </p:txBody>
      </p:sp>
      <p:sp>
        <p:nvSpPr>
          <p:cNvPr id="214" name="Google Shape;214;p4"/>
          <p:cNvSpPr txBox="1"/>
          <p:nvPr/>
        </p:nvSpPr>
        <p:spPr>
          <a:xfrm>
            <a:off x="11420619" y="2341089"/>
            <a:ext cx="5838681" cy="1146283"/>
          </a:xfrm>
          <a:prstGeom prst="rect">
            <a:avLst/>
          </a:prstGeom>
          <a:noFill/>
          <a:ln>
            <a:noFill/>
          </a:ln>
        </p:spPr>
        <p:txBody>
          <a:bodyPr anchorCtr="0" anchor="t" bIns="0" lIns="0" spcFirstLastPara="1" rIns="0" wrap="square" tIns="0">
            <a:spAutoFit/>
          </a:bodyPr>
          <a:lstStyle/>
          <a:p>
            <a:pPr indent="0" lvl="0" marL="0" marR="0" rtl="0" algn="l">
              <a:lnSpc>
                <a:spcPct val="140036"/>
              </a:lnSpc>
              <a:spcBef>
                <a:spcPts val="0"/>
              </a:spcBef>
              <a:spcAft>
                <a:spcPts val="0"/>
              </a:spcAft>
              <a:buClr>
                <a:srgbClr val="000000"/>
              </a:buClr>
              <a:buSzPts val="2203"/>
              <a:buFont typeface="Arial"/>
              <a:buNone/>
            </a:pPr>
            <a:r>
              <a:rPr b="0" i="0" lang="en-US" sz="2203" u="none" cap="none" strike="noStrike">
                <a:solidFill>
                  <a:srgbClr val="1F191A"/>
                </a:solidFill>
                <a:latin typeface="Arial"/>
                <a:ea typeface="Arial"/>
                <a:cs typeface="Arial"/>
                <a:sym typeface="Arial"/>
              </a:rPr>
              <a:t>This doesn’t just mean staying in touch, but being open, honest, and respectful in discussions.</a:t>
            </a:r>
            <a:endParaRPr b="0" i="0" sz="1400" u="none" cap="none" strike="noStrike">
              <a:solidFill>
                <a:srgbClr val="000000"/>
              </a:solidFill>
              <a:latin typeface="Arial"/>
              <a:ea typeface="Arial"/>
              <a:cs typeface="Arial"/>
              <a:sym typeface="Arial"/>
            </a:endParaRPr>
          </a:p>
        </p:txBody>
      </p:sp>
      <p:sp>
        <p:nvSpPr>
          <p:cNvPr id="215" name="Google Shape;215;p4"/>
          <p:cNvSpPr txBox="1"/>
          <p:nvPr/>
        </p:nvSpPr>
        <p:spPr>
          <a:xfrm>
            <a:off x="11420619" y="1762390"/>
            <a:ext cx="5214658" cy="482095"/>
          </a:xfrm>
          <a:prstGeom prst="rect">
            <a:avLst/>
          </a:prstGeom>
          <a:noFill/>
          <a:ln>
            <a:noFill/>
          </a:ln>
        </p:spPr>
        <p:txBody>
          <a:bodyPr anchorCtr="0" anchor="t" bIns="0" lIns="0" spcFirstLastPara="1" rIns="0" wrap="square" tIns="0">
            <a:spAutoFit/>
          </a:bodyPr>
          <a:lstStyle/>
          <a:p>
            <a:pPr indent="0" lvl="0" marL="0" marR="0" rtl="0" algn="l">
              <a:lnSpc>
                <a:spcPct val="140000"/>
              </a:lnSpc>
              <a:spcBef>
                <a:spcPts val="0"/>
              </a:spcBef>
              <a:spcAft>
                <a:spcPts val="0"/>
              </a:spcAft>
              <a:buClr>
                <a:srgbClr val="000000"/>
              </a:buClr>
              <a:buSzPts val="2805"/>
              <a:buFont typeface="Arial"/>
              <a:buNone/>
            </a:pPr>
            <a:r>
              <a:rPr b="1" i="0" lang="en-US" sz="2805" u="none" cap="none" strike="noStrike">
                <a:solidFill>
                  <a:srgbClr val="1F191A"/>
                </a:solidFill>
                <a:latin typeface="Arial"/>
                <a:ea typeface="Arial"/>
                <a:cs typeface="Arial"/>
                <a:sym typeface="Arial"/>
              </a:rPr>
              <a:t>Communication</a:t>
            </a:r>
            <a:endParaRPr b="0" i="0" sz="1400" u="none" cap="none" strike="noStrike">
              <a:solidFill>
                <a:srgbClr val="000000"/>
              </a:solidFill>
              <a:latin typeface="Arial"/>
              <a:ea typeface="Arial"/>
              <a:cs typeface="Arial"/>
              <a:sym typeface="Arial"/>
            </a:endParaRPr>
          </a:p>
        </p:txBody>
      </p:sp>
      <p:sp>
        <p:nvSpPr>
          <p:cNvPr id="216" name="Google Shape;216;p4"/>
          <p:cNvSpPr txBox="1"/>
          <p:nvPr/>
        </p:nvSpPr>
        <p:spPr>
          <a:xfrm>
            <a:off x="1974808" y="8314645"/>
            <a:ext cx="5214658" cy="755054"/>
          </a:xfrm>
          <a:prstGeom prst="rect">
            <a:avLst/>
          </a:prstGeom>
          <a:noFill/>
          <a:ln>
            <a:noFill/>
          </a:ln>
        </p:spPr>
        <p:txBody>
          <a:bodyPr anchorCtr="0" anchor="t" bIns="0" lIns="0" spcFirstLastPara="1" rIns="0" wrap="square" tIns="0">
            <a:spAutoFit/>
          </a:bodyPr>
          <a:lstStyle/>
          <a:p>
            <a:pPr indent="0" lvl="0" marL="0" marR="0" rtl="0" algn="l">
              <a:lnSpc>
                <a:spcPct val="140036"/>
              </a:lnSpc>
              <a:spcBef>
                <a:spcPts val="0"/>
              </a:spcBef>
              <a:spcAft>
                <a:spcPts val="0"/>
              </a:spcAft>
              <a:buClr>
                <a:srgbClr val="000000"/>
              </a:buClr>
              <a:buSzPts val="2203"/>
              <a:buFont typeface="Arial"/>
              <a:buNone/>
            </a:pPr>
            <a:r>
              <a:rPr b="0" i="0" lang="en-US" sz="2203" u="none" cap="none" strike="noStrike">
                <a:solidFill>
                  <a:srgbClr val="1F191A"/>
                </a:solidFill>
                <a:latin typeface="Arial"/>
                <a:ea typeface="Arial"/>
                <a:cs typeface="Arial"/>
                <a:sym typeface="Arial"/>
              </a:rPr>
              <a:t>Conflict and Redundancy is reduced when roles are clear.</a:t>
            </a:r>
            <a:endParaRPr b="0" i="0" sz="1400" u="none" cap="none" strike="noStrike">
              <a:solidFill>
                <a:srgbClr val="000000"/>
              </a:solidFill>
              <a:latin typeface="Arial"/>
              <a:ea typeface="Arial"/>
              <a:cs typeface="Arial"/>
              <a:sym typeface="Arial"/>
            </a:endParaRPr>
          </a:p>
        </p:txBody>
      </p:sp>
      <p:sp>
        <p:nvSpPr>
          <p:cNvPr id="217" name="Google Shape;217;p4"/>
          <p:cNvSpPr txBox="1"/>
          <p:nvPr/>
        </p:nvSpPr>
        <p:spPr>
          <a:xfrm>
            <a:off x="1974808" y="7745472"/>
            <a:ext cx="6274025" cy="422146"/>
          </a:xfrm>
          <a:prstGeom prst="rect">
            <a:avLst/>
          </a:prstGeom>
          <a:noFill/>
          <a:ln>
            <a:noFill/>
          </a:ln>
        </p:spPr>
        <p:txBody>
          <a:bodyPr anchorCtr="0" anchor="t" bIns="0" lIns="0" spcFirstLastPara="1" rIns="0" wrap="square" tIns="0">
            <a:spAutoFit/>
          </a:bodyPr>
          <a:lstStyle/>
          <a:p>
            <a:pPr indent="0" lvl="0" marL="0" marR="0" rtl="0" algn="l">
              <a:lnSpc>
                <a:spcPct val="140000"/>
              </a:lnSpc>
              <a:spcBef>
                <a:spcPts val="0"/>
              </a:spcBef>
              <a:spcAft>
                <a:spcPts val="0"/>
              </a:spcAft>
              <a:buClr>
                <a:srgbClr val="000000"/>
              </a:buClr>
              <a:buSzPts val="2505"/>
              <a:buFont typeface="Arial"/>
              <a:buNone/>
            </a:pPr>
            <a:r>
              <a:rPr b="1" i="0" lang="en-US" sz="2505" u="none" cap="none" strike="noStrike">
                <a:solidFill>
                  <a:srgbClr val="1F191A"/>
                </a:solidFill>
                <a:latin typeface="Arial"/>
                <a:ea typeface="Arial"/>
                <a:cs typeface="Arial"/>
                <a:sym typeface="Arial"/>
              </a:rPr>
              <a:t>Well-Defined Roles &amp; Responsibilities</a:t>
            </a:r>
            <a:endParaRPr b="0" i="0" sz="1400" u="none" cap="none" strike="noStrike">
              <a:solidFill>
                <a:srgbClr val="000000"/>
              </a:solidFill>
              <a:latin typeface="Arial"/>
              <a:ea typeface="Arial"/>
              <a:cs typeface="Arial"/>
              <a:sym typeface="Arial"/>
            </a:endParaRPr>
          </a:p>
        </p:txBody>
      </p:sp>
      <p:sp>
        <p:nvSpPr>
          <p:cNvPr id="218" name="Google Shape;218;p4"/>
          <p:cNvSpPr txBox="1"/>
          <p:nvPr/>
        </p:nvSpPr>
        <p:spPr>
          <a:xfrm>
            <a:off x="11243467" y="5408242"/>
            <a:ext cx="5838681" cy="755054"/>
          </a:xfrm>
          <a:prstGeom prst="rect">
            <a:avLst/>
          </a:prstGeom>
          <a:noFill/>
          <a:ln>
            <a:noFill/>
          </a:ln>
        </p:spPr>
        <p:txBody>
          <a:bodyPr anchorCtr="0" anchor="t" bIns="0" lIns="0" spcFirstLastPara="1" rIns="0" wrap="square" tIns="0">
            <a:spAutoFit/>
          </a:bodyPr>
          <a:lstStyle/>
          <a:p>
            <a:pPr indent="0" lvl="0" marL="0" marR="0" rtl="0" algn="l">
              <a:lnSpc>
                <a:spcPct val="140036"/>
              </a:lnSpc>
              <a:spcBef>
                <a:spcPts val="0"/>
              </a:spcBef>
              <a:spcAft>
                <a:spcPts val="0"/>
              </a:spcAft>
              <a:buClr>
                <a:srgbClr val="000000"/>
              </a:buClr>
              <a:buSzPts val="2203"/>
              <a:buFont typeface="Arial"/>
              <a:buNone/>
            </a:pPr>
            <a:r>
              <a:rPr b="0" i="0" lang="en-US" sz="2203" u="none" cap="none" strike="noStrike">
                <a:solidFill>
                  <a:srgbClr val="1F191A"/>
                </a:solidFill>
                <a:latin typeface="Arial"/>
                <a:ea typeface="Arial"/>
                <a:cs typeface="Arial"/>
                <a:sym typeface="Arial"/>
              </a:rPr>
              <a:t>Trust allows people to feel comfortable taking risk and admitting mistakes.</a:t>
            </a:r>
            <a:endParaRPr b="0" i="0" sz="1400" u="none" cap="none" strike="noStrike">
              <a:solidFill>
                <a:srgbClr val="000000"/>
              </a:solidFill>
              <a:latin typeface="Arial"/>
              <a:ea typeface="Arial"/>
              <a:cs typeface="Arial"/>
              <a:sym typeface="Arial"/>
            </a:endParaRPr>
          </a:p>
        </p:txBody>
      </p:sp>
      <p:sp>
        <p:nvSpPr>
          <p:cNvPr id="219" name="Google Shape;219;p4"/>
          <p:cNvSpPr txBox="1"/>
          <p:nvPr/>
        </p:nvSpPr>
        <p:spPr>
          <a:xfrm>
            <a:off x="11243467" y="4829543"/>
            <a:ext cx="5214658" cy="482095"/>
          </a:xfrm>
          <a:prstGeom prst="rect">
            <a:avLst/>
          </a:prstGeom>
          <a:noFill/>
          <a:ln>
            <a:noFill/>
          </a:ln>
        </p:spPr>
        <p:txBody>
          <a:bodyPr anchorCtr="0" anchor="t" bIns="0" lIns="0" spcFirstLastPara="1" rIns="0" wrap="square" tIns="0">
            <a:spAutoFit/>
          </a:bodyPr>
          <a:lstStyle/>
          <a:p>
            <a:pPr indent="0" lvl="0" marL="0" marR="0" rtl="0" algn="l">
              <a:lnSpc>
                <a:spcPct val="140000"/>
              </a:lnSpc>
              <a:spcBef>
                <a:spcPts val="0"/>
              </a:spcBef>
              <a:spcAft>
                <a:spcPts val="0"/>
              </a:spcAft>
              <a:buClr>
                <a:srgbClr val="000000"/>
              </a:buClr>
              <a:buSzPts val="2805"/>
              <a:buFont typeface="Arial"/>
              <a:buNone/>
            </a:pPr>
            <a:r>
              <a:rPr b="1" i="0" lang="en-US" sz="2805" u="none" cap="none" strike="noStrike">
                <a:solidFill>
                  <a:srgbClr val="1F191A"/>
                </a:solidFill>
                <a:latin typeface="Arial"/>
                <a:ea typeface="Arial"/>
                <a:cs typeface="Arial"/>
                <a:sym typeface="Arial"/>
              </a:rPr>
              <a:t>Trust</a:t>
            </a:r>
            <a:endParaRPr b="0" i="0" sz="1400" u="none" cap="none" strike="noStrike">
              <a:solidFill>
                <a:srgbClr val="000000"/>
              </a:solidFill>
              <a:latin typeface="Arial"/>
              <a:ea typeface="Arial"/>
              <a:cs typeface="Arial"/>
              <a:sym typeface="Arial"/>
            </a:endParaRPr>
          </a:p>
        </p:txBody>
      </p:sp>
      <p:sp>
        <p:nvSpPr>
          <p:cNvPr id="220" name="Google Shape;220;p4"/>
          <p:cNvSpPr txBox="1"/>
          <p:nvPr/>
        </p:nvSpPr>
        <p:spPr>
          <a:xfrm>
            <a:off x="11243467" y="8314645"/>
            <a:ext cx="5214658" cy="1146283"/>
          </a:xfrm>
          <a:prstGeom prst="rect">
            <a:avLst/>
          </a:prstGeom>
          <a:noFill/>
          <a:ln>
            <a:noFill/>
          </a:ln>
        </p:spPr>
        <p:txBody>
          <a:bodyPr anchorCtr="0" anchor="t" bIns="0" lIns="0" spcFirstLastPara="1" rIns="0" wrap="square" tIns="0">
            <a:spAutoFit/>
          </a:bodyPr>
          <a:lstStyle/>
          <a:p>
            <a:pPr indent="0" lvl="0" marL="0" marR="0" rtl="0" algn="l">
              <a:lnSpc>
                <a:spcPct val="140036"/>
              </a:lnSpc>
              <a:spcBef>
                <a:spcPts val="0"/>
              </a:spcBef>
              <a:spcAft>
                <a:spcPts val="0"/>
              </a:spcAft>
              <a:buClr>
                <a:srgbClr val="000000"/>
              </a:buClr>
              <a:buSzPts val="2203"/>
              <a:buFont typeface="Arial"/>
              <a:buNone/>
            </a:pPr>
            <a:r>
              <a:rPr b="0" i="0" lang="en-US" sz="2203" u="none" cap="none" strike="noStrike">
                <a:solidFill>
                  <a:srgbClr val="1F191A"/>
                </a:solidFill>
                <a:latin typeface="Arial"/>
                <a:ea typeface="Arial"/>
                <a:cs typeface="Arial"/>
                <a:sym typeface="Arial"/>
              </a:rPr>
              <a:t>Members bring different talents, viewpoints, and problem-solving approaches.</a:t>
            </a:r>
            <a:endParaRPr b="0" i="0" sz="1400" u="none" cap="none" strike="noStrike">
              <a:solidFill>
                <a:srgbClr val="000000"/>
              </a:solidFill>
              <a:latin typeface="Arial"/>
              <a:ea typeface="Arial"/>
              <a:cs typeface="Arial"/>
              <a:sym typeface="Arial"/>
            </a:endParaRPr>
          </a:p>
        </p:txBody>
      </p:sp>
      <p:sp>
        <p:nvSpPr>
          <p:cNvPr id="221" name="Google Shape;221;p4"/>
          <p:cNvSpPr txBox="1"/>
          <p:nvPr/>
        </p:nvSpPr>
        <p:spPr>
          <a:xfrm>
            <a:off x="11243467" y="7735947"/>
            <a:ext cx="5214658" cy="482095"/>
          </a:xfrm>
          <a:prstGeom prst="rect">
            <a:avLst/>
          </a:prstGeom>
          <a:noFill/>
          <a:ln>
            <a:noFill/>
          </a:ln>
        </p:spPr>
        <p:txBody>
          <a:bodyPr anchorCtr="0" anchor="t" bIns="0" lIns="0" spcFirstLastPara="1" rIns="0" wrap="square" tIns="0">
            <a:spAutoFit/>
          </a:bodyPr>
          <a:lstStyle/>
          <a:p>
            <a:pPr indent="0" lvl="0" marL="0" marR="0" rtl="0" algn="l">
              <a:lnSpc>
                <a:spcPct val="140000"/>
              </a:lnSpc>
              <a:spcBef>
                <a:spcPts val="0"/>
              </a:spcBef>
              <a:spcAft>
                <a:spcPts val="0"/>
              </a:spcAft>
              <a:buClr>
                <a:srgbClr val="000000"/>
              </a:buClr>
              <a:buSzPts val="2805"/>
              <a:buFont typeface="Arial"/>
              <a:buNone/>
            </a:pPr>
            <a:r>
              <a:rPr b="1" i="0" lang="en-US" sz="2805" u="none" cap="none" strike="noStrike">
                <a:solidFill>
                  <a:srgbClr val="1F191A"/>
                </a:solidFill>
                <a:latin typeface="Arial"/>
                <a:ea typeface="Arial"/>
                <a:cs typeface="Arial"/>
                <a:sym typeface="Arial"/>
              </a:rPr>
              <a:t> Balanced skills and diversity</a:t>
            </a:r>
            <a:endParaRPr b="0" i="0" sz="1400" u="none" cap="none" strike="noStrike">
              <a:solidFill>
                <a:srgbClr val="000000"/>
              </a:solidFill>
              <a:latin typeface="Arial"/>
              <a:ea typeface="Arial"/>
              <a:cs typeface="Arial"/>
              <a:sym typeface="Arial"/>
            </a:endParaRPr>
          </a:p>
        </p:txBody>
      </p:sp>
    </p:spTree>
  </p:cSld>
  <p:clrMapOvr>
    <a:masterClrMapping/>
  </p:clrMapOvr>
</p:sld>
</file>

<file path=ppt/slides/slide7.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solidFill>
          <a:srgbClr val="FAF9F4"/>
        </a:solidFill>
      </p:bgPr>
    </p:bg>
    <p:spTree>
      <p:nvGrpSpPr>
        <p:cNvPr id="229" name="Shape 229"/>
        <p:cNvGrpSpPr/>
        <p:nvPr/>
      </p:nvGrpSpPr>
      <p:grpSpPr>
        <a:xfrm>
          <a:off x="0" y="0"/>
          <a:ext cx="0" cy="0"/>
          <a:chOff x="0" y="0"/>
          <a:chExt cx="0" cy="0"/>
        </a:xfrm>
      </p:grpSpPr>
      <p:grpSp>
        <p:nvGrpSpPr>
          <p:cNvPr id="230" name="Google Shape;230;p5"/>
          <p:cNvGrpSpPr/>
          <p:nvPr/>
        </p:nvGrpSpPr>
        <p:grpSpPr>
          <a:xfrm>
            <a:off x="9144001" y="1028700"/>
            <a:ext cx="8047274" cy="8229600"/>
            <a:chOff x="19050" y="0"/>
            <a:chExt cx="10729699" cy="10972800"/>
          </a:xfrm>
        </p:grpSpPr>
        <p:cxnSp>
          <p:nvCxnSpPr>
            <p:cNvPr id="231" name="Google Shape;231;p5"/>
            <p:cNvCxnSpPr/>
            <p:nvPr/>
          </p:nvCxnSpPr>
          <p:spPr>
            <a:xfrm rot="10800000">
              <a:off x="19050" y="0"/>
              <a:ext cx="0" cy="10972800"/>
            </a:xfrm>
            <a:prstGeom prst="straightConnector1">
              <a:avLst/>
            </a:prstGeom>
            <a:noFill/>
            <a:ln cap="flat" cmpd="sng" w="38100">
              <a:solidFill>
                <a:srgbClr val="000000"/>
              </a:solidFill>
              <a:prstDash val="solid"/>
              <a:round/>
              <a:headEnd len="sm" w="sm" type="none"/>
              <a:tailEnd len="sm" w="sm" type="none"/>
            </a:ln>
          </p:spPr>
        </p:cxnSp>
        <p:sp>
          <p:nvSpPr>
            <p:cNvPr id="232" name="Google Shape;232;p5"/>
            <p:cNvSpPr/>
            <p:nvPr/>
          </p:nvSpPr>
          <p:spPr>
            <a:xfrm rot="5400000">
              <a:off x="1793065" y="1054453"/>
              <a:ext cx="566495" cy="566495"/>
            </a:xfrm>
            <a:custGeom>
              <a:rect b="b" l="l" r="r" t="t"/>
              <a:pathLst>
                <a:path extrusionOk="0" h="566495" w="566495">
                  <a:moveTo>
                    <a:pt x="0" y="0"/>
                  </a:moveTo>
                  <a:lnTo>
                    <a:pt x="566494" y="0"/>
                  </a:lnTo>
                  <a:lnTo>
                    <a:pt x="566494" y="566495"/>
                  </a:lnTo>
                  <a:lnTo>
                    <a:pt x="0" y="566495"/>
                  </a:lnTo>
                  <a:lnTo>
                    <a:pt x="0" y="0"/>
                  </a:lnTo>
                  <a:close/>
                </a:path>
              </a:pathLst>
            </a:custGeom>
            <a:blipFill rotWithShape="1">
              <a:blip r:embed="rId3">
                <a:alphaModFix/>
              </a:blip>
              <a:stretch>
                <a:fillRect b="0" l="0" r="0" t="0"/>
              </a:stretch>
            </a:blipFill>
            <a:ln>
              <a:noFill/>
            </a:ln>
          </p:spPr>
        </p:sp>
        <p:sp>
          <p:nvSpPr>
            <p:cNvPr id="233" name="Google Shape;233;p5"/>
            <p:cNvSpPr/>
            <p:nvPr/>
          </p:nvSpPr>
          <p:spPr>
            <a:xfrm rot="5400000">
              <a:off x="1793065" y="5143991"/>
              <a:ext cx="566495" cy="566495"/>
            </a:xfrm>
            <a:custGeom>
              <a:rect b="b" l="l" r="r" t="t"/>
              <a:pathLst>
                <a:path extrusionOk="0" h="566495" w="566495">
                  <a:moveTo>
                    <a:pt x="0" y="0"/>
                  </a:moveTo>
                  <a:lnTo>
                    <a:pt x="566494" y="0"/>
                  </a:lnTo>
                  <a:lnTo>
                    <a:pt x="566494" y="566494"/>
                  </a:lnTo>
                  <a:lnTo>
                    <a:pt x="0" y="566494"/>
                  </a:lnTo>
                  <a:lnTo>
                    <a:pt x="0" y="0"/>
                  </a:lnTo>
                  <a:close/>
                </a:path>
              </a:pathLst>
            </a:custGeom>
            <a:blipFill rotWithShape="1">
              <a:blip r:embed="rId3">
                <a:alphaModFix/>
              </a:blip>
              <a:stretch>
                <a:fillRect b="0" l="0" r="0" t="0"/>
              </a:stretch>
            </a:blipFill>
            <a:ln>
              <a:noFill/>
            </a:ln>
          </p:spPr>
        </p:sp>
        <p:sp>
          <p:nvSpPr>
            <p:cNvPr id="234" name="Google Shape;234;p5"/>
            <p:cNvSpPr/>
            <p:nvPr/>
          </p:nvSpPr>
          <p:spPr>
            <a:xfrm rot="5400000">
              <a:off x="1793065" y="9019195"/>
              <a:ext cx="566495" cy="566495"/>
            </a:xfrm>
            <a:custGeom>
              <a:rect b="b" l="l" r="r" t="t"/>
              <a:pathLst>
                <a:path extrusionOk="0" h="566495" w="566495">
                  <a:moveTo>
                    <a:pt x="0" y="0"/>
                  </a:moveTo>
                  <a:lnTo>
                    <a:pt x="566494" y="0"/>
                  </a:lnTo>
                  <a:lnTo>
                    <a:pt x="566494" y="566495"/>
                  </a:lnTo>
                  <a:lnTo>
                    <a:pt x="0" y="566495"/>
                  </a:lnTo>
                  <a:lnTo>
                    <a:pt x="0" y="0"/>
                  </a:lnTo>
                  <a:close/>
                </a:path>
              </a:pathLst>
            </a:custGeom>
            <a:blipFill rotWithShape="1">
              <a:blip r:embed="rId3">
                <a:alphaModFix/>
              </a:blip>
              <a:stretch>
                <a:fillRect b="0" l="0" r="0" t="0"/>
              </a:stretch>
            </a:blipFill>
            <a:ln>
              <a:noFill/>
            </a:ln>
          </p:spPr>
        </p:sp>
        <p:cxnSp>
          <p:nvCxnSpPr>
            <p:cNvPr id="235" name="Google Shape;235;p5"/>
            <p:cNvCxnSpPr/>
            <p:nvPr/>
          </p:nvCxnSpPr>
          <p:spPr>
            <a:xfrm>
              <a:off x="1793065" y="3842991"/>
              <a:ext cx="8955684" cy="0"/>
            </a:xfrm>
            <a:prstGeom prst="straightConnector1">
              <a:avLst/>
            </a:prstGeom>
            <a:noFill/>
            <a:ln cap="flat" cmpd="sng" w="38100">
              <a:solidFill>
                <a:srgbClr val="000000"/>
              </a:solidFill>
              <a:prstDash val="solid"/>
              <a:round/>
              <a:headEnd len="sm" w="sm" type="none"/>
              <a:tailEnd len="sm" w="sm" type="none"/>
            </a:ln>
          </p:spPr>
        </p:cxnSp>
        <p:cxnSp>
          <p:nvCxnSpPr>
            <p:cNvPr id="236" name="Google Shape;236;p5"/>
            <p:cNvCxnSpPr/>
            <p:nvPr/>
          </p:nvCxnSpPr>
          <p:spPr>
            <a:xfrm>
              <a:off x="1793065" y="7932529"/>
              <a:ext cx="8955684" cy="0"/>
            </a:xfrm>
            <a:prstGeom prst="straightConnector1">
              <a:avLst/>
            </a:prstGeom>
            <a:noFill/>
            <a:ln cap="flat" cmpd="sng" w="38100">
              <a:solidFill>
                <a:srgbClr val="000000"/>
              </a:solidFill>
              <a:prstDash val="solid"/>
              <a:round/>
              <a:headEnd len="sm" w="sm" type="none"/>
              <a:tailEnd len="sm" w="sm" type="none"/>
            </a:ln>
          </p:spPr>
        </p:cxnSp>
      </p:grpSp>
      <p:sp>
        <p:nvSpPr>
          <p:cNvPr id="237" name="Google Shape;237;p5"/>
          <p:cNvSpPr txBox="1"/>
          <p:nvPr/>
        </p:nvSpPr>
        <p:spPr>
          <a:xfrm>
            <a:off x="11352593" y="2341089"/>
            <a:ext cx="5838681" cy="755054"/>
          </a:xfrm>
          <a:prstGeom prst="rect">
            <a:avLst/>
          </a:prstGeom>
          <a:noFill/>
          <a:ln>
            <a:noFill/>
          </a:ln>
        </p:spPr>
        <p:txBody>
          <a:bodyPr anchorCtr="0" anchor="t" bIns="0" lIns="0" spcFirstLastPara="1" rIns="0" wrap="square" tIns="0">
            <a:spAutoFit/>
          </a:bodyPr>
          <a:lstStyle/>
          <a:p>
            <a:pPr indent="0" lvl="0" marL="0" marR="0" rtl="0" algn="l">
              <a:lnSpc>
                <a:spcPct val="140036"/>
              </a:lnSpc>
              <a:spcBef>
                <a:spcPts val="0"/>
              </a:spcBef>
              <a:spcAft>
                <a:spcPts val="0"/>
              </a:spcAft>
              <a:buClr>
                <a:srgbClr val="000000"/>
              </a:buClr>
              <a:buSzPts val="2203"/>
              <a:buFont typeface="Arial"/>
              <a:buNone/>
            </a:pPr>
            <a:r>
              <a:rPr b="0" i="0" lang="en-US" sz="2203" u="none" cap="none" strike="noStrike">
                <a:solidFill>
                  <a:srgbClr val="1F191A"/>
                </a:solidFill>
                <a:latin typeface="Arial"/>
                <a:ea typeface="Arial"/>
                <a:cs typeface="Arial"/>
                <a:sym typeface="Arial"/>
              </a:rPr>
              <a:t>Effective leadership in teams is not about strict control.</a:t>
            </a:r>
            <a:endParaRPr b="0" i="0" sz="1400" u="none" cap="none" strike="noStrike">
              <a:solidFill>
                <a:srgbClr val="000000"/>
              </a:solidFill>
              <a:latin typeface="Arial"/>
              <a:ea typeface="Arial"/>
              <a:cs typeface="Arial"/>
              <a:sym typeface="Arial"/>
            </a:endParaRPr>
          </a:p>
        </p:txBody>
      </p:sp>
      <p:sp>
        <p:nvSpPr>
          <p:cNvPr id="238" name="Google Shape;238;p5"/>
          <p:cNvSpPr txBox="1"/>
          <p:nvPr/>
        </p:nvSpPr>
        <p:spPr>
          <a:xfrm>
            <a:off x="11352593" y="1762390"/>
            <a:ext cx="5214658" cy="482095"/>
          </a:xfrm>
          <a:prstGeom prst="rect">
            <a:avLst/>
          </a:prstGeom>
          <a:noFill/>
          <a:ln>
            <a:noFill/>
          </a:ln>
        </p:spPr>
        <p:txBody>
          <a:bodyPr anchorCtr="0" anchor="t" bIns="0" lIns="0" spcFirstLastPara="1" rIns="0" wrap="square" tIns="0">
            <a:spAutoFit/>
          </a:bodyPr>
          <a:lstStyle/>
          <a:p>
            <a:pPr indent="0" lvl="0" marL="0" marR="0" rtl="0" algn="l">
              <a:lnSpc>
                <a:spcPct val="140000"/>
              </a:lnSpc>
              <a:spcBef>
                <a:spcPts val="0"/>
              </a:spcBef>
              <a:spcAft>
                <a:spcPts val="0"/>
              </a:spcAft>
              <a:buClr>
                <a:srgbClr val="000000"/>
              </a:buClr>
              <a:buSzPts val="2805"/>
              <a:buFont typeface="Arial"/>
              <a:buNone/>
            </a:pPr>
            <a:r>
              <a:rPr b="1" i="0" lang="en-US" sz="2805" u="none" cap="none" strike="noStrike">
                <a:solidFill>
                  <a:srgbClr val="1F191A"/>
                </a:solidFill>
                <a:latin typeface="Arial"/>
                <a:ea typeface="Arial"/>
                <a:cs typeface="Arial"/>
                <a:sym typeface="Arial"/>
              </a:rPr>
              <a:t>Leadership</a:t>
            </a:r>
            <a:endParaRPr b="0" i="0" sz="1400" u="none" cap="none" strike="noStrike">
              <a:solidFill>
                <a:srgbClr val="000000"/>
              </a:solidFill>
              <a:latin typeface="Arial"/>
              <a:ea typeface="Arial"/>
              <a:cs typeface="Arial"/>
              <a:sym typeface="Arial"/>
            </a:endParaRPr>
          </a:p>
        </p:txBody>
      </p:sp>
      <p:sp>
        <p:nvSpPr>
          <p:cNvPr id="239" name="Google Shape;239;p5"/>
          <p:cNvSpPr txBox="1"/>
          <p:nvPr/>
        </p:nvSpPr>
        <p:spPr>
          <a:xfrm>
            <a:off x="11352593" y="5408242"/>
            <a:ext cx="5838681" cy="755054"/>
          </a:xfrm>
          <a:prstGeom prst="rect">
            <a:avLst/>
          </a:prstGeom>
          <a:noFill/>
          <a:ln>
            <a:noFill/>
          </a:ln>
        </p:spPr>
        <p:txBody>
          <a:bodyPr anchorCtr="0" anchor="t" bIns="0" lIns="0" spcFirstLastPara="1" rIns="0" wrap="square" tIns="0">
            <a:spAutoFit/>
          </a:bodyPr>
          <a:lstStyle/>
          <a:p>
            <a:pPr indent="0" lvl="0" marL="0" marR="0" rtl="0" algn="l">
              <a:lnSpc>
                <a:spcPct val="140036"/>
              </a:lnSpc>
              <a:spcBef>
                <a:spcPts val="0"/>
              </a:spcBef>
              <a:spcAft>
                <a:spcPts val="0"/>
              </a:spcAft>
              <a:buClr>
                <a:srgbClr val="000000"/>
              </a:buClr>
              <a:buSzPts val="2203"/>
              <a:buFont typeface="Arial"/>
              <a:buNone/>
            </a:pPr>
            <a:r>
              <a:rPr b="0" i="0" lang="en-US" sz="2203" u="none" cap="none" strike="noStrike">
                <a:solidFill>
                  <a:srgbClr val="1F191A"/>
                </a:solidFill>
                <a:latin typeface="Arial"/>
                <a:ea typeface="Arial"/>
                <a:cs typeface="Arial"/>
                <a:sym typeface="Arial"/>
              </a:rPr>
              <a:t>Disagreements are normal and sometimes necessary for innovation</a:t>
            </a:r>
            <a:endParaRPr b="0" i="0" sz="1400" u="none" cap="none" strike="noStrike">
              <a:solidFill>
                <a:srgbClr val="000000"/>
              </a:solidFill>
              <a:latin typeface="Arial"/>
              <a:ea typeface="Arial"/>
              <a:cs typeface="Arial"/>
              <a:sym typeface="Arial"/>
            </a:endParaRPr>
          </a:p>
        </p:txBody>
      </p:sp>
      <p:sp>
        <p:nvSpPr>
          <p:cNvPr id="240" name="Google Shape;240;p5"/>
          <p:cNvSpPr txBox="1"/>
          <p:nvPr/>
        </p:nvSpPr>
        <p:spPr>
          <a:xfrm>
            <a:off x="11352593" y="4829543"/>
            <a:ext cx="5214658" cy="482095"/>
          </a:xfrm>
          <a:prstGeom prst="rect">
            <a:avLst/>
          </a:prstGeom>
          <a:noFill/>
          <a:ln>
            <a:noFill/>
          </a:ln>
        </p:spPr>
        <p:txBody>
          <a:bodyPr anchorCtr="0" anchor="t" bIns="0" lIns="0" spcFirstLastPara="1" rIns="0" wrap="square" tIns="0">
            <a:spAutoFit/>
          </a:bodyPr>
          <a:lstStyle/>
          <a:p>
            <a:pPr indent="0" lvl="0" marL="0" marR="0" rtl="0" algn="l">
              <a:lnSpc>
                <a:spcPct val="140000"/>
              </a:lnSpc>
              <a:spcBef>
                <a:spcPts val="0"/>
              </a:spcBef>
              <a:spcAft>
                <a:spcPts val="0"/>
              </a:spcAft>
              <a:buClr>
                <a:srgbClr val="000000"/>
              </a:buClr>
              <a:buSzPts val="2805"/>
              <a:buFont typeface="Arial"/>
              <a:buNone/>
            </a:pPr>
            <a:r>
              <a:rPr b="1" i="0" lang="en-US" sz="2805" u="none" cap="none" strike="noStrike">
                <a:solidFill>
                  <a:srgbClr val="1F191A"/>
                </a:solidFill>
                <a:latin typeface="Arial"/>
                <a:ea typeface="Arial"/>
                <a:cs typeface="Arial"/>
                <a:sym typeface="Arial"/>
              </a:rPr>
              <a:t>Conflict</a:t>
            </a:r>
            <a:endParaRPr b="0" i="0" sz="1400" u="none" cap="none" strike="noStrike">
              <a:solidFill>
                <a:srgbClr val="000000"/>
              </a:solidFill>
              <a:latin typeface="Arial"/>
              <a:ea typeface="Arial"/>
              <a:cs typeface="Arial"/>
              <a:sym typeface="Arial"/>
            </a:endParaRPr>
          </a:p>
        </p:txBody>
      </p:sp>
      <p:sp>
        <p:nvSpPr>
          <p:cNvPr id="241" name="Google Shape;241;p5"/>
          <p:cNvSpPr txBox="1"/>
          <p:nvPr/>
        </p:nvSpPr>
        <p:spPr>
          <a:xfrm>
            <a:off x="11352593" y="8314645"/>
            <a:ext cx="5214658" cy="755054"/>
          </a:xfrm>
          <a:prstGeom prst="rect">
            <a:avLst/>
          </a:prstGeom>
          <a:noFill/>
          <a:ln>
            <a:noFill/>
          </a:ln>
        </p:spPr>
        <p:txBody>
          <a:bodyPr anchorCtr="0" anchor="t" bIns="0" lIns="0" spcFirstLastPara="1" rIns="0" wrap="square" tIns="0">
            <a:spAutoFit/>
          </a:bodyPr>
          <a:lstStyle/>
          <a:p>
            <a:pPr indent="0" lvl="0" marL="0" marR="0" rtl="0" algn="l">
              <a:lnSpc>
                <a:spcPct val="140036"/>
              </a:lnSpc>
              <a:spcBef>
                <a:spcPts val="0"/>
              </a:spcBef>
              <a:spcAft>
                <a:spcPts val="0"/>
              </a:spcAft>
              <a:buClr>
                <a:srgbClr val="000000"/>
              </a:buClr>
              <a:buSzPts val="2203"/>
              <a:buFont typeface="Arial"/>
              <a:buNone/>
            </a:pPr>
            <a:r>
              <a:rPr b="0" i="0" lang="en-US" sz="2203" u="none" cap="none" strike="noStrike">
                <a:solidFill>
                  <a:srgbClr val="1F191A"/>
                </a:solidFill>
                <a:latin typeface="Arial"/>
                <a:ea typeface="Arial"/>
                <a:cs typeface="Arial"/>
                <a:sym typeface="Arial"/>
              </a:rPr>
              <a:t>Reflection encourages continuous growth and strengthens the team bond.</a:t>
            </a:r>
            <a:endParaRPr b="0" i="0" sz="1400" u="none" cap="none" strike="noStrike">
              <a:solidFill>
                <a:srgbClr val="000000"/>
              </a:solidFill>
              <a:latin typeface="Arial"/>
              <a:ea typeface="Arial"/>
              <a:cs typeface="Arial"/>
              <a:sym typeface="Arial"/>
            </a:endParaRPr>
          </a:p>
        </p:txBody>
      </p:sp>
      <p:sp>
        <p:nvSpPr>
          <p:cNvPr id="242" name="Google Shape;242;p5"/>
          <p:cNvSpPr txBox="1"/>
          <p:nvPr/>
        </p:nvSpPr>
        <p:spPr>
          <a:xfrm>
            <a:off x="11352593" y="7735947"/>
            <a:ext cx="5214658" cy="482095"/>
          </a:xfrm>
          <a:prstGeom prst="rect">
            <a:avLst/>
          </a:prstGeom>
          <a:noFill/>
          <a:ln>
            <a:noFill/>
          </a:ln>
        </p:spPr>
        <p:txBody>
          <a:bodyPr anchorCtr="0" anchor="t" bIns="0" lIns="0" spcFirstLastPara="1" rIns="0" wrap="square" tIns="0">
            <a:spAutoFit/>
          </a:bodyPr>
          <a:lstStyle/>
          <a:p>
            <a:pPr indent="0" lvl="0" marL="0" marR="0" rtl="0" algn="l">
              <a:lnSpc>
                <a:spcPct val="140000"/>
              </a:lnSpc>
              <a:spcBef>
                <a:spcPts val="0"/>
              </a:spcBef>
              <a:spcAft>
                <a:spcPts val="0"/>
              </a:spcAft>
              <a:buClr>
                <a:srgbClr val="000000"/>
              </a:buClr>
              <a:buSzPts val="2805"/>
              <a:buFont typeface="Arial"/>
              <a:buNone/>
            </a:pPr>
            <a:r>
              <a:rPr b="1" i="0" lang="en-US" sz="2805" u="none" cap="none" strike="noStrike">
                <a:solidFill>
                  <a:srgbClr val="1F191A"/>
                </a:solidFill>
                <a:latin typeface="Arial"/>
                <a:ea typeface="Arial"/>
                <a:cs typeface="Arial"/>
                <a:sym typeface="Arial"/>
              </a:rPr>
              <a:t>Reflect on performance</a:t>
            </a:r>
            <a:endParaRPr b="0" i="0" sz="1400" u="none" cap="none" strike="noStrike">
              <a:solidFill>
                <a:srgbClr val="000000"/>
              </a:solidFill>
              <a:latin typeface="Arial"/>
              <a:ea typeface="Arial"/>
              <a:cs typeface="Arial"/>
              <a:sym typeface="Arial"/>
            </a:endParaRPr>
          </a:p>
        </p:txBody>
      </p:sp>
      <p:sp>
        <p:nvSpPr>
          <p:cNvPr id="243" name="Google Shape;243;p5"/>
          <p:cNvSpPr txBox="1"/>
          <p:nvPr/>
        </p:nvSpPr>
        <p:spPr>
          <a:xfrm>
            <a:off x="1000375" y="4038144"/>
            <a:ext cx="7674300" cy="2210700"/>
          </a:xfrm>
          <a:prstGeom prst="rect">
            <a:avLst/>
          </a:prstGeom>
          <a:noFill/>
          <a:ln>
            <a:noFill/>
          </a:ln>
        </p:spPr>
        <p:txBody>
          <a:bodyPr anchorCtr="0" anchor="t" bIns="0" lIns="0" spcFirstLastPara="1" rIns="0" wrap="square" tIns="0">
            <a:spAutoFit/>
          </a:bodyPr>
          <a:lstStyle/>
          <a:p>
            <a:pPr indent="0" lvl="0" marL="0" marR="0" rtl="0" algn="l">
              <a:lnSpc>
                <a:spcPct val="100000"/>
              </a:lnSpc>
              <a:spcBef>
                <a:spcPts val="0"/>
              </a:spcBef>
              <a:spcAft>
                <a:spcPts val="0"/>
              </a:spcAft>
              <a:buClr>
                <a:srgbClr val="000000"/>
              </a:buClr>
              <a:buSzPts val="7181"/>
              <a:buFont typeface="Arial"/>
              <a:buNone/>
            </a:pPr>
            <a:r>
              <a:rPr b="1" i="0" lang="en-US" sz="7181" u="none" cap="none" strike="noStrike">
                <a:solidFill>
                  <a:srgbClr val="EF4434"/>
                </a:solidFill>
                <a:latin typeface="Arial"/>
                <a:ea typeface="Arial"/>
                <a:cs typeface="Arial"/>
                <a:sym typeface="Arial"/>
              </a:rPr>
              <a:t>What makes a successful team?</a:t>
            </a:r>
            <a:endParaRPr b="0" i="0" sz="1100" u="none" cap="none" strike="noStrike">
              <a:solidFill>
                <a:srgbClr val="000000"/>
              </a:solidFill>
              <a:latin typeface="Arial"/>
              <a:ea typeface="Arial"/>
              <a:cs typeface="Arial"/>
              <a:sym typeface="Arial"/>
            </a:endParaRPr>
          </a:p>
        </p:txBody>
      </p:sp>
    </p:spTree>
  </p:cSld>
  <p:clrMapOvr>
    <a:masterClrMapping/>
  </p:clrMapOvr>
</p:sld>
</file>

<file path=ppt/slides/slide8.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solidFill>
          <a:srgbClr val="FAF9F4"/>
        </a:solidFill>
      </p:bgPr>
    </p:bg>
    <p:spTree>
      <p:nvGrpSpPr>
        <p:cNvPr id="251" name="Shape 251"/>
        <p:cNvGrpSpPr/>
        <p:nvPr/>
      </p:nvGrpSpPr>
      <p:grpSpPr>
        <a:xfrm>
          <a:off x="0" y="0"/>
          <a:ext cx="0" cy="0"/>
          <a:chOff x="0" y="0"/>
          <a:chExt cx="0" cy="0"/>
        </a:xfrm>
      </p:grpSpPr>
      <p:grpSp>
        <p:nvGrpSpPr>
          <p:cNvPr id="252" name="Google Shape;252;p6"/>
          <p:cNvGrpSpPr/>
          <p:nvPr/>
        </p:nvGrpSpPr>
        <p:grpSpPr>
          <a:xfrm>
            <a:off x="8237376" y="6772863"/>
            <a:ext cx="8533765" cy="1948054"/>
            <a:chOff x="0" y="0"/>
            <a:chExt cx="2247576" cy="513068"/>
          </a:xfrm>
        </p:grpSpPr>
        <p:sp>
          <p:nvSpPr>
            <p:cNvPr id="253" name="Google Shape;253;p6"/>
            <p:cNvSpPr/>
            <p:nvPr/>
          </p:nvSpPr>
          <p:spPr>
            <a:xfrm>
              <a:off x="0" y="0"/>
              <a:ext cx="2247576" cy="513068"/>
            </a:xfrm>
            <a:custGeom>
              <a:rect b="b" l="l" r="r" t="t"/>
              <a:pathLst>
                <a:path extrusionOk="0" h="513068" w="2247576">
                  <a:moveTo>
                    <a:pt x="1123788" y="0"/>
                  </a:moveTo>
                  <a:cubicBezTo>
                    <a:pt x="503137" y="0"/>
                    <a:pt x="0" y="114854"/>
                    <a:pt x="0" y="256534"/>
                  </a:cubicBezTo>
                  <a:cubicBezTo>
                    <a:pt x="0" y="398214"/>
                    <a:pt x="503137" y="513068"/>
                    <a:pt x="1123788" y="513068"/>
                  </a:cubicBezTo>
                  <a:cubicBezTo>
                    <a:pt x="1744439" y="513068"/>
                    <a:pt x="2247576" y="398214"/>
                    <a:pt x="2247576" y="256534"/>
                  </a:cubicBezTo>
                  <a:cubicBezTo>
                    <a:pt x="2247576" y="114854"/>
                    <a:pt x="1744439" y="0"/>
                    <a:pt x="1123788" y="0"/>
                  </a:cubicBezTo>
                  <a:close/>
                </a:path>
              </a:pathLst>
            </a:custGeom>
            <a:solidFill>
              <a:srgbClr val="F26843"/>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254" name="Google Shape;254;p6"/>
            <p:cNvSpPr txBox="1"/>
            <p:nvPr/>
          </p:nvSpPr>
          <p:spPr>
            <a:xfrm>
              <a:off x="210710" y="475"/>
              <a:ext cx="1826155" cy="464493"/>
            </a:xfrm>
            <a:prstGeom prst="rect">
              <a:avLst/>
            </a:prstGeom>
            <a:noFill/>
            <a:ln>
              <a:noFill/>
            </a:ln>
          </p:spPr>
          <p:txBody>
            <a:bodyPr anchorCtr="0" anchor="ctr" bIns="50800" lIns="50800" spcFirstLastPara="1" rIns="50800" wrap="square" tIns="50800">
              <a:noAutofit/>
            </a:bodyPr>
            <a:lstStyle/>
            <a:p>
              <a:pPr indent="0" lvl="0" marL="0" marR="0" rtl="0" algn="ctr">
                <a:lnSpc>
                  <a:spcPct val="186555"/>
                </a:lnSpc>
                <a:spcBef>
                  <a:spcPts val="0"/>
                </a:spcBef>
                <a:spcAft>
                  <a:spcPts val="0"/>
                </a:spcAft>
                <a:buClr>
                  <a:srgbClr val="000000"/>
                </a:buClr>
                <a:buSzPts val="1800"/>
                <a:buFont typeface="Arial"/>
                <a:buNone/>
              </a:pPr>
              <a:r>
                <a:t/>
              </a:r>
              <a:endParaRPr b="0" i="0" sz="1800" u="none" cap="none" strike="noStrike">
                <a:solidFill>
                  <a:schemeClr val="dk1"/>
                </a:solidFill>
                <a:latin typeface="Calibri"/>
                <a:ea typeface="Calibri"/>
                <a:cs typeface="Calibri"/>
                <a:sym typeface="Calibri"/>
              </a:endParaRPr>
            </a:p>
          </p:txBody>
        </p:sp>
      </p:grpSp>
      <p:sp>
        <p:nvSpPr>
          <p:cNvPr id="255" name="Google Shape;255;p6"/>
          <p:cNvSpPr/>
          <p:nvPr/>
        </p:nvSpPr>
        <p:spPr>
          <a:xfrm>
            <a:off x="7815683" y="4296950"/>
            <a:ext cx="9424567" cy="4951825"/>
          </a:xfrm>
          <a:custGeom>
            <a:rect b="b" l="l" r="r" t="t"/>
            <a:pathLst>
              <a:path extrusionOk="0" h="4951825" w="9424567">
                <a:moveTo>
                  <a:pt x="0" y="0"/>
                </a:moveTo>
                <a:lnTo>
                  <a:pt x="9424567" y="0"/>
                </a:lnTo>
                <a:lnTo>
                  <a:pt x="9424567" y="4951825"/>
                </a:lnTo>
                <a:lnTo>
                  <a:pt x="0" y="4951825"/>
                </a:lnTo>
                <a:lnTo>
                  <a:pt x="0" y="0"/>
                </a:lnTo>
                <a:close/>
              </a:path>
            </a:pathLst>
          </a:custGeom>
          <a:blipFill rotWithShape="1">
            <a:blip r:embed="rId3">
              <a:alphaModFix/>
            </a:blip>
            <a:stretch>
              <a:fillRect b="0" l="0" r="0" t="0"/>
            </a:stretch>
          </a:blipFill>
          <a:ln>
            <a:noFill/>
          </a:ln>
        </p:spPr>
      </p:sp>
      <p:sp>
        <p:nvSpPr>
          <p:cNvPr id="256" name="Google Shape;256;p6"/>
          <p:cNvSpPr txBox="1"/>
          <p:nvPr/>
        </p:nvSpPr>
        <p:spPr>
          <a:xfrm>
            <a:off x="12253986" y="1229995"/>
            <a:ext cx="5005200" cy="3324600"/>
          </a:xfrm>
          <a:prstGeom prst="rect">
            <a:avLst/>
          </a:prstGeom>
          <a:noFill/>
          <a:ln>
            <a:noFill/>
          </a:ln>
        </p:spPr>
        <p:txBody>
          <a:bodyPr anchorCtr="0" anchor="t" bIns="0" lIns="0" spcFirstLastPara="1" rIns="0" wrap="square" tIns="0">
            <a:spAutoFit/>
          </a:bodyPr>
          <a:lstStyle/>
          <a:p>
            <a:pPr indent="0" lvl="0" marL="0" marR="0" rtl="0" algn="l">
              <a:lnSpc>
                <a:spcPct val="139981"/>
              </a:lnSpc>
              <a:spcBef>
                <a:spcPts val="0"/>
              </a:spcBef>
              <a:spcAft>
                <a:spcPts val="0"/>
              </a:spcAft>
              <a:buClr>
                <a:srgbClr val="000000"/>
              </a:buClr>
              <a:buSzPts val="2000"/>
              <a:buFont typeface="Arial"/>
              <a:buNone/>
            </a:pPr>
            <a:r>
              <a:rPr b="0" i="0" lang="en-US" sz="2000" u="none" cap="none" strike="noStrike">
                <a:solidFill>
                  <a:srgbClr val="1F191A"/>
                </a:solidFill>
                <a:latin typeface="Arial"/>
                <a:ea typeface="Arial"/>
                <a:cs typeface="Arial"/>
                <a:sym typeface="Arial"/>
              </a:rPr>
              <a:t>A hospital handover meeting ensures daytime/nighttime shift share:</a:t>
            </a:r>
            <a:endParaRPr b="0" i="0" sz="2000" u="none" cap="none" strike="noStrike">
              <a:solidFill>
                <a:srgbClr val="000000"/>
              </a:solidFill>
              <a:latin typeface="Arial"/>
              <a:ea typeface="Arial"/>
              <a:cs typeface="Arial"/>
              <a:sym typeface="Arial"/>
            </a:endParaRPr>
          </a:p>
          <a:p>
            <a:pPr indent="-224409" lvl="1" marL="473075" marR="0" rtl="0" algn="l">
              <a:lnSpc>
                <a:spcPct val="139981"/>
              </a:lnSpc>
              <a:spcBef>
                <a:spcPts val="0"/>
              </a:spcBef>
              <a:spcAft>
                <a:spcPts val="0"/>
              </a:spcAft>
              <a:buClr>
                <a:srgbClr val="1F191A"/>
              </a:buClr>
              <a:buSzPts val="2000"/>
              <a:buFont typeface="Arial"/>
              <a:buChar char="•"/>
            </a:pPr>
            <a:r>
              <a:rPr b="0" i="0" lang="en-US" sz="2000" u="none" cap="none" strike="noStrike">
                <a:solidFill>
                  <a:srgbClr val="1F191A"/>
                </a:solidFill>
                <a:latin typeface="Arial"/>
                <a:ea typeface="Arial"/>
                <a:cs typeface="Arial"/>
                <a:sym typeface="Arial"/>
              </a:rPr>
              <a:t>patient updates</a:t>
            </a:r>
            <a:endParaRPr b="0" i="0" sz="2000" u="none" cap="none" strike="noStrike">
              <a:solidFill>
                <a:srgbClr val="000000"/>
              </a:solidFill>
              <a:latin typeface="Arial"/>
              <a:ea typeface="Arial"/>
              <a:cs typeface="Arial"/>
              <a:sym typeface="Arial"/>
            </a:endParaRPr>
          </a:p>
          <a:p>
            <a:pPr indent="-224409" lvl="1" marL="473075" marR="0" rtl="0" algn="l">
              <a:lnSpc>
                <a:spcPct val="139981"/>
              </a:lnSpc>
              <a:spcBef>
                <a:spcPts val="0"/>
              </a:spcBef>
              <a:spcAft>
                <a:spcPts val="0"/>
              </a:spcAft>
              <a:buClr>
                <a:srgbClr val="1F191A"/>
              </a:buClr>
              <a:buSzPts val="2000"/>
              <a:buFont typeface="Arial"/>
              <a:buChar char="•"/>
            </a:pPr>
            <a:r>
              <a:rPr b="0" i="0" lang="en-US" sz="2000" u="none" cap="none" strike="noStrike">
                <a:solidFill>
                  <a:srgbClr val="1F191A"/>
                </a:solidFill>
                <a:latin typeface="Arial"/>
                <a:ea typeface="Arial"/>
                <a:cs typeface="Arial"/>
                <a:sym typeface="Arial"/>
              </a:rPr>
              <a:t>medication changes</a:t>
            </a:r>
            <a:endParaRPr b="0" i="0" sz="2000" u="none" cap="none" strike="noStrike">
              <a:solidFill>
                <a:srgbClr val="000000"/>
              </a:solidFill>
              <a:latin typeface="Arial"/>
              <a:ea typeface="Arial"/>
              <a:cs typeface="Arial"/>
              <a:sym typeface="Arial"/>
            </a:endParaRPr>
          </a:p>
          <a:p>
            <a:pPr indent="-224409" lvl="1" marL="473075" marR="0" rtl="0" algn="l">
              <a:lnSpc>
                <a:spcPct val="139981"/>
              </a:lnSpc>
              <a:spcBef>
                <a:spcPts val="0"/>
              </a:spcBef>
              <a:spcAft>
                <a:spcPts val="0"/>
              </a:spcAft>
              <a:buClr>
                <a:srgbClr val="1F191A"/>
              </a:buClr>
              <a:buSzPts val="2000"/>
              <a:buFont typeface="Arial"/>
              <a:buChar char="•"/>
            </a:pPr>
            <a:r>
              <a:rPr b="0" i="0" lang="en-US" sz="2000" u="none" cap="none" strike="noStrike">
                <a:solidFill>
                  <a:srgbClr val="1F191A"/>
                </a:solidFill>
                <a:latin typeface="Arial"/>
                <a:ea typeface="Arial"/>
                <a:cs typeface="Arial"/>
                <a:sym typeface="Arial"/>
              </a:rPr>
              <a:t>risks</a:t>
            </a:r>
            <a:endParaRPr b="0" i="0" sz="2000" u="none" cap="none" strike="noStrike">
              <a:solidFill>
                <a:srgbClr val="000000"/>
              </a:solidFill>
              <a:latin typeface="Arial"/>
              <a:ea typeface="Arial"/>
              <a:cs typeface="Arial"/>
              <a:sym typeface="Arial"/>
            </a:endParaRPr>
          </a:p>
          <a:p>
            <a:pPr indent="0" lvl="0" marL="0" marR="0" rtl="0" algn="l">
              <a:lnSpc>
                <a:spcPct val="140000"/>
              </a:lnSpc>
              <a:spcBef>
                <a:spcPts val="0"/>
              </a:spcBef>
              <a:spcAft>
                <a:spcPts val="0"/>
              </a:spcAft>
              <a:buClr>
                <a:srgbClr val="000000"/>
              </a:buClr>
              <a:buSzPts val="2000"/>
              <a:buFont typeface="Arial"/>
              <a:buNone/>
            </a:pPr>
            <a:r>
              <a:rPr b="0" i="0" lang="en-US" sz="2000" u="none" cap="none" strike="noStrike">
                <a:solidFill>
                  <a:srgbClr val="1F191A"/>
                </a:solidFill>
                <a:latin typeface="Arial"/>
                <a:ea typeface="Arial"/>
                <a:cs typeface="Arial"/>
                <a:sym typeface="Arial"/>
              </a:rPr>
              <a:t>Good communication prevents mistakes and improves care.</a:t>
            </a:r>
            <a:endParaRPr b="0" i="0" sz="2000" u="none" cap="none" strike="noStrike">
              <a:solidFill>
                <a:srgbClr val="000000"/>
              </a:solidFill>
              <a:latin typeface="Arial"/>
              <a:ea typeface="Arial"/>
              <a:cs typeface="Arial"/>
              <a:sym typeface="Arial"/>
            </a:endParaRPr>
          </a:p>
          <a:p>
            <a:pPr indent="0" lvl="0" marL="0" marR="0" rtl="0" algn="l">
              <a:lnSpc>
                <a:spcPct val="153349"/>
              </a:lnSpc>
              <a:spcBef>
                <a:spcPts val="0"/>
              </a:spcBef>
              <a:spcAft>
                <a:spcPts val="0"/>
              </a:spcAft>
              <a:buClr>
                <a:srgbClr val="000000"/>
              </a:buClr>
              <a:buSzPts val="2000"/>
              <a:buFont typeface="Arial"/>
              <a:buNone/>
            </a:pPr>
            <a:r>
              <a:t/>
            </a:r>
            <a:endParaRPr b="0" i="0" sz="2000" u="none" cap="none" strike="noStrike">
              <a:solidFill>
                <a:srgbClr val="1F191A"/>
              </a:solidFill>
              <a:latin typeface="Arial"/>
              <a:ea typeface="Arial"/>
              <a:cs typeface="Arial"/>
              <a:sym typeface="Arial"/>
            </a:endParaRPr>
          </a:p>
        </p:txBody>
      </p:sp>
      <p:sp>
        <p:nvSpPr>
          <p:cNvPr id="257" name="Google Shape;257;p6"/>
          <p:cNvSpPr txBox="1"/>
          <p:nvPr/>
        </p:nvSpPr>
        <p:spPr>
          <a:xfrm>
            <a:off x="1028700" y="6734763"/>
            <a:ext cx="5600400" cy="2462400"/>
          </a:xfrm>
          <a:prstGeom prst="rect">
            <a:avLst/>
          </a:prstGeom>
          <a:noFill/>
          <a:ln>
            <a:noFill/>
          </a:ln>
        </p:spPr>
        <p:txBody>
          <a:bodyPr anchorCtr="0" anchor="t" bIns="0" lIns="0" spcFirstLastPara="1" rIns="0" wrap="square" tIns="0">
            <a:spAutoFit/>
          </a:bodyPr>
          <a:lstStyle/>
          <a:p>
            <a:pPr indent="0" lvl="0" marL="0" marR="0" rtl="0" algn="l">
              <a:lnSpc>
                <a:spcPct val="139972"/>
              </a:lnSpc>
              <a:spcBef>
                <a:spcPts val="0"/>
              </a:spcBef>
              <a:spcAft>
                <a:spcPts val="0"/>
              </a:spcAft>
              <a:buClr>
                <a:srgbClr val="000000"/>
              </a:buClr>
              <a:buSzPts val="2000"/>
              <a:buFont typeface="Arial"/>
              <a:buNone/>
            </a:pPr>
            <a:r>
              <a:rPr b="0" i="0" lang="en-US" sz="2000" u="none" cap="none" strike="noStrike">
                <a:solidFill>
                  <a:srgbClr val="1F191A"/>
                </a:solidFill>
                <a:latin typeface="Arial"/>
                <a:ea typeface="Arial"/>
                <a:cs typeface="Arial"/>
                <a:sym typeface="Arial"/>
              </a:rPr>
              <a:t>A restaurant kitchen runs smoothly because:</a:t>
            </a:r>
            <a:endParaRPr b="0" i="0" sz="2000" u="none" cap="none" strike="noStrike">
              <a:solidFill>
                <a:srgbClr val="000000"/>
              </a:solidFill>
              <a:latin typeface="Arial"/>
              <a:ea typeface="Arial"/>
              <a:cs typeface="Arial"/>
              <a:sym typeface="Arial"/>
            </a:endParaRPr>
          </a:p>
          <a:p>
            <a:pPr indent="-224762" lvl="1" marL="474798" marR="0" rtl="0" algn="l">
              <a:lnSpc>
                <a:spcPct val="139972"/>
              </a:lnSpc>
              <a:spcBef>
                <a:spcPts val="0"/>
              </a:spcBef>
              <a:spcAft>
                <a:spcPts val="0"/>
              </a:spcAft>
              <a:buClr>
                <a:srgbClr val="1F191A"/>
              </a:buClr>
              <a:buSzPts val="2000"/>
              <a:buFont typeface="Arial"/>
              <a:buChar char="•"/>
            </a:pPr>
            <a:r>
              <a:rPr b="0" i="0" lang="en-US" sz="2000" u="none" cap="none" strike="noStrike">
                <a:solidFill>
                  <a:srgbClr val="1F191A"/>
                </a:solidFill>
                <a:latin typeface="Arial"/>
                <a:ea typeface="Arial"/>
                <a:cs typeface="Arial"/>
                <a:sym typeface="Arial"/>
              </a:rPr>
              <a:t>the chef cooks,</a:t>
            </a:r>
            <a:endParaRPr b="0" i="0" sz="2000" u="none" cap="none" strike="noStrike">
              <a:solidFill>
                <a:srgbClr val="000000"/>
              </a:solidFill>
              <a:latin typeface="Arial"/>
              <a:ea typeface="Arial"/>
              <a:cs typeface="Arial"/>
              <a:sym typeface="Arial"/>
            </a:endParaRPr>
          </a:p>
          <a:p>
            <a:pPr indent="-224762" lvl="1" marL="474798" marR="0" rtl="0" algn="l">
              <a:lnSpc>
                <a:spcPct val="139972"/>
              </a:lnSpc>
              <a:spcBef>
                <a:spcPts val="0"/>
              </a:spcBef>
              <a:spcAft>
                <a:spcPts val="0"/>
              </a:spcAft>
              <a:buClr>
                <a:srgbClr val="1F191A"/>
              </a:buClr>
              <a:buSzPts val="2000"/>
              <a:buFont typeface="Arial"/>
              <a:buChar char="•"/>
            </a:pPr>
            <a:r>
              <a:rPr b="0" i="0" lang="en-US" sz="2000" u="none" cap="none" strike="noStrike">
                <a:solidFill>
                  <a:srgbClr val="1F191A"/>
                </a:solidFill>
                <a:latin typeface="Arial"/>
                <a:ea typeface="Arial"/>
                <a:cs typeface="Arial"/>
                <a:sym typeface="Arial"/>
              </a:rPr>
              <a:t>the sous-chef prepares,</a:t>
            </a:r>
            <a:endParaRPr b="0" i="0" sz="2000" u="none" cap="none" strike="noStrike">
              <a:solidFill>
                <a:srgbClr val="000000"/>
              </a:solidFill>
              <a:latin typeface="Arial"/>
              <a:ea typeface="Arial"/>
              <a:cs typeface="Arial"/>
              <a:sym typeface="Arial"/>
            </a:endParaRPr>
          </a:p>
          <a:p>
            <a:pPr indent="-224762" lvl="1" marL="474798" marR="0" rtl="0" algn="l">
              <a:lnSpc>
                <a:spcPct val="139972"/>
              </a:lnSpc>
              <a:spcBef>
                <a:spcPts val="0"/>
              </a:spcBef>
              <a:spcAft>
                <a:spcPts val="0"/>
              </a:spcAft>
              <a:buClr>
                <a:srgbClr val="1F191A"/>
              </a:buClr>
              <a:buSzPts val="2000"/>
              <a:buFont typeface="Arial"/>
              <a:buChar char="•"/>
            </a:pPr>
            <a:r>
              <a:rPr b="0" i="0" lang="en-US" sz="2000" u="none" cap="none" strike="noStrike">
                <a:solidFill>
                  <a:srgbClr val="1F191A"/>
                </a:solidFill>
                <a:latin typeface="Arial"/>
                <a:ea typeface="Arial"/>
                <a:cs typeface="Arial"/>
                <a:sym typeface="Arial"/>
              </a:rPr>
              <a:t>the servers deliver food</a:t>
            </a:r>
            <a:endParaRPr b="0" i="0" sz="2000" u="none" cap="none" strike="noStrike">
              <a:solidFill>
                <a:srgbClr val="000000"/>
              </a:solidFill>
              <a:latin typeface="Arial"/>
              <a:ea typeface="Arial"/>
              <a:cs typeface="Arial"/>
              <a:sym typeface="Arial"/>
            </a:endParaRPr>
          </a:p>
          <a:p>
            <a:pPr indent="0" lvl="0" marL="0" marR="0" rtl="0" algn="l">
              <a:lnSpc>
                <a:spcPct val="139972"/>
              </a:lnSpc>
              <a:spcBef>
                <a:spcPts val="0"/>
              </a:spcBef>
              <a:spcAft>
                <a:spcPts val="0"/>
              </a:spcAft>
              <a:buClr>
                <a:srgbClr val="000000"/>
              </a:buClr>
              <a:buSzPts val="2000"/>
              <a:buFont typeface="Arial"/>
              <a:buNone/>
            </a:pPr>
            <a:r>
              <a:rPr b="0" i="0" lang="en-US" sz="2000" u="none" cap="none" strike="noStrike">
                <a:solidFill>
                  <a:srgbClr val="1F191A"/>
                </a:solidFill>
                <a:latin typeface="Arial"/>
                <a:ea typeface="Arial"/>
                <a:cs typeface="Arial"/>
                <a:sym typeface="Arial"/>
              </a:rPr>
              <a:t>Everyone knows their role</a:t>
            </a:r>
            <a:r>
              <a:rPr lang="en-US" sz="2000">
                <a:solidFill>
                  <a:srgbClr val="1F191A"/>
                </a:solidFill>
              </a:rPr>
              <a:t> =&gt; </a:t>
            </a:r>
            <a:r>
              <a:rPr b="0" i="0" lang="en-US" sz="2000" u="none" cap="none" strike="noStrike">
                <a:solidFill>
                  <a:srgbClr val="1F191A"/>
                </a:solidFill>
                <a:latin typeface="Arial"/>
                <a:ea typeface="Arial"/>
                <a:cs typeface="Arial"/>
                <a:sym typeface="Arial"/>
              </a:rPr>
              <a:t>service is efficient.</a:t>
            </a:r>
            <a:endParaRPr b="0" i="0" sz="2000" u="none" cap="none" strike="noStrike">
              <a:solidFill>
                <a:srgbClr val="000000"/>
              </a:solidFill>
              <a:latin typeface="Arial"/>
              <a:ea typeface="Arial"/>
              <a:cs typeface="Arial"/>
              <a:sym typeface="Arial"/>
            </a:endParaRPr>
          </a:p>
          <a:p>
            <a:pPr indent="0" lvl="0" marL="0" marR="0" rtl="0" algn="l">
              <a:lnSpc>
                <a:spcPct val="139972"/>
              </a:lnSpc>
              <a:spcBef>
                <a:spcPts val="0"/>
              </a:spcBef>
              <a:spcAft>
                <a:spcPts val="0"/>
              </a:spcAft>
              <a:buClr>
                <a:srgbClr val="000000"/>
              </a:buClr>
              <a:buSzPts val="2000"/>
              <a:buFont typeface="Arial"/>
              <a:buNone/>
            </a:pPr>
            <a:r>
              <a:t/>
            </a:r>
            <a:endParaRPr b="0" i="0" sz="2000" u="none" cap="none" strike="noStrike">
              <a:solidFill>
                <a:srgbClr val="1F191A"/>
              </a:solidFill>
              <a:latin typeface="Arial"/>
              <a:ea typeface="Arial"/>
              <a:cs typeface="Arial"/>
              <a:sym typeface="Arial"/>
            </a:endParaRPr>
          </a:p>
        </p:txBody>
      </p:sp>
      <p:sp>
        <p:nvSpPr>
          <p:cNvPr id="258" name="Google Shape;258;p6"/>
          <p:cNvSpPr txBox="1"/>
          <p:nvPr/>
        </p:nvSpPr>
        <p:spPr>
          <a:xfrm>
            <a:off x="1028700" y="6284548"/>
            <a:ext cx="2930700" cy="492600"/>
          </a:xfrm>
          <a:prstGeom prst="rect">
            <a:avLst/>
          </a:prstGeom>
          <a:noFill/>
          <a:ln>
            <a:noFill/>
          </a:ln>
        </p:spPr>
        <p:txBody>
          <a:bodyPr anchorCtr="0" anchor="t" bIns="0" lIns="0" spcFirstLastPara="1" rIns="0" wrap="square" tIns="0">
            <a:spAutoFit/>
          </a:bodyPr>
          <a:lstStyle/>
          <a:p>
            <a:pPr indent="0" lvl="0" marL="0" marR="0" rtl="0" algn="l">
              <a:lnSpc>
                <a:spcPct val="110000"/>
              </a:lnSpc>
              <a:spcBef>
                <a:spcPts val="0"/>
              </a:spcBef>
              <a:spcAft>
                <a:spcPts val="0"/>
              </a:spcAft>
              <a:buClr>
                <a:srgbClr val="000000"/>
              </a:buClr>
              <a:buSzPts val="3200"/>
              <a:buFont typeface="Arial"/>
              <a:buNone/>
            </a:pPr>
            <a:r>
              <a:rPr b="1" i="0" lang="en-US" sz="3200" u="none" cap="none" strike="noStrike">
                <a:solidFill>
                  <a:srgbClr val="EF4434"/>
                </a:solidFill>
                <a:latin typeface="Arial"/>
                <a:ea typeface="Arial"/>
                <a:cs typeface="Arial"/>
                <a:sym typeface="Arial"/>
              </a:rPr>
              <a:t>Clear Roles</a:t>
            </a:r>
            <a:endParaRPr b="0" i="0" sz="1400" u="none" cap="none" strike="noStrike">
              <a:solidFill>
                <a:srgbClr val="000000"/>
              </a:solidFill>
              <a:latin typeface="Arial"/>
              <a:ea typeface="Arial"/>
              <a:cs typeface="Arial"/>
              <a:sym typeface="Arial"/>
            </a:endParaRPr>
          </a:p>
        </p:txBody>
      </p:sp>
      <p:sp>
        <p:nvSpPr>
          <p:cNvPr id="259" name="Google Shape;259;p6"/>
          <p:cNvSpPr txBox="1"/>
          <p:nvPr/>
        </p:nvSpPr>
        <p:spPr>
          <a:xfrm>
            <a:off x="12263448" y="779780"/>
            <a:ext cx="4986300" cy="492600"/>
          </a:xfrm>
          <a:prstGeom prst="rect">
            <a:avLst/>
          </a:prstGeom>
          <a:noFill/>
          <a:ln>
            <a:noFill/>
          </a:ln>
        </p:spPr>
        <p:txBody>
          <a:bodyPr anchorCtr="0" anchor="t" bIns="0" lIns="0" spcFirstLastPara="1" rIns="0" wrap="square" tIns="0">
            <a:spAutoFit/>
          </a:bodyPr>
          <a:lstStyle/>
          <a:p>
            <a:pPr indent="0" lvl="0" marL="0" marR="0" rtl="0" algn="l">
              <a:lnSpc>
                <a:spcPct val="110000"/>
              </a:lnSpc>
              <a:spcBef>
                <a:spcPts val="0"/>
              </a:spcBef>
              <a:spcAft>
                <a:spcPts val="0"/>
              </a:spcAft>
              <a:buClr>
                <a:srgbClr val="000000"/>
              </a:buClr>
              <a:buSzPts val="3200"/>
              <a:buFont typeface="Arial"/>
              <a:buNone/>
            </a:pPr>
            <a:r>
              <a:rPr b="1" i="0" lang="en-US" sz="3200" u="none" cap="none" strike="noStrike">
                <a:solidFill>
                  <a:srgbClr val="EF4434"/>
                </a:solidFill>
                <a:latin typeface="Arial"/>
                <a:ea typeface="Arial"/>
                <a:cs typeface="Arial"/>
                <a:sym typeface="Arial"/>
              </a:rPr>
              <a:t>Good Communication</a:t>
            </a:r>
            <a:endParaRPr b="0" i="0" sz="1400" u="none" cap="none" strike="noStrike">
              <a:solidFill>
                <a:srgbClr val="000000"/>
              </a:solidFill>
              <a:latin typeface="Arial"/>
              <a:ea typeface="Arial"/>
              <a:cs typeface="Arial"/>
              <a:sym typeface="Arial"/>
            </a:endParaRPr>
          </a:p>
        </p:txBody>
      </p:sp>
      <p:sp>
        <p:nvSpPr>
          <p:cNvPr id="260" name="Google Shape;260;p6"/>
          <p:cNvSpPr txBox="1"/>
          <p:nvPr/>
        </p:nvSpPr>
        <p:spPr>
          <a:xfrm>
            <a:off x="1028700" y="440371"/>
            <a:ext cx="8914800" cy="3635400"/>
          </a:xfrm>
          <a:prstGeom prst="rect">
            <a:avLst/>
          </a:prstGeom>
          <a:noFill/>
          <a:ln>
            <a:noFill/>
          </a:ln>
        </p:spPr>
        <p:txBody>
          <a:bodyPr anchorCtr="0" anchor="t" bIns="0" lIns="0" spcFirstLastPara="1" rIns="0" wrap="square" tIns="0">
            <a:spAutoFit/>
          </a:bodyPr>
          <a:lstStyle/>
          <a:p>
            <a:pPr indent="0" lvl="0" marL="0" marR="0" rtl="0" algn="l">
              <a:lnSpc>
                <a:spcPct val="100000"/>
              </a:lnSpc>
              <a:spcBef>
                <a:spcPts val="0"/>
              </a:spcBef>
              <a:spcAft>
                <a:spcPts val="0"/>
              </a:spcAft>
              <a:buClr>
                <a:srgbClr val="000000"/>
              </a:buClr>
              <a:buSzPts val="7873"/>
              <a:buFont typeface="Arial"/>
              <a:buNone/>
            </a:pPr>
            <a:r>
              <a:rPr b="1" i="0" lang="en-US" sz="7873" u="none" cap="none" strike="noStrike">
                <a:solidFill>
                  <a:srgbClr val="EF4434"/>
                </a:solidFill>
                <a:latin typeface="Arial"/>
                <a:ea typeface="Arial"/>
                <a:cs typeface="Arial"/>
                <a:sym typeface="Arial"/>
              </a:rPr>
              <a:t>How can we see successful teams?</a:t>
            </a:r>
            <a:endParaRPr b="0" i="0" sz="300" u="none" cap="none" strike="noStrike">
              <a:solidFill>
                <a:srgbClr val="000000"/>
              </a:solidFill>
              <a:latin typeface="Arial"/>
              <a:ea typeface="Arial"/>
              <a:cs typeface="Arial"/>
              <a:sym typeface="Arial"/>
            </a:endParaRPr>
          </a:p>
        </p:txBody>
      </p:sp>
    </p:spTree>
  </p:cSld>
  <p:clrMapOvr>
    <a:masterClrMapping/>
  </p:clrMapOvr>
</p:sld>
</file>

<file path=ppt/slides/slide9.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solidFill>
          <a:srgbClr val="1F191A"/>
        </a:solidFill>
      </p:bgPr>
    </p:bg>
    <p:spTree>
      <p:nvGrpSpPr>
        <p:cNvPr id="268" name="Shape 268"/>
        <p:cNvGrpSpPr/>
        <p:nvPr/>
      </p:nvGrpSpPr>
      <p:grpSpPr>
        <a:xfrm>
          <a:off x="0" y="0"/>
          <a:ext cx="0" cy="0"/>
          <a:chOff x="0" y="0"/>
          <a:chExt cx="0" cy="0"/>
        </a:xfrm>
      </p:grpSpPr>
      <p:grpSp>
        <p:nvGrpSpPr>
          <p:cNvPr id="269" name="Google Shape;269;p7"/>
          <p:cNvGrpSpPr/>
          <p:nvPr/>
        </p:nvGrpSpPr>
        <p:grpSpPr>
          <a:xfrm>
            <a:off x="-87" y="0"/>
            <a:ext cx="18288167" cy="4697847"/>
            <a:chOff x="0" y="-38100"/>
            <a:chExt cx="4967046" cy="1320770"/>
          </a:xfrm>
        </p:grpSpPr>
        <p:sp>
          <p:nvSpPr>
            <p:cNvPr id="270" name="Google Shape;270;p7"/>
            <p:cNvSpPr/>
            <p:nvPr/>
          </p:nvSpPr>
          <p:spPr>
            <a:xfrm>
              <a:off x="0" y="0"/>
              <a:ext cx="4967046" cy="1282670"/>
            </a:xfrm>
            <a:custGeom>
              <a:rect b="b" l="l" r="r" t="t"/>
              <a:pathLst>
                <a:path extrusionOk="0" h="1282670" w="4967046">
                  <a:moveTo>
                    <a:pt x="0" y="0"/>
                  </a:moveTo>
                  <a:lnTo>
                    <a:pt x="4967046" y="0"/>
                  </a:lnTo>
                  <a:lnTo>
                    <a:pt x="4967046" y="1282670"/>
                  </a:lnTo>
                  <a:lnTo>
                    <a:pt x="0" y="1282670"/>
                  </a:lnTo>
                  <a:close/>
                </a:path>
              </a:pathLst>
            </a:custGeom>
            <a:solidFill>
              <a:srgbClr val="FAF9F4"/>
            </a:solidFill>
            <a:ln>
              <a:noFill/>
            </a:ln>
          </p:spPr>
        </p:sp>
        <p:sp>
          <p:nvSpPr>
            <p:cNvPr id="271" name="Google Shape;271;p7"/>
            <p:cNvSpPr txBox="1"/>
            <p:nvPr/>
          </p:nvSpPr>
          <p:spPr>
            <a:xfrm>
              <a:off x="0" y="-38100"/>
              <a:ext cx="4967046" cy="1320770"/>
            </a:xfrm>
            <a:prstGeom prst="rect">
              <a:avLst/>
            </a:prstGeom>
            <a:noFill/>
            <a:ln>
              <a:noFill/>
            </a:ln>
          </p:spPr>
          <p:txBody>
            <a:bodyPr anchorCtr="0" anchor="ctr" bIns="51025" lIns="51025" spcFirstLastPara="1" rIns="51025" wrap="square" tIns="51025">
              <a:noAutofit/>
            </a:bodyPr>
            <a:lstStyle/>
            <a:p>
              <a:pPr indent="0" lvl="0" marL="0" marR="0" rtl="0" algn="ctr">
                <a:lnSpc>
                  <a:spcPct val="171055"/>
                </a:lnSpc>
                <a:spcBef>
                  <a:spcPts val="0"/>
                </a:spcBef>
                <a:spcAft>
                  <a:spcPts val="0"/>
                </a:spcAft>
                <a:buClr>
                  <a:srgbClr val="000000"/>
                </a:buClr>
                <a:buSzPts val="1807"/>
                <a:buFont typeface="Arial"/>
                <a:buNone/>
              </a:pPr>
              <a:r>
                <a:t/>
              </a:r>
              <a:endParaRPr b="0" i="0" sz="1807" u="none" cap="none" strike="noStrike">
                <a:solidFill>
                  <a:schemeClr val="dk1"/>
                </a:solidFill>
                <a:latin typeface="Calibri"/>
                <a:ea typeface="Calibri"/>
                <a:cs typeface="Calibri"/>
                <a:sym typeface="Calibri"/>
              </a:endParaRPr>
            </a:p>
          </p:txBody>
        </p:sp>
      </p:grpSp>
      <p:sp>
        <p:nvSpPr>
          <p:cNvPr id="272" name="Google Shape;272;p7"/>
          <p:cNvSpPr/>
          <p:nvPr/>
        </p:nvSpPr>
        <p:spPr>
          <a:xfrm>
            <a:off x="8576098" y="706898"/>
            <a:ext cx="8952524" cy="3991015"/>
          </a:xfrm>
          <a:custGeom>
            <a:rect b="b" l="l" r="r" t="t"/>
            <a:pathLst>
              <a:path extrusionOk="0" h="3991015" w="8952524">
                <a:moveTo>
                  <a:pt x="0" y="0"/>
                </a:moveTo>
                <a:lnTo>
                  <a:pt x="8952524" y="0"/>
                </a:lnTo>
                <a:lnTo>
                  <a:pt x="8952524" y="3991015"/>
                </a:lnTo>
                <a:lnTo>
                  <a:pt x="0" y="3991015"/>
                </a:lnTo>
                <a:lnTo>
                  <a:pt x="0" y="0"/>
                </a:lnTo>
                <a:close/>
              </a:path>
            </a:pathLst>
          </a:custGeom>
          <a:blipFill rotWithShape="1">
            <a:blip r:embed="rId3">
              <a:alphaModFix/>
            </a:blip>
            <a:stretch>
              <a:fillRect b="-37951" l="0" r="0" t="0"/>
            </a:stretch>
          </a:blipFill>
          <a:ln>
            <a:noFill/>
          </a:ln>
        </p:spPr>
      </p:sp>
      <p:sp>
        <p:nvSpPr>
          <p:cNvPr id="273" name="Google Shape;273;p7"/>
          <p:cNvSpPr txBox="1"/>
          <p:nvPr/>
        </p:nvSpPr>
        <p:spPr>
          <a:xfrm>
            <a:off x="1209675" y="7525278"/>
            <a:ext cx="4006500" cy="1828500"/>
          </a:xfrm>
          <a:prstGeom prst="rect">
            <a:avLst/>
          </a:prstGeom>
          <a:noFill/>
          <a:ln>
            <a:noFill/>
          </a:ln>
        </p:spPr>
        <p:txBody>
          <a:bodyPr anchorCtr="0" anchor="t" bIns="0" lIns="0" spcFirstLastPara="1" rIns="0" wrap="square" tIns="0">
            <a:spAutoFit/>
          </a:bodyPr>
          <a:lstStyle/>
          <a:p>
            <a:pPr indent="0" lvl="0" marL="0" marR="0" rtl="0" algn="l">
              <a:lnSpc>
                <a:spcPct val="140000"/>
              </a:lnSpc>
              <a:spcBef>
                <a:spcPts val="0"/>
              </a:spcBef>
              <a:spcAft>
                <a:spcPts val="0"/>
              </a:spcAft>
              <a:buClr>
                <a:srgbClr val="000000"/>
              </a:buClr>
              <a:buSzPts val="1800"/>
              <a:buFont typeface="Arial"/>
              <a:buNone/>
            </a:pPr>
            <a:r>
              <a:rPr b="0" i="0" lang="en-US" sz="1800" u="none" cap="none" strike="noStrike">
                <a:solidFill>
                  <a:srgbClr val="FAF9F4"/>
                </a:solidFill>
                <a:latin typeface="Arial"/>
                <a:ea typeface="Arial"/>
                <a:cs typeface="Arial"/>
                <a:sym typeface="Arial"/>
              </a:rPr>
              <a:t>In a </a:t>
            </a:r>
            <a:r>
              <a:rPr lang="en-US" sz="1800">
                <a:solidFill>
                  <a:srgbClr val="FAF9F4"/>
                </a:solidFill>
              </a:rPr>
              <a:t>brainstorming </a:t>
            </a:r>
            <a:r>
              <a:rPr b="0" i="0" lang="en-US" sz="1800" u="none" cap="none" strike="noStrike">
                <a:solidFill>
                  <a:srgbClr val="FAF9F4"/>
                </a:solidFill>
                <a:latin typeface="Arial"/>
                <a:ea typeface="Arial"/>
                <a:cs typeface="Arial"/>
                <a:sym typeface="Arial"/>
              </a:rPr>
              <a:t>meeting, a junior employee suggests a new idea.</a:t>
            </a:r>
            <a:endParaRPr b="0" i="0" sz="1400" u="none" cap="none" strike="noStrike">
              <a:solidFill>
                <a:srgbClr val="000000"/>
              </a:solidFill>
              <a:latin typeface="Arial"/>
              <a:ea typeface="Arial"/>
              <a:cs typeface="Arial"/>
              <a:sym typeface="Arial"/>
            </a:endParaRPr>
          </a:p>
          <a:p>
            <a:pPr indent="0" lvl="0" marL="0" marR="0" rtl="0" algn="l">
              <a:lnSpc>
                <a:spcPct val="140000"/>
              </a:lnSpc>
              <a:spcBef>
                <a:spcPts val="0"/>
              </a:spcBef>
              <a:spcAft>
                <a:spcPts val="0"/>
              </a:spcAft>
              <a:buClr>
                <a:srgbClr val="000000"/>
              </a:buClr>
              <a:buSzPts val="1800"/>
              <a:buFont typeface="Arial"/>
              <a:buNone/>
            </a:pPr>
            <a:r>
              <a:rPr b="0" i="0" lang="en-US" sz="1800" u="none" cap="none" strike="noStrike">
                <a:solidFill>
                  <a:srgbClr val="FAF9F4"/>
                </a:solidFill>
                <a:latin typeface="Arial"/>
                <a:ea typeface="Arial"/>
                <a:cs typeface="Arial"/>
                <a:sym typeface="Arial"/>
              </a:rPr>
              <a:t>The team listens and builds on it.</a:t>
            </a:r>
            <a:endParaRPr b="0" i="0" sz="1400" u="none" cap="none" strike="noStrike">
              <a:solidFill>
                <a:srgbClr val="000000"/>
              </a:solidFill>
              <a:latin typeface="Arial"/>
              <a:ea typeface="Arial"/>
              <a:cs typeface="Arial"/>
              <a:sym typeface="Arial"/>
            </a:endParaRPr>
          </a:p>
          <a:p>
            <a:pPr indent="0" lvl="0" marL="0" marR="0" rtl="0" algn="l">
              <a:lnSpc>
                <a:spcPct val="140000"/>
              </a:lnSpc>
              <a:spcBef>
                <a:spcPts val="0"/>
              </a:spcBef>
              <a:spcAft>
                <a:spcPts val="0"/>
              </a:spcAft>
              <a:buClr>
                <a:srgbClr val="000000"/>
              </a:buClr>
              <a:buSzPts val="1800"/>
              <a:buFont typeface="Arial"/>
              <a:buNone/>
            </a:pPr>
            <a:r>
              <a:rPr b="0" i="0" lang="en-US" sz="1800" u="none" cap="none" strike="noStrike">
                <a:solidFill>
                  <a:srgbClr val="FAF9F4"/>
                </a:solidFill>
                <a:latin typeface="Arial"/>
                <a:ea typeface="Arial"/>
                <a:cs typeface="Arial"/>
                <a:sym typeface="Arial"/>
              </a:rPr>
              <a:t>They feel safe speaking up, the team becomes more creative.</a:t>
            </a:r>
            <a:endParaRPr b="0" i="0" sz="1400" u="none" cap="none" strike="noStrike">
              <a:solidFill>
                <a:srgbClr val="000000"/>
              </a:solidFill>
              <a:latin typeface="Arial"/>
              <a:ea typeface="Arial"/>
              <a:cs typeface="Arial"/>
              <a:sym typeface="Arial"/>
            </a:endParaRPr>
          </a:p>
        </p:txBody>
      </p:sp>
      <p:sp>
        <p:nvSpPr>
          <p:cNvPr id="274" name="Google Shape;274;p7"/>
          <p:cNvSpPr txBox="1"/>
          <p:nvPr/>
        </p:nvSpPr>
        <p:spPr>
          <a:xfrm>
            <a:off x="12910795" y="7525278"/>
            <a:ext cx="4511700" cy="1440600"/>
          </a:xfrm>
          <a:prstGeom prst="rect">
            <a:avLst/>
          </a:prstGeom>
          <a:noFill/>
          <a:ln>
            <a:noFill/>
          </a:ln>
        </p:spPr>
        <p:txBody>
          <a:bodyPr anchorCtr="0" anchor="t" bIns="0" lIns="0" spcFirstLastPara="1" rIns="0" wrap="square" tIns="0">
            <a:spAutoFit/>
          </a:bodyPr>
          <a:lstStyle/>
          <a:p>
            <a:pPr indent="0" lvl="0" marL="0" marR="0" rtl="0" algn="l">
              <a:lnSpc>
                <a:spcPct val="140000"/>
              </a:lnSpc>
              <a:spcBef>
                <a:spcPts val="0"/>
              </a:spcBef>
              <a:spcAft>
                <a:spcPts val="0"/>
              </a:spcAft>
              <a:buClr>
                <a:srgbClr val="000000"/>
              </a:buClr>
              <a:buSzPts val="1800"/>
              <a:buFont typeface="Arial"/>
              <a:buNone/>
            </a:pPr>
            <a:r>
              <a:rPr b="0" i="0" lang="en-US" sz="1800" u="none" cap="none" strike="noStrike">
                <a:solidFill>
                  <a:srgbClr val="FAF9F4"/>
                </a:solidFill>
                <a:latin typeface="Arial"/>
                <a:ea typeface="Arial"/>
                <a:cs typeface="Arial"/>
                <a:sym typeface="Arial"/>
              </a:rPr>
              <a:t>A team leader checks in regularly, asks what support members need, and removes obstacles rather than </a:t>
            </a:r>
            <a:r>
              <a:rPr lang="en-US" sz="1800">
                <a:solidFill>
                  <a:srgbClr val="FAF9F4"/>
                </a:solidFill>
              </a:rPr>
              <a:t>micro-managing every detail.</a:t>
            </a:r>
            <a:endParaRPr b="0" i="0" sz="1400" u="none" cap="none" strike="noStrike">
              <a:solidFill>
                <a:srgbClr val="000000"/>
              </a:solidFill>
              <a:latin typeface="Arial"/>
              <a:ea typeface="Arial"/>
              <a:cs typeface="Arial"/>
              <a:sym typeface="Arial"/>
            </a:endParaRPr>
          </a:p>
        </p:txBody>
      </p:sp>
      <p:sp>
        <p:nvSpPr>
          <p:cNvPr id="275" name="Google Shape;275;p7"/>
          <p:cNvSpPr txBox="1"/>
          <p:nvPr/>
        </p:nvSpPr>
        <p:spPr>
          <a:xfrm>
            <a:off x="6872225" y="7525278"/>
            <a:ext cx="4383854" cy="2506980"/>
          </a:xfrm>
          <a:prstGeom prst="rect">
            <a:avLst/>
          </a:prstGeom>
          <a:noFill/>
          <a:ln>
            <a:noFill/>
          </a:ln>
        </p:spPr>
        <p:txBody>
          <a:bodyPr anchorCtr="0" anchor="t" bIns="0" lIns="0" spcFirstLastPara="1" rIns="0" wrap="square" tIns="0">
            <a:spAutoFit/>
          </a:bodyPr>
          <a:lstStyle/>
          <a:p>
            <a:pPr indent="0" lvl="0" marL="0" marR="0" rtl="0" algn="l">
              <a:lnSpc>
                <a:spcPct val="140000"/>
              </a:lnSpc>
              <a:spcBef>
                <a:spcPts val="0"/>
              </a:spcBef>
              <a:spcAft>
                <a:spcPts val="0"/>
              </a:spcAft>
              <a:buClr>
                <a:srgbClr val="000000"/>
              </a:buClr>
              <a:buSzPts val="1800"/>
              <a:buFont typeface="Arial"/>
              <a:buNone/>
            </a:pPr>
            <a:r>
              <a:rPr b="0" i="0" lang="en-US" sz="1800" u="none" cap="none" strike="noStrike">
                <a:solidFill>
                  <a:srgbClr val="FAF9F4"/>
                </a:solidFill>
                <a:latin typeface="Arial"/>
                <a:ea typeface="Arial"/>
                <a:cs typeface="Arial"/>
                <a:sym typeface="Arial"/>
              </a:rPr>
              <a:t>A charity fundraising team succeeds because:</a:t>
            </a:r>
            <a:endParaRPr b="0" i="0" sz="1400" u="none" cap="none" strike="noStrike">
              <a:solidFill>
                <a:srgbClr val="000000"/>
              </a:solidFill>
              <a:latin typeface="Arial"/>
              <a:ea typeface="Arial"/>
              <a:cs typeface="Arial"/>
              <a:sym typeface="Arial"/>
            </a:endParaRPr>
          </a:p>
          <a:p>
            <a:pPr indent="-194310" lvl="1" marL="388620" marR="0" rtl="0" algn="l">
              <a:lnSpc>
                <a:spcPct val="140000"/>
              </a:lnSpc>
              <a:spcBef>
                <a:spcPts val="0"/>
              </a:spcBef>
              <a:spcAft>
                <a:spcPts val="0"/>
              </a:spcAft>
              <a:buClr>
                <a:srgbClr val="FAF9F4"/>
              </a:buClr>
              <a:buSzPts val="1800"/>
              <a:buFont typeface="Arial"/>
              <a:buChar char="•"/>
            </a:pPr>
            <a:r>
              <a:rPr b="0" i="0" lang="en-US" sz="1800" u="none" cap="none" strike="noStrike">
                <a:solidFill>
                  <a:srgbClr val="FAF9F4"/>
                </a:solidFill>
                <a:latin typeface="Arial"/>
                <a:ea typeface="Arial"/>
                <a:cs typeface="Arial"/>
                <a:sym typeface="Arial"/>
              </a:rPr>
              <a:t>one person is good at planning events</a:t>
            </a:r>
            <a:endParaRPr b="0" i="0" sz="1400" u="none" cap="none" strike="noStrike">
              <a:solidFill>
                <a:srgbClr val="000000"/>
              </a:solidFill>
              <a:latin typeface="Arial"/>
              <a:ea typeface="Arial"/>
              <a:cs typeface="Arial"/>
              <a:sym typeface="Arial"/>
            </a:endParaRPr>
          </a:p>
          <a:p>
            <a:pPr indent="-194310" lvl="1" marL="388620" marR="0" rtl="0" algn="l">
              <a:lnSpc>
                <a:spcPct val="140000"/>
              </a:lnSpc>
              <a:spcBef>
                <a:spcPts val="0"/>
              </a:spcBef>
              <a:spcAft>
                <a:spcPts val="0"/>
              </a:spcAft>
              <a:buClr>
                <a:srgbClr val="FAF9F4"/>
              </a:buClr>
              <a:buSzPts val="1800"/>
              <a:buFont typeface="Arial"/>
              <a:buChar char="•"/>
            </a:pPr>
            <a:r>
              <a:rPr b="0" i="0" lang="en-US" sz="1800" u="none" cap="none" strike="noStrike">
                <a:solidFill>
                  <a:srgbClr val="FAF9F4"/>
                </a:solidFill>
                <a:latin typeface="Arial"/>
                <a:ea typeface="Arial"/>
                <a:cs typeface="Arial"/>
                <a:sym typeface="Arial"/>
              </a:rPr>
              <a:t>one is good at social media</a:t>
            </a:r>
            <a:endParaRPr b="0" i="0" sz="1400" u="none" cap="none" strike="noStrike">
              <a:solidFill>
                <a:srgbClr val="000000"/>
              </a:solidFill>
              <a:latin typeface="Arial"/>
              <a:ea typeface="Arial"/>
              <a:cs typeface="Arial"/>
              <a:sym typeface="Arial"/>
            </a:endParaRPr>
          </a:p>
          <a:p>
            <a:pPr indent="-194310" lvl="1" marL="388620" marR="0" rtl="0" algn="l">
              <a:lnSpc>
                <a:spcPct val="140000"/>
              </a:lnSpc>
              <a:spcBef>
                <a:spcPts val="0"/>
              </a:spcBef>
              <a:spcAft>
                <a:spcPts val="0"/>
              </a:spcAft>
              <a:buClr>
                <a:srgbClr val="FAF9F4"/>
              </a:buClr>
              <a:buSzPts val="1800"/>
              <a:buFont typeface="Arial"/>
              <a:buChar char="•"/>
            </a:pPr>
            <a:r>
              <a:rPr b="0" i="0" lang="en-US" sz="1800" u="none" cap="none" strike="noStrike">
                <a:solidFill>
                  <a:srgbClr val="FAF9F4"/>
                </a:solidFill>
                <a:latin typeface="Arial"/>
                <a:ea typeface="Arial"/>
                <a:cs typeface="Arial"/>
                <a:sym typeface="Arial"/>
              </a:rPr>
              <a:t>one is confident speaking in public</a:t>
            </a:r>
            <a:endParaRPr b="0" i="0" sz="1400" u="none" cap="none" strike="noStrike">
              <a:solidFill>
                <a:srgbClr val="000000"/>
              </a:solidFill>
              <a:latin typeface="Arial"/>
              <a:ea typeface="Arial"/>
              <a:cs typeface="Arial"/>
              <a:sym typeface="Arial"/>
            </a:endParaRPr>
          </a:p>
          <a:p>
            <a:pPr indent="0" lvl="0" marL="0" marR="0" rtl="0" algn="l">
              <a:lnSpc>
                <a:spcPct val="140000"/>
              </a:lnSpc>
              <a:spcBef>
                <a:spcPts val="0"/>
              </a:spcBef>
              <a:spcAft>
                <a:spcPts val="0"/>
              </a:spcAft>
              <a:buClr>
                <a:srgbClr val="000000"/>
              </a:buClr>
              <a:buSzPts val="1800"/>
              <a:buFont typeface="Arial"/>
              <a:buNone/>
            </a:pPr>
            <a:r>
              <a:rPr b="0" i="0" lang="en-US" sz="1800" u="none" cap="none" strike="noStrike">
                <a:solidFill>
                  <a:srgbClr val="FAF9F4"/>
                </a:solidFill>
                <a:latin typeface="Arial"/>
                <a:ea typeface="Arial"/>
                <a:cs typeface="Arial"/>
                <a:sym typeface="Arial"/>
              </a:rPr>
              <a:t>Different strengths lead to better results.</a:t>
            </a:r>
            <a:endParaRPr b="0" i="0" sz="1400" u="none" cap="none" strike="noStrike">
              <a:solidFill>
                <a:srgbClr val="000000"/>
              </a:solidFill>
              <a:latin typeface="Arial"/>
              <a:ea typeface="Arial"/>
              <a:cs typeface="Arial"/>
              <a:sym typeface="Arial"/>
            </a:endParaRPr>
          </a:p>
          <a:p>
            <a:pPr indent="0" lvl="0" marL="0" marR="0" rtl="0" algn="l">
              <a:lnSpc>
                <a:spcPct val="140000"/>
              </a:lnSpc>
              <a:spcBef>
                <a:spcPts val="0"/>
              </a:spcBef>
              <a:spcAft>
                <a:spcPts val="0"/>
              </a:spcAft>
              <a:buClr>
                <a:srgbClr val="000000"/>
              </a:buClr>
              <a:buSzPts val="1800"/>
              <a:buFont typeface="Arial"/>
              <a:buNone/>
            </a:pPr>
            <a:r>
              <a:t/>
            </a:r>
            <a:endParaRPr b="0" i="0" sz="1800" u="none" cap="none" strike="noStrike">
              <a:solidFill>
                <a:srgbClr val="FAF9F4"/>
              </a:solidFill>
              <a:latin typeface="Arial"/>
              <a:ea typeface="Arial"/>
              <a:cs typeface="Arial"/>
              <a:sym typeface="Arial"/>
            </a:endParaRPr>
          </a:p>
        </p:txBody>
      </p:sp>
      <p:sp>
        <p:nvSpPr>
          <p:cNvPr id="276" name="Google Shape;276;p7"/>
          <p:cNvSpPr txBox="1"/>
          <p:nvPr/>
        </p:nvSpPr>
        <p:spPr>
          <a:xfrm>
            <a:off x="1209675" y="6401328"/>
            <a:ext cx="4006500" cy="924000"/>
          </a:xfrm>
          <a:prstGeom prst="rect">
            <a:avLst/>
          </a:prstGeom>
          <a:noFill/>
          <a:ln>
            <a:noFill/>
          </a:ln>
        </p:spPr>
        <p:txBody>
          <a:bodyPr anchorCtr="0" anchor="t" bIns="0" lIns="0" spcFirstLastPara="1" rIns="0" wrap="square" tIns="0">
            <a:spAutoFit/>
          </a:bodyPr>
          <a:lstStyle/>
          <a:p>
            <a:pPr indent="0" lvl="0" marL="0" marR="0" rtl="0" algn="l">
              <a:lnSpc>
                <a:spcPct val="120000"/>
              </a:lnSpc>
              <a:spcBef>
                <a:spcPts val="0"/>
              </a:spcBef>
              <a:spcAft>
                <a:spcPts val="0"/>
              </a:spcAft>
              <a:buClr>
                <a:srgbClr val="000000"/>
              </a:buClr>
              <a:buSzPts val="3000"/>
              <a:buFont typeface="Arial"/>
              <a:buNone/>
            </a:pPr>
            <a:r>
              <a:rPr b="1" i="0" lang="en-US" sz="3000" u="none" cap="none" strike="noStrike">
                <a:solidFill>
                  <a:srgbClr val="FAF9F4"/>
                </a:solidFill>
                <a:latin typeface="Arial"/>
                <a:ea typeface="Arial"/>
                <a:cs typeface="Arial"/>
                <a:sym typeface="Arial"/>
              </a:rPr>
              <a:t>Trust and Psychological Safety</a:t>
            </a:r>
            <a:endParaRPr b="0" i="0" sz="1400" u="none" cap="none" strike="noStrike">
              <a:solidFill>
                <a:srgbClr val="000000"/>
              </a:solidFill>
              <a:latin typeface="Arial"/>
              <a:ea typeface="Arial"/>
              <a:cs typeface="Arial"/>
              <a:sym typeface="Arial"/>
            </a:endParaRPr>
          </a:p>
        </p:txBody>
      </p:sp>
      <p:sp>
        <p:nvSpPr>
          <p:cNvPr id="277" name="Google Shape;277;p7"/>
          <p:cNvSpPr txBox="1"/>
          <p:nvPr/>
        </p:nvSpPr>
        <p:spPr>
          <a:xfrm>
            <a:off x="12910795" y="6629928"/>
            <a:ext cx="2594400" cy="466800"/>
          </a:xfrm>
          <a:prstGeom prst="rect">
            <a:avLst/>
          </a:prstGeom>
          <a:noFill/>
          <a:ln>
            <a:noFill/>
          </a:ln>
        </p:spPr>
        <p:txBody>
          <a:bodyPr anchorCtr="0" anchor="t" bIns="0" lIns="0" spcFirstLastPara="1" rIns="0" wrap="square" tIns="0">
            <a:spAutoFit/>
          </a:bodyPr>
          <a:lstStyle/>
          <a:p>
            <a:pPr indent="0" lvl="0" marL="0" marR="0" rtl="0" algn="l">
              <a:lnSpc>
                <a:spcPct val="120000"/>
              </a:lnSpc>
              <a:spcBef>
                <a:spcPts val="0"/>
              </a:spcBef>
              <a:spcAft>
                <a:spcPts val="0"/>
              </a:spcAft>
              <a:buClr>
                <a:srgbClr val="000000"/>
              </a:buClr>
              <a:buSzPts val="3000"/>
              <a:buFont typeface="Arial"/>
              <a:buNone/>
            </a:pPr>
            <a:r>
              <a:rPr b="1" i="0" lang="en-US" sz="3000" u="none" cap="none" strike="noStrike">
                <a:solidFill>
                  <a:srgbClr val="FAF9F4"/>
                </a:solidFill>
                <a:latin typeface="Arial"/>
                <a:ea typeface="Arial"/>
                <a:cs typeface="Arial"/>
                <a:sym typeface="Arial"/>
              </a:rPr>
              <a:t>Leadership</a:t>
            </a:r>
            <a:endParaRPr b="0" i="0" sz="1400" u="none" cap="none" strike="noStrike">
              <a:solidFill>
                <a:srgbClr val="000000"/>
              </a:solidFill>
              <a:latin typeface="Arial"/>
              <a:ea typeface="Arial"/>
              <a:cs typeface="Arial"/>
              <a:sym typeface="Arial"/>
            </a:endParaRPr>
          </a:p>
        </p:txBody>
      </p:sp>
      <p:sp>
        <p:nvSpPr>
          <p:cNvPr id="278" name="Google Shape;278;p7"/>
          <p:cNvSpPr txBox="1"/>
          <p:nvPr/>
        </p:nvSpPr>
        <p:spPr>
          <a:xfrm>
            <a:off x="6872225" y="6629928"/>
            <a:ext cx="3198300" cy="466800"/>
          </a:xfrm>
          <a:prstGeom prst="rect">
            <a:avLst/>
          </a:prstGeom>
          <a:noFill/>
          <a:ln>
            <a:noFill/>
          </a:ln>
        </p:spPr>
        <p:txBody>
          <a:bodyPr anchorCtr="0" anchor="t" bIns="0" lIns="0" spcFirstLastPara="1" rIns="0" wrap="square" tIns="0">
            <a:spAutoFit/>
          </a:bodyPr>
          <a:lstStyle/>
          <a:p>
            <a:pPr indent="0" lvl="0" marL="0" marR="0" rtl="0" algn="l">
              <a:lnSpc>
                <a:spcPct val="120000"/>
              </a:lnSpc>
              <a:spcBef>
                <a:spcPts val="0"/>
              </a:spcBef>
              <a:spcAft>
                <a:spcPts val="0"/>
              </a:spcAft>
              <a:buClr>
                <a:srgbClr val="000000"/>
              </a:buClr>
              <a:buSzPts val="3000"/>
              <a:buFont typeface="Arial"/>
              <a:buNone/>
            </a:pPr>
            <a:r>
              <a:rPr b="1" i="0" lang="en-US" sz="3000" u="none" cap="none" strike="noStrike">
                <a:solidFill>
                  <a:srgbClr val="FAF9F4"/>
                </a:solidFill>
                <a:latin typeface="Arial"/>
                <a:ea typeface="Arial"/>
                <a:cs typeface="Arial"/>
                <a:sym typeface="Arial"/>
              </a:rPr>
              <a:t>Balanced Skills</a:t>
            </a:r>
            <a:endParaRPr b="0" i="0" sz="1400" u="none" cap="none" strike="noStrike">
              <a:solidFill>
                <a:srgbClr val="000000"/>
              </a:solidFill>
              <a:latin typeface="Arial"/>
              <a:ea typeface="Arial"/>
              <a:cs typeface="Arial"/>
              <a:sym typeface="Arial"/>
            </a:endParaRPr>
          </a:p>
        </p:txBody>
      </p:sp>
      <p:grpSp>
        <p:nvGrpSpPr>
          <p:cNvPr id="279" name="Google Shape;279;p7"/>
          <p:cNvGrpSpPr/>
          <p:nvPr/>
        </p:nvGrpSpPr>
        <p:grpSpPr>
          <a:xfrm>
            <a:off x="1209675" y="6162146"/>
            <a:ext cx="12730660" cy="0"/>
            <a:chOff x="0" y="19050"/>
            <a:chExt cx="16974213" cy="0"/>
          </a:xfrm>
        </p:grpSpPr>
        <p:cxnSp>
          <p:nvCxnSpPr>
            <p:cNvPr id="280" name="Google Shape;280;p7"/>
            <p:cNvCxnSpPr/>
            <p:nvPr/>
          </p:nvCxnSpPr>
          <p:spPr>
            <a:xfrm>
              <a:off x="0" y="19050"/>
              <a:ext cx="1368856" cy="0"/>
            </a:xfrm>
            <a:prstGeom prst="straightConnector1">
              <a:avLst/>
            </a:prstGeom>
            <a:noFill/>
            <a:ln cap="flat" cmpd="sng" w="38100">
              <a:solidFill>
                <a:srgbClr val="FAF9F4"/>
              </a:solidFill>
              <a:prstDash val="solid"/>
              <a:round/>
              <a:headEnd len="sm" w="sm" type="none"/>
              <a:tailEnd len="sm" w="sm" type="none"/>
            </a:ln>
          </p:spPr>
        </p:cxnSp>
        <p:cxnSp>
          <p:nvCxnSpPr>
            <p:cNvPr id="281" name="Google Shape;281;p7"/>
            <p:cNvCxnSpPr/>
            <p:nvPr/>
          </p:nvCxnSpPr>
          <p:spPr>
            <a:xfrm>
              <a:off x="7550067" y="19050"/>
              <a:ext cx="1368856" cy="0"/>
            </a:xfrm>
            <a:prstGeom prst="straightConnector1">
              <a:avLst/>
            </a:prstGeom>
            <a:noFill/>
            <a:ln cap="flat" cmpd="sng" w="38100">
              <a:solidFill>
                <a:srgbClr val="FAF9F4"/>
              </a:solidFill>
              <a:prstDash val="solid"/>
              <a:round/>
              <a:headEnd len="sm" w="sm" type="none"/>
              <a:tailEnd len="sm" w="sm" type="none"/>
            </a:ln>
          </p:spPr>
        </p:cxnSp>
        <p:cxnSp>
          <p:nvCxnSpPr>
            <p:cNvPr id="282" name="Google Shape;282;p7"/>
            <p:cNvCxnSpPr/>
            <p:nvPr/>
          </p:nvCxnSpPr>
          <p:spPr>
            <a:xfrm>
              <a:off x="15605357" y="19050"/>
              <a:ext cx="1368856" cy="0"/>
            </a:xfrm>
            <a:prstGeom prst="straightConnector1">
              <a:avLst/>
            </a:prstGeom>
            <a:noFill/>
            <a:ln cap="flat" cmpd="sng" w="38100">
              <a:solidFill>
                <a:srgbClr val="FAF9F4"/>
              </a:solidFill>
              <a:prstDash val="solid"/>
              <a:round/>
              <a:headEnd len="sm" w="sm" type="none"/>
              <a:tailEnd len="sm" w="sm" type="none"/>
            </a:ln>
          </p:spPr>
        </p:cxnSp>
      </p:grpSp>
      <p:sp>
        <p:nvSpPr>
          <p:cNvPr id="283" name="Google Shape;283;p7"/>
          <p:cNvSpPr txBox="1"/>
          <p:nvPr/>
        </p:nvSpPr>
        <p:spPr>
          <a:xfrm>
            <a:off x="1209675" y="531221"/>
            <a:ext cx="8914800" cy="3635400"/>
          </a:xfrm>
          <a:prstGeom prst="rect">
            <a:avLst/>
          </a:prstGeom>
          <a:noFill/>
          <a:ln>
            <a:noFill/>
          </a:ln>
        </p:spPr>
        <p:txBody>
          <a:bodyPr anchorCtr="0" anchor="t" bIns="0" lIns="0" spcFirstLastPara="1" rIns="0" wrap="square" tIns="0">
            <a:spAutoFit/>
          </a:bodyPr>
          <a:lstStyle/>
          <a:p>
            <a:pPr indent="0" lvl="0" marL="0" marR="0" rtl="0" algn="l">
              <a:lnSpc>
                <a:spcPct val="100000"/>
              </a:lnSpc>
              <a:spcBef>
                <a:spcPts val="0"/>
              </a:spcBef>
              <a:spcAft>
                <a:spcPts val="0"/>
              </a:spcAft>
              <a:buClr>
                <a:srgbClr val="000000"/>
              </a:buClr>
              <a:buSzPts val="7873"/>
              <a:buFont typeface="Arial"/>
              <a:buNone/>
            </a:pPr>
            <a:r>
              <a:rPr b="1" i="0" lang="en-US" sz="7873" u="none" cap="none" strike="noStrike">
                <a:solidFill>
                  <a:srgbClr val="EF4434"/>
                </a:solidFill>
                <a:latin typeface="Arial"/>
                <a:ea typeface="Arial"/>
                <a:cs typeface="Arial"/>
                <a:sym typeface="Arial"/>
              </a:rPr>
              <a:t>How can we see successful teams?</a:t>
            </a:r>
            <a:endParaRPr b="0" i="0" sz="300" u="none" cap="none" strike="noStrike">
              <a:solidFill>
                <a:srgbClr val="000000"/>
              </a:solidFill>
              <a:latin typeface="Arial"/>
              <a:ea typeface="Arial"/>
              <a:cs typeface="Arial"/>
              <a:sym typeface="Arial"/>
            </a:endParaRPr>
          </a:p>
        </p:txBody>
      </p:sp>
    </p:spTree>
  </p:cSld>
  <p:clrMapOvr>
    <a:masterClrMapping/>
  </p:clrMapOvr>
</p:sld>
</file>

<file path=ppt/slides/slide10.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solidFill>
          <a:srgbClr val="FAF9F4"/>
        </a:solidFill>
      </p:bgPr>
    </p:bg>
    <p:spTree>
      <p:nvGrpSpPr>
        <p:cNvPr id="291" name="Shape 291"/>
        <p:cNvGrpSpPr/>
        <p:nvPr/>
      </p:nvGrpSpPr>
      <p:grpSpPr>
        <a:xfrm>
          <a:off x="0" y="0"/>
          <a:ext cx="0" cy="0"/>
          <a:chOff x="0" y="0"/>
          <a:chExt cx="0" cy="0"/>
        </a:xfrm>
      </p:grpSpPr>
      <p:grpSp>
        <p:nvGrpSpPr>
          <p:cNvPr id="292" name="Google Shape;292;g3a9b2e0c34d_2_0"/>
          <p:cNvGrpSpPr/>
          <p:nvPr/>
        </p:nvGrpSpPr>
        <p:grpSpPr>
          <a:xfrm>
            <a:off x="1385847" y="8765481"/>
            <a:ext cx="3086120" cy="648419"/>
            <a:chOff x="0" y="-34885"/>
            <a:chExt cx="812800" cy="170776"/>
          </a:xfrm>
        </p:grpSpPr>
        <p:sp>
          <p:nvSpPr>
            <p:cNvPr id="293" name="Google Shape;293;g3a9b2e0c34d_2_0"/>
            <p:cNvSpPr/>
            <p:nvPr/>
          </p:nvSpPr>
          <p:spPr>
            <a:xfrm>
              <a:off x="0" y="0"/>
              <a:ext cx="812800" cy="135891"/>
            </a:xfrm>
            <a:custGeom>
              <a:rect b="b" l="l" r="r" t="t"/>
              <a:pathLst>
                <a:path extrusionOk="0" h="135891" w="812800">
                  <a:moveTo>
                    <a:pt x="406400" y="0"/>
                  </a:moveTo>
                  <a:cubicBezTo>
                    <a:pt x="181951" y="0"/>
                    <a:pt x="0" y="30420"/>
                    <a:pt x="0" y="67945"/>
                  </a:cubicBezTo>
                  <a:cubicBezTo>
                    <a:pt x="0" y="105471"/>
                    <a:pt x="181951" y="135891"/>
                    <a:pt x="406400" y="135891"/>
                  </a:cubicBezTo>
                  <a:cubicBezTo>
                    <a:pt x="630849" y="135891"/>
                    <a:pt x="812800" y="105471"/>
                    <a:pt x="812800" y="67945"/>
                  </a:cubicBezTo>
                  <a:cubicBezTo>
                    <a:pt x="812800" y="30420"/>
                    <a:pt x="630849" y="0"/>
                    <a:pt x="406400" y="0"/>
                  </a:cubicBezTo>
                  <a:close/>
                </a:path>
              </a:pathLst>
            </a:custGeom>
            <a:solidFill>
              <a:srgbClr val="000000"/>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294" name="Google Shape;294;g3a9b2e0c34d_2_0"/>
            <p:cNvSpPr txBox="1"/>
            <p:nvPr/>
          </p:nvSpPr>
          <p:spPr>
            <a:xfrm>
              <a:off x="76200" y="-34885"/>
              <a:ext cx="660300" cy="158100"/>
            </a:xfrm>
            <a:prstGeom prst="rect">
              <a:avLst/>
            </a:prstGeom>
            <a:noFill/>
            <a:ln>
              <a:noFill/>
            </a:ln>
          </p:spPr>
          <p:txBody>
            <a:bodyPr anchorCtr="0" anchor="ctr" bIns="50800" lIns="50800" spcFirstLastPara="1" rIns="50800" wrap="square" tIns="50800">
              <a:noAutofit/>
            </a:bodyPr>
            <a:lstStyle/>
            <a:p>
              <a:pPr indent="0" lvl="0" marL="0" marR="0" rtl="0" algn="ctr">
                <a:lnSpc>
                  <a:spcPct val="186555"/>
                </a:lnSpc>
                <a:spcBef>
                  <a:spcPts val="0"/>
                </a:spcBef>
                <a:spcAft>
                  <a:spcPts val="0"/>
                </a:spcAft>
                <a:buClr>
                  <a:srgbClr val="000000"/>
                </a:buClr>
                <a:buSzPts val="1800"/>
                <a:buFont typeface="Arial"/>
                <a:buNone/>
              </a:pPr>
              <a:r>
                <a:t/>
              </a:r>
              <a:endParaRPr b="0" i="0" sz="1800" u="none" cap="none" strike="noStrike">
                <a:solidFill>
                  <a:schemeClr val="dk1"/>
                </a:solidFill>
                <a:latin typeface="Calibri"/>
                <a:ea typeface="Calibri"/>
                <a:cs typeface="Calibri"/>
                <a:sym typeface="Calibri"/>
              </a:endParaRPr>
            </a:p>
          </p:txBody>
        </p:sp>
      </p:grpSp>
      <p:grpSp>
        <p:nvGrpSpPr>
          <p:cNvPr id="295" name="Google Shape;295;g3a9b2e0c34d_2_0"/>
          <p:cNvGrpSpPr/>
          <p:nvPr/>
        </p:nvGrpSpPr>
        <p:grpSpPr>
          <a:xfrm>
            <a:off x="1772637" y="1028700"/>
            <a:ext cx="3769739" cy="8165498"/>
            <a:chOff x="0" y="0"/>
            <a:chExt cx="5026318" cy="10887330"/>
          </a:xfrm>
        </p:grpSpPr>
        <p:grpSp>
          <p:nvGrpSpPr>
            <p:cNvPr id="296" name="Google Shape;296;g3a9b2e0c34d_2_0"/>
            <p:cNvGrpSpPr/>
            <p:nvPr/>
          </p:nvGrpSpPr>
          <p:grpSpPr>
            <a:xfrm>
              <a:off x="2557993" y="670805"/>
              <a:ext cx="2127179" cy="2127179"/>
              <a:chOff x="0" y="0"/>
              <a:chExt cx="812800" cy="812800"/>
            </a:xfrm>
          </p:grpSpPr>
          <p:sp>
            <p:nvSpPr>
              <p:cNvPr id="297" name="Google Shape;297;g3a9b2e0c34d_2_0"/>
              <p:cNvSpPr/>
              <p:nvPr/>
            </p:nvSpPr>
            <p:spPr>
              <a:xfrm>
                <a:off x="0" y="0"/>
                <a:ext cx="812800" cy="812800"/>
              </a:xfrm>
              <a:custGeom>
                <a:rect b="b" l="l" r="r" t="t"/>
                <a:pathLst>
                  <a:path extrusionOk="0" h="812800" w="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EF4434"/>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298" name="Google Shape;298;g3a9b2e0c34d_2_0"/>
              <p:cNvSpPr txBox="1"/>
              <p:nvPr/>
            </p:nvSpPr>
            <p:spPr>
              <a:xfrm>
                <a:off x="76200" y="28575"/>
                <a:ext cx="660300" cy="708000"/>
              </a:xfrm>
              <a:prstGeom prst="rect">
                <a:avLst/>
              </a:prstGeom>
              <a:noFill/>
              <a:ln>
                <a:noFill/>
              </a:ln>
            </p:spPr>
            <p:txBody>
              <a:bodyPr anchorCtr="0" anchor="ctr" bIns="50800" lIns="50800" spcFirstLastPara="1" rIns="50800" wrap="square" tIns="50800">
                <a:noAutofit/>
              </a:bodyPr>
              <a:lstStyle/>
              <a:p>
                <a:pPr indent="0" lvl="0" marL="0" marR="0" rtl="0" algn="ctr">
                  <a:lnSpc>
                    <a:spcPct val="186555"/>
                  </a:lnSpc>
                  <a:spcBef>
                    <a:spcPts val="0"/>
                  </a:spcBef>
                  <a:spcAft>
                    <a:spcPts val="0"/>
                  </a:spcAft>
                  <a:buClr>
                    <a:srgbClr val="000000"/>
                  </a:buClr>
                  <a:buSzPts val="1800"/>
                  <a:buFont typeface="Arial"/>
                  <a:buNone/>
                </a:pPr>
                <a:r>
                  <a:t/>
                </a:r>
                <a:endParaRPr b="0" i="0" sz="1800" u="none" cap="none" strike="noStrike">
                  <a:solidFill>
                    <a:schemeClr val="dk1"/>
                  </a:solidFill>
                  <a:latin typeface="Calibri"/>
                  <a:ea typeface="Calibri"/>
                  <a:cs typeface="Calibri"/>
                  <a:sym typeface="Calibri"/>
                </a:endParaRPr>
              </a:p>
            </p:txBody>
          </p:sp>
        </p:grpSp>
        <p:sp>
          <p:nvSpPr>
            <p:cNvPr id="299" name="Google Shape;299;g3a9b2e0c34d_2_0"/>
            <p:cNvSpPr/>
            <p:nvPr/>
          </p:nvSpPr>
          <p:spPr>
            <a:xfrm>
              <a:off x="0" y="0"/>
              <a:ext cx="5026318" cy="10887330"/>
            </a:xfrm>
            <a:custGeom>
              <a:rect b="b" l="l" r="r" t="t"/>
              <a:pathLst>
                <a:path extrusionOk="0" h="10887330" w="5026318">
                  <a:moveTo>
                    <a:pt x="0" y="0"/>
                  </a:moveTo>
                  <a:lnTo>
                    <a:pt x="5026318" y="0"/>
                  </a:lnTo>
                  <a:lnTo>
                    <a:pt x="5026318" y="10887330"/>
                  </a:lnTo>
                  <a:lnTo>
                    <a:pt x="0" y="10887330"/>
                  </a:lnTo>
                  <a:lnTo>
                    <a:pt x="0" y="0"/>
                  </a:lnTo>
                  <a:close/>
                </a:path>
              </a:pathLst>
            </a:custGeom>
            <a:blipFill rotWithShape="1">
              <a:blip r:embed="rId3">
                <a:alphaModFix/>
              </a:blip>
              <a:stretch>
                <a:fillRect b="0" l="0" r="0" t="0"/>
              </a:stretch>
            </a:blipFill>
            <a:ln>
              <a:noFill/>
            </a:ln>
          </p:spPr>
        </p:sp>
      </p:grpSp>
      <p:sp>
        <p:nvSpPr>
          <p:cNvPr id="300" name="Google Shape;300;g3a9b2e0c34d_2_0"/>
          <p:cNvSpPr txBox="1"/>
          <p:nvPr/>
        </p:nvSpPr>
        <p:spPr>
          <a:xfrm>
            <a:off x="7142275" y="2277600"/>
            <a:ext cx="9470100" cy="7480200"/>
          </a:xfrm>
          <a:prstGeom prst="rect">
            <a:avLst/>
          </a:prstGeom>
          <a:noFill/>
          <a:ln>
            <a:noFill/>
          </a:ln>
        </p:spPr>
        <p:txBody>
          <a:bodyPr anchorCtr="0" anchor="t" bIns="0" lIns="0" spcFirstLastPara="1" rIns="0" wrap="square" tIns="0">
            <a:noAutofit/>
          </a:bodyPr>
          <a:lstStyle/>
          <a:p>
            <a:pPr indent="0" lvl="0" marL="0" marR="0" rtl="0" algn="l">
              <a:lnSpc>
                <a:spcPct val="140000"/>
              </a:lnSpc>
              <a:spcBef>
                <a:spcPts val="0"/>
              </a:spcBef>
              <a:spcAft>
                <a:spcPts val="0"/>
              </a:spcAft>
              <a:buClr>
                <a:srgbClr val="000000"/>
              </a:buClr>
              <a:buSzPts val="3000"/>
              <a:buFont typeface="Arial"/>
              <a:buNone/>
            </a:pPr>
            <a:r>
              <a:rPr b="1" lang="en-US" sz="3000">
                <a:solidFill>
                  <a:srgbClr val="1F191A"/>
                </a:solidFill>
              </a:rPr>
              <a:t>Belbin’s Team Role Inventory (2010)      </a:t>
            </a:r>
            <a:endParaRPr b="1" sz="3000">
              <a:solidFill>
                <a:srgbClr val="1F191A"/>
              </a:solidFill>
            </a:endParaRPr>
          </a:p>
          <a:p>
            <a:pPr indent="457200" lvl="0" marL="0" marR="0" rtl="0" algn="l">
              <a:lnSpc>
                <a:spcPct val="140000"/>
              </a:lnSpc>
              <a:spcBef>
                <a:spcPts val="0"/>
              </a:spcBef>
              <a:spcAft>
                <a:spcPts val="0"/>
              </a:spcAft>
              <a:buClr>
                <a:srgbClr val="000000"/>
              </a:buClr>
              <a:buSzPts val="3000"/>
              <a:buFont typeface="Arial"/>
              <a:buNone/>
            </a:pPr>
            <a:r>
              <a:rPr lang="en-US" sz="3000">
                <a:solidFill>
                  <a:srgbClr val="1F191A"/>
                </a:solidFill>
              </a:rPr>
              <a:t>behavioral </a:t>
            </a:r>
            <a:r>
              <a:rPr lang="en-US" sz="3000">
                <a:solidFill>
                  <a:srgbClr val="1F191A"/>
                </a:solidFill>
              </a:rPr>
              <a:t>assessment</a:t>
            </a:r>
            <a:r>
              <a:rPr lang="en-US" sz="3000">
                <a:solidFill>
                  <a:srgbClr val="1F191A"/>
                </a:solidFill>
              </a:rPr>
              <a:t> that measure an individual’s contribution to a team by identifying their role out of 9 categories.</a:t>
            </a:r>
            <a:endParaRPr sz="3000">
              <a:solidFill>
                <a:srgbClr val="1F191A"/>
              </a:solidFill>
            </a:endParaRPr>
          </a:p>
          <a:p>
            <a:pPr indent="457200" lvl="0" marL="0" marR="0" rtl="0" algn="l">
              <a:lnSpc>
                <a:spcPct val="140000"/>
              </a:lnSpc>
              <a:spcBef>
                <a:spcPts val="0"/>
              </a:spcBef>
              <a:spcAft>
                <a:spcPts val="0"/>
              </a:spcAft>
              <a:buClr>
                <a:srgbClr val="000000"/>
              </a:buClr>
              <a:buSzPts val="3000"/>
              <a:buFont typeface="Arial"/>
              <a:buNone/>
            </a:pPr>
            <a:r>
              <a:rPr lang="en-US" sz="3000">
                <a:solidFill>
                  <a:srgbClr val="1F191A"/>
                </a:solidFill>
              </a:rPr>
              <a:t>a </a:t>
            </a:r>
            <a:r>
              <a:rPr lang="en-US" sz="3000">
                <a:solidFill>
                  <a:srgbClr val="1F191A"/>
                </a:solidFill>
              </a:rPr>
              <a:t>successful team is visible with fewer gaps and conflicts. Successful teams use role diversity</a:t>
            </a:r>
            <a:endParaRPr sz="3000">
              <a:solidFill>
                <a:srgbClr val="1F191A"/>
              </a:solidFill>
            </a:endParaRPr>
          </a:p>
          <a:p>
            <a:pPr indent="0" lvl="0" marL="0" marR="0" rtl="0" algn="l">
              <a:lnSpc>
                <a:spcPct val="140000"/>
              </a:lnSpc>
              <a:spcBef>
                <a:spcPts val="0"/>
              </a:spcBef>
              <a:spcAft>
                <a:spcPts val="0"/>
              </a:spcAft>
              <a:buClr>
                <a:srgbClr val="000000"/>
              </a:buClr>
              <a:buSzPts val="3000"/>
              <a:buFont typeface="Arial"/>
              <a:buNone/>
            </a:pPr>
            <a:r>
              <a:rPr b="1" lang="en-US" sz="3000" u="sng">
                <a:solidFill>
                  <a:srgbClr val="1F191A"/>
                </a:solidFill>
              </a:rPr>
              <a:t>example</a:t>
            </a:r>
            <a:r>
              <a:rPr lang="en-US" sz="3000">
                <a:solidFill>
                  <a:srgbClr val="1F191A"/>
                </a:solidFill>
              </a:rPr>
              <a:t>:</a:t>
            </a:r>
            <a:endParaRPr sz="3000">
              <a:solidFill>
                <a:srgbClr val="1F191A"/>
              </a:solidFill>
            </a:endParaRPr>
          </a:p>
          <a:p>
            <a:pPr indent="-419100" lvl="0" marL="457200" rtl="0" algn="l">
              <a:lnSpc>
                <a:spcPct val="140000"/>
              </a:lnSpc>
              <a:spcBef>
                <a:spcPts val="0"/>
              </a:spcBef>
              <a:spcAft>
                <a:spcPts val="0"/>
              </a:spcAft>
              <a:buClr>
                <a:srgbClr val="1F191A"/>
              </a:buClr>
              <a:buSzPts val="3000"/>
              <a:buChar char="●"/>
            </a:pPr>
            <a:r>
              <a:rPr b="1" lang="en-US" sz="3000">
                <a:solidFill>
                  <a:srgbClr val="1F191A"/>
                </a:solidFill>
              </a:rPr>
              <a:t>Coordinator = leadership</a:t>
            </a:r>
            <a:endParaRPr b="1" sz="3000">
              <a:solidFill>
                <a:srgbClr val="1F191A"/>
              </a:solidFill>
            </a:endParaRPr>
          </a:p>
          <a:p>
            <a:pPr indent="-419100" lvl="0" marL="457200" rtl="0" algn="l">
              <a:lnSpc>
                <a:spcPct val="140000"/>
              </a:lnSpc>
              <a:spcBef>
                <a:spcPts val="0"/>
              </a:spcBef>
              <a:spcAft>
                <a:spcPts val="0"/>
              </a:spcAft>
              <a:buClr>
                <a:srgbClr val="1F191A"/>
              </a:buClr>
              <a:buSzPts val="3000"/>
              <a:buChar char="●"/>
            </a:pPr>
            <a:r>
              <a:rPr b="1" lang="en-US" sz="3000">
                <a:solidFill>
                  <a:srgbClr val="1F191A"/>
                </a:solidFill>
              </a:rPr>
              <a:t>Implementer = structure</a:t>
            </a:r>
            <a:endParaRPr b="1" sz="3000">
              <a:solidFill>
                <a:srgbClr val="1F191A"/>
              </a:solidFill>
            </a:endParaRPr>
          </a:p>
          <a:p>
            <a:pPr indent="-419100" lvl="0" marL="457200" rtl="0" algn="l">
              <a:lnSpc>
                <a:spcPct val="140000"/>
              </a:lnSpc>
              <a:spcBef>
                <a:spcPts val="0"/>
              </a:spcBef>
              <a:spcAft>
                <a:spcPts val="0"/>
              </a:spcAft>
              <a:buClr>
                <a:srgbClr val="1F191A"/>
              </a:buClr>
              <a:buSzPts val="3000"/>
              <a:buChar char="●"/>
            </a:pPr>
            <a:r>
              <a:rPr b="1" lang="en-US" sz="3000">
                <a:solidFill>
                  <a:srgbClr val="1F191A"/>
                </a:solidFill>
              </a:rPr>
              <a:t>Team Worker = cohesion</a:t>
            </a:r>
            <a:endParaRPr b="1" sz="3000">
              <a:solidFill>
                <a:srgbClr val="1F191A"/>
              </a:solidFill>
            </a:endParaRPr>
          </a:p>
          <a:p>
            <a:pPr indent="0" lvl="0" marL="0" marR="0" rtl="0" algn="l">
              <a:lnSpc>
                <a:spcPct val="140000"/>
              </a:lnSpc>
              <a:spcBef>
                <a:spcPts val="0"/>
              </a:spcBef>
              <a:spcAft>
                <a:spcPts val="0"/>
              </a:spcAft>
              <a:buClr>
                <a:srgbClr val="000000"/>
              </a:buClr>
              <a:buSzPts val="3000"/>
              <a:buFont typeface="Arial"/>
              <a:buNone/>
            </a:pPr>
            <a:r>
              <a:t/>
            </a:r>
            <a:endParaRPr sz="3000">
              <a:solidFill>
                <a:srgbClr val="1F191A"/>
              </a:solidFill>
            </a:endParaRPr>
          </a:p>
          <a:p>
            <a:pPr indent="0" lvl="0" marL="0" marR="0" rtl="0" algn="l">
              <a:lnSpc>
                <a:spcPct val="140000"/>
              </a:lnSpc>
              <a:spcBef>
                <a:spcPts val="0"/>
              </a:spcBef>
              <a:spcAft>
                <a:spcPts val="0"/>
              </a:spcAft>
              <a:buClr>
                <a:srgbClr val="000000"/>
              </a:buClr>
              <a:buSzPts val="3000"/>
              <a:buFont typeface="Arial"/>
              <a:buNone/>
            </a:pPr>
            <a:r>
              <a:t/>
            </a:r>
            <a:endParaRPr sz="3000">
              <a:solidFill>
                <a:srgbClr val="1F191A"/>
              </a:solidFill>
            </a:endParaRPr>
          </a:p>
          <a:p>
            <a:pPr indent="0" lvl="0" marL="0" marR="0" rtl="0" algn="l">
              <a:lnSpc>
                <a:spcPct val="177466"/>
              </a:lnSpc>
              <a:spcBef>
                <a:spcPts val="0"/>
              </a:spcBef>
              <a:spcAft>
                <a:spcPts val="0"/>
              </a:spcAft>
              <a:buClr>
                <a:srgbClr val="000000"/>
              </a:buClr>
              <a:buSzPts val="3000"/>
              <a:buFont typeface="Arial"/>
              <a:buNone/>
            </a:pPr>
            <a:r>
              <a:t/>
            </a:r>
            <a:endParaRPr b="0" i="0" sz="3000" u="none" cap="none" strike="noStrike">
              <a:solidFill>
                <a:srgbClr val="1F191A"/>
              </a:solidFill>
              <a:latin typeface="Arial"/>
              <a:ea typeface="Arial"/>
              <a:cs typeface="Arial"/>
              <a:sym typeface="Arial"/>
            </a:endParaRPr>
          </a:p>
        </p:txBody>
      </p:sp>
      <p:sp>
        <p:nvSpPr>
          <p:cNvPr id="301" name="Google Shape;301;g3a9b2e0c34d_2_0"/>
          <p:cNvSpPr txBox="1"/>
          <p:nvPr/>
        </p:nvSpPr>
        <p:spPr>
          <a:xfrm>
            <a:off x="7142275" y="1028700"/>
            <a:ext cx="7195500" cy="923400"/>
          </a:xfrm>
          <a:prstGeom prst="rect">
            <a:avLst/>
          </a:prstGeom>
          <a:noFill/>
          <a:ln>
            <a:noFill/>
          </a:ln>
        </p:spPr>
        <p:txBody>
          <a:bodyPr anchorCtr="0" anchor="t" bIns="0" lIns="0" spcFirstLastPara="1" rIns="0" wrap="square" tIns="0">
            <a:spAutoFit/>
          </a:bodyPr>
          <a:lstStyle/>
          <a:p>
            <a:pPr indent="0" lvl="0" marL="0" marR="0" rtl="0" algn="l">
              <a:lnSpc>
                <a:spcPct val="110003"/>
              </a:lnSpc>
              <a:spcBef>
                <a:spcPts val="0"/>
              </a:spcBef>
              <a:spcAft>
                <a:spcPts val="0"/>
              </a:spcAft>
              <a:buClr>
                <a:srgbClr val="000000"/>
              </a:buClr>
              <a:buSzPts val="5998"/>
              <a:buFont typeface="Arial"/>
              <a:buNone/>
            </a:pPr>
            <a:r>
              <a:rPr lang="en-US" sz="6000">
                <a:solidFill>
                  <a:srgbClr val="1F191A"/>
                </a:solidFill>
              </a:rPr>
              <a:t>Belbin’s Contribution</a:t>
            </a:r>
            <a:endParaRPr b="0" i="0" sz="6000" u="none" cap="none" strike="noStrike">
              <a:solidFill>
                <a:srgbClr val="000000"/>
              </a:solidFill>
              <a:latin typeface="Arial"/>
              <a:ea typeface="Arial"/>
              <a:cs typeface="Arial"/>
              <a:sym typeface="Arial"/>
            </a:endParaRPr>
          </a:p>
        </p:txBody>
      </p:sp>
      <p:sp>
        <p:nvSpPr>
          <p:cNvPr id="302" name="Google Shape;302;g3a9b2e0c34d_2_0"/>
          <p:cNvSpPr/>
          <p:nvPr/>
        </p:nvSpPr>
        <p:spPr>
          <a:xfrm rot="5400000">
            <a:off x="16759793" y="8758793"/>
            <a:ext cx="999014" cy="999014"/>
          </a:xfrm>
          <a:custGeom>
            <a:rect b="b" l="l" r="r" t="t"/>
            <a:pathLst>
              <a:path extrusionOk="0" h="999014" w="999014">
                <a:moveTo>
                  <a:pt x="0" y="0"/>
                </a:moveTo>
                <a:lnTo>
                  <a:pt x="999014" y="0"/>
                </a:lnTo>
                <a:lnTo>
                  <a:pt x="999014" y="999014"/>
                </a:lnTo>
                <a:lnTo>
                  <a:pt x="0" y="999014"/>
                </a:lnTo>
                <a:lnTo>
                  <a:pt x="0" y="0"/>
                </a:lnTo>
                <a:close/>
              </a:path>
            </a:pathLst>
          </a:custGeom>
          <a:blipFill rotWithShape="1">
            <a:blip r:embed="rId4">
              <a:alphaModFix/>
            </a:blip>
            <a:stretch>
              <a:fillRect b="0" l="0" r="0" t="0"/>
            </a:stretch>
          </a:blipFill>
          <a:ln>
            <a:noFill/>
          </a:ln>
        </p:spPr>
      </p:sp>
      <p:sp>
        <p:nvSpPr>
          <p:cNvPr id="303" name="Google Shape;303;g3a9b2e0c34d_2_0"/>
          <p:cNvSpPr/>
          <p:nvPr/>
        </p:nvSpPr>
        <p:spPr>
          <a:xfrm rot="5400000">
            <a:off x="7137306" y="2995132"/>
            <a:ext cx="355476" cy="345562"/>
          </a:xfrm>
          <a:custGeom>
            <a:rect b="b" l="l" r="r" t="t"/>
            <a:pathLst>
              <a:path extrusionOk="0" h="566495" w="566495">
                <a:moveTo>
                  <a:pt x="0" y="0"/>
                </a:moveTo>
                <a:lnTo>
                  <a:pt x="566495" y="0"/>
                </a:lnTo>
                <a:lnTo>
                  <a:pt x="566495" y="566495"/>
                </a:lnTo>
                <a:lnTo>
                  <a:pt x="0" y="566495"/>
                </a:lnTo>
                <a:lnTo>
                  <a:pt x="0" y="0"/>
                </a:lnTo>
                <a:close/>
              </a:path>
            </a:pathLst>
          </a:custGeom>
          <a:blipFill rotWithShape="1">
            <a:blip r:embed="rId5">
              <a:alphaModFix/>
            </a:blip>
            <a:stretch>
              <a:fillRect b="0" l="0" r="0" t="0"/>
            </a:stretch>
          </a:blipFill>
          <a:ln>
            <a:noFill/>
          </a:ln>
        </p:spPr>
      </p:sp>
      <p:sp>
        <p:nvSpPr>
          <p:cNvPr id="304" name="Google Shape;304;g3a9b2e0c34d_2_0"/>
          <p:cNvSpPr/>
          <p:nvPr/>
        </p:nvSpPr>
        <p:spPr>
          <a:xfrm rot="5400000">
            <a:off x="7137306" y="4938657"/>
            <a:ext cx="355476" cy="345562"/>
          </a:xfrm>
          <a:custGeom>
            <a:rect b="b" l="l" r="r" t="t"/>
            <a:pathLst>
              <a:path extrusionOk="0" h="566495" w="566495">
                <a:moveTo>
                  <a:pt x="0" y="0"/>
                </a:moveTo>
                <a:lnTo>
                  <a:pt x="566495" y="0"/>
                </a:lnTo>
                <a:lnTo>
                  <a:pt x="566495" y="566495"/>
                </a:lnTo>
                <a:lnTo>
                  <a:pt x="0" y="566495"/>
                </a:lnTo>
                <a:lnTo>
                  <a:pt x="0" y="0"/>
                </a:lnTo>
                <a:close/>
              </a:path>
            </a:pathLst>
          </a:custGeom>
          <a:blipFill rotWithShape="1">
            <a:blip r:embed="rId5">
              <a:alphaModFix/>
            </a:blip>
            <a:stretch>
              <a:fillRect b="0" l="0" r="0" t="0"/>
            </a:stretch>
          </a:blipFill>
          <a:ln>
            <a:noFill/>
          </a:ln>
        </p:spPr>
      </p:sp>
    </p:spTree>
  </p:cSld>
  <p:clrMapOvr>
    <a:masterClrMapping/>
  </p:clrMapOvr>
</p:sld>
</file>

<file path=ppt/slides/slide11.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solidFill>
          <a:srgbClr val="FAF9F4"/>
        </a:solidFill>
      </p:bgPr>
    </p:bg>
    <p:spTree>
      <p:nvGrpSpPr>
        <p:cNvPr id="312" name="Shape 312"/>
        <p:cNvGrpSpPr/>
        <p:nvPr/>
      </p:nvGrpSpPr>
      <p:grpSpPr>
        <a:xfrm>
          <a:off x="0" y="0"/>
          <a:ext cx="0" cy="0"/>
          <a:chOff x="0" y="0"/>
          <a:chExt cx="0" cy="0"/>
        </a:xfrm>
      </p:grpSpPr>
      <p:grpSp>
        <p:nvGrpSpPr>
          <p:cNvPr id="313" name="Google Shape;313;g3a9b2e0c34d_2_142"/>
          <p:cNvGrpSpPr/>
          <p:nvPr/>
        </p:nvGrpSpPr>
        <p:grpSpPr>
          <a:xfrm>
            <a:off x="1385847" y="8765481"/>
            <a:ext cx="3086120" cy="648419"/>
            <a:chOff x="0" y="-34885"/>
            <a:chExt cx="812800" cy="170776"/>
          </a:xfrm>
        </p:grpSpPr>
        <p:sp>
          <p:nvSpPr>
            <p:cNvPr id="314" name="Google Shape;314;g3a9b2e0c34d_2_142"/>
            <p:cNvSpPr/>
            <p:nvPr/>
          </p:nvSpPr>
          <p:spPr>
            <a:xfrm>
              <a:off x="0" y="0"/>
              <a:ext cx="812800" cy="135891"/>
            </a:xfrm>
            <a:custGeom>
              <a:rect b="b" l="l" r="r" t="t"/>
              <a:pathLst>
                <a:path extrusionOk="0" h="135891" w="812800">
                  <a:moveTo>
                    <a:pt x="406400" y="0"/>
                  </a:moveTo>
                  <a:cubicBezTo>
                    <a:pt x="181951" y="0"/>
                    <a:pt x="0" y="30420"/>
                    <a:pt x="0" y="67945"/>
                  </a:cubicBezTo>
                  <a:cubicBezTo>
                    <a:pt x="0" y="105471"/>
                    <a:pt x="181951" y="135891"/>
                    <a:pt x="406400" y="135891"/>
                  </a:cubicBezTo>
                  <a:cubicBezTo>
                    <a:pt x="630849" y="135891"/>
                    <a:pt x="812800" y="105471"/>
                    <a:pt x="812800" y="67945"/>
                  </a:cubicBezTo>
                  <a:cubicBezTo>
                    <a:pt x="812800" y="30420"/>
                    <a:pt x="630849" y="0"/>
                    <a:pt x="406400" y="0"/>
                  </a:cubicBezTo>
                  <a:close/>
                </a:path>
              </a:pathLst>
            </a:custGeom>
            <a:solidFill>
              <a:srgbClr val="000000"/>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315" name="Google Shape;315;g3a9b2e0c34d_2_142"/>
            <p:cNvSpPr txBox="1"/>
            <p:nvPr/>
          </p:nvSpPr>
          <p:spPr>
            <a:xfrm>
              <a:off x="76200" y="-34885"/>
              <a:ext cx="660300" cy="158100"/>
            </a:xfrm>
            <a:prstGeom prst="rect">
              <a:avLst/>
            </a:prstGeom>
            <a:noFill/>
            <a:ln>
              <a:noFill/>
            </a:ln>
          </p:spPr>
          <p:txBody>
            <a:bodyPr anchorCtr="0" anchor="ctr" bIns="50800" lIns="50800" spcFirstLastPara="1" rIns="50800" wrap="square" tIns="50800">
              <a:noAutofit/>
            </a:bodyPr>
            <a:lstStyle/>
            <a:p>
              <a:pPr indent="0" lvl="0" marL="0" marR="0" rtl="0" algn="ctr">
                <a:lnSpc>
                  <a:spcPct val="186555"/>
                </a:lnSpc>
                <a:spcBef>
                  <a:spcPts val="0"/>
                </a:spcBef>
                <a:spcAft>
                  <a:spcPts val="0"/>
                </a:spcAft>
                <a:buClr>
                  <a:srgbClr val="000000"/>
                </a:buClr>
                <a:buSzPts val="1800"/>
                <a:buFont typeface="Arial"/>
                <a:buNone/>
              </a:pPr>
              <a:r>
                <a:t/>
              </a:r>
              <a:endParaRPr b="0" i="0" sz="1800" u="none" cap="none" strike="noStrike">
                <a:solidFill>
                  <a:schemeClr val="dk1"/>
                </a:solidFill>
                <a:latin typeface="Calibri"/>
                <a:ea typeface="Calibri"/>
                <a:cs typeface="Calibri"/>
                <a:sym typeface="Calibri"/>
              </a:endParaRPr>
            </a:p>
          </p:txBody>
        </p:sp>
      </p:grpSp>
      <p:grpSp>
        <p:nvGrpSpPr>
          <p:cNvPr id="316" name="Google Shape;316;g3a9b2e0c34d_2_142"/>
          <p:cNvGrpSpPr/>
          <p:nvPr/>
        </p:nvGrpSpPr>
        <p:grpSpPr>
          <a:xfrm>
            <a:off x="1772637" y="1028700"/>
            <a:ext cx="3769739" cy="8165498"/>
            <a:chOff x="0" y="0"/>
            <a:chExt cx="5026318" cy="10887330"/>
          </a:xfrm>
        </p:grpSpPr>
        <p:grpSp>
          <p:nvGrpSpPr>
            <p:cNvPr id="317" name="Google Shape;317;g3a9b2e0c34d_2_142"/>
            <p:cNvGrpSpPr/>
            <p:nvPr/>
          </p:nvGrpSpPr>
          <p:grpSpPr>
            <a:xfrm>
              <a:off x="2557993" y="670805"/>
              <a:ext cx="2127179" cy="2127179"/>
              <a:chOff x="0" y="0"/>
              <a:chExt cx="812800" cy="812800"/>
            </a:xfrm>
          </p:grpSpPr>
          <p:sp>
            <p:nvSpPr>
              <p:cNvPr id="318" name="Google Shape;318;g3a9b2e0c34d_2_142"/>
              <p:cNvSpPr/>
              <p:nvPr/>
            </p:nvSpPr>
            <p:spPr>
              <a:xfrm>
                <a:off x="0" y="0"/>
                <a:ext cx="812800" cy="812800"/>
              </a:xfrm>
              <a:custGeom>
                <a:rect b="b" l="l" r="r" t="t"/>
                <a:pathLst>
                  <a:path extrusionOk="0" h="812800" w="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EF4434"/>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319" name="Google Shape;319;g3a9b2e0c34d_2_142"/>
              <p:cNvSpPr txBox="1"/>
              <p:nvPr/>
            </p:nvSpPr>
            <p:spPr>
              <a:xfrm>
                <a:off x="76200" y="28575"/>
                <a:ext cx="660300" cy="708000"/>
              </a:xfrm>
              <a:prstGeom prst="rect">
                <a:avLst/>
              </a:prstGeom>
              <a:noFill/>
              <a:ln>
                <a:noFill/>
              </a:ln>
            </p:spPr>
            <p:txBody>
              <a:bodyPr anchorCtr="0" anchor="ctr" bIns="50800" lIns="50800" spcFirstLastPara="1" rIns="50800" wrap="square" tIns="50800">
                <a:noAutofit/>
              </a:bodyPr>
              <a:lstStyle/>
              <a:p>
                <a:pPr indent="0" lvl="0" marL="0" marR="0" rtl="0" algn="ctr">
                  <a:lnSpc>
                    <a:spcPct val="186555"/>
                  </a:lnSpc>
                  <a:spcBef>
                    <a:spcPts val="0"/>
                  </a:spcBef>
                  <a:spcAft>
                    <a:spcPts val="0"/>
                  </a:spcAft>
                  <a:buClr>
                    <a:srgbClr val="000000"/>
                  </a:buClr>
                  <a:buSzPts val="1800"/>
                  <a:buFont typeface="Arial"/>
                  <a:buNone/>
                </a:pPr>
                <a:r>
                  <a:t/>
                </a:r>
                <a:endParaRPr b="0" i="0" sz="1800" u="none" cap="none" strike="noStrike">
                  <a:solidFill>
                    <a:schemeClr val="dk1"/>
                  </a:solidFill>
                  <a:latin typeface="Calibri"/>
                  <a:ea typeface="Calibri"/>
                  <a:cs typeface="Calibri"/>
                  <a:sym typeface="Calibri"/>
                </a:endParaRPr>
              </a:p>
            </p:txBody>
          </p:sp>
        </p:grpSp>
        <p:sp>
          <p:nvSpPr>
            <p:cNvPr id="320" name="Google Shape;320;g3a9b2e0c34d_2_142"/>
            <p:cNvSpPr/>
            <p:nvPr/>
          </p:nvSpPr>
          <p:spPr>
            <a:xfrm>
              <a:off x="0" y="0"/>
              <a:ext cx="5026318" cy="10887330"/>
            </a:xfrm>
            <a:custGeom>
              <a:rect b="b" l="l" r="r" t="t"/>
              <a:pathLst>
                <a:path extrusionOk="0" h="10887330" w="5026318">
                  <a:moveTo>
                    <a:pt x="0" y="0"/>
                  </a:moveTo>
                  <a:lnTo>
                    <a:pt x="5026318" y="0"/>
                  </a:lnTo>
                  <a:lnTo>
                    <a:pt x="5026318" y="10887330"/>
                  </a:lnTo>
                  <a:lnTo>
                    <a:pt x="0" y="10887330"/>
                  </a:lnTo>
                  <a:lnTo>
                    <a:pt x="0" y="0"/>
                  </a:lnTo>
                  <a:close/>
                </a:path>
              </a:pathLst>
            </a:custGeom>
            <a:blipFill rotWithShape="1">
              <a:blip r:embed="rId3">
                <a:alphaModFix/>
              </a:blip>
              <a:stretch>
                <a:fillRect b="0" l="0" r="0" t="0"/>
              </a:stretch>
            </a:blipFill>
            <a:ln>
              <a:noFill/>
            </a:ln>
          </p:spPr>
        </p:sp>
      </p:grpSp>
      <p:sp>
        <p:nvSpPr>
          <p:cNvPr id="321" name="Google Shape;321;g3a9b2e0c34d_2_142"/>
          <p:cNvSpPr txBox="1"/>
          <p:nvPr/>
        </p:nvSpPr>
        <p:spPr>
          <a:xfrm>
            <a:off x="6133517" y="2394098"/>
            <a:ext cx="11487600" cy="461700"/>
          </a:xfrm>
          <a:prstGeom prst="rect">
            <a:avLst/>
          </a:prstGeom>
          <a:noFill/>
          <a:ln>
            <a:noFill/>
          </a:ln>
        </p:spPr>
        <p:txBody>
          <a:bodyPr anchorCtr="0" anchor="t" bIns="0" lIns="0" spcFirstLastPara="1" rIns="0" wrap="square" tIns="0">
            <a:spAutoFit/>
          </a:bodyPr>
          <a:lstStyle/>
          <a:p>
            <a:pPr indent="0" lvl="0" marL="0" marR="0" rtl="0" algn="l">
              <a:lnSpc>
                <a:spcPct val="177466"/>
              </a:lnSpc>
              <a:spcBef>
                <a:spcPts val="0"/>
              </a:spcBef>
              <a:spcAft>
                <a:spcPts val="0"/>
              </a:spcAft>
              <a:buClr>
                <a:srgbClr val="000000"/>
              </a:buClr>
              <a:buSzPts val="3000"/>
              <a:buFont typeface="Arial"/>
              <a:buNone/>
            </a:pPr>
            <a:r>
              <a:t/>
            </a:r>
            <a:endParaRPr b="0" i="0" sz="3000" u="none" cap="none" strike="noStrike">
              <a:solidFill>
                <a:srgbClr val="1F191A"/>
              </a:solidFill>
              <a:latin typeface="Arial"/>
              <a:ea typeface="Arial"/>
              <a:cs typeface="Arial"/>
              <a:sym typeface="Arial"/>
            </a:endParaRPr>
          </a:p>
        </p:txBody>
      </p:sp>
      <p:sp>
        <p:nvSpPr>
          <p:cNvPr id="322" name="Google Shape;322;g3a9b2e0c34d_2_142"/>
          <p:cNvSpPr/>
          <p:nvPr/>
        </p:nvSpPr>
        <p:spPr>
          <a:xfrm rot="5400000">
            <a:off x="16759793" y="8758793"/>
            <a:ext cx="999014" cy="999014"/>
          </a:xfrm>
          <a:custGeom>
            <a:rect b="b" l="l" r="r" t="t"/>
            <a:pathLst>
              <a:path extrusionOk="0" h="999014" w="999014">
                <a:moveTo>
                  <a:pt x="0" y="0"/>
                </a:moveTo>
                <a:lnTo>
                  <a:pt x="999014" y="0"/>
                </a:lnTo>
                <a:lnTo>
                  <a:pt x="999014" y="999014"/>
                </a:lnTo>
                <a:lnTo>
                  <a:pt x="0" y="999014"/>
                </a:lnTo>
                <a:lnTo>
                  <a:pt x="0" y="0"/>
                </a:lnTo>
                <a:close/>
              </a:path>
            </a:pathLst>
          </a:custGeom>
          <a:blipFill rotWithShape="1">
            <a:blip r:embed="rId4">
              <a:alphaModFix/>
            </a:blip>
            <a:stretch>
              <a:fillRect b="0" l="0" r="0" t="0"/>
            </a:stretch>
          </a:blipFill>
          <a:ln>
            <a:noFill/>
          </a:ln>
        </p:spPr>
      </p:sp>
      <p:pic>
        <p:nvPicPr>
          <p:cNvPr id="323" name="Google Shape;323;g3a9b2e0c34d_2_142"/>
          <p:cNvPicPr preferRelativeResize="0"/>
          <p:nvPr/>
        </p:nvPicPr>
        <p:blipFill>
          <a:blip r:embed="rId5">
            <a:alphaModFix/>
          </a:blip>
          <a:stretch>
            <a:fillRect/>
          </a:stretch>
        </p:blipFill>
        <p:spPr>
          <a:xfrm>
            <a:off x="8448325" y="1"/>
            <a:ext cx="6857989" cy="10286999"/>
          </a:xfrm>
          <a:prstGeom prst="rect">
            <a:avLst/>
          </a:prstGeom>
          <a:noFill/>
          <a:ln>
            <a:noFill/>
          </a:ln>
        </p:spPr>
      </p:pic>
    </p:spTree>
  </p:cSld>
  <p:clrMapOvr>
    <a:masterClrMapping/>
  </p:clrMapOvr>
</p:sld>
</file>

<file path=ppt/slides/slide12.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solidFill>
          <a:srgbClr val="FAF9F4"/>
        </a:solidFill>
      </p:bgPr>
    </p:bg>
    <p:spTree>
      <p:nvGrpSpPr>
        <p:cNvPr id="331" name="Shape 331"/>
        <p:cNvGrpSpPr/>
        <p:nvPr/>
      </p:nvGrpSpPr>
      <p:grpSpPr>
        <a:xfrm>
          <a:off x="0" y="0"/>
          <a:ext cx="0" cy="0"/>
          <a:chOff x="0" y="0"/>
          <a:chExt cx="0" cy="0"/>
        </a:xfrm>
      </p:grpSpPr>
      <p:grpSp>
        <p:nvGrpSpPr>
          <p:cNvPr id="332" name="Google Shape;332;g3a9b2e0c34d_2_19"/>
          <p:cNvGrpSpPr/>
          <p:nvPr/>
        </p:nvGrpSpPr>
        <p:grpSpPr>
          <a:xfrm>
            <a:off x="1385847" y="8765481"/>
            <a:ext cx="3086120" cy="648419"/>
            <a:chOff x="0" y="-34885"/>
            <a:chExt cx="812800" cy="170776"/>
          </a:xfrm>
        </p:grpSpPr>
        <p:sp>
          <p:nvSpPr>
            <p:cNvPr id="333" name="Google Shape;333;g3a9b2e0c34d_2_19"/>
            <p:cNvSpPr/>
            <p:nvPr/>
          </p:nvSpPr>
          <p:spPr>
            <a:xfrm>
              <a:off x="0" y="0"/>
              <a:ext cx="812800" cy="135891"/>
            </a:xfrm>
            <a:custGeom>
              <a:rect b="b" l="l" r="r" t="t"/>
              <a:pathLst>
                <a:path extrusionOk="0" h="135891" w="812800">
                  <a:moveTo>
                    <a:pt x="406400" y="0"/>
                  </a:moveTo>
                  <a:cubicBezTo>
                    <a:pt x="181951" y="0"/>
                    <a:pt x="0" y="30420"/>
                    <a:pt x="0" y="67945"/>
                  </a:cubicBezTo>
                  <a:cubicBezTo>
                    <a:pt x="0" y="105471"/>
                    <a:pt x="181951" y="135891"/>
                    <a:pt x="406400" y="135891"/>
                  </a:cubicBezTo>
                  <a:cubicBezTo>
                    <a:pt x="630849" y="135891"/>
                    <a:pt x="812800" y="105471"/>
                    <a:pt x="812800" y="67945"/>
                  </a:cubicBezTo>
                  <a:cubicBezTo>
                    <a:pt x="812800" y="30420"/>
                    <a:pt x="630849" y="0"/>
                    <a:pt x="406400" y="0"/>
                  </a:cubicBezTo>
                  <a:close/>
                </a:path>
              </a:pathLst>
            </a:custGeom>
            <a:solidFill>
              <a:srgbClr val="000000"/>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334" name="Google Shape;334;g3a9b2e0c34d_2_19"/>
            <p:cNvSpPr txBox="1"/>
            <p:nvPr/>
          </p:nvSpPr>
          <p:spPr>
            <a:xfrm>
              <a:off x="76200" y="-34885"/>
              <a:ext cx="660300" cy="158100"/>
            </a:xfrm>
            <a:prstGeom prst="rect">
              <a:avLst/>
            </a:prstGeom>
            <a:noFill/>
            <a:ln>
              <a:noFill/>
            </a:ln>
          </p:spPr>
          <p:txBody>
            <a:bodyPr anchorCtr="0" anchor="ctr" bIns="50800" lIns="50800" spcFirstLastPara="1" rIns="50800" wrap="square" tIns="50800">
              <a:noAutofit/>
            </a:bodyPr>
            <a:lstStyle/>
            <a:p>
              <a:pPr indent="0" lvl="0" marL="0" marR="0" rtl="0" algn="ctr">
                <a:lnSpc>
                  <a:spcPct val="186555"/>
                </a:lnSpc>
                <a:spcBef>
                  <a:spcPts val="0"/>
                </a:spcBef>
                <a:spcAft>
                  <a:spcPts val="0"/>
                </a:spcAft>
                <a:buClr>
                  <a:srgbClr val="000000"/>
                </a:buClr>
                <a:buSzPts val="1800"/>
                <a:buFont typeface="Arial"/>
                <a:buNone/>
              </a:pPr>
              <a:r>
                <a:t/>
              </a:r>
              <a:endParaRPr b="0" i="0" sz="1800" u="none" cap="none" strike="noStrike">
                <a:solidFill>
                  <a:schemeClr val="dk1"/>
                </a:solidFill>
                <a:latin typeface="Calibri"/>
                <a:ea typeface="Calibri"/>
                <a:cs typeface="Calibri"/>
                <a:sym typeface="Calibri"/>
              </a:endParaRPr>
            </a:p>
          </p:txBody>
        </p:sp>
      </p:grpSp>
      <p:grpSp>
        <p:nvGrpSpPr>
          <p:cNvPr id="335" name="Google Shape;335;g3a9b2e0c34d_2_19"/>
          <p:cNvGrpSpPr/>
          <p:nvPr/>
        </p:nvGrpSpPr>
        <p:grpSpPr>
          <a:xfrm>
            <a:off x="1772637" y="1028700"/>
            <a:ext cx="3769739" cy="8165498"/>
            <a:chOff x="0" y="0"/>
            <a:chExt cx="5026318" cy="10887330"/>
          </a:xfrm>
        </p:grpSpPr>
        <p:grpSp>
          <p:nvGrpSpPr>
            <p:cNvPr id="336" name="Google Shape;336;g3a9b2e0c34d_2_19"/>
            <p:cNvGrpSpPr/>
            <p:nvPr/>
          </p:nvGrpSpPr>
          <p:grpSpPr>
            <a:xfrm>
              <a:off x="2557993" y="670805"/>
              <a:ext cx="2127179" cy="2127179"/>
              <a:chOff x="0" y="0"/>
              <a:chExt cx="812800" cy="812800"/>
            </a:xfrm>
          </p:grpSpPr>
          <p:sp>
            <p:nvSpPr>
              <p:cNvPr id="337" name="Google Shape;337;g3a9b2e0c34d_2_19"/>
              <p:cNvSpPr/>
              <p:nvPr/>
            </p:nvSpPr>
            <p:spPr>
              <a:xfrm>
                <a:off x="0" y="0"/>
                <a:ext cx="812800" cy="812800"/>
              </a:xfrm>
              <a:custGeom>
                <a:rect b="b" l="l" r="r" t="t"/>
                <a:pathLst>
                  <a:path extrusionOk="0" h="812800" w="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EF4434"/>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338" name="Google Shape;338;g3a9b2e0c34d_2_19"/>
              <p:cNvSpPr txBox="1"/>
              <p:nvPr/>
            </p:nvSpPr>
            <p:spPr>
              <a:xfrm>
                <a:off x="76200" y="28575"/>
                <a:ext cx="660300" cy="708000"/>
              </a:xfrm>
              <a:prstGeom prst="rect">
                <a:avLst/>
              </a:prstGeom>
              <a:noFill/>
              <a:ln>
                <a:noFill/>
              </a:ln>
            </p:spPr>
            <p:txBody>
              <a:bodyPr anchorCtr="0" anchor="ctr" bIns="50800" lIns="50800" spcFirstLastPara="1" rIns="50800" wrap="square" tIns="50800">
                <a:noAutofit/>
              </a:bodyPr>
              <a:lstStyle/>
              <a:p>
                <a:pPr indent="0" lvl="0" marL="0" marR="0" rtl="0" algn="ctr">
                  <a:lnSpc>
                    <a:spcPct val="186555"/>
                  </a:lnSpc>
                  <a:spcBef>
                    <a:spcPts val="0"/>
                  </a:spcBef>
                  <a:spcAft>
                    <a:spcPts val="0"/>
                  </a:spcAft>
                  <a:buClr>
                    <a:srgbClr val="000000"/>
                  </a:buClr>
                  <a:buSzPts val="1800"/>
                  <a:buFont typeface="Arial"/>
                  <a:buNone/>
                </a:pPr>
                <a:r>
                  <a:t/>
                </a:r>
                <a:endParaRPr b="0" i="0" sz="1800" u="none" cap="none" strike="noStrike">
                  <a:solidFill>
                    <a:schemeClr val="dk1"/>
                  </a:solidFill>
                  <a:latin typeface="Calibri"/>
                  <a:ea typeface="Calibri"/>
                  <a:cs typeface="Calibri"/>
                  <a:sym typeface="Calibri"/>
                </a:endParaRPr>
              </a:p>
            </p:txBody>
          </p:sp>
        </p:grpSp>
        <p:sp>
          <p:nvSpPr>
            <p:cNvPr id="339" name="Google Shape;339;g3a9b2e0c34d_2_19"/>
            <p:cNvSpPr/>
            <p:nvPr/>
          </p:nvSpPr>
          <p:spPr>
            <a:xfrm>
              <a:off x="0" y="0"/>
              <a:ext cx="5026318" cy="10887330"/>
            </a:xfrm>
            <a:custGeom>
              <a:rect b="b" l="l" r="r" t="t"/>
              <a:pathLst>
                <a:path extrusionOk="0" h="10887330" w="5026318">
                  <a:moveTo>
                    <a:pt x="0" y="0"/>
                  </a:moveTo>
                  <a:lnTo>
                    <a:pt x="5026318" y="0"/>
                  </a:lnTo>
                  <a:lnTo>
                    <a:pt x="5026318" y="10887330"/>
                  </a:lnTo>
                  <a:lnTo>
                    <a:pt x="0" y="10887330"/>
                  </a:lnTo>
                  <a:lnTo>
                    <a:pt x="0" y="0"/>
                  </a:lnTo>
                  <a:close/>
                </a:path>
              </a:pathLst>
            </a:custGeom>
            <a:blipFill rotWithShape="1">
              <a:blip r:embed="rId3">
                <a:alphaModFix/>
              </a:blip>
              <a:stretch>
                <a:fillRect b="0" l="0" r="0" t="0"/>
              </a:stretch>
            </a:blipFill>
            <a:ln>
              <a:noFill/>
            </a:ln>
          </p:spPr>
        </p:sp>
      </p:grpSp>
      <p:sp>
        <p:nvSpPr>
          <p:cNvPr id="340" name="Google Shape;340;g3a9b2e0c34d_2_19"/>
          <p:cNvSpPr/>
          <p:nvPr/>
        </p:nvSpPr>
        <p:spPr>
          <a:xfrm rot="5400000">
            <a:off x="16759793" y="8758793"/>
            <a:ext cx="999014" cy="999014"/>
          </a:xfrm>
          <a:custGeom>
            <a:rect b="b" l="l" r="r" t="t"/>
            <a:pathLst>
              <a:path extrusionOk="0" h="999014" w="999014">
                <a:moveTo>
                  <a:pt x="0" y="0"/>
                </a:moveTo>
                <a:lnTo>
                  <a:pt x="999014" y="0"/>
                </a:lnTo>
                <a:lnTo>
                  <a:pt x="999014" y="999014"/>
                </a:lnTo>
                <a:lnTo>
                  <a:pt x="0" y="999014"/>
                </a:lnTo>
                <a:lnTo>
                  <a:pt x="0" y="0"/>
                </a:lnTo>
                <a:close/>
              </a:path>
            </a:pathLst>
          </a:custGeom>
          <a:blipFill rotWithShape="1">
            <a:blip r:embed="rId4">
              <a:alphaModFix/>
            </a:blip>
            <a:stretch>
              <a:fillRect b="0" l="0" r="0" t="0"/>
            </a:stretch>
          </a:blipFill>
          <a:ln>
            <a:noFill/>
          </a:ln>
        </p:spPr>
      </p:sp>
      <p:sp>
        <p:nvSpPr>
          <p:cNvPr id="341" name="Google Shape;341;g3a9b2e0c34d_2_19"/>
          <p:cNvSpPr txBox="1"/>
          <p:nvPr/>
        </p:nvSpPr>
        <p:spPr>
          <a:xfrm>
            <a:off x="7142275" y="2592900"/>
            <a:ext cx="8987700" cy="6165900"/>
          </a:xfrm>
          <a:prstGeom prst="rect">
            <a:avLst/>
          </a:prstGeom>
          <a:noFill/>
          <a:ln>
            <a:noFill/>
          </a:ln>
        </p:spPr>
        <p:txBody>
          <a:bodyPr anchorCtr="0" anchor="t" bIns="0" lIns="0" spcFirstLastPara="1" rIns="0" wrap="square" tIns="0">
            <a:noAutofit/>
          </a:bodyPr>
          <a:lstStyle/>
          <a:p>
            <a:pPr indent="457200" lvl="0" marL="0" rtl="0" algn="l">
              <a:lnSpc>
                <a:spcPct val="140000"/>
              </a:lnSpc>
              <a:spcBef>
                <a:spcPts val="0"/>
              </a:spcBef>
              <a:spcAft>
                <a:spcPts val="0"/>
              </a:spcAft>
              <a:buClr>
                <a:schemeClr val="dk1"/>
              </a:buClr>
              <a:buSzPts val="3000"/>
              <a:buFont typeface="Arial"/>
              <a:buNone/>
            </a:pPr>
            <a:r>
              <a:rPr lang="en-US" sz="3000">
                <a:solidFill>
                  <a:srgbClr val="1F191A"/>
                </a:solidFill>
              </a:rPr>
              <a:t>a five stage framework for understanding team development</a:t>
            </a:r>
            <a:endParaRPr sz="3000">
              <a:solidFill>
                <a:srgbClr val="1F191A"/>
              </a:solidFill>
            </a:endParaRPr>
          </a:p>
          <a:p>
            <a:pPr indent="457200" lvl="0" marL="0" rtl="0" algn="l">
              <a:lnSpc>
                <a:spcPct val="140000"/>
              </a:lnSpc>
              <a:spcBef>
                <a:spcPts val="0"/>
              </a:spcBef>
              <a:spcAft>
                <a:spcPts val="0"/>
              </a:spcAft>
              <a:buClr>
                <a:schemeClr val="dk1"/>
              </a:buClr>
              <a:buSzPts val="3000"/>
              <a:buFont typeface="Arial"/>
              <a:buNone/>
            </a:pPr>
            <a:r>
              <a:rPr lang="en-US" sz="3000">
                <a:solidFill>
                  <a:srgbClr val="1F191A"/>
                </a:solidFill>
              </a:rPr>
              <a:t>effective teams move smoothly through these stages</a:t>
            </a:r>
            <a:endParaRPr sz="3000">
              <a:solidFill>
                <a:srgbClr val="1F191A"/>
              </a:solidFill>
            </a:endParaRPr>
          </a:p>
          <a:p>
            <a:pPr indent="0" lvl="0" marL="0" rtl="0" algn="l">
              <a:lnSpc>
                <a:spcPct val="140000"/>
              </a:lnSpc>
              <a:spcBef>
                <a:spcPts val="0"/>
              </a:spcBef>
              <a:spcAft>
                <a:spcPts val="0"/>
              </a:spcAft>
              <a:buClr>
                <a:schemeClr val="dk1"/>
              </a:buClr>
              <a:buSzPts val="1100"/>
              <a:buFont typeface="Arial"/>
              <a:buNone/>
            </a:pPr>
            <a:r>
              <a:rPr b="1" lang="en-US" sz="3000">
                <a:solidFill>
                  <a:srgbClr val="1F191A"/>
                </a:solidFill>
              </a:rPr>
              <a:t>Forming  -  polite, unclear roles</a:t>
            </a:r>
            <a:endParaRPr b="1" sz="3000">
              <a:solidFill>
                <a:srgbClr val="1F191A"/>
              </a:solidFill>
            </a:endParaRPr>
          </a:p>
          <a:p>
            <a:pPr indent="0" lvl="0" marL="0" rtl="0" algn="l">
              <a:lnSpc>
                <a:spcPct val="140000"/>
              </a:lnSpc>
              <a:spcBef>
                <a:spcPts val="0"/>
              </a:spcBef>
              <a:spcAft>
                <a:spcPts val="0"/>
              </a:spcAft>
              <a:buClr>
                <a:schemeClr val="dk1"/>
              </a:buClr>
              <a:buSzPts val="1100"/>
              <a:buFont typeface="Arial"/>
              <a:buNone/>
            </a:pPr>
            <a:r>
              <a:rPr b="1" lang="en-US" sz="3000">
                <a:solidFill>
                  <a:srgbClr val="1F191A"/>
                </a:solidFill>
              </a:rPr>
              <a:t>Storming  -  conflicts, clarification</a:t>
            </a:r>
            <a:endParaRPr b="1" sz="3000">
              <a:solidFill>
                <a:srgbClr val="1F191A"/>
              </a:solidFill>
            </a:endParaRPr>
          </a:p>
          <a:p>
            <a:pPr indent="0" lvl="0" marL="0" rtl="0" algn="l">
              <a:lnSpc>
                <a:spcPct val="140000"/>
              </a:lnSpc>
              <a:spcBef>
                <a:spcPts val="0"/>
              </a:spcBef>
              <a:spcAft>
                <a:spcPts val="0"/>
              </a:spcAft>
              <a:buClr>
                <a:schemeClr val="dk1"/>
              </a:buClr>
              <a:buSzPts val="1100"/>
              <a:buFont typeface="Arial"/>
              <a:buNone/>
            </a:pPr>
            <a:r>
              <a:rPr b="1" lang="en-US" sz="3000">
                <a:solidFill>
                  <a:srgbClr val="1F191A"/>
                </a:solidFill>
              </a:rPr>
              <a:t>Norming  -  trust builds</a:t>
            </a:r>
            <a:endParaRPr b="1" sz="3000">
              <a:solidFill>
                <a:srgbClr val="1F191A"/>
              </a:solidFill>
            </a:endParaRPr>
          </a:p>
          <a:p>
            <a:pPr indent="0" lvl="0" marL="0" rtl="0" algn="l">
              <a:lnSpc>
                <a:spcPct val="140000"/>
              </a:lnSpc>
              <a:spcBef>
                <a:spcPts val="0"/>
              </a:spcBef>
              <a:spcAft>
                <a:spcPts val="0"/>
              </a:spcAft>
              <a:buClr>
                <a:schemeClr val="dk1"/>
              </a:buClr>
              <a:buSzPts val="1100"/>
              <a:buFont typeface="Arial"/>
              <a:buNone/>
            </a:pPr>
            <a:r>
              <a:rPr b="1" lang="en-US" sz="3000">
                <a:solidFill>
                  <a:srgbClr val="1F191A"/>
                </a:solidFill>
              </a:rPr>
              <a:t>Performing  -  high productivity</a:t>
            </a:r>
            <a:endParaRPr b="1" sz="3000">
              <a:solidFill>
                <a:srgbClr val="1F191A"/>
              </a:solidFill>
            </a:endParaRPr>
          </a:p>
          <a:p>
            <a:pPr indent="0" lvl="0" marL="0" rtl="0" algn="l">
              <a:lnSpc>
                <a:spcPct val="140000"/>
              </a:lnSpc>
              <a:spcBef>
                <a:spcPts val="0"/>
              </a:spcBef>
              <a:spcAft>
                <a:spcPts val="0"/>
              </a:spcAft>
              <a:buClr>
                <a:schemeClr val="dk1"/>
              </a:buClr>
              <a:buSzPts val="1100"/>
              <a:buFont typeface="Arial"/>
              <a:buNone/>
            </a:pPr>
            <a:r>
              <a:rPr b="1" lang="en-US" sz="3000">
                <a:solidFill>
                  <a:srgbClr val="1F191A"/>
                </a:solidFill>
              </a:rPr>
              <a:t>Adjourning  -  the team “dissolves” </a:t>
            </a:r>
            <a:endParaRPr b="1" sz="3000">
              <a:solidFill>
                <a:srgbClr val="1F191A"/>
              </a:solidFill>
            </a:endParaRPr>
          </a:p>
        </p:txBody>
      </p:sp>
      <p:sp>
        <p:nvSpPr>
          <p:cNvPr id="342" name="Google Shape;342;g3a9b2e0c34d_2_19"/>
          <p:cNvSpPr txBox="1"/>
          <p:nvPr/>
        </p:nvSpPr>
        <p:spPr>
          <a:xfrm>
            <a:off x="7142275" y="1028700"/>
            <a:ext cx="9378000" cy="1939500"/>
          </a:xfrm>
          <a:prstGeom prst="rect">
            <a:avLst/>
          </a:prstGeom>
          <a:noFill/>
          <a:ln>
            <a:noFill/>
          </a:ln>
        </p:spPr>
        <p:txBody>
          <a:bodyPr anchorCtr="0" anchor="t" bIns="0" lIns="0" spcFirstLastPara="1" rIns="0" wrap="square" tIns="0">
            <a:spAutoFit/>
          </a:bodyPr>
          <a:lstStyle/>
          <a:p>
            <a:pPr indent="0" lvl="0" marL="0" rtl="0" algn="l">
              <a:lnSpc>
                <a:spcPct val="110003"/>
              </a:lnSpc>
              <a:spcBef>
                <a:spcPts val="0"/>
              </a:spcBef>
              <a:spcAft>
                <a:spcPts val="0"/>
              </a:spcAft>
              <a:buClr>
                <a:schemeClr val="dk1"/>
              </a:buClr>
              <a:buSzPts val="5998"/>
              <a:buFont typeface="Arial"/>
              <a:buNone/>
            </a:pPr>
            <a:r>
              <a:rPr lang="en-US" sz="6000">
                <a:solidFill>
                  <a:srgbClr val="1F191A"/>
                </a:solidFill>
              </a:rPr>
              <a:t>Tuckman’s Model</a:t>
            </a:r>
            <a:endParaRPr sz="6000">
              <a:solidFill>
                <a:schemeClr val="dk1"/>
              </a:solidFill>
            </a:endParaRPr>
          </a:p>
          <a:p>
            <a:pPr indent="0" lvl="0" marL="0" marR="0" rtl="0" algn="l">
              <a:lnSpc>
                <a:spcPct val="110003"/>
              </a:lnSpc>
              <a:spcBef>
                <a:spcPts val="0"/>
              </a:spcBef>
              <a:spcAft>
                <a:spcPts val="0"/>
              </a:spcAft>
              <a:buClr>
                <a:srgbClr val="000000"/>
              </a:buClr>
              <a:buSzPts val="5998"/>
              <a:buFont typeface="Arial"/>
              <a:buNone/>
            </a:pPr>
            <a:r>
              <a:t/>
            </a:r>
            <a:endParaRPr sz="6000">
              <a:solidFill>
                <a:srgbClr val="1F191A"/>
              </a:solidFill>
            </a:endParaRPr>
          </a:p>
        </p:txBody>
      </p:sp>
      <p:sp>
        <p:nvSpPr>
          <p:cNvPr id="343" name="Google Shape;343;g3a9b2e0c34d_2_19"/>
          <p:cNvSpPr/>
          <p:nvPr/>
        </p:nvSpPr>
        <p:spPr>
          <a:xfrm rot="5400000">
            <a:off x="7137306" y="2699694"/>
            <a:ext cx="355476" cy="345562"/>
          </a:xfrm>
          <a:custGeom>
            <a:rect b="b" l="l" r="r" t="t"/>
            <a:pathLst>
              <a:path extrusionOk="0" h="566495" w="566495">
                <a:moveTo>
                  <a:pt x="0" y="0"/>
                </a:moveTo>
                <a:lnTo>
                  <a:pt x="566495" y="0"/>
                </a:lnTo>
                <a:lnTo>
                  <a:pt x="566495" y="566495"/>
                </a:lnTo>
                <a:lnTo>
                  <a:pt x="0" y="566495"/>
                </a:lnTo>
                <a:lnTo>
                  <a:pt x="0" y="0"/>
                </a:lnTo>
                <a:close/>
              </a:path>
            </a:pathLst>
          </a:custGeom>
          <a:blipFill rotWithShape="1">
            <a:blip r:embed="rId5">
              <a:alphaModFix/>
            </a:blip>
            <a:stretch>
              <a:fillRect b="0" l="0" r="0" t="0"/>
            </a:stretch>
          </a:blipFill>
          <a:ln>
            <a:noFill/>
          </a:ln>
        </p:spPr>
      </p:sp>
      <p:sp>
        <p:nvSpPr>
          <p:cNvPr id="344" name="Google Shape;344;g3a9b2e0c34d_2_19"/>
          <p:cNvSpPr/>
          <p:nvPr/>
        </p:nvSpPr>
        <p:spPr>
          <a:xfrm rot="5400000">
            <a:off x="7137306" y="3945757"/>
            <a:ext cx="355476" cy="345562"/>
          </a:xfrm>
          <a:custGeom>
            <a:rect b="b" l="l" r="r" t="t"/>
            <a:pathLst>
              <a:path extrusionOk="0" h="566495" w="566495">
                <a:moveTo>
                  <a:pt x="0" y="0"/>
                </a:moveTo>
                <a:lnTo>
                  <a:pt x="566495" y="0"/>
                </a:lnTo>
                <a:lnTo>
                  <a:pt x="566495" y="566495"/>
                </a:lnTo>
                <a:lnTo>
                  <a:pt x="0" y="566495"/>
                </a:lnTo>
                <a:lnTo>
                  <a:pt x="0" y="0"/>
                </a:lnTo>
                <a:close/>
              </a:path>
            </a:pathLst>
          </a:custGeom>
          <a:blipFill rotWithShape="1">
            <a:blip r:embed="rId5">
              <a:alphaModFix/>
            </a:blip>
            <a:stretch>
              <a:fillRect b="0" l="0" r="0" t="0"/>
            </a:stretch>
          </a:blipFill>
          <a:ln>
            <a:noFill/>
          </a:ln>
        </p:spPr>
      </p:sp>
    </p:spTree>
  </p:cSld>
  <p:clrMapOvr>
    <a:masterClrMapping/>
  </p:clrMapOvr>
</p:sld>
</file>

<file path=ppt/slides/slide13.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solidFill>
          <a:srgbClr val="FAF9F4"/>
        </a:solidFill>
      </p:bgPr>
    </p:bg>
    <p:spTree>
      <p:nvGrpSpPr>
        <p:cNvPr id="352" name="Shape 352"/>
        <p:cNvGrpSpPr/>
        <p:nvPr/>
      </p:nvGrpSpPr>
      <p:grpSpPr>
        <a:xfrm>
          <a:off x="0" y="0"/>
          <a:ext cx="0" cy="0"/>
          <a:chOff x="0" y="0"/>
          <a:chExt cx="0" cy="0"/>
        </a:xfrm>
      </p:grpSpPr>
      <p:grpSp>
        <p:nvGrpSpPr>
          <p:cNvPr id="353" name="Google Shape;353;g3aa63a1d626_3_0"/>
          <p:cNvGrpSpPr/>
          <p:nvPr/>
        </p:nvGrpSpPr>
        <p:grpSpPr>
          <a:xfrm>
            <a:off x="1385847" y="8765481"/>
            <a:ext cx="3086120" cy="648419"/>
            <a:chOff x="0" y="-34885"/>
            <a:chExt cx="812800" cy="170776"/>
          </a:xfrm>
        </p:grpSpPr>
        <p:sp>
          <p:nvSpPr>
            <p:cNvPr id="354" name="Google Shape;354;g3aa63a1d626_3_0"/>
            <p:cNvSpPr/>
            <p:nvPr/>
          </p:nvSpPr>
          <p:spPr>
            <a:xfrm>
              <a:off x="0" y="0"/>
              <a:ext cx="812800" cy="135891"/>
            </a:xfrm>
            <a:custGeom>
              <a:rect b="b" l="l" r="r" t="t"/>
              <a:pathLst>
                <a:path extrusionOk="0" h="135891" w="812800">
                  <a:moveTo>
                    <a:pt x="406400" y="0"/>
                  </a:moveTo>
                  <a:cubicBezTo>
                    <a:pt x="181951" y="0"/>
                    <a:pt x="0" y="30420"/>
                    <a:pt x="0" y="67945"/>
                  </a:cubicBezTo>
                  <a:cubicBezTo>
                    <a:pt x="0" y="105471"/>
                    <a:pt x="181951" y="135891"/>
                    <a:pt x="406400" y="135891"/>
                  </a:cubicBezTo>
                  <a:cubicBezTo>
                    <a:pt x="630849" y="135891"/>
                    <a:pt x="812800" y="105471"/>
                    <a:pt x="812800" y="67945"/>
                  </a:cubicBezTo>
                  <a:cubicBezTo>
                    <a:pt x="812800" y="30420"/>
                    <a:pt x="630849" y="0"/>
                    <a:pt x="406400" y="0"/>
                  </a:cubicBezTo>
                  <a:close/>
                </a:path>
              </a:pathLst>
            </a:custGeom>
            <a:solidFill>
              <a:srgbClr val="000000"/>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355" name="Google Shape;355;g3aa63a1d626_3_0"/>
            <p:cNvSpPr txBox="1"/>
            <p:nvPr/>
          </p:nvSpPr>
          <p:spPr>
            <a:xfrm>
              <a:off x="76200" y="-34885"/>
              <a:ext cx="660300" cy="158100"/>
            </a:xfrm>
            <a:prstGeom prst="rect">
              <a:avLst/>
            </a:prstGeom>
            <a:noFill/>
            <a:ln>
              <a:noFill/>
            </a:ln>
          </p:spPr>
          <p:txBody>
            <a:bodyPr anchorCtr="0" anchor="ctr" bIns="50800" lIns="50800" spcFirstLastPara="1" rIns="50800" wrap="square" tIns="50800">
              <a:noAutofit/>
            </a:bodyPr>
            <a:lstStyle/>
            <a:p>
              <a:pPr indent="0" lvl="0" marL="0" marR="0" rtl="0" algn="ctr">
                <a:lnSpc>
                  <a:spcPct val="186555"/>
                </a:lnSpc>
                <a:spcBef>
                  <a:spcPts val="0"/>
                </a:spcBef>
                <a:spcAft>
                  <a:spcPts val="0"/>
                </a:spcAft>
                <a:buClr>
                  <a:srgbClr val="000000"/>
                </a:buClr>
                <a:buSzPts val="1800"/>
                <a:buFont typeface="Arial"/>
                <a:buNone/>
              </a:pPr>
              <a:r>
                <a:t/>
              </a:r>
              <a:endParaRPr b="0" i="0" sz="1800" u="none" cap="none" strike="noStrike">
                <a:solidFill>
                  <a:schemeClr val="dk1"/>
                </a:solidFill>
                <a:latin typeface="Calibri"/>
                <a:ea typeface="Calibri"/>
                <a:cs typeface="Calibri"/>
                <a:sym typeface="Calibri"/>
              </a:endParaRPr>
            </a:p>
          </p:txBody>
        </p:sp>
      </p:grpSp>
      <p:grpSp>
        <p:nvGrpSpPr>
          <p:cNvPr id="356" name="Google Shape;356;g3aa63a1d626_3_0"/>
          <p:cNvGrpSpPr/>
          <p:nvPr/>
        </p:nvGrpSpPr>
        <p:grpSpPr>
          <a:xfrm>
            <a:off x="1772637" y="1028700"/>
            <a:ext cx="3769739" cy="8165498"/>
            <a:chOff x="0" y="0"/>
            <a:chExt cx="5026318" cy="10887330"/>
          </a:xfrm>
        </p:grpSpPr>
        <p:grpSp>
          <p:nvGrpSpPr>
            <p:cNvPr id="357" name="Google Shape;357;g3aa63a1d626_3_0"/>
            <p:cNvGrpSpPr/>
            <p:nvPr/>
          </p:nvGrpSpPr>
          <p:grpSpPr>
            <a:xfrm>
              <a:off x="2557993" y="670805"/>
              <a:ext cx="2127179" cy="2127179"/>
              <a:chOff x="0" y="0"/>
              <a:chExt cx="812800" cy="812800"/>
            </a:xfrm>
          </p:grpSpPr>
          <p:sp>
            <p:nvSpPr>
              <p:cNvPr id="358" name="Google Shape;358;g3aa63a1d626_3_0"/>
              <p:cNvSpPr/>
              <p:nvPr/>
            </p:nvSpPr>
            <p:spPr>
              <a:xfrm>
                <a:off x="0" y="0"/>
                <a:ext cx="812800" cy="812800"/>
              </a:xfrm>
              <a:custGeom>
                <a:rect b="b" l="l" r="r" t="t"/>
                <a:pathLst>
                  <a:path extrusionOk="0" h="812800" w="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EF4434"/>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359" name="Google Shape;359;g3aa63a1d626_3_0"/>
              <p:cNvSpPr txBox="1"/>
              <p:nvPr/>
            </p:nvSpPr>
            <p:spPr>
              <a:xfrm>
                <a:off x="76200" y="28575"/>
                <a:ext cx="660300" cy="708000"/>
              </a:xfrm>
              <a:prstGeom prst="rect">
                <a:avLst/>
              </a:prstGeom>
              <a:noFill/>
              <a:ln>
                <a:noFill/>
              </a:ln>
            </p:spPr>
            <p:txBody>
              <a:bodyPr anchorCtr="0" anchor="ctr" bIns="50800" lIns="50800" spcFirstLastPara="1" rIns="50800" wrap="square" tIns="50800">
                <a:noAutofit/>
              </a:bodyPr>
              <a:lstStyle/>
              <a:p>
                <a:pPr indent="0" lvl="0" marL="0" marR="0" rtl="0" algn="ctr">
                  <a:lnSpc>
                    <a:spcPct val="186555"/>
                  </a:lnSpc>
                  <a:spcBef>
                    <a:spcPts val="0"/>
                  </a:spcBef>
                  <a:spcAft>
                    <a:spcPts val="0"/>
                  </a:spcAft>
                  <a:buClr>
                    <a:srgbClr val="000000"/>
                  </a:buClr>
                  <a:buSzPts val="1800"/>
                  <a:buFont typeface="Arial"/>
                  <a:buNone/>
                </a:pPr>
                <a:r>
                  <a:t/>
                </a:r>
                <a:endParaRPr b="0" i="0" sz="1800" u="none" cap="none" strike="noStrike">
                  <a:solidFill>
                    <a:schemeClr val="dk1"/>
                  </a:solidFill>
                  <a:latin typeface="Calibri"/>
                  <a:ea typeface="Calibri"/>
                  <a:cs typeface="Calibri"/>
                  <a:sym typeface="Calibri"/>
                </a:endParaRPr>
              </a:p>
            </p:txBody>
          </p:sp>
        </p:grpSp>
        <p:sp>
          <p:nvSpPr>
            <p:cNvPr id="360" name="Google Shape;360;g3aa63a1d626_3_0"/>
            <p:cNvSpPr/>
            <p:nvPr/>
          </p:nvSpPr>
          <p:spPr>
            <a:xfrm>
              <a:off x="0" y="0"/>
              <a:ext cx="5026318" cy="10887330"/>
            </a:xfrm>
            <a:custGeom>
              <a:rect b="b" l="l" r="r" t="t"/>
              <a:pathLst>
                <a:path extrusionOk="0" h="10887330" w="5026318">
                  <a:moveTo>
                    <a:pt x="0" y="0"/>
                  </a:moveTo>
                  <a:lnTo>
                    <a:pt x="5026318" y="0"/>
                  </a:lnTo>
                  <a:lnTo>
                    <a:pt x="5026318" y="10887330"/>
                  </a:lnTo>
                  <a:lnTo>
                    <a:pt x="0" y="10887330"/>
                  </a:lnTo>
                  <a:lnTo>
                    <a:pt x="0" y="0"/>
                  </a:lnTo>
                  <a:close/>
                </a:path>
              </a:pathLst>
            </a:custGeom>
            <a:blipFill rotWithShape="1">
              <a:blip r:embed="rId3">
                <a:alphaModFix/>
              </a:blip>
              <a:stretch>
                <a:fillRect b="0" l="0" r="0" t="0"/>
              </a:stretch>
            </a:blipFill>
            <a:ln>
              <a:noFill/>
            </a:ln>
          </p:spPr>
        </p:sp>
      </p:grpSp>
      <p:sp>
        <p:nvSpPr>
          <p:cNvPr id="361" name="Google Shape;361;g3aa63a1d626_3_0"/>
          <p:cNvSpPr txBox="1"/>
          <p:nvPr/>
        </p:nvSpPr>
        <p:spPr>
          <a:xfrm>
            <a:off x="6133517" y="2394098"/>
            <a:ext cx="11487600" cy="461700"/>
          </a:xfrm>
          <a:prstGeom prst="rect">
            <a:avLst/>
          </a:prstGeom>
          <a:noFill/>
          <a:ln>
            <a:noFill/>
          </a:ln>
        </p:spPr>
        <p:txBody>
          <a:bodyPr anchorCtr="0" anchor="t" bIns="0" lIns="0" spcFirstLastPara="1" rIns="0" wrap="square" tIns="0">
            <a:spAutoFit/>
          </a:bodyPr>
          <a:lstStyle/>
          <a:p>
            <a:pPr indent="0" lvl="0" marL="0" marR="0" rtl="0" algn="l">
              <a:lnSpc>
                <a:spcPct val="177466"/>
              </a:lnSpc>
              <a:spcBef>
                <a:spcPts val="0"/>
              </a:spcBef>
              <a:spcAft>
                <a:spcPts val="0"/>
              </a:spcAft>
              <a:buClr>
                <a:srgbClr val="000000"/>
              </a:buClr>
              <a:buSzPts val="3000"/>
              <a:buFont typeface="Arial"/>
              <a:buNone/>
            </a:pPr>
            <a:r>
              <a:t/>
            </a:r>
            <a:endParaRPr b="0" i="0" sz="3000" u="none" cap="none" strike="noStrike">
              <a:solidFill>
                <a:srgbClr val="1F191A"/>
              </a:solidFill>
              <a:latin typeface="Arial"/>
              <a:ea typeface="Arial"/>
              <a:cs typeface="Arial"/>
              <a:sym typeface="Arial"/>
            </a:endParaRPr>
          </a:p>
        </p:txBody>
      </p:sp>
      <p:sp>
        <p:nvSpPr>
          <p:cNvPr id="362" name="Google Shape;362;g3aa63a1d626_3_0"/>
          <p:cNvSpPr/>
          <p:nvPr/>
        </p:nvSpPr>
        <p:spPr>
          <a:xfrm rot="5400000">
            <a:off x="16759793" y="8758793"/>
            <a:ext cx="999014" cy="999014"/>
          </a:xfrm>
          <a:custGeom>
            <a:rect b="b" l="l" r="r" t="t"/>
            <a:pathLst>
              <a:path extrusionOk="0" h="999014" w="999014">
                <a:moveTo>
                  <a:pt x="0" y="0"/>
                </a:moveTo>
                <a:lnTo>
                  <a:pt x="999014" y="0"/>
                </a:lnTo>
                <a:lnTo>
                  <a:pt x="999014" y="999014"/>
                </a:lnTo>
                <a:lnTo>
                  <a:pt x="0" y="999014"/>
                </a:lnTo>
                <a:lnTo>
                  <a:pt x="0" y="0"/>
                </a:lnTo>
                <a:close/>
              </a:path>
            </a:pathLst>
          </a:custGeom>
          <a:blipFill rotWithShape="1">
            <a:blip r:embed="rId4">
              <a:alphaModFix/>
            </a:blip>
            <a:stretch>
              <a:fillRect b="0" l="0" r="0" t="0"/>
            </a:stretch>
          </a:blipFill>
          <a:ln>
            <a:noFill/>
          </a:ln>
        </p:spPr>
      </p:sp>
      <p:pic>
        <p:nvPicPr>
          <p:cNvPr id="363" name="Google Shape;363;g3aa63a1d626_3_0"/>
          <p:cNvPicPr preferRelativeResize="0"/>
          <p:nvPr/>
        </p:nvPicPr>
        <p:blipFill>
          <a:blip r:embed="rId5">
            <a:alphaModFix/>
          </a:blip>
          <a:stretch>
            <a:fillRect/>
          </a:stretch>
        </p:blipFill>
        <p:spPr>
          <a:xfrm>
            <a:off x="7512775" y="746900"/>
            <a:ext cx="8729101" cy="8729101"/>
          </a:xfrm>
          <a:prstGeom prst="rect">
            <a:avLst/>
          </a:prstGeom>
          <a:noFill/>
          <a:ln>
            <a:noFill/>
          </a:ln>
        </p:spPr>
      </p:pic>
    </p:spTree>
  </p:cSld>
  <p:clrMapOvr>
    <a:masterClrMapping/>
  </p:clrMapOvr>
</p:sld>
</file>

<file path=ppt/slides/slide14.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solidFill>
          <a:srgbClr val="FAF9F4"/>
        </a:solidFill>
      </p:bgPr>
    </p:bg>
    <p:spTree>
      <p:nvGrpSpPr>
        <p:cNvPr id="371" name="Shape 371"/>
        <p:cNvGrpSpPr/>
        <p:nvPr/>
      </p:nvGrpSpPr>
      <p:grpSpPr>
        <a:xfrm>
          <a:off x="0" y="0"/>
          <a:ext cx="0" cy="0"/>
          <a:chOff x="0" y="0"/>
          <a:chExt cx="0" cy="0"/>
        </a:xfrm>
      </p:grpSpPr>
      <p:grpSp>
        <p:nvGrpSpPr>
          <p:cNvPr id="372" name="Google Shape;372;g3a9b2e0c34d_2_38"/>
          <p:cNvGrpSpPr/>
          <p:nvPr/>
        </p:nvGrpSpPr>
        <p:grpSpPr>
          <a:xfrm>
            <a:off x="1385847" y="8765481"/>
            <a:ext cx="3086120" cy="648419"/>
            <a:chOff x="0" y="-34885"/>
            <a:chExt cx="812800" cy="170776"/>
          </a:xfrm>
        </p:grpSpPr>
        <p:sp>
          <p:nvSpPr>
            <p:cNvPr id="373" name="Google Shape;373;g3a9b2e0c34d_2_38"/>
            <p:cNvSpPr/>
            <p:nvPr/>
          </p:nvSpPr>
          <p:spPr>
            <a:xfrm>
              <a:off x="0" y="0"/>
              <a:ext cx="812800" cy="135891"/>
            </a:xfrm>
            <a:custGeom>
              <a:rect b="b" l="l" r="r" t="t"/>
              <a:pathLst>
                <a:path extrusionOk="0" h="135891" w="812800">
                  <a:moveTo>
                    <a:pt x="406400" y="0"/>
                  </a:moveTo>
                  <a:cubicBezTo>
                    <a:pt x="181951" y="0"/>
                    <a:pt x="0" y="30420"/>
                    <a:pt x="0" y="67945"/>
                  </a:cubicBezTo>
                  <a:cubicBezTo>
                    <a:pt x="0" y="105471"/>
                    <a:pt x="181951" y="135891"/>
                    <a:pt x="406400" y="135891"/>
                  </a:cubicBezTo>
                  <a:cubicBezTo>
                    <a:pt x="630849" y="135891"/>
                    <a:pt x="812800" y="105471"/>
                    <a:pt x="812800" y="67945"/>
                  </a:cubicBezTo>
                  <a:cubicBezTo>
                    <a:pt x="812800" y="30420"/>
                    <a:pt x="630849" y="0"/>
                    <a:pt x="406400" y="0"/>
                  </a:cubicBezTo>
                  <a:close/>
                </a:path>
              </a:pathLst>
            </a:custGeom>
            <a:solidFill>
              <a:srgbClr val="000000"/>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374" name="Google Shape;374;g3a9b2e0c34d_2_38"/>
            <p:cNvSpPr txBox="1"/>
            <p:nvPr/>
          </p:nvSpPr>
          <p:spPr>
            <a:xfrm>
              <a:off x="76200" y="-34885"/>
              <a:ext cx="660300" cy="158100"/>
            </a:xfrm>
            <a:prstGeom prst="rect">
              <a:avLst/>
            </a:prstGeom>
            <a:noFill/>
            <a:ln>
              <a:noFill/>
            </a:ln>
          </p:spPr>
          <p:txBody>
            <a:bodyPr anchorCtr="0" anchor="ctr" bIns="50800" lIns="50800" spcFirstLastPara="1" rIns="50800" wrap="square" tIns="50800">
              <a:noAutofit/>
            </a:bodyPr>
            <a:lstStyle/>
            <a:p>
              <a:pPr indent="0" lvl="0" marL="0" marR="0" rtl="0" algn="ctr">
                <a:lnSpc>
                  <a:spcPct val="186555"/>
                </a:lnSpc>
                <a:spcBef>
                  <a:spcPts val="0"/>
                </a:spcBef>
                <a:spcAft>
                  <a:spcPts val="0"/>
                </a:spcAft>
                <a:buClr>
                  <a:srgbClr val="000000"/>
                </a:buClr>
                <a:buSzPts val="1800"/>
                <a:buFont typeface="Arial"/>
                <a:buNone/>
              </a:pPr>
              <a:r>
                <a:t/>
              </a:r>
              <a:endParaRPr b="0" i="0" sz="1800" u="none" cap="none" strike="noStrike">
                <a:solidFill>
                  <a:schemeClr val="dk1"/>
                </a:solidFill>
                <a:latin typeface="Calibri"/>
                <a:ea typeface="Calibri"/>
                <a:cs typeface="Calibri"/>
                <a:sym typeface="Calibri"/>
              </a:endParaRPr>
            </a:p>
          </p:txBody>
        </p:sp>
      </p:grpSp>
      <p:grpSp>
        <p:nvGrpSpPr>
          <p:cNvPr id="375" name="Google Shape;375;g3a9b2e0c34d_2_38"/>
          <p:cNvGrpSpPr/>
          <p:nvPr/>
        </p:nvGrpSpPr>
        <p:grpSpPr>
          <a:xfrm>
            <a:off x="1772637" y="1028700"/>
            <a:ext cx="3769739" cy="8165498"/>
            <a:chOff x="0" y="0"/>
            <a:chExt cx="5026318" cy="10887330"/>
          </a:xfrm>
        </p:grpSpPr>
        <p:grpSp>
          <p:nvGrpSpPr>
            <p:cNvPr id="376" name="Google Shape;376;g3a9b2e0c34d_2_38"/>
            <p:cNvGrpSpPr/>
            <p:nvPr/>
          </p:nvGrpSpPr>
          <p:grpSpPr>
            <a:xfrm>
              <a:off x="2557993" y="670805"/>
              <a:ext cx="2127179" cy="2127179"/>
              <a:chOff x="0" y="0"/>
              <a:chExt cx="812800" cy="812800"/>
            </a:xfrm>
          </p:grpSpPr>
          <p:sp>
            <p:nvSpPr>
              <p:cNvPr id="377" name="Google Shape;377;g3a9b2e0c34d_2_38"/>
              <p:cNvSpPr/>
              <p:nvPr/>
            </p:nvSpPr>
            <p:spPr>
              <a:xfrm>
                <a:off x="0" y="0"/>
                <a:ext cx="812800" cy="812800"/>
              </a:xfrm>
              <a:custGeom>
                <a:rect b="b" l="l" r="r" t="t"/>
                <a:pathLst>
                  <a:path extrusionOk="0" h="812800" w="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EF4434"/>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378" name="Google Shape;378;g3a9b2e0c34d_2_38"/>
              <p:cNvSpPr txBox="1"/>
              <p:nvPr/>
            </p:nvSpPr>
            <p:spPr>
              <a:xfrm>
                <a:off x="76200" y="28575"/>
                <a:ext cx="660300" cy="708000"/>
              </a:xfrm>
              <a:prstGeom prst="rect">
                <a:avLst/>
              </a:prstGeom>
              <a:noFill/>
              <a:ln>
                <a:noFill/>
              </a:ln>
            </p:spPr>
            <p:txBody>
              <a:bodyPr anchorCtr="0" anchor="ctr" bIns="50800" lIns="50800" spcFirstLastPara="1" rIns="50800" wrap="square" tIns="50800">
                <a:noAutofit/>
              </a:bodyPr>
              <a:lstStyle/>
              <a:p>
                <a:pPr indent="0" lvl="0" marL="0" marR="0" rtl="0" algn="ctr">
                  <a:lnSpc>
                    <a:spcPct val="186555"/>
                  </a:lnSpc>
                  <a:spcBef>
                    <a:spcPts val="0"/>
                  </a:spcBef>
                  <a:spcAft>
                    <a:spcPts val="0"/>
                  </a:spcAft>
                  <a:buClr>
                    <a:srgbClr val="000000"/>
                  </a:buClr>
                  <a:buSzPts val="1800"/>
                  <a:buFont typeface="Arial"/>
                  <a:buNone/>
                </a:pPr>
                <a:r>
                  <a:t/>
                </a:r>
                <a:endParaRPr b="0" i="0" sz="1800" u="none" cap="none" strike="noStrike">
                  <a:solidFill>
                    <a:schemeClr val="dk1"/>
                  </a:solidFill>
                  <a:latin typeface="Calibri"/>
                  <a:ea typeface="Calibri"/>
                  <a:cs typeface="Calibri"/>
                  <a:sym typeface="Calibri"/>
                </a:endParaRPr>
              </a:p>
            </p:txBody>
          </p:sp>
        </p:grpSp>
        <p:sp>
          <p:nvSpPr>
            <p:cNvPr id="379" name="Google Shape;379;g3a9b2e0c34d_2_38"/>
            <p:cNvSpPr/>
            <p:nvPr/>
          </p:nvSpPr>
          <p:spPr>
            <a:xfrm>
              <a:off x="0" y="0"/>
              <a:ext cx="5026318" cy="10887330"/>
            </a:xfrm>
            <a:custGeom>
              <a:rect b="b" l="l" r="r" t="t"/>
              <a:pathLst>
                <a:path extrusionOk="0" h="10887330" w="5026318">
                  <a:moveTo>
                    <a:pt x="0" y="0"/>
                  </a:moveTo>
                  <a:lnTo>
                    <a:pt x="5026318" y="0"/>
                  </a:lnTo>
                  <a:lnTo>
                    <a:pt x="5026318" y="10887330"/>
                  </a:lnTo>
                  <a:lnTo>
                    <a:pt x="0" y="10887330"/>
                  </a:lnTo>
                  <a:lnTo>
                    <a:pt x="0" y="0"/>
                  </a:lnTo>
                  <a:close/>
                </a:path>
              </a:pathLst>
            </a:custGeom>
            <a:blipFill rotWithShape="1">
              <a:blip r:embed="rId3">
                <a:alphaModFix/>
              </a:blip>
              <a:stretch>
                <a:fillRect b="0" l="0" r="0" t="0"/>
              </a:stretch>
            </a:blipFill>
            <a:ln>
              <a:noFill/>
            </a:ln>
          </p:spPr>
        </p:sp>
      </p:grpSp>
      <p:sp>
        <p:nvSpPr>
          <p:cNvPr id="380" name="Google Shape;380;g3a9b2e0c34d_2_38"/>
          <p:cNvSpPr/>
          <p:nvPr/>
        </p:nvSpPr>
        <p:spPr>
          <a:xfrm rot="5400000">
            <a:off x="16759793" y="8758793"/>
            <a:ext cx="999014" cy="999014"/>
          </a:xfrm>
          <a:custGeom>
            <a:rect b="b" l="l" r="r" t="t"/>
            <a:pathLst>
              <a:path extrusionOk="0" h="999014" w="999014">
                <a:moveTo>
                  <a:pt x="0" y="0"/>
                </a:moveTo>
                <a:lnTo>
                  <a:pt x="999014" y="0"/>
                </a:lnTo>
                <a:lnTo>
                  <a:pt x="999014" y="999014"/>
                </a:lnTo>
                <a:lnTo>
                  <a:pt x="0" y="999014"/>
                </a:lnTo>
                <a:lnTo>
                  <a:pt x="0" y="0"/>
                </a:lnTo>
                <a:close/>
              </a:path>
            </a:pathLst>
          </a:custGeom>
          <a:blipFill rotWithShape="1">
            <a:blip r:embed="rId4">
              <a:alphaModFix/>
            </a:blip>
            <a:stretch>
              <a:fillRect b="0" l="0" r="0" t="0"/>
            </a:stretch>
          </a:blipFill>
          <a:ln>
            <a:noFill/>
          </a:ln>
        </p:spPr>
      </p:sp>
      <p:sp>
        <p:nvSpPr>
          <p:cNvPr id="381" name="Google Shape;381;g3a9b2e0c34d_2_38"/>
          <p:cNvSpPr txBox="1"/>
          <p:nvPr/>
        </p:nvSpPr>
        <p:spPr>
          <a:xfrm>
            <a:off x="7142275" y="2967900"/>
            <a:ext cx="8172900" cy="4740000"/>
          </a:xfrm>
          <a:prstGeom prst="rect">
            <a:avLst/>
          </a:prstGeom>
          <a:noFill/>
          <a:ln>
            <a:noFill/>
          </a:ln>
        </p:spPr>
        <p:txBody>
          <a:bodyPr anchorCtr="0" anchor="t" bIns="0" lIns="0" spcFirstLastPara="1" rIns="0" wrap="square" tIns="0">
            <a:noAutofit/>
          </a:bodyPr>
          <a:lstStyle/>
          <a:p>
            <a:pPr indent="0" lvl="0" marL="0" rtl="0" algn="l">
              <a:lnSpc>
                <a:spcPct val="140000"/>
              </a:lnSpc>
              <a:spcBef>
                <a:spcPts val="0"/>
              </a:spcBef>
              <a:spcAft>
                <a:spcPts val="0"/>
              </a:spcAft>
              <a:buClr>
                <a:schemeClr val="dk1"/>
              </a:buClr>
              <a:buSzPts val="3000"/>
              <a:buFont typeface="Arial"/>
              <a:buNone/>
            </a:pPr>
            <a:r>
              <a:rPr b="1" lang="en-US" sz="3000">
                <a:solidFill>
                  <a:srgbClr val="1F191A"/>
                </a:solidFill>
              </a:rPr>
              <a:t>    </a:t>
            </a:r>
            <a:r>
              <a:rPr lang="en-US" sz="3000">
                <a:solidFill>
                  <a:srgbClr val="1F191A"/>
                </a:solidFill>
              </a:rPr>
              <a:t>a tool created to improve self-awareness</a:t>
            </a:r>
            <a:endParaRPr sz="3000">
              <a:solidFill>
                <a:srgbClr val="1F191A"/>
              </a:solidFill>
            </a:endParaRPr>
          </a:p>
          <a:p>
            <a:pPr indent="0" lvl="0" marL="0" rtl="0" algn="l">
              <a:lnSpc>
                <a:spcPct val="140000"/>
              </a:lnSpc>
              <a:spcBef>
                <a:spcPts val="0"/>
              </a:spcBef>
              <a:spcAft>
                <a:spcPts val="0"/>
              </a:spcAft>
              <a:buClr>
                <a:schemeClr val="dk1"/>
              </a:buClr>
              <a:buSzPts val="3000"/>
              <a:buFont typeface="Arial"/>
              <a:buNone/>
            </a:pPr>
            <a:r>
              <a:rPr lang="en-US" sz="3000">
                <a:solidFill>
                  <a:srgbClr val="1F191A"/>
                </a:solidFill>
              </a:rPr>
              <a:t>    successful teams grow in the open area</a:t>
            </a:r>
            <a:endParaRPr sz="3000">
              <a:solidFill>
                <a:srgbClr val="1F191A"/>
              </a:solidFill>
            </a:endParaRPr>
          </a:p>
          <a:p>
            <a:pPr indent="0" lvl="0" marL="0" rtl="0" algn="l">
              <a:lnSpc>
                <a:spcPct val="140000"/>
              </a:lnSpc>
              <a:spcBef>
                <a:spcPts val="0"/>
              </a:spcBef>
              <a:spcAft>
                <a:spcPts val="0"/>
              </a:spcAft>
              <a:buClr>
                <a:schemeClr val="dk1"/>
              </a:buClr>
              <a:buSzPts val="3000"/>
              <a:buFont typeface="Arial"/>
              <a:buNone/>
            </a:pPr>
            <a:r>
              <a:t/>
            </a:r>
            <a:endParaRPr sz="3000">
              <a:solidFill>
                <a:srgbClr val="1F191A"/>
              </a:solidFill>
            </a:endParaRPr>
          </a:p>
          <a:p>
            <a:pPr indent="0" lvl="0" marL="0" rtl="0" algn="l">
              <a:lnSpc>
                <a:spcPct val="140000"/>
              </a:lnSpc>
              <a:spcBef>
                <a:spcPts val="0"/>
              </a:spcBef>
              <a:spcAft>
                <a:spcPts val="0"/>
              </a:spcAft>
              <a:buClr>
                <a:schemeClr val="dk1"/>
              </a:buClr>
              <a:buSzPts val="1100"/>
              <a:buFont typeface="Arial"/>
              <a:buNone/>
            </a:pPr>
            <a:r>
              <a:rPr b="1" lang="en-US" sz="3000">
                <a:solidFill>
                  <a:srgbClr val="1F191A"/>
                </a:solidFill>
              </a:rPr>
              <a:t>Open Area: shared knowledge</a:t>
            </a:r>
            <a:br>
              <a:rPr b="1" lang="en-US" sz="3000">
                <a:solidFill>
                  <a:srgbClr val="1F191A"/>
                </a:solidFill>
              </a:rPr>
            </a:br>
            <a:r>
              <a:rPr b="1" lang="en-US" sz="3000">
                <a:solidFill>
                  <a:srgbClr val="1F191A"/>
                </a:solidFill>
              </a:rPr>
              <a:t>Blind Area: feedback needed</a:t>
            </a:r>
            <a:endParaRPr b="1" sz="3000">
              <a:solidFill>
                <a:srgbClr val="1F191A"/>
              </a:solidFill>
            </a:endParaRPr>
          </a:p>
          <a:p>
            <a:pPr indent="0" lvl="0" marL="0" rtl="0" algn="l">
              <a:lnSpc>
                <a:spcPct val="140000"/>
              </a:lnSpc>
              <a:spcBef>
                <a:spcPts val="0"/>
              </a:spcBef>
              <a:spcAft>
                <a:spcPts val="0"/>
              </a:spcAft>
              <a:buClr>
                <a:schemeClr val="dk1"/>
              </a:buClr>
              <a:buSzPts val="1100"/>
              <a:buFont typeface="Arial"/>
              <a:buNone/>
            </a:pPr>
            <a:r>
              <a:rPr b="1" lang="en-US" sz="3000">
                <a:solidFill>
                  <a:srgbClr val="1F191A"/>
                </a:solidFill>
              </a:rPr>
              <a:t>Hidden Area: trust builds disclosure</a:t>
            </a:r>
            <a:endParaRPr b="1" sz="3000">
              <a:solidFill>
                <a:srgbClr val="1F191A"/>
              </a:solidFill>
            </a:endParaRPr>
          </a:p>
          <a:p>
            <a:pPr indent="0" lvl="0" marL="0" rtl="0" algn="l">
              <a:lnSpc>
                <a:spcPct val="140000"/>
              </a:lnSpc>
              <a:spcBef>
                <a:spcPts val="0"/>
              </a:spcBef>
              <a:spcAft>
                <a:spcPts val="0"/>
              </a:spcAft>
              <a:buClr>
                <a:schemeClr val="dk1"/>
              </a:buClr>
              <a:buSzPts val="1100"/>
              <a:buFont typeface="Arial"/>
              <a:buNone/>
            </a:pPr>
            <a:r>
              <a:rPr b="1" lang="en-US" sz="3000">
                <a:solidFill>
                  <a:srgbClr val="1F191A"/>
                </a:solidFill>
              </a:rPr>
              <a:t>Unknown Area: team learning &amp; growth</a:t>
            </a:r>
            <a:endParaRPr b="1" sz="3000">
              <a:solidFill>
                <a:srgbClr val="1F191A"/>
              </a:solidFill>
            </a:endParaRPr>
          </a:p>
          <a:p>
            <a:pPr indent="0" lvl="0" marL="0" rtl="0" algn="l">
              <a:lnSpc>
                <a:spcPct val="140000"/>
              </a:lnSpc>
              <a:spcBef>
                <a:spcPts val="0"/>
              </a:spcBef>
              <a:spcAft>
                <a:spcPts val="0"/>
              </a:spcAft>
              <a:buClr>
                <a:schemeClr val="dk1"/>
              </a:buClr>
              <a:buSzPts val="1100"/>
              <a:buFont typeface="Arial"/>
              <a:buNone/>
            </a:pPr>
            <a:r>
              <a:t/>
            </a:r>
            <a:endParaRPr b="1" sz="3000">
              <a:solidFill>
                <a:srgbClr val="1F191A"/>
              </a:solidFill>
            </a:endParaRPr>
          </a:p>
          <a:p>
            <a:pPr indent="0" lvl="0" marL="0" rtl="0" algn="l">
              <a:lnSpc>
                <a:spcPct val="140000"/>
              </a:lnSpc>
              <a:spcBef>
                <a:spcPts val="0"/>
              </a:spcBef>
              <a:spcAft>
                <a:spcPts val="0"/>
              </a:spcAft>
              <a:buClr>
                <a:schemeClr val="dk1"/>
              </a:buClr>
              <a:buSzPts val="3000"/>
              <a:buFont typeface="Arial"/>
              <a:buNone/>
            </a:pPr>
            <a:r>
              <a:t/>
            </a:r>
            <a:endParaRPr sz="3000">
              <a:solidFill>
                <a:srgbClr val="1F191A"/>
              </a:solidFill>
            </a:endParaRPr>
          </a:p>
          <a:p>
            <a:pPr indent="0" lvl="0" marL="0" rtl="0" algn="l">
              <a:lnSpc>
                <a:spcPct val="140000"/>
              </a:lnSpc>
              <a:spcBef>
                <a:spcPts val="0"/>
              </a:spcBef>
              <a:spcAft>
                <a:spcPts val="0"/>
              </a:spcAft>
              <a:buClr>
                <a:schemeClr val="dk1"/>
              </a:buClr>
              <a:buSzPts val="3000"/>
              <a:buFont typeface="Arial"/>
              <a:buNone/>
            </a:pPr>
            <a:r>
              <a:t/>
            </a:r>
            <a:endParaRPr sz="3000">
              <a:solidFill>
                <a:srgbClr val="1F191A"/>
              </a:solidFill>
            </a:endParaRPr>
          </a:p>
          <a:p>
            <a:pPr indent="0" lvl="0" marL="0" rtl="0" algn="l">
              <a:lnSpc>
                <a:spcPct val="177466"/>
              </a:lnSpc>
              <a:spcBef>
                <a:spcPts val="0"/>
              </a:spcBef>
              <a:spcAft>
                <a:spcPts val="0"/>
              </a:spcAft>
              <a:buClr>
                <a:schemeClr val="dk1"/>
              </a:buClr>
              <a:buSzPts val="3000"/>
              <a:buFont typeface="Arial"/>
              <a:buNone/>
            </a:pPr>
            <a:r>
              <a:t/>
            </a:r>
            <a:endParaRPr sz="3000">
              <a:solidFill>
                <a:srgbClr val="1F191A"/>
              </a:solidFill>
            </a:endParaRPr>
          </a:p>
          <a:p>
            <a:pPr indent="0" lvl="0" marL="0" marR="0" rtl="0" algn="l">
              <a:lnSpc>
                <a:spcPct val="177466"/>
              </a:lnSpc>
              <a:spcBef>
                <a:spcPts val="0"/>
              </a:spcBef>
              <a:spcAft>
                <a:spcPts val="0"/>
              </a:spcAft>
              <a:buClr>
                <a:srgbClr val="000000"/>
              </a:buClr>
              <a:buSzPts val="3000"/>
              <a:buFont typeface="Arial"/>
              <a:buNone/>
            </a:pPr>
            <a:r>
              <a:t/>
            </a:r>
            <a:endParaRPr b="1" sz="3000">
              <a:solidFill>
                <a:srgbClr val="1F191A"/>
              </a:solidFill>
            </a:endParaRPr>
          </a:p>
        </p:txBody>
      </p:sp>
      <p:sp>
        <p:nvSpPr>
          <p:cNvPr id="382" name="Google Shape;382;g3a9b2e0c34d_2_38"/>
          <p:cNvSpPr txBox="1"/>
          <p:nvPr/>
        </p:nvSpPr>
        <p:spPr>
          <a:xfrm>
            <a:off x="7142275" y="1028700"/>
            <a:ext cx="7195500" cy="1939200"/>
          </a:xfrm>
          <a:prstGeom prst="rect">
            <a:avLst/>
          </a:prstGeom>
          <a:noFill/>
          <a:ln>
            <a:noFill/>
          </a:ln>
        </p:spPr>
        <p:txBody>
          <a:bodyPr anchorCtr="0" anchor="t" bIns="0" lIns="0" spcFirstLastPara="1" rIns="0" wrap="square" tIns="0">
            <a:spAutoFit/>
          </a:bodyPr>
          <a:lstStyle/>
          <a:p>
            <a:pPr indent="0" lvl="0" marL="0" rtl="0" algn="l">
              <a:lnSpc>
                <a:spcPct val="110003"/>
              </a:lnSpc>
              <a:spcBef>
                <a:spcPts val="0"/>
              </a:spcBef>
              <a:spcAft>
                <a:spcPts val="0"/>
              </a:spcAft>
              <a:buClr>
                <a:schemeClr val="dk1"/>
              </a:buClr>
              <a:buSzPts val="5998"/>
              <a:buFont typeface="Arial"/>
              <a:buNone/>
            </a:pPr>
            <a:r>
              <a:rPr lang="en-US" sz="5998">
                <a:solidFill>
                  <a:srgbClr val="1F191A"/>
                </a:solidFill>
              </a:rPr>
              <a:t>Johari Window</a:t>
            </a:r>
            <a:endParaRPr>
              <a:solidFill>
                <a:schemeClr val="dk1"/>
              </a:solidFill>
            </a:endParaRPr>
          </a:p>
          <a:p>
            <a:pPr indent="0" lvl="0" marL="0" marR="0" rtl="0" algn="l">
              <a:lnSpc>
                <a:spcPct val="110003"/>
              </a:lnSpc>
              <a:spcBef>
                <a:spcPts val="0"/>
              </a:spcBef>
              <a:spcAft>
                <a:spcPts val="0"/>
              </a:spcAft>
              <a:buClr>
                <a:srgbClr val="000000"/>
              </a:buClr>
              <a:buSzPts val="5998"/>
              <a:buFont typeface="Arial"/>
              <a:buNone/>
            </a:pPr>
            <a:r>
              <a:t/>
            </a:r>
            <a:endParaRPr sz="6000">
              <a:solidFill>
                <a:srgbClr val="1F191A"/>
              </a:solidFill>
            </a:endParaRPr>
          </a:p>
        </p:txBody>
      </p:sp>
      <p:sp>
        <p:nvSpPr>
          <p:cNvPr id="383" name="Google Shape;383;g3a9b2e0c34d_2_38"/>
          <p:cNvSpPr/>
          <p:nvPr/>
        </p:nvSpPr>
        <p:spPr>
          <a:xfrm rot="5400000">
            <a:off x="7137306" y="3078482"/>
            <a:ext cx="355476" cy="345562"/>
          </a:xfrm>
          <a:custGeom>
            <a:rect b="b" l="l" r="r" t="t"/>
            <a:pathLst>
              <a:path extrusionOk="0" h="566495" w="566495">
                <a:moveTo>
                  <a:pt x="0" y="0"/>
                </a:moveTo>
                <a:lnTo>
                  <a:pt x="566495" y="0"/>
                </a:lnTo>
                <a:lnTo>
                  <a:pt x="566495" y="566495"/>
                </a:lnTo>
                <a:lnTo>
                  <a:pt x="0" y="566495"/>
                </a:lnTo>
                <a:lnTo>
                  <a:pt x="0" y="0"/>
                </a:lnTo>
                <a:close/>
              </a:path>
            </a:pathLst>
          </a:custGeom>
          <a:blipFill rotWithShape="1">
            <a:blip r:embed="rId5">
              <a:alphaModFix/>
            </a:blip>
            <a:stretch>
              <a:fillRect b="0" l="0" r="0" t="0"/>
            </a:stretch>
          </a:blipFill>
          <a:ln>
            <a:noFill/>
          </a:ln>
        </p:spPr>
      </p:sp>
      <p:sp>
        <p:nvSpPr>
          <p:cNvPr id="384" name="Google Shape;384;g3a9b2e0c34d_2_38"/>
          <p:cNvSpPr/>
          <p:nvPr/>
        </p:nvSpPr>
        <p:spPr>
          <a:xfrm rot="5400000">
            <a:off x="7137306" y="3673757"/>
            <a:ext cx="355476" cy="345562"/>
          </a:xfrm>
          <a:custGeom>
            <a:rect b="b" l="l" r="r" t="t"/>
            <a:pathLst>
              <a:path extrusionOk="0" h="566495" w="566495">
                <a:moveTo>
                  <a:pt x="0" y="0"/>
                </a:moveTo>
                <a:lnTo>
                  <a:pt x="566495" y="0"/>
                </a:lnTo>
                <a:lnTo>
                  <a:pt x="566495" y="566495"/>
                </a:lnTo>
                <a:lnTo>
                  <a:pt x="0" y="566495"/>
                </a:lnTo>
                <a:lnTo>
                  <a:pt x="0" y="0"/>
                </a:lnTo>
                <a:close/>
              </a:path>
            </a:pathLst>
          </a:custGeom>
          <a:blipFill rotWithShape="1">
            <a:blip r:embed="rId5">
              <a:alphaModFix/>
            </a:blip>
            <a:stretch>
              <a:fillRect b="0" l="0" r="0" t="0"/>
            </a:stretch>
          </a:blipFill>
          <a:ln>
            <a:noFill/>
          </a:ln>
        </p:spPr>
      </p:sp>
    </p:spTree>
  </p:cSld>
  <p:clrMapOvr>
    <a:masterClrMapping/>
  </p:clrMapOvr>
</p:sld>
</file>

<file path=ppt/slides/slide15.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solidFill>
          <a:srgbClr val="FAF9F4"/>
        </a:solidFill>
      </p:bgPr>
    </p:bg>
    <p:spTree>
      <p:nvGrpSpPr>
        <p:cNvPr id="392" name="Shape 392"/>
        <p:cNvGrpSpPr/>
        <p:nvPr/>
      </p:nvGrpSpPr>
      <p:grpSpPr>
        <a:xfrm>
          <a:off x="0" y="0"/>
          <a:ext cx="0" cy="0"/>
          <a:chOff x="0" y="0"/>
          <a:chExt cx="0" cy="0"/>
        </a:xfrm>
      </p:grpSpPr>
      <p:grpSp>
        <p:nvGrpSpPr>
          <p:cNvPr id="393" name="Google Shape;393;g3aa63a1d626_3_18"/>
          <p:cNvGrpSpPr/>
          <p:nvPr/>
        </p:nvGrpSpPr>
        <p:grpSpPr>
          <a:xfrm>
            <a:off x="1385847" y="8765481"/>
            <a:ext cx="3086120" cy="648419"/>
            <a:chOff x="0" y="-34885"/>
            <a:chExt cx="812800" cy="170776"/>
          </a:xfrm>
        </p:grpSpPr>
        <p:sp>
          <p:nvSpPr>
            <p:cNvPr id="394" name="Google Shape;394;g3aa63a1d626_3_18"/>
            <p:cNvSpPr/>
            <p:nvPr/>
          </p:nvSpPr>
          <p:spPr>
            <a:xfrm>
              <a:off x="0" y="0"/>
              <a:ext cx="812800" cy="135891"/>
            </a:xfrm>
            <a:custGeom>
              <a:rect b="b" l="l" r="r" t="t"/>
              <a:pathLst>
                <a:path extrusionOk="0" h="135891" w="812800">
                  <a:moveTo>
                    <a:pt x="406400" y="0"/>
                  </a:moveTo>
                  <a:cubicBezTo>
                    <a:pt x="181951" y="0"/>
                    <a:pt x="0" y="30420"/>
                    <a:pt x="0" y="67945"/>
                  </a:cubicBezTo>
                  <a:cubicBezTo>
                    <a:pt x="0" y="105471"/>
                    <a:pt x="181951" y="135891"/>
                    <a:pt x="406400" y="135891"/>
                  </a:cubicBezTo>
                  <a:cubicBezTo>
                    <a:pt x="630849" y="135891"/>
                    <a:pt x="812800" y="105471"/>
                    <a:pt x="812800" y="67945"/>
                  </a:cubicBezTo>
                  <a:cubicBezTo>
                    <a:pt x="812800" y="30420"/>
                    <a:pt x="630849" y="0"/>
                    <a:pt x="406400" y="0"/>
                  </a:cubicBezTo>
                  <a:close/>
                </a:path>
              </a:pathLst>
            </a:custGeom>
            <a:solidFill>
              <a:srgbClr val="000000"/>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395" name="Google Shape;395;g3aa63a1d626_3_18"/>
            <p:cNvSpPr txBox="1"/>
            <p:nvPr/>
          </p:nvSpPr>
          <p:spPr>
            <a:xfrm>
              <a:off x="76200" y="-34885"/>
              <a:ext cx="660300" cy="158100"/>
            </a:xfrm>
            <a:prstGeom prst="rect">
              <a:avLst/>
            </a:prstGeom>
            <a:noFill/>
            <a:ln>
              <a:noFill/>
            </a:ln>
          </p:spPr>
          <p:txBody>
            <a:bodyPr anchorCtr="0" anchor="ctr" bIns="50800" lIns="50800" spcFirstLastPara="1" rIns="50800" wrap="square" tIns="50800">
              <a:noAutofit/>
            </a:bodyPr>
            <a:lstStyle/>
            <a:p>
              <a:pPr indent="0" lvl="0" marL="0" marR="0" rtl="0" algn="ctr">
                <a:lnSpc>
                  <a:spcPct val="186555"/>
                </a:lnSpc>
                <a:spcBef>
                  <a:spcPts val="0"/>
                </a:spcBef>
                <a:spcAft>
                  <a:spcPts val="0"/>
                </a:spcAft>
                <a:buClr>
                  <a:srgbClr val="000000"/>
                </a:buClr>
                <a:buSzPts val="1800"/>
                <a:buFont typeface="Arial"/>
                <a:buNone/>
              </a:pPr>
              <a:r>
                <a:t/>
              </a:r>
              <a:endParaRPr b="0" i="0" sz="1800" u="none" cap="none" strike="noStrike">
                <a:solidFill>
                  <a:schemeClr val="dk1"/>
                </a:solidFill>
                <a:latin typeface="Calibri"/>
                <a:ea typeface="Calibri"/>
                <a:cs typeface="Calibri"/>
                <a:sym typeface="Calibri"/>
              </a:endParaRPr>
            </a:p>
          </p:txBody>
        </p:sp>
      </p:grpSp>
      <p:grpSp>
        <p:nvGrpSpPr>
          <p:cNvPr id="396" name="Google Shape;396;g3aa63a1d626_3_18"/>
          <p:cNvGrpSpPr/>
          <p:nvPr/>
        </p:nvGrpSpPr>
        <p:grpSpPr>
          <a:xfrm>
            <a:off x="1772637" y="1028700"/>
            <a:ext cx="3769739" cy="8165498"/>
            <a:chOff x="0" y="0"/>
            <a:chExt cx="5026318" cy="10887330"/>
          </a:xfrm>
        </p:grpSpPr>
        <p:grpSp>
          <p:nvGrpSpPr>
            <p:cNvPr id="397" name="Google Shape;397;g3aa63a1d626_3_18"/>
            <p:cNvGrpSpPr/>
            <p:nvPr/>
          </p:nvGrpSpPr>
          <p:grpSpPr>
            <a:xfrm>
              <a:off x="2557993" y="670805"/>
              <a:ext cx="2127179" cy="2127179"/>
              <a:chOff x="0" y="0"/>
              <a:chExt cx="812800" cy="812800"/>
            </a:xfrm>
          </p:grpSpPr>
          <p:sp>
            <p:nvSpPr>
              <p:cNvPr id="398" name="Google Shape;398;g3aa63a1d626_3_18"/>
              <p:cNvSpPr/>
              <p:nvPr/>
            </p:nvSpPr>
            <p:spPr>
              <a:xfrm>
                <a:off x="0" y="0"/>
                <a:ext cx="812800" cy="812800"/>
              </a:xfrm>
              <a:custGeom>
                <a:rect b="b" l="l" r="r" t="t"/>
                <a:pathLst>
                  <a:path extrusionOk="0" h="812800" w="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EF4434"/>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399" name="Google Shape;399;g3aa63a1d626_3_18"/>
              <p:cNvSpPr txBox="1"/>
              <p:nvPr/>
            </p:nvSpPr>
            <p:spPr>
              <a:xfrm>
                <a:off x="76200" y="28575"/>
                <a:ext cx="660300" cy="708000"/>
              </a:xfrm>
              <a:prstGeom prst="rect">
                <a:avLst/>
              </a:prstGeom>
              <a:noFill/>
              <a:ln>
                <a:noFill/>
              </a:ln>
            </p:spPr>
            <p:txBody>
              <a:bodyPr anchorCtr="0" anchor="ctr" bIns="50800" lIns="50800" spcFirstLastPara="1" rIns="50800" wrap="square" tIns="50800">
                <a:noAutofit/>
              </a:bodyPr>
              <a:lstStyle/>
              <a:p>
                <a:pPr indent="0" lvl="0" marL="0" marR="0" rtl="0" algn="ctr">
                  <a:lnSpc>
                    <a:spcPct val="186555"/>
                  </a:lnSpc>
                  <a:spcBef>
                    <a:spcPts val="0"/>
                  </a:spcBef>
                  <a:spcAft>
                    <a:spcPts val="0"/>
                  </a:spcAft>
                  <a:buClr>
                    <a:srgbClr val="000000"/>
                  </a:buClr>
                  <a:buSzPts val="1800"/>
                  <a:buFont typeface="Arial"/>
                  <a:buNone/>
                </a:pPr>
                <a:r>
                  <a:t/>
                </a:r>
                <a:endParaRPr b="0" i="0" sz="1800" u="none" cap="none" strike="noStrike">
                  <a:solidFill>
                    <a:schemeClr val="dk1"/>
                  </a:solidFill>
                  <a:latin typeface="Calibri"/>
                  <a:ea typeface="Calibri"/>
                  <a:cs typeface="Calibri"/>
                  <a:sym typeface="Calibri"/>
                </a:endParaRPr>
              </a:p>
            </p:txBody>
          </p:sp>
        </p:grpSp>
        <p:sp>
          <p:nvSpPr>
            <p:cNvPr id="400" name="Google Shape;400;g3aa63a1d626_3_18"/>
            <p:cNvSpPr/>
            <p:nvPr/>
          </p:nvSpPr>
          <p:spPr>
            <a:xfrm>
              <a:off x="0" y="0"/>
              <a:ext cx="5026318" cy="10887330"/>
            </a:xfrm>
            <a:custGeom>
              <a:rect b="b" l="l" r="r" t="t"/>
              <a:pathLst>
                <a:path extrusionOk="0" h="10887330" w="5026318">
                  <a:moveTo>
                    <a:pt x="0" y="0"/>
                  </a:moveTo>
                  <a:lnTo>
                    <a:pt x="5026318" y="0"/>
                  </a:lnTo>
                  <a:lnTo>
                    <a:pt x="5026318" y="10887330"/>
                  </a:lnTo>
                  <a:lnTo>
                    <a:pt x="0" y="10887330"/>
                  </a:lnTo>
                  <a:lnTo>
                    <a:pt x="0" y="0"/>
                  </a:lnTo>
                  <a:close/>
                </a:path>
              </a:pathLst>
            </a:custGeom>
            <a:blipFill rotWithShape="1">
              <a:blip r:embed="rId3">
                <a:alphaModFix/>
              </a:blip>
              <a:stretch>
                <a:fillRect b="0" l="0" r="0" t="0"/>
              </a:stretch>
            </a:blipFill>
            <a:ln>
              <a:noFill/>
            </a:ln>
          </p:spPr>
        </p:sp>
      </p:grpSp>
      <p:sp>
        <p:nvSpPr>
          <p:cNvPr id="401" name="Google Shape;401;g3aa63a1d626_3_18"/>
          <p:cNvSpPr txBox="1"/>
          <p:nvPr/>
        </p:nvSpPr>
        <p:spPr>
          <a:xfrm>
            <a:off x="6133517" y="2394098"/>
            <a:ext cx="11487600" cy="461700"/>
          </a:xfrm>
          <a:prstGeom prst="rect">
            <a:avLst/>
          </a:prstGeom>
          <a:noFill/>
          <a:ln>
            <a:noFill/>
          </a:ln>
        </p:spPr>
        <p:txBody>
          <a:bodyPr anchorCtr="0" anchor="t" bIns="0" lIns="0" spcFirstLastPara="1" rIns="0" wrap="square" tIns="0">
            <a:spAutoFit/>
          </a:bodyPr>
          <a:lstStyle/>
          <a:p>
            <a:pPr indent="0" lvl="0" marL="0" marR="0" rtl="0" algn="l">
              <a:lnSpc>
                <a:spcPct val="177466"/>
              </a:lnSpc>
              <a:spcBef>
                <a:spcPts val="0"/>
              </a:spcBef>
              <a:spcAft>
                <a:spcPts val="0"/>
              </a:spcAft>
              <a:buClr>
                <a:srgbClr val="000000"/>
              </a:buClr>
              <a:buSzPts val="3000"/>
              <a:buFont typeface="Arial"/>
              <a:buNone/>
            </a:pPr>
            <a:r>
              <a:t/>
            </a:r>
            <a:endParaRPr b="0" i="0" sz="3000" u="none" cap="none" strike="noStrike">
              <a:solidFill>
                <a:srgbClr val="1F191A"/>
              </a:solidFill>
              <a:latin typeface="Arial"/>
              <a:ea typeface="Arial"/>
              <a:cs typeface="Arial"/>
              <a:sym typeface="Arial"/>
            </a:endParaRPr>
          </a:p>
        </p:txBody>
      </p:sp>
      <p:sp>
        <p:nvSpPr>
          <p:cNvPr id="402" name="Google Shape;402;g3aa63a1d626_3_18"/>
          <p:cNvSpPr/>
          <p:nvPr/>
        </p:nvSpPr>
        <p:spPr>
          <a:xfrm rot="5400000">
            <a:off x="16759793" y="8758793"/>
            <a:ext cx="999014" cy="999014"/>
          </a:xfrm>
          <a:custGeom>
            <a:rect b="b" l="l" r="r" t="t"/>
            <a:pathLst>
              <a:path extrusionOk="0" h="999014" w="999014">
                <a:moveTo>
                  <a:pt x="0" y="0"/>
                </a:moveTo>
                <a:lnTo>
                  <a:pt x="999014" y="0"/>
                </a:lnTo>
                <a:lnTo>
                  <a:pt x="999014" y="999014"/>
                </a:lnTo>
                <a:lnTo>
                  <a:pt x="0" y="999014"/>
                </a:lnTo>
                <a:lnTo>
                  <a:pt x="0" y="0"/>
                </a:lnTo>
                <a:close/>
              </a:path>
            </a:pathLst>
          </a:custGeom>
          <a:blipFill rotWithShape="1">
            <a:blip r:embed="rId4">
              <a:alphaModFix/>
            </a:blip>
            <a:stretch>
              <a:fillRect b="0" l="0" r="0" t="0"/>
            </a:stretch>
          </a:blipFill>
          <a:ln>
            <a:noFill/>
          </a:ln>
        </p:spPr>
      </p:sp>
      <p:pic>
        <p:nvPicPr>
          <p:cNvPr id="403" name="Google Shape;403;g3aa63a1d626_3_18"/>
          <p:cNvPicPr preferRelativeResize="0"/>
          <p:nvPr/>
        </p:nvPicPr>
        <p:blipFill rotWithShape="1">
          <a:blip r:embed="rId5">
            <a:alphaModFix/>
          </a:blip>
          <a:srcRect b="15640" l="0" r="0" t="0"/>
          <a:stretch/>
        </p:blipFill>
        <p:spPr>
          <a:xfrm>
            <a:off x="8324500" y="647688"/>
            <a:ext cx="7105646" cy="8991625"/>
          </a:xfrm>
          <a:prstGeom prst="rect">
            <a:avLst/>
          </a:prstGeom>
          <a:noFill/>
          <a:ln>
            <a:noFill/>
          </a:ln>
        </p:spPr>
      </p:pic>
    </p:spTree>
  </p:cSld>
  <p:clrMapOvr>
    <a:masterClrMapping/>
  </p:clrMapOvr>
</p:sld>
</file>

<file path=ppt/slides/slide16.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solidFill>
          <a:srgbClr val="FAF9F4"/>
        </a:solidFill>
      </p:bgPr>
    </p:bg>
    <p:spTree>
      <p:nvGrpSpPr>
        <p:cNvPr id="411" name="Shape 411"/>
        <p:cNvGrpSpPr/>
        <p:nvPr/>
      </p:nvGrpSpPr>
      <p:grpSpPr>
        <a:xfrm>
          <a:off x="0" y="0"/>
          <a:ext cx="0" cy="0"/>
          <a:chOff x="0" y="0"/>
          <a:chExt cx="0" cy="0"/>
        </a:xfrm>
      </p:grpSpPr>
      <p:grpSp>
        <p:nvGrpSpPr>
          <p:cNvPr id="412" name="Google Shape;412;p17"/>
          <p:cNvGrpSpPr/>
          <p:nvPr/>
        </p:nvGrpSpPr>
        <p:grpSpPr>
          <a:xfrm>
            <a:off x="8237376" y="6772863"/>
            <a:ext cx="8533765" cy="1948054"/>
            <a:chOff x="0" y="0"/>
            <a:chExt cx="2247576" cy="513068"/>
          </a:xfrm>
        </p:grpSpPr>
        <p:sp>
          <p:nvSpPr>
            <p:cNvPr id="413" name="Google Shape;413;p17"/>
            <p:cNvSpPr/>
            <p:nvPr/>
          </p:nvSpPr>
          <p:spPr>
            <a:xfrm>
              <a:off x="0" y="0"/>
              <a:ext cx="2247576" cy="513068"/>
            </a:xfrm>
            <a:custGeom>
              <a:rect b="b" l="l" r="r" t="t"/>
              <a:pathLst>
                <a:path extrusionOk="0" h="513068" w="2247576">
                  <a:moveTo>
                    <a:pt x="1123788" y="0"/>
                  </a:moveTo>
                  <a:cubicBezTo>
                    <a:pt x="503137" y="0"/>
                    <a:pt x="0" y="114854"/>
                    <a:pt x="0" y="256534"/>
                  </a:cubicBezTo>
                  <a:cubicBezTo>
                    <a:pt x="0" y="398214"/>
                    <a:pt x="503137" y="513068"/>
                    <a:pt x="1123788" y="513068"/>
                  </a:cubicBezTo>
                  <a:cubicBezTo>
                    <a:pt x="1744439" y="513068"/>
                    <a:pt x="2247576" y="398214"/>
                    <a:pt x="2247576" y="256534"/>
                  </a:cubicBezTo>
                  <a:cubicBezTo>
                    <a:pt x="2247576" y="114854"/>
                    <a:pt x="1744439" y="0"/>
                    <a:pt x="1123788" y="0"/>
                  </a:cubicBezTo>
                  <a:close/>
                </a:path>
              </a:pathLst>
            </a:custGeom>
            <a:solidFill>
              <a:srgbClr val="F26843"/>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414" name="Google Shape;414;p17"/>
            <p:cNvSpPr txBox="1"/>
            <p:nvPr/>
          </p:nvSpPr>
          <p:spPr>
            <a:xfrm>
              <a:off x="210710" y="475"/>
              <a:ext cx="1826155" cy="464493"/>
            </a:xfrm>
            <a:prstGeom prst="rect">
              <a:avLst/>
            </a:prstGeom>
            <a:noFill/>
            <a:ln>
              <a:noFill/>
            </a:ln>
          </p:spPr>
          <p:txBody>
            <a:bodyPr anchorCtr="0" anchor="ctr" bIns="50800" lIns="50800" spcFirstLastPara="1" rIns="50800" wrap="square" tIns="50800">
              <a:noAutofit/>
            </a:bodyPr>
            <a:lstStyle/>
            <a:p>
              <a:pPr indent="0" lvl="0" marL="0" marR="0" rtl="0" algn="ctr">
                <a:lnSpc>
                  <a:spcPct val="186555"/>
                </a:lnSpc>
                <a:spcBef>
                  <a:spcPts val="0"/>
                </a:spcBef>
                <a:spcAft>
                  <a:spcPts val="0"/>
                </a:spcAft>
                <a:buClr>
                  <a:srgbClr val="000000"/>
                </a:buClr>
                <a:buSzPts val="1800"/>
                <a:buFont typeface="Arial"/>
                <a:buNone/>
              </a:pPr>
              <a:r>
                <a:t/>
              </a:r>
              <a:endParaRPr b="0" i="0" sz="1800" u="none" cap="none" strike="noStrike">
                <a:solidFill>
                  <a:schemeClr val="dk1"/>
                </a:solidFill>
                <a:latin typeface="Calibri"/>
                <a:ea typeface="Calibri"/>
                <a:cs typeface="Calibri"/>
                <a:sym typeface="Calibri"/>
              </a:endParaRPr>
            </a:p>
          </p:txBody>
        </p:sp>
      </p:grpSp>
      <p:sp>
        <p:nvSpPr>
          <p:cNvPr id="415" name="Google Shape;415;p17"/>
          <p:cNvSpPr/>
          <p:nvPr/>
        </p:nvSpPr>
        <p:spPr>
          <a:xfrm>
            <a:off x="7815683" y="4296950"/>
            <a:ext cx="9424567" cy="4951825"/>
          </a:xfrm>
          <a:custGeom>
            <a:rect b="b" l="l" r="r" t="t"/>
            <a:pathLst>
              <a:path extrusionOk="0" h="4951825" w="9424567">
                <a:moveTo>
                  <a:pt x="0" y="0"/>
                </a:moveTo>
                <a:lnTo>
                  <a:pt x="9424567" y="0"/>
                </a:lnTo>
                <a:lnTo>
                  <a:pt x="9424567" y="4951825"/>
                </a:lnTo>
                <a:lnTo>
                  <a:pt x="0" y="4951825"/>
                </a:lnTo>
                <a:lnTo>
                  <a:pt x="0" y="0"/>
                </a:lnTo>
                <a:close/>
              </a:path>
            </a:pathLst>
          </a:custGeom>
          <a:blipFill rotWithShape="1">
            <a:blip r:embed="rId3">
              <a:alphaModFix/>
            </a:blip>
            <a:stretch>
              <a:fillRect b="0" l="0" r="0" t="0"/>
            </a:stretch>
          </a:blipFill>
          <a:ln>
            <a:noFill/>
          </a:ln>
        </p:spPr>
      </p:sp>
      <p:sp>
        <p:nvSpPr>
          <p:cNvPr id="416" name="Google Shape;416;p17"/>
          <p:cNvSpPr txBox="1"/>
          <p:nvPr/>
        </p:nvSpPr>
        <p:spPr>
          <a:xfrm>
            <a:off x="1028700" y="782509"/>
            <a:ext cx="7250100" cy="2770500"/>
          </a:xfrm>
          <a:prstGeom prst="rect">
            <a:avLst/>
          </a:prstGeom>
          <a:noFill/>
          <a:ln>
            <a:noFill/>
          </a:ln>
        </p:spPr>
        <p:txBody>
          <a:bodyPr anchorCtr="0" anchor="t" bIns="0" lIns="0" spcFirstLastPara="1" rIns="0" wrap="square" tIns="0">
            <a:spAutoFit/>
          </a:bodyPr>
          <a:lstStyle/>
          <a:p>
            <a:pPr indent="0" lvl="0" marL="0" marR="0" rtl="0" algn="l">
              <a:lnSpc>
                <a:spcPct val="100000"/>
              </a:lnSpc>
              <a:spcBef>
                <a:spcPts val="0"/>
              </a:spcBef>
              <a:spcAft>
                <a:spcPts val="0"/>
              </a:spcAft>
              <a:buClr>
                <a:srgbClr val="000000"/>
              </a:buClr>
              <a:buSzPts val="9000"/>
              <a:buFont typeface="Arial"/>
              <a:buNone/>
            </a:pPr>
            <a:r>
              <a:rPr b="1" i="0" lang="en-US" sz="9000" u="none" cap="none" strike="noStrike">
                <a:solidFill>
                  <a:srgbClr val="EF4434"/>
                </a:solidFill>
                <a:latin typeface="Arial"/>
                <a:ea typeface="Arial"/>
                <a:cs typeface="Arial"/>
                <a:sym typeface="Arial"/>
              </a:rPr>
              <a:t>Fun side of Teams</a:t>
            </a:r>
            <a:endParaRPr b="0" i="0" sz="9000" u="none" cap="none" strike="noStrike">
              <a:solidFill>
                <a:srgbClr val="000000"/>
              </a:solidFill>
              <a:latin typeface="Arial"/>
              <a:ea typeface="Arial"/>
              <a:cs typeface="Arial"/>
              <a:sym typeface="Arial"/>
            </a:endParaRPr>
          </a:p>
        </p:txBody>
      </p:sp>
      <p:sp>
        <p:nvSpPr>
          <p:cNvPr id="417" name="Google Shape;417;p17"/>
          <p:cNvSpPr txBox="1"/>
          <p:nvPr/>
        </p:nvSpPr>
        <p:spPr>
          <a:xfrm>
            <a:off x="10466096" y="1092676"/>
            <a:ext cx="7424112" cy="1243987"/>
          </a:xfrm>
          <a:prstGeom prst="rect">
            <a:avLst/>
          </a:prstGeom>
          <a:noFill/>
          <a:ln>
            <a:noFill/>
          </a:ln>
        </p:spPr>
        <p:txBody>
          <a:bodyPr anchorCtr="0" anchor="t" bIns="0" lIns="0" spcFirstLastPara="1" rIns="0" wrap="square" tIns="0">
            <a:spAutoFit/>
          </a:bodyPr>
          <a:lstStyle/>
          <a:p>
            <a:pPr indent="-258988" lvl="1" marL="517977" marR="0" rtl="0" algn="l">
              <a:lnSpc>
                <a:spcPct val="139974"/>
              </a:lnSpc>
              <a:spcBef>
                <a:spcPts val="0"/>
              </a:spcBef>
              <a:spcAft>
                <a:spcPts val="0"/>
              </a:spcAft>
              <a:buClr>
                <a:srgbClr val="1F191A"/>
              </a:buClr>
              <a:buSzPts val="2399"/>
              <a:buFont typeface="Arial"/>
              <a:buChar char="•"/>
            </a:pPr>
            <a:r>
              <a:rPr b="0" i="0" lang="en-US" sz="2399" u="none" cap="none" strike="noStrike">
                <a:solidFill>
                  <a:srgbClr val="1F191A"/>
                </a:solidFill>
                <a:latin typeface="Arial"/>
                <a:ea typeface="Arial"/>
                <a:cs typeface="Arial"/>
                <a:sym typeface="Arial"/>
              </a:rPr>
              <a:t>Group = players in the same lobby</a:t>
            </a:r>
            <a:endParaRPr b="0" i="0" sz="1400" u="none" cap="none" strike="noStrike">
              <a:solidFill>
                <a:srgbClr val="000000"/>
              </a:solidFill>
              <a:latin typeface="Arial"/>
              <a:ea typeface="Arial"/>
              <a:cs typeface="Arial"/>
              <a:sym typeface="Arial"/>
            </a:endParaRPr>
          </a:p>
          <a:p>
            <a:pPr indent="-258988" lvl="1" marL="517977" marR="0" rtl="0" algn="l">
              <a:lnSpc>
                <a:spcPct val="139974"/>
              </a:lnSpc>
              <a:spcBef>
                <a:spcPts val="0"/>
              </a:spcBef>
              <a:spcAft>
                <a:spcPts val="0"/>
              </a:spcAft>
              <a:buClr>
                <a:srgbClr val="1F191A"/>
              </a:buClr>
              <a:buSzPts val="2399"/>
              <a:buFont typeface="Arial"/>
              <a:buChar char="•"/>
            </a:pPr>
            <a:r>
              <a:rPr b="0" i="0" lang="en-US" sz="2399" u="none" cap="none" strike="noStrike">
                <a:solidFill>
                  <a:srgbClr val="1F191A"/>
                </a:solidFill>
                <a:latin typeface="Arial"/>
                <a:ea typeface="Arial"/>
                <a:cs typeface="Arial"/>
                <a:sym typeface="Arial"/>
              </a:rPr>
              <a:t>Team = coordinated squad with a strategy</a:t>
            </a:r>
            <a:endParaRPr b="0" i="0" sz="1400" u="none" cap="none" strike="noStrike">
              <a:solidFill>
                <a:srgbClr val="000000"/>
              </a:solidFill>
              <a:latin typeface="Arial"/>
              <a:ea typeface="Arial"/>
              <a:cs typeface="Arial"/>
              <a:sym typeface="Arial"/>
            </a:endParaRPr>
          </a:p>
          <a:p>
            <a:pPr indent="0" lvl="0" marL="0" marR="0" rtl="0" algn="l">
              <a:lnSpc>
                <a:spcPct val="139974"/>
              </a:lnSpc>
              <a:spcBef>
                <a:spcPts val="0"/>
              </a:spcBef>
              <a:spcAft>
                <a:spcPts val="0"/>
              </a:spcAft>
              <a:buClr>
                <a:srgbClr val="000000"/>
              </a:buClr>
              <a:buSzPts val="2399"/>
              <a:buFont typeface="Arial"/>
              <a:buNone/>
            </a:pPr>
            <a:r>
              <a:t/>
            </a:r>
            <a:endParaRPr b="0" i="0" sz="2399" u="none" cap="none" strike="noStrike">
              <a:solidFill>
                <a:srgbClr val="1F191A"/>
              </a:solidFill>
              <a:latin typeface="Arial"/>
              <a:ea typeface="Arial"/>
              <a:cs typeface="Arial"/>
              <a:sym typeface="Arial"/>
            </a:endParaRPr>
          </a:p>
        </p:txBody>
      </p:sp>
      <p:sp>
        <p:nvSpPr>
          <p:cNvPr id="418" name="Google Shape;418;p17"/>
          <p:cNvSpPr txBox="1"/>
          <p:nvPr/>
        </p:nvSpPr>
        <p:spPr>
          <a:xfrm>
            <a:off x="1028700" y="7323434"/>
            <a:ext cx="5867086" cy="1934866"/>
          </a:xfrm>
          <a:prstGeom prst="rect">
            <a:avLst/>
          </a:prstGeom>
          <a:noFill/>
          <a:ln>
            <a:noFill/>
          </a:ln>
        </p:spPr>
        <p:txBody>
          <a:bodyPr anchorCtr="0" anchor="t" bIns="0" lIns="0" spcFirstLastPara="1" rIns="0" wrap="square" tIns="0">
            <a:spAutoFit/>
          </a:bodyPr>
          <a:lstStyle/>
          <a:p>
            <a:pPr indent="-237398" lvl="1" marL="474798" marR="0" rtl="0" algn="l">
              <a:lnSpc>
                <a:spcPct val="139972"/>
              </a:lnSpc>
              <a:spcBef>
                <a:spcPts val="0"/>
              </a:spcBef>
              <a:spcAft>
                <a:spcPts val="0"/>
              </a:spcAft>
              <a:buClr>
                <a:srgbClr val="1F191A"/>
              </a:buClr>
              <a:buSzPts val="2199"/>
              <a:buFont typeface="Arial"/>
              <a:buChar char="•"/>
            </a:pPr>
            <a:r>
              <a:rPr b="1" i="0" lang="en-US" sz="2199" u="none" cap="none" strike="noStrike">
                <a:solidFill>
                  <a:srgbClr val="1F191A"/>
                </a:solidFill>
                <a:latin typeface="Arial"/>
                <a:ea typeface="Arial"/>
                <a:cs typeface="Arial"/>
                <a:sym typeface="Arial"/>
              </a:rPr>
              <a:t>Group</a:t>
            </a:r>
            <a:r>
              <a:rPr b="0" i="0" lang="en-US" sz="2199" u="none" cap="none" strike="noStrike">
                <a:solidFill>
                  <a:srgbClr val="1F191A"/>
                </a:solidFill>
                <a:latin typeface="Arial"/>
                <a:ea typeface="Arial"/>
                <a:cs typeface="Arial"/>
                <a:sym typeface="Arial"/>
              </a:rPr>
              <a:t> = everyone books their own flights, maybe stay in the same hotel</a:t>
            </a:r>
            <a:endParaRPr b="0" i="0" sz="1400" u="none" cap="none" strike="noStrike">
              <a:solidFill>
                <a:srgbClr val="000000"/>
              </a:solidFill>
              <a:latin typeface="Arial"/>
              <a:ea typeface="Arial"/>
              <a:cs typeface="Arial"/>
              <a:sym typeface="Arial"/>
            </a:endParaRPr>
          </a:p>
          <a:p>
            <a:pPr indent="-237398" lvl="1" marL="474798" marR="0" rtl="0" algn="l">
              <a:lnSpc>
                <a:spcPct val="139972"/>
              </a:lnSpc>
              <a:spcBef>
                <a:spcPts val="0"/>
              </a:spcBef>
              <a:spcAft>
                <a:spcPts val="0"/>
              </a:spcAft>
              <a:buClr>
                <a:srgbClr val="1F191A"/>
              </a:buClr>
              <a:buSzPts val="2199"/>
              <a:buFont typeface="Arial"/>
              <a:buChar char="•"/>
            </a:pPr>
            <a:r>
              <a:rPr b="1" i="0" lang="en-US" sz="2199" u="none" cap="none" strike="noStrike">
                <a:solidFill>
                  <a:srgbClr val="1F191A"/>
                </a:solidFill>
                <a:latin typeface="Arial"/>
                <a:ea typeface="Arial"/>
                <a:cs typeface="Arial"/>
                <a:sym typeface="Arial"/>
              </a:rPr>
              <a:t>Team</a:t>
            </a:r>
            <a:r>
              <a:rPr b="0" i="0" lang="en-US" sz="2199" u="none" cap="none" strike="noStrike">
                <a:solidFill>
                  <a:srgbClr val="1F191A"/>
                </a:solidFill>
                <a:latin typeface="Arial"/>
                <a:ea typeface="Arial"/>
                <a:cs typeface="Arial"/>
                <a:sym typeface="Arial"/>
              </a:rPr>
              <a:t> = group chat, planning, matching outfits</a:t>
            </a:r>
            <a:endParaRPr b="0" i="0" sz="1400" u="none" cap="none" strike="noStrike">
              <a:solidFill>
                <a:srgbClr val="000000"/>
              </a:solidFill>
              <a:latin typeface="Arial"/>
              <a:ea typeface="Arial"/>
              <a:cs typeface="Arial"/>
              <a:sym typeface="Arial"/>
            </a:endParaRPr>
          </a:p>
          <a:p>
            <a:pPr indent="0" lvl="0" marL="0" marR="0" rtl="0" algn="l">
              <a:lnSpc>
                <a:spcPct val="139972"/>
              </a:lnSpc>
              <a:spcBef>
                <a:spcPts val="0"/>
              </a:spcBef>
              <a:spcAft>
                <a:spcPts val="0"/>
              </a:spcAft>
              <a:buClr>
                <a:srgbClr val="000000"/>
              </a:buClr>
              <a:buSzPts val="2199"/>
              <a:buFont typeface="Arial"/>
              <a:buNone/>
            </a:pPr>
            <a:r>
              <a:t/>
            </a:r>
            <a:endParaRPr b="0" i="0" sz="2199" u="none" cap="none" strike="noStrike">
              <a:solidFill>
                <a:srgbClr val="1F191A"/>
              </a:solidFill>
              <a:latin typeface="Arial"/>
              <a:ea typeface="Arial"/>
              <a:cs typeface="Arial"/>
              <a:sym typeface="Arial"/>
            </a:endParaRPr>
          </a:p>
        </p:txBody>
      </p:sp>
      <p:sp>
        <p:nvSpPr>
          <p:cNvPr id="419" name="Google Shape;419;p17"/>
          <p:cNvSpPr txBox="1"/>
          <p:nvPr/>
        </p:nvSpPr>
        <p:spPr>
          <a:xfrm>
            <a:off x="1028700" y="6699887"/>
            <a:ext cx="5867086" cy="450215"/>
          </a:xfrm>
          <a:prstGeom prst="rect">
            <a:avLst/>
          </a:prstGeom>
          <a:noFill/>
          <a:ln>
            <a:noFill/>
          </a:ln>
        </p:spPr>
        <p:txBody>
          <a:bodyPr anchorCtr="0" anchor="t" bIns="0" lIns="0" spcFirstLastPara="1" rIns="0" wrap="square" tIns="0">
            <a:spAutoFit/>
          </a:bodyPr>
          <a:lstStyle/>
          <a:p>
            <a:pPr indent="0" lvl="0" marL="0" marR="0" rtl="0" algn="l">
              <a:lnSpc>
                <a:spcPct val="110000"/>
              </a:lnSpc>
              <a:spcBef>
                <a:spcPts val="0"/>
              </a:spcBef>
              <a:spcAft>
                <a:spcPts val="0"/>
              </a:spcAft>
              <a:buClr>
                <a:srgbClr val="000000"/>
              </a:buClr>
              <a:buSzPts val="3200"/>
              <a:buFont typeface="Arial"/>
              <a:buNone/>
            </a:pPr>
            <a:r>
              <a:rPr b="1" i="0" lang="en-US" sz="3200" u="none" cap="none" strike="noStrike">
                <a:solidFill>
                  <a:srgbClr val="EF4434"/>
                </a:solidFill>
                <a:latin typeface="Arial"/>
                <a:ea typeface="Arial"/>
                <a:cs typeface="Arial"/>
                <a:sym typeface="Arial"/>
              </a:rPr>
              <a:t>🏖 Group vs Team on Holiday</a:t>
            </a:r>
            <a:endParaRPr b="0" i="0" sz="1400" u="none" cap="none" strike="noStrike">
              <a:solidFill>
                <a:srgbClr val="000000"/>
              </a:solidFill>
              <a:latin typeface="Arial"/>
              <a:ea typeface="Arial"/>
              <a:cs typeface="Arial"/>
              <a:sym typeface="Arial"/>
            </a:endParaRPr>
          </a:p>
        </p:txBody>
      </p:sp>
      <p:sp>
        <p:nvSpPr>
          <p:cNvPr id="420" name="Google Shape;420;p17"/>
          <p:cNvSpPr txBox="1"/>
          <p:nvPr/>
        </p:nvSpPr>
        <p:spPr>
          <a:xfrm>
            <a:off x="10466096" y="630109"/>
            <a:ext cx="7424112" cy="888365"/>
          </a:xfrm>
          <a:prstGeom prst="rect">
            <a:avLst/>
          </a:prstGeom>
          <a:noFill/>
          <a:ln>
            <a:noFill/>
          </a:ln>
        </p:spPr>
        <p:txBody>
          <a:bodyPr anchorCtr="0" anchor="t" bIns="0" lIns="0" spcFirstLastPara="1" rIns="0" wrap="square" tIns="0">
            <a:spAutoFit/>
          </a:bodyPr>
          <a:lstStyle/>
          <a:p>
            <a:pPr indent="0" lvl="0" marL="0" marR="0" rtl="0" algn="l">
              <a:lnSpc>
                <a:spcPct val="110000"/>
              </a:lnSpc>
              <a:spcBef>
                <a:spcPts val="0"/>
              </a:spcBef>
              <a:spcAft>
                <a:spcPts val="0"/>
              </a:spcAft>
              <a:buClr>
                <a:srgbClr val="000000"/>
              </a:buClr>
              <a:buSzPts val="3200"/>
              <a:buFont typeface="Arial"/>
              <a:buNone/>
            </a:pPr>
            <a:r>
              <a:rPr b="1" i="0" lang="en-US" sz="3200" u="none" cap="none" strike="noStrike">
                <a:solidFill>
                  <a:srgbClr val="EF4434"/>
                </a:solidFill>
                <a:latin typeface="Arial"/>
                <a:ea typeface="Arial"/>
                <a:cs typeface="Arial"/>
                <a:sym typeface="Arial"/>
              </a:rPr>
              <a:t>🎮 Group vs Team in Gaming</a:t>
            </a:r>
            <a:endParaRPr b="0" i="0" sz="1400" u="none" cap="none" strike="noStrike">
              <a:solidFill>
                <a:srgbClr val="000000"/>
              </a:solidFill>
              <a:latin typeface="Arial"/>
              <a:ea typeface="Arial"/>
              <a:cs typeface="Arial"/>
              <a:sym typeface="Arial"/>
            </a:endParaRPr>
          </a:p>
          <a:p>
            <a:pPr indent="0" lvl="0" marL="0" marR="0" rtl="0" algn="l">
              <a:lnSpc>
                <a:spcPct val="110000"/>
              </a:lnSpc>
              <a:spcBef>
                <a:spcPts val="0"/>
              </a:spcBef>
              <a:spcAft>
                <a:spcPts val="0"/>
              </a:spcAft>
              <a:buClr>
                <a:srgbClr val="000000"/>
              </a:buClr>
              <a:buSzPts val="3200"/>
              <a:buFont typeface="Arial"/>
              <a:buNone/>
            </a:pPr>
            <a:r>
              <a:t/>
            </a:r>
            <a:endParaRPr b="1" i="0" sz="3200" u="none" cap="none" strike="noStrike">
              <a:solidFill>
                <a:srgbClr val="EF4434"/>
              </a:solidFill>
              <a:latin typeface="Arial"/>
              <a:ea typeface="Arial"/>
              <a:cs typeface="Arial"/>
              <a:sym typeface="Arial"/>
            </a:endParaRPr>
          </a:p>
        </p:txBody>
      </p:sp>
      <p:sp>
        <p:nvSpPr>
          <p:cNvPr id="421" name="Google Shape;421;p17"/>
          <p:cNvSpPr txBox="1"/>
          <p:nvPr/>
        </p:nvSpPr>
        <p:spPr>
          <a:xfrm>
            <a:off x="1255244" y="4041551"/>
            <a:ext cx="5300700" cy="969600"/>
          </a:xfrm>
          <a:prstGeom prst="rect">
            <a:avLst/>
          </a:prstGeom>
          <a:noFill/>
          <a:ln>
            <a:noFill/>
          </a:ln>
        </p:spPr>
        <p:txBody>
          <a:bodyPr anchorCtr="0" anchor="t" bIns="0" lIns="0" spcFirstLastPara="1" rIns="0" wrap="square" tIns="0">
            <a:spAutoFit/>
          </a:bodyPr>
          <a:lstStyle/>
          <a:p>
            <a:pPr indent="0" lvl="0" marL="0" marR="0" rtl="0" algn="l">
              <a:lnSpc>
                <a:spcPct val="110000"/>
              </a:lnSpc>
              <a:spcBef>
                <a:spcPts val="0"/>
              </a:spcBef>
              <a:spcAft>
                <a:spcPts val="0"/>
              </a:spcAft>
              <a:buClr>
                <a:srgbClr val="000000"/>
              </a:buClr>
              <a:buSzPts val="3000"/>
              <a:buFont typeface="Arial"/>
              <a:buNone/>
            </a:pPr>
            <a:r>
              <a:rPr b="1" i="0" lang="en-US" sz="3000" u="none" cap="none" strike="noStrike">
                <a:solidFill>
                  <a:srgbClr val="EF4434"/>
                </a:solidFill>
                <a:latin typeface="Arial"/>
                <a:ea typeface="Arial"/>
                <a:cs typeface="Arial"/>
                <a:sym typeface="Arial"/>
              </a:rPr>
              <a:t>A group sends 47 </a:t>
            </a:r>
            <a:endParaRPr b="1" i="0" sz="3000" u="none" cap="none" strike="noStrike">
              <a:solidFill>
                <a:srgbClr val="EF4434"/>
              </a:solidFill>
              <a:latin typeface="Arial"/>
              <a:ea typeface="Arial"/>
              <a:cs typeface="Arial"/>
              <a:sym typeface="Arial"/>
            </a:endParaRPr>
          </a:p>
          <a:p>
            <a:pPr indent="0" lvl="0" marL="0" marR="0" rtl="0" algn="l">
              <a:lnSpc>
                <a:spcPct val="110000"/>
              </a:lnSpc>
              <a:spcBef>
                <a:spcPts val="0"/>
              </a:spcBef>
              <a:spcAft>
                <a:spcPts val="0"/>
              </a:spcAft>
              <a:buClr>
                <a:srgbClr val="000000"/>
              </a:buClr>
              <a:buSzPts val="3000"/>
              <a:buFont typeface="Arial"/>
              <a:buNone/>
            </a:pPr>
            <a:r>
              <a:rPr b="1" i="0" lang="en-US" sz="3000" u="none" cap="none" strike="noStrike">
                <a:solidFill>
                  <a:srgbClr val="EF4434"/>
                </a:solidFill>
                <a:latin typeface="Arial"/>
                <a:ea typeface="Arial"/>
                <a:cs typeface="Arial"/>
                <a:sym typeface="Arial"/>
              </a:rPr>
              <a:t>separate emails.</a:t>
            </a:r>
            <a:endParaRPr b="0" i="0" sz="3000" u="none" cap="none" strike="noStrike">
              <a:solidFill>
                <a:srgbClr val="000000"/>
              </a:solidFill>
              <a:latin typeface="Arial"/>
              <a:ea typeface="Arial"/>
              <a:cs typeface="Arial"/>
              <a:sym typeface="Arial"/>
            </a:endParaRPr>
          </a:p>
        </p:txBody>
      </p:sp>
      <p:sp>
        <p:nvSpPr>
          <p:cNvPr id="422" name="Google Shape;422;p17"/>
          <p:cNvSpPr txBox="1"/>
          <p:nvPr/>
        </p:nvSpPr>
        <p:spPr>
          <a:xfrm>
            <a:off x="2322975" y="5011147"/>
            <a:ext cx="5492700" cy="796500"/>
          </a:xfrm>
          <a:prstGeom prst="rect">
            <a:avLst/>
          </a:prstGeom>
          <a:noFill/>
          <a:ln>
            <a:noFill/>
          </a:ln>
        </p:spPr>
        <p:txBody>
          <a:bodyPr anchorCtr="0" anchor="t" bIns="0" lIns="0" spcFirstLastPara="1" rIns="0" wrap="square" tIns="0">
            <a:spAutoFit/>
          </a:bodyPr>
          <a:lstStyle/>
          <a:p>
            <a:pPr indent="0" lvl="0" marL="0" marR="0" rtl="0" algn="l">
              <a:lnSpc>
                <a:spcPct val="140027"/>
              </a:lnSpc>
              <a:spcBef>
                <a:spcPts val="0"/>
              </a:spcBef>
              <a:spcAft>
                <a:spcPts val="0"/>
              </a:spcAft>
              <a:buClr>
                <a:srgbClr val="000000"/>
              </a:buClr>
              <a:buSzPts val="2156"/>
              <a:buFont typeface="Arial"/>
              <a:buNone/>
            </a:pPr>
            <a:r>
              <a:rPr b="1" i="0" lang="en-US" sz="2156" u="none" cap="none" strike="noStrike">
                <a:solidFill>
                  <a:srgbClr val="1F191A"/>
                </a:solidFill>
                <a:latin typeface="Arial"/>
                <a:ea typeface="Arial"/>
                <a:cs typeface="Arial"/>
                <a:sym typeface="Arial"/>
              </a:rPr>
              <a:t>A team finally makes a WhatsApp chat.</a:t>
            </a:r>
            <a:endParaRPr b="0" i="0" sz="1400" u="none" cap="none" strike="noStrike">
              <a:solidFill>
                <a:srgbClr val="000000"/>
              </a:solidFill>
              <a:latin typeface="Arial"/>
              <a:ea typeface="Arial"/>
              <a:cs typeface="Arial"/>
              <a:sym typeface="Arial"/>
            </a:endParaRPr>
          </a:p>
          <a:p>
            <a:pPr indent="0" lvl="0" marL="0" marR="0" rtl="0" algn="l">
              <a:lnSpc>
                <a:spcPct val="140027"/>
              </a:lnSpc>
              <a:spcBef>
                <a:spcPts val="0"/>
              </a:spcBef>
              <a:spcAft>
                <a:spcPts val="0"/>
              </a:spcAft>
              <a:buClr>
                <a:srgbClr val="000000"/>
              </a:buClr>
              <a:buSzPts val="2156"/>
              <a:buFont typeface="Arial"/>
              <a:buNone/>
            </a:pPr>
            <a:r>
              <a:t/>
            </a:r>
            <a:endParaRPr b="1" i="0" sz="2156" u="none" cap="none" strike="noStrike">
              <a:solidFill>
                <a:srgbClr val="1F191A"/>
              </a:solidFill>
              <a:latin typeface="Arial"/>
              <a:ea typeface="Arial"/>
              <a:cs typeface="Arial"/>
              <a:sym typeface="Arial"/>
            </a:endParaRPr>
          </a:p>
        </p:txBody>
      </p:sp>
      <p:sp>
        <p:nvSpPr>
          <p:cNvPr id="423" name="Google Shape;423;p17"/>
          <p:cNvSpPr txBox="1"/>
          <p:nvPr/>
        </p:nvSpPr>
        <p:spPr>
          <a:xfrm>
            <a:off x="9144000" y="2886911"/>
            <a:ext cx="5300827" cy="888365"/>
          </a:xfrm>
          <a:prstGeom prst="rect">
            <a:avLst/>
          </a:prstGeom>
          <a:noFill/>
          <a:ln>
            <a:noFill/>
          </a:ln>
        </p:spPr>
        <p:txBody>
          <a:bodyPr anchorCtr="0" anchor="t" bIns="0" lIns="0" spcFirstLastPara="1" rIns="0" wrap="square" tIns="0">
            <a:spAutoFit/>
          </a:bodyPr>
          <a:lstStyle/>
          <a:p>
            <a:pPr indent="0" lvl="0" marL="0" marR="0" rtl="0" algn="l">
              <a:lnSpc>
                <a:spcPct val="110000"/>
              </a:lnSpc>
              <a:spcBef>
                <a:spcPts val="0"/>
              </a:spcBef>
              <a:spcAft>
                <a:spcPts val="0"/>
              </a:spcAft>
              <a:buClr>
                <a:srgbClr val="000000"/>
              </a:buClr>
              <a:buSzPts val="3200"/>
              <a:buFont typeface="Arial"/>
              <a:buNone/>
            </a:pPr>
            <a:r>
              <a:rPr b="1" i="0" lang="en-US" sz="3200" u="none" cap="none" strike="noStrike">
                <a:solidFill>
                  <a:srgbClr val="EF4434"/>
                </a:solidFill>
                <a:latin typeface="Arial"/>
                <a:ea typeface="Arial"/>
                <a:cs typeface="Arial"/>
                <a:sym typeface="Arial"/>
              </a:rPr>
              <a:t>Groups say: ‘Who’s doing that?’</a:t>
            </a:r>
            <a:endParaRPr b="0" i="0" sz="1400" u="none" cap="none" strike="noStrike">
              <a:solidFill>
                <a:srgbClr val="000000"/>
              </a:solidFill>
              <a:latin typeface="Arial"/>
              <a:ea typeface="Arial"/>
              <a:cs typeface="Arial"/>
              <a:sym typeface="Arial"/>
            </a:endParaRPr>
          </a:p>
        </p:txBody>
      </p:sp>
      <p:sp>
        <p:nvSpPr>
          <p:cNvPr id="424" name="Google Shape;424;p17"/>
          <p:cNvSpPr txBox="1"/>
          <p:nvPr/>
        </p:nvSpPr>
        <p:spPr>
          <a:xfrm>
            <a:off x="10541667" y="3553010"/>
            <a:ext cx="3972600" cy="338400"/>
          </a:xfrm>
          <a:prstGeom prst="rect">
            <a:avLst/>
          </a:prstGeom>
          <a:noFill/>
          <a:ln>
            <a:noFill/>
          </a:ln>
        </p:spPr>
        <p:txBody>
          <a:bodyPr anchorCtr="0" anchor="t" bIns="0" lIns="0" spcFirstLastPara="1" rIns="0" wrap="square" tIns="0">
            <a:spAutoFit/>
          </a:bodyPr>
          <a:lstStyle/>
          <a:p>
            <a:pPr indent="0" lvl="0" marL="0" marR="0" rtl="0" algn="l">
              <a:lnSpc>
                <a:spcPct val="139972"/>
              </a:lnSpc>
              <a:spcBef>
                <a:spcPts val="0"/>
              </a:spcBef>
              <a:spcAft>
                <a:spcPts val="0"/>
              </a:spcAft>
              <a:buClr>
                <a:srgbClr val="000000"/>
              </a:buClr>
              <a:buSzPts val="2199"/>
              <a:buFont typeface="Arial"/>
              <a:buNone/>
            </a:pPr>
            <a:r>
              <a:rPr b="1" i="0" lang="en-US" sz="2199" u="none" cap="none" strike="noStrike">
                <a:solidFill>
                  <a:srgbClr val="1F191A"/>
                </a:solidFill>
                <a:latin typeface="Arial"/>
                <a:ea typeface="Arial"/>
                <a:cs typeface="Arial"/>
                <a:sym typeface="Arial"/>
              </a:rPr>
              <a:t>Teams say: ‘Not it!’</a:t>
            </a:r>
            <a:endParaRPr b="0" i="0" sz="1400" u="none" cap="none" strike="noStrike">
              <a:solidFill>
                <a:srgbClr val="000000"/>
              </a:solidFill>
              <a:latin typeface="Arial"/>
              <a:ea typeface="Arial"/>
              <a:cs typeface="Arial"/>
              <a:sym typeface="Arial"/>
            </a:endParaRPr>
          </a:p>
        </p:txBody>
      </p:sp>
    </p:spTree>
  </p:cSld>
  <p:clrMapOvr>
    <a:masterClrMapping/>
  </p:clrMapOvr>
</p:sld>
</file>

<file path=ppt/slides/slide17.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solidFill>
          <a:srgbClr val="FAF9F4"/>
        </a:solidFill>
      </p:bgPr>
    </p:bg>
    <p:spTree>
      <p:nvGrpSpPr>
        <p:cNvPr id="432" name="Shape 432"/>
        <p:cNvGrpSpPr/>
        <p:nvPr/>
      </p:nvGrpSpPr>
      <p:grpSpPr>
        <a:xfrm>
          <a:off x="0" y="0"/>
          <a:ext cx="0" cy="0"/>
          <a:chOff x="0" y="0"/>
          <a:chExt cx="0" cy="0"/>
        </a:xfrm>
      </p:grpSpPr>
      <p:sp>
        <p:nvSpPr>
          <p:cNvPr id="433" name="Google Shape;433;p35"/>
          <p:cNvSpPr txBox="1"/>
          <p:nvPr/>
        </p:nvSpPr>
        <p:spPr>
          <a:xfrm>
            <a:off x="8396500" y="5624378"/>
            <a:ext cx="8862900" cy="2326406"/>
          </a:xfrm>
          <a:prstGeom prst="rect">
            <a:avLst/>
          </a:prstGeom>
          <a:noFill/>
          <a:ln>
            <a:noFill/>
          </a:ln>
        </p:spPr>
        <p:txBody>
          <a:bodyPr anchorCtr="0" anchor="t" bIns="0" lIns="0" spcFirstLastPara="1" rIns="0" wrap="square" tIns="0">
            <a:spAutoFit/>
          </a:bodyPr>
          <a:lstStyle/>
          <a:p>
            <a:pPr indent="0" lvl="0" marL="0" marR="0" rtl="0" algn="just">
              <a:lnSpc>
                <a:spcPct val="139980"/>
              </a:lnSpc>
              <a:spcBef>
                <a:spcPts val="0"/>
              </a:spcBef>
              <a:spcAft>
                <a:spcPts val="0"/>
              </a:spcAft>
              <a:buClr>
                <a:srgbClr val="000000"/>
              </a:buClr>
              <a:buSzPts val="2699"/>
              <a:buFont typeface="Arial"/>
              <a:buNone/>
            </a:pPr>
            <a:r>
              <a:rPr b="0" i="0" lang="en-US" sz="2699" u="none" cap="none" strike="noStrike">
                <a:solidFill>
                  <a:srgbClr val="1F191A"/>
                </a:solidFill>
                <a:latin typeface="Arial"/>
                <a:ea typeface="Arial"/>
                <a:cs typeface="Arial"/>
                <a:sym typeface="Arial"/>
              </a:rPr>
              <a:t>Effective teams are built on clear goals, open and consistent communication, well-defined roles, trust, and supportive leadership.</a:t>
            </a:r>
            <a:r>
              <a:rPr b="0" i="0" lang="en-US" sz="1100" u="none" cap="none" strike="noStrike">
                <a:solidFill>
                  <a:srgbClr val="1F191A"/>
                </a:solidFill>
                <a:latin typeface="Arial"/>
                <a:ea typeface="Arial"/>
                <a:cs typeface="Arial"/>
                <a:sym typeface="Arial"/>
              </a:rPr>
              <a:t>. </a:t>
            </a:r>
            <a:r>
              <a:rPr b="0" i="0" lang="en-US" sz="2700" u="none" cap="none" strike="noStrike">
                <a:solidFill>
                  <a:srgbClr val="1F191A"/>
                </a:solidFill>
                <a:latin typeface="Arial"/>
                <a:ea typeface="Arial"/>
                <a:cs typeface="Arial"/>
                <a:sym typeface="Arial"/>
              </a:rPr>
              <a:t>When all these elements are in place, teams can work efficiently and cohesively.</a:t>
            </a:r>
            <a:endParaRPr b="0" i="0" sz="2700" u="none" cap="none" strike="noStrike">
              <a:solidFill>
                <a:srgbClr val="1F191A"/>
              </a:solidFill>
              <a:latin typeface="Arial"/>
              <a:ea typeface="Arial"/>
              <a:cs typeface="Arial"/>
              <a:sym typeface="Arial"/>
            </a:endParaRPr>
          </a:p>
        </p:txBody>
      </p:sp>
      <p:sp>
        <p:nvSpPr>
          <p:cNvPr id="434" name="Google Shape;434;p35"/>
          <p:cNvSpPr txBox="1"/>
          <p:nvPr/>
        </p:nvSpPr>
        <p:spPr>
          <a:xfrm>
            <a:off x="5289689" y="1085850"/>
            <a:ext cx="11969700" cy="2369880"/>
          </a:xfrm>
          <a:prstGeom prst="rect">
            <a:avLst/>
          </a:prstGeom>
          <a:noFill/>
          <a:ln>
            <a:noFill/>
          </a:ln>
        </p:spPr>
        <p:txBody>
          <a:bodyPr anchorCtr="0" anchor="t" bIns="0" lIns="0" spcFirstLastPara="1" rIns="0" wrap="square" tIns="0">
            <a:spAutoFit/>
          </a:bodyPr>
          <a:lstStyle/>
          <a:p>
            <a:pPr indent="0" lvl="0" marL="0" marR="0" rtl="0" algn="r">
              <a:lnSpc>
                <a:spcPct val="109991"/>
              </a:lnSpc>
              <a:spcBef>
                <a:spcPts val="0"/>
              </a:spcBef>
              <a:spcAft>
                <a:spcPts val="0"/>
              </a:spcAft>
              <a:buClr>
                <a:srgbClr val="000000"/>
              </a:buClr>
              <a:buSzPts val="7000"/>
              <a:buFont typeface="Arial"/>
              <a:buNone/>
            </a:pPr>
            <a:r>
              <a:rPr b="0" i="0" lang="en-US" sz="7000" u="none" cap="none" strike="noStrike">
                <a:solidFill>
                  <a:srgbClr val="EF4434"/>
                </a:solidFill>
                <a:latin typeface="Arial"/>
                <a:ea typeface="Arial"/>
                <a:cs typeface="Arial"/>
                <a:sym typeface="Arial"/>
              </a:rPr>
              <a:t>Conclusion – What makes a successful team?</a:t>
            </a:r>
            <a:endParaRPr b="0" i="0" sz="7000" u="none" cap="none" strike="noStrike">
              <a:solidFill>
                <a:srgbClr val="000000"/>
              </a:solidFill>
              <a:latin typeface="Arial"/>
              <a:ea typeface="Arial"/>
              <a:cs typeface="Arial"/>
              <a:sym typeface="Arial"/>
            </a:endParaRPr>
          </a:p>
        </p:txBody>
      </p:sp>
      <p:sp>
        <p:nvSpPr>
          <p:cNvPr id="435" name="Google Shape;435;p35"/>
          <p:cNvSpPr/>
          <p:nvPr/>
        </p:nvSpPr>
        <p:spPr>
          <a:xfrm>
            <a:off x="267400" y="2814217"/>
            <a:ext cx="6666868" cy="6771258"/>
          </a:xfrm>
          <a:custGeom>
            <a:rect b="b" l="l" r="r" t="t"/>
            <a:pathLst>
              <a:path extrusionOk="0" h="6771258" w="6666868">
                <a:moveTo>
                  <a:pt x="0" y="0"/>
                </a:moveTo>
                <a:lnTo>
                  <a:pt x="6666868" y="0"/>
                </a:lnTo>
                <a:lnTo>
                  <a:pt x="6666868" y="6771258"/>
                </a:lnTo>
                <a:lnTo>
                  <a:pt x="0" y="6771258"/>
                </a:lnTo>
                <a:lnTo>
                  <a:pt x="0" y="0"/>
                </a:lnTo>
                <a:close/>
              </a:path>
            </a:pathLst>
          </a:custGeom>
          <a:blipFill rotWithShape="1">
            <a:blip r:embed="rId3">
              <a:alphaModFix/>
            </a:blip>
            <a:stretch>
              <a:fillRect b="0" l="0" r="0" t="0"/>
            </a:stretch>
          </a:blipFill>
          <a:ln>
            <a:noFill/>
          </a:ln>
        </p:spPr>
      </p:sp>
    </p:spTree>
  </p:cSld>
  <p:clrMapOvr>
    <a:masterClrMapping/>
  </p:clrMapOvr>
</p:sld>
</file>

<file path=ppt/slides/slide18.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solidFill>
          <a:srgbClr val="FAF9F4"/>
        </a:solidFill>
      </p:bgPr>
    </p:bg>
    <p:spTree>
      <p:nvGrpSpPr>
        <p:cNvPr id="439" name="Shape 439"/>
        <p:cNvGrpSpPr/>
        <p:nvPr/>
      </p:nvGrpSpPr>
      <p:grpSpPr>
        <a:xfrm>
          <a:off x="0" y="0"/>
          <a:ext cx="0" cy="0"/>
          <a:chOff x="0" y="0"/>
          <a:chExt cx="0" cy="0"/>
        </a:xfrm>
      </p:grpSpPr>
      <p:sp>
        <p:nvSpPr>
          <p:cNvPr id="440" name="Google Shape;440;p36"/>
          <p:cNvSpPr txBox="1"/>
          <p:nvPr/>
        </p:nvSpPr>
        <p:spPr>
          <a:xfrm>
            <a:off x="1028700" y="1209675"/>
            <a:ext cx="6521213" cy="1327785"/>
          </a:xfrm>
          <a:prstGeom prst="rect">
            <a:avLst/>
          </a:prstGeom>
          <a:noFill/>
          <a:ln>
            <a:noFill/>
          </a:ln>
        </p:spPr>
        <p:txBody>
          <a:bodyPr anchorCtr="0" anchor="t" bIns="0" lIns="0" spcFirstLastPara="1" rIns="0" wrap="square" tIns="0">
            <a:spAutoFit/>
          </a:bodyPr>
          <a:lstStyle/>
          <a:p>
            <a:pPr indent="0" lvl="0" marL="0" marR="0" rtl="0" algn="l">
              <a:lnSpc>
                <a:spcPct val="100000"/>
              </a:lnSpc>
              <a:spcBef>
                <a:spcPts val="0"/>
              </a:spcBef>
              <a:spcAft>
                <a:spcPts val="0"/>
              </a:spcAft>
              <a:buClr>
                <a:srgbClr val="000000"/>
              </a:buClr>
              <a:buSzPts val="9900"/>
              <a:buFont typeface="Arial"/>
              <a:buNone/>
            </a:pPr>
            <a:r>
              <a:rPr b="0" i="0" lang="en-US" sz="9900" u="none" cap="none" strike="noStrike">
                <a:solidFill>
                  <a:srgbClr val="1F191A"/>
                </a:solidFill>
                <a:latin typeface="Arial"/>
                <a:ea typeface="Arial"/>
                <a:cs typeface="Arial"/>
                <a:sym typeface="Arial"/>
              </a:rPr>
              <a:t>References</a:t>
            </a:r>
            <a:endParaRPr b="0" i="0" sz="1400" u="none" cap="none" strike="noStrike">
              <a:solidFill>
                <a:srgbClr val="000000"/>
              </a:solidFill>
              <a:latin typeface="Arial"/>
              <a:ea typeface="Arial"/>
              <a:cs typeface="Arial"/>
              <a:sym typeface="Arial"/>
            </a:endParaRPr>
          </a:p>
        </p:txBody>
      </p:sp>
      <p:sp>
        <p:nvSpPr>
          <p:cNvPr id="441" name="Google Shape;441;p36"/>
          <p:cNvSpPr txBox="1"/>
          <p:nvPr/>
        </p:nvSpPr>
        <p:spPr>
          <a:xfrm>
            <a:off x="1028700" y="2537439"/>
            <a:ext cx="16230600" cy="3038700"/>
          </a:xfrm>
          <a:prstGeom prst="rect">
            <a:avLst/>
          </a:prstGeom>
          <a:noFill/>
          <a:ln>
            <a:noFill/>
          </a:ln>
        </p:spPr>
        <p:txBody>
          <a:bodyPr anchorCtr="0" anchor="t" bIns="0" lIns="0" spcFirstLastPara="1" rIns="0" wrap="square" tIns="0">
            <a:spAutoFit/>
          </a:bodyPr>
          <a:lstStyle/>
          <a:p>
            <a:pPr indent="-228536" lvl="1" marL="476250" marR="0" rtl="0" algn="l">
              <a:lnSpc>
                <a:spcPct val="140018"/>
              </a:lnSpc>
              <a:spcBef>
                <a:spcPts val="0"/>
              </a:spcBef>
              <a:spcAft>
                <a:spcPts val="0"/>
              </a:spcAft>
              <a:buClr>
                <a:srgbClr val="1F191A"/>
              </a:buClr>
              <a:buSzPts val="2099"/>
              <a:buFont typeface="Arial"/>
              <a:buChar char="•"/>
            </a:pPr>
            <a:r>
              <a:rPr b="0" i="0" lang="en-US" sz="2099" u="none" cap="none" strike="noStrike">
                <a:solidFill>
                  <a:srgbClr val="1F191A"/>
                </a:solidFill>
                <a:latin typeface="Arial"/>
                <a:ea typeface="Arial"/>
                <a:cs typeface="Arial"/>
                <a:sym typeface="Arial"/>
              </a:rPr>
              <a:t>Edmondson, A. (1999) ‘Psychological Safety and Learning Behavior in Work Teams’, Administrative Science Quarterly.</a:t>
            </a:r>
            <a:endParaRPr b="0" i="0" sz="2099" u="none" cap="none" strike="noStrike">
              <a:solidFill>
                <a:srgbClr val="1F191A"/>
              </a:solidFill>
              <a:latin typeface="Arial"/>
              <a:ea typeface="Arial"/>
              <a:cs typeface="Arial"/>
              <a:sym typeface="Arial"/>
            </a:endParaRPr>
          </a:p>
          <a:p>
            <a:pPr indent="-228536" lvl="1" marL="476250" marR="0" rtl="0" algn="l">
              <a:lnSpc>
                <a:spcPct val="140018"/>
              </a:lnSpc>
              <a:spcBef>
                <a:spcPts val="0"/>
              </a:spcBef>
              <a:spcAft>
                <a:spcPts val="0"/>
              </a:spcAft>
              <a:buClr>
                <a:srgbClr val="1F191A"/>
              </a:buClr>
              <a:buSzPts val="2099"/>
              <a:buFont typeface="Arial"/>
              <a:buChar char="•"/>
            </a:pPr>
            <a:r>
              <a:rPr b="0" i="0" lang="en-US" sz="2100" u="none" cap="none" strike="noStrike">
                <a:solidFill>
                  <a:srgbClr val="000000"/>
                </a:solidFill>
                <a:latin typeface="Arial"/>
                <a:ea typeface="Arial"/>
                <a:cs typeface="Arial"/>
                <a:sym typeface="Arial"/>
              </a:rPr>
              <a:t>Thomas, K.W. and Kilmann, R.H. (1974) Thomas-Kilmann Conflict Mode Instrument. Xicom.</a:t>
            </a:r>
            <a:endParaRPr/>
          </a:p>
          <a:p>
            <a:pPr indent="-228536" lvl="1" marL="476250" marR="0" rtl="0" algn="l">
              <a:lnSpc>
                <a:spcPct val="140018"/>
              </a:lnSpc>
              <a:spcBef>
                <a:spcPts val="0"/>
              </a:spcBef>
              <a:spcAft>
                <a:spcPts val="0"/>
              </a:spcAft>
              <a:buClr>
                <a:srgbClr val="1F191A"/>
              </a:buClr>
              <a:buSzPts val="2099"/>
              <a:buFont typeface="Arial"/>
              <a:buChar char="•"/>
            </a:pPr>
            <a:r>
              <a:rPr b="0" i="0" lang="en-US" sz="2100" u="none" cap="none" strike="noStrike">
                <a:solidFill>
                  <a:srgbClr val="000000"/>
                </a:solidFill>
                <a:latin typeface="Arial"/>
                <a:ea typeface="Arial"/>
                <a:cs typeface="Arial"/>
                <a:sym typeface="Arial"/>
              </a:rPr>
              <a:t>Tuckman, B. (1965) ‘Developmental Sequence in Small Groups’, Psychological Bulletin, 63(6), pp. 384–399. </a:t>
            </a:r>
            <a:endParaRPr/>
          </a:p>
          <a:p>
            <a:pPr indent="-228536" lvl="1" marL="476250" marR="0" rtl="0" algn="l">
              <a:lnSpc>
                <a:spcPct val="140018"/>
              </a:lnSpc>
              <a:spcBef>
                <a:spcPts val="0"/>
              </a:spcBef>
              <a:spcAft>
                <a:spcPts val="0"/>
              </a:spcAft>
              <a:buClr>
                <a:srgbClr val="1F191A"/>
              </a:buClr>
              <a:buSzPts val="2099"/>
              <a:buFont typeface="Arial"/>
              <a:buChar char="•"/>
            </a:pPr>
            <a:r>
              <a:rPr b="0" i="0" lang="en-US" sz="2100" u="none" cap="none" strike="noStrike">
                <a:solidFill>
                  <a:srgbClr val="000000"/>
                </a:solidFill>
                <a:latin typeface="Arial"/>
                <a:ea typeface="Arial"/>
                <a:cs typeface="Arial"/>
                <a:sym typeface="Arial"/>
              </a:rPr>
              <a:t>West, M. (2012) Effective Teamwork: Practical Lessons from Organizational Research. 3rd edn. Oxford: BPS Blackwell. </a:t>
            </a:r>
            <a:endParaRPr/>
          </a:p>
          <a:p>
            <a:pPr indent="-228536" lvl="1" marL="476250" marR="0" rtl="0" algn="l">
              <a:lnSpc>
                <a:spcPct val="140018"/>
              </a:lnSpc>
              <a:spcBef>
                <a:spcPts val="0"/>
              </a:spcBef>
              <a:spcAft>
                <a:spcPts val="0"/>
              </a:spcAft>
              <a:buClr>
                <a:srgbClr val="1F191A"/>
              </a:buClr>
              <a:buSzPts val="2099"/>
              <a:buFont typeface="Arial"/>
              <a:buChar char="•"/>
            </a:pPr>
            <a:r>
              <a:rPr b="0" i="0" lang="en-US" sz="2100" u="none" cap="none" strike="noStrike">
                <a:solidFill>
                  <a:srgbClr val="000000"/>
                </a:solidFill>
                <a:latin typeface="Arial"/>
                <a:ea typeface="Arial"/>
                <a:cs typeface="Arial"/>
                <a:sym typeface="Arial"/>
              </a:rPr>
              <a:t>Johnson, D. and Johnson, F. (2013) Joining Together: Group Theory and Group Skills. Pearson. </a:t>
            </a:r>
            <a:endParaRPr/>
          </a:p>
          <a:p>
            <a:pPr indent="-228536" lvl="1" marL="476250" marR="0" rtl="0" algn="l">
              <a:lnSpc>
                <a:spcPct val="140018"/>
              </a:lnSpc>
              <a:spcBef>
                <a:spcPts val="0"/>
              </a:spcBef>
              <a:spcAft>
                <a:spcPts val="0"/>
              </a:spcAft>
              <a:buClr>
                <a:srgbClr val="1F191A"/>
              </a:buClr>
              <a:buSzPts val="2099"/>
              <a:buFont typeface="Arial"/>
              <a:buChar char="•"/>
            </a:pPr>
            <a:r>
              <a:rPr b="0" i="0" lang="en-US" sz="2100" u="none" cap="none" strike="noStrike">
                <a:solidFill>
                  <a:srgbClr val="000000"/>
                </a:solidFill>
                <a:latin typeface="Arial"/>
                <a:ea typeface="Arial"/>
                <a:cs typeface="Arial"/>
                <a:sym typeface="Arial"/>
              </a:rPr>
              <a:t>Goleman, D. (1998) Working with Emotional Intelligence. New York: Bantam Books. </a:t>
            </a:r>
            <a:endParaRPr/>
          </a:p>
          <a:p>
            <a:pPr indent="-228536" lvl="1" marL="476250" marR="0" rtl="0" algn="l">
              <a:lnSpc>
                <a:spcPct val="140018"/>
              </a:lnSpc>
              <a:spcBef>
                <a:spcPts val="0"/>
              </a:spcBef>
              <a:spcAft>
                <a:spcPts val="0"/>
              </a:spcAft>
              <a:buClr>
                <a:srgbClr val="1F191A"/>
              </a:buClr>
              <a:buSzPts val="2099"/>
              <a:buFont typeface="Arial"/>
              <a:buChar char="•"/>
            </a:pPr>
            <a:r>
              <a:rPr b="0" i="0" lang="en-US" sz="2100" u="none" cap="none" strike="noStrike">
                <a:solidFill>
                  <a:srgbClr val="000000"/>
                </a:solidFill>
                <a:latin typeface="Arial"/>
                <a:ea typeface="Arial"/>
                <a:cs typeface="Arial"/>
                <a:sym typeface="Arial"/>
              </a:rPr>
              <a:t>Wheelan, S. (2014) Creating Effective Teams. Sage Publications.</a:t>
            </a:r>
            <a:endParaRPr b="0" i="0" sz="2100" u="none" cap="none" strike="noStrike">
              <a:solidFill>
                <a:srgbClr val="000000"/>
              </a:solidFill>
              <a:latin typeface="Arial"/>
              <a:ea typeface="Arial"/>
              <a:cs typeface="Arial"/>
              <a:sym typeface="Arial"/>
            </a:endParaRPr>
          </a:p>
        </p:txBody>
      </p:sp>
    </p:spTree>
  </p:cSld>
  <p:clrMapOvr>
    <a:masterClrMapping/>
  </p:clrMapOvr>
</p:sld>
</file>

<file path=ppt/slides/slide19.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solidFill>
          <a:srgbClr val="FAF9F4"/>
        </a:solidFill>
      </p:bgPr>
    </p:bg>
    <p:spTree>
      <p:nvGrpSpPr>
        <p:cNvPr id="445" name="Shape 445"/>
        <p:cNvGrpSpPr/>
        <p:nvPr/>
      </p:nvGrpSpPr>
      <p:grpSpPr>
        <a:xfrm>
          <a:off x="0" y="0"/>
          <a:ext cx="0" cy="0"/>
          <a:chOff x="0" y="0"/>
          <a:chExt cx="0" cy="0"/>
        </a:xfrm>
      </p:grpSpPr>
      <p:sp>
        <p:nvSpPr>
          <p:cNvPr id="446" name="Google Shape;446;p37"/>
          <p:cNvSpPr txBox="1"/>
          <p:nvPr/>
        </p:nvSpPr>
        <p:spPr>
          <a:xfrm>
            <a:off x="842550" y="564625"/>
            <a:ext cx="8477400" cy="1523700"/>
          </a:xfrm>
          <a:prstGeom prst="rect">
            <a:avLst/>
          </a:prstGeom>
          <a:noFill/>
          <a:ln>
            <a:noFill/>
          </a:ln>
        </p:spPr>
        <p:txBody>
          <a:bodyPr anchorCtr="0" anchor="t" bIns="0" lIns="0" spcFirstLastPara="1" rIns="0" wrap="square" tIns="0">
            <a:spAutoFit/>
          </a:bodyPr>
          <a:lstStyle/>
          <a:p>
            <a:pPr indent="0" lvl="0" marL="0" marR="0" rtl="0" algn="l">
              <a:lnSpc>
                <a:spcPct val="100000"/>
              </a:lnSpc>
              <a:spcBef>
                <a:spcPts val="0"/>
              </a:spcBef>
              <a:spcAft>
                <a:spcPts val="0"/>
              </a:spcAft>
              <a:buClr>
                <a:srgbClr val="000000"/>
              </a:buClr>
              <a:buSzPts val="9900"/>
              <a:buFont typeface="Arial"/>
              <a:buNone/>
            </a:pPr>
            <a:r>
              <a:rPr b="0" i="0" lang="en-US" sz="9900" u="none" cap="none" strike="noStrike">
                <a:solidFill>
                  <a:srgbClr val="1F191A"/>
                </a:solidFill>
                <a:latin typeface="Arial"/>
                <a:ea typeface="Arial"/>
                <a:cs typeface="Arial"/>
                <a:sym typeface="Arial"/>
              </a:rPr>
              <a:t>AI Statement</a:t>
            </a:r>
            <a:endParaRPr b="0" i="0" sz="1400" u="none" cap="none" strike="noStrike">
              <a:solidFill>
                <a:srgbClr val="000000"/>
              </a:solidFill>
              <a:latin typeface="Arial"/>
              <a:ea typeface="Arial"/>
              <a:cs typeface="Arial"/>
              <a:sym typeface="Arial"/>
            </a:endParaRPr>
          </a:p>
        </p:txBody>
      </p:sp>
      <p:sp>
        <p:nvSpPr>
          <p:cNvPr id="447" name="Google Shape;447;p37"/>
          <p:cNvSpPr txBox="1"/>
          <p:nvPr/>
        </p:nvSpPr>
        <p:spPr>
          <a:xfrm>
            <a:off x="1028700" y="2321139"/>
            <a:ext cx="16230600" cy="6287100"/>
          </a:xfrm>
          <a:prstGeom prst="rect">
            <a:avLst/>
          </a:prstGeom>
          <a:noFill/>
          <a:ln>
            <a:noFill/>
          </a:ln>
        </p:spPr>
        <p:txBody>
          <a:bodyPr anchorCtr="0" anchor="t" bIns="0" lIns="0" spcFirstLastPara="1" rIns="0" wrap="square" tIns="0">
            <a:spAutoFit/>
          </a:bodyPr>
          <a:lstStyle/>
          <a:p>
            <a:pPr indent="0" lvl="1" marL="243838" marR="0" rtl="0" algn="l">
              <a:lnSpc>
                <a:spcPct val="140018"/>
              </a:lnSpc>
              <a:spcBef>
                <a:spcPts val="0"/>
              </a:spcBef>
              <a:spcAft>
                <a:spcPts val="0"/>
              </a:spcAft>
              <a:buNone/>
            </a:pPr>
            <a:r>
              <a:rPr b="0" i="0" lang="en-US" sz="3600" u="none" cap="none" strike="noStrike">
                <a:solidFill>
                  <a:srgbClr val="000000"/>
                </a:solidFill>
                <a:latin typeface="Arial"/>
                <a:ea typeface="Arial"/>
                <a:cs typeface="Arial"/>
                <a:sym typeface="Arial"/>
              </a:rPr>
              <a:t>I’ve used third party tools which have integrated AI (Canva) to help create the structure of the presentation.</a:t>
            </a:r>
            <a:endParaRPr b="0" i="0" sz="3600" u="none" cap="none" strike="noStrike">
              <a:solidFill>
                <a:srgbClr val="000000"/>
              </a:solidFill>
              <a:latin typeface="Arial"/>
              <a:ea typeface="Arial"/>
              <a:cs typeface="Arial"/>
              <a:sym typeface="Arial"/>
            </a:endParaRPr>
          </a:p>
          <a:p>
            <a:pPr indent="0" lvl="1" marL="243838" marR="0" rtl="0" algn="l">
              <a:lnSpc>
                <a:spcPct val="140018"/>
              </a:lnSpc>
              <a:spcBef>
                <a:spcPts val="0"/>
              </a:spcBef>
              <a:spcAft>
                <a:spcPts val="0"/>
              </a:spcAft>
              <a:buNone/>
            </a:pPr>
            <a:r>
              <a:rPr lang="en-US" sz="3600"/>
              <a:t>I’ve used the integrated search engine (Google AI) for definitions</a:t>
            </a:r>
            <a:endParaRPr sz="3600"/>
          </a:p>
          <a:p>
            <a:pPr indent="0" lvl="1" marL="243838" rtl="0" algn="l">
              <a:lnSpc>
                <a:spcPct val="140018"/>
              </a:lnSpc>
              <a:spcBef>
                <a:spcPts val="0"/>
              </a:spcBef>
              <a:spcAft>
                <a:spcPts val="0"/>
              </a:spcAft>
              <a:buNone/>
            </a:pPr>
            <a:r>
              <a:rPr lang="en-US" sz="3600">
                <a:solidFill>
                  <a:schemeClr val="dk1"/>
                </a:solidFill>
              </a:rPr>
              <a:t>I’ve used AI to generate the visuals. Prompts given:</a:t>
            </a:r>
            <a:endParaRPr sz="3600">
              <a:solidFill>
                <a:schemeClr val="dk1"/>
              </a:solidFill>
            </a:endParaRPr>
          </a:p>
          <a:p>
            <a:pPr indent="0" lvl="1" marL="243838" rtl="0" algn="l">
              <a:lnSpc>
                <a:spcPct val="140018"/>
              </a:lnSpc>
              <a:spcBef>
                <a:spcPts val="0"/>
              </a:spcBef>
              <a:spcAft>
                <a:spcPts val="0"/>
              </a:spcAft>
              <a:buNone/>
            </a:pPr>
            <a:r>
              <a:rPr lang="en-US" sz="2200">
                <a:solidFill>
                  <a:schemeClr val="dk1"/>
                </a:solidFill>
              </a:rPr>
              <a:t>	- can you generate an image using Belbin's model to illustrate how </a:t>
            </a:r>
            <a:r>
              <a:rPr lang="en-US" sz="2200">
                <a:solidFill>
                  <a:schemeClr val="dk1"/>
                </a:solidFill>
              </a:rPr>
              <a:t>balancing</a:t>
            </a:r>
            <a:r>
              <a:rPr lang="en-US" sz="2200">
                <a:solidFill>
                  <a:schemeClr val="dk1"/>
                </a:solidFill>
              </a:rPr>
              <a:t> the roles and having mutual trust helps having a successful team?</a:t>
            </a:r>
            <a:endParaRPr sz="2200">
              <a:solidFill>
                <a:schemeClr val="dk1"/>
              </a:solidFill>
            </a:endParaRPr>
          </a:p>
          <a:p>
            <a:pPr indent="0" lvl="1" marL="243838" rtl="0" algn="l">
              <a:lnSpc>
                <a:spcPct val="140018"/>
              </a:lnSpc>
              <a:spcBef>
                <a:spcPts val="0"/>
              </a:spcBef>
              <a:spcAft>
                <a:spcPts val="0"/>
              </a:spcAft>
              <a:buNone/>
            </a:pPr>
            <a:r>
              <a:rPr lang="en-US" sz="2200">
                <a:solidFill>
                  <a:schemeClr val="dk1"/>
                </a:solidFill>
              </a:rPr>
              <a:t>	- can you generate an image using Tuckman's model (forming, storming, norming and performing) to illustrate how a successful team operates?</a:t>
            </a:r>
            <a:endParaRPr sz="2200">
              <a:solidFill>
                <a:schemeClr val="dk1"/>
              </a:solidFill>
            </a:endParaRPr>
          </a:p>
          <a:p>
            <a:pPr indent="0" lvl="1" marL="243838" rtl="0" algn="l">
              <a:lnSpc>
                <a:spcPct val="140018"/>
              </a:lnSpc>
              <a:spcBef>
                <a:spcPts val="0"/>
              </a:spcBef>
              <a:spcAft>
                <a:spcPts val="0"/>
              </a:spcAft>
              <a:buNone/>
            </a:pPr>
            <a:r>
              <a:rPr lang="en-US" sz="2200">
                <a:solidFill>
                  <a:schemeClr val="dk1"/>
                </a:solidFill>
              </a:rPr>
              <a:t>	- can you generate an image for Johari Window by highlighting the importance of self-awareness and open communication? Successful teams expand the ‘Open Area’ by giving feedback, sharing information, and building trust. When people feel safe, they speak up, collaborate more, and contribute new ideas.</a:t>
            </a:r>
            <a:endParaRPr sz="2200"/>
          </a:p>
        </p:txBody>
      </p:sp>
    </p:spTree>
  </p:cSld>
  <p:clrMapOvr>
    <a:masterClrMapping/>
  </p:clrMapOvr>
</p:sld>
</file>

<file path=ppt/slides/slide20.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solidFill>
          <a:srgbClr val="FAF9F4"/>
        </a:solidFill>
      </p:bgPr>
    </p:bg>
    <p:spTree>
      <p:nvGrpSpPr>
        <p:cNvPr id="455" name="Shape 455"/>
        <p:cNvGrpSpPr/>
        <p:nvPr/>
      </p:nvGrpSpPr>
      <p:grpSpPr>
        <a:xfrm>
          <a:off x="0" y="0"/>
          <a:ext cx="0" cy="0"/>
          <a:chOff x="0" y="0"/>
          <a:chExt cx="0" cy="0"/>
        </a:xfrm>
      </p:grpSpPr>
      <p:grpSp>
        <p:nvGrpSpPr>
          <p:cNvPr id="456" name="Google Shape;456;p19"/>
          <p:cNvGrpSpPr/>
          <p:nvPr/>
        </p:nvGrpSpPr>
        <p:grpSpPr>
          <a:xfrm>
            <a:off x="8306550" y="4423845"/>
            <a:ext cx="6074786" cy="6074786"/>
            <a:chOff x="0" y="0"/>
            <a:chExt cx="812800" cy="812800"/>
          </a:xfrm>
        </p:grpSpPr>
        <p:sp>
          <p:nvSpPr>
            <p:cNvPr id="457" name="Google Shape;457;p19"/>
            <p:cNvSpPr/>
            <p:nvPr/>
          </p:nvSpPr>
          <p:spPr>
            <a:xfrm>
              <a:off x="0" y="0"/>
              <a:ext cx="812800" cy="812800"/>
            </a:xfrm>
            <a:custGeom>
              <a:rect b="b" l="l" r="r" t="t"/>
              <a:pathLst>
                <a:path extrusionOk="0" h="812800" w="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F26843"/>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458" name="Google Shape;458;p19"/>
            <p:cNvSpPr txBox="1"/>
            <p:nvPr/>
          </p:nvSpPr>
          <p:spPr>
            <a:xfrm>
              <a:off x="76200" y="28575"/>
              <a:ext cx="660400" cy="708025"/>
            </a:xfrm>
            <a:prstGeom prst="rect">
              <a:avLst/>
            </a:prstGeom>
            <a:noFill/>
            <a:ln>
              <a:noFill/>
            </a:ln>
          </p:spPr>
          <p:txBody>
            <a:bodyPr anchorCtr="0" anchor="ctr" bIns="50800" lIns="50800" spcFirstLastPara="1" rIns="50800" wrap="square" tIns="50800">
              <a:noAutofit/>
            </a:bodyPr>
            <a:lstStyle/>
            <a:p>
              <a:pPr indent="0" lvl="0" marL="0" marR="0" rtl="0" algn="ctr">
                <a:lnSpc>
                  <a:spcPct val="186555"/>
                </a:lnSpc>
                <a:spcBef>
                  <a:spcPts val="0"/>
                </a:spcBef>
                <a:spcAft>
                  <a:spcPts val="0"/>
                </a:spcAft>
                <a:buClr>
                  <a:srgbClr val="000000"/>
                </a:buClr>
                <a:buSzPts val="1800"/>
                <a:buFont typeface="Arial"/>
                <a:buNone/>
              </a:pPr>
              <a:r>
                <a:t/>
              </a:r>
              <a:endParaRPr b="0" i="0" sz="1800" u="none" cap="none" strike="noStrike">
                <a:solidFill>
                  <a:schemeClr val="dk1"/>
                </a:solidFill>
                <a:latin typeface="Calibri"/>
                <a:ea typeface="Calibri"/>
                <a:cs typeface="Calibri"/>
                <a:sym typeface="Calibri"/>
              </a:endParaRPr>
            </a:p>
          </p:txBody>
        </p:sp>
      </p:grpSp>
      <p:sp>
        <p:nvSpPr>
          <p:cNvPr id="459" name="Google Shape;459;p19"/>
          <p:cNvSpPr/>
          <p:nvPr/>
        </p:nvSpPr>
        <p:spPr>
          <a:xfrm>
            <a:off x="8985678" y="290792"/>
            <a:ext cx="7926153" cy="9996200"/>
          </a:xfrm>
          <a:custGeom>
            <a:rect b="b" l="l" r="r" t="t"/>
            <a:pathLst>
              <a:path extrusionOk="0" h="9996200" w="7926153">
                <a:moveTo>
                  <a:pt x="0" y="0"/>
                </a:moveTo>
                <a:lnTo>
                  <a:pt x="7926153" y="0"/>
                </a:lnTo>
                <a:lnTo>
                  <a:pt x="7926153" y="9996200"/>
                </a:lnTo>
                <a:lnTo>
                  <a:pt x="0" y="9996200"/>
                </a:lnTo>
                <a:lnTo>
                  <a:pt x="0" y="0"/>
                </a:lnTo>
                <a:close/>
              </a:path>
            </a:pathLst>
          </a:custGeom>
          <a:blipFill rotWithShape="1">
            <a:blip r:embed="rId3">
              <a:alphaModFix/>
            </a:blip>
            <a:stretch>
              <a:fillRect b="0" l="0" r="0" t="0"/>
            </a:stretch>
          </a:blipFill>
          <a:ln>
            <a:noFill/>
          </a:ln>
        </p:spPr>
      </p:sp>
      <p:sp>
        <p:nvSpPr>
          <p:cNvPr id="460" name="Google Shape;460;p19"/>
          <p:cNvSpPr txBox="1"/>
          <p:nvPr/>
        </p:nvSpPr>
        <p:spPr>
          <a:xfrm>
            <a:off x="1238250" y="1209675"/>
            <a:ext cx="7684500" cy="3031200"/>
          </a:xfrm>
          <a:prstGeom prst="rect">
            <a:avLst/>
          </a:prstGeom>
          <a:noFill/>
          <a:ln>
            <a:noFill/>
          </a:ln>
        </p:spPr>
        <p:txBody>
          <a:bodyPr anchorCtr="0" anchor="t" bIns="0" lIns="0" spcFirstLastPara="1" rIns="0" wrap="square" tIns="0">
            <a:spAutoFit/>
          </a:bodyPr>
          <a:lstStyle/>
          <a:p>
            <a:pPr indent="0" lvl="0" marL="0" marR="0" rtl="0" algn="l">
              <a:lnSpc>
                <a:spcPct val="100000"/>
              </a:lnSpc>
              <a:spcBef>
                <a:spcPts val="0"/>
              </a:spcBef>
              <a:spcAft>
                <a:spcPts val="0"/>
              </a:spcAft>
              <a:buClr>
                <a:srgbClr val="000000"/>
              </a:buClr>
              <a:buSzPts val="9846"/>
              <a:buFont typeface="Arial"/>
              <a:buNone/>
            </a:pPr>
            <a:r>
              <a:rPr b="0" i="0" lang="en-US" sz="9846" u="none" cap="none" strike="noStrike">
                <a:solidFill>
                  <a:srgbClr val="1F191A"/>
                </a:solidFill>
                <a:latin typeface="Arial"/>
                <a:ea typeface="Arial"/>
                <a:cs typeface="Arial"/>
                <a:sym typeface="Arial"/>
              </a:rPr>
              <a:t>Thank you for your attention</a:t>
            </a:r>
            <a:endParaRPr b="0" i="0" sz="1300" u="none" cap="none" strike="noStrike">
              <a:solidFill>
                <a:srgbClr val="000000"/>
              </a:solidFill>
              <a:latin typeface="Arial"/>
              <a:ea typeface="Arial"/>
              <a:cs typeface="Arial"/>
              <a:sym typeface="Arial"/>
            </a:endParaRPr>
          </a:p>
        </p:txBody>
      </p:sp>
      <p:sp>
        <p:nvSpPr>
          <p:cNvPr id="461" name="Google Shape;461;p19"/>
          <p:cNvSpPr txBox="1"/>
          <p:nvPr/>
        </p:nvSpPr>
        <p:spPr>
          <a:xfrm>
            <a:off x="1238250" y="5799750"/>
            <a:ext cx="7068300" cy="2320200"/>
          </a:xfrm>
          <a:prstGeom prst="rect">
            <a:avLst/>
          </a:prstGeom>
          <a:noFill/>
          <a:ln>
            <a:noFill/>
          </a:ln>
        </p:spPr>
        <p:txBody>
          <a:bodyPr anchorCtr="0" anchor="t" bIns="0" lIns="0" spcFirstLastPara="1" rIns="0" wrap="square" tIns="0">
            <a:spAutoFit/>
          </a:bodyPr>
          <a:lstStyle/>
          <a:p>
            <a:pPr indent="0" lvl="0" marL="0" marR="0" rtl="0" algn="l">
              <a:lnSpc>
                <a:spcPct val="139980"/>
              </a:lnSpc>
              <a:spcBef>
                <a:spcPts val="0"/>
              </a:spcBef>
              <a:spcAft>
                <a:spcPts val="0"/>
              </a:spcAft>
              <a:buClr>
                <a:srgbClr val="000000"/>
              </a:buClr>
              <a:buSzPts val="2899"/>
              <a:buFont typeface="Arial"/>
              <a:buNone/>
            </a:pPr>
            <a:r>
              <a:rPr b="0" i="0" lang="en-US" sz="2899" u="none" cap="none" strike="noStrike">
                <a:solidFill>
                  <a:srgbClr val="1F191A"/>
                </a:solidFill>
                <a:latin typeface="Arial"/>
                <a:ea typeface="Arial"/>
                <a:cs typeface="Arial"/>
                <a:sym typeface="Arial"/>
              </a:rPr>
              <a:t>Understanding how teams function and what allows them to succeed can make us more effective collaborators and better contributors in any situation.</a:t>
            </a:r>
            <a:endParaRPr b="0" i="0" sz="1300" u="none" cap="none" strike="noStrike">
              <a:solidFill>
                <a:srgbClr val="000000"/>
              </a:solidFill>
              <a:latin typeface="Arial"/>
              <a:ea typeface="Arial"/>
              <a:cs typeface="Arial"/>
              <a:sym typeface="Arial"/>
            </a:endParaRPr>
          </a:p>
        </p:txBody>
      </p:sp>
    </p:spTree>
  </p:cSld>
  <p:clrMapOvr>
    <a:masterClrMapping/>
  </p:clrMapOvr>
</p:sld>
</file>

<file path=ppt/theme/theme1.xml><?xml version="1.0" encoding="utf-8"?>
<a:theme xmlns:a="http://schemas.openxmlformats.org/drawingml/2006/main" xmlns:r="http://schemas.openxmlformats.org/officeDocument/2006/relationships" name="Office Theme">
  <a:themeElements>
    <a:clrScheme name="Office">
      <a:dk1>
        <a:srgbClr val="000000"/>
      </a:dk1>
      <a:lt1>
        <a:srgbClr val="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a="http://schemas.openxmlformats.org/drawingml/2006/main" xmlns:r="http://schemas.openxmlformats.org/officeDocument/2006/relationships" name="Office Theme">
  <a:themeElements>
    <a:clrScheme name="Office">
      <a:dk1>
        <a:srgbClr val="000000"/>
      </a:dk1>
      <a:lt1>
        <a:srgbClr val="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erms:created xsi:type="dcterms:W3CDTF">2006-08-16T00:00:00Z</dcterms:created>
</cp:coreProperties>
</file>