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60" r:id="rId5"/>
    <p:sldId id="272" r:id="rId6"/>
    <p:sldId id="271" r:id="rId7"/>
    <p:sldId id="273" r:id="rId8"/>
    <p:sldId id="261" r:id="rId9"/>
    <p:sldId id="262" r:id="rId10"/>
    <p:sldId id="264" r:id="rId11"/>
    <p:sldId id="263" r:id="rId12"/>
    <p:sldId id="265" r:id="rId13"/>
    <p:sldId id="259" r:id="rId14"/>
    <p:sldId id="267" r:id="rId15"/>
    <p:sldId id="268" r:id="rId16"/>
    <p:sldId id="269" r:id="rId17"/>
    <p:sldId id="270" r:id="rId18"/>
    <p:sldId id="26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411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A4C5"/>
    <a:srgbClr val="5DCC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7A612F-09BA-4A8A-9F46-6D9ACB8A8A55}" v="481" dt="2022-12-10T22:03:34.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03" autoAdjust="0"/>
    <p:restoredTop sz="94660"/>
  </p:normalViewPr>
  <p:slideViewPr>
    <p:cSldViewPr snapToGrid="0" showGuides="1">
      <p:cViewPr varScale="1">
        <p:scale>
          <a:sx n="96" d="100"/>
          <a:sy n="96" d="100"/>
        </p:scale>
        <p:origin x="368" y="64"/>
      </p:cViewPr>
      <p:guideLst>
        <p:guide orient="horz" pos="2160"/>
        <p:guide pos="411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ian Triboi" userId="ada02f62bd234388" providerId="LiveId" clId="{467A612F-09BA-4A8A-9F46-6D9ACB8A8A55}"/>
    <pc:docChg chg="undo redo custSel addSld modSld sldOrd">
      <pc:chgData name="Emilian Triboi" userId="ada02f62bd234388" providerId="LiveId" clId="{467A612F-09BA-4A8A-9F46-6D9ACB8A8A55}" dt="2022-12-10T22:17:41.771" v="6181" actId="20577"/>
      <pc:docMkLst>
        <pc:docMk/>
      </pc:docMkLst>
      <pc:sldChg chg="addSp delSp modSp new mod setBg">
        <pc:chgData name="Emilian Triboi" userId="ada02f62bd234388" providerId="LiveId" clId="{467A612F-09BA-4A8A-9F46-6D9ACB8A8A55}" dt="2022-11-27T11:36:42.691" v="162" actId="1076"/>
        <pc:sldMkLst>
          <pc:docMk/>
          <pc:sldMk cId="4077158914" sldId="256"/>
        </pc:sldMkLst>
        <pc:spChg chg="del">
          <ac:chgData name="Emilian Triboi" userId="ada02f62bd234388" providerId="LiveId" clId="{467A612F-09BA-4A8A-9F46-6D9ACB8A8A55}" dt="2022-11-27T11:30:13.828" v="5" actId="478"/>
          <ac:spMkLst>
            <pc:docMk/>
            <pc:sldMk cId="4077158914" sldId="256"/>
            <ac:spMk id="2" creationId="{45B1808D-B600-C142-98DA-3BF77C7D2D07}"/>
          </ac:spMkLst>
        </pc:spChg>
        <pc:spChg chg="del">
          <ac:chgData name="Emilian Triboi" userId="ada02f62bd234388" providerId="LiveId" clId="{467A612F-09BA-4A8A-9F46-6D9ACB8A8A55}" dt="2022-11-27T11:30:16.861" v="6" actId="478"/>
          <ac:spMkLst>
            <pc:docMk/>
            <pc:sldMk cId="4077158914" sldId="256"/>
            <ac:spMk id="3" creationId="{D6F13AC1-BC77-D0DD-14E3-9D8C45FEA8BC}"/>
          </ac:spMkLst>
        </pc:spChg>
        <pc:spChg chg="add mod">
          <ac:chgData name="Emilian Triboi" userId="ada02f62bd234388" providerId="LiveId" clId="{467A612F-09BA-4A8A-9F46-6D9ACB8A8A55}" dt="2022-11-27T11:36:42.691" v="162" actId="1076"/>
          <ac:spMkLst>
            <pc:docMk/>
            <pc:sldMk cId="4077158914" sldId="256"/>
            <ac:spMk id="8" creationId="{7FF21B12-F5DE-9F4F-97CE-8D6ABC686BE5}"/>
          </ac:spMkLst>
        </pc:spChg>
        <pc:spChg chg="add del mod">
          <ac:chgData name="Emilian Triboi" userId="ada02f62bd234388" providerId="LiveId" clId="{467A612F-09BA-4A8A-9F46-6D9ACB8A8A55}" dt="2022-11-27T11:34:26.959" v="134"/>
          <ac:spMkLst>
            <pc:docMk/>
            <pc:sldMk cId="4077158914" sldId="256"/>
            <ac:spMk id="9" creationId="{16DBF740-160B-22E9-1FDA-B5F10EF0E500}"/>
          </ac:spMkLst>
        </pc:spChg>
        <pc:spChg chg="add mod">
          <ac:chgData name="Emilian Triboi" userId="ada02f62bd234388" providerId="LiveId" clId="{467A612F-09BA-4A8A-9F46-6D9ACB8A8A55}" dt="2022-11-27T11:36:24.475" v="161" actId="404"/>
          <ac:spMkLst>
            <pc:docMk/>
            <pc:sldMk cId="4077158914" sldId="256"/>
            <ac:spMk id="10" creationId="{67B7D1A4-D9D7-48D3-61F0-01F8A74144AB}"/>
          </ac:spMkLst>
        </pc:spChg>
        <pc:spChg chg="add del">
          <ac:chgData name="Emilian Triboi" userId="ada02f62bd234388" providerId="LiveId" clId="{467A612F-09BA-4A8A-9F46-6D9ACB8A8A55}" dt="2022-11-27T11:30:34.306" v="11" actId="26606"/>
          <ac:spMkLst>
            <pc:docMk/>
            <pc:sldMk cId="4077158914" sldId="256"/>
            <ac:spMk id="12" creationId="{3DAD86CA-8235-409B-982B-5E7A033E2392}"/>
          </ac:spMkLst>
        </pc:spChg>
        <pc:spChg chg="add del">
          <ac:chgData name="Emilian Triboi" userId="ada02f62bd234388" providerId="LiveId" clId="{467A612F-09BA-4A8A-9F46-6D9ACB8A8A55}" dt="2022-11-27T11:30:34.306" v="11" actId="26606"/>
          <ac:spMkLst>
            <pc:docMk/>
            <pc:sldMk cId="4077158914" sldId="256"/>
            <ac:spMk id="14" creationId="{9F234FBA-3501-47B4-AE0C-AA4AFBC8F603}"/>
          </ac:spMkLst>
        </pc:spChg>
        <pc:spChg chg="add del">
          <ac:chgData name="Emilian Triboi" userId="ada02f62bd234388" providerId="LiveId" clId="{467A612F-09BA-4A8A-9F46-6D9ACB8A8A55}" dt="2022-11-27T11:30:34.306" v="11" actId="26606"/>
          <ac:spMkLst>
            <pc:docMk/>
            <pc:sldMk cId="4077158914" sldId="256"/>
            <ac:spMk id="16" creationId="{B5EF893B-0491-416E-9D33-BADE9600792A}"/>
          </ac:spMkLst>
        </pc:spChg>
        <pc:spChg chg="add">
          <ac:chgData name="Emilian Triboi" userId="ada02f62bd234388" providerId="LiveId" clId="{467A612F-09BA-4A8A-9F46-6D9ACB8A8A55}" dt="2022-11-27T11:30:34.337" v="12" actId="26606"/>
          <ac:spMkLst>
            <pc:docMk/>
            <pc:sldMk cId="4077158914" sldId="256"/>
            <ac:spMk id="20" creationId="{8950AD4C-6AF3-49F8-94E1-DBCAFB39478B}"/>
          </ac:spMkLst>
        </pc:spChg>
        <pc:spChg chg="add">
          <ac:chgData name="Emilian Triboi" userId="ada02f62bd234388" providerId="LiveId" clId="{467A612F-09BA-4A8A-9F46-6D9ACB8A8A55}" dt="2022-11-27T11:30:34.337" v="12" actId="26606"/>
          <ac:spMkLst>
            <pc:docMk/>
            <pc:sldMk cId="4077158914" sldId="256"/>
            <ac:spMk id="21" creationId="{8DBEAE55-3EA1-41D7-A212-5F7D8986C1F2}"/>
          </ac:spMkLst>
        </pc:spChg>
        <pc:spChg chg="add">
          <ac:chgData name="Emilian Triboi" userId="ada02f62bd234388" providerId="LiveId" clId="{467A612F-09BA-4A8A-9F46-6D9ACB8A8A55}" dt="2022-11-27T11:30:34.337" v="12" actId="26606"/>
          <ac:spMkLst>
            <pc:docMk/>
            <pc:sldMk cId="4077158914" sldId="256"/>
            <ac:spMk id="22" creationId="{CFC5F0E7-644F-4101-BE72-12825CF537E7}"/>
          </ac:spMkLst>
        </pc:spChg>
        <pc:spChg chg="add">
          <ac:chgData name="Emilian Triboi" userId="ada02f62bd234388" providerId="LiveId" clId="{467A612F-09BA-4A8A-9F46-6D9ACB8A8A55}" dt="2022-11-27T11:30:34.337" v="12" actId="26606"/>
          <ac:spMkLst>
            <pc:docMk/>
            <pc:sldMk cId="4077158914" sldId="256"/>
            <ac:spMk id="23" creationId="{B1F9B6B4-B0C4-45C6-A086-901C960D03E7}"/>
          </ac:spMkLst>
        </pc:spChg>
        <pc:picChg chg="add del mod">
          <ac:chgData name="Emilian Triboi" userId="ada02f62bd234388" providerId="LiveId" clId="{467A612F-09BA-4A8A-9F46-6D9ACB8A8A55}" dt="2022-11-27T11:30:07.094" v="4" actId="478"/>
          <ac:picMkLst>
            <pc:docMk/>
            <pc:sldMk cId="4077158914" sldId="256"/>
            <ac:picMk id="5" creationId="{1B10CEAE-DDEF-F25F-EADC-AC545567CDAF}"/>
          </ac:picMkLst>
        </pc:picChg>
        <pc:picChg chg="add mod">
          <ac:chgData name="Emilian Triboi" userId="ada02f62bd234388" providerId="LiveId" clId="{467A612F-09BA-4A8A-9F46-6D9ACB8A8A55}" dt="2022-11-27T11:30:34.337" v="12" actId="26606"/>
          <ac:picMkLst>
            <pc:docMk/>
            <pc:sldMk cId="4077158914" sldId="256"/>
            <ac:picMk id="7" creationId="{F7CE6841-D1DF-76CE-5F15-0DE62E3995CE}"/>
          </ac:picMkLst>
        </pc:picChg>
        <pc:cxnChg chg="add del">
          <ac:chgData name="Emilian Triboi" userId="ada02f62bd234388" providerId="LiveId" clId="{467A612F-09BA-4A8A-9F46-6D9ACB8A8A55}" dt="2022-11-27T11:30:34.306" v="11" actId="26606"/>
          <ac:cxnSpMkLst>
            <pc:docMk/>
            <pc:sldMk cId="4077158914" sldId="256"/>
            <ac:cxnSpMk id="18" creationId="{469F4FF8-F8B0-4630-BA1B-0D8B324CD5FF}"/>
          </ac:cxnSpMkLst>
        </pc:cxnChg>
      </pc:sldChg>
      <pc:sldChg chg="addSp delSp modSp new mod setBg setClrOvrMap">
        <pc:chgData name="Emilian Triboi" userId="ada02f62bd234388" providerId="LiveId" clId="{467A612F-09BA-4A8A-9F46-6D9ACB8A8A55}" dt="2022-12-10T10:41:50.902" v="4865" actId="255"/>
        <pc:sldMkLst>
          <pc:docMk/>
          <pc:sldMk cId="727260523" sldId="257"/>
        </pc:sldMkLst>
        <pc:spChg chg="add mod">
          <ac:chgData name="Emilian Triboi" userId="ada02f62bd234388" providerId="LiveId" clId="{467A612F-09BA-4A8A-9F46-6D9ACB8A8A55}" dt="2022-12-10T10:41:16.905" v="4859" actId="1076"/>
          <ac:spMkLst>
            <pc:docMk/>
            <pc:sldMk cId="727260523" sldId="257"/>
            <ac:spMk id="2" creationId="{08C3B964-CA03-2748-D9CB-DAA32B46D726}"/>
          </ac:spMkLst>
        </pc:spChg>
        <pc:spChg chg="del mod">
          <ac:chgData name="Emilian Triboi" userId="ada02f62bd234388" providerId="LiveId" clId="{467A612F-09BA-4A8A-9F46-6D9ACB8A8A55}" dt="2022-11-27T11:37:06.926" v="165" actId="478"/>
          <ac:spMkLst>
            <pc:docMk/>
            <pc:sldMk cId="727260523" sldId="257"/>
            <ac:spMk id="2" creationId="{A122303A-53CD-7411-C7E5-AD89CA7F1AEA}"/>
          </ac:spMkLst>
        </pc:spChg>
        <pc:spChg chg="del">
          <ac:chgData name="Emilian Triboi" userId="ada02f62bd234388" providerId="LiveId" clId="{467A612F-09BA-4A8A-9F46-6D9ACB8A8A55}" dt="2022-11-27T11:37:03.161" v="163" actId="478"/>
          <ac:spMkLst>
            <pc:docMk/>
            <pc:sldMk cId="727260523" sldId="257"/>
            <ac:spMk id="3" creationId="{38747A0F-723E-55D1-241C-C4EC2B36BA34}"/>
          </ac:spMkLst>
        </pc:spChg>
        <pc:spChg chg="add del mod">
          <ac:chgData name="Emilian Triboi" userId="ada02f62bd234388" providerId="LiveId" clId="{467A612F-09BA-4A8A-9F46-6D9ACB8A8A55}" dt="2022-11-27T11:46:10.465" v="353" actId="478"/>
          <ac:spMkLst>
            <pc:docMk/>
            <pc:sldMk cId="727260523" sldId="257"/>
            <ac:spMk id="4" creationId="{FD5968E3-BE7B-E81D-C3F1-D4E5FEC72055}"/>
          </ac:spMkLst>
        </pc:spChg>
        <pc:spChg chg="add mod ord">
          <ac:chgData name="Emilian Triboi" userId="ada02f62bd234388" providerId="LiveId" clId="{467A612F-09BA-4A8A-9F46-6D9ACB8A8A55}" dt="2022-12-10T10:41:50.902" v="4865" actId="255"/>
          <ac:spMkLst>
            <pc:docMk/>
            <pc:sldMk cId="727260523" sldId="257"/>
            <ac:spMk id="5" creationId="{ABE704D8-19D2-5997-88AB-FC9FCAE25B25}"/>
          </ac:spMkLst>
        </pc:spChg>
        <pc:spChg chg="add del">
          <ac:chgData name="Emilian Triboi" userId="ada02f62bd234388" providerId="LiveId" clId="{467A612F-09BA-4A8A-9F46-6D9ACB8A8A55}" dt="2022-11-27T11:46:43.764" v="363" actId="26606"/>
          <ac:spMkLst>
            <pc:docMk/>
            <pc:sldMk cId="727260523" sldId="257"/>
            <ac:spMk id="1033" creationId="{5E39A796-BE83-48B1-B33F-35C4A32AAB57}"/>
          </ac:spMkLst>
        </pc:spChg>
        <pc:spChg chg="add del">
          <ac:chgData name="Emilian Triboi" userId="ada02f62bd234388" providerId="LiveId" clId="{467A612F-09BA-4A8A-9F46-6D9ACB8A8A55}" dt="2022-11-27T11:46:43.764" v="363" actId="26606"/>
          <ac:spMkLst>
            <pc:docMk/>
            <pc:sldMk cId="727260523" sldId="257"/>
            <ac:spMk id="1035" creationId="{72F84B47-E267-4194-8194-831DB7B5547F}"/>
          </ac:spMkLst>
        </pc:spChg>
        <pc:spChg chg="add del">
          <ac:chgData name="Emilian Triboi" userId="ada02f62bd234388" providerId="LiveId" clId="{467A612F-09BA-4A8A-9F46-6D9ACB8A8A55}" dt="2022-11-27T11:46:44.829" v="365" actId="26606"/>
          <ac:spMkLst>
            <pc:docMk/>
            <pc:sldMk cId="727260523" sldId="257"/>
            <ac:spMk id="1037" creationId="{3CD9DF72-87A3-404E-A828-84CBF11A8303}"/>
          </ac:spMkLst>
        </pc:spChg>
        <pc:spChg chg="add del">
          <ac:chgData name="Emilian Triboi" userId="ada02f62bd234388" providerId="LiveId" clId="{467A612F-09BA-4A8A-9F46-6D9ACB8A8A55}" dt="2022-11-27T11:47:19.206" v="375" actId="26606"/>
          <ac:spMkLst>
            <pc:docMk/>
            <pc:sldMk cId="727260523" sldId="257"/>
            <ac:spMk id="1039" creationId="{829A1E2C-5AC8-40FC-99E9-832069D39792}"/>
          </ac:spMkLst>
        </pc:spChg>
        <pc:spChg chg="add del">
          <ac:chgData name="Emilian Triboi" userId="ada02f62bd234388" providerId="LiveId" clId="{467A612F-09BA-4A8A-9F46-6D9ACB8A8A55}" dt="2022-11-27T11:46:48.580" v="367" actId="26606"/>
          <ac:spMkLst>
            <pc:docMk/>
            <pc:sldMk cId="727260523" sldId="257"/>
            <ac:spMk id="1040" creationId="{04812C46-200A-4DEB-A05E-3ED6C68C2387}"/>
          </ac:spMkLst>
        </pc:spChg>
        <pc:spChg chg="add del">
          <ac:chgData name="Emilian Triboi" userId="ada02f62bd234388" providerId="LiveId" clId="{467A612F-09BA-4A8A-9F46-6D9ACB8A8A55}" dt="2022-11-27T11:46:48.580" v="367" actId="26606"/>
          <ac:spMkLst>
            <pc:docMk/>
            <pc:sldMk cId="727260523" sldId="257"/>
            <ac:spMk id="1041" creationId="{D1EA859B-E555-4109-94F3-6700E046E008}"/>
          </ac:spMkLst>
        </pc:spChg>
        <pc:spChg chg="add del">
          <ac:chgData name="Emilian Triboi" userId="ada02f62bd234388" providerId="LiveId" clId="{467A612F-09BA-4A8A-9F46-6D9ACB8A8A55}" dt="2022-11-27T11:46:52.230" v="369" actId="26606"/>
          <ac:spMkLst>
            <pc:docMk/>
            <pc:sldMk cId="727260523" sldId="257"/>
            <ac:spMk id="1043" creationId="{3CD9DF72-87A3-404E-A828-84CBF11A8303}"/>
          </ac:spMkLst>
        </pc:spChg>
        <pc:spChg chg="add del">
          <ac:chgData name="Emilian Triboi" userId="ada02f62bd234388" providerId="LiveId" clId="{467A612F-09BA-4A8A-9F46-6D9ACB8A8A55}" dt="2022-11-27T11:46:54.220" v="371" actId="26606"/>
          <ac:spMkLst>
            <pc:docMk/>
            <pc:sldMk cId="727260523" sldId="257"/>
            <ac:spMk id="1046" creationId="{0E3596DD-156A-473E-9BB3-C6A29F7574E9}"/>
          </ac:spMkLst>
        </pc:spChg>
        <pc:spChg chg="add del">
          <ac:chgData name="Emilian Triboi" userId="ada02f62bd234388" providerId="LiveId" clId="{467A612F-09BA-4A8A-9F46-6D9ACB8A8A55}" dt="2022-11-27T11:46:54.220" v="371" actId="26606"/>
          <ac:spMkLst>
            <pc:docMk/>
            <pc:sldMk cId="727260523" sldId="257"/>
            <ac:spMk id="1047" creationId="{2C46C4D6-C474-4E92-B52E-944C1118F7B6}"/>
          </ac:spMkLst>
        </pc:spChg>
        <pc:spChg chg="add del">
          <ac:chgData name="Emilian Triboi" userId="ada02f62bd234388" providerId="LiveId" clId="{467A612F-09BA-4A8A-9F46-6D9ACB8A8A55}" dt="2022-11-27T11:47:06.485" v="373" actId="26606"/>
          <ac:spMkLst>
            <pc:docMk/>
            <pc:sldMk cId="727260523" sldId="257"/>
            <ac:spMk id="1049" creationId="{9B76D444-2756-434F-AE61-96D69830C13E}"/>
          </ac:spMkLst>
        </pc:spChg>
        <pc:spChg chg="add del">
          <ac:chgData name="Emilian Triboi" userId="ada02f62bd234388" providerId="LiveId" clId="{467A612F-09BA-4A8A-9F46-6D9ACB8A8A55}" dt="2022-11-27T11:47:06.485" v="373" actId="26606"/>
          <ac:spMkLst>
            <pc:docMk/>
            <pc:sldMk cId="727260523" sldId="257"/>
            <ac:spMk id="1050" creationId="{A27B6159-7734-4564-9E0F-C4BC43C36E52}"/>
          </ac:spMkLst>
        </pc:spChg>
        <pc:spChg chg="add del">
          <ac:chgData name="Emilian Triboi" userId="ada02f62bd234388" providerId="LiveId" clId="{467A612F-09BA-4A8A-9F46-6D9ACB8A8A55}" dt="2022-11-27T11:47:19.206" v="375" actId="26606"/>
          <ac:spMkLst>
            <pc:docMk/>
            <pc:sldMk cId="727260523" sldId="257"/>
            <ac:spMk id="1053" creationId="{8181FC64-B306-4821-98E2-780662EFC486}"/>
          </ac:spMkLst>
        </pc:spChg>
        <pc:spChg chg="add del">
          <ac:chgData name="Emilian Triboi" userId="ada02f62bd234388" providerId="LiveId" clId="{467A612F-09BA-4A8A-9F46-6D9ACB8A8A55}" dt="2022-11-27T11:47:19.206" v="375" actId="26606"/>
          <ac:spMkLst>
            <pc:docMk/>
            <pc:sldMk cId="727260523" sldId="257"/>
            <ac:spMk id="1054" creationId="{5871FC61-DD4E-47D4-81FD-8A7E7D12B371}"/>
          </ac:spMkLst>
        </pc:spChg>
        <pc:spChg chg="add del">
          <ac:chgData name="Emilian Triboi" userId="ada02f62bd234388" providerId="LiveId" clId="{467A612F-09BA-4A8A-9F46-6D9ACB8A8A55}" dt="2022-11-27T11:47:19.206" v="375" actId="26606"/>
          <ac:spMkLst>
            <pc:docMk/>
            <pc:sldMk cId="727260523" sldId="257"/>
            <ac:spMk id="1055" creationId="{F9EC3F91-A75C-4F74-867E-E4C28C13546B}"/>
          </ac:spMkLst>
        </pc:spChg>
        <pc:spChg chg="add del">
          <ac:chgData name="Emilian Triboi" userId="ada02f62bd234388" providerId="LiveId" clId="{467A612F-09BA-4A8A-9F46-6D9ACB8A8A55}" dt="2022-11-27T11:47:21.533" v="377" actId="26606"/>
          <ac:spMkLst>
            <pc:docMk/>
            <pc:sldMk cId="727260523" sldId="257"/>
            <ac:spMk id="1057" creationId="{5E39A796-BE83-48B1-B33F-35C4A32AAB57}"/>
          </ac:spMkLst>
        </pc:spChg>
        <pc:spChg chg="add del">
          <ac:chgData name="Emilian Triboi" userId="ada02f62bd234388" providerId="LiveId" clId="{467A612F-09BA-4A8A-9F46-6D9ACB8A8A55}" dt="2022-11-27T11:47:21.533" v="377" actId="26606"/>
          <ac:spMkLst>
            <pc:docMk/>
            <pc:sldMk cId="727260523" sldId="257"/>
            <ac:spMk id="1058" creationId="{72F84B47-E267-4194-8194-831DB7B5547F}"/>
          </ac:spMkLst>
        </pc:spChg>
        <pc:spChg chg="add del">
          <ac:chgData name="Emilian Triboi" userId="ada02f62bd234388" providerId="LiveId" clId="{467A612F-09BA-4A8A-9F46-6D9ACB8A8A55}" dt="2022-11-27T11:47:25.855" v="379" actId="26606"/>
          <ac:spMkLst>
            <pc:docMk/>
            <pc:sldMk cId="727260523" sldId="257"/>
            <ac:spMk id="1060" creationId="{3CD9DF72-87A3-404E-A828-84CBF11A8303}"/>
          </ac:spMkLst>
        </pc:spChg>
        <pc:spChg chg="add del">
          <ac:chgData name="Emilian Triboi" userId="ada02f62bd234388" providerId="LiveId" clId="{467A612F-09BA-4A8A-9F46-6D9ACB8A8A55}" dt="2022-11-27T11:47:26.631" v="381" actId="26606"/>
          <ac:spMkLst>
            <pc:docMk/>
            <pc:sldMk cId="727260523" sldId="257"/>
            <ac:spMk id="1063" creationId="{0E3596DD-156A-473E-9BB3-C6A29F7574E9}"/>
          </ac:spMkLst>
        </pc:spChg>
        <pc:spChg chg="add del">
          <ac:chgData name="Emilian Triboi" userId="ada02f62bd234388" providerId="LiveId" clId="{467A612F-09BA-4A8A-9F46-6D9ACB8A8A55}" dt="2022-11-27T11:47:26.631" v="381" actId="26606"/>
          <ac:spMkLst>
            <pc:docMk/>
            <pc:sldMk cId="727260523" sldId="257"/>
            <ac:spMk id="1064" creationId="{2C46C4D6-C474-4E92-B52E-944C1118F7B6}"/>
          </ac:spMkLst>
        </pc:spChg>
        <pc:spChg chg="add del">
          <ac:chgData name="Emilian Triboi" userId="ada02f62bd234388" providerId="LiveId" clId="{467A612F-09BA-4A8A-9F46-6D9ACB8A8A55}" dt="2022-11-27T11:48:07.433" v="393" actId="26606"/>
          <ac:spMkLst>
            <pc:docMk/>
            <pc:sldMk cId="727260523" sldId="257"/>
            <ac:spMk id="1066" creationId="{9B76D444-2756-434F-AE61-96D69830C13E}"/>
          </ac:spMkLst>
        </pc:spChg>
        <pc:spChg chg="add del">
          <ac:chgData name="Emilian Triboi" userId="ada02f62bd234388" providerId="LiveId" clId="{467A612F-09BA-4A8A-9F46-6D9ACB8A8A55}" dt="2022-11-27T11:48:07.433" v="393" actId="26606"/>
          <ac:spMkLst>
            <pc:docMk/>
            <pc:sldMk cId="727260523" sldId="257"/>
            <ac:spMk id="1067" creationId="{A27B6159-7734-4564-9E0F-C4BC43C36E52}"/>
          </ac:spMkLst>
        </pc:spChg>
        <pc:spChg chg="add del">
          <ac:chgData name="Emilian Triboi" userId="ada02f62bd234388" providerId="LiveId" clId="{467A612F-09BA-4A8A-9F46-6D9ACB8A8A55}" dt="2022-11-27T11:47:39.303" v="386" actId="26606"/>
          <ac:spMkLst>
            <pc:docMk/>
            <pc:sldMk cId="727260523" sldId="257"/>
            <ac:spMk id="1073" creationId="{3AFE8227-C443-417B-BA91-520EB1EF4559}"/>
          </ac:spMkLst>
        </pc:spChg>
        <pc:spChg chg="add del">
          <ac:chgData name="Emilian Triboi" userId="ada02f62bd234388" providerId="LiveId" clId="{467A612F-09BA-4A8A-9F46-6D9ACB8A8A55}" dt="2022-11-27T11:47:39.303" v="386" actId="26606"/>
          <ac:spMkLst>
            <pc:docMk/>
            <pc:sldMk cId="727260523" sldId="257"/>
            <ac:spMk id="1075" creationId="{907741FC-B544-4A6E-B831-6789D042333D}"/>
          </ac:spMkLst>
        </pc:spChg>
        <pc:spChg chg="add del">
          <ac:chgData name="Emilian Triboi" userId="ada02f62bd234388" providerId="LiveId" clId="{467A612F-09BA-4A8A-9F46-6D9ACB8A8A55}" dt="2022-11-27T11:47:39.303" v="386" actId="26606"/>
          <ac:spMkLst>
            <pc:docMk/>
            <pc:sldMk cId="727260523" sldId="257"/>
            <ac:spMk id="1077" creationId="{3F0BE7ED-7814-4273-B18A-F26CC0380380}"/>
          </ac:spMkLst>
        </pc:spChg>
        <pc:spChg chg="add del">
          <ac:chgData name="Emilian Triboi" userId="ada02f62bd234388" providerId="LiveId" clId="{467A612F-09BA-4A8A-9F46-6D9ACB8A8A55}" dt="2022-11-27T11:47:41.623" v="388" actId="26606"/>
          <ac:spMkLst>
            <pc:docMk/>
            <pc:sldMk cId="727260523" sldId="257"/>
            <ac:spMk id="1079" creationId="{B0792D4F-247E-46FE-85FC-881DEFA41D94}"/>
          </ac:spMkLst>
        </pc:spChg>
        <pc:spChg chg="add del">
          <ac:chgData name="Emilian Triboi" userId="ada02f62bd234388" providerId="LiveId" clId="{467A612F-09BA-4A8A-9F46-6D9ACB8A8A55}" dt="2022-11-27T11:47:41.623" v="388" actId="26606"/>
          <ac:spMkLst>
            <pc:docMk/>
            <pc:sldMk cId="727260523" sldId="257"/>
            <ac:spMk id="1080" creationId="{FA3CD3A3-D3C1-4567-BEC0-3A50E9A3A630}"/>
          </ac:spMkLst>
        </pc:spChg>
        <pc:spChg chg="add del">
          <ac:chgData name="Emilian Triboi" userId="ada02f62bd234388" providerId="LiveId" clId="{467A612F-09BA-4A8A-9F46-6D9ACB8A8A55}" dt="2022-11-27T11:47:50.961" v="390" actId="26606"/>
          <ac:spMkLst>
            <pc:docMk/>
            <pc:sldMk cId="727260523" sldId="257"/>
            <ac:spMk id="1083" creationId="{B34F5AD2-EDBD-4BBD-A55C-EAFFD0C7097A}"/>
          </ac:spMkLst>
        </pc:spChg>
        <pc:spChg chg="add del">
          <ac:chgData name="Emilian Triboi" userId="ada02f62bd234388" providerId="LiveId" clId="{467A612F-09BA-4A8A-9F46-6D9ACB8A8A55}" dt="2022-11-27T11:47:50.961" v="390" actId="26606"/>
          <ac:spMkLst>
            <pc:docMk/>
            <pc:sldMk cId="727260523" sldId="257"/>
            <ac:spMk id="1084" creationId="{C3896A03-3945-419A-B66B-4EE266EDD152}"/>
          </ac:spMkLst>
        </pc:spChg>
        <pc:spChg chg="add del">
          <ac:chgData name="Emilian Triboi" userId="ada02f62bd234388" providerId="LiveId" clId="{467A612F-09BA-4A8A-9F46-6D9ACB8A8A55}" dt="2022-11-27T11:47:50.961" v="390" actId="26606"/>
          <ac:spMkLst>
            <pc:docMk/>
            <pc:sldMk cId="727260523" sldId="257"/>
            <ac:spMk id="1085" creationId="{450D3AD2-FA80-415F-A9CE-54D884561CD7}"/>
          </ac:spMkLst>
        </pc:spChg>
        <pc:spChg chg="add del">
          <ac:chgData name="Emilian Triboi" userId="ada02f62bd234388" providerId="LiveId" clId="{467A612F-09BA-4A8A-9F46-6D9ACB8A8A55}" dt="2022-11-27T11:48:07.418" v="392" actId="26606"/>
          <ac:spMkLst>
            <pc:docMk/>
            <pc:sldMk cId="727260523" sldId="257"/>
            <ac:spMk id="1087" creationId="{327D73B4-9F5C-4A64-A179-51B9500CB8B5}"/>
          </ac:spMkLst>
        </pc:spChg>
        <pc:spChg chg="add del">
          <ac:chgData name="Emilian Triboi" userId="ada02f62bd234388" providerId="LiveId" clId="{467A612F-09BA-4A8A-9F46-6D9ACB8A8A55}" dt="2022-11-27T11:48:07.418" v="392" actId="26606"/>
          <ac:spMkLst>
            <pc:docMk/>
            <pc:sldMk cId="727260523" sldId="257"/>
            <ac:spMk id="1088" creationId="{C1F06963-6374-4B48-844F-071A9BAAAE02}"/>
          </ac:spMkLst>
        </pc:spChg>
        <pc:spChg chg="add del">
          <ac:chgData name="Emilian Triboi" userId="ada02f62bd234388" providerId="LiveId" clId="{467A612F-09BA-4A8A-9F46-6D9ACB8A8A55}" dt="2022-11-27T11:48:07.418" v="392" actId="26606"/>
          <ac:spMkLst>
            <pc:docMk/>
            <pc:sldMk cId="727260523" sldId="257"/>
            <ac:spMk id="1089" creationId="{6CB927A4-E432-4310-9CD5-E89FF5063179}"/>
          </ac:spMkLst>
        </pc:spChg>
        <pc:spChg chg="add del">
          <ac:chgData name="Emilian Triboi" userId="ada02f62bd234388" providerId="LiveId" clId="{467A612F-09BA-4A8A-9F46-6D9ACB8A8A55}" dt="2022-11-27T11:48:07.418" v="392" actId="26606"/>
          <ac:spMkLst>
            <pc:docMk/>
            <pc:sldMk cId="727260523" sldId="257"/>
            <ac:spMk id="1090" creationId="{1453BF6C-B012-48B7-B4E8-6D7AC7C27D02}"/>
          </ac:spMkLst>
        </pc:spChg>
        <pc:spChg chg="add del">
          <ac:chgData name="Emilian Triboi" userId="ada02f62bd234388" providerId="LiveId" clId="{467A612F-09BA-4A8A-9F46-6D9ACB8A8A55}" dt="2022-11-27T11:48:07.418" v="392" actId="26606"/>
          <ac:spMkLst>
            <pc:docMk/>
            <pc:sldMk cId="727260523" sldId="257"/>
            <ac:spMk id="1091" creationId="{E3020543-B24B-4EC4-8FFC-8DD88EEA91A8}"/>
          </ac:spMkLst>
        </pc:spChg>
        <pc:spChg chg="add del">
          <ac:chgData name="Emilian Triboi" userId="ada02f62bd234388" providerId="LiveId" clId="{467A612F-09BA-4A8A-9F46-6D9ACB8A8A55}" dt="2022-11-27T11:49:35.012" v="401" actId="26606"/>
          <ac:spMkLst>
            <pc:docMk/>
            <pc:sldMk cId="727260523" sldId="257"/>
            <ac:spMk id="1094" creationId="{8181FC64-B306-4821-98E2-780662EFC486}"/>
          </ac:spMkLst>
        </pc:spChg>
        <pc:spChg chg="add del">
          <ac:chgData name="Emilian Triboi" userId="ada02f62bd234388" providerId="LiveId" clId="{467A612F-09BA-4A8A-9F46-6D9ACB8A8A55}" dt="2022-11-27T11:49:35.012" v="401" actId="26606"/>
          <ac:spMkLst>
            <pc:docMk/>
            <pc:sldMk cId="727260523" sldId="257"/>
            <ac:spMk id="1095" creationId="{5871FC61-DD4E-47D4-81FD-8A7E7D12B371}"/>
          </ac:spMkLst>
        </pc:spChg>
        <pc:spChg chg="add del">
          <ac:chgData name="Emilian Triboi" userId="ada02f62bd234388" providerId="LiveId" clId="{467A612F-09BA-4A8A-9F46-6D9ACB8A8A55}" dt="2022-11-27T11:49:35.012" v="401" actId="26606"/>
          <ac:spMkLst>
            <pc:docMk/>
            <pc:sldMk cId="727260523" sldId="257"/>
            <ac:spMk id="1096" creationId="{F9EC3F91-A75C-4F74-867E-E4C28C13546B}"/>
          </ac:spMkLst>
        </pc:spChg>
        <pc:spChg chg="add del">
          <ac:chgData name="Emilian Triboi" userId="ada02f62bd234388" providerId="LiveId" clId="{467A612F-09BA-4A8A-9F46-6D9ACB8A8A55}" dt="2022-11-27T11:49:35.012" v="401" actId="26606"/>
          <ac:spMkLst>
            <pc:docMk/>
            <pc:sldMk cId="727260523" sldId="257"/>
            <ac:spMk id="1097" creationId="{829A1E2C-5AC8-40FC-99E9-832069D39792}"/>
          </ac:spMkLst>
        </pc:spChg>
        <pc:spChg chg="add del">
          <ac:chgData name="Emilian Triboi" userId="ada02f62bd234388" providerId="LiveId" clId="{467A612F-09BA-4A8A-9F46-6D9ACB8A8A55}" dt="2022-11-27T11:49:09.407" v="398" actId="26606"/>
          <ac:spMkLst>
            <pc:docMk/>
            <pc:sldMk cId="727260523" sldId="257"/>
            <ac:spMk id="1102" creationId="{04812C46-200A-4DEB-A05E-3ED6C68C2387}"/>
          </ac:spMkLst>
        </pc:spChg>
        <pc:spChg chg="add del">
          <ac:chgData name="Emilian Triboi" userId="ada02f62bd234388" providerId="LiveId" clId="{467A612F-09BA-4A8A-9F46-6D9ACB8A8A55}" dt="2022-11-27T11:49:09.407" v="398" actId="26606"/>
          <ac:spMkLst>
            <pc:docMk/>
            <pc:sldMk cId="727260523" sldId="257"/>
            <ac:spMk id="1104" creationId="{D1EA859B-E555-4109-94F3-6700E046E008}"/>
          </ac:spMkLst>
        </pc:spChg>
        <pc:spChg chg="add del">
          <ac:chgData name="Emilian Triboi" userId="ada02f62bd234388" providerId="LiveId" clId="{467A612F-09BA-4A8A-9F46-6D9ACB8A8A55}" dt="2022-11-27T11:49:34.981" v="400" actId="26606"/>
          <ac:spMkLst>
            <pc:docMk/>
            <pc:sldMk cId="727260523" sldId="257"/>
            <ac:spMk id="1107" creationId="{9B76D444-2756-434F-AE61-96D69830C13E}"/>
          </ac:spMkLst>
        </pc:spChg>
        <pc:spChg chg="add del">
          <ac:chgData name="Emilian Triboi" userId="ada02f62bd234388" providerId="LiveId" clId="{467A612F-09BA-4A8A-9F46-6D9ACB8A8A55}" dt="2022-11-27T11:49:34.981" v="400" actId="26606"/>
          <ac:spMkLst>
            <pc:docMk/>
            <pc:sldMk cId="727260523" sldId="257"/>
            <ac:spMk id="1108" creationId="{A27B6159-7734-4564-9E0F-C4BC43C36E52}"/>
          </ac:spMkLst>
        </pc:spChg>
        <pc:spChg chg="add del">
          <ac:chgData name="Emilian Triboi" userId="ada02f62bd234388" providerId="LiveId" clId="{467A612F-09BA-4A8A-9F46-6D9ACB8A8A55}" dt="2022-11-27T11:51:13.635" v="404" actId="26606"/>
          <ac:spMkLst>
            <pc:docMk/>
            <pc:sldMk cId="727260523" sldId="257"/>
            <ac:spMk id="1110" creationId="{8181FC64-B306-4821-98E2-780662EFC486}"/>
          </ac:spMkLst>
        </pc:spChg>
        <pc:spChg chg="add del">
          <ac:chgData name="Emilian Triboi" userId="ada02f62bd234388" providerId="LiveId" clId="{467A612F-09BA-4A8A-9F46-6D9ACB8A8A55}" dt="2022-11-27T11:51:13.635" v="404" actId="26606"/>
          <ac:spMkLst>
            <pc:docMk/>
            <pc:sldMk cId="727260523" sldId="257"/>
            <ac:spMk id="1111" creationId="{5871FC61-DD4E-47D4-81FD-8A7E7D12B371}"/>
          </ac:spMkLst>
        </pc:spChg>
        <pc:spChg chg="add del">
          <ac:chgData name="Emilian Triboi" userId="ada02f62bd234388" providerId="LiveId" clId="{467A612F-09BA-4A8A-9F46-6D9ACB8A8A55}" dt="2022-11-27T11:51:13.635" v="404" actId="26606"/>
          <ac:spMkLst>
            <pc:docMk/>
            <pc:sldMk cId="727260523" sldId="257"/>
            <ac:spMk id="1112" creationId="{F9EC3F91-A75C-4F74-867E-E4C28C13546B}"/>
          </ac:spMkLst>
        </pc:spChg>
        <pc:spChg chg="add del">
          <ac:chgData name="Emilian Triboi" userId="ada02f62bd234388" providerId="LiveId" clId="{467A612F-09BA-4A8A-9F46-6D9ACB8A8A55}" dt="2022-11-27T11:51:13.635" v="404" actId="26606"/>
          <ac:spMkLst>
            <pc:docMk/>
            <pc:sldMk cId="727260523" sldId="257"/>
            <ac:spMk id="1113" creationId="{829A1E2C-5AC8-40FC-99E9-832069D39792}"/>
          </ac:spMkLst>
        </pc:spChg>
        <pc:spChg chg="add">
          <ac:chgData name="Emilian Triboi" userId="ada02f62bd234388" providerId="LiveId" clId="{467A612F-09BA-4A8A-9F46-6D9ACB8A8A55}" dt="2022-11-27T11:51:13.635" v="404" actId="26606"/>
          <ac:spMkLst>
            <pc:docMk/>
            <pc:sldMk cId="727260523" sldId="257"/>
            <ac:spMk id="1118" creationId="{04812C46-200A-4DEB-A05E-3ED6C68C2387}"/>
          </ac:spMkLst>
        </pc:spChg>
        <pc:spChg chg="add">
          <ac:chgData name="Emilian Triboi" userId="ada02f62bd234388" providerId="LiveId" clId="{467A612F-09BA-4A8A-9F46-6D9ACB8A8A55}" dt="2022-11-27T11:51:13.635" v="404" actId="26606"/>
          <ac:spMkLst>
            <pc:docMk/>
            <pc:sldMk cId="727260523" sldId="257"/>
            <ac:spMk id="1120" creationId="{D1EA859B-E555-4109-94F3-6700E046E008}"/>
          </ac:spMkLst>
        </pc:spChg>
        <pc:picChg chg="add del mod">
          <ac:chgData name="Emilian Triboi" userId="ada02f62bd234388" providerId="LiveId" clId="{467A612F-09BA-4A8A-9F46-6D9ACB8A8A55}" dt="2022-11-27T11:44:42.646" v="348"/>
          <ac:picMkLst>
            <pc:docMk/>
            <pc:sldMk cId="727260523" sldId="257"/>
            <ac:picMk id="1026" creationId="{3FCC1EAF-3EB0-6ED9-3F46-CBB727BB5090}"/>
          </ac:picMkLst>
        </pc:picChg>
        <pc:picChg chg="add del mod ord">
          <ac:chgData name="Emilian Triboi" userId="ada02f62bd234388" providerId="LiveId" clId="{467A612F-09BA-4A8A-9F46-6D9ACB8A8A55}" dt="2022-11-27T11:48:48.212" v="394" actId="478"/>
          <ac:picMkLst>
            <pc:docMk/>
            <pc:sldMk cId="727260523" sldId="257"/>
            <ac:picMk id="1028" creationId="{E6392E79-DE33-C54E-DABA-96DB1242026B}"/>
          </ac:picMkLst>
        </pc:picChg>
        <pc:picChg chg="add del mod">
          <ac:chgData name="Emilian Triboi" userId="ada02f62bd234388" providerId="LiveId" clId="{467A612F-09BA-4A8A-9F46-6D9ACB8A8A55}" dt="2022-11-27T11:51:04.450" v="402" actId="478"/>
          <ac:picMkLst>
            <pc:docMk/>
            <pc:sldMk cId="727260523" sldId="257"/>
            <ac:picMk id="1030" creationId="{411481FF-0F6A-EA6E-F024-31AB79670E86}"/>
          </ac:picMkLst>
        </pc:picChg>
        <pc:picChg chg="add mod">
          <ac:chgData name="Emilian Triboi" userId="ada02f62bd234388" providerId="LiveId" clId="{467A612F-09BA-4A8A-9F46-6D9ACB8A8A55}" dt="2022-12-10T10:41:21.617" v="4861" actId="1076"/>
          <ac:picMkLst>
            <pc:docMk/>
            <pc:sldMk cId="727260523" sldId="257"/>
            <ac:picMk id="1032" creationId="{2717E624-4AA8-A39A-EED4-B448D76D03C4}"/>
          </ac:picMkLst>
        </pc:picChg>
        <pc:cxnChg chg="add del">
          <ac:chgData name="Emilian Triboi" userId="ada02f62bd234388" providerId="LiveId" clId="{467A612F-09BA-4A8A-9F46-6D9ACB8A8A55}" dt="2022-11-27T11:46:44.829" v="365" actId="26606"/>
          <ac:cxnSpMkLst>
            <pc:docMk/>
            <pc:sldMk cId="727260523" sldId="257"/>
            <ac:cxnSpMk id="1038" creationId="{20E3A342-4D61-4E3F-AF90-1AB42AEB96CC}"/>
          </ac:cxnSpMkLst>
        </pc:cxnChg>
        <pc:cxnChg chg="add del">
          <ac:chgData name="Emilian Triboi" userId="ada02f62bd234388" providerId="LiveId" clId="{467A612F-09BA-4A8A-9F46-6D9ACB8A8A55}" dt="2022-11-27T11:46:52.230" v="369" actId="26606"/>
          <ac:cxnSpMkLst>
            <pc:docMk/>
            <pc:sldMk cId="727260523" sldId="257"/>
            <ac:cxnSpMk id="1044" creationId="{20E3A342-4D61-4E3F-AF90-1AB42AEB96CC}"/>
          </ac:cxnSpMkLst>
        </pc:cxnChg>
        <pc:cxnChg chg="add del">
          <ac:chgData name="Emilian Triboi" userId="ada02f62bd234388" providerId="LiveId" clId="{467A612F-09BA-4A8A-9F46-6D9ACB8A8A55}" dt="2022-11-27T11:47:06.485" v="373" actId="26606"/>
          <ac:cxnSpMkLst>
            <pc:docMk/>
            <pc:sldMk cId="727260523" sldId="257"/>
            <ac:cxnSpMk id="1051" creationId="{E2FFB46B-05BC-4950-B18A-9593FDAE6ED7}"/>
          </ac:cxnSpMkLst>
        </pc:cxnChg>
        <pc:cxnChg chg="add del">
          <ac:chgData name="Emilian Triboi" userId="ada02f62bd234388" providerId="LiveId" clId="{467A612F-09BA-4A8A-9F46-6D9ACB8A8A55}" dt="2022-11-27T11:47:25.855" v="379" actId="26606"/>
          <ac:cxnSpMkLst>
            <pc:docMk/>
            <pc:sldMk cId="727260523" sldId="257"/>
            <ac:cxnSpMk id="1061" creationId="{20E3A342-4D61-4E3F-AF90-1AB42AEB96CC}"/>
          </ac:cxnSpMkLst>
        </pc:cxnChg>
        <pc:cxnChg chg="add del">
          <ac:chgData name="Emilian Triboi" userId="ada02f62bd234388" providerId="LiveId" clId="{467A612F-09BA-4A8A-9F46-6D9ACB8A8A55}" dt="2022-11-27T11:48:07.433" v="393" actId="26606"/>
          <ac:cxnSpMkLst>
            <pc:docMk/>
            <pc:sldMk cId="727260523" sldId="257"/>
            <ac:cxnSpMk id="1068" creationId="{E2FFB46B-05BC-4950-B18A-9593FDAE6ED7}"/>
          </ac:cxnSpMkLst>
        </pc:cxnChg>
        <pc:cxnChg chg="add del">
          <ac:chgData name="Emilian Triboi" userId="ada02f62bd234388" providerId="LiveId" clId="{467A612F-09BA-4A8A-9F46-6D9ACB8A8A55}" dt="2022-11-27T11:47:41.623" v="388" actId="26606"/>
          <ac:cxnSpMkLst>
            <pc:docMk/>
            <pc:sldMk cId="727260523" sldId="257"/>
            <ac:cxnSpMk id="1081" creationId="{B56D13EF-D431-4D0F-BFFC-1B5A686FF9BD}"/>
          </ac:cxnSpMkLst>
        </pc:cxnChg>
        <pc:cxnChg chg="add del">
          <ac:chgData name="Emilian Triboi" userId="ada02f62bd234388" providerId="LiveId" clId="{467A612F-09BA-4A8A-9F46-6D9ACB8A8A55}" dt="2022-11-27T11:48:07.418" v="392" actId="26606"/>
          <ac:cxnSpMkLst>
            <pc:docMk/>
            <pc:sldMk cId="727260523" sldId="257"/>
            <ac:cxnSpMk id="1092" creationId="{C49DA8F6-BCC1-4447-B54C-57856834B94B}"/>
          </ac:cxnSpMkLst>
        </pc:cxnChg>
        <pc:cxnChg chg="add del">
          <ac:chgData name="Emilian Triboi" userId="ada02f62bd234388" providerId="LiveId" clId="{467A612F-09BA-4A8A-9F46-6D9ACB8A8A55}" dt="2022-11-27T11:49:34.981" v="400" actId="26606"/>
          <ac:cxnSpMkLst>
            <pc:docMk/>
            <pc:sldMk cId="727260523" sldId="257"/>
            <ac:cxnSpMk id="1106" creationId="{E2FFB46B-05BC-4950-B18A-9593FDAE6ED7}"/>
          </ac:cxnSpMkLst>
        </pc:cxnChg>
      </pc:sldChg>
      <pc:sldChg chg="addSp delSp modSp new mod setBg setClrOvrMap">
        <pc:chgData name="Emilian Triboi" userId="ada02f62bd234388" providerId="LiveId" clId="{467A612F-09BA-4A8A-9F46-6D9ACB8A8A55}" dt="2022-12-08T21:49:14.888" v="3597" actId="1076"/>
        <pc:sldMkLst>
          <pc:docMk/>
          <pc:sldMk cId="3254360178" sldId="258"/>
        </pc:sldMkLst>
        <pc:spChg chg="add mod">
          <ac:chgData name="Emilian Triboi" userId="ada02f62bd234388" providerId="LiveId" clId="{467A612F-09BA-4A8A-9F46-6D9ACB8A8A55}" dt="2022-12-08T21:49:14.888" v="3597" actId="1076"/>
          <ac:spMkLst>
            <pc:docMk/>
            <pc:sldMk cId="3254360178" sldId="258"/>
            <ac:spMk id="2" creationId="{4497A13C-2A73-457A-5474-BDA11E660869}"/>
          </ac:spMkLst>
        </pc:spChg>
        <pc:spChg chg="del">
          <ac:chgData name="Emilian Triboi" userId="ada02f62bd234388" providerId="LiveId" clId="{467A612F-09BA-4A8A-9F46-6D9ACB8A8A55}" dt="2022-11-27T11:37:15.206" v="166" actId="478"/>
          <ac:spMkLst>
            <pc:docMk/>
            <pc:sldMk cId="3254360178" sldId="258"/>
            <ac:spMk id="2" creationId="{FC0A6183-FE0F-6FE0-9888-C96983909341}"/>
          </ac:spMkLst>
        </pc:spChg>
        <pc:spChg chg="del">
          <ac:chgData name="Emilian Triboi" userId="ada02f62bd234388" providerId="LiveId" clId="{467A612F-09BA-4A8A-9F46-6D9ACB8A8A55}" dt="2022-11-27T11:37:20.681" v="167" actId="478"/>
          <ac:spMkLst>
            <pc:docMk/>
            <pc:sldMk cId="3254360178" sldId="258"/>
            <ac:spMk id="3" creationId="{C1C1A574-0512-6B22-5384-612FC6F93A23}"/>
          </ac:spMkLst>
        </pc:spChg>
        <pc:spChg chg="add mod">
          <ac:chgData name="Emilian Triboi" userId="ada02f62bd234388" providerId="LiveId" clId="{467A612F-09BA-4A8A-9F46-6D9ACB8A8A55}" dt="2022-12-08T21:47:51.173" v="3552" actId="27636"/>
          <ac:spMkLst>
            <pc:docMk/>
            <pc:sldMk cId="3254360178" sldId="258"/>
            <ac:spMk id="4" creationId="{B39CAF29-B02E-4BF2-CCF7-B6BBF6B88169}"/>
          </ac:spMkLst>
        </pc:spChg>
        <pc:spChg chg="add del">
          <ac:chgData name="Emilian Triboi" userId="ada02f62bd234388" providerId="LiveId" clId="{467A612F-09BA-4A8A-9F46-6D9ACB8A8A55}" dt="2022-12-08T21:46:42.308" v="3538" actId="26606"/>
          <ac:spMkLst>
            <pc:docMk/>
            <pc:sldMk cId="3254360178" sldId="258"/>
            <ac:spMk id="2059" creationId="{8950AD4C-6AF3-49F8-94E1-DBCAFB39478B}"/>
          </ac:spMkLst>
        </pc:spChg>
        <pc:spChg chg="add del">
          <ac:chgData name="Emilian Triboi" userId="ada02f62bd234388" providerId="LiveId" clId="{467A612F-09BA-4A8A-9F46-6D9ACB8A8A55}" dt="2022-12-08T21:46:42.308" v="3538" actId="26606"/>
          <ac:spMkLst>
            <pc:docMk/>
            <pc:sldMk cId="3254360178" sldId="258"/>
            <ac:spMk id="2061" creationId="{8DBEAE55-3EA1-41D7-A212-5F7D8986C1F2}"/>
          </ac:spMkLst>
        </pc:spChg>
        <pc:spChg chg="add del">
          <ac:chgData name="Emilian Triboi" userId="ada02f62bd234388" providerId="LiveId" clId="{467A612F-09BA-4A8A-9F46-6D9ACB8A8A55}" dt="2022-12-08T21:46:42.308" v="3538" actId="26606"/>
          <ac:spMkLst>
            <pc:docMk/>
            <pc:sldMk cId="3254360178" sldId="258"/>
            <ac:spMk id="2063" creationId="{CFC5F0E7-644F-4101-BE72-12825CF537E7}"/>
          </ac:spMkLst>
        </pc:spChg>
        <pc:spChg chg="add del">
          <ac:chgData name="Emilian Triboi" userId="ada02f62bd234388" providerId="LiveId" clId="{467A612F-09BA-4A8A-9F46-6D9ACB8A8A55}" dt="2022-12-08T21:46:42.308" v="3538" actId="26606"/>
          <ac:spMkLst>
            <pc:docMk/>
            <pc:sldMk cId="3254360178" sldId="258"/>
            <ac:spMk id="2065" creationId="{B1F9B6B4-B0C4-45C6-A086-901C960D03E7}"/>
          </ac:spMkLst>
        </pc:spChg>
        <pc:spChg chg="add del">
          <ac:chgData name="Emilian Triboi" userId="ada02f62bd234388" providerId="LiveId" clId="{467A612F-09BA-4A8A-9F46-6D9ACB8A8A55}" dt="2022-12-08T21:46:42.264" v="3537" actId="26606"/>
          <ac:spMkLst>
            <pc:docMk/>
            <pc:sldMk cId="3254360178" sldId="258"/>
            <ac:spMk id="2070" creationId="{A81E7530-396C-45F0-92F4-A885648D1631}"/>
          </ac:spMkLst>
        </pc:spChg>
        <pc:spChg chg="add del">
          <ac:chgData name="Emilian Triboi" userId="ada02f62bd234388" providerId="LiveId" clId="{467A612F-09BA-4A8A-9F46-6D9ACB8A8A55}" dt="2022-12-08T21:46:42.264" v="3537" actId="26606"/>
          <ac:spMkLst>
            <pc:docMk/>
            <pc:sldMk cId="3254360178" sldId="258"/>
            <ac:spMk id="2072" creationId="{7316481C-0A49-4796-812B-0D64F063B720}"/>
          </ac:spMkLst>
        </pc:spChg>
        <pc:spChg chg="add del">
          <ac:chgData name="Emilian Triboi" userId="ada02f62bd234388" providerId="LiveId" clId="{467A612F-09BA-4A8A-9F46-6D9ACB8A8A55}" dt="2022-12-08T21:46:42.264" v="3537" actId="26606"/>
          <ac:spMkLst>
            <pc:docMk/>
            <pc:sldMk cId="3254360178" sldId="258"/>
            <ac:spMk id="2074" creationId="{A5271697-90F1-4A23-8EF2-0179F2EAFACB}"/>
          </ac:spMkLst>
        </pc:spChg>
        <pc:spChg chg="add del">
          <ac:chgData name="Emilian Triboi" userId="ada02f62bd234388" providerId="LiveId" clId="{467A612F-09BA-4A8A-9F46-6D9ACB8A8A55}" dt="2022-12-08T21:46:42.264" v="3537" actId="26606"/>
          <ac:spMkLst>
            <pc:docMk/>
            <pc:sldMk cId="3254360178" sldId="258"/>
            <ac:spMk id="2098" creationId="{D9F5512A-48E1-4C07-B75E-3CCC517B6804}"/>
          </ac:spMkLst>
        </pc:spChg>
        <pc:spChg chg="add del">
          <ac:chgData name="Emilian Triboi" userId="ada02f62bd234388" providerId="LiveId" clId="{467A612F-09BA-4A8A-9F46-6D9ACB8A8A55}" dt="2022-12-08T21:47:00.096" v="3540" actId="26606"/>
          <ac:spMkLst>
            <pc:docMk/>
            <pc:sldMk cId="3254360178" sldId="258"/>
            <ac:spMk id="2100" creationId="{9AA72BD9-2C5A-4EDC-931F-5AA08EACA0F3}"/>
          </ac:spMkLst>
        </pc:spChg>
        <pc:spChg chg="add del">
          <ac:chgData name="Emilian Triboi" userId="ada02f62bd234388" providerId="LiveId" clId="{467A612F-09BA-4A8A-9F46-6D9ACB8A8A55}" dt="2022-12-08T21:47:00.096" v="3540" actId="26606"/>
          <ac:spMkLst>
            <pc:docMk/>
            <pc:sldMk cId="3254360178" sldId="258"/>
            <ac:spMk id="2101" creationId="{DD3981AC-7B61-4947-BCF3-F7AA7FA385B9}"/>
          </ac:spMkLst>
        </pc:spChg>
        <pc:spChg chg="add del">
          <ac:chgData name="Emilian Triboi" userId="ada02f62bd234388" providerId="LiveId" clId="{467A612F-09BA-4A8A-9F46-6D9ACB8A8A55}" dt="2022-12-08T21:47:00.096" v="3540" actId="26606"/>
          <ac:spMkLst>
            <pc:docMk/>
            <pc:sldMk cId="3254360178" sldId="258"/>
            <ac:spMk id="2102" creationId="{55D4142C-5077-457F-A6AD-3FECFDB39685}"/>
          </ac:spMkLst>
        </pc:spChg>
        <pc:spChg chg="add del">
          <ac:chgData name="Emilian Triboi" userId="ada02f62bd234388" providerId="LiveId" clId="{467A612F-09BA-4A8A-9F46-6D9ACB8A8A55}" dt="2022-12-08T21:47:00.096" v="3540" actId="26606"/>
          <ac:spMkLst>
            <pc:docMk/>
            <pc:sldMk cId="3254360178" sldId="258"/>
            <ac:spMk id="2103" creationId="{7A5F0580-5EE9-419F-96EE-B6529EF6E7D0}"/>
          </ac:spMkLst>
        </pc:spChg>
        <pc:spChg chg="add">
          <ac:chgData name="Emilian Triboi" userId="ada02f62bd234388" providerId="LiveId" clId="{467A612F-09BA-4A8A-9F46-6D9ACB8A8A55}" dt="2022-12-08T21:47:00.096" v="3540" actId="26606"/>
          <ac:spMkLst>
            <pc:docMk/>
            <pc:sldMk cId="3254360178" sldId="258"/>
            <ac:spMk id="2108" creationId="{16BC098D-086C-4307-9083-7A7CF6D5CBE4}"/>
          </ac:spMkLst>
        </pc:spChg>
        <pc:spChg chg="add">
          <ac:chgData name="Emilian Triboi" userId="ada02f62bd234388" providerId="LiveId" clId="{467A612F-09BA-4A8A-9F46-6D9ACB8A8A55}" dt="2022-12-08T21:47:00.096" v="3540" actId="26606"/>
          <ac:spMkLst>
            <pc:docMk/>
            <pc:sldMk cId="3254360178" sldId="258"/>
            <ac:spMk id="2110" creationId="{988D751D-0DD2-441B-8F53-769CC95FBA4A}"/>
          </ac:spMkLst>
        </pc:spChg>
        <pc:spChg chg="add">
          <ac:chgData name="Emilian Triboi" userId="ada02f62bd234388" providerId="LiveId" clId="{467A612F-09BA-4A8A-9F46-6D9ACB8A8A55}" dt="2022-12-08T21:47:00.096" v="3540" actId="26606"/>
          <ac:spMkLst>
            <pc:docMk/>
            <pc:sldMk cId="3254360178" sldId="258"/>
            <ac:spMk id="2112" creationId="{4EC84052-44EC-43C9-822F-65E473CBD112}"/>
          </ac:spMkLst>
        </pc:spChg>
        <pc:grpChg chg="add del">
          <ac:chgData name="Emilian Triboi" userId="ada02f62bd234388" providerId="LiveId" clId="{467A612F-09BA-4A8A-9F46-6D9ACB8A8A55}" dt="2022-12-08T21:46:42.264" v="3537" actId="26606"/>
          <ac:grpSpMkLst>
            <pc:docMk/>
            <pc:sldMk cId="3254360178" sldId="258"/>
            <ac:grpSpMk id="2076" creationId="{81DE8B58-F373-409E-A253-4380A66091D4}"/>
          </ac:grpSpMkLst>
        </pc:grpChg>
        <pc:picChg chg="add del mod">
          <ac:chgData name="Emilian Triboi" userId="ada02f62bd234388" providerId="LiveId" clId="{467A612F-09BA-4A8A-9F46-6D9ACB8A8A55}" dt="2022-11-27T11:53:59.325" v="410" actId="478"/>
          <ac:picMkLst>
            <pc:docMk/>
            <pc:sldMk cId="3254360178" sldId="258"/>
            <ac:picMk id="2050" creationId="{2F263D2A-8D93-AA84-8174-944705C440E3}"/>
          </ac:picMkLst>
        </pc:picChg>
        <pc:picChg chg="add del mod">
          <ac:chgData name="Emilian Triboi" userId="ada02f62bd234388" providerId="LiveId" clId="{467A612F-09BA-4A8A-9F46-6D9ACB8A8A55}" dt="2022-11-27T11:54:42.811" v="412" actId="478"/>
          <ac:picMkLst>
            <pc:docMk/>
            <pc:sldMk cId="3254360178" sldId="258"/>
            <ac:picMk id="2052" creationId="{3757BD9F-DEA1-EF99-72F3-43EE69E3850C}"/>
          </ac:picMkLst>
        </pc:picChg>
        <pc:picChg chg="add mod">
          <ac:chgData name="Emilian Triboi" userId="ada02f62bd234388" providerId="LiveId" clId="{467A612F-09BA-4A8A-9F46-6D9ACB8A8A55}" dt="2022-12-08T21:48:02.432" v="3555" actId="1076"/>
          <ac:picMkLst>
            <pc:docMk/>
            <pc:sldMk cId="3254360178" sldId="258"/>
            <ac:picMk id="2054" creationId="{98B7AB6F-7E04-F7BF-9108-6B236E2F84F4}"/>
          </ac:picMkLst>
        </pc:picChg>
      </pc:sldChg>
      <pc:sldChg chg="addSp delSp modSp new mod ord setBg setClrOvrMap">
        <pc:chgData name="Emilian Triboi" userId="ada02f62bd234388" providerId="LiveId" clId="{467A612F-09BA-4A8A-9F46-6D9ACB8A8A55}" dt="2022-12-08T22:41:38.781" v="3771" actId="1076"/>
        <pc:sldMkLst>
          <pc:docMk/>
          <pc:sldMk cId="3775863662" sldId="259"/>
        </pc:sldMkLst>
        <pc:spChg chg="add del mod">
          <ac:chgData name="Emilian Triboi" userId="ada02f62bd234388" providerId="LiveId" clId="{467A612F-09BA-4A8A-9F46-6D9ACB8A8A55}" dt="2022-12-06T21:51:20.513" v="3165" actId="478"/>
          <ac:spMkLst>
            <pc:docMk/>
            <pc:sldMk cId="3775863662" sldId="259"/>
            <ac:spMk id="2" creationId="{B2711BA4-EB6C-7083-06CA-5954C43F8847}"/>
          </ac:spMkLst>
        </pc:spChg>
        <pc:spChg chg="del">
          <ac:chgData name="Emilian Triboi" userId="ada02f62bd234388" providerId="LiveId" clId="{467A612F-09BA-4A8A-9F46-6D9ACB8A8A55}" dt="2022-11-27T11:37:24.460" v="168" actId="478"/>
          <ac:spMkLst>
            <pc:docMk/>
            <pc:sldMk cId="3775863662" sldId="259"/>
            <ac:spMk id="2" creationId="{B8B9600B-DB28-75EE-E21D-5BA42DDCD1FA}"/>
          </ac:spMkLst>
        </pc:spChg>
        <pc:spChg chg="add del mod">
          <ac:chgData name="Emilian Triboi" userId="ada02f62bd234388" providerId="LiveId" clId="{467A612F-09BA-4A8A-9F46-6D9ACB8A8A55}" dt="2022-12-06T21:39:59.603" v="2997" actId="767"/>
          <ac:spMkLst>
            <pc:docMk/>
            <pc:sldMk cId="3775863662" sldId="259"/>
            <ac:spMk id="3" creationId="{4C53555F-CFDB-2BE4-738D-1D111AEFA98C}"/>
          </ac:spMkLst>
        </pc:spChg>
        <pc:spChg chg="del">
          <ac:chgData name="Emilian Triboi" userId="ada02f62bd234388" providerId="LiveId" clId="{467A612F-09BA-4A8A-9F46-6D9ACB8A8A55}" dt="2022-11-27T11:37:26.241" v="169" actId="478"/>
          <ac:spMkLst>
            <pc:docMk/>
            <pc:sldMk cId="3775863662" sldId="259"/>
            <ac:spMk id="3" creationId="{76E7ED10-CAC5-F124-3194-9A3A816BA66F}"/>
          </ac:spMkLst>
        </pc:spChg>
        <pc:spChg chg="add mod">
          <ac:chgData name="Emilian Triboi" userId="ada02f62bd234388" providerId="LiveId" clId="{467A612F-09BA-4A8A-9F46-6D9ACB8A8A55}" dt="2022-12-06T21:58:54.908" v="3254" actId="1076"/>
          <ac:spMkLst>
            <pc:docMk/>
            <pc:sldMk cId="3775863662" sldId="259"/>
            <ac:spMk id="4" creationId="{2D02141E-A178-7E41-32B0-7F4FC3D8F308}"/>
          </ac:spMkLst>
        </pc:spChg>
        <pc:spChg chg="add del mod">
          <ac:chgData name="Emilian Triboi" userId="ada02f62bd234388" providerId="LiveId" clId="{467A612F-09BA-4A8A-9F46-6D9ACB8A8A55}" dt="2022-12-06T21:53:06.930" v="3188" actId="478"/>
          <ac:spMkLst>
            <pc:docMk/>
            <pc:sldMk cId="3775863662" sldId="259"/>
            <ac:spMk id="5" creationId="{192215F1-9E36-1B21-1B3C-BB8139EAFEC2}"/>
          </ac:spMkLst>
        </pc:spChg>
        <pc:spChg chg="add del mod">
          <ac:chgData name="Emilian Triboi" userId="ada02f62bd234388" providerId="LiveId" clId="{467A612F-09BA-4A8A-9F46-6D9ACB8A8A55}" dt="2022-12-06T21:56:41.158" v="3238" actId="478"/>
          <ac:spMkLst>
            <pc:docMk/>
            <pc:sldMk cId="3775863662" sldId="259"/>
            <ac:spMk id="6" creationId="{5FA9E49E-A740-0451-C858-4F13AF5122A9}"/>
          </ac:spMkLst>
        </pc:spChg>
        <pc:spChg chg="add mod">
          <ac:chgData name="Emilian Triboi" userId="ada02f62bd234388" providerId="LiveId" clId="{467A612F-09BA-4A8A-9F46-6D9ACB8A8A55}" dt="2022-12-06T21:58:49.440" v="3253" actId="1076"/>
          <ac:spMkLst>
            <pc:docMk/>
            <pc:sldMk cId="3775863662" sldId="259"/>
            <ac:spMk id="7" creationId="{4FB39DC9-E748-4CDF-6B9C-A6B8E8629CF0}"/>
          </ac:spMkLst>
        </pc:spChg>
        <pc:spChg chg="add mod">
          <ac:chgData name="Emilian Triboi" userId="ada02f62bd234388" providerId="LiveId" clId="{467A612F-09BA-4A8A-9F46-6D9ACB8A8A55}" dt="2022-12-06T22:05:10.866" v="3354" actId="1076"/>
          <ac:spMkLst>
            <pc:docMk/>
            <pc:sldMk cId="3775863662" sldId="259"/>
            <ac:spMk id="8" creationId="{ED403F9E-53BC-85D3-CCD3-062536A0705A}"/>
          </ac:spMkLst>
        </pc:spChg>
        <pc:spChg chg="add del">
          <ac:chgData name="Emilian Triboi" userId="ada02f62bd234388" providerId="LiveId" clId="{467A612F-09BA-4A8A-9F46-6D9ACB8A8A55}" dt="2022-12-06T21:55:23.508" v="3210" actId="26606"/>
          <ac:spMkLst>
            <pc:docMk/>
            <pc:sldMk cId="3775863662" sldId="259"/>
            <ac:spMk id="1033" creationId="{42A4FC2C-047E-45A5-965D-8E1E3BF09BC6}"/>
          </ac:spMkLst>
        </pc:spChg>
        <pc:spChg chg="add del">
          <ac:chgData name="Emilian Triboi" userId="ada02f62bd234388" providerId="LiveId" clId="{467A612F-09BA-4A8A-9F46-6D9ACB8A8A55}" dt="2022-12-06T21:56:17.301" v="3235" actId="26606"/>
          <ac:spMkLst>
            <pc:docMk/>
            <pc:sldMk cId="3775863662" sldId="259"/>
            <ac:spMk id="1038" creationId="{C5E6CFF1-2F42-4E10-9A97-F116F46F53FE}"/>
          </ac:spMkLst>
        </pc:spChg>
        <pc:spChg chg="add">
          <ac:chgData name="Emilian Triboi" userId="ada02f62bd234388" providerId="LiveId" clId="{467A612F-09BA-4A8A-9F46-6D9ACB8A8A55}" dt="2022-12-06T21:56:17.301" v="3235" actId="26606"/>
          <ac:spMkLst>
            <pc:docMk/>
            <pc:sldMk cId="3775863662" sldId="259"/>
            <ac:spMk id="1045" creationId="{04812C46-200A-4DEB-A05E-3ED6C68C2387}"/>
          </ac:spMkLst>
        </pc:spChg>
        <pc:spChg chg="add">
          <ac:chgData name="Emilian Triboi" userId="ada02f62bd234388" providerId="LiveId" clId="{467A612F-09BA-4A8A-9F46-6D9ACB8A8A55}" dt="2022-12-06T21:56:17.301" v="3235" actId="26606"/>
          <ac:spMkLst>
            <pc:docMk/>
            <pc:sldMk cId="3775863662" sldId="259"/>
            <ac:spMk id="1047" creationId="{D1EA859B-E555-4109-94F3-6700E046E008}"/>
          </ac:spMkLst>
        </pc:spChg>
        <pc:picChg chg="add del mod">
          <ac:chgData name="Emilian Triboi" userId="ada02f62bd234388" providerId="LiveId" clId="{467A612F-09BA-4A8A-9F46-6D9ACB8A8A55}" dt="2022-12-04T09:51:15.262" v="576" actId="478"/>
          <ac:picMkLst>
            <pc:docMk/>
            <pc:sldMk cId="3775863662" sldId="259"/>
            <ac:picMk id="1026" creationId="{AD40FA93-EEEC-CE28-3F90-07B490BF4899}"/>
          </ac:picMkLst>
        </pc:picChg>
        <pc:picChg chg="add mod">
          <ac:chgData name="Emilian Triboi" userId="ada02f62bd234388" providerId="LiveId" clId="{467A612F-09BA-4A8A-9F46-6D9ACB8A8A55}" dt="2022-12-08T22:41:38.781" v="3771" actId="1076"/>
          <ac:picMkLst>
            <pc:docMk/>
            <pc:sldMk cId="3775863662" sldId="259"/>
            <ac:picMk id="1028" creationId="{3F8C347A-02B2-4C5A-AF11-0C981681F25A}"/>
          </ac:picMkLst>
        </pc:picChg>
        <pc:cxnChg chg="add del">
          <ac:chgData name="Emilian Triboi" userId="ada02f62bd234388" providerId="LiveId" clId="{467A612F-09BA-4A8A-9F46-6D9ACB8A8A55}" dt="2022-12-06T21:56:17.301" v="3235" actId="26606"/>
          <ac:cxnSpMkLst>
            <pc:docMk/>
            <pc:sldMk cId="3775863662" sldId="259"/>
            <ac:cxnSpMk id="1040" creationId="{67182200-4859-4C8D-BCBB-55B245C28BA3}"/>
          </ac:cxnSpMkLst>
        </pc:cxnChg>
      </pc:sldChg>
      <pc:sldChg chg="addSp delSp modSp new mod setBg setClrOvrMap">
        <pc:chgData name="Emilian Triboi" userId="ada02f62bd234388" providerId="LiveId" clId="{467A612F-09BA-4A8A-9F46-6D9ACB8A8A55}" dt="2022-12-10T21:40:45.810" v="6078" actId="20577"/>
        <pc:sldMkLst>
          <pc:docMk/>
          <pc:sldMk cId="2185355870" sldId="260"/>
        </pc:sldMkLst>
        <pc:spChg chg="add mod">
          <ac:chgData name="Emilian Triboi" userId="ada02f62bd234388" providerId="LiveId" clId="{467A612F-09BA-4A8A-9F46-6D9ACB8A8A55}" dt="2022-12-10T21:40:45.810" v="6078" actId="20577"/>
          <ac:spMkLst>
            <pc:docMk/>
            <pc:sldMk cId="2185355870" sldId="260"/>
            <ac:spMk id="2" creationId="{25809E6A-5CCC-F2D9-1803-CB0CB52EC4DF}"/>
          </ac:spMkLst>
        </pc:spChg>
        <pc:spChg chg="del">
          <ac:chgData name="Emilian Triboi" userId="ada02f62bd234388" providerId="LiveId" clId="{467A612F-09BA-4A8A-9F46-6D9ACB8A8A55}" dt="2022-11-27T11:37:28.895" v="170" actId="478"/>
          <ac:spMkLst>
            <pc:docMk/>
            <pc:sldMk cId="2185355870" sldId="260"/>
            <ac:spMk id="2" creationId="{F11F2FE4-B5AA-7C00-1A99-B87F643F0760}"/>
          </ac:spMkLst>
        </pc:spChg>
        <pc:spChg chg="del">
          <ac:chgData name="Emilian Triboi" userId="ada02f62bd234388" providerId="LiveId" clId="{467A612F-09BA-4A8A-9F46-6D9ACB8A8A55}" dt="2022-11-27T11:37:30.889" v="171" actId="478"/>
          <ac:spMkLst>
            <pc:docMk/>
            <pc:sldMk cId="2185355870" sldId="260"/>
            <ac:spMk id="3" creationId="{218F15AC-8D0C-3106-2679-63CF6A766136}"/>
          </ac:spMkLst>
        </pc:spChg>
        <pc:spChg chg="add del mod">
          <ac:chgData name="Emilian Triboi" userId="ada02f62bd234388" providerId="LiveId" clId="{467A612F-09BA-4A8A-9F46-6D9ACB8A8A55}" dt="2022-12-08T22:09:06.115" v="3718"/>
          <ac:spMkLst>
            <pc:docMk/>
            <pc:sldMk cId="2185355870" sldId="260"/>
            <ac:spMk id="3" creationId="{D64BE991-09C0-A89C-4140-145F967E7269}"/>
          </ac:spMkLst>
        </pc:spChg>
        <pc:spChg chg="add mod">
          <ac:chgData name="Emilian Triboi" userId="ada02f62bd234388" providerId="LiveId" clId="{467A612F-09BA-4A8A-9F46-6D9ACB8A8A55}" dt="2022-12-08T22:09:47.745" v="3721" actId="1076"/>
          <ac:spMkLst>
            <pc:docMk/>
            <pc:sldMk cId="2185355870" sldId="260"/>
            <ac:spMk id="4" creationId="{2E266469-08D3-762B-609D-C5FF05FE4FD0}"/>
          </ac:spMkLst>
        </pc:spChg>
        <pc:spChg chg="add del">
          <ac:chgData name="Emilian Triboi" userId="ada02f62bd234388" providerId="LiveId" clId="{467A612F-09BA-4A8A-9F46-6D9ACB8A8A55}" dt="2022-12-08T21:51:07.805" v="3613" actId="26606"/>
          <ac:spMkLst>
            <pc:docMk/>
            <pc:sldMk cId="2185355870" sldId="260"/>
            <ac:spMk id="2055" creationId="{42A4FC2C-047E-45A5-965D-8E1E3BF09BC6}"/>
          </ac:spMkLst>
        </pc:spChg>
        <pc:spChg chg="add del">
          <ac:chgData name="Emilian Triboi" userId="ada02f62bd234388" providerId="LiveId" clId="{467A612F-09BA-4A8A-9F46-6D9ACB8A8A55}" dt="2022-12-08T21:53:25.639" v="3636" actId="26606"/>
          <ac:spMkLst>
            <pc:docMk/>
            <pc:sldMk cId="2185355870" sldId="260"/>
            <ac:spMk id="2060" creationId="{C5E6CFF1-2F42-4E10-9A97-F116F46F53FE}"/>
          </ac:spMkLst>
        </pc:spChg>
        <pc:spChg chg="add">
          <ac:chgData name="Emilian Triboi" userId="ada02f62bd234388" providerId="LiveId" clId="{467A612F-09BA-4A8A-9F46-6D9ACB8A8A55}" dt="2022-12-08T21:53:25.639" v="3636" actId="26606"/>
          <ac:spMkLst>
            <pc:docMk/>
            <pc:sldMk cId="2185355870" sldId="260"/>
            <ac:spMk id="2067" creationId="{9228552E-C8B1-4A80-8448-0787CE0FC704}"/>
          </ac:spMkLst>
        </pc:spChg>
        <pc:picChg chg="add mod">
          <ac:chgData name="Emilian Triboi" userId="ada02f62bd234388" providerId="LiveId" clId="{467A612F-09BA-4A8A-9F46-6D9ACB8A8A55}" dt="2022-12-08T22:09:43.648" v="3720" actId="1076"/>
          <ac:picMkLst>
            <pc:docMk/>
            <pc:sldMk cId="2185355870" sldId="260"/>
            <ac:picMk id="2050" creationId="{74D092B0-28BA-46BA-A6B3-26C1D32A30BD}"/>
          </ac:picMkLst>
        </pc:picChg>
        <pc:cxnChg chg="add del">
          <ac:chgData name="Emilian Triboi" userId="ada02f62bd234388" providerId="LiveId" clId="{467A612F-09BA-4A8A-9F46-6D9ACB8A8A55}" dt="2022-12-08T21:53:25.639" v="3636" actId="26606"/>
          <ac:cxnSpMkLst>
            <pc:docMk/>
            <pc:sldMk cId="2185355870" sldId="260"/>
            <ac:cxnSpMk id="2062" creationId="{67182200-4859-4C8D-BCBB-55B245C28BA3}"/>
          </ac:cxnSpMkLst>
        </pc:cxnChg>
      </pc:sldChg>
      <pc:sldChg chg="addSp delSp modSp new mod setBg setClrOvrMap delDesignElem">
        <pc:chgData name="Emilian Triboi" userId="ada02f62bd234388" providerId="LiveId" clId="{467A612F-09BA-4A8A-9F46-6D9ACB8A8A55}" dt="2022-12-10T18:37:07.646" v="5830" actId="113"/>
        <pc:sldMkLst>
          <pc:docMk/>
          <pc:sldMk cId="2449754570" sldId="261"/>
        </pc:sldMkLst>
        <pc:spChg chg="add del mod">
          <ac:chgData name="Emilian Triboi" userId="ada02f62bd234388" providerId="LiveId" clId="{467A612F-09BA-4A8A-9F46-6D9ACB8A8A55}" dt="2022-12-04T11:14:38.960" v="1359" actId="478"/>
          <ac:spMkLst>
            <pc:docMk/>
            <pc:sldMk cId="2449754570" sldId="261"/>
            <ac:spMk id="2" creationId="{28BE4531-E317-BF0B-A5AF-0668AD8E2353}"/>
          </ac:spMkLst>
        </pc:spChg>
        <pc:spChg chg="del">
          <ac:chgData name="Emilian Triboi" userId="ada02f62bd234388" providerId="LiveId" clId="{467A612F-09BA-4A8A-9F46-6D9ACB8A8A55}" dt="2022-11-27T11:37:45.929" v="172" actId="478"/>
          <ac:spMkLst>
            <pc:docMk/>
            <pc:sldMk cId="2449754570" sldId="261"/>
            <ac:spMk id="2" creationId="{CA8F85DF-747A-4C38-33F6-6B8967F9394D}"/>
          </ac:spMkLst>
        </pc:spChg>
        <pc:spChg chg="del">
          <ac:chgData name="Emilian Triboi" userId="ada02f62bd234388" providerId="LiveId" clId="{467A612F-09BA-4A8A-9F46-6D9ACB8A8A55}" dt="2022-11-27T11:37:48.235" v="173" actId="478"/>
          <ac:spMkLst>
            <pc:docMk/>
            <pc:sldMk cId="2449754570" sldId="261"/>
            <ac:spMk id="3" creationId="{CA24A789-8C09-3B40-0DA0-95A476F730FA}"/>
          </ac:spMkLst>
        </pc:spChg>
        <pc:spChg chg="add del mod">
          <ac:chgData name="Emilian Triboi" userId="ada02f62bd234388" providerId="LiveId" clId="{467A612F-09BA-4A8A-9F46-6D9ACB8A8A55}" dt="2022-12-04T10:49:03.822" v="641" actId="767"/>
          <ac:spMkLst>
            <pc:docMk/>
            <pc:sldMk cId="2449754570" sldId="261"/>
            <ac:spMk id="3" creationId="{E99AD8C8-19B5-EB64-E935-79CB09A88D1E}"/>
          </ac:spMkLst>
        </pc:spChg>
        <pc:spChg chg="add del mod">
          <ac:chgData name="Emilian Triboi" userId="ada02f62bd234388" providerId="LiveId" clId="{467A612F-09BA-4A8A-9F46-6D9ACB8A8A55}" dt="2022-12-04T10:48:56.202" v="637" actId="767"/>
          <ac:spMkLst>
            <pc:docMk/>
            <pc:sldMk cId="2449754570" sldId="261"/>
            <ac:spMk id="4" creationId="{C7FD677A-1536-F1DD-DD1C-BC11599FB8C6}"/>
          </ac:spMkLst>
        </pc:spChg>
        <pc:spChg chg="add del mod">
          <ac:chgData name="Emilian Triboi" userId="ada02f62bd234388" providerId="LiveId" clId="{467A612F-09BA-4A8A-9F46-6D9ACB8A8A55}" dt="2022-12-04T11:15:47.821" v="1382" actId="478"/>
          <ac:spMkLst>
            <pc:docMk/>
            <pc:sldMk cId="2449754570" sldId="261"/>
            <ac:spMk id="5" creationId="{970C1C62-D1A2-1BF4-31E8-85DED9BA7E8A}"/>
          </ac:spMkLst>
        </pc:spChg>
        <pc:spChg chg="add del mod">
          <ac:chgData name="Emilian Triboi" userId="ada02f62bd234388" providerId="LiveId" clId="{467A612F-09BA-4A8A-9F46-6D9ACB8A8A55}" dt="2022-12-04T11:15:20.327" v="1368" actId="478"/>
          <ac:spMkLst>
            <pc:docMk/>
            <pc:sldMk cId="2449754570" sldId="261"/>
            <ac:spMk id="6" creationId="{2846E398-A921-D574-307A-CEE8DC26A143}"/>
          </ac:spMkLst>
        </pc:spChg>
        <pc:spChg chg="add del mod">
          <ac:chgData name="Emilian Triboi" userId="ada02f62bd234388" providerId="LiveId" clId="{467A612F-09BA-4A8A-9F46-6D9ACB8A8A55}" dt="2022-12-04T11:15:17.747" v="1367" actId="478"/>
          <ac:spMkLst>
            <pc:docMk/>
            <pc:sldMk cId="2449754570" sldId="261"/>
            <ac:spMk id="7" creationId="{D3F254D3-D9EE-774C-0433-42CA4154D349}"/>
          </ac:spMkLst>
        </pc:spChg>
        <pc:spChg chg="add mod">
          <ac:chgData name="Emilian Triboi" userId="ada02f62bd234388" providerId="LiveId" clId="{467A612F-09BA-4A8A-9F46-6D9ACB8A8A55}" dt="2022-12-10T18:35:28.287" v="5823" actId="20577"/>
          <ac:spMkLst>
            <pc:docMk/>
            <pc:sldMk cId="2449754570" sldId="261"/>
            <ac:spMk id="9" creationId="{A0BF1C32-7A37-D998-648F-52B83BFABF88}"/>
          </ac:spMkLst>
        </pc:spChg>
        <pc:spChg chg="add mod">
          <ac:chgData name="Emilian Triboi" userId="ada02f62bd234388" providerId="LiveId" clId="{467A612F-09BA-4A8A-9F46-6D9ACB8A8A55}" dt="2022-12-10T18:37:07.646" v="5830" actId="113"/>
          <ac:spMkLst>
            <pc:docMk/>
            <pc:sldMk cId="2449754570" sldId="261"/>
            <ac:spMk id="10" creationId="{63DE4801-0E73-979B-A38F-AF0B98737D90}"/>
          </ac:spMkLst>
        </pc:spChg>
        <pc:spChg chg="add del">
          <ac:chgData name="Emilian Triboi" userId="ada02f62bd234388" providerId="LiveId" clId="{467A612F-09BA-4A8A-9F46-6D9ACB8A8A55}" dt="2022-12-04T11:06:55.158" v="1332" actId="26606"/>
          <ac:spMkLst>
            <pc:docMk/>
            <pc:sldMk cId="2449754570" sldId="261"/>
            <ac:spMk id="3079" creationId="{42A4FC2C-047E-45A5-965D-8E1E3BF09BC6}"/>
          </ac:spMkLst>
        </pc:spChg>
        <pc:spChg chg="add del">
          <ac:chgData name="Emilian Triboi" userId="ada02f62bd234388" providerId="LiveId" clId="{467A612F-09BA-4A8A-9F46-6D9ACB8A8A55}" dt="2022-12-04T11:16:52.133" v="1404" actId="26606"/>
          <ac:spMkLst>
            <pc:docMk/>
            <pc:sldMk cId="2449754570" sldId="261"/>
            <ac:spMk id="3081" creationId="{3B432D73-5C38-474F-AF96-A3228731BF36}"/>
          </ac:spMkLst>
        </pc:spChg>
        <pc:spChg chg="add del">
          <ac:chgData name="Emilian Triboi" userId="ada02f62bd234388" providerId="LiveId" clId="{467A612F-09BA-4A8A-9F46-6D9ACB8A8A55}" dt="2022-12-07T22:05:31.128" v="3399" actId="26606"/>
          <ac:spMkLst>
            <pc:docMk/>
            <pc:sldMk cId="2449754570" sldId="261"/>
            <ac:spMk id="3083" creationId="{9228552E-C8B1-4A80-8448-0787CE0FC704}"/>
          </ac:spMkLst>
        </pc:spChg>
        <pc:spChg chg="add del">
          <ac:chgData name="Emilian Triboi" userId="ada02f62bd234388" providerId="LiveId" clId="{467A612F-09BA-4A8A-9F46-6D9ACB8A8A55}" dt="2022-12-04T11:05:59.699" v="1319" actId="26606"/>
          <ac:spMkLst>
            <pc:docMk/>
            <pc:sldMk cId="2449754570" sldId="261"/>
            <ac:spMk id="3084" creationId="{96CF2A2B-0745-440C-9224-C5C6A0A4286F}"/>
          </ac:spMkLst>
        </pc:spChg>
        <pc:spChg chg="add">
          <ac:chgData name="Emilian Triboi" userId="ada02f62bd234388" providerId="LiveId" clId="{467A612F-09BA-4A8A-9F46-6D9ACB8A8A55}" dt="2022-12-07T22:05:31.128" v="3399" actId="26606"/>
          <ac:spMkLst>
            <pc:docMk/>
            <pc:sldMk cId="2449754570" sldId="261"/>
            <ac:spMk id="3085" creationId="{C5E6CFF1-2F42-4E10-9A97-F116F46F53FE}"/>
          </ac:spMkLst>
        </pc:spChg>
        <pc:spChg chg="add del">
          <ac:chgData name="Emilian Triboi" userId="ada02f62bd234388" providerId="LiveId" clId="{467A612F-09BA-4A8A-9F46-6D9ACB8A8A55}" dt="2022-12-04T11:05:59.699" v="1319" actId="26606"/>
          <ac:spMkLst>
            <pc:docMk/>
            <pc:sldMk cId="2449754570" sldId="261"/>
            <ac:spMk id="3086" creationId="{75BE6D6B-84C9-4D2B-97EB-773B7369EF82}"/>
          </ac:spMkLst>
        </pc:spChg>
        <pc:spChg chg="add del">
          <ac:chgData name="Emilian Triboi" userId="ada02f62bd234388" providerId="LiveId" clId="{467A612F-09BA-4A8A-9F46-6D9ACB8A8A55}" dt="2022-12-04T11:06:23.018" v="1321" actId="26606"/>
          <ac:spMkLst>
            <pc:docMk/>
            <pc:sldMk cId="2449754570" sldId="261"/>
            <ac:spMk id="3088" creationId="{A4206507-76F5-4316-AAF5-4EAFEE5EBDE2}"/>
          </ac:spMkLst>
        </pc:spChg>
        <pc:spChg chg="add del">
          <ac:chgData name="Emilian Triboi" userId="ada02f62bd234388" providerId="LiveId" clId="{467A612F-09BA-4A8A-9F46-6D9ACB8A8A55}" dt="2022-12-04T11:06:23.018" v="1321" actId="26606"/>
          <ac:spMkLst>
            <pc:docMk/>
            <pc:sldMk cId="2449754570" sldId="261"/>
            <ac:spMk id="3089" creationId="{03BC2B61-D77E-45AB-8722-15BC6A718A37}"/>
          </ac:spMkLst>
        </pc:spChg>
        <pc:spChg chg="add del">
          <ac:chgData name="Emilian Triboi" userId="ada02f62bd234388" providerId="LiveId" clId="{467A612F-09BA-4A8A-9F46-6D9ACB8A8A55}" dt="2022-12-04T11:06:26.237" v="1323" actId="26606"/>
          <ac:spMkLst>
            <pc:docMk/>
            <pc:sldMk cId="2449754570" sldId="261"/>
            <ac:spMk id="3091" creationId="{96CF2A2B-0745-440C-9224-C5C6A0A4286F}"/>
          </ac:spMkLst>
        </pc:spChg>
        <pc:spChg chg="add del">
          <ac:chgData name="Emilian Triboi" userId="ada02f62bd234388" providerId="LiveId" clId="{467A612F-09BA-4A8A-9F46-6D9ACB8A8A55}" dt="2022-12-04T11:06:26.237" v="1323" actId="26606"/>
          <ac:spMkLst>
            <pc:docMk/>
            <pc:sldMk cId="2449754570" sldId="261"/>
            <ac:spMk id="3092" creationId="{75BE6D6B-84C9-4D2B-97EB-773B7369EF82}"/>
          </ac:spMkLst>
        </pc:spChg>
        <pc:spChg chg="add del">
          <ac:chgData name="Emilian Triboi" userId="ada02f62bd234388" providerId="LiveId" clId="{467A612F-09BA-4A8A-9F46-6D9ACB8A8A55}" dt="2022-12-04T11:06:38.014" v="1325" actId="26606"/>
          <ac:spMkLst>
            <pc:docMk/>
            <pc:sldMk cId="2449754570" sldId="261"/>
            <ac:spMk id="3094" creationId="{C5E6CFF1-2F42-4E10-9A97-F116F46F53FE}"/>
          </ac:spMkLst>
        </pc:spChg>
        <pc:spChg chg="add del">
          <ac:chgData name="Emilian Triboi" userId="ada02f62bd234388" providerId="LiveId" clId="{467A612F-09BA-4A8A-9F46-6D9ACB8A8A55}" dt="2022-12-04T11:06:42.241" v="1327" actId="26606"/>
          <ac:spMkLst>
            <pc:docMk/>
            <pc:sldMk cId="2449754570" sldId="261"/>
            <ac:spMk id="3097" creationId="{C0A1ED06-4733-4020-9C60-81D4D801408D}"/>
          </ac:spMkLst>
        </pc:spChg>
        <pc:spChg chg="add del">
          <ac:chgData name="Emilian Triboi" userId="ada02f62bd234388" providerId="LiveId" clId="{467A612F-09BA-4A8A-9F46-6D9ACB8A8A55}" dt="2022-12-04T11:06:42.241" v="1327" actId="26606"/>
          <ac:spMkLst>
            <pc:docMk/>
            <pc:sldMk cId="2449754570" sldId="261"/>
            <ac:spMk id="3098" creationId="{B0CA3509-3AF9-45FE-93ED-57BB5D5E8E07}"/>
          </ac:spMkLst>
        </pc:spChg>
        <pc:spChg chg="add del">
          <ac:chgData name="Emilian Triboi" userId="ada02f62bd234388" providerId="LiveId" clId="{467A612F-09BA-4A8A-9F46-6D9ACB8A8A55}" dt="2022-12-04T11:06:44.382" v="1329" actId="26606"/>
          <ac:spMkLst>
            <pc:docMk/>
            <pc:sldMk cId="2449754570" sldId="261"/>
            <ac:spMk id="3100" creationId="{9CC67894-1D18-43E0-B8E1-ECF37EB0D4B5}"/>
          </ac:spMkLst>
        </pc:spChg>
        <pc:spChg chg="add del">
          <ac:chgData name="Emilian Triboi" userId="ada02f62bd234388" providerId="LiveId" clId="{467A612F-09BA-4A8A-9F46-6D9ACB8A8A55}" dt="2022-12-04T11:06:44.382" v="1329" actId="26606"/>
          <ac:spMkLst>
            <pc:docMk/>
            <pc:sldMk cId="2449754570" sldId="261"/>
            <ac:spMk id="3101" creationId="{A13E3398-4840-4DA1-B674-51AE569B24F9}"/>
          </ac:spMkLst>
        </pc:spChg>
        <pc:spChg chg="add del">
          <ac:chgData name="Emilian Triboi" userId="ada02f62bd234388" providerId="LiveId" clId="{467A612F-09BA-4A8A-9F46-6D9ACB8A8A55}" dt="2022-12-04T11:06:44.382" v="1329" actId="26606"/>
          <ac:spMkLst>
            <pc:docMk/>
            <pc:sldMk cId="2449754570" sldId="261"/>
            <ac:spMk id="3102" creationId="{83306AB0-8BF5-43D5-B5E2-C53EA0783845}"/>
          </ac:spMkLst>
        </pc:spChg>
        <pc:spChg chg="add del">
          <ac:chgData name="Emilian Triboi" userId="ada02f62bd234388" providerId="LiveId" clId="{467A612F-09BA-4A8A-9F46-6D9ACB8A8A55}" dt="2022-12-04T11:06:55.150" v="1331" actId="26606"/>
          <ac:spMkLst>
            <pc:docMk/>
            <pc:sldMk cId="2449754570" sldId="261"/>
            <ac:spMk id="3104" creationId="{7C432AFE-B3D2-4BFF-BF8F-96C27AFF1AC7}"/>
          </ac:spMkLst>
        </pc:spChg>
        <pc:spChg chg="add del">
          <ac:chgData name="Emilian Triboi" userId="ada02f62bd234388" providerId="LiveId" clId="{467A612F-09BA-4A8A-9F46-6D9ACB8A8A55}" dt="2022-12-04T11:06:55.150" v="1331" actId="26606"/>
          <ac:spMkLst>
            <pc:docMk/>
            <pc:sldMk cId="2449754570" sldId="261"/>
            <ac:spMk id="3105" creationId="{AF2F604E-43BE-4DC3-B983-E071523364F8}"/>
          </ac:spMkLst>
        </pc:spChg>
        <pc:spChg chg="add del">
          <ac:chgData name="Emilian Triboi" userId="ada02f62bd234388" providerId="LiveId" clId="{467A612F-09BA-4A8A-9F46-6D9ACB8A8A55}" dt="2022-12-04T11:06:55.150" v="1331" actId="26606"/>
          <ac:spMkLst>
            <pc:docMk/>
            <pc:sldMk cId="2449754570" sldId="261"/>
            <ac:spMk id="3106" creationId="{08C9B587-E65E-4B52-B37C-ABEBB6E87928}"/>
          </ac:spMkLst>
        </pc:spChg>
        <pc:spChg chg="add del">
          <ac:chgData name="Emilian Triboi" userId="ada02f62bd234388" providerId="LiveId" clId="{467A612F-09BA-4A8A-9F46-6D9ACB8A8A55}" dt="2022-12-04T11:14:56.985" v="1364"/>
          <ac:spMkLst>
            <pc:docMk/>
            <pc:sldMk cId="2449754570" sldId="261"/>
            <ac:spMk id="3108" creationId="{9228552E-C8B1-4A80-8448-0787CE0FC704}"/>
          </ac:spMkLst>
        </pc:spChg>
        <pc:picChg chg="add del mod">
          <ac:chgData name="Emilian Triboi" userId="ada02f62bd234388" providerId="LiveId" clId="{467A612F-09BA-4A8A-9F46-6D9ACB8A8A55}" dt="2022-12-04T11:13:42.055" v="1352" actId="478"/>
          <ac:picMkLst>
            <pc:docMk/>
            <pc:sldMk cId="2449754570" sldId="261"/>
            <ac:picMk id="3074" creationId="{F0A82319-B166-E790-453E-56F2CDC2E91B}"/>
          </ac:picMkLst>
        </pc:picChg>
        <pc:picChg chg="add mod">
          <ac:chgData name="Emilian Triboi" userId="ada02f62bd234388" providerId="LiveId" clId="{467A612F-09BA-4A8A-9F46-6D9ACB8A8A55}" dt="2022-12-10T09:47:04.472" v="4332" actId="1076"/>
          <ac:picMkLst>
            <pc:docMk/>
            <pc:sldMk cId="2449754570" sldId="261"/>
            <ac:picMk id="3076" creationId="{EA2484F3-BDBB-8ABF-2E83-795E111557DB}"/>
          </ac:picMkLst>
        </pc:picChg>
        <pc:cxnChg chg="add">
          <ac:chgData name="Emilian Triboi" userId="ada02f62bd234388" providerId="LiveId" clId="{467A612F-09BA-4A8A-9F46-6D9ACB8A8A55}" dt="2022-12-07T22:05:31.128" v="3399" actId="26606"/>
          <ac:cxnSpMkLst>
            <pc:docMk/>
            <pc:sldMk cId="2449754570" sldId="261"/>
            <ac:cxnSpMk id="3090" creationId="{67182200-4859-4C8D-BCBB-55B245C28BA3}"/>
          </ac:cxnSpMkLst>
        </pc:cxnChg>
        <pc:cxnChg chg="add del">
          <ac:chgData name="Emilian Triboi" userId="ada02f62bd234388" providerId="LiveId" clId="{467A612F-09BA-4A8A-9F46-6D9ACB8A8A55}" dt="2022-12-04T11:06:38.014" v="1325" actId="26606"/>
          <ac:cxnSpMkLst>
            <pc:docMk/>
            <pc:sldMk cId="2449754570" sldId="261"/>
            <ac:cxnSpMk id="3095" creationId="{67182200-4859-4C8D-BCBB-55B245C28BA3}"/>
          </ac:cxnSpMkLst>
        </pc:cxnChg>
      </pc:sldChg>
      <pc:sldChg chg="addSp delSp modSp new mod setBg setClrOvrMap">
        <pc:chgData name="Emilian Triboi" userId="ada02f62bd234388" providerId="LiveId" clId="{467A612F-09BA-4A8A-9F46-6D9ACB8A8A55}" dt="2022-12-10T09:54:10.809" v="4348" actId="1076"/>
        <pc:sldMkLst>
          <pc:docMk/>
          <pc:sldMk cId="1236379447" sldId="262"/>
        </pc:sldMkLst>
        <pc:spChg chg="add del mod">
          <ac:chgData name="Emilian Triboi" userId="ada02f62bd234388" providerId="LiveId" clId="{467A612F-09BA-4A8A-9F46-6D9ACB8A8A55}" dt="2022-12-04T11:05:37.423" v="1317"/>
          <ac:spMkLst>
            <pc:docMk/>
            <pc:sldMk cId="1236379447" sldId="262"/>
            <ac:spMk id="2" creationId="{8E2C54BA-A9B8-8314-B487-55F7D68E45D5}"/>
          </ac:spMkLst>
        </pc:spChg>
        <pc:spChg chg="del mod">
          <ac:chgData name="Emilian Triboi" userId="ada02f62bd234388" providerId="LiveId" clId="{467A612F-09BA-4A8A-9F46-6D9ACB8A8A55}" dt="2022-11-27T11:37:52.728" v="175" actId="478"/>
          <ac:spMkLst>
            <pc:docMk/>
            <pc:sldMk cId="1236379447" sldId="262"/>
            <ac:spMk id="2" creationId="{EFC3CB56-DF2F-A6DF-A570-F112E9ACA522}"/>
          </ac:spMkLst>
        </pc:spChg>
        <pc:spChg chg="add del mod">
          <ac:chgData name="Emilian Triboi" userId="ada02f62bd234388" providerId="LiveId" clId="{467A612F-09BA-4A8A-9F46-6D9ACB8A8A55}" dt="2022-12-04T11:18:09.675" v="1417"/>
          <ac:spMkLst>
            <pc:docMk/>
            <pc:sldMk cId="1236379447" sldId="262"/>
            <ac:spMk id="3" creationId="{094CE967-0C5C-1FD4-191B-2D4E288C882E}"/>
          </ac:spMkLst>
        </pc:spChg>
        <pc:spChg chg="del">
          <ac:chgData name="Emilian Triboi" userId="ada02f62bd234388" providerId="LiveId" clId="{467A612F-09BA-4A8A-9F46-6D9ACB8A8A55}" dt="2022-11-27T11:37:56.438" v="176" actId="478"/>
          <ac:spMkLst>
            <pc:docMk/>
            <pc:sldMk cId="1236379447" sldId="262"/>
            <ac:spMk id="3" creationId="{A3F15CF9-E66E-F82F-D739-2C87523122FB}"/>
          </ac:spMkLst>
        </pc:spChg>
        <pc:spChg chg="add del mod">
          <ac:chgData name="Emilian Triboi" userId="ada02f62bd234388" providerId="LiveId" clId="{467A612F-09BA-4A8A-9F46-6D9ACB8A8A55}" dt="2022-12-04T11:18:09.675" v="1419"/>
          <ac:spMkLst>
            <pc:docMk/>
            <pc:sldMk cId="1236379447" sldId="262"/>
            <ac:spMk id="4" creationId="{CCC5C79A-DA45-1191-7C83-412C91B97579}"/>
          </ac:spMkLst>
        </pc:spChg>
        <pc:spChg chg="add mod">
          <ac:chgData name="Emilian Triboi" userId="ada02f62bd234388" providerId="LiveId" clId="{467A612F-09BA-4A8A-9F46-6D9ACB8A8A55}" dt="2022-12-10T09:54:10.006" v="4347" actId="113"/>
          <ac:spMkLst>
            <pc:docMk/>
            <pc:sldMk cId="1236379447" sldId="262"/>
            <ac:spMk id="5" creationId="{358D9BEA-566F-0157-0DED-BE337D8C6A6B}"/>
          </ac:spMkLst>
        </pc:spChg>
        <pc:spChg chg="add del mod">
          <ac:chgData name="Emilian Triboi" userId="ada02f62bd234388" providerId="LiveId" clId="{467A612F-09BA-4A8A-9F46-6D9ACB8A8A55}" dt="2022-12-04T11:31:36.502" v="1870"/>
          <ac:spMkLst>
            <pc:docMk/>
            <pc:sldMk cId="1236379447" sldId="262"/>
            <ac:spMk id="6" creationId="{A6F8A22A-9089-A584-B1AE-B0F4DC94FD07}"/>
          </ac:spMkLst>
        </pc:spChg>
        <pc:spChg chg="add del mod">
          <ac:chgData name="Emilian Triboi" userId="ada02f62bd234388" providerId="LiveId" clId="{467A612F-09BA-4A8A-9F46-6D9ACB8A8A55}" dt="2022-12-04T11:31:36.502" v="1872"/>
          <ac:spMkLst>
            <pc:docMk/>
            <pc:sldMk cId="1236379447" sldId="262"/>
            <ac:spMk id="7" creationId="{83A27963-FBD7-0D33-BAC3-5EC5B7996273}"/>
          </ac:spMkLst>
        </pc:spChg>
        <pc:spChg chg="add del mod">
          <ac:chgData name="Emilian Triboi" userId="ada02f62bd234388" providerId="LiveId" clId="{467A612F-09BA-4A8A-9F46-6D9ACB8A8A55}" dt="2022-12-04T11:48:14.848" v="2253" actId="767"/>
          <ac:spMkLst>
            <pc:docMk/>
            <pc:sldMk cId="1236379447" sldId="262"/>
            <ac:spMk id="8" creationId="{8D002C9A-A7F4-B891-C899-463C234D50F5}"/>
          </ac:spMkLst>
        </pc:spChg>
        <pc:spChg chg="add del mod">
          <ac:chgData name="Emilian Triboi" userId="ada02f62bd234388" providerId="LiveId" clId="{467A612F-09BA-4A8A-9F46-6D9ACB8A8A55}" dt="2022-12-04T11:55:49.695" v="2456" actId="478"/>
          <ac:spMkLst>
            <pc:docMk/>
            <pc:sldMk cId="1236379447" sldId="262"/>
            <ac:spMk id="9" creationId="{2F50993C-5756-ED87-FCA5-E04DD71FAF07}"/>
          </ac:spMkLst>
        </pc:spChg>
        <pc:spChg chg="add mod">
          <ac:chgData name="Emilian Triboi" userId="ada02f62bd234388" providerId="LiveId" clId="{467A612F-09BA-4A8A-9F46-6D9ACB8A8A55}" dt="2022-12-10T09:46:44.898" v="4330" actId="113"/>
          <ac:spMkLst>
            <pc:docMk/>
            <pc:sldMk cId="1236379447" sldId="262"/>
            <ac:spMk id="10" creationId="{A3B9E462-F2ED-BB0C-A5B8-D043B6D4EC81}"/>
          </ac:spMkLst>
        </pc:spChg>
        <pc:spChg chg="add del">
          <ac:chgData name="Emilian Triboi" userId="ada02f62bd234388" providerId="LiveId" clId="{467A612F-09BA-4A8A-9F46-6D9ACB8A8A55}" dt="2022-12-04T09:56:55.588" v="591" actId="26606"/>
          <ac:spMkLst>
            <pc:docMk/>
            <pc:sldMk cId="1236379447" sldId="262"/>
            <ac:spMk id="4105" creationId="{42A4FC2C-047E-45A5-965D-8E1E3BF09BC6}"/>
          </ac:spMkLst>
        </pc:spChg>
        <pc:spChg chg="add del">
          <ac:chgData name="Emilian Triboi" userId="ada02f62bd234388" providerId="LiveId" clId="{467A612F-09BA-4A8A-9F46-6D9ACB8A8A55}" dt="2022-12-07T22:11:11.157" v="3442" actId="26606"/>
          <ac:spMkLst>
            <pc:docMk/>
            <pc:sldMk cId="1236379447" sldId="262"/>
            <ac:spMk id="4110" creationId="{42A4FC2C-047E-45A5-965D-8E1E3BF09BC6}"/>
          </ac:spMkLst>
        </pc:spChg>
        <pc:spChg chg="add">
          <ac:chgData name="Emilian Triboi" userId="ada02f62bd234388" providerId="LiveId" clId="{467A612F-09BA-4A8A-9F46-6D9ACB8A8A55}" dt="2022-12-07T22:11:11.157" v="3442" actId="26606"/>
          <ac:spMkLst>
            <pc:docMk/>
            <pc:sldMk cId="1236379447" sldId="262"/>
            <ac:spMk id="4115" creationId="{28FF88A3-8EBC-4142-8CC2-EBE257ED6C90}"/>
          </ac:spMkLst>
        </pc:spChg>
        <pc:grpChg chg="add">
          <ac:chgData name="Emilian Triboi" userId="ada02f62bd234388" providerId="LiveId" clId="{467A612F-09BA-4A8A-9F46-6D9ACB8A8A55}" dt="2022-12-07T22:11:11.157" v="3442" actId="26606"/>
          <ac:grpSpMkLst>
            <pc:docMk/>
            <pc:sldMk cId="1236379447" sldId="262"/>
            <ac:grpSpMk id="4117" creationId="{27D8A815-1B1F-4DB5-A03C-F4987CF0CB0F}"/>
          </ac:grpSpMkLst>
        </pc:grpChg>
        <pc:picChg chg="add del mod">
          <ac:chgData name="Emilian Triboi" userId="ada02f62bd234388" providerId="LiveId" clId="{467A612F-09BA-4A8A-9F46-6D9ACB8A8A55}" dt="2022-12-04T09:55:32.376" v="586" actId="478"/>
          <ac:picMkLst>
            <pc:docMk/>
            <pc:sldMk cId="1236379447" sldId="262"/>
            <ac:picMk id="4098" creationId="{1FDFD6D0-D6EE-FB79-5CB9-4410B5A6C598}"/>
          </ac:picMkLst>
        </pc:picChg>
        <pc:picChg chg="add del mod">
          <ac:chgData name="Emilian Triboi" userId="ada02f62bd234388" providerId="LiveId" clId="{467A612F-09BA-4A8A-9F46-6D9ACB8A8A55}" dt="2022-12-04T09:55:56.410" v="589" actId="478"/>
          <ac:picMkLst>
            <pc:docMk/>
            <pc:sldMk cId="1236379447" sldId="262"/>
            <ac:picMk id="4100" creationId="{5B660358-F9E5-7D12-0660-C640DB494F3D}"/>
          </ac:picMkLst>
        </pc:picChg>
        <pc:picChg chg="add mod">
          <ac:chgData name="Emilian Triboi" userId="ada02f62bd234388" providerId="LiveId" clId="{467A612F-09BA-4A8A-9F46-6D9ACB8A8A55}" dt="2022-12-10T09:54:10.809" v="4348" actId="1076"/>
          <ac:picMkLst>
            <pc:docMk/>
            <pc:sldMk cId="1236379447" sldId="262"/>
            <ac:picMk id="4102" creationId="{0B4FF4E8-9A07-EBDD-7AB7-D970794F6A64}"/>
          </ac:picMkLst>
        </pc:picChg>
      </pc:sldChg>
      <pc:sldChg chg="addSp delSp modSp new mod ord setBg setClrOvrMap">
        <pc:chgData name="Emilian Triboi" userId="ada02f62bd234388" providerId="LiveId" clId="{467A612F-09BA-4A8A-9F46-6D9ACB8A8A55}" dt="2022-12-10T22:02:30.201" v="6161"/>
        <pc:sldMkLst>
          <pc:docMk/>
          <pc:sldMk cId="1807597562" sldId="263"/>
        </pc:sldMkLst>
        <pc:spChg chg="add mod ord">
          <ac:chgData name="Emilian Triboi" userId="ada02f62bd234388" providerId="LiveId" clId="{467A612F-09BA-4A8A-9F46-6D9ACB8A8A55}" dt="2022-12-06T21:10:23.492" v="2535" actId="26606"/>
          <ac:spMkLst>
            <pc:docMk/>
            <pc:sldMk cId="1807597562" sldId="263"/>
            <ac:spMk id="2" creationId="{AF69BCF5-EE2A-9F03-93B7-F7A879E5A8C1}"/>
          </ac:spMkLst>
        </pc:spChg>
        <pc:spChg chg="del mod">
          <ac:chgData name="Emilian Triboi" userId="ada02f62bd234388" providerId="LiveId" clId="{467A612F-09BA-4A8A-9F46-6D9ACB8A8A55}" dt="2022-11-27T11:37:59.888" v="178" actId="478"/>
          <ac:spMkLst>
            <pc:docMk/>
            <pc:sldMk cId="1807597562" sldId="263"/>
            <ac:spMk id="2" creationId="{C3327C15-8E11-1EE0-070D-068D865092EF}"/>
          </ac:spMkLst>
        </pc:spChg>
        <pc:spChg chg="del">
          <ac:chgData name="Emilian Triboi" userId="ada02f62bd234388" providerId="LiveId" clId="{467A612F-09BA-4A8A-9F46-6D9ACB8A8A55}" dt="2022-11-27T11:38:02.053" v="179" actId="478"/>
          <ac:spMkLst>
            <pc:docMk/>
            <pc:sldMk cId="1807597562" sldId="263"/>
            <ac:spMk id="3" creationId="{61D946F1-5C18-BF10-85A2-3B4D49C2DDC2}"/>
          </ac:spMkLst>
        </pc:spChg>
        <pc:spChg chg="add mod ord">
          <ac:chgData name="Emilian Triboi" userId="ada02f62bd234388" providerId="LiveId" clId="{467A612F-09BA-4A8A-9F46-6D9ACB8A8A55}" dt="2022-12-10T22:02:30.201" v="6161"/>
          <ac:spMkLst>
            <pc:docMk/>
            <pc:sldMk cId="1807597562" sldId="263"/>
            <ac:spMk id="3" creationId="{AB4AF473-C92C-FEC3-9B0A-F5F607EB82CA}"/>
          </ac:spMkLst>
        </pc:spChg>
        <pc:spChg chg="add mod">
          <ac:chgData name="Emilian Triboi" userId="ada02f62bd234388" providerId="LiveId" clId="{467A612F-09BA-4A8A-9F46-6D9ACB8A8A55}" dt="2022-12-06T22:03:51.442" v="3297" actId="1076"/>
          <ac:spMkLst>
            <pc:docMk/>
            <pc:sldMk cId="1807597562" sldId="263"/>
            <ac:spMk id="5" creationId="{D98CAAAB-81F9-6DD1-91AE-B7FADAD64756}"/>
          </ac:spMkLst>
        </pc:spChg>
        <pc:spChg chg="add del">
          <ac:chgData name="Emilian Triboi" userId="ada02f62bd234388" providerId="LiveId" clId="{467A612F-09BA-4A8A-9F46-6D9ACB8A8A55}" dt="2022-12-04T10:09:53.467" v="604" actId="26606"/>
          <ac:spMkLst>
            <pc:docMk/>
            <pc:sldMk cId="1807597562" sldId="263"/>
            <ac:spMk id="5127" creationId="{42A4FC2C-047E-45A5-965D-8E1E3BF09BC6}"/>
          </ac:spMkLst>
        </pc:spChg>
        <pc:spChg chg="add del">
          <ac:chgData name="Emilian Triboi" userId="ada02f62bd234388" providerId="LiveId" clId="{467A612F-09BA-4A8A-9F46-6D9ACB8A8A55}" dt="2022-12-06T21:09:40.859" v="2532" actId="26606"/>
          <ac:spMkLst>
            <pc:docMk/>
            <pc:sldMk cId="1807597562" sldId="263"/>
            <ac:spMk id="5132" creationId="{42A4FC2C-047E-45A5-965D-8E1E3BF09BC6}"/>
          </ac:spMkLst>
        </pc:spChg>
        <pc:spChg chg="add del">
          <ac:chgData name="Emilian Triboi" userId="ada02f62bd234388" providerId="LiveId" clId="{467A612F-09BA-4A8A-9F46-6D9ACB8A8A55}" dt="2022-12-06T21:10:14.564" v="2534" actId="26606"/>
          <ac:spMkLst>
            <pc:docMk/>
            <pc:sldMk cId="1807597562" sldId="263"/>
            <ac:spMk id="5137" creationId="{681CD866-52B5-4280-A92B-56BDFD1E9A12}"/>
          </ac:spMkLst>
        </pc:spChg>
        <pc:spChg chg="add del">
          <ac:chgData name="Emilian Triboi" userId="ada02f62bd234388" providerId="LiveId" clId="{467A612F-09BA-4A8A-9F46-6D9ACB8A8A55}" dt="2022-12-06T21:10:14.564" v="2534" actId="26606"/>
          <ac:spMkLst>
            <pc:docMk/>
            <pc:sldMk cId="1807597562" sldId="263"/>
            <ac:spMk id="5139" creationId="{96EEF187-8434-4B76-BE40-006EEBB263CF}"/>
          </ac:spMkLst>
        </pc:spChg>
        <pc:spChg chg="add del">
          <ac:chgData name="Emilian Triboi" userId="ada02f62bd234388" providerId="LiveId" clId="{467A612F-09BA-4A8A-9F46-6D9ACB8A8A55}" dt="2022-12-06T21:10:23.492" v="2535" actId="26606"/>
          <ac:spMkLst>
            <pc:docMk/>
            <pc:sldMk cId="1807597562" sldId="263"/>
            <ac:spMk id="5144" creationId="{B5809B1F-0726-44C0-B0A1-7FCE2A129E20}"/>
          </ac:spMkLst>
        </pc:spChg>
        <pc:spChg chg="add del">
          <ac:chgData name="Emilian Triboi" userId="ada02f62bd234388" providerId="LiveId" clId="{467A612F-09BA-4A8A-9F46-6D9ACB8A8A55}" dt="2022-12-06T21:10:23.492" v="2535" actId="26606"/>
          <ac:spMkLst>
            <pc:docMk/>
            <pc:sldMk cId="1807597562" sldId="263"/>
            <ac:spMk id="5146" creationId="{26EE9A0B-C601-4E3F-8541-29CA20DE1186}"/>
          </ac:spMkLst>
        </pc:spChg>
        <pc:spChg chg="add">
          <ac:chgData name="Emilian Triboi" userId="ada02f62bd234388" providerId="LiveId" clId="{467A612F-09BA-4A8A-9F46-6D9ACB8A8A55}" dt="2022-12-06T21:10:23.492" v="2535" actId="26606"/>
          <ac:spMkLst>
            <pc:docMk/>
            <pc:sldMk cId="1807597562" sldId="263"/>
            <ac:spMk id="5151" creationId="{681CD866-52B5-4280-A92B-56BDFD1E9A12}"/>
          </ac:spMkLst>
        </pc:spChg>
        <pc:spChg chg="add">
          <ac:chgData name="Emilian Triboi" userId="ada02f62bd234388" providerId="LiveId" clId="{467A612F-09BA-4A8A-9F46-6D9ACB8A8A55}" dt="2022-12-06T21:10:23.492" v="2535" actId="26606"/>
          <ac:spMkLst>
            <pc:docMk/>
            <pc:sldMk cId="1807597562" sldId="263"/>
            <ac:spMk id="5153" creationId="{96EEF187-8434-4B76-BE40-006EEBB263CF}"/>
          </ac:spMkLst>
        </pc:spChg>
        <pc:picChg chg="add mod ord">
          <ac:chgData name="Emilian Triboi" userId="ada02f62bd234388" providerId="LiveId" clId="{467A612F-09BA-4A8A-9F46-6D9ACB8A8A55}" dt="2022-12-06T21:11:19.364" v="2537" actId="14100"/>
          <ac:picMkLst>
            <pc:docMk/>
            <pc:sldMk cId="1807597562" sldId="263"/>
            <ac:picMk id="4" creationId="{4212FDD3-7D56-0151-1B9A-3AAAFE54E3F9}"/>
          </ac:picMkLst>
        </pc:picChg>
        <pc:picChg chg="add del mod">
          <ac:chgData name="Emilian Triboi" userId="ada02f62bd234388" providerId="LiveId" clId="{467A612F-09BA-4A8A-9F46-6D9ACB8A8A55}" dt="2022-12-04T10:09:41.988" v="602" actId="478"/>
          <ac:picMkLst>
            <pc:docMk/>
            <pc:sldMk cId="1807597562" sldId="263"/>
            <ac:picMk id="5122" creationId="{5F80BBFF-592D-4E67-B95B-84FF1C738778}"/>
          </ac:picMkLst>
        </pc:picChg>
        <pc:picChg chg="add mod ord">
          <ac:chgData name="Emilian Triboi" userId="ada02f62bd234388" providerId="LiveId" clId="{467A612F-09BA-4A8A-9F46-6D9ACB8A8A55}" dt="2022-12-06T22:03:55.981" v="3299" actId="1076"/>
          <ac:picMkLst>
            <pc:docMk/>
            <pc:sldMk cId="1807597562" sldId="263"/>
            <ac:picMk id="5124" creationId="{22572FF2-B16C-2CC6-9985-F093045C6041}"/>
          </ac:picMkLst>
        </pc:picChg>
      </pc:sldChg>
      <pc:sldChg chg="addSp delSp modSp new mod setBg">
        <pc:chgData name="Emilian Triboi" userId="ada02f62bd234388" providerId="LiveId" clId="{467A612F-09BA-4A8A-9F46-6D9ACB8A8A55}" dt="2022-12-10T22:01:28.210" v="6159"/>
        <pc:sldMkLst>
          <pc:docMk/>
          <pc:sldMk cId="3193573237" sldId="264"/>
        </pc:sldMkLst>
        <pc:spChg chg="add mod">
          <ac:chgData name="Emilian Triboi" userId="ada02f62bd234388" providerId="LiveId" clId="{467A612F-09BA-4A8A-9F46-6D9ACB8A8A55}" dt="2022-12-10T22:01:28.210" v="6159"/>
          <ac:spMkLst>
            <pc:docMk/>
            <pc:sldMk cId="3193573237" sldId="264"/>
            <ac:spMk id="2" creationId="{4F92E531-B037-FB28-B982-FC5837EF3B4A}"/>
          </ac:spMkLst>
        </pc:spChg>
        <pc:spChg chg="del mod">
          <ac:chgData name="Emilian Triboi" userId="ada02f62bd234388" providerId="LiveId" clId="{467A612F-09BA-4A8A-9F46-6D9ACB8A8A55}" dt="2022-11-27T11:38:12.885" v="183" actId="478"/>
          <ac:spMkLst>
            <pc:docMk/>
            <pc:sldMk cId="3193573237" sldId="264"/>
            <ac:spMk id="2" creationId="{644FAEEC-2BEA-271F-D9ED-690A648A71A5}"/>
          </ac:spMkLst>
        </pc:spChg>
        <pc:spChg chg="add del mod">
          <ac:chgData name="Emilian Triboi" userId="ada02f62bd234388" providerId="LiveId" clId="{467A612F-09BA-4A8A-9F46-6D9ACB8A8A55}" dt="2022-12-08T22:31:48.140" v="3769" actId="478"/>
          <ac:spMkLst>
            <pc:docMk/>
            <pc:sldMk cId="3193573237" sldId="264"/>
            <ac:spMk id="3" creationId="{2F69194C-A4BC-70A3-5A23-3647E9036E11}"/>
          </ac:spMkLst>
        </pc:spChg>
        <pc:spChg chg="del">
          <ac:chgData name="Emilian Triboi" userId="ada02f62bd234388" providerId="LiveId" clId="{467A612F-09BA-4A8A-9F46-6D9ACB8A8A55}" dt="2022-11-27T11:38:15.033" v="184" actId="478"/>
          <ac:spMkLst>
            <pc:docMk/>
            <pc:sldMk cId="3193573237" sldId="264"/>
            <ac:spMk id="3" creationId="{8C697E02-D5D2-88B0-17B7-BC25446E2BFF}"/>
          </ac:spMkLst>
        </pc:spChg>
        <pc:spChg chg="add mod">
          <ac:chgData name="Emilian Triboi" userId="ada02f62bd234388" providerId="LiveId" clId="{467A612F-09BA-4A8A-9F46-6D9ACB8A8A55}" dt="2022-12-10T09:46:25.846" v="4327" actId="1076"/>
          <ac:spMkLst>
            <pc:docMk/>
            <pc:sldMk cId="3193573237" sldId="264"/>
            <ac:spMk id="4" creationId="{3E713C61-9C07-678E-E30E-35AE0343B4ED}"/>
          </ac:spMkLst>
        </pc:spChg>
        <pc:spChg chg="add">
          <ac:chgData name="Emilian Triboi" userId="ada02f62bd234388" providerId="LiveId" clId="{467A612F-09BA-4A8A-9F46-6D9ACB8A8A55}" dt="2022-12-04T09:59:24.451" v="595" actId="26606"/>
          <ac:spMkLst>
            <pc:docMk/>
            <pc:sldMk cId="3193573237" sldId="264"/>
            <ac:spMk id="6151" creationId="{42A4FC2C-047E-45A5-965D-8E1E3BF09BC6}"/>
          </ac:spMkLst>
        </pc:spChg>
        <pc:picChg chg="add mod">
          <ac:chgData name="Emilian Triboi" userId="ada02f62bd234388" providerId="LiveId" clId="{467A612F-09BA-4A8A-9F46-6D9ACB8A8A55}" dt="2022-12-10T09:46:26.585" v="4328" actId="1076"/>
          <ac:picMkLst>
            <pc:docMk/>
            <pc:sldMk cId="3193573237" sldId="264"/>
            <ac:picMk id="6146" creationId="{FA38E867-1544-A5A1-2E89-7E0AF7266267}"/>
          </ac:picMkLst>
        </pc:picChg>
      </pc:sldChg>
      <pc:sldChg chg="addSp delSp modSp new mod setBg">
        <pc:chgData name="Emilian Triboi" userId="ada02f62bd234388" providerId="LiveId" clId="{467A612F-09BA-4A8A-9F46-6D9ACB8A8A55}" dt="2022-12-06T22:06:43.423" v="3398" actId="1076"/>
        <pc:sldMkLst>
          <pc:docMk/>
          <pc:sldMk cId="2634103420" sldId="265"/>
        </pc:sldMkLst>
        <pc:spChg chg="del">
          <ac:chgData name="Emilian Triboi" userId="ada02f62bd234388" providerId="LiveId" clId="{467A612F-09BA-4A8A-9F46-6D9ACB8A8A55}" dt="2022-11-27T11:38:06.609" v="180" actId="478"/>
          <ac:spMkLst>
            <pc:docMk/>
            <pc:sldMk cId="2634103420" sldId="265"/>
            <ac:spMk id="2" creationId="{2EEAF0A2-EF12-29EA-2717-4D3F03D1927F}"/>
          </ac:spMkLst>
        </pc:spChg>
        <pc:spChg chg="add del mod">
          <ac:chgData name="Emilian Triboi" userId="ada02f62bd234388" providerId="LiveId" clId="{467A612F-09BA-4A8A-9F46-6D9ACB8A8A55}" dt="2022-12-06T21:40:18.803" v="3001" actId="478"/>
          <ac:spMkLst>
            <pc:docMk/>
            <pc:sldMk cId="2634103420" sldId="265"/>
            <ac:spMk id="2" creationId="{B3BAF609-1CAE-FD31-9B80-4C31376E1A54}"/>
          </ac:spMkLst>
        </pc:spChg>
        <pc:spChg chg="del">
          <ac:chgData name="Emilian Triboi" userId="ada02f62bd234388" providerId="LiveId" clId="{467A612F-09BA-4A8A-9F46-6D9ACB8A8A55}" dt="2022-11-27T11:38:08.233" v="181" actId="478"/>
          <ac:spMkLst>
            <pc:docMk/>
            <pc:sldMk cId="2634103420" sldId="265"/>
            <ac:spMk id="3" creationId="{D660DCB9-6E86-242F-D0BE-35D4E8BD5A4D}"/>
          </ac:spMkLst>
        </pc:spChg>
        <pc:spChg chg="add del mod">
          <ac:chgData name="Emilian Triboi" userId="ada02f62bd234388" providerId="LiveId" clId="{467A612F-09BA-4A8A-9F46-6D9ACB8A8A55}" dt="2022-12-06T21:15:12.818" v="2564" actId="22"/>
          <ac:spMkLst>
            <pc:docMk/>
            <pc:sldMk cId="2634103420" sldId="265"/>
            <ac:spMk id="4" creationId="{46862B0A-C176-DDE7-C5C9-78FCA0D2B751}"/>
          </ac:spMkLst>
        </pc:spChg>
        <pc:spChg chg="add del mod">
          <ac:chgData name="Emilian Triboi" userId="ada02f62bd234388" providerId="LiveId" clId="{467A612F-09BA-4A8A-9F46-6D9ACB8A8A55}" dt="2022-12-06T21:17:46.383" v="2572" actId="478"/>
          <ac:spMkLst>
            <pc:docMk/>
            <pc:sldMk cId="2634103420" sldId="265"/>
            <ac:spMk id="6" creationId="{8CA410B8-9F38-70B9-22F4-F816C164B273}"/>
          </ac:spMkLst>
        </pc:spChg>
        <pc:spChg chg="add del mod">
          <ac:chgData name="Emilian Triboi" userId="ada02f62bd234388" providerId="LiveId" clId="{467A612F-09BA-4A8A-9F46-6D9ACB8A8A55}" dt="2022-12-06T21:21:34.748" v="2604" actId="478"/>
          <ac:spMkLst>
            <pc:docMk/>
            <pc:sldMk cId="2634103420" sldId="265"/>
            <ac:spMk id="7" creationId="{C7DEBA51-122D-CEFC-8222-BB32DB47B0C3}"/>
          </ac:spMkLst>
        </pc:spChg>
        <pc:spChg chg="add del mod">
          <ac:chgData name="Emilian Triboi" userId="ada02f62bd234388" providerId="LiveId" clId="{467A612F-09BA-4A8A-9F46-6D9ACB8A8A55}" dt="2022-12-06T21:21:30.345" v="2603" actId="478"/>
          <ac:spMkLst>
            <pc:docMk/>
            <pc:sldMk cId="2634103420" sldId="265"/>
            <ac:spMk id="8" creationId="{F785E3EE-2B7C-95D5-5210-F7D25740A905}"/>
          </ac:spMkLst>
        </pc:spChg>
        <pc:spChg chg="add del mod">
          <ac:chgData name="Emilian Triboi" userId="ada02f62bd234388" providerId="LiveId" clId="{467A612F-09BA-4A8A-9F46-6D9ACB8A8A55}" dt="2022-12-06T21:21:26.416" v="2602" actId="478"/>
          <ac:spMkLst>
            <pc:docMk/>
            <pc:sldMk cId="2634103420" sldId="265"/>
            <ac:spMk id="9" creationId="{A6CD64CC-B58E-6AD3-81ED-8FCDA3269A63}"/>
          </ac:spMkLst>
        </pc:spChg>
        <pc:spChg chg="add del mod">
          <ac:chgData name="Emilian Triboi" userId="ada02f62bd234388" providerId="LiveId" clId="{467A612F-09BA-4A8A-9F46-6D9ACB8A8A55}" dt="2022-12-06T22:00:51.084" v="3285" actId="20577"/>
          <ac:spMkLst>
            <pc:docMk/>
            <pc:sldMk cId="2634103420" sldId="265"/>
            <ac:spMk id="10" creationId="{6C47BFCD-2707-3460-E8FA-9EB37F92D89F}"/>
          </ac:spMkLst>
        </pc:spChg>
        <pc:spChg chg="add mod">
          <ac:chgData name="Emilian Triboi" userId="ada02f62bd234388" providerId="LiveId" clId="{467A612F-09BA-4A8A-9F46-6D9ACB8A8A55}" dt="2022-12-06T22:06:43.423" v="3398" actId="1076"/>
          <ac:spMkLst>
            <pc:docMk/>
            <pc:sldMk cId="2634103420" sldId="265"/>
            <ac:spMk id="12" creationId="{CDB33FD0-C208-415C-C5B7-49C45DF04B2E}"/>
          </ac:spMkLst>
        </pc:spChg>
        <pc:spChg chg="add del">
          <ac:chgData name="Emilian Triboi" userId="ada02f62bd234388" providerId="LiveId" clId="{467A612F-09BA-4A8A-9F46-6D9ACB8A8A55}" dt="2022-12-06T21:42:25.351" v="3019" actId="26606"/>
          <ac:spMkLst>
            <pc:docMk/>
            <pc:sldMk cId="2634103420" sldId="265"/>
            <ac:spMk id="7175" creationId="{42A4FC2C-047E-45A5-965D-8E1E3BF09BC6}"/>
          </ac:spMkLst>
        </pc:spChg>
        <pc:spChg chg="add">
          <ac:chgData name="Emilian Triboi" userId="ada02f62bd234388" providerId="LiveId" clId="{467A612F-09BA-4A8A-9F46-6D9ACB8A8A55}" dt="2022-12-06T21:42:25.351" v="3019" actId="26606"/>
          <ac:spMkLst>
            <pc:docMk/>
            <pc:sldMk cId="2634103420" sldId="265"/>
            <ac:spMk id="7180" creationId="{04812C46-200A-4DEB-A05E-3ED6C68C2387}"/>
          </ac:spMkLst>
        </pc:spChg>
        <pc:spChg chg="add">
          <ac:chgData name="Emilian Triboi" userId="ada02f62bd234388" providerId="LiveId" clId="{467A612F-09BA-4A8A-9F46-6D9ACB8A8A55}" dt="2022-12-06T21:42:25.351" v="3019" actId="26606"/>
          <ac:spMkLst>
            <pc:docMk/>
            <pc:sldMk cId="2634103420" sldId="265"/>
            <ac:spMk id="7182" creationId="{D1EA859B-E555-4109-94F3-6700E046E008}"/>
          </ac:spMkLst>
        </pc:spChg>
        <pc:graphicFrameChg chg="add del mod modGraphic">
          <ac:chgData name="Emilian Triboi" userId="ada02f62bd234388" providerId="LiveId" clId="{467A612F-09BA-4A8A-9F46-6D9ACB8A8A55}" dt="2022-12-06T21:23:26.217" v="2610" actId="478"/>
          <ac:graphicFrameMkLst>
            <pc:docMk/>
            <pc:sldMk cId="2634103420" sldId="265"/>
            <ac:graphicFrameMk id="5" creationId="{50E2FEE5-11BF-AA2C-8481-0B348755781A}"/>
          </ac:graphicFrameMkLst>
        </pc:graphicFrameChg>
        <pc:graphicFrameChg chg="add mod modGraphic">
          <ac:chgData name="Emilian Triboi" userId="ada02f62bd234388" providerId="LiveId" clId="{467A612F-09BA-4A8A-9F46-6D9ACB8A8A55}" dt="2022-12-06T21:49:57.728" v="3161" actId="255"/>
          <ac:graphicFrameMkLst>
            <pc:docMk/>
            <pc:sldMk cId="2634103420" sldId="265"/>
            <ac:graphicFrameMk id="11" creationId="{47E43B2E-BBB4-E9D0-646B-6B57A8C79B5C}"/>
          </ac:graphicFrameMkLst>
        </pc:graphicFrameChg>
        <pc:graphicFrameChg chg="add del">
          <ac:chgData name="Emilian Triboi" userId="ada02f62bd234388" providerId="LiveId" clId="{467A612F-09BA-4A8A-9F46-6D9ACB8A8A55}" dt="2022-12-06T21:37:57.528" v="2989" actId="26606"/>
          <ac:graphicFrameMkLst>
            <pc:docMk/>
            <pc:sldMk cId="2634103420" sldId="265"/>
            <ac:graphicFrameMk id="7177" creationId="{E063A725-4A2F-5831-63A5-9EE3412BB361}"/>
          </ac:graphicFrameMkLst>
        </pc:graphicFrameChg>
        <pc:picChg chg="add mod">
          <ac:chgData name="Emilian Triboi" userId="ada02f62bd234388" providerId="LiveId" clId="{467A612F-09BA-4A8A-9F46-6D9ACB8A8A55}" dt="2022-12-06T22:06:09.726" v="3356" actId="1076"/>
          <ac:picMkLst>
            <pc:docMk/>
            <pc:sldMk cId="2634103420" sldId="265"/>
            <ac:picMk id="7170" creationId="{B9BE9119-982E-215F-CD9D-09A7633AB492}"/>
          </ac:picMkLst>
        </pc:picChg>
      </pc:sldChg>
      <pc:sldChg chg="addSp delSp modSp new mod ord setBg">
        <pc:chgData name="Emilian Triboi" userId="ada02f62bd234388" providerId="LiveId" clId="{467A612F-09BA-4A8A-9F46-6D9ACB8A8A55}" dt="2022-12-10T21:01:07.315" v="6024" actId="20577"/>
        <pc:sldMkLst>
          <pc:docMk/>
          <pc:sldMk cId="907740591" sldId="266"/>
        </pc:sldMkLst>
        <pc:spChg chg="add mod">
          <ac:chgData name="Emilian Triboi" userId="ada02f62bd234388" providerId="LiveId" clId="{467A612F-09BA-4A8A-9F46-6D9ACB8A8A55}" dt="2022-12-10T21:01:07.315" v="6024" actId="20577"/>
          <ac:spMkLst>
            <pc:docMk/>
            <pc:sldMk cId="907740591" sldId="266"/>
            <ac:spMk id="2" creationId="{37060EF9-0076-A929-3449-CA694804CE2C}"/>
          </ac:spMkLst>
        </pc:spChg>
        <pc:spChg chg="del">
          <ac:chgData name="Emilian Triboi" userId="ada02f62bd234388" providerId="LiveId" clId="{467A612F-09BA-4A8A-9F46-6D9ACB8A8A55}" dt="2022-12-04T10:02:08.556" v="599" actId="478"/>
          <ac:spMkLst>
            <pc:docMk/>
            <pc:sldMk cId="907740591" sldId="266"/>
            <ac:spMk id="2" creationId="{48F6CA75-956C-2091-8E81-37C35436ECCD}"/>
          </ac:spMkLst>
        </pc:spChg>
        <pc:spChg chg="del">
          <ac:chgData name="Emilian Triboi" userId="ada02f62bd234388" providerId="LiveId" clId="{467A612F-09BA-4A8A-9F46-6D9ACB8A8A55}" dt="2022-12-04T10:02:10.545" v="600" actId="478"/>
          <ac:spMkLst>
            <pc:docMk/>
            <pc:sldMk cId="907740591" sldId="266"/>
            <ac:spMk id="3" creationId="{275BE5B4-30C9-D9AA-EE37-01F63EA1879F}"/>
          </ac:spMkLst>
        </pc:spChg>
        <pc:spChg chg="add del">
          <ac:chgData name="Emilian Triboi" userId="ada02f62bd234388" providerId="LiveId" clId="{467A612F-09BA-4A8A-9F46-6D9ACB8A8A55}" dt="2022-12-10T12:40:10.067" v="5415" actId="26606"/>
          <ac:spMkLst>
            <pc:docMk/>
            <pc:sldMk cId="907740591" sldId="266"/>
            <ac:spMk id="1031" creationId="{42A4FC2C-047E-45A5-965D-8E1E3BF09BC6}"/>
          </ac:spMkLst>
        </pc:spChg>
        <pc:spChg chg="add">
          <ac:chgData name="Emilian Triboi" userId="ada02f62bd234388" providerId="LiveId" clId="{467A612F-09BA-4A8A-9F46-6D9ACB8A8A55}" dt="2022-12-10T12:40:10.067" v="5415" actId="26606"/>
          <ac:spMkLst>
            <pc:docMk/>
            <pc:sldMk cId="907740591" sldId="266"/>
            <ac:spMk id="1036" creationId="{4F7EBAE4-9945-4473-9E34-B2C66EA0F03D}"/>
          </ac:spMkLst>
        </pc:spChg>
        <pc:spChg chg="add">
          <ac:chgData name="Emilian Triboi" userId="ada02f62bd234388" providerId="LiveId" clId="{467A612F-09BA-4A8A-9F46-6D9ACB8A8A55}" dt="2022-12-10T12:40:10.067" v="5415" actId="26606"/>
          <ac:spMkLst>
            <pc:docMk/>
            <pc:sldMk cId="907740591" sldId="266"/>
            <ac:spMk id="1038" creationId="{70BEB1E7-2F88-40BC-B73D-42E5B6F80BFC}"/>
          </ac:spMkLst>
        </pc:spChg>
        <pc:spChg chg="add">
          <ac:chgData name="Emilian Triboi" userId="ada02f62bd234388" providerId="LiveId" clId="{467A612F-09BA-4A8A-9F46-6D9ACB8A8A55}" dt="2022-12-10T12:40:10.067" v="5415" actId="26606"/>
          <ac:spMkLst>
            <pc:docMk/>
            <pc:sldMk cId="907740591" sldId="266"/>
            <ac:spMk id="1040" creationId="{A7B99495-F43F-4D80-A44F-2CB4764EB90B}"/>
          </ac:spMkLst>
        </pc:spChg>
        <pc:picChg chg="add mod ord">
          <ac:chgData name="Emilian Triboi" userId="ada02f62bd234388" providerId="LiveId" clId="{467A612F-09BA-4A8A-9F46-6D9ACB8A8A55}" dt="2022-12-10T17:53:10.751" v="5642" actId="1076"/>
          <ac:picMkLst>
            <pc:docMk/>
            <pc:sldMk cId="907740591" sldId="266"/>
            <ac:picMk id="1026" creationId="{77389AFB-8DD9-A8EF-CDEA-AB50255BCF11}"/>
          </ac:picMkLst>
        </pc:picChg>
      </pc:sldChg>
      <pc:sldChg chg="addSp delSp modSp new mod setBg">
        <pc:chgData name="Emilian Triboi" userId="ada02f62bd234388" providerId="LiveId" clId="{467A612F-09BA-4A8A-9F46-6D9ACB8A8A55}" dt="2022-12-10T17:40:54.845" v="5566" actId="20577"/>
        <pc:sldMkLst>
          <pc:docMk/>
          <pc:sldMk cId="2415685134" sldId="267"/>
        </pc:sldMkLst>
        <pc:spChg chg="add mod">
          <ac:chgData name="Emilian Triboi" userId="ada02f62bd234388" providerId="LiveId" clId="{467A612F-09BA-4A8A-9F46-6D9ACB8A8A55}" dt="2022-12-10T17:40:54.845" v="5566" actId="20577"/>
          <ac:spMkLst>
            <pc:docMk/>
            <pc:sldMk cId="2415685134" sldId="267"/>
            <ac:spMk id="2" creationId="{05EEC833-E1D8-FAE7-4887-8575915CD081}"/>
          </ac:spMkLst>
        </pc:spChg>
        <pc:spChg chg="del">
          <ac:chgData name="Emilian Triboi" userId="ada02f62bd234388" providerId="LiveId" clId="{467A612F-09BA-4A8A-9F46-6D9ACB8A8A55}" dt="2022-12-07T22:18:29.320" v="3497" actId="478"/>
          <ac:spMkLst>
            <pc:docMk/>
            <pc:sldMk cId="2415685134" sldId="267"/>
            <ac:spMk id="2" creationId="{2576DFF1-55BF-9FD3-630B-B2943A16C4FC}"/>
          </ac:spMkLst>
        </pc:spChg>
        <pc:spChg chg="add mod">
          <ac:chgData name="Emilian Triboi" userId="ada02f62bd234388" providerId="LiveId" clId="{467A612F-09BA-4A8A-9F46-6D9ACB8A8A55}" dt="2022-12-10T16:45:40.087" v="5472" actId="1076"/>
          <ac:spMkLst>
            <pc:docMk/>
            <pc:sldMk cId="2415685134" sldId="267"/>
            <ac:spMk id="3" creationId="{6626A4FA-37A6-69C6-06AA-D7B58E549C42}"/>
          </ac:spMkLst>
        </pc:spChg>
        <pc:spChg chg="del">
          <ac:chgData name="Emilian Triboi" userId="ada02f62bd234388" providerId="LiveId" clId="{467A612F-09BA-4A8A-9F46-6D9ACB8A8A55}" dt="2022-12-07T22:18:31.148" v="3498" actId="478"/>
          <ac:spMkLst>
            <pc:docMk/>
            <pc:sldMk cId="2415685134" sldId="267"/>
            <ac:spMk id="3" creationId="{826CC4DA-ECDC-47CF-871B-5A612A5CC328}"/>
          </ac:spMkLst>
        </pc:spChg>
        <pc:spChg chg="add del">
          <ac:chgData name="Emilian Triboi" userId="ada02f62bd234388" providerId="LiveId" clId="{467A612F-09BA-4A8A-9F46-6D9ACB8A8A55}" dt="2022-12-09T21:34:22.279" v="4026" actId="26606"/>
          <ac:spMkLst>
            <pc:docMk/>
            <pc:sldMk cId="2415685134" sldId="267"/>
            <ac:spMk id="2055" creationId="{42A4FC2C-047E-45A5-965D-8E1E3BF09BC6}"/>
          </ac:spMkLst>
        </pc:spChg>
        <pc:spChg chg="add del">
          <ac:chgData name="Emilian Triboi" userId="ada02f62bd234388" providerId="LiveId" clId="{467A612F-09BA-4A8A-9F46-6D9ACB8A8A55}" dt="2022-12-09T21:34:22.248" v="4025" actId="26606"/>
          <ac:spMkLst>
            <pc:docMk/>
            <pc:sldMk cId="2415685134" sldId="267"/>
            <ac:spMk id="2057" creationId="{E8A8EAB8-D2FF-444D-B34B-7D32F106AD0E}"/>
          </ac:spMkLst>
        </pc:spChg>
        <pc:spChg chg="add del">
          <ac:chgData name="Emilian Triboi" userId="ada02f62bd234388" providerId="LiveId" clId="{467A612F-09BA-4A8A-9F46-6D9ACB8A8A55}" dt="2022-12-09T21:30:24.333" v="3931" actId="26606"/>
          <ac:spMkLst>
            <pc:docMk/>
            <pc:sldMk cId="2415685134" sldId="267"/>
            <ac:spMk id="2060" creationId="{2B1D4F77-A17C-43D7-B7FA-545148E4E93D}"/>
          </ac:spMkLst>
        </pc:spChg>
        <pc:spChg chg="add">
          <ac:chgData name="Emilian Triboi" userId="ada02f62bd234388" providerId="LiveId" clId="{467A612F-09BA-4A8A-9F46-6D9ACB8A8A55}" dt="2022-12-09T21:34:22.279" v="4026" actId="26606"/>
          <ac:spMkLst>
            <pc:docMk/>
            <pc:sldMk cId="2415685134" sldId="267"/>
            <ac:spMk id="2066" creationId="{8F90786E-B72D-4C32-BDCE-A170B007822D}"/>
          </ac:spMkLst>
        </pc:spChg>
        <pc:spChg chg="add">
          <ac:chgData name="Emilian Triboi" userId="ada02f62bd234388" providerId="LiveId" clId="{467A612F-09BA-4A8A-9F46-6D9ACB8A8A55}" dt="2022-12-09T21:34:22.279" v="4026" actId="26606"/>
          <ac:spMkLst>
            <pc:docMk/>
            <pc:sldMk cId="2415685134" sldId="267"/>
            <ac:spMk id="2067" creationId="{5E46F2E7-848F-4A6C-A098-4764FDEA771A}"/>
          </ac:spMkLst>
        </pc:spChg>
        <pc:picChg chg="add mod">
          <ac:chgData name="Emilian Triboi" userId="ada02f62bd234388" providerId="LiveId" clId="{467A612F-09BA-4A8A-9F46-6D9ACB8A8A55}" dt="2022-12-10T10:43:14.586" v="4888" actId="1076"/>
          <ac:picMkLst>
            <pc:docMk/>
            <pc:sldMk cId="2415685134" sldId="267"/>
            <ac:picMk id="2050" creationId="{1085E261-C99F-03F7-AA98-DD0FC012CDF8}"/>
          </ac:picMkLst>
        </pc:picChg>
        <pc:cxnChg chg="add del">
          <ac:chgData name="Emilian Triboi" userId="ada02f62bd234388" providerId="LiveId" clId="{467A612F-09BA-4A8A-9F46-6D9ACB8A8A55}" dt="2022-12-09T21:34:22.248" v="4025" actId="26606"/>
          <ac:cxnSpMkLst>
            <pc:docMk/>
            <pc:sldMk cId="2415685134" sldId="267"/>
            <ac:cxnSpMk id="2062" creationId="{EEA38897-7BA3-4408-8083-3235339C4A60}"/>
          </ac:cxnSpMkLst>
        </pc:cxnChg>
        <pc:cxnChg chg="add del">
          <ac:chgData name="Emilian Triboi" userId="ada02f62bd234388" providerId="LiveId" clId="{467A612F-09BA-4A8A-9F46-6D9ACB8A8A55}" dt="2022-12-09T21:34:22.248" v="4025" actId="26606"/>
          <ac:cxnSpMkLst>
            <pc:docMk/>
            <pc:sldMk cId="2415685134" sldId="267"/>
            <ac:cxnSpMk id="2064" creationId="{F11AD06B-AB20-4097-8606-5DA00DBACE88}"/>
          </ac:cxnSpMkLst>
        </pc:cxnChg>
      </pc:sldChg>
      <pc:sldChg chg="addSp delSp modSp new mod setBg setClrOvrMap">
        <pc:chgData name="Emilian Triboi" userId="ada02f62bd234388" providerId="LiveId" clId="{467A612F-09BA-4A8A-9F46-6D9ACB8A8A55}" dt="2022-12-10T22:17:41.771" v="6181" actId="20577"/>
        <pc:sldMkLst>
          <pc:docMk/>
          <pc:sldMk cId="1731550148" sldId="268"/>
        </pc:sldMkLst>
        <pc:spChg chg="del">
          <ac:chgData name="Emilian Triboi" userId="ada02f62bd234388" providerId="LiveId" clId="{467A612F-09BA-4A8A-9F46-6D9ACB8A8A55}" dt="2022-12-07T22:18:34.375" v="3499" actId="478"/>
          <ac:spMkLst>
            <pc:docMk/>
            <pc:sldMk cId="1731550148" sldId="268"/>
            <ac:spMk id="2" creationId="{49F4ED3C-8154-C1B1-146E-14DD05BF6780}"/>
          </ac:spMkLst>
        </pc:spChg>
        <pc:spChg chg="add mod">
          <ac:chgData name="Emilian Triboi" userId="ada02f62bd234388" providerId="LiveId" clId="{467A612F-09BA-4A8A-9F46-6D9ACB8A8A55}" dt="2022-12-10T22:17:41.771" v="6181" actId="20577"/>
          <ac:spMkLst>
            <pc:docMk/>
            <pc:sldMk cId="1731550148" sldId="268"/>
            <ac:spMk id="2" creationId="{71B47C9F-6935-FFAA-7A7E-8CA4AE6F47FE}"/>
          </ac:spMkLst>
        </pc:spChg>
        <pc:spChg chg="del">
          <ac:chgData name="Emilian Triboi" userId="ada02f62bd234388" providerId="LiveId" clId="{467A612F-09BA-4A8A-9F46-6D9ACB8A8A55}" dt="2022-12-07T22:18:35.578" v="3500" actId="478"/>
          <ac:spMkLst>
            <pc:docMk/>
            <pc:sldMk cId="1731550148" sldId="268"/>
            <ac:spMk id="3" creationId="{8D009FE1-10B3-0CE0-A2FB-667FB5A82DF6}"/>
          </ac:spMkLst>
        </pc:spChg>
        <pc:spChg chg="add mod">
          <ac:chgData name="Emilian Triboi" userId="ada02f62bd234388" providerId="LiveId" clId="{467A612F-09BA-4A8A-9F46-6D9ACB8A8A55}" dt="2022-12-10T16:48:26.863" v="5492" actId="113"/>
          <ac:spMkLst>
            <pc:docMk/>
            <pc:sldMk cId="1731550148" sldId="268"/>
            <ac:spMk id="3" creationId="{E781BA2F-1791-C752-6438-698901DFE3A3}"/>
          </ac:spMkLst>
        </pc:spChg>
        <pc:spChg chg="add del">
          <ac:chgData name="Emilian Triboi" userId="ada02f62bd234388" providerId="LiveId" clId="{467A612F-09BA-4A8A-9F46-6D9ACB8A8A55}" dt="2022-12-10T09:14:37.483" v="4173" actId="26606"/>
          <ac:spMkLst>
            <pc:docMk/>
            <pc:sldMk cId="1731550148" sldId="268"/>
            <ac:spMk id="3079" creationId="{42A4FC2C-047E-45A5-965D-8E1E3BF09BC6}"/>
          </ac:spMkLst>
        </pc:spChg>
        <pc:spChg chg="add del">
          <ac:chgData name="Emilian Triboi" userId="ada02f62bd234388" providerId="LiveId" clId="{467A612F-09BA-4A8A-9F46-6D9ACB8A8A55}" dt="2022-12-10T09:14:37.468" v="4172" actId="26606"/>
          <ac:spMkLst>
            <pc:docMk/>
            <pc:sldMk cId="1731550148" sldId="268"/>
            <ac:spMk id="3084" creationId="{56688E73-49B9-4052-A836-D248C825D70D}"/>
          </ac:spMkLst>
        </pc:spChg>
        <pc:spChg chg="add del">
          <ac:chgData name="Emilian Triboi" userId="ada02f62bd234388" providerId="LiveId" clId="{467A612F-09BA-4A8A-9F46-6D9ACB8A8A55}" dt="2022-12-10T09:14:37.468" v="4172" actId="26606"/>
          <ac:spMkLst>
            <pc:docMk/>
            <pc:sldMk cId="1731550148" sldId="268"/>
            <ac:spMk id="3086" creationId="{5B6AEE0C-07FE-4154-BC7C-2F20530BC556}"/>
          </ac:spMkLst>
        </pc:spChg>
        <pc:spChg chg="add">
          <ac:chgData name="Emilian Triboi" userId="ada02f62bd234388" providerId="LiveId" clId="{467A612F-09BA-4A8A-9F46-6D9ACB8A8A55}" dt="2022-12-10T09:14:37.483" v="4173" actId="26606"/>
          <ac:spMkLst>
            <pc:docMk/>
            <pc:sldMk cId="1731550148" sldId="268"/>
            <ac:spMk id="3090" creationId="{28FF88A3-8EBC-4142-8CC2-EBE257ED6C90}"/>
          </ac:spMkLst>
        </pc:spChg>
        <pc:grpChg chg="add">
          <ac:chgData name="Emilian Triboi" userId="ada02f62bd234388" providerId="LiveId" clId="{467A612F-09BA-4A8A-9F46-6D9ACB8A8A55}" dt="2022-12-10T09:14:37.483" v="4173" actId="26606"/>
          <ac:grpSpMkLst>
            <pc:docMk/>
            <pc:sldMk cId="1731550148" sldId="268"/>
            <ac:grpSpMk id="3091" creationId="{27D8A815-1B1F-4DB5-A03C-F4987CF0CB0F}"/>
          </ac:grpSpMkLst>
        </pc:grpChg>
        <pc:picChg chg="add mod">
          <ac:chgData name="Emilian Triboi" userId="ada02f62bd234388" providerId="LiveId" clId="{467A612F-09BA-4A8A-9F46-6D9ACB8A8A55}" dt="2022-12-10T09:15:11.190" v="4177" actId="1076"/>
          <ac:picMkLst>
            <pc:docMk/>
            <pc:sldMk cId="1731550148" sldId="268"/>
            <ac:picMk id="3074" creationId="{6F36996A-A783-2D90-8465-9E22FCD8A3B3}"/>
          </ac:picMkLst>
        </pc:picChg>
      </pc:sldChg>
      <pc:sldChg chg="addSp delSp modSp new mod setBg">
        <pc:chgData name="Emilian Triboi" userId="ada02f62bd234388" providerId="LiveId" clId="{467A612F-09BA-4A8A-9F46-6D9ACB8A8A55}" dt="2022-12-10T16:50:35.514" v="5522" actId="207"/>
        <pc:sldMkLst>
          <pc:docMk/>
          <pc:sldMk cId="587517067" sldId="269"/>
        </pc:sldMkLst>
        <pc:spChg chg="del">
          <ac:chgData name="Emilian Triboi" userId="ada02f62bd234388" providerId="LiveId" clId="{467A612F-09BA-4A8A-9F46-6D9ACB8A8A55}" dt="2022-12-07T22:18:42.679" v="3501" actId="478"/>
          <ac:spMkLst>
            <pc:docMk/>
            <pc:sldMk cId="587517067" sldId="269"/>
            <ac:spMk id="2" creationId="{46CE45B1-F887-6F12-73A4-8AEA683394FC}"/>
          </ac:spMkLst>
        </pc:spChg>
        <pc:spChg chg="add mod">
          <ac:chgData name="Emilian Triboi" userId="ada02f62bd234388" providerId="LiveId" clId="{467A612F-09BA-4A8A-9F46-6D9ACB8A8A55}" dt="2022-12-10T09:25:01.004" v="4266" actId="1076"/>
          <ac:spMkLst>
            <pc:docMk/>
            <pc:sldMk cId="587517067" sldId="269"/>
            <ac:spMk id="2" creationId="{E618C4D1-96C8-B5F3-D7A6-F6C7E4A150C8}"/>
          </ac:spMkLst>
        </pc:spChg>
        <pc:spChg chg="del">
          <ac:chgData name="Emilian Triboi" userId="ada02f62bd234388" providerId="LiveId" clId="{467A612F-09BA-4A8A-9F46-6D9ACB8A8A55}" dt="2022-12-07T22:18:43.906" v="3502" actId="478"/>
          <ac:spMkLst>
            <pc:docMk/>
            <pc:sldMk cId="587517067" sldId="269"/>
            <ac:spMk id="3" creationId="{0D0CA707-D71B-9D8A-91A8-DEDCBF9F22C9}"/>
          </ac:spMkLst>
        </pc:spChg>
        <pc:spChg chg="add mod">
          <ac:chgData name="Emilian Triboi" userId="ada02f62bd234388" providerId="LiveId" clId="{467A612F-09BA-4A8A-9F46-6D9ACB8A8A55}" dt="2022-12-10T16:46:51.348" v="5473" actId="207"/>
          <ac:spMkLst>
            <pc:docMk/>
            <pc:sldMk cId="587517067" sldId="269"/>
            <ac:spMk id="3" creationId="{100756D8-30B6-C9DF-E3D1-E5DCEAD67BDF}"/>
          </ac:spMkLst>
        </pc:spChg>
        <pc:spChg chg="add mod">
          <ac:chgData name="Emilian Triboi" userId="ada02f62bd234388" providerId="LiveId" clId="{467A612F-09BA-4A8A-9F46-6D9ACB8A8A55}" dt="2022-12-10T16:50:35.514" v="5522" actId="207"/>
          <ac:spMkLst>
            <pc:docMk/>
            <pc:sldMk cId="587517067" sldId="269"/>
            <ac:spMk id="4" creationId="{4D3D2EA4-7F16-D095-AF65-7B4C4F7D4E3E}"/>
          </ac:spMkLst>
        </pc:spChg>
        <pc:spChg chg="add del">
          <ac:chgData name="Emilian Triboi" userId="ada02f62bd234388" providerId="LiveId" clId="{467A612F-09BA-4A8A-9F46-6D9ACB8A8A55}" dt="2022-12-10T09:10:20.682" v="4158" actId="26606"/>
          <ac:spMkLst>
            <pc:docMk/>
            <pc:sldMk cId="587517067" sldId="269"/>
            <ac:spMk id="1031" creationId="{B670DBD5-770C-4383-9F54-5B86E86BD5BB}"/>
          </ac:spMkLst>
        </pc:spChg>
        <pc:spChg chg="add del">
          <ac:chgData name="Emilian Triboi" userId="ada02f62bd234388" providerId="LiveId" clId="{467A612F-09BA-4A8A-9F46-6D9ACB8A8A55}" dt="2022-12-10T09:11:15.793" v="4165" actId="26606"/>
          <ac:spMkLst>
            <pc:docMk/>
            <pc:sldMk cId="587517067" sldId="269"/>
            <ac:spMk id="1033" creationId="{42A4FC2C-047E-45A5-965D-8E1E3BF09BC6}"/>
          </ac:spMkLst>
        </pc:spChg>
        <pc:spChg chg="add del">
          <ac:chgData name="Emilian Triboi" userId="ada02f62bd234388" providerId="LiveId" clId="{467A612F-09BA-4A8A-9F46-6D9ACB8A8A55}" dt="2022-12-10T09:22:50.122" v="4249" actId="26606"/>
          <ac:spMkLst>
            <pc:docMk/>
            <pc:sldMk cId="587517067" sldId="269"/>
            <ac:spMk id="1038" creationId="{42A4FC2C-047E-45A5-965D-8E1E3BF09BC6}"/>
          </ac:spMkLst>
        </pc:spChg>
        <pc:picChg chg="add mod">
          <ac:chgData name="Emilian Triboi" userId="ada02f62bd234388" providerId="LiveId" clId="{467A612F-09BA-4A8A-9F46-6D9ACB8A8A55}" dt="2022-12-10T09:23:50.382" v="4257" actId="1076"/>
          <ac:picMkLst>
            <pc:docMk/>
            <pc:sldMk cId="587517067" sldId="269"/>
            <ac:picMk id="1026" creationId="{79A45CFD-FC42-4D22-6F21-03C0D376B5A9}"/>
          </ac:picMkLst>
        </pc:picChg>
      </pc:sldChg>
      <pc:sldChg chg="addSp delSp modSp new mod setBg">
        <pc:chgData name="Emilian Triboi" userId="ada02f62bd234388" providerId="LiveId" clId="{467A612F-09BA-4A8A-9F46-6D9ACB8A8A55}" dt="2022-12-10T22:03:34.833" v="6164" actId="1076"/>
        <pc:sldMkLst>
          <pc:docMk/>
          <pc:sldMk cId="1543019638" sldId="270"/>
        </pc:sldMkLst>
        <pc:spChg chg="add mod">
          <ac:chgData name="Emilian Triboi" userId="ada02f62bd234388" providerId="LiveId" clId="{467A612F-09BA-4A8A-9F46-6D9ACB8A8A55}" dt="2022-12-10T18:07:11.076" v="5802" actId="207"/>
          <ac:spMkLst>
            <pc:docMk/>
            <pc:sldMk cId="1543019638" sldId="270"/>
            <ac:spMk id="2" creationId="{D649282D-E98A-00F1-1881-5F2BB1FD6E27}"/>
          </ac:spMkLst>
        </pc:spChg>
        <pc:spChg chg="del">
          <ac:chgData name="Emilian Triboi" userId="ada02f62bd234388" providerId="LiveId" clId="{467A612F-09BA-4A8A-9F46-6D9ACB8A8A55}" dt="2022-12-10T10:28:57.498" v="4350" actId="478"/>
          <ac:spMkLst>
            <pc:docMk/>
            <pc:sldMk cId="1543019638" sldId="270"/>
            <ac:spMk id="2" creationId="{EB0755CB-5781-DAE4-58B4-76787A2CE55C}"/>
          </ac:spMkLst>
        </pc:spChg>
        <pc:spChg chg="del">
          <ac:chgData name="Emilian Triboi" userId="ada02f62bd234388" providerId="LiveId" clId="{467A612F-09BA-4A8A-9F46-6D9ACB8A8A55}" dt="2022-12-10T10:29:00.312" v="4351" actId="478"/>
          <ac:spMkLst>
            <pc:docMk/>
            <pc:sldMk cId="1543019638" sldId="270"/>
            <ac:spMk id="3" creationId="{A27BD4D0-022F-AA96-B0EE-E1593D9B6E3F}"/>
          </ac:spMkLst>
        </pc:spChg>
        <pc:spChg chg="add mod ord">
          <ac:chgData name="Emilian Triboi" userId="ada02f62bd234388" providerId="LiveId" clId="{467A612F-09BA-4A8A-9F46-6D9ACB8A8A55}" dt="2022-12-10T22:03:32.487" v="6163"/>
          <ac:spMkLst>
            <pc:docMk/>
            <pc:sldMk cId="1543019638" sldId="270"/>
            <ac:spMk id="4" creationId="{F2C97381-3DBF-D137-9BFF-9D26129CB503}"/>
          </ac:spMkLst>
        </pc:spChg>
        <pc:spChg chg="add del">
          <ac:chgData name="Emilian Triboi" userId="ada02f62bd234388" providerId="LiveId" clId="{467A612F-09BA-4A8A-9F46-6D9ACB8A8A55}" dt="2022-12-10T17:58:08.902" v="5645" actId="26606"/>
          <ac:spMkLst>
            <pc:docMk/>
            <pc:sldMk cId="1543019638" sldId="270"/>
            <ac:spMk id="1031" creationId="{F13C74B1-5B17-4795-BED0-7140497B445A}"/>
          </ac:spMkLst>
        </pc:spChg>
        <pc:spChg chg="add del">
          <ac:chgData name="Emilian Triboi" userId="ada02f62bd234388" providerId="LiveId" clId="{467A612F-09BA-4A8A-9F46-6D9ACB8A8A55}" dt="2022-12-10T17:58:08.902" v="5645" actId="26606"/>
          <ac:spMkLst>
            <pc:docMk/>
            <pc:sldMk cId="1543019638" sldId="270"/>
            <ac:spMk id="1033" creationId="{D4974D33-8DC5-464E-8C6D-BE58F0669C17}"/>
          </ac:spMkLst>
        </pc:spChg>
        <pc:spChg chg="add">
          <ac:chgData name="Emilian Triboi" userId="ada02f62bd234388" providerId="LiveId" clId="{467A612F-09BA-4A8A-9F46-6D9ACB8A8A55}" dt="2022-12-10T17:58:08.910" v="5646" actId="26606"/>
          <ac:spMkLst>
            <pc:docMk/>
            <pc:sldMk cId="1543019638" sldId="270"/>
            <ac:spMk id="1035" creationId="{04812C46-200A-4DEB-A05E-3ED6C68C2387}"/>
          </ac:spMkLst>
        </pc:spChg>
        <pc:spChg chg="add">
          <ac:chgData name="Emilian Triboi" userId="ada02f62bd234388" providerId="LiveId" clId="{467A612F-09BA-4A8A-9F46-6D9ACB8A8A55}" dt="2022-12-10T17:58:08.910" v="5646" actId="26606"/>
          <ac:spMkLst>
            <pc:docMk/>
            <pc:sldMk cId="1543019638" sldId="270"/>
            <ac:spMk id="1036" creationId="{D1EA859B-E555-4109-94F3-6700E046E008}"/>
          </ac:spMkLst>
        </pc:spChg>
        <pc:picChg chg="add mod">
          <ac:chgData name="Emilian Triboi" userId="ada02f62bd234388" providerId="LiveId" clId="{467A612F-09BA-4A8A-9F46-6D9ACB8A8A55}" dt="2022-12-10T22:03:34.833" v="6164" actId="1076"/>
          <ac:picMkLst>
            <pc:docMk/>
            <pc:sldMk cId="1543019638" sldId="270"/>
            <ac:picMk id="1026" creationId="{AD5E0D9F-FA56-21AF-CC38-79DF883B3CC9}"/>
          </ac:picMkLst>
        </pc:picChg>
      </pc:sldChg>
      <pc:sldChg chg="addSp delSp modSp new mod ord setBg">
        <pc:chgData name="Emilian Triboi" userId="ada02f62bd234388" providerId="LiveId" clId="{467A612F-09BA-4A8A-9F46-6D9ACB8A8A55}" dt="2022-12-10T22:14:45.360" v="6174" actId="1076"/>
        <pc:sldMkLst>
          <pc:docMk/>
          <pc:sldMk cId="2385315984" sldId="271"/>
        </pc:sldMkLst>
        <pc:spChg chg="del">
          <ac:chgData name="Emilian Triboi" userId="ada02f62bd234388" providerId="LiveId" clId="{467A612F-09BA-4A8A-9F46-6D9ACB8A8A55}" dt="2022-12-10T10:50:44.618" v="4905" actId="478"/>
          <ac:spMkLst>
            <pc:docMk/>
            <pc:sldMk cId="2385315984" sldId="271"/>
            <ac:spMk id="2" creationId="{C18C6905-765A-9AA3-8FFF-63E1BFD685FB}"/>
          </ac:spMkLst>
        </pc:spChg>
        <pc:spChg chg="add del mod">
          <ac:chgData name="Emilian Triboi" userId="ada02f62bd234388" providerId="LiveId" clId="{467A612F-09BA-4A8A-9F46-6D9ACB8A8A55}" dt="2022-12-10T10:58:58.236" v="4919" actId="478"/>
          <ac:spMkLst>
            <pc:docMk/>
            <pc:sldMk cId="2385315984" sldId="271"/>
            <ac:spMk id="3" creationId="{DBFA848F-C615-6855-C6B5-C58B551F640E}"/>
          </ac:spMkLst>
        </pc:spChg>
        <pc:spChg chg="add mod">
          <ac:chgData name="Emilian Triboi" userId="ada02f62bd234388" providerId="LiveId" clId="{467A612F-09BA-4A8A-9F46-6D9ACB8A8A55}" dt="2022-12-10T18:08:16.590" v="5815" actId="1076"/>
          <ac:spMkLst>
            <pc:docMk/>
            <pc:sldMk cId="2385315984" sldId="271"/>
            <ac:spMk id="4" creationId="{55F09AEE-D086-1F48-AA30-26D2D070A4AD}"/>
          </ac:spMkLst>
        </pc:spChg>
        <pc:spChg chg="add mod">
          <ac:chgData name="Emilian Triboi" userId="ada02f62bd234388" providerId="LiveId" clId="{467A612F-09BA-4A8A-9F46-6D9ACB8A8A55}" dt="2022-12-10T22:14:18.051" v="6170" actId="255"/>
          <ac:spMkLst>
            <pc:docMk/>
            <pc:sldMk cId="2385315984" sldId="271"/>
            <ac:spMk id="5" creationId="{8D51F1C0-709E-5C2F-AA63-BFB6E84BB1A1}"/>
          </ac:spMkLst>
        </pc:spChg>
        <pc:spChg chg="add mod">
          <ac:chgData name="Emilian Triboi" userId="ada02f62bd234388" providerId="LiveId" clId="{467A612F-09BA-4A8A-9F46-6D9ACB8A8A55}" dt="2022-12-10T22:14:45.360" v="6174" actId="1076"/>
          <ac:spMkLst>
            <pc:docMk/>
            <pc:sldMk cId="2385315984" sldId="271"/>
            <ac:spMk id="6" creationId="{1E07ACEB-3BFD-439D-3331-54BA52CEFAB2}"/>
          </ac:spMkLst>
        </pc:spChg>
        <pc:spChg chg="add mod">
          <ac:chgData name="Emilian Triboi" userId="ada02f62bd234388" providerId="LiveId" clId="{467A612F-09BA-4A8A-9F46-6D9ACB8A8A55}" dt="2022-12-10T22:14:39.167" v="6172" actId="255"/>
          <ac:spMkLst>
            <pc:docMk/>
            <pc:sldMk cId="2385315984" sldId="271"/>
            <ac:spMk id="7" creationId="{72F76A1E-7DBB-75FB-5A4D-E7B73BAAA988}"/>
          </ac:spMkLst>
        </pc:spChg>
        <pc:spChg chg="add del">
          <ac:chgData name="Emilian Triboi" userId="ada02f62bd234388" providerId="LiveId" clId="{467A612F-09BA-4A8A-9F46-6D9ACB8A8A55}" dt="2022-12-10T11:19:02.623" v="4979" actId="26606"/>
          <ac:spMkLst>
            <pc:docMk/>
            <pc:sldMk cId="2385315984" sldId="271"/>
            <ac:spMk id="3081" creationId="{B670DBD5-770C-4383-9F54-5B86E86BD5BB}"/>
          </ac:spMkLst>
        </pc:spChg>
        <pc:spChg chg="add del">
          <ac:chgData name="Emilian Triboi" userId="ada02f62bd234388" providerId="LiveId" clId="{467A612F-09BA-4A8A-9F46-6D9ACB8A8A55}" dt="2022-12-10T11:19:14.275" v="4983" actId="26606"/>
          <ac:spMkLst>
            <pc:docMk/>
            <pc:sldMk cId="2385315984" sldId="271"/>
            <ac:spMk id="3083" creationId="{B670DBD5-770C-4383-9F54-5B86E86BD5BB}"/>
          </ac:spMkLst>
        </pc:spChg>
        <pc:spChg chg="add del">
          <ac:chgData name="Emilian Triboi" userId="ada02f62bd234388" providerId="LiveId" clId="{467A612F-09BA-4A8A-9F46-6D9ACB8A8A55}" dt="2022-12-10T11:19:14.972" v="4985" actId="26606"/>
          <ac:spMkLst>
            <pc:docMk/>
            <pc:sldMk cId="2385315984" sldId="271"/>
            <ac:spMk id="3085" creationId="{42A4FC2C-047E-45A5-965D-8E1E3BF09BC6}"/>
          </ac:spMkLst>
        </pc:spChg>
        <pc:spChg chg="add del">
          <ac:chgData name="Emilian Triboi" userId="ada02f62bd234388" providerId="LiveId" clId="{467A612F-09BA-4A8A-9F46-6D9ACB8A8A55}" dt="2022-12-10T11:19:16.285" v="4987" actId="26606"/>
          <ac:spMkLst>
            <pc:docMk/>
            <pc:sldMk cId="2385315984" sldId="271"/>
            <ac:spMk id="3087" creationId="{8D313E8C-7457-407E-BDA5-EACA44D38247}"/>
          </ac:spMkLst>
        </pc:spChg>
        <pc:spChg chg="add del">
          <ac:chgData name="Emilian Triboi" userId="ada02f62bd234388" providerId="LiveId" clId="{467A612F-09BA-4A8A-9F46-6D9ACB8A8A55}" dt="2022-12-10T11:19:16.285" v="4987" actId="26606"/>
          <ac:spMkLst>
            <pc:docMk/>
            <pc:sldMk cId="2385315984" sldId="271"/>
            <ac:spMk id="3088" creationId="{7EBFDB7D-DD97-44CE-AFFB-458781A3DB9B}"/>
          </ac:spMkLst>
        </pc:spChg>
        <pc:spChg chg="add del">
          <ac:chgData name="Emilian Triboi" userId="ada02f62bd234388" providerId="LiveId" clId="{467A612F-09BA-4A8A-9F46-6D9ACB8A8A55}" dt="2022-12-10T11:19:16.285" v="4987" actId="26606"/>
          <ac:spMkLst>
            <pc:docMk/>
            <pc:sldMk cId="2385315984" sldId="271"/>
            <ac:spMk id="3089" creationId="{50F864A1-23CF-4954-887F-3C4458622A68}"/>
          </ac:spMkLst>
        </pc:spChg>
        <pc:spChg chg="add del">
          <ac:chgData name="Emilian Triboi" userId="ada02f62bd234388" providerId="LiveId" clId="{467A612F-09BA-4A8A-9F46-6D9ACB8A8A55}" dt="2022-12-10T11:19:24.520" v="4989" actId="26606"/>
          <ac:spMkLst>
            <pc:docMk/>
            <pc:sldMk cId="2385315984" sldId="271"/>
            <ac:spMk id="3091" creationId="{82A5F716-98EF-42EF-A471-87C6DFDCC799}"/>
          </ac:spMkLst>
        </pc:spChg>
        <pc:spChg chg="add del">
          <ac:chgData name="Emilian Triboi" userId="ada02f62bd234388" providerId="LiveId" clId="{467A612F-09BA-4A8A-9F46-6D9ACB8A8A55}" dt="2022-12-10T11:19:24.520" v="4989" actId="26606"/>
          <ac:spMkLst>
            <pc:docMk/>
            <pc:sldMk cId="2385315984" sldId="271"/>
            <ac:spMk id="3092" creationId="{B87687D8-4EF1-4EF2-BF7E-74BB4A3D1806}"/>
          </ac:spMkLst>
        </pc:spChg>
        <pc:spChg chg="add del">
          <ac:chgData name="Emilian Triboi" userId="ada02f62bd234388" providerId="LiveId" clId="{467A612F-09BA-4A8A-9F46-6D9ACB8A8A55}" dt="2022-12-10T11:19:31.694" v="4991" actId="26606"/>
          <ac:spMkLst>
            <pc:docMk/>
            <pc:sldMk cId="2385315984" sldId="271"/>
            <ac:spMk id="3094" creationId="{8950AD4C-6AF3-49F8-94E1-DBCAFB39478B}"/>
          </ac:spMkLst>
        </pc:spChg>
        <pc:spChg chg="add del">
          <ac:chgData name="Emilian Triboi" userId="ada02f62bd234388" providerId="LiveId" clId="{467A612F-09BA-4A8A-9F46-6D9ACB8A8A55}" dt="2022-12-10T11:19:31.694" v="4991" actId="26606"/>
          <ac:spMkLst>
            <pc:docMk/>
            <pc:sldMk cId="2385315984" sldId="271"/>
            <ac:spMk id="3095" creationId="{8DBEAE55-3EA1-41D7-A212-5F7D8986C1F2}"/>
          </ac:spMkLst>
        </pc:spChg>
        <pc:spChg chg="add del">
          <ac:chgData name="Emilian Triboi" userId="ada02f62bd234388" providerId="LiveId" clId="{467A612F-09BA-4A8A-9F46-6D9ACB8A8A55}" dt="2022-12-10T11:19:31.694" v="4991" actId="26606"/>
          <ac:spMkLst>
            <pc:docMk/>
            <pc:sldMk cId="2385315984" sldId="271"/>
            <ac:spMk id="3096" creationId="{CFC5F0E7-644F-4101-BE72-12825CF537E7}"/>
          </ac:spMkLst>
        </pc:spChg>
        <pc:spChg chg="add del">
          <ac:chgData name="Emilian Triboi" userId="ada02f62bd234388" providerId="LiveId" clId="{467A612F-09BA-4A8A-9F46-6D9ACB8A8A55}" dt="2022-12-10T11:19:31.694" v="4991" actId="26606"/>
          <ac:spMkLst>
            <pc:docMk/>
            <pc:sldMk cId="2385315984" sldId="271"/>
            <ac:spMk id="3097" creationId="{B1F9B6B4-B0C4-45C6-A086-901C960D03E7}"/>
          </ac:spMkLst>
        </pc:spChg>
        <pc:spChg chg="add">
          <ac:chgData name="Emilian Triboi" userId="ada02f62bd234388" providerId="LiveId" clId="{467A612F-09BA-4A8A-9F46-6D9ACB8A8A55}" dt="2022-12-10T11:19:31.694" v="4992" actId="26606"/>
          <ac:spMkLst>
            <pc:docMk/>
            <pc:sldMk cId="2385315984" sldId="271"/>
            <ac:spMk id="3099" creationId="{D153EDB2-4AAD-43F4-AE78-4D326C813369}"/>
          </ac:spMkLst>
        </pc:spChg>
        <pc:grpChg chg="add">
          <ac:chgData name="Emilian Triboi" userId="ada02f62bd234388" providerId="LiveId" clId="{467A612F-09BA-4A8A-9F46-6D9ACB8A8A55}" dt="2022-12-10T11:19:31.694" v="4992" actId="26606"/>
          <ac:grpSpMkLst>
            <pc:docMk/>
            <pc:sldMk cId="2385315984" sldId="271"/>
            <ac:grpSpMk id="3100" creationId="{A3CB7779-72E2-4E92-AE18-6BBC335DD881}"/>
          </ac:grpSpMkLst>
        </pc:grpChg>
        <pc:picChg chg="add del mod">
          <ac:chgData name="Emilian Triboi" userId="ada02f62bd234388" providerId="LiveId" clId="{467A612F-09BA-4A8A-9F46-6D9ACB8A8A55}" dt="2022-12-10T11:14:54.921" v="4976" actId="478"/>
          <ac:picMkLst>
            <pc:docMk/>
            <pc:sldMk cId="2385315984" sldId="271"/>
            <ac:picMk id="3074" creationId="{FAB22AA4-A560-8189-6084-8E94FEA50EA9}"/>
          </ac:picMkLst>
        </pc:picChg>
        <pc:picChg chg="add del mod">
          <ac:chgData name="Emilian Triboi" userId="ada02f62bd234388" providerId="LiveId" clId="{467A612F-09BA-4A8A-9F46-6D9ACB8A8A55}" dt="2022-12-10T11:19:03.109" v="4980"/>
          <ac:picMkLst>
            <pc:docMk/>
            <pc:sldMk cId="2385315984" sldId="271"/>
            <ac:picMk id="3076" creationId="{76EF84EA-4480-BFBF-1179-1AFA63284693}"/>
          </ac:picMkLst>
        </pc:picChg>
        <pc:picChg chg="add mod">
          <ac:chgData name="Emilian Triboi" userId="ada02f62bd234388" providerId="LiveId" clId="{467A612F-09BA-4A8A-9F46-6D9ACB8A8A55}" dt="2022-12-10T19:57:36.134" v="5863" actId="1076"/>
          <ac:picMkLst>
            <pc:docMk/>
            <pc:sldMk cId="2385315984" sldId="271"/>
            <ac:picMk id="3078" creationId="{051B30E2-D1B0-492E-D637-26EC720D0898}"/>
          </ac:picMkLst>
        </pc:picChg>
      </pc:sldChg>
      <pc:sldChg chg="addSp delSp modSp new mod ord setBg">
        <pc:chgData name="Emilian Triboi" userId="ada02f62bd234388" providerId="LiveId" clId="{467A612F-09BA-4A8A-9F46-6D9ACB8A8A55}" dt="2022-12-10T18:36:09.617" v="5825"/>
        <pc:sldMkLst>
          <pc:docMk/>
          <pc:sldMk cId="3658576097" sldId="272"/>
        </pc:sldMkLst>
        <pc:spChg chg="del">
          <ac:chgData name="Emilian Triboi" userId="ada02f62bd234388" providerId="LiveId" clId="{467A612F-09BA-4A8A-9F46-6D9ACB8A8A55}" dt="2022-12-10T10:50:37.465" v="4902" actId="478"/>
          <ac:spMkLst>
            <pc:docMk/>
            <pc:sldMk cId="3658576097" sldId="272"/>
            <ac:spMk id="2" creationId="{5502FBCD-AA68-4219-C328-772DA0A31C4B}"/>
          </ac:spMkLst>
        </pc:spChg>
        <pc:spChg chg="del mod">
          <ac:chgData name="Emilian Triboi" userId="ada02f62bd234388" providerId="LiveId" clId="{467A612F-09BA-4A8A-9F46-6D9ACB8A8A55}" dt="2022-12-10T10:50:40.613" v="4904" actId="478"/>
          <ac:spMkLst>
            <pc:docMk/>
            <pc:sldMk cId="3658576097" sldId="272"/>
            <ac:spMk id="3" creationId="{BF464860-0246-5115-586E-C851695DE44D}"/>
          </ac:spMkLst>
        </pc:spChg>
        <pc:spChg chg="add mod ord">
          <ac:chgData name="Emilian Triboi" userId="ada02f62bd234388" providerId="LiveId" clId="{467A612F-09BA-4A8A-9F46-6D9ACB8A8A55}" dt="2022-12-10T18:08:42.173" v="5819" actId="5793"/>
          <ac:spMkLst>
            <pc:docMk/>
            <pc:sldMk cId="3658576097" sldId="272"/>
            <ac:spMk id="5" creationId="{67FBE9C9-CE94-AB52-163E-8B9C7245524A}"/>
          </ac:spMkLst>
        </pc:spChg>
        <pc:spChg chg="add mod">
          <ac:chgData name="Emilian Triboi" userId="ada02f62bd234388" providerId="LiveId" clId="{467A612F-09BA-4A8A-9F46-6D9ACB8A8A55}" dt="2022-12-10T12:32:32.417" v="5406" actId="26606"/>
          <ac:spMkLst>
            <pc:docMk/>
            <pc:sldMk cId="3658576097" sldId="272"/>
            <ac:spMk id="6" creationId="{7A1CBC28-B8B7-5F51-CD86-1E6BF5C213EA}"/>
          </ac:spMkLst>
        </pc:spChg>
        <pc:spChg chg="mod">
          <ac:chgData name="Emilian Triboi" userId="ada02f62bd234388" providerId="LiveId" clId="{467A612F-09BA-4A8A-9F46-6D9ACB8A8A55}" dt="2022-12-10T11:31:50.405" v="5087" actId="18245"/>
          <ac:spMkLst>
            <pc:docMk/>
            <pc:sldMk cId="3658576097" sldId="272"/>
            <ac:spMk id="12" creationId="{442113CD-0025-7AC0-F575-89B76456703F}"/>
          </ac:spMkLst>
        </pc:spChg>
        <pc:spChg chg="mod">
          <ac:chgData name="Emilian Triboi" userId="ada02f62bd234388" providerId="LiveId" clId="{467A612F-09BA-4A8A-9F46-6D9ACB8A8A55}" dt="2022-12-10T11:31:50.405" v="5087" actId="18245"/>
          <ac:spMkLst>
            <pc:docMk/>
            <pc:sldMk cId="3658576097" sldId="272"/>
            <ac:spMk id="13" creationId="{B80EC6C2-1B79-9B0D-4FF0-15AA8245F68A}"/>
          </ac:spMkLst>
        </pc:spChg>
        <pc:spChg chg="mod">
          <ac:chgData name="Emilian Triboi" userId="ada02f62bd234388" providerId="LiveId" clId="{467A612F-09BA-4A8A-9F46-6D9ACB8A8A55}" dt="2022-12-10T11:31:50.405" v="5087" actId="18245"/>
          <ac:spMkLst>
            <pc:docMk/>
            <pc:sldMk cId="3658576097" sldId="272"/>
            <ac:spMk id="14" creationId="{B12193D4-F2B4-9D54-0D94-59576AAC8082}"/>
          </ac:spMkLst>
        </pc:spChg>
        <pc:spChg chg="mod">
          <ac:chgData name="Emilian Triboi" userId="ada02f62bd234388" providerId="LiveId" clId="{467A612F-09BA-4A8A-9F46-6D9ACB8A8A55}" dt="2022-12-10T11:31:50.405" v="5087" actId="18245"/>
          <ac:spMkLst>
            <pc:docMk/>
            <pc:sldMk cId="3658576097" sldId="272"/>
            <ac:spMk id="15" creationId="{A1F3B16C-661F-D4F1-861C-D565CB893052}"/>
          </ac:spMkLst>
        </pc:spChg>
        <pc:spChg chg="mod">
          <ac:chgData name="Emilian Triboi" userId="ada02f62bd234388" providerId="LiveId" clId="{467A612F-09BA-4A8A-9F46-6D9ACB8A8A55}" dt="2022-12-10T11:31:50.405" v="5087" actId="18245"/>
          <ac:spMkLst>
            <pc:docMk/>
            <pc:sldMk cId="3658576097" sldId="272"/>
            <ac:spMk id="16" creationId="{A047C648-B4C8-A973-6FA4-9E793782C7D4}"/>
          </ac:spMkLst>
        </pc:spChg>
        <pc:spChg chg="mod">
          <ac:chgData name="Emilian Triboi" userId="ada02f62bd234388" providerId="LiveId" clId="{467A612F-09BA-4A8A-9F46-6D9ACB8A8A55}" dt="2022-12-10T11:31:50.405" v="5087" actId="18245"/>
          <ac:spMkLst>
            <pc:docMk/>
            <pc:sldMk cId="3658576097" sldId="272"/>
            <ac:spMk id="17" creationId="{A523BD09-0793-463F-19E9-4C91ED66E7F1}"/>
          </ac:spMkLst>
        </pc:spChg>
        <pc:spChg chg="mod">
          <ac:chgData name="Emilian Triboi" userId="ada02f62bd234388" providerId="LiveId" clId="{467A612F-09BA-4A8A-9F46-6D9ACB8A8A55}" dt="2022-12-10T11:31:50.405" v="5087" actId="18245"/>
          <ac:spMkLst>
            <pc:docMk/>
            <pc:sldMk cId="3658576097" sldId="272"/>
            <ac:spMk id="18" creationId="{8DEA2103-9F3E-16AF-0A30-1900CB934B09}"/>
          </ac:spMkLst>
        </pc:spChg>
        <pc:spChg chg="mod">
          <ac:chgData name="Emilian Triboi" userId="ada02f62bd234388" providerId="LiveId" clId="{467A612F-09BA-4A8A-9F46-6D9ACB8A8A55}" dt="2022-12-10T11:31:50.405" v="5087" actId="18245"/>
          <ac:spMkLst>
            <pc:docMk/>
            <pc:sldMk cId="3658576097" sldId="272"/>
            <ac:spMk id="19" creationId="{D4282866-AB48-7F86-FEAD-A4D8DD39773C}"/>
          </ac:spMkLst>
        </pc:spChg>
        <pc:spChg chg="mod">
          <ac:chgData name="Emilian Triboi" userId="ada02f62bd234388" providerId="LiveId" clId="{467A612F-09BA-4A8A-9F46-6D9ACB8A8A55}" dt="2022-12-10T11:31:47.398" v="5086" actId="18245"/>
          <ac:spMkLst>
            <pc:docMk/>
            <pc:sldMk cId="3658576097" sldId="272"/>
            <ac:spMk id="20" creationId="{68293EF5-07FE-EC26-C8CE-8B0E0EDE25D1}"/>
          </ac:spMkLst>
        </pc:spChg>
        <pc:spChg chg="add del mod">
          <ac:chgData name="Emilian Triboi" userId="ada02f62bd234388" providerId="LiveId" clId="{467A612F-09BA-4A8A-9F46-6D9ACB8A8A55}" dt="2022-12-10T12:13:11.128" v="5375" actId="478"/>
          <ac:spMkLst>
            <pc:docMk/>
            <pc:sldMk cId="3658576097" sldId="272"/>
            <ac:spMk id="21" creationId="{38690BC0-1B9A-2F71-61C8-C93FB79308E7}"/>
          </ac:spMkLst>
        </pc:spChg>
        <pc:spChg chg="add del mod">
          <ac:chgData name="Emilian Triboi" userId="ada02f62bd234388" providerId="LiveId" clId="{467A612F-09BA-4A8A-9F46-6D9ACB8A8A55}" dt="2022-12-10T12:13:14.724" v="5376" actId="478"/>
          <ac:spMkLst>
            <pc:docMk/>
            <pc:sldMk cId="3658576097" sldId="272"/>
            <ac:spMk id="22" creationId="{A63B3ACB-17D4-DD0A-BEEA-72867A43D382}"/>
          </ac:spMkLst>
        </pc:spChg>
        <pc:spChg chg="mod">
          <ac:chgData name="Emilian Triboi" userId="ada02f62bd234388" providerId="LiveId" clId="{467A612F-09BA-4A8A-9F46-6D9ACB8A8A55}" dt="2022-12-10T11:45:27.764" v="5147" actId="18245"/>
          <ac:spMkLst>
            <pc:docMk/>
            <pc:sldMk cId="3658576097" sldId="272"/>
            <ac:spMk id="24" creationId="{1B479EAD-5794-32E4-1D09-74EA4E2C984F}"/>
          </ac:spMkLst>
        </pc:spChg>
        <pc:spChg chg="mod">
          <ac:chgData name="Emilian Triboi" userId="ada02f62bd234388" providerId="LiveId" clId="{467A612F-09BA-4A8A-9F46-6D9ACB8A8A55}" dt="2022-12-10T11:45:27.764" v="5147" actId="18245"/>
          <ac:spMkLst>
            <pc:docMk/>
            <pc:sldMk cId="3658576097" sldId="272"/>
            <ac:spMk id="25" creationId="{3186F3F0-7DB2-C820-2DFF-8C56B944B20B}"/>
          </ac:spMkLst>
        </pc:spChg>
        <pc:spChg chg="mod">
          <ac:chgData name="Emilian Triboi" userId="ada02f62bd234388" providerId="LiveId" clId="{467A612F-09BA-4A8A-9F46-6D9ACB8A8A55}" dt="2022-12-10T11:45:27.764" v="5147" actId="18245"/>
          <ac:spMkLst>
            <pc:docMk/>
            <pc:sldMk cId="3658576097" sldId="272"/>
            <ac:spMk id="26" creationId="{6400164C-9BE7-ACD5-5030-A616C03B109B}"/>
          </ac:spMkLst>
        </pc:spChg>
        <pc:spChg chg="mod">
          <ac:chgData name="Emilian Triboi" userId="ada02f62bd234388" providerId="LiveId" clId="{467A612F-09BA-4A8A-9F46-6D9ACB8A8A55}" dt="2022-12-10T11:45:27.764" v="5147" actId="18245"/>
          <ac:spMkLst>
            <pc:docMk/>
            <pc:sldMk cId="3658576097" sldId="272"/>
            <ac:spMk id="27" creationId="{4B9C34FF-E1AB-77C3-2E04-7D775E347D81}"/>
          </ac:spMkLst>
        </pc:spChg>
        <pc:spChg chg="mod">
          <ac:chgData name="Emilian Triboi" userId="ada02f62bd234388" providerId="LiveId" clId="{467A612F-09BA-4A8A-9F46-6D9ACB8A8A55}" dt="2022-12-10T11:45:27.764" v="5147" actId="18245"/>
          <ac:spMkLst>
            <pc:docMk/>
            <pc:sldMk cId="3658576097" sldId="272"/>
            <ac:spMk id="28" creationId="{4EA4A648-C76F-6C35-162A-DAB3DCFA8521}"/>
          </ac:spMkLst>
        </pc:spChg>
        <pc:spChg chg="mod">
          <ac:chgData name="Emilian Triboi" userId="ada02f62bd234388" providerId="LiveId" clId="{467A612F-09BA-4A8A-9F46-6D9ACB8A8A55}" dt="2022-12-10T11:45:27.764" v="5147" actId="18245"/>
          <ac:spMkLst>
            <pc:docMk/>
            <pc:sldMk cId="3658576097" sldId="272"/>
            <ac:spMk id="29" creationId="{0C6C7042-F21E-C0B6-9862-583E156D6702}"/>
          </ac:spMkLst>
        </pc:spChg>
        <pc:spChg chg="mod">
          <ac:chgData name="Emilian Triboi" userId="ada02f62bd234388" providerId="LiveId" clId="{467A612F-09BA-4A8A-9F46-6D9ACB8A8A55}" dt="2022-12-10T11:45:27.764" v="5147" actId="18245"/>
          <ac:spMkLst>
            <pc:docMk/>
            <pc:sldMk cId="3658576097" sldId="272"/>
            <ac:spMk id="30" creationId="{AAB59ADB-7CE2-841C-6152-EBD5ADA16226}"/>
          </ac:spMkLst>
        </pc:spChg>
        <pc:spChg chg="mod">
          <ac:chgData name="Emilian Triboi" userId="ada02f62bd234388" providerId="LiveId" clId="{467A612F-09BA-4A8A-9F46-6D9ACB8A8A55}" dt="2022-12-10T11:45:27.764" v="5147" actId="18245"/>
          <ac:spMkLst>
            <pc:docMk/>
            <pc:sldMk cId="3658576097" sldId="272"/>
            <ac:spMk id="31" creationId="{FDE1F503-722B-E733-7DE7-476ED1CCC3EF}"/>
          </ac:spMkLst>
        </pc:spChg>
        <pc:spChg chg="mod">
          <ac:chgData name="Emilian Triboi" userId="ada02f62bd234388" providerId="LiveId" clId="{467A612F-09BA-4A8A-9F46-6D9ACB8A8A55}" dt="2022-12-10T11:45:27.764" v="5147" actId="18245"/>
          <ac:spMkLst>
            <pc:docMk/>
            <pc:sldMk cId="3658576097" sldId="272"/>
            <ac:spMk id="32" creationId="{29E25692-5B5F-9BC3-0E22-87E766176452}"/>
          </ac:spMkLst>
        </pc:spChg>
        <pc:spChg chg="add mod">
          <ac:chgData name="Emilian Triboi" userId="ada02f62bd234388" providerId="LiveId" clId="{467A612F-09BA-4A8A-9F46-6D9ACB8A8A55}" dt="2022-12-10T11:45:32.519" v="5149"/>
          <ac:spMkLst>
            <pc:docMk/>
            <pc:sldMk cId="3658576097" sldId="272"/>
            <ac:spMk id="34" creationId="{C011393E-9DF1-B0BD-8B34-FF25815EA0CC}"/>
          </ac:spMkLst>
        </pc:spChg>
        <pc:spChg chg="add mod">
          <ac:chgData name="Emilian Triboi" userId="ada02f62bd234388" providerId="LiveId" clId="{467A612F-09BA-4A8A-9F46-6D9ACB8A8A55}" dt="2022-12-10T11:45:32.519" v="5149"/>
          <ac:spMkLst>
            <pc:docMk/>
            <pc:sldMk cId="3658576097" sldId="272"/>
            <ac:spMk id="35" creationId="{C92E8BBF-F7B9-93C1-597D-ED383AEFEDB8}"/>
          </ac:spMkLst>
        </pc:spChg>
        <pc:spChg chg="add del mod">
          <ac:chgData name="Emilian Triboi" userId="ada02f62bd234388" providerId="LiveId" clId="{467A612F-09BA-4A8A-9F46-6D9ACB8A8A55}" dt="2022-12-10T12:13:24.207" v="5379" actId="478"/>
          <ac:spMkLst>
            <pc:docMk/>
            <pc:sldMk cId="3658576097" sldId="272"/>
            <ac:spMk id="36" creationId="{3207AEF1-DBBE-AC0C-9BBC-95B60EB2FDFB}"/>
          </ac:spMkLst>
        </pc:spChg>
        <pc:spChg chg="add del mod">
          <ac:chgData name="Emilian Triboi" userId="ada02f62bd234388" providerId="LiveId" clId="{467A612F-09BA-4A8A-9F46-6D9ACB8A8A55}" dt="2022-12-10T12:13:30.323" v="5382" actId="478"/>
          <ac:spMkLst>
            <pc:docMk/>
            <pc:sldMk cId="3658576097" sldId="272"/>
            <ac:spMk id="37" creationId="{6245D909-0F4B-B685-556A-97C4C377C97E}"/>
          </ac:spMkLst>
        </pc:spChg>
        <pc:spChg chg="add del mod">
          <ac:chgData name="Emilian Triboi" userId="ada02f62bd234388" providerId="LiveId" clId="{467A612F-09BA-4A8A-9F46-6D9ACB8A8A55}" dt="2022-12-10T12:13:27.233" v="5380" actId="478"/>
          <ac:spMkLst>
            <pc:docMk/>
            <pc:sldMk cId="3658576097" sldId="272"/>
            <ac:spMk id="38" creationId="{62A82B4B-62CA-5E76-02E4-5FFD5DD3DFB4}"/>
          </ac:spMkLst>
        </pc:spChg>
        <pc:spChg chg="add del mod">
          <ac:chgData name="Emilian Triboi" userId="ada02f62bd234388" providerId="LiveId" clId="{467A612F-09BA-4A8A-9F46-6D9ACB8A8A55}" dt="2022-12-10T12:13:18.471" v="5377" actId="478"/>
          <ac:spMkLst>
            <pc:docMk/>
            <pc:sldMk cId="3658576097" sldId="272"/>
            <ac:spMk id="39" creationId="{DB6B2D41-634A-D73D-7C4A-A4A43FE18807}"/>
          </ac:spMkLst>
        </pc:spChg>
        <pc:spChg chg="add del">
          <ac:chgData name="Emilian Triboi" userId="ada02f62bd234388" providerId="LiveId" clId="{467A612F-09BA-4A8A-9F46-6D9ACB8A8A55}" dt="2022-12-10T11:10:05.334" v="4948" actId="26606"/>
          <ac:spMkLst>
            <pc:docMk/>
            <pc:sldMk cId="3658576097" sldId="272"/>
            <ac:spMk id="2052" creationId="{3B432D73-5C38-474F-AF96-A3228731BF36}"/>
          </ac:spMkLst>
        </pc:spChg>
        <pc:spChg chg="add del">
          <ac:chgData name="Emilian Triboi" userId="ada02f62bd234388" providerId="LiveId" clId="{467A612F-09BA-4A8A-9F46-6D9ACB8A8A55}" dt="2022-12-10T11:10:29.063" v="4958" actId="26606"/>
          <ac:spMkLst>
            <pc:docMk/>
            <pc:sldMk cId="3658576097" sldId="272"/>
            <ac:spMk id="2054" creationId="{2B566528-1B12-4246-9431-5C2D7D081168}"/>
          </ac:spMkLst>
        </pc:spChg>
        <pc:spChg chg="add del">
          <ac:chgData name="Emilian Triboi" userId="ada02f62bd234388" providerId="LiveId" clId="{467A612F-09BA-4A8A-9F46-6D9ACB8A8A55}" dt="2022-12-10T11:10:03.592" v="4944" actId="26606"/>
          <ac:spMkLst>
            <pc:docMk/>
            <pc:sldMk cId="3658576097" sldId="272"/>
            <ac:spMk id="2055" creationId="{42A4FC2C-047E-45A5-965D-8E1E3BF09BC6}"/>
          </ac:spMkLst>
        </pc:spChg>
        <pc:spChg chg="add del">
          <ac:chgData name="Emilian Triboi" userId="ada02f62bd234388" providerId="LiveId" clId="{467A612F-09BA-4A8A-9F46-6D9ACB8A8A55}" dt="2022-12-10T11:11:02.345" v="4962" actId="26606"/>
          <ac:spMkLst>
            <pc:docMk/>
            <pc:sldMk cId="3658576097" sldId="272"/>
            <ac:spMk id="2056" creationId="{38CB19FB-7C96-4FEC-9331-E826E4E36CE4}"/>
          </ac:spMkLst>
        </pc:spChg>
        <pc:spChg chg="add del">
          <ac:chgData name="Emilian Triboi" userId="ada02f62bd234388" providerId="LiveId" clId="{467A612F-09BA-4A8A-9F46-6D9ACB8A8A55}" dt="2022-12-10T11:10:29.063" v="4958" actId="26606"/>
          <ac:spMkLst>
            <pc:docMk/>
            <pc:sldMk cId="3658576097" sldId="272"/>
            <ac:spMk id="2057" creationId="{2E80C965-DB6D-4F81-9E9E-B027384D0BD6}"/>
          </ac:spMkLst>
        </pc:spChg>
        <pc:spChg chg="add del">
          <ac:chgData name="Emilian Triboi" userId="ada02f62bd234388" providerId="LiveId" clId="{467A612F-09BA-4A8A-9F46-6D9ACB8A8A55}" dt="2022-12-10T11:10:29.063" v="4958" actId="26606"/>
          <ac:spMkLst>
            <pc:docMk/>
            <pc:sldMk cId="3658576097" sldId="272"/>
            <ac:spMk id="2059" creationId="{A580F890-B085-4E95-96AA-55AEBEC5CE6E}"/>
          </ac:spMkLst>
        </pc:spChg>
        <pc:spChg chg="add del">
          <ac:chgData name="Emilian Triboi" userId="ada02f62bd234388" providerId="LiveId" clId="{467A612F-09BA-4A8A-9F46-6D9ACB8A8A55}" dt="2022-12-10T11:10:29.063" v="4958" actId="26606"/>
          <ac:spMkLst>
            <pc:docMk/>
            <pc:sldMk cId="3658576097" sldId="272"/>
            <ac:spMk id="2061" creationId="{D3F51FEB-38FB-4F6C-9F7B-2F2AFAB65463}"/>
          </ac:spMkLst>
        </pc:spChg>
        <pc:spChg chg="add del">
          <ac:chgData name="Emilian Triboi" userId="ada02f62bd234388" providerId="LiveId" clId="{467A612F-09BA-4A8A-9F46-6D9ACB8A8A55}" dt="2022-12-10T11:10:29.063" v="4958" actId="26606"/>
          <ac:spMkLst>
            <pc:docMk/>
            <pc:sldMk cId="3658576097" sldId="272"/>
            <ac:spMk id="2063" creationId="{1E547BA6-BAE0-43BB-A7CA-60F69CE252F0}"/>
          </ac:spMkLst>
        </pc:spChg>
        <pc:spChg chg="add del">
          <ac:chgData name="Emilian Triboi" userId="ada02f62bd234388" providerId="LiveId" clId="{467A612F-09BA-4A8A-9F46-6D9ACB8A8A55}" dt="2022-12-10T11:10:27.820" v="4956" actId="26606"/>
          <ac:spMkLst>
            <pc:docMk/>
            <pc:sldMk cId="3658576097" sldId="272"/>
            <ac:spMk id="2068" creationId="{82A5F716-98EF-42EF-A471-87C6DFDCC799}"/>
          </ac:spMkLst>
        </pc:spChg>
        <pc:spChg chg="add del">
          <ac:chgData name="Emilian Triboi" userId="ada02f62bd234388" providerId="LiveId" clId="{467A612F-09BA-4A8A-9F46-6D9ACB8A8A55}" dt="2022-12-10T11:23:23.621" v="5050" actId="26606"/>
          <ac:spMkLst>
            <pc:docMk/>
            <pc:sldMk cId="3658576097" sldId="272"/>
            <ac:spMk id="2069" creationId="{2B566528-1B12-4246-9431-5C2D7D081168}"/>
          </ac:spMkLst>
        </pc:spChg>
        <pc:spChg chg="add del">
          <ac:chgData name="Emilian Triboi" userId="ada02f62bd234388" providerId="LiveId" clId="{467A612F-09BA-4A8A-9F46-6D9ACB8A8A55}" dt="2022-12-10T11:10:27.820" v="4956" actId="26606"/>
          <ac:spMkLst>
            <pc:docMk/>
            <pc:sldMk cId="3658576097" sldId="272"/>
            <ac:spMk id="2070" creationId="{B87687D8-4EF1-4EF2-BF7E-74BB4A3D1806}"/>
          </ac:spMkLst>
        </pc:spChg>
        <pc:spChg chg="add del">
          <ac:chgData name="Emilian Triboi" userId="ada02f62bd234388" providerId="LiveId" clId="{467A612F-09BA-4A8A-9F46-6D9ACB8A8A55}" dt="2022-12-10T11:23:23.621" v="5050" actId="26606"/>
          <ac:spMkLst>
            <pc:docMk/>
            <pc:sldMk cId="3658576097" sldId="272"/>
            <ac:spMk id="2071" creationId="{2E80C965-DB6D-4F81-9E9E-B027384D0BD6}"/>
          </ac:spMkLst>
        </pc:spChg>
        <pc:spChg chg="add del">
          <ac:chgData name="Emilian Triboi" userId="ada02f62bd234388" providerId="LiveId" clId="{467A612F-09BA-4A8A-9F46-6D9ACB8A8A55}" dt="2022-12-10T11:23:23.621" v="5050" actId="26606"/>
          <ac:spMkLst>
            <pc:docMk/>
            <pc:sldMk cId="3658576097" sldId="272"/>
            <ac:spMk id="2072" creationId="{A580F890-B085-4E95-96AA-55AEBEC5CE6E}"/>
          </ac:spMkLst>
        </pc:spChg>
        <pc:spChg chg="add del">
          <ac:chgData name="Emilian Triboi" userId="ada02f62bd234388" providerId="LiveId" clId="{467A612F-09BA-4A8A-9F46-6D9ACB8A8A55}" dt="2022-12-10T11:23:23.621" v="5050" actId="26606"/>
          <ac:spMkLst>
            <pc:docMk/>
            <pc:sldMk cId="3658576097" sldId="272"/>
            <ac:spMk id="2073" creationId="{D3F51FEB-38FB-4F6C-9F7B-2F2AFAB65463}"/>
          </ac:spMkLst>
        </pc:spChg>
        <pc:spChg chg="add del">
          <ac:chgData name="Emilian Triboi" userId="ada02f62bd234388" providerId="LiveId" clId="{467A612F-09BA-4A8A-9F46-6D9ACB8A8A55}" dt="2022-12-10T11:23:23.621" v="5050" actId="26606"/>
          <ac:spMkLst>
            <pc:docMk/>
            <pc:sldMk cId="3658576097" sldId="272"/>
            <ac:spMk id="2074" creationId="{1E547BA6-BAE0-43BB-A7CA-60F69CE252F0}"/>
          </ac:spMkLst>
        </pc:spChg>
        <pc:spChg chg="add del">
          <ac:chgData name="Emilian Triboi" userId="ada02f62bd234388" providerId="LiveId" clId="{467A612F-09BA-4A8A-9F46-6D9ACB8A8A55}" dt="2022-12-10T11:23:58.214" v="5056" actId="26606"/>
          <ac:spMkLst>
            <pc:docMk/>
            <pc:sldMk cId="3658576097" sldId="272"/>
            <ac:spMk id="2076" creationId="{D3E17859-C5F0-476F-A082-A4CB8841DB24}"/>
          </ac:spMkLst>
        </pc:spChg>
        <pc:spChg chg="add del">
          <ac:chgData name="Emilian Triboi" userId="ada02f62bd234388" providerId="LiveId" clId="{467A612F-09BA-4A8A-9F46-6D9ACB8A8A55}" dt="2022-12-10T11:23:58.214" v="5056" actId="26606"/>
          <ac:spMkLst>
            <pc:docMk/>
            <pc:sldMk cId="3658576097" sldId="272"/>
            <ac:spMk id="2077" creationId="{70BEB1E7-2F88-40BC-B73D-42E5B6F80BFC}"/>
          </ac:spMkLst>
        </pc:spChg>
        <pc:spChg chg="add del">
          <ac:chgData name="Emilian Triboi" userId="ada02f62bd234388" providerId="LiveId" clId="{467A612F-09BA-4A8A-9F46-6D9ACB8A8A55}" dt="2022-12-10T11:23:58.214" v="5056" actId="26606"/>
          <ac:spMkLst>
            <pc:docMk/>
            <pc:sldMk cId="3658576097" sldId="272"/>
            <ac:spMk id="2078" creationId="{A7B99495-F43F-4D80-A44F-2CB4764EB90B}"/>
          </ac:spMkLst>
        </pc:spChg>
        <pc:spChg chg="add del">
          <ac:chgData name="Emilian Triboi" userId="ada02f62bd234388" providerId="LiveId" clId="{467A612F-09BA-4A8A-9F46-6D9ACB8A8A55}" dt="2022-12-10T11:22:31.417" v="5040" actId="26606"/>
          <ac:spMkLst>
            <pc:docMk/>
            <pc:sldMk cId="3658576097" sldId="272"/>
            <ac:spMk id="2079" creationId="{D3E17859-C5F0-476F-A082-A4CB8841DB24}"/>
          </ac:spMkLst>
        </pc:spChg>
        <pc:spChg chg="add del">
          <ac:chgData name="Emilian Triboi" userId="ada02f62bd234388" providerId="LiveId" clId="{467A612F-09BA-4A8A-9F46-6D9ACB8A8A55}" dt="2022-12-10T11:24:10.436" v="5058" actId="26606"/>
          <ac:spMkLst>
            <pc:docMk/>
            <pc:sldMk cId="3658576097" sldId="272"/>
            <ac:spMk id="2080" creationId="{2EB492CD-616E-47F8-933B-5E2D952A0593}"/>
          </ac:spMkLst>
        </pc:spChg>
        <pc:spChg chg="add del">
          <ac:chgData name="Emilian Triboi" userId="ada02f62bd234388" providerId="LiveId" clId="{467A612F-09BA-4A8A-9F46-6D9ACB8A8A55}" dt="2022-12-10T11:22:31.417" v="5040" actId="26606"/>
          <ac:spMkLst>
            <pc:docMk/>
            <pc:sldMk cId="3658576097" sldId="272"/>
            <ac:spMk id="2081" creationId="{70BEB1E7-2F88-40BC-B73D-42E5B6F80BFC}"/>
          </ac:spMkLst>
        </pc:spChg>
        <pc:spChg chg="add del">
          <ac:chgData name="Emilian Triboi" userId="ada02f62bd234388" providerId="LiveId" clId="{467A612F-09BA-4A8A-9F46-6D9ACB8A8A55}" dt="2022-12-10T11:22:31.417" v="5040" actId="26606"/>
          <ac:spMkLst>
            <pc:docMk/>
            <pc:sldMk cId="3658576097" sldId="272"/>
            <ac:spMk id="2083" creationId="{A7B99495-F43F-4D80-A44F-2CB4764EB90B}"/>
          </ac:spMkLst>
        </pc:spChg>
        <pc:spChg chg="add del">
          <ac:chgData name="Emilian Triboi" userId="ada02f62bd234388" providerId="LiveId" clId="{467A612F-09BA-4A8A-9F46-6D9ACB8A8A55}" dt="2022-12-10T11:24:10.436" v="5058" actId="26606"/>
          <ac:spMkLst>
            <pc:docMk/>
            <pc:sldMk cId="3658576097" sldId="272"/>
            <ac:spMk id="2085" creationId="{59383CF9-23B5-4335-9B21-1791C4CF1C75}"/>
          </ac:spMkLst>
        </pc:spChg>
        <pc:spChg chg="add del">
          <ac:chgData name="Emilian Triboi" userId="ada02f62bd234388" providerId="LiveId" clId="{467A612F-09BA-4A8A-9F46-6D9ACB8A8A55}" dt="2022-12-10T11:24:10.436" v="5058" actId="26606"/>
          <ac:spMkLst>
            <pc:docMk/>
            <pc:sldMk cId="3658576097" sldId="272"/>
            <ac:spMk id="2087" creationId="{0007FE00-9498-4706-B255-6437B0252C02}"/>
          </ac:spMkLst>
        </pc:spChg>
        <pc:spChg chg="add del">
          <ac:chgData name="Emilian Triboi" userId="ada02f62bd234388" providerId="LiveId" clId="{467A612F-09BA-4A8A-9F46-6D9ACB8A8A55}" dt="2022-12-10T12:32:32.417" v="5406" actId="26606"/>
          <ac:spMkLst>
            <pc:docMk/>
            <pc:sldMk cId="3658576097" sldId="272"/>
            <ac:spMk id="2089" creationId="{DDAF221D-8B70-4DA2-8EC6-1B35600F83A0}"/>
          </ac:spMkLst>
        </pc:spChg>
        <pc:spChg chg="add del">
          <ac:chgData name="Emilian Triboi" userId="ada02f62bd234388" providerId="LiveId" clId="{467A612F-09BA-4A8A-9F46-6D9ACB8A8A55}" dt="2022-12-10T12:32:32.417" v="5406" actId="26606"/>
          <ac:spMkLst>
            <pc:docMk/>
            <pc:sldMk cId="3658576097" sldId="272"/>
            <ac:spMk id="2090" creationId="{16F72A90-B900-47B2-8B00-49749A6F0766}"/>
          </ac:spMkLst>
        </pc:spChg>
        <pc:spChg chg="add del">
          <ac:chgData name="Emilian Triboi" userId="ada02f62bd234388" providerId="LiveId" clId="{467A612F-09BA-4A8A-9F46-6D9ACB8A8A55}" dt="2022-12-10T12:32:32.417" v="5406" actId="26606"/>
          <ac:spMkLst>
            <pc:docMk/>
            <pc:sldMk cId="3658576097" sldId="272"/>
            <ac:spMk id="2092" creationId="{02F50BCB-B7AB-460B-8D05-5B30DEC8EC97}"/>
          </ac:spMkLst>
        </pc:spChg>
        <pc:spChg chg="add del">
          <ac:chgData name="Emilian Triboi" userId="ada02f62bd234388" providerId="LiveId" clId="{467A612F-09BA-4A8A-9F46-6D9ACB8A8A55}" dt="2022-12-10T12:32:32.417" v="5406" actId="26606"/>
          <ac:spMkLst>
            <pc:docMk/>
            <pc:sldMk cId="3658576097" sldId="272"/>
            <ac:spMk id="2094" creationId="{186D3BA9-FEA3-49B7-B148-7ECC053E1283}"/>
          </ac:spMkLst>
        </pc:spChg>
        <pc:spChg chg="add del">
          <ac:chgData name="Emilian Triboi" userId="ada02f62bd234388" providerId="LiveId" clId="{467A612F-09BA-4A8A-9F46-6D9ACB8A8A55}" dt="2022-12-10T12:32:32.417" v="5406" actId="26606"/>
          <ac:spMkLst>
            <pc:docMk/>
            <pc:sldMk cId="3658576097" sldId="272"/>
            <ac:spMk id="2096" creationId="{A9BE4EDE-6DC8-48E2-99F3-98CBCEAB6B39}"/>
          </ac:spMkLst>
        </pc:spChg>
        <pc:spChg chg="add del">
          <ac:chgData name="Emilian Triboi" userId="ada02f62bd234388" providerId="LiveId" clId="{467A612F-09BA-4A8A-9F46-6D9ACB8A8A55}" dt="2022-12-10T12:32:32.417" v="5406" actId="26606"/>
          <ac:spMkLst>
            <pc:docMk/>
            <pc:sldMk cId="3658576097" sldId="272"/>
            <ac:spMk id="2098" creationId="{28DC658A-B0F6-46FC-ACE2-E243AD533C98}"/>
          </ac:spMkLst>
        </pc:spChg>
        <pc:spChg chg="add del">
          <ac:chgData name="Emilian Triboi" userId="ada02f62bd234388" providerId="LiveId" clId="{467A612F-09BA-4A8A-9F46-6D9ACB8A8A55}" dt="2022-12-10T12:32:32.417" v="5406" actId="26606"/>
          <ac:spMkLst>
            <pc:docMk/>
            <pc:sldMk cId="3658576097" sldId="272"/>
            <ac:spMk id="2100" creationId="{A98F7AA8-63CB-43D4-96CA-C60D2638FE4F}"/>
          </ac:spMkLst>
        </pc:spChg>
        <pc:spChg chg="add del">
          <ac:chgData name="Emilian Triboi" userId="ada02f62bd234388" providerId="LiveId" clId="{467A612F-09BA-4A8A-9F46-6D9ACB8A8A55}" dt="2022-12-10T11:22:33.319" v="5042" actId="26606"/>
          <ac:spMkLst>
            <pc:docMk/>
            <pc:sldMk cId="3658576097" sldId="272"/>
            <ac:spMk id="2102" creationId="{654E981E-CC43-441C-9490-A5746F3FC4DE}"/>
          </ac:spMkLst>
        </pc:spChg>
        <pc:spChg chg="add del">
          <ac:chgData name="Emilian Triboi" userId="ada02f62bd234388" providerId="LiveId" clId="{467A612F-09BA-4A8A-9F46-6D9ACB8A8A55}" dt="2022-12-10T11:22:33.319" v="5042" actId="26606"/>
          <ac:spMkLst>
            <pc:docMk/>
            <pc:sldMk cId="3658576097" sldId="272"/>
            <ac:spMk id="2103" creationId="{D9F5512A-48E1-4C07-B75E-3CCC517B6804}"/>
          </ac:spMkLst>
        </pc:spChg>
        <pc:spChg chg="add del">
          <ac:chgData name="Emilian Triboi" userId="ada02f62bd234388" providerId="LiveId" clId="{467A612F-09BA-4A8A-9F46-6D9ACB8A8A55}" dt="2022-12-10T11:22:33.319" v="5042" actId="26606"/>
          <ac:spMkLst>
            <pc:docMk/>
            <pc:sldMk cId="3658576097" sldId="272"/>
            <ac:spMk id="2105" creationId="{A5271697-90F1-4A23-8EF2-0179F2EAFACB}"/>
          </ac:spMkLst>
        </pc:spChg>
        <pc:spChg chg="add del">
          <ac:chgData name="Emilian Triboi" userId="ada02f62bd234388" providerId="LiveId" clId="{467A612F-09BA-4A8A-9F46-6D9ACB8A8A55}" dt="2022-12-10T12:32:32.417" v="5406" actId="26606"/>
          <ac:spMkLst>
            <pc:docMk/>
            <pc:sldMk cId="3658576097" sldId="272"/>
            <ac:spMk id="2106" creationId="{E2D05EDF-CB24-4761-95B4-BAD45742981D}"/>
          </ac:spMkLst>
        </pc:spChg>
        <pc:spChg chg="add del">
          <ac:chgData name="Emilian Triboi" userId="ada02f62bd234388" providerId="LiveId" clId="{467A612F-09BA-4A8A-9F46-6D9ACB8A8A55}" dt="2022-12-10T11:22:33.319" v="5042" actId="26606"/>
          <ac:spMkLst>
            <pc:docMk/>
            <pc:sldMk cId="3658576097" sldId="272"/>
            <ac:spMk id="2107" creationId="{3CD1EA40-7116-4FCB-9369-70F29FAA91EC}"/>
          </ac:spMkLst>
        </pc:spChg>
        <pc:spChg chg="add del">
          <ac:chgData name="Emilian Triboi" userId="ada02f62bd234388" providerId="LiveId" clId="{467A612F-09BA-4A8A-9F46-6D9ACB8A8A55}" dt="2022-12-10T12:32:32.417" v="5406" actId="26606"/>
          <ac:spMkLst>
            <pc:docMk/>
            <pc:sldMk cId="3658576097" sldId="272"/>
            <ac:spMk id="2108" creationId="{C5278130-DFE0-457B-8698-88DF69019DDE}"/>
          </ac:spMkLst>
        </pc:spChg>
        <pc:spChg chg="add del">
          <ac:chgData name="Emilian Triboi" userId="ada02f62bd234388" providerId="LiveId" clId="{467A612F-09BA-4A8A-9F46-6D9ACB8A8A55}" dt="2022-12-10T11:22:41.357" v="5044" actId="26606"/>
          <ac:spMkLst>
            <pc:docMk/>
            <pc:sldMk cId="3658576097" sldId="272"/>
            <ac:spMk id="2109" creationId="{D3E17859-C5F0-476F-A082-A4CB8841DB24}"/>
          </ac:spMkLst>
        </pc:spChg>
        <pc:spChg chg="add del">
          <ac:chgData name="Emilian Triboi" userId="ada02f62bd234388" providerId="LiveId" clId="{467A612F-09BA-4A8A-9F46-6D9ACB8A8A55}" dt="2022-12-10T11:22:41.357" v="5044" actId="26606"/>
          <ac:spMkLst>
            <pc:docMk/>
            <pc:sldMk cId="3658576097" sldId="272"/>
            <ac:spMk id="2110" creationId="{70BEB1E7-2F88-40BC-B73D-42E5B6F80BFC}"/>
          </ac:spMkLst>
        </pc:spChg>
        <pc:spChg chg="add del">
          <ac:chgData name="Emilian Triboi" userId="ada02f62bd234388" providerId="LiveId" clId="{467A612F-09BA-4A8A-9F46-6D9ACB8A8A55}" dt="2022-12-10T11:22:41.357" v="5044" actId="26606"/>
          <ac:spMkLst>
            <pc:docMk/>
            <pc:sldMk cId="3658576097" sldId="272"/>
            <ac:spMk id="2111" creationId="{A7B99495-F43F-4D80-A44F-2CB4764EB90B}"/>
          </ac:spMkLst>
        </pc:spChg>
        <pc:spChg chg="add del">
          <ac:chgData name="Emilian Triboi" userId="ada02f62bd234388" providerId="LiveId" clId="{467A612F-09BA-4A8A-9F46-6D9ACB8A8A55}" dt="2022-12-10T12:32:32.417" v="5406" actId="26606"/>
          <ac:spMkLst>
            <pc:docMk/>
            <pc:sldMk cId="3658576097" sldId="272"/>
            <ac:spMk id="2112" creationId="{2F99531B-1681-4D6E-BECB-18325B33A618}"/>
          </ac:spMkLst>
        </pc:spChg>
        <pc:spChg chg="add del">
          <ac:chgData name="Emilian Triboi" userId="ada02f62bd234388" providerId="LiveId" clId="{467A612F-09BA-4A8A-9F46-6D9ACB8A8A55}" dt="2022-12-10T11:22:53.007" v="5046" actId="26606"/>
          <ac:spMkLst>
            <pc:docMk/>
            <pc:sldMk cId="3658576097" sldId="272"/>
            <ac:spMk id="2113" creationId="{91F32EBA-ED97-466E-8CFA-8382584155D0}"/>
          </ac:spMkLst>
        </pc:spChg>
        <pc:spChg chg="add del">
          <ac:chgData name="Emilian Triboi" userId="ada02f62bd234388" providerId="LiveId" clId="{467A612F-09BA-4A8A-9F46-6D9ACB8A8A55}" dt="2022-12-10T12:32:32.417" v="5406" actId="26606"/>
          <ac:spMkLst>
            <pc:docMk/>
            <pc:sldMk cId="3658576097" sldId="272"/>
            <ac:spMk id="2115" creationId="{68059DF2-2FB1-4450-B539-B8669D0F1FDA}"/>
          </ac:spMkLst>
        </pc:spChg>
        <pc:grpChg chg="mod">
          <ac:chgData name="Emilian Triboi" userId="ada02f62bd234388" providerId="LiveId" clId="{467A612F-09BA-4A8A-9F46-6D9ACB8A8A55}" dt="2022-12-10T11:31:50.405" v="5087" actId="18245"/>
          <ac:grpSpMkLst>
            <pc:docMk/>
            <pc:sldMk cId="3658576097" sldId="272"/>
            <ac:grpSpMk id="11" creationId="{DBE3018D-078C-9DA1-5E64-EE4B910EDD84}"/>
          </ac:grpSpMkLst>
        </pc:grpChg>
        <pc:grpChg chg="del mod">
          <ac:chgData name="Emilian Triboi" userId="ada02f62bd234388" providerId="LiveId" clId="{467A612F-09BA-4A8A-9F46-6D9ACB8A8A55}" dt="2022-12-10T12:13:06.181" v="5374" actId="478"/>
          <ac:grpSpMkLst>
            <pc:docMk/>
            <pc:sldMk cId="3658576097" sldId="272"/>
            <ac:grpSpMk id="23" creationId="{85DDE444-B1C8-D7A4-9218-F7B9BDB56C50}"/>
          </ac:grpSpMkLst>
        </pc:grpChg>
        <pc:grpChg chg="add mod">
          <ac:chgData name="Emilian Triboi" userId="ada02f62bd234388" providerId="LiveId" clId="{467A612F-09BA-4A8A-9F46-6D9ACB8A8A55}" dt="2022-12-10T11:45:32.519" v="5149"/>
          <ac:grpSpMkLst>
            <pc:docMk/>
            <pc:sldMk cId="3658576097" sldId="272"/>
            <ac:grpSpMk id="33" creationId="{1DFC0A21-5091-74C3-835F-B94CFF9738DD}"/>
          </ac:grpSpMkLst>
        </pc:grpChg>
        <pc:grpChg chg="add del">
          <ac:chgData name="Emilian Triboi" userId="ada02f62bd234388" providerId="LiveId" clId="{467A612F-09BA-4A8A-9F46-6D9ACB8A8A55}" dt="2022-12-10T11:11:02.345" v="4962" actId="26606"/>
          <ac:grpSpMkLst>
            <pc:docMk/>
            <pc:sldMk cId="3658576097" sldId="272"/>
            <ac:grpSpMk id="2064" creationId="{DF071BB7-867E-46A9-A7C2-3FCB28CB8FBD}"/>
          </ac:grpSpMkLst>
        </pc:grpChg>
        <pc:grpChg chg="add del">
          <ac:chgData name="Emilian Triboi" userId="ada02f62bd234388" providerId="LiveId" clId="{467A612F-09BA-4A8A-9F46-6D9ACB8A8A55}" dt="2022-12-10T11:22:33.319" v="5042" actId="26606"/>
          <ac:grpSpMkLst>
            <pc:docMk/>
            <pc:sldMk cId="3658576097" sldId="272"/>
            <ac:grpSpMk id="2104" creationId="{0F1DE4A4-C51D-435D-BCF7-FB5D2288E335}"/>
          </ac:grpSpMkLst>
        </pc:grpChg>
        <pc:graphicFrameChg chg="add del mod">
          <ac:chgData name="Emilian Triboi" userId="ada02f62bd234388" providerId="LiveId" clId="{467A612F-09BA-4A8A-9F46-6D9ACB8A8A55}" dt="2022-12-10T11:09:29.026" v="4940"/>
          <ac:graphicFrameMkLst>
            <pc:docMk/>
            <pc:sldMk cId="3658576097" sldId="272"/>
            <ac:graphicFrameMk id="4" creationId="{9B82623B-95C3-9780-73CB-2197EE5F7312}"/>
          </ac:graphicFrameMkLst>
        </pc:graphicFrameChg>
        <pc:graphicFrameChg chg="add del mod modGraphic">
          <ac:chgData name="Emilian Triboi" userId="ada02f62bd234388" providerId="LiveId" clId="{467A612F-09BA-4A8A-9F46-6D9ACB8A8A55}" dt="2022-12-10T11:31:11.923" v="5082" actId="478"/>
          <ac:graphicFrameMkLst>
            <pc:docMk/>
            <pc:sldMk cId="3658576097" sldId="272"/>
            <ac:graphicFrameMk id="9" creationId="{719343D9-702E-BCE4-80D8-782E7457AF4A}"/>
          </ac:graphicFrameMkLst>
        </pc:graphicFrameChg>
        <pc:graphicFrameChg chg="add del mod modGraphic">
          <ac:chgData name="Emilian Triboi" userId="ada02f62bd234388" providerId="LiveId" clId="{467A612F-09BA-4A8A-9F46-6D9ACB8A8A55}" dt="2022-12-10T11:45:27.764" v="5147" actId="18245"/>
          <ac:graphicFrameMkLst>
            <pc:docMk/>
            <pc:sldMk cId="3658576097" sldId="272"/>
            <ac:graphicFrameMk id="10" creationId="{3D515EE0-BB31-1F15-B458-8A6E25040C99}"/>
          </ac:graphicFrameMkLst>
        </pc:graphicFrameChg>
        <pc:picChg chg="add del mod">
          <ac:chgData name="Emilian Triboi" userId="ada02f62bd234388" providerId="LiveId" clId="{467A612F-09BA-4A8A-9F46-6D9ACB8A8A55}" dt="2022-12-10T12:31:39.835" v="5396" actId="478"/>
          <ac:picMkLst>
            <pc:docMk/>
            <pc:sldMk cId="3658576097" sldId="272"/>
            <ac:picMk id="40" creationId="{20659C8C-6CE9-0269-1EB9-E7C664D0BFB3}"/>
          </ac:picMkLst>
        </pc:picChg>
        <pc:picChg chg="add mod modCrop">
          <ac:chgData name="Emilian Triboi" userId="ada02f62bd234388" providerId="LiveId" clId="{467A612F-09BA-4A8A-9F46-6D9ACB8A8A55}" dt="2022-12-10T12:34:16.968" v="5410" actId="1076"/>
          <ac:picMkLst>
            <pc:docMk/>
            <pc:sldMk cId="3658576097" sldId="272"/>
            <ac:picMk id="42" creationId="{71560D55-6841-8B0D-65A2-1EE0EF95E7F3}"/>
          </ac:picMkLst>
        </pc:picChg>
        <pc:picChg chg="add mod ord">
          <ac:chgData name="Emilian Triboi" userId="ada02f62bd234388" providerId="LiveId" clId="{467A612F-09BA-4A8A-9F46-6D9ACB8A8A55}" dt="2022-12-10T12:32:32.417" v="5406" actId="26606"/>
          <ac:picMkLst>
            <pc:docMk/>
            <pc:sldMk cId="3658576097" sldId="272"/>
            <ac:picMk id="2050" creationId="{4BF66F2D-100C-05D1-0949-804A3297F2C5}"/>
          </ac:picMkLst>
        </pc:picChg>
        <pc:cxnChg chg="add del">
          <ac:chgData name="Emilian Triboi" userId="ada02f62bd234388" providerId="LiveId" clId="{467A612F-09BA-4A8A-9F46-6D9ACB8A8A55}" dt="2022-12-10T11:11:01.232" v="4960" actId="26606"/>
          <ac:cxnSpMkLst>
            <pc:docMk/>
            <pc:sldMk cId="3658576097" sldId="272"/>
            <ac:cxnSpMk id="2053" creationId="{E12350F3-DB83-413A-980B-1CEB92498664}"/>
          </ac:cxnSpMkLst>
        </pc:cxnChg>
        <pc:cxnChg chg="add del">
          <ac:chgData name="Emilian Triboi" userId="ada02f62bd234388" providerId="LiveId" clId="{467A612F-09BA-4A8A-9F46-6D9ACB8A8A55}" dt="2022-12-10T12:32:32.417" v="5406" actId="26606"/>
          <ac:cxnSpMkLst>
            <pc:docMk/>
            <pc:sldMk cId="3658576097" sldId="272"/>
            <ac:cxnSpMk id="2117" creationId="{F085D7B9-E066-4923-8CB7-294BF306296A}"/>
          </ac:cxnSpMkLst>
        </pc:cxnChg>
        <pc:cxnChg chg="add del">
          <ac:chgData name="Emilian Triboi" userId="ada02f62bd234388" providerId="LiveId" clId="{467A612F-09BA-4A8A-9F46-6D9ACB8A8A55}" dt="2022-12-10T12:32:32.417" v="5406" actId="26606"/>
          <ac:cxnSpMkLst>
            <pc:docMk/>
            <pc:sldMk cId="3658576097" sldId="272"/>
            <ac:cxnSpMk id="2119" creationId="{25443840-A796-4C43-8DC1-1B738EFEC522}"/>
          </ac:cxnSpMkLst>
        </pc:cxnChg>
      </pc:sldChg>
      <pc:sldChg chg="addSp delSp modSp new mod ord setBg">
        <pc:chgData name="Emilian Triboi" userId="ada02f62bd234388" providerId="LiveId" clId="{467A612F-09BA-4A8A-9F46-6D9ACB8A8A55}" dt="2022-12-10T21:58:44.382" v="6151" actId="20577"/>
        <pc:sldMkLst>
          <pc:docMk/>
          <pc:sldMk cId="1714934394" sldId="273"/>
        </pc:sldMkLst>
        <pc:spChg chg="del">
          <ac:chgData name="Emilian Triboi" userId="ada02f62bd234388" providerId="LiveId" clId="{467A612F-09BA-4A8A-9F46-6D9ACB8A8A55}" dt="2022-12-10T10:50:18.538" v="4900" actId="478"/>
          <ac:spMkLst>
            <pc:docMk/>
            <pc:sldMk cId="1714934394" sldId="273"/>
            <ac:spMk id="2" creationId="{B2C3DD24-65A7-B1B1-FFF1-DA5E4A3EDC47}"/>
          </ac:spMkLst>
        </pc:spChg>
        <pc:spChg chg="add mod">
          <ac:chgData name="Emilian Triboi" userId="ada02f62bd234388" providerId="LiveId" clId="{467A612F-09BA-4A8A-9F46-6D9ACB8A8A55}" dt="2022-12-10T21:54:44.638" v="6123" actId="313"/>
          <ac:spMkLst>
            <pc:docMk/>
            <pc:sldMk cId="1714934394" sldId="273"/>
            <ac:spMk id="2" creationId="{C423CA5E-D53D-966D-A84B-2083B5BDEAA5}"/>
          </ac:spMkLst>
        </pc:spChg>
        <pc:spChg chg="del">
          <ac:chgData name="Emilian Triboi" userId="ada02f62bd234388" providerId="LiveId" clId="{467A612F-09BA-4A8A-9F46-6D9ACB8A8A55}" dt="2022-12-10T10:50:34.065" v="4901" actId="478"/>
          <ac:spMkLst>
            <pc:docMk/>
            <pc:sldMk cId="1714934394" sldId="273"/>
            <ac:spMk id="3" creationId="{5BD1FCB6-D2F9-EC56-E2DD-13CE2AB949CA}"/>
          </ac:spMkLst>
        </pc:spChg>
        <pc:spChg chg="add mod">
          <ac:chgData name="Emilian Triboi" userId="ada02f62bd234388" providerId="LiveId" clId="{467A612F-09BA-4A8A-9F46-6D9ACB8A8A55}" dt="2022-12-10T21:56:13.155" v="6132" actId="1076"/>
          <ac:spMkLst>
            <pc:docMk/>
            <pc:sldMk cId="1714934394" sldId="273"/>
            <ac:spMk id="3" creationId="{E581B2E7-8B2C-A537-3CF7-10314A65500D}"/>
          </ac:spMkLst>
        </pc:spChg>
        <pc:spChg chg="add mod">
          <ac:chgData name="Emilian Triboi" userId="ada02f62bd234388" providerId="LiveId" clId="{467A612F-09BA-4A8A-9F46-6D9ACB8A8A55}" dt="2022-12-10T21:58:44.382" v="6151" actId="20577"/>
          <ac:spMkLst>
            <pc:docMk/>
            <pc:sldMk cId="1714934394" sldId="273"/>
            <ac:spMk id="4" creationId="{5E286E52-C692-1F10-42C7-7F9B708E897E}"/>
          </ac:spMkLst>
        </pc:spChg>
        <pc:spChg chg="add mod">
          <ac:chgData name="Emilian Triboi" userId="ada02f62bd234388" providerId="LiveId" clId="{467A612F-09BA-4A8A-9F46-6D9ACB8A8A55}" dt="2022-12-10T20:05:33.415" v="5908" actId="1076"/>
          <ac:spMkLst>
            <pc:docMk/>
            <pc:sldMk cId="1714934394" sldId="273"/>
            <ac:spMk id="7" creationId="{0FC8CC0E-6BBA-088D-C901-8F38C9282BED}"/>
          </ac:spMkLst>
        </pc:spChg>
        <pc:spChg chg="add del">
          <ac:chgData name="Emilian Triboi" userId="ada02f62bd234388" providerId="LiveId" clId="{467A612F-09BA-4A8A-9F46-6D9ACB8A8A55}" dt="2022-12-10T11:07:32.274" v="4935" actId="26606"/>
          <ac:spMkLst>
            <pc:docMk/>
            <pc:sldMk cId="1714934394" sldId="273"/>
            <ac:spMk id="8" creationId="{7EBFDB7D-DD97-44CE-AFFB-458781A3DB9B}"/>
          </ac:spMkLst>
        </pc:spChg>
        <pc:spChg chg="add del">
          <ac:chgData name="Emilian Triboi" userId="ada02f62bd234388" providerId="LiveId" clId="{467A612F-09BA-4A8A-9F46-6D9ACB8A8A55}" dt="2022-12-10T11:03:20.053" v="4926" actId="26606"/>
          <ac:spMkLst>
            <pc:docMk/>
            <pc:sldMk cId="1714934394" sldId="273"/>
            <ac:spMk id="9" creationId="{7EBFDB7D-DD97-44CE-AFFB-458781A3DB9B}"/>
          </ac:spMkLst>
        </pc:spChg>
        <pc:spChg chg="add del">
          <ac:chgData name="Emilian Triboi" userId="ada02f62bd234388" providerId="LiveId" clId="{467A612F-09BA-4A8A-9F46-6D9ACB8A8A55}" dt="2022-12-10T11:07:32.274" v="4935" actId="26606"/>
          <ac:spMkLst>
            <pc:docMk/>
            <pc:sldMk cId="1714934394" sldId="273"/>
            <ac:spMk id="10" creationId="{50F864A1-23CF-4954-887F-3C4458622A68}"/>
          </ac:spMkLst>
        </pc:spChg>
        <pc:spChg chg="add del">
          <ac:chgData name="Emilian Triboi" userId="ada02f62bd234388" providerId="LiveId" clId="{467A612F-09BA-4A8A-9F46-6D9ACB8A8A55}" dt="2022-12-10T11:03:20.053" v="4926" actId="26606"/>
          <ac:spMkLst>
            <pc:docMk/>
            <pc:sldMk cId="1714934394" sldId="273"/>
            <ac:spMk id="11" creationId="{50F864A1-23CF-4954-887F-3C4458622A68}"/>
          </ac:spMkLst>
        </pc:spChg>
        <pc:spChg chg="add del mod">
          <ac:chgData name="Emilian Triboi" userId="ada02f62bd234388" providerId="LiveId" clId="{467A612F-09BA-4A8A-9F46-6D9ACB8A8A55}" dt="2022-12-10T20:01:18.648" v="5876" actId="478"/>
          <ac:spMkLst>
            <pc:docMk/>
            <pc:sldMk cId="1714934394" sldId="273"/>
            <ac:spMk id="12" creationId="{B66BB426-5898-5D2B-BA1D-6D6360050E88}"/>
          </ac:spMkLst>
        </pc:spChg>
        <pc:spChg chg="add del">
          <ac:chgData name="Emilian Triboi" userId="ada02f62bd234388" providerId="LiveId" clId="{467A612F-09BA-4A8A-9F46-6D9ACB8A8A55}" dt="2022-12-10T11:03:20.053" v="4926" actId="26606"/>
          <ac:spMkLst>
            <pc:docMk/>
            <pc:sldMk cId="1714934394" sldId="273"/>
            <ac:spMk id="13" creationId="{8D313E8C-7457-407E-BDA5-EACA44D38247}"/>
          </ac:spMkLst>
        </pc:spChg>
        <pc:spChg chg="add del mod">
          <ac:chgData name="Emilian Triboi" userId="ada02f62bd234388" providerId="LiveId" clId="{467A612F-09BA-4A8A-9F46-6D9ACB8A8A55}" dt="2022-12-10T20:01:21.801" v="5877" actId="478"/>
          <ac:spMkLst>
            <pc:docMk/>
            <pc:sldMk cId="1714934394" sldId="273"/>
            <ac:spMk id="14" creationId="{7877B477-FCC5-B071-55BA-6B60E2CBE309}"/>
          </ac:spMkLst>
        </pc:spChg>
        <pc:spChg chg="add del">
          <ac:chgData name="Emilian Triboi" userId="ada02f62bd234388" providerId="LiveId" clId="{467A612F-09BA-4A8A-9F46-6D9ACB8A8A55}" dt="2022-12-10T11:07:32.274" v="4935" actId="26606"/>
          <ac:spMkLst>
            <pc:docMk/>
            <pc:sldMk cId="1714934394" sldId="273"/>
            <ac:spMk id="15" creationId="{8D313E8C-7457-407E-BDA5-EACA44D38247}"/>
          </ac:spMkLst>
        </pc:spChg>
        <pc:spChg chg="add del">
          <ac:chgData name="Emilian Triboi" userId="ada02f62bd234388" providerId="LiveId" clId="{467A612F-09BA-4A8A-9F46-6D9ACB8A8A55}" dt="2022-12-10T20:02:11.640" v="5879" actId="26606"/>
          <ac:spMkLst>
            <pc:docMk/>
            <pc:sldMk cId="1714934394" sldId="273"/>
            <ac:spMk id="16" creationId="{91F32EBA-ED97-466E-8CFA-8382584155D0}"/>
          </ac:spMkLst>
        </pc:spChg>
        <pc:spChg chg="add del">
          <ac:chgData name="Emilian Triboi" userId="ada02f62bd234388" providerId="LiveId" clId="{467A612F-09BA-4A8A-9F46-6D9ACB8A8A55}" dt="2022-12-10T20:02:15.710" v="5881" actId="26606"/>
          <ac:spMkLst>
            <pc:docMk/>
            <pc:sldMk cId="1714934394" sldId="273"/>
            <ac:spMk id="18" creationId="{DB304A14-32D0-4873-B914-423ED7B8DAFD}"/>
          </ac:spMkLst>
        </pc:spChg>
        <pc:spChg chg="add del">
          <ac:chgData name="Emilian Triboi" userId="ada02f62bd234388" providerId="LiveId" clId="{467A612F-09BA-4A8A-9F46-6D9ACB8A8A55}" dt="2022-12-10T20:02:15.710" v="5881" actId="26606"/>
          <ac:spMkLst>
            <pc:docMk/>
            <pc:sldMk cId="1714934394" sldId="273"/>
            <ac:spMk id="19" creationId="{1D460C86-854F-4FB3-ABC2-E823D8FEB9DB}"/>
          </ac:spMkLst>
        </pc:spChg>
        <pc:spChg chg="add del">
          <ac:chgData name="Emilian Triboi" userId="ada02f62bd234388" providerId="LiveId" clId="{467A612F-09BA-4A8A-9F46-6D9ACB8A8A55}" dt="2022-12-10T20:02:15.710" v="5881" actId="26606"/>
          <ac:spMkLst>
            <pc:docMk/>
            <pc:sldMk cId="1714934394" sldId="273"/>
            <ac:spMk id="20" creationId="{BB48116A-278A-4CC5-89D3-9DE8E8FF1245}"/>
          </ac:spMkLst>
        </pc:spChg>
        <pc:spChg chg="add del">
          <ac:chgData name="Emilian Triboi" userId="ada02f62bd234388" providerId="LiveId" clId="{467A612F-09BA-4A8A-9F46-6D9ACB8A8A55}" dt="2022-12-10T20:02:20.002" v="5883" actId="26606"/>
          <ac:spMkLst>
            <pc:docMk/>
            <pc:sldMk cId="1714934394" sldId="273"/>
            <ac:spMk id="22" creationId="{8FC9BE17-9A7B-462D-AE50-3D8777387304}"/>
          </ac:spMkLst>
        </pc:spChg>
        <pc:spChg chg="add del">
          <ac:chgData name="Emilian Triboi" userId="ada02f62bd234388" providerId="LiveId" clId="{467A612F-09BA-4A8A-9F46-6D9ACB8A8A55}" dt="2022-12-10T20:02:20.002" v="5883" actId="26606"/>
          <ac:spMkLst>
            <pc:docMk/>
            <pc:sldMk cId="1714934394" sldId="273"/>
            <ac:spMk id="23" creationId="{3EBE8569-6AEC-4B8C-8D53-2DE337CDBA65}"/>
          </ac:spMkLst>
        </pc:spChg>
        <pc:spChg chg="add del">
          <ac:chgData name="Emilian Triboi" userId="ada02f62bd234388" providerId="LiveId" clId="{467A612F-09BA-4A8A-9F46-6D9ACB8A8A55}" dt="2022-12-10T20:02:20.002" v="5883" actId="26606"/>
          <ac:spMkLst>
            <pc:docMk/>
            <pc:sldMk cId="1714934394" sldId="273"/>
            <ac:spMk id="24" creationId="{55D4142C-5077-457F-A6AD-3FECFDB39685}"/>
          </ac:spMkLst>
        </pc:spChg>
        <pc:spChg chg="add del">
          <ac:chgData name="Emilian Triboi" userId="ada02f62bd234388" providerId="LiveId" clId="{467A612F-09BA-4A8A-9F46-6D9ACB8A8A55}" dt="2022-12-10T20:02:20.002" v="5883" actId="26606"/>
          <ac:spMkLst>
            <pc:docMk/>
            <pc:sldMk cId="1714934394" sldId="273"/>
            <ac:spMk id="25" creationId="{7A5F0580-5EE9-419F-96EE-B6529EF6E7D0}"/>
          </ac:spMkLst>
        </pc:spChg>
        <pc:spChg chg="add del">
          <ac:chgData name="Emilian Triboi" userId="ada02f62bd234388" providerId="LiveId" clId="{467A612F-09BA-4A8A-9F46-6D9ACB8A8A55}" dt="2022-12-10T20:02:25.229" v="5885" actId="26606"/>
          <ac:spMkLst>
            <pc:docMk/>
            <pc:sldMk cId="1714934394" sldId="273"/>
            <ac:spMk id="27" creationId="{CA815F2C-4E80-4019-8E59-FAD3F7F8473D}"/>
          </ac:spMkLst>
        </pc:spChg>
        <pc:spChg chg="add del">
          <ac:chgData name="Emilian Triboi" userId="ada02f62bd234388" providerId="LiveId" clId="{467A612F-09BA-4A8A-9F46-6D9ACB8A8A55}" dt="2022-12-10T20:04:57.301" v="5901" actId="26606"/>
          <ac:spMkLst>
            <pc:docMk/>
            <pc:sldMk cId="1714934394" sldId="273"/>
            <ac:spMk id="29" creationId="{8FC9BE17-9A7B-462D-AE50-3D8777387304}"/>
          </ac:spMkLst>
        </pc:spChg>
        <pc:spChg chg="add del">
          <ac:chgData name="Emilian Triboi" userId="ada02f62bd234388" providerId="LiveId" clId="{467A612F-09BA-4A8A-9F46-6D9ACB8A8A55}" dt="2022-12-10T20:04:57.301" v="5901" actId="26606"/>
          <ac:spMkLst>
            <pc:docMk/>
            <pc:sldMk cId="1714934394" sldId="273"/>
            <ac:spMk id="30" creationId="{3EBE8569-6AEC-4B8C-8D53-2DE337CDBA65}"/>
          </ac:spMkLst>
        </pc:spChg>
        <pc:spChg chg="add del">
          <ac:chgData name="Emilian Triboi" userId="ada02f62bd234388" providerId="LiveId" clId="{467A612F-09BA-4A8A-9F46-6D9ACB8A8A55}" dt="2022-12-10T20:04:57.301" v="5901" actId="26606"/>
          <ac:spMkLst>
            <pc:docMk/>
            <pc:sldMk cId="1714934394" sldId="273"/>
            <ac:spMk id="31" creationId="{55D4142C-5077-457F-A6AD-3FECFDB39685}"/>
          </ac:spMkLst>
        </pc:spChg>
        <pc:spChg chg="add del">
          <ac:chgData name="Emilian Triboi" userId="ada02f62bd234388" providerId="LiveId" clId="{467A612F-09BA-4A8A-9F46-6D9ACB8A8A55}" dt="2022-12-10T20:04:57.301" v="5901" actId="26606"/>
          <ac:spMkLst>
            <pc:docMk/>
            <pc:sldMk cId="1714934394" sldId="273"/>
            <ac:spMk id="32" creationId="{7A5F0580-5EE9-419F-96EE-B6529EF6E7D0}"/>
          </ac:spMkLst>
        </pc:spChg>
        <pc:spChg chg="add">
          <ac:chgData name="Emilian Triboi" userId="ada02f62bd234388" providerId="LiveId" clId="{467A612F-09BA-4A8A-9F46-6D9ACB8A8A55}" dt="2022-12-10T20:04:57.301" v="5901" actId="26606"/>
          <ac:spMkLst>
            <pc:docMk/>
            <pc:sldMk cId="1714934394" sldId="273"/>
            <ac:spMk id="37" creationId="{91F32EBA-ED97-466E-8CFA-8382584155D0}"/>
          </ac:spMkLst>
        </pc:spChg>
        <pc:spChg chg="add del">
          <ac:chgData name="Emilian Triboi" userId="ada02f62bd234388" providerId="LiveId" clId="{467A612F-09BA-4A8A-9F46-6D9ACB8A8A55}" dt="2022-12-10T10:59:16.511" v="4922" actId="26606"/>
          <ac:spMkLst>
            <pc:docMk/>
            <pc:sldMk cId="1714934394" sldId="273"/>
            <ac:spMk id="1030" creationId="{7EBFDB7D-DD97-44CE-AFFB-458781A3DB9B}"/>
          </ac:spMkLst>
        </pc:spChg>
        <pc:spChg chg="add del">
          <ac:chgData name="Emilian Triboi" userId="ada02f62bd234388" providerId="LiveId" clId="{467A612F-09BA-4A8A-9F46-6D9ACB8A8A55}" dt="2022-12-10T10:55:23.553" v="4911" actId="26606"/>
          <ac:spMkLst>
            <pc:docMk/>
            <pc:sldMk cId="1714934394" sldId="273"/>
            <ac:spMk id="1031" creationId="{42A4FC2C-047E-45A5-965D-8E1E3BF09BC6}"/>
          </ac:spMkLst>
        </pc:spChg>
        <pc:spChg chg="add del">
          <ac:chgData name="Emilian Triboi" userId="ada02f62bd234388" providerId="LiveId" clId="{467A612F-09BA-4A8A-9F46-6D9ACB8A8A55}" dt="2022-12-10T10:59:16.511" v="4922" actId="26606"/>
          <ac:spMkLst>
            <pc:docMk/>
            <pc:sldMk cId="1714934394" sldId="273"/>
            <ac:spMk id="1032" creationId="{50F864A1-23CF-4954-887F-3C4458622A68}"/>
          </ac:spMkLst>
        </pc:spChg>
        <pc:spChg chg="add del">
          <ac:chgData name="Emilian Triboi" userId="ada02f62bd234388" providerId="LiveId" clId="{467A612F-09BA-4A8A-9F46-6D9ACB8A8A55}" dt="2022-12-10T10:58:47.027" v="4915" actId="26606"/>
          <ac:spMkLst>
            <pc:docMk/>
            <pc:sldMk cId="1714934394" sldId="273"/>
            <ac:spMk id="1033" creationId="{50F864A1-23CF-4954-887F-3C4458622A68}"/>
          </ac:spMkLst>
        </pc:spChg>
        <pc:spChg chg="add del">
          <ac:chgData name="Emilian Triboi" userId="ada02f62bd234388" providerId="LiveId" clId="{467A612F-09BA-4A8A-9F46-6D9ACB8A8A55}" dt="2022-12-10T10:58:47.027" v="4915" actId="26606"/>
          <ac:spMkLst>
            <pc:docMk/>
            <pc:sldMk cId="1714934394" sldId="273"/>
            <ac:spMk id="1034" creationId="{7EBFDB7D-DD97-44CE-AFFB-458781A3DB9B}"/>
          </ac:spMkLst>
        </pc:spChg>
        <pc:spChg chg="add del">
          <ac:chgData name="Emilian Triboi" userId="ada02f62bd234388" providerId="LiveId" clId="{467A612F-09BA-4A8A-9F46-6D9ACB8A8A55}" dt="2022-12-10T10:58:47.027" v="4915" actId="26606"/>
          <ac:spMkLst>
            <pc:docMk/>
            <pc:sldMk cId="1714934394" sldId="273"/>
            <ac:spMk id="1035" creationId="{8D313E8C-7457-407E-BDA5-EACA44D38247}"/>
          </ac:spMkLst>
        </pc:spChg>
        <pc:spChg chg="add del">
          <ac:chgData name="Emilian Triboi" userId="ada02f62bd234388" providerId="LiveId" clId="{467A612F-09BA-4A8A-9F46-6D9ACB8A8A55}" dt="2022-12-10T10:59:16.511" v="4922" actId="26606"/>
          <ac:spMkLst>
            <pc:docMk/>
            <pc:sldMk cId="1714934394" sldId="273"/>
            <ac:spMk id="1037" creationId="{8D313E8C-7457-407E-BDA5-EACA44D38247}"/>
          </ac:spMkLst>
        </pc:spChg>
        <pc:picChg chg="add del mod">
          <ac:chgData name="Emilian Triboi" userId="ada02f62bd234388" providerId="LiveId" clId="{467A612F-09BA-4A8A-9F46-6D9ACB8A8A55}" dt="2022-12-10T11:03:21.869" v="4927"/>
          <ac:picMkLst>
            <pc:docMk/>
            <pc:sldMk cId="1714934394" sldId="273"/>
            <ac:picMk id="4" creationId="{BF1010A8-4B7A-44F0-860A-A52C75EAD05D}"/>
          </ac:picMkLst>
        </pc:picChg>
        <pc:picChg chg="add del mod ord modCrop">
          <ac:chgData name="Emilian Triboi" userId="ada02f62bd234388" providerId="LiveId" clId="{467A612F-09BA-4A8A-9F46-6D9ACB8A8A55}" dt="2022-12-10T21:54:36.808" v="6120" actId="1076"/>
          <ac:picMkLst>
            <pc:docMk/>
            <pc:sldMk cId="1714934394" sldId="273"/>
            <ac:picMk id="6" creationId="{D37C6236-D3BC-CDB9-2C2D-C699B21CCFB4}"/>
          </ac:picMkLst>
        </pc:picChg>
        <pc:picChg chg="add del mod">
          <ac:chgData name="Emilian Triboi" userId="ada02f62bd234388" providerId="LiveId" clId="{467A612F-09BA-4A8A-9F46-6D9ACB8A8A55}" dt="2022-12-10T10:58:47.700" v="4916"/>
          <ac:picMkLst>
            <pc:docMk/>
            <pc:sldMk cId="1714934394" sldId="273"/>
            <ac:picMk id="1026" creationId="{E2911391-E422-07BE-5281-DF287E4AD3DB}"/>
          </ac:picMkLst>
        </pc:picChg>
        <pc:picChg chg="add del mod">
          <ac:chgData name="Emilian Triboi" userId="ada02f62bd234388" providerId="LiveId" clId="{467A612F-09BA-4A8A-9F46-6D9ACB8A8A55}" dt="2022-12-10T10:59:17.029" v="4923"/>
          <ac:picMkLst>
            <pc:docMk/>
            <pc:sldMk cId="1714934394" sldId="273"/>
            <ac:picMk id="1028" creationId="{62BA26F2-BAF5-F522-98BC-12385B30C99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36427C-3E61-417D-A8C8-2D646B965BEB}" type="doc">
      <dgm:prSet loTypeId="urn:microsoft.com/office/officeart/2008/layout/AlternatingHexagons" loCatId="list" qsTypeId="urn:microsoft.com/office/officeart/2005/8/quickstyle/simple1" qsCatId="simple" csTypeId="urn:microsoft.com/office/officeart/2005/8/colors/colorful4" csCatId="colorful" phldr="1"/>
      <dgm:spPr/>
      <dgm:t>
        <a:bodyPr/>
        <a:lstStyle/>
        <a:p>
          <a:endParaRPr lang="en-GB"/>
        </a:p>
      </dgm:t>
    </dgm:pt>
    <dgm:pt modelId="{B3D7069B-4585-4991-B773-E86BF9AF9E89}">
      <dgm:prSet phldrT="[Text]" custT="1"/>
      <dgm:spPr/>
      <dgm:t>
        <a:bodyPr/>
        <a:lstStyle/>
        <a:p>
          <a:br>
            <a:rPr lang="en-GB" sz="1200" dirty="0"/>
          </a:br>
          <a:r>
            <a:rPr lang="en-GB" sz="1200" dirty="0"/>
            <a:t>Relationship</a:t>
          </a:r>
        </a:p>
        <a:p>
          <a:r>
            <a:rPr lang="en-GB" sz="1200" dirty="0"/>
            <a:t>Stereotypes, strong emotions, missed communication, negative behaviour </a:t>
          </a:r>
        </a:p>
        <a:p>
          <a:endParaRPr lang="en-GB" sz="1100" dirty="0"/>
        </a:p>
      </dgm:t>
    </dgm:pt>
    <dgm:pt modelId="{1297B23B-DA9B-4A55-9CBB-C518821201A3}" type="parTrans" cxnId="{746AD4F8-0CAD-4E8E-870D-9F5A21A7A0AD}">
      <dgm:prSet/>
      <dgm:spPr/>
      <dgm:t>
        <a:bodyPr/>
        <a:lstStyle/>
        <a:p>
          <a:endParaRPr lang="en-GB"/>
        </a:p>
      </dgm:t>
    </dgm:pt>
    <dgm:pt modelId="{35D09334-14B3-4F09-A99F-8DFF42732094}" type="sibTrans" cxnId="{746AD4F8-0CAD-4E8E-870D-9F5A21A7A0AD}">
      <dgm:prSet custT="1"/>
      <dgm:spPr/>
      <dgm:t>
        <a:bodyPr/>
        <a:lstStyle/>
        <a:p>
          <a:r>
            <a:rPr lang="en-GB" sz="1200" dirty="0"/>
            <a:t>Structural Conflict </a:t>
          </a:r>
        </a:p>
        <a:p>
          <a:r>
            <a:rPr lang="en-GB" sz="1200" dirty="0"/>
            <a:t>Unequal resources, management and authority</a:t>
          </a:r>
        </a:p>
      </dgm:t>
    </dgm:pt>
    <dgm:pt modelId="{B3D9D0E7-2B18-4BA2-9609-B72CDD0C7D2C}">
      <dgm:prSet phldrT="[Text]" custT="1"/>
      <dgm:spPr/>
      <dgm:t>
        <a:bodyPr/>
        <a:lstStyle/>
        <a:p>
          <a:r>
            <a:rPr lang="en-GB" sz="1800" b="1" dirty="0"/>
            <a:t>CIRCLE OF CONFLICT</a:t>
          </a:r>
          <a:endParaRPr lang="en-GB" sz="1800" dirty="0"/>
        </a:p>
      </dgm:t>
    </dgm:pt>
    <dgm:pt modelId="{2E615412-260F-475C-9C58-D961AC7B2CBC}" type="parTrans" cxnId="{DC24EA96-ADA9-4695-B691-6B2FFC9D9F08}">
      <dgm:prSet/>
      <dgm:spPr/>
      <dgm:t>
        <a:bodyPr/>
        <a:lstStyle/>
        <a:p>
          <a:endParaRPr lang="en-GB"/>
        </a:p>
      </dgm:t>
    </dgm:pt>
    <dgm:pt modelId="{C4C425A5-1FB6-49E9-A5EE-EC6F12DB40F9}" type="sibTrans" cxnId="{DC24EA96-ADA9-4695-B691-6B2FFC9D9F08}">
      <dgm:prSet/>
      <dgm:spPr/>
      <dgm:t>
        <a:bodyPr/>
        <a:lstStyle/>
        <a:p>
          <a:endParaRPr lang="en-GB"/>
        </a:p>
      </dgm:t>
    </dgm:pt>
    <dgm:pt modelId="{317353AF-0AEE-43A1-A6A7-EEED13C47625}">
      <dgm:prSet phldrT="[Text]"/>
      <dgm:spPr/>
      <dgm:t>
        <a:bodyPr/>
        <a:lstStyle/>
        <a:p>
          <a:r>
            <a:rPr lang="en-GB" dirty="0"/>
            <a:t>Interests Conflict</a:t>
          </a:r>
        </a:p>
        <a:p>
          <a:r>
            <a:rPr lang="en-GB" dirty="0"/>
            <a:t>Actual competition over interests within a team </a:t>
          </a:r>
        </a:p>
      </dgm:t>
    </dgm:pt>
    <dgm:pt modelId="{AAE6F226-3EEE-4E25-B8B5-4D5AB3A5E66B}" type="parTrans" cxnId="{6B7C7F5C-898F-415B-8C87-C4864AA9718B}">
      <dgm:prSet/>
      <dgm:spPr/>
      <dgm:t>
        <a:bodyPr/>
        <a:lstStyle/>
        <a:p>
          <a:endParaRPr lang="en-GB"/>
        </a:p>
      </dgm:t>
    </dgm:pt>
    <dgm:pt modelId="{2D5451D8-8D84-446B-9D09-A2FF6E4BDCD3}" type="sibTrans" cxnId="{6B7C7F5C-898F-415B-8C87-C4864AA9718B}">
      <dgm:prSet custT="1"/>
      <dgm:spPr/>
      <dgm:t>
        <a:bodyPr/>
        <a:lstStyle/>
        <a:p>
          <a:r>
            <a:rPr lang="en-GB" sz="1200" dirty="0"/>
            <a:t>External and moods </a:t>
          </a:r>
        </a:p>
        <a:p>
          <a:r>
            <a:rPr lang="en-GB" sz="1200" dirty="0"/>
            <a:t>Personal issues outside of work </a:t>
          </a:r>
        </a:p>
      </dgm:t>
    </dgm:pt>
    <dgm:pt modelId="{685FA42F-82C4-4305-952F-D81724C2180D}">
      <dgm:prSet phldrT="[Text]" custT="1"/>
      <dgm:spPr/>
      <dgm:t>
        <a:bodyPr/>
        <a:lstStyle/>
        <a:p>
          <a:r>
            <a:rPr lang="en-GB" sz="1800" b="1" dirty="0"/>
            <a:t>REASON FOR CONFLICT </a:t>
          </a:r>
          <a:endParaRPr lang="en-GB" sz="1800" dirty="0"/>
        </a:p>
      </dgm:t>
    </dgm:pt>
    <dgm:pt modelId="{EB234FF2-4397-495C-85D6-02DF5891FF51}" type="parTrans" cxnId="{C41E90EF-70C7-4428-8774-5C442498907F}">
      <dgm:prSet/>
      <dgm:spPr/>
      <dgm:t>
        <a:bodyPr/>
        <a:lstStyle/>
        <a:p>
          <a:endParaRPr lang="en-GB"/>
        </a:p>
      </dgm:t>
    </dgm:pt>
    <dgm:pt modelId="{F2E42336-78DB-4DB7-8CDA-19BB4477AB38}" type="sibTrans" cxnId="{C41E90EF-70C7-4428-8774-5C442498907F}">
      <dgm:prSet/>
      <dgm:spPr/>
      <dgm:t>
        <a:bodyPr/>
        <a:lstStyle/>
        <a:p>
          <a:endParaRPr lang="en-GB"/>
        </a:p>
      </dgm:t>
    </dgm:pt>
    <dgm:pt modelId="{7AC884A6-1A9C-4A8C-A2DF-A36EE49F2579}">
      <dgm:prSet phldrT="[Text]"/>
      <dgm:spPr/>
      <dgm:t>
        <a:bodyPr/>
        <a:lstStyle/>
        <a:p>
          <a:r>
            <a:rPr lang="en-GB" dirty="0"/>
            <a:t>Values</a:t>
          </a:r>
        </a:p>
        <a:p>
          <a:r>
            <a:rPr lang="en-GB" dirty="0"/>
            <a:t>How things should be done , </a:t>
          </a:r>
          <a:r>
            <a:rPr lang="en-GB" dirty="0" err="1"/>
            <a:t>beliefes</a:t>
          </a:r>
          <a:r>
            <a:rPr lang="en-GB" dirty="0"/>
            <a:t> and clash with importance of values </a:t>
          </a:r>
        </a:p>
      </dgm:t>
    </dgm:pt>
    <dgm:pt modelId="{E65C0D8F-8AEA-49F9-B373-5226FCA21C46}" type="parTrans" cxnId="{52F557EF-7363-4D34-9DD1-5105E766DDC6}">
      <dgm:prSet/>
      <dgm:spPr/>
      <dgm:t>
        <a:bodyPr/>
        <a:lstStyle/>
        <a:p>
          <a:endParaRPr lang="en-GB"/>
        </a:p>
      </dgm:t>
    </dgm:pt>
    <dgm:pt modelId="{3DEED68C-6BD9-409F-8F32-6406C820AECF}" type="sibTrans" cxnId="{52F557EF-7363-4D34-9DD1-5105E766DDC6}">
      <dgm:prSet/>
      <dgm:spPr/>
      <dgm:t>
        <a:bodyPr/>
        <a:lstStyle/>
        <a:p>
          <a:r>
            <a:rPr lang="en-GB" dirty="0"/>
            <a:t>Data Conflict</a:t>
          </a:r>
        </a:p>
        <a:p>
          <a:r>
            <a:rPr lang="en-GB" dirty="0"/>
            <a:t>No clear understanding or  bad interpretation and information </a:t>
          </a:r>
        </a:p>
      </dgm:t>
    </dgm:pt>
    <dgm:pt modelId="{48995277-3035-48F1-BFAB-16D0B7995B86}">
      <dgm:prSet phldrT="[Text]" custT="1"/>
      <dgm:spPr/>
      <dgm:t>
        <a:bodyPr/>
        <a:lstStyle/>
        <a:p>
          <a:r>
            <a:rPr lang="en-GB" sz="1800" b="1" dirty="0"/>
            <a:t>BULLET POINTS</a:t>
          </a:r>
          <a:endParaRPr lang="en-GB" sz="1800" dirty="0"/>
        </a:p>
      </dgm:t>
    </dgm:pt>
    <dgm:pt modelId="{959D21EC-C390-4FE1-8269-8816B4D779B9}" type="parTrans" cxnId="{1350CC09-8B9A-4593-9DDD-8F452AC6FCAD}">
      <dgm:prSet/>
      <dgm:spPr/>
      <dgm:t>
        <a:bodyPr/>
        <a:lstStyle/>
        <a:p>
          <a:endParaRPr lang="en-GB"/>
        </a:p>
      </dgm:t>
    </dgm:pt>
    <dgm:pt modelId="{0F51483D-4189-459C-8D0D-91E11201CAE1}" type="sibTrans" cxnId="{1350CC09-8B9A-4593-9DDD-8F452AC6FCAD}">
      <dgm:prSet/>
      <dgm:spPr/>
      <dgm:t>
        <a:bodyPr/>
        <a:lstStyle/>
        <a:p>
          <a:endParaRPr lang="en-GB"/>
        </a:p>
      </dgm:t>
    </dgm:pt>
    <dgm:pt modelId="{2CF0426B-2790-43E9-B5F7-63FC020B7585}" type="pres">
      <dgm:prSet presAssocID="{4436427C-3E61-417D-A8C8-2D646B965BEB}" presName="Name0" presStyleCnt="0">
        <dgm:presLayoutVars>
          <dgm:chMax/>
          <dgm:chPref/>
          <dgm:dir/>
          <dgm:animLvl val="lvl"/>
        </dgm:presLayoutVars>
      </dgm:prSet>
      <dgm:spPr/>
    </dgm:pt>
    <dgm:pt modelId="{1FA94164-2740-4C59-8F0B-36246427A8BA}" type="pres">
      <dgm:prSet presAssocID="{B3D7069B-4585-4991-B773-E86BF9AF9E89}" presName="composite" presStyleCnt="0"/>
      <dgm:spPr/>
    </dgm:pt>
    <dgm:pt modelId="{1CE3F4EA-A104-4050-9EEE-B633E2179BAD}" type="pres">
      <dgm:prSet presAssocID="{B3D7069B-4585-4991-B773-E86BF9AF9E89}" presName="Parent1" presStyleLbl="node1" presStyleIdx="0" presStyleCnt="6">
        <dgm:presLayoutVars>
          <dgm:chMax val="1"/>
          <dgm:chPref val="1"/>
          <dgm:bulletEnabled val="1"/>
        </dgm:presLayoutVars>
      </dgm:prSet>
      <dgm:spPr/>
    </dgm:pt>
    <dgm:pt modelId="{B96B7128-E286-41F4-9326-575E114906A8}" type="pres">
      <dgm:prSet presAssocID="{B3D7069B-4585-4991-B773-E86BF9AF9E89}" presName="Childtext1" presStyleLbl="revTx" presStyleIdx="0" presStyleCnt="3" custScaleX="83518">
        <dgm:presLayoutVars>
          <dgm:chMax val="0"/>
          <dgm:chPref val="0"/>
          <dgm:bulletEnabled val="1"/>
        </dgm:presLayoutVars>
      </dgm:prSet>
      <dgm:spPr/>
    </dgm:pt>
    <dgm:pt modelId="{0DF50570-2BB0-439E-9063-1475E87FA4ED}" type="pres">
      <dgm:prSet presAssocID="{B3D7069B-4585-4991-B773-E86BF9AF9E89}" presName="BalanceSpacing" presStyleCnt="0"/>
      <dgm:spPr/>
    </dgm:pt>
    <dgm:pt modelId="{5F5D4078-A23F-4AD6-8E53-1338EED85D92}" type="pres">
      <dgm:prSet presAssocID="{B3D7069B-4585-4991-B773-E86BF9AF9E89}" presName="BalanceSpacing1" presStyleCnt="0"/>
      <dgm:spPr/>
    </dgm:pt>
    <dgm:pt modelId="{BAC9795E-5D27-4BEB-BF38-5C97D3006DD0}" type="pres">
      <dgm:prSet presAssocID="{35D09334-14B3-4F09-A99F-8DFF42732094}" presName="Accent1Text" presStyleLbl="node1" presStyleIdx="1" presStyleCnt="6"/>
      <dgm:spPr/>
    </dgm:pt>
    <dgm:pt modelId="{09D4FBF1-E443-48FC-9C55-4EE26B5298D5}" type="pres">
      <dgm:prSet presAssocID="{35D09334-14B3-4F09-A99F-8DFF42732094}" presName="spaceBetweenRectangles" presStyleCnt="0"/>
      <dgm:spPr/>
    </dgm:pt>
    <dgm:pt modelId="{61E98FC9-777A-4E25-87BD-79674147D7B9}" type="pres">
      <dgm:prSet presAssocID="{317353AF-0AEE-43A1-A6A7-EEED13C47625}" presName="composite" presStyleCnt="0"/>
      <dgm:spPr/>
    </dgm:pt>
    <dgm:pt modelId="{EDBED784-2B82-4B80-8B9F-324F68E58C91}" type="pres">
      <dgm:prSet presAssocID="{317353AF-0AEE-43A1-A6A7-EEED13C47625}" presName="Parent1" presStyleLbl="node1" presStyleIdx="2" presStyleCnt="6">
        <dgm:presLayoutVars>
          <dgm:chMax val="1"/>
          <dgm:chPref val="1"/>
          <dgm:bulletEnabled val="1"/>
        </dgm:presLayoutVars>
      </dgm:prSet>
      <dgm:spPr/>
    </dgm:pt>
    <dgm:pt modelId="{C89FEB6A-A97E-4D7D-8E7B-4275AF7ACD4D}" type="pres">
      <dgm:prSet presAssocID="{317353AF-0AEE-43A1-A6A7-EEED13C47625}" presName="Childtext1" presStyleLbl="revTx" presStyleIdx="1" presStyleCnt="3">
        <dgm:presLayoutVars>
          <dgm:chMax val="0"/>
          <dgm:chPref val="0"/>
          <dgm:bulletEnabled val="1"/>
        </dgm:presLayoutVars>
      </dgm:prSet>
      <dgm:spPr/>
    </dgm:pt>
    <dgm:pt modelId="{6C602E65-B19A-485C-9E05-30CD65349CE3}" type="pres">
      <dgm:prSet presAssocID="{317353AF-0AEE-43A1-A6A7-EEED13C47625}" presName="BalanceSpacing" presStyleCnt="0"/>
      <dgm:spPr/>
    </dgm:pt>
    <dgm:pt modelId="{653742D0-B5C7-4C7B-AE4F-8A4E22197479}" type="pres">
      <dgm:prSet presAssocID="{317353AF-0AEE-43A1-A6A7-EEED13C47625}" presName="BalanceSpacing1" presStyleCnt="0"/>
      <dgm:spPr/>
    </dgm:pt>
    <dgm:pt modelId="{5B2ED2B5-60B5-4532-BC5B-2FCDAA775E6E}" type="pres">
      <dgm:prSet presAssocID="{2D5451D8-8D84-446B-9D09-A2FF6E4BDCD3}" presName="Accent1Text" presStyleLbl="node1" presStyleIdx="3" presStyleCnt="6"/>
      <dgm:spPr/>
    </dgm:pt>
    <dgm:pt modelId="{77623363-4F70-4E7D-A1F9-E7250F08FC65}" type="pres">
      <dgm:prSet presAssocID="{2D5451D8-8D84-446B-9D09-A2FF6E4BDCD3}" presName="spaceBetweenRectangles" presStyleCnt="0"/>
      <dgm:spPr/>
    </dgm:pt>
    <dgm:pt modelId="{818E8F27-A7C2-4347-BF53-90C83133DDF7}" type="pres">
      <dgm:prSet presAssocID="{7AC884A6-1A9C-4A8C-A2DF-A36EE49F2579}" presName="composite" presStyleCnt="0"/>
      <dgm:spPr/>
    </dgm:pt>
    <dgm:pt modelId="{5FA10DC8-96A2-48F6-8E56-495FBB7ADBCD}" type="pres">
      <dgm:prSet presAssocID="{7AC884A6-1A9C-4A8C-A2DF-A36EE49F2579}" presName="Parent1" presStyleLbl="node1" presStyleIdx="4" presStyleCnt="6">
        <dgm:presLayoutVars>
          <dgm:chMax val="1"/>
          <dgm:chPref val="1"/>
          <dgm:bulletEnabled val="1"/>
        </dgm:presLayoutVars>
      </dgm:prSet>
      <dgm:spPr/>
    </dgm:pt>
    <dgm:pt modelId="{8AC85E22-16A8-4BD8-BB04-81B6318D7AFA}" type="pres">
      <dgm:prSet presAssocID="{7AC884A6-1A9C-4A8C-A2DF-A36EE49F2579}" presName="Childtext1" presStyleLbl="revTx" presStyleIdx="2" presStyleCnt="3">
        <dgm:presLayoutVars>
          <dgm:chMax val="0"/>
          <dgm:chPref val="0"/>
          <dgm:bulletEnabled val="1"/>
        </dgm:presLayoutVars>
      </dgm:prSet>
      <dgm:spPr/>
    </dgm:pt>
    <dgm:pt modelId="{56002E1D-122F-4033-B0AE-BEBBF20F9463}" type="pres">
      <dgm:prSet presAssocID="{7AC884A6-1A9C-4A8C-A2DF-A36EE49F2579}" presName="BalanceSpacing" presStyleCnt="0"/>
      <dgm:spPr/>
    </dgm:pt>
    <dgm:pt modelId="{4CB4D0DF-BAE9-4946-A8BC-2DE18F52F5C1}" type="pres">
      <dgm:prSet presAssocID="{7AC884A6-1A9C-4A8C-A2DF-A36EE49F2579}" presName="BalanceSpacing1" presStyleCnt="0"/>
      <dgm:spPr/>
    </dgm:pt>
    <dgm:pt modelId="{9796D52A-2C3A-4411-BEC2-3C8764B0B039}" type="pres">
      <dgm:prSet presAssocID="{3DEED68C-6BD9-409F-8F32-6406C820AECF}" presName="Accent1Text" presStyleLbl="node1" presStyleIdx="5" presStyleCnt="6"/>
      <dgm:spPr/>
    </dgm:pt>
  </dgm:ptLst>
  <dgm:cxnLst>
    <dgm:cxn modelId="{EF81C901-EFFD-472F-B8D1-FA825D2F1BB1}" type="presOf" srcId="{35D09334-14B3-4F09-A99F-8DFF42732094}" destId="{BAC9795E-5D27-4BEB-BF38-5C97D3006DD0}" srcOrd="0" destOrd="0" presId="urn:microsoft.com/office/officeart/2008/layout/AlternatingHexagons"/>
    <dgm:cxn modelId="{B8FE9405-1559-4736-8551-F6CC5B78710A}" type="presOf" srcId="{2D5451D8-8D84-446B-9D09-A2FF6E4BDCD3}" destId="{5B2ED2B5-60B5-4532-BC5B-2FCDAA775E6E}" srcOrd="0" destOrd="0" presId="urn:microsoft.com/office/officeart/2008/layout/AlternatingHexagons"/>
    <dgm:cxn modelId="{A2AE0D06-4002-404B-8F2D-FF1ED528FB9B}" type="presOf" srcId="{48995277-3035-48F1-BFAB-16D0B7995B86}" destId="{8AC85E22-16A8-4BD8-BB04-81B6318D7AFA}" srcOrd="0" destOrd="0" presId="urn:microsoft.com/office/officeart/2008/layout/AlternatingHexagons"/>
    <dgm:cxn modelId="{3E7F7E07-724C-4D62-ADB2-E160210764E4}" type="presOf" srcId="{B3D7069B-4585-4991-B773-E86BF9AF9E89}" destId="{1CE3F4EA-A104-4050-9EEE-B633E2179BAD}" srcOrd="0" destOrd="0" presId="urn:microsoft.com/office/officeart/2008/layout/AlternatingHexagons"/>
    <dgm:cxn modelId="{1350CC09-8B9A-4593-9DDD-8F452AC6FCAD}" srcId="{7AC884A6-1A9C-4A8C-A2DF-A36EE49F2579}" destId="{48995277-3035-48F1-BFAB-16D0B7995B86}" srcOrd="0" destOrd="0" parTransId="{959D21EC-C390-4FE1-8269-8816B4D779B9}" sibTransId="{0F51483D-4189-459C-8D0D-91E11201CAE1}"/>
    <dgm:cxn modelId="{CC2F493B-B1AE-41AC-AB46-DA9C0BB6185F}" type="presOf" srcId="{317353AF-0AEE-43A1-A6A7-EEED13C47625}" destId="{EDBED784-2B82-4B80-8B9F-324F68E58C91}" srcOrd="0" destOrd="0" presId="urn:microsoft.com/office/officeart/2008/layout/AlternatingHexagons"/>
    <dgm:cxn modelId="{6B7C7F5C-898F-415B-8C87-C4864AA9718B}" srcId="{4436427C-3E61-417D-A8C8-2D646B965BEB}" destId="{317353AF-0AEE-43A1-A6A7-EEED13C47625}" srcOrd="1" destOrd="0" parTransId="{AAE6F226-3EEE-4E25-B8B5-4D5AB3A5E66B}" sibTransId="{2D5451D8-8D84-446B-9D09-A2FF6E4BDCD3}"/>
    <dgm:cxn modelId="{4F325C7A-433A-45BB-8035-DE4196CB558F}" type="presOf" srcId="{3DEED68C-6BD9-409F-8F32-6406C820AECF}" destId="{9796D52A-2C3A-4411-BEC2-3C8764B0B039}" srcOrd="0" destOrd="0" presId="urn:microsoft.com/office/officeart/2008/layout/AlternatingHexagons"/>
    <dgm:cxn modelId="{DE0CC586-E653-4736-A90E-C121FAFA0BC7}" type="presOf" srcId="{4436427C-3E61-417D-A8C8-2D646B965BEB}" destId="{2CF0426B-2790-43E9-B5F7-63FC020B7585}" srcOrd="0" destOrd="0" presId="urn:microsoft.com/office/officeart/2008/layout/AlternatingHexagons"/>
    <dgm:cxn modelId="{DC24EA96-ADA9-4695-B691-6B2FFC9D9F08}" srcId="{B3D7069B-4585-4991-B773-E86BF9AF9E89}" destId="{B3D9D0E7-2B18-4BA2-9609-B72CDD0C7D2C}" srcOrd="0" destOrd="0" parTransId="{2E615412-260F-475C-9C58-D961AC7B2CBC}" sibTransId="{C4C425A5-1FB6-49E9-A5EE-EC6F12DB40F9}"/>
    <dgm:cxn modelId="{9EE20F9E-6D5D-4DD6-ADD5-DC90F2FEE240}" type="presOf" srcId="{7AC884A6-1A9C-4A8C-A2DF-A36EE49F2579}" destId="{5FA10DC8-96A2-48F6-8E56-495FBB7ADBCD}" srcOrd="0" destOrd="0" presId="urn:microsoft.com/office/officeart/2008/layout/AlternatingHexagons"/>
    <dgm:cxn modelId="{C68769DB-5367-483C-8D90-748CDF6221D6}" type="presOf" srcId="{685FA42F-82C4-4305-952F-D81724C2180D}" destId="{C89FEB6A-A97E-4D7D-8E7B-4275AF7ACD4D}" srcOrd="0" destOrd="0" presId="urn:microsoft.com/office/officeart/2008/layout/AlternatingHexagons"/>
    <dgm:cxn modelId="{B9B4BEEA-D183-453A-B18D-691778CE85B9}" type="presOf" srcId="{B3D9D0E7-2B18-4BA2-9609-B72CDD0C7D2C}" destId="{B96B7128-E286-41F4-9326-575E114906A8}" srcOrd="0" destOrd="0" presId="urn:microsoft.com/office/officeart/2008/layout/AlternatingHexagons"/>
    <dgm:cxn modelId="{52F557EF-7363-4D34-9DD1-5105E766DDC6}" srcId="{4436427C-3E61-417D-A8C8-2D646B965BEB}" destId="{7AC884A6-1A9C-4A8C-A2DF-A36EE49F2579}" srcOrd="2" destOrd="0" parTransId="{E65C0D8F-8AEA-49F9-B373-5226FCA21C46}" sibTransId="{3DEED68C-6BD9-409F-8F32-6406C820AECF}"/>
    <dgm:cxn modelId="{C41E90EF-70C7-4428-8774-5C442498907F}" srcId="{317353AF-0AEE-43A1-A6A7-EEED13C47625}" destId="{685FA42F-82C4-4305-952F-D81724C2180D}" srcOrd="0" destOrd="0" parTransId="{EB234FF2-4397-495C-85D6-02DF5891FF51}" sibTransId="{F2E42336-78DB-4DB7-8CDA-19BB4477AB38}"/>
    <dgm:cxn modelId="{746AD4F8-0CAD-4E8E-870D-9F5A21A7A0AD}" srcId="{4436427C-3E61-417D-A8C8-2D646B965BEB}" destId="{B3D7069B-4585-4991-B773-E86BF9AF9E89}" srcOrd="0" destOrd="0" parTransId="{1297B23B-DA9B-4A55-9CBB-C518821201A3}" sibTransId="{35D09334-14B3-4F09-A99F-8DFF42732094}"/>
    <dgm:cxn modelId="{265DCED4-3382-42A0-8067-6BC5BA3B8882}" type="presParOf" srcId="{2CF0426B-2790-43E9-B5F7-63FC020B7585}" destId="{1FA94164-2740-4C59-8F0B-36246427A8BA}" srcOrd="0" destOrd="0" presId="urn:microsoft.com/office/officeart/2008/layout/AlternatingHexagons"/>
    <dgm:cxn modelId="{A7E61B17-F7DC-48DC-8761-B829D482B427}" type="presParOf" srcId="{1FA94164-2740-4C59-8F0B-36246427A8BA}" destId="{1CE3F4EA-A104-4050-9EEE-B633E2179BAD}" srcOrd="0" destOrd="0" presId="urn:microsoft.com/office/officeart/2008/layout/AlternatingHexagons"/>
    <dgm:cxn modelId="{01F8E3FF-42CA-48C2-A37B-08936443A57E}" type="presParOf" srcId="{1FA94164-2740-4C59-8F0B-36246427A8BA}" destId="{B96B7128-E286-41F4-9326-575E114906A8}" srcOrd="1" destOrd="0" presId="urn:microsoft.com/office/officeart/2008/layout/AlternatingHexagons"/>
    <dgm:cxn modelId="{7CC0AEBC-842F-4F70-9DD1-85911C81FD04}" type="presParOf" srcId="{1FA94164-2740-4C59-8F0B-36246427A8BA}" destId="{0DF50570-2BB0-439E-9063-1475E87FA4ED}" srcOrd="2" destOrd="0" presId="urn:microsoft.com/office/officeart/2008/layout/AlternatingHexagons"/>
    <dgm:cxn modelId="{005249AC-E319-4DDD-9ACB-32AE47316A13}" type="presParOf" srcId="{1FA94164-2740-4C59-8F0B-36246427A8BA}" destId="{5F5D4078-A23F-4AD6-8E53-1338EED85D92}" srcOrd="3" destOrd="0" presId="urn:microsoft.com/office/officeart/2008/layout/AlternatingHexagons"/>
    <dgm:cxn modelId="{AA922589-0A93-4367-AE75-262864C0E0C1}" type="presParOf" srcId="{1FA94164-2740-4C59-8F0B-36246427A8BA}" destId="{BAC9795E-5D27-4BEB-BF38-5C97D3006DD0}" srcOrd="4" destOrd="0" presId="urn:microsoft.com/office/officeart/2008/layout/AlternatingHexagons"/>
    <dgm:cxn modelId="{1F7FA9B0-6C9D-488A-9450-809FED0A01D3}" type="presParOf" srcId="{2CF0426B-2790-43E9-B5F7-63FC020B7585}" destId="{09D4FBF1-E443-48FC-9C55-4EE26B5298D5}" srcOrd="1" destOrd="0" presId="urn:microsoft.com/office/officeart/2008/layout/AlternatingHexagons"/>
    <dgm:cxn modelId="{534C98B3-1D04-45F0-B943-C3AD693B6591}" type="presParOf" srcId="{2CF0426B-2790-43E9-B5F7-63FC020B7585}" destId="{61E98FC9-777A-4E25-87BD-79674147D7B9}" srcOrd="2" destOrd="0" presId="urn:microsoft.com/office/officeart/2008/layout/AlternatingHexagons"/>
    <dgm:cxn modelId="{7EC08623-329E-4CD7-9A7D-D956DE8AFA28}" type="presParOf" srcId="{61E98FC9-777A-4E25-87BD-79674147D7B9}" destId="{EDBED784-2B82-4B80-8B9F-324F68E58C91}" srcOrd="0" destOrd="0" presId="urn:microsoft.com/office/officeart/2008/layout/AlternatingHexagons"/>
    <dgm:cxn modelId="{90B4C5A9-3A22-4DB9-A7A4-EC90ED2C4075}" type="presParOf" srcId="{61E98FC9-777A-4E25-87BD-79674147D7B9}" destId="{C89FEB6A-A97E-4D7D-8E7B-4275AF7ACD4D}" srcOrd="1" destOrd="0" presId="urn:microsoft.com/office/officeart/2008/layout/AlternatingHexagons"/>
    <dgm:cxn modelId="{3EB7C752-C85E-4BA0-9C39-1FC3E424101F}" type="presParOf" srcId="{61E98FC9-777A-4E25-87BD-79674147D7B9}" destId="{6C602E65-B19A-485C-9E05-30CD65349CE3}" srcOrd="2" destOrd="0" presId="urn:microsoft.com/office/officeart/2008/layout/AlternatingHexagons"/>
    <dgm:cxn modelId="{BCC8C2A7-FF7F-49E7-B83E-28E8141B698E}" type="presParOf" srcId="{61E98FC9-777A-4E25-87BD-79674147D7B9}" destId="{653742D0-B5C7-4C7B-AE4F-8A4E22197479}" srcOrd="3" destOrd="0" presId="urn:microsoft.com/office/officeart/2008/layout/AlternatingHexagons"/>
    <dgm:cxn modelId="{9831A473-03D9-490D-B42E-E6C467392640}" type="presParOf" srcId="{61E98FC9-777A-4E25-87BD-79674147D7B9}" destId="{5B2ED2B5-60B5-4532-BC5B-2FCDAA775E6E}" srcOrd="4" destOrd="0" presId="urn:microsoft.com/office/officeart/2008/layout/AlternatingHexagons"/>
    <dgm:cxn modelId="{7014C081-3038-467D-8677-28F205422F1E}" type="presParOf" srcId="{2CF0426B-2790-43E9-B5F7-63FC020B7585}" destId="{77623363-4F70-4E7D-A1F9-E7250F08FC65}" srcOrd="3" destOrd="0" presId="urn:microsoft.com/office/officeart/2008/layout/AlternatingHexagons"/>
    <dgm:cxn modelId="{9B672301-F43B-4FFB-829D-E443322BD42E}" type="presParOf" srcId="{2CF0426B-2790-43E9-B5F7-63FC020B7585}" destId="{818E8F27-A7C2-4347-BF53-90C83133DDF7}" srcOrd="4" destOrd="0" presId="urn:microsoft.com/office/officeart/2008/layout/AlternatingHexagons"/>
    <dgm:cxn modelId="{5411656B-F736-4F3D-A07B-F92F3BFDECBB}" type="presParOf" srcId="{818E8F27-A7C2-4347-BF53-90C83133DDF7}" destId="{5FA10DC8-96A2-48F6-8E56-495FBB7ADBCD}" srcOrd="0" destOrd="0" presId="urn:microsoft.com/office/officeart/2008/layout/AlternatingHexagons"/>
    <dgm:cxn modelId="{37D3604A-A8E7-48F4-80C3-935EB1FEDEBB}" type="presParOf" srcId="{818E8F27-A7C2-4347-BF53-90C83133DDF7}" destId="{8AC85E22-16A8-4BD8-BB04-81B6318D7AFA}" srcOrd="1" destOrd="0" presId="urn:microsoft.com/office/officeart/2008/layout/AlternatingHexagons"/>
    <dgm:cxn modelId="{49787450-ABEC-46F0-958E-F428C7F0E944}" type="presParOf" srcId="{818E8F27-A7C2-4347-BF53-90C83133DDF7}" destId="{56002E1D-122F-4033-B0AE-BEBBF20F9463}" srcOrd="2" destOrd="0" presId="urn:microsoft.com/office/officeart/2008/layout/AlternatingHexagons"/>
    <dgm:cxn modelId="{8416CB35-164A-4FD4-BE94-79DFAA8206DD}" type="presParOf" srcId="{818E8F27-A7C2-4347-BF53-90C83133DDF7}" destId="{4CB4D0DF-BAE9-4946-A8BC-2DE18F52F5C1}" srcOrd="3" destOrd="0" presId="urn:microsoft.com/office/officeart/2008/layout/AlternatingHexagons"/>
    <dgm:cxn modelId="{7E19316B-E8B7-453E-8DF5-37693947BCC0}" type="presParOf" srcId="{818E8F27-A7C2-4347-BF53-90C83133DDF7}" destId="{9796D52A-2C3A-4411-BEC2-3C8764B0B039}"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3F4EA-A104-4050-9EEE-B633E2179BAD}">
      <dsp:nvSpPr>
        <dsp:cNvPr id="0" name=""/>
        <dsp:cNvSpPr/>
      </dsp:nvSpPr>
      <dsp:spPr>
        <a:xfrm rot="5400000">
          <a:off x="3506806" y="130656"/>
          <a:ext cx="2008628" cy="1747506"/>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br>
            <a:rPr lang="en-GB" sz="1200" kern="1200" dirty="0"/>
          </a:br>
          <a:r>
            <a:rPr lang="en-GB" sz="1200" kern="1200" dirty="0"/>
            <a:t>Relationship</a:t>
          </a:r>
        </a:p>
        <a:p>
          <a:pPr marL="0" lvl="0" indent="0" algn="ctr" defTabSz="533400">
            <a:lnSpc>
              <a:spcPct val="90000"/>
            </a:lnSpc>
            <a:spcBef>
              <a:spcPct val="0"/>
            </a:spcBef>
            <a:spcAft>
              <a:spcPct val="35000"/>
            </a:spcAft>
            <a:buNone/>
          </a:pPr>
          <a:r>
            <a:rPr lang="en-GB" sz="1200" kern="1200" dirty="0"/>
            <a:t>Stereotypes, strong emotions, missed communication, negative behaviour </a:t>
          </a:r>
        </a:p>
        <a:p>
          <a:pPr marL="0" lvl="0" indent="0" algn="ctr" defTabSz="533400">
            <a:lnSpc>
              <a:spcPct val="90000"/>
            </a:lnSpc>
            <a:spcBef>
              <a:spcPct val="0"/>
            </a:spcBef>
            <a:spcAft>
              <a:spcPct val="35000"/>
            </a:spcAft>
            <a:buNone/>
          </a:pPr>
          <a:endParaRPr lang="en-GB" sz="1100" kern="1200" dirty="0"/>
        </a:p>
      </dsp:txBody>
      <dsp:txXfrm rot="-5400000">
        <a:off x="3909687" y="313106"/>
        <a:ext cx="1202866" cy="1382606"/>
      </dsp:txXfrm>
    </dsp:sp>
    <dsp:sp modelId="{B96B7128-E286-41F4-9326-575E114906A8}">
      <dsp:nvSpPr>
        <dsp:cNvPr id="0" name=""/>
        <dsp:cNvSpPr/>
      </dsp:nvSpPr>
      <dsp:spPr>
        <a:xfrm>
          <a:off x="5622634" y="401821"/>
          <a:ext cx="1872164" cy="1205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CIRCLE OF CONFLICT</a:t>
          </a:r>
          <a:endParaRPr lang="en-GB" sz="1800" kern="1200" dirty="0"/>
        </a:p>
      </dsp:txBody>
      <dsp:txXfrm>
        <a:off x="5622634" y="401821"/>
        <a:ext cx="1872164" cy="1205177"/>
      </dsp:txXfrm>
    </dsp:sp>
    <dsp:sp modelId="{BAC9795E-5D27-4BEB-BF38-5C97D3006DD0}">
      <dsp:nvSpPr>
        <dsp:cNvPr id="0" name=""/>
        <dsp:cNvSpPr/>
      </dsp:nvSpPr>
      <dsp:spPr>
        <a:xfrm rot="5400000">
          <a:off x="1619499" y="130656"/>
          <a:ext cx="2008628" cy="1747506"/>
        </a:xfrm>
        <a:prstGeom prst="hexagon">
          <a:avLst>
            <a:gd name="adj" fmla="val 25000"/>
            <a:gd name="vf" fmla="val 115470"/>
          </a:avLst>
        </a:prstGeom>
        <a:solidFill>
          <a:schemeClr val="accent4">
            <a:hueOff val="1960178"/>
            <a:satOff val="-8155"/>
            <a:lumOff val="1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t>Structural Conflict </a:t>
          </a:r>
        </a:p>
        <a:p>
          <a:pPr marL="0" lvl="0" indent="0" algn="ctr" defTabSz="533400">
            <a:lnSpc>
              <a:spcPct val="90000"/>
            </a:lnSpc>
            <a:spcBef>
              <a:spcPct val="0"/>
            </a:spcBef>
            <a:spcAft>
              <a:spcPct val="35000"/>
            </a:spcAft>
            <a:buNone/>
          </a:pPr>
          <a:r>
            <a:rPr lang="en-GB" sz="1200" kern="1200" dirty="0"/>
            <a:t>Unequal resources, management and authority</a:t>
          </a:r>
        </a:p>
      </dsp:txBody>
      <dsp:txXfrm rot="-5400000">
        <a:off x="2022380" y="313106"/>
        <a:ext cx="1202866" cy="1382606"/>
      </dsp:txXfrm>
    </dsp:sp>
    <dsp:sp modelId="{EDBED784-2B82-4B80-8B9F-324F68E58C91}">
      <dsp:nvSpPr>
        <dsp:cNvPr id="0" name=""/>
        <dsp:cNvSpPr/>
      </dsp:nvSpPr>
      <dsp:spPr>
        <a:xfrm rot="5400000">
          <a:off x="2559537" y="1835580"/>
          <a:ext cx="2008628" cy="1747506"/>
        </a:xfrm>
        <a:prstGeom prst="hexagon">
          <a:avLst>
            <a:gd name="adj" fmla="val 25000"/>
            <a:gd name="vf" fmla="val 115470"/>
          </a:avLst>
        </a:prstGeom>
        <a:solidFill>
          <a:schemeClr val="accent4">
            <a:hueOff val="3920356"/>
            <a:satOff val="-16311"/>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Interests Conflict</a:t>
          </a:r>
        </a:p>
        <a:p>
          <a:pPr marL="0" lvl="0" indent="0" algn="ctr" defTabSz="533400">
            <a:lnSpc>
              <a:spcPct val="90000"/>
            </a:lnSpc>
            <a:spcBef>
              <a:spcPct val="0"/>
            </a:spcBef>
            <a:spcAft>
              <a:spcPct val="35000"/>
            </a:spcAft>
            <a:buNone/>
          </a:pPr>
          <a:r>
            <a:rPr lang="en-GB" sz="1200" kern="1200" dirty="0"/>
            <a:t>Actual competition over interests within a team </a:t>
          </a:r>
        </a:p>
      </dsp:txBody>
      <dsp:txXfrm rot="-5400000">
        <a:off x="2962418" y="2018030"/>
        <a:ext cx="1202866" cy="1382606"/>
      </dsp:txXfrm>
    </dsp:sp>
    <dsp:sp modelId="{C89FEB6A-A97E-4D7D-8E7B-4275AF7ACD4D}">
      <dsp:nvSpPr>
        <dsp:cNvPr id="0" name=""/>
        <dsp:cNvSpPr/>
      </dsp:nvSpPr>
      <dsp:spPr>
        <a:xfrm>
          <a:off x="448468" y="2106744"/>
          <a:ext cx="2169318" cy="1205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b="1" kern="1200" dirty="0"/>
            <a:t>REASON FOR CONFLICT </a:t>
          </a:r>
          <a:endParaRPr lang="en-GB" sz="1800" kern="1200" dirty="0"/>
        </a:p>
      </dsp:txBody>
      <dsp:txXfrm>
        <a:off x="448468" y="2106744"/>
        <a:ext cx="2169318" cy="1205177"/>
      </dsp:txXfrm>
    </dsp:sp>
    <dsp:sp modelId="{5B2ED2B5-60B5-4532-BC5B-2FCDAA775E6E}">
      <dsp:nvSpPr>
        <dsp:cNvPr id="0" name=""/>
        <dsp:cNvSpPr/>
      </dsp:nvSpPr>
      <dsp:spPr>
        <a:xfrm rot="5400000">
          <a:off x="4446844" y="1835580"/>
          <a:ext cx="2008628" cy="1747506"/>
        </a:xfrm>
        <a:prstGeom prst="hexagon">
          <a:avLst>
            <a:gd name="adj" fmla="val 25000"/>
            <a:gd name="vf" fmla="val 115470"/>
          </a:avLst>
        </a:prstGeom>
        <a:solidFill>
          <a:schemeClr val="accent4">
            <a:hueOff val="5880535"/>
            <a:satOff val="-24466"/>
            <a:lumOff val="5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t>External and moods </a:t>
          </a:r>
        </a:p>
        <a:p>
          <a:pPr marL="0" lvl="0" indent="0" algn="ctr" defTabSz="533400">
            <a:lnSpc>
              <a:spcPct val="90000"/>
            </a:lnSpc>
            <a:spcBef>
              <a:spcPct val="0"/>
            </a:spcBef>
            <a:spcAft>
              <a:spcPct val="35000"/>
            </a:spcAft>
            <a:buNone/>
          </a:pPr>
          <a:r>
            <a:rPr lang="en-GB" sz="1200" kern="1200" dirty="0"/>
            <a:t>Personal issues outside of work </a:t>
          </a:r>
        </a:p>
      </dsp:txBody>
      <dsp:txXfrm rot="-5400000">
        <a:off x="4849725" y="2018030"/>
        <a:ext cx="1202866" cy="1382606"/>
      </dsp:txXfrm>
    </dsp:sp>
    <dsp:sp modelId="{5FA10DC8-96A2-48F6-8E56-495FBB7ADBCD}">
      <dsp:nvSpPr>
        <dsp:cNvPr id="0" name=""/>
        <dsp:cNvSpPr/>
      </dsp:nvSpPr>
      <dsp:spPr>
        <a:xfrm rot="5400000">
          <a:off x="3506806" y="3540503"/>
          <a:ext cx="2008628" cy="1747506"/>
        </a:xfrm>
        <a:prstGeom prst="hexagon">
          <a:avLst>
            <a:gd name="adj" fmla="val 25000"/>
            <a:gd name="vf" fmla="val 115470"/>
          </a:avLst>
        </a:prstGeom>
        <a:solidFill>
          <a:schemeClr val="accent4">
            <a:hueOff val="7840713"/>
            <a:satOff val="-32622"/>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Values</a:t>
          </a:r>
        </a:p>
        <a:p>
          <a:pPr marL="0" lvl="0" indent="0" algn="ctr" defTabSz="533400">
            <a:lnSpc>
              <a:spcPct val="90000"/>
            </a:lnSpc>
            <a:spcBef>
              <a:spcPct val="0"/>
            </a:spcBef>
            <a:spcAft>
              <a:spcPct val="35000"/>
            </a:spcAft>
            <a:buNone/>
          </a:pPr>
          <a:r>
            <a:rPr lang="en-GB" sz="1200" kern="1200" dirty="0"/>
            <a:t>How things should be done , </a:t>
          </a:r>
          <a:r>
            <a:rPr lang="en-GB" sz="1200" kern="1200" dirty="0" err="1"/>
            <a:t>beliefes</a:t>
          </a:r>
          <a:r>
            <a:rPr lang="en-GB" sz="1200" kern="1200" dirty="0"/>
            <a:t> and clash with importance of values </a:t>
          </a:r>
        </a:p>
      </dsp:txBody>
      <dsp:txXfrm rot="-5400000">
        <a:off x="3909687" y="3722953"/>
        <a:ext cx="1202866" cy="1382606"/>
      </dsp:txXfrm>
    </dsp:sp>
    <dsp:sp modelId="{8AC85E22-16A8-4BD8-BB04-81B6318D7AFA}">
      <dsp:nvSpPr>
        <dsp:cNvPr id="0" name=""/>
        <dsp:cNvSpPr/>
      </dsp:nvSpPr>
      <dsp:spPr>
        <a:xfrm>
          <a:off x="5437901" y="3811668"/>
          <a:ext cx="2241629" cy="1205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BULLET POINTS</a:t>
          </a:r>
          <a:endParaRPr lang="en-GB" sz="1800" kern="1200" dirty="0"/>
        </a:p>
      </dsp:txBody>
      <dsp:txXfrm>
        <a:off x="5437901" y="3811668"/>
        <a:ext cx="2241629" cy="1205177"/>
      </dsp:txXfrm>
    </dsp:sp>
    <dsp:sp modelId="{9796D52A-2C3A-4411-BEC2-3C8764B0B039}">
      <dsp:nvSpPr>
        <dsp:cNvPr id="0" name=""/>
        <dsp:cNvSpPr/>
      </dsp:nvSpPr>
      <dsp:spPr>
        <a:xfrm rot="5400000">
          <a:off x="1619499" y="3540503"/>
          <a:ext cx="2008628" cy="1747506"/>
        </a:xfrm>
        <a:prstGeom prst="hexagon">
          <a:avLst>
            <a:gd name="adj" fmla="val 25000"/>
            <a:gd name="vf" fmla="val 11547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Data Conflict</a:t>
          </a:r>
        </a:p>
        <a:p>
          <a:pPr marL="0" lvl="0" indent="0" algn="ctr" defTabSz="622300">
            <a:lnSpc>
              <a:spcPct val="90000"/>
            </a:lnSpc>
            <a:spcBef>
              <a:spcPct val="0"/>
            </a:spcBef>
            <a:spcAft>
              <a:spcPct val="35000"/>
            </a:spcAft>
            <a:buNone/>
          </a:pPr>
          <a:r>
            <a:rPr lang="en-GB" sz="1400" kern="1200" dirty="0"/>
            <a:t>No clear understanding or  bad interpretation and information </a:t>
          </a:r>
        </a:p>
      </dsp:txBody>
      <dsp:txXfrm rot="-5400000">
        <a:off x="2022380" y="3722953"/>
        <a:ext cx="1202866" cy="1382606"/>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D86701-0002-486A-8A84-5C30E5640087}" type="datetimeFigureOut">
              <a:rPr lang="en-GB" smtClean="0"/>
              <a:t>10/12/2022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3D2540-7314-4F06-B932-37E253B91D34}" type="slidenum">
              <a:rPr lang="en-GB" smtClean="0"/>
              <a:t>‹#›</a:t>
            </a:fld>
            <a:endParaRPr lang="en-GB"/>
          </a:p>
        </p:txBody>
      </p:sp>
    </p:spTree>
    <p:extLst>
      <p:ext uri="{BB962C8B-B14F-4D97-AF65-F5344CB8AC3E}">
        <p14:creationId xmlns:p14="http://schemas.microsoft.com/office/powerpoint/2010/main" val="1078895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3D2540-7314-4F06-B932-37E253B91D34}" type="slidenum">
              <a:rPr lang="en-GB" smtClean="0"/>
              <a:t>5</a:t>
            </a:fld>
            <a:endParaRPr lang="en-GB"/>
          </a:p>
        </p:txBody>
      </p:sp>
    </p:spTree>
    <p:extLst>
      <p:ext uri="{BB962C8B-B14F-4D97-AF65-F5344CB8AC3E}">
        <p14:creationId xmlns:p14="http://schemas.microsoft.com/office/powerpoint/2010/main" val="3301535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3D2540-7314-4F06-B932-37E253B91D34}" type="slidenum">
              <a:rPr lang="en-GB" smtClean="0"/>
              <a:t>8</a:t>
            </a:fld>
            <a:endParaRPr lang="en-GB"/>
          </a:p>
        </p:txBody>
      </p:sp>
    </p:spTree>
    <p:extLst>
      <p:ext uri="{BB962C8B-B14F-4D97-AF65-F5344CB8AC3E}">
        <p14:creationId xmlns:p14="http://schemas.microsoft.com/office/powerpoint/2010/main" val="2271972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3D2540-7314-4F06-B932-37E253B91D34}" type="slidenum">
              <a:rPr lang="en-GB" smtClean="0"/>
              <a:t>14</a:t>
            </a:fld>
            <a:endParaRPr lang="en-GB"/>
          </a:p>
        </p:txBody>
      </p:sp>
    </p:spTree>
    <p:extLst>
      <p:ext uri="{BB962C8B-B14F-4D97-AF65-F5344CB8AC3E}">
        <p14:creationId xmlns:p14="http://schemas.microsoft.com/office/powerpoint/2010/main" val="273568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4B620-CAEB-F526-847B-CCCB61E58A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68207B-8238-AB85-5DFE-3C039C6267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DED8B4-CF8E-8BBB-98ED-0E4CE57C97BB}"/>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5" name="Footer Placeholder 4">
            <a:extLst>
              <a:ext uri="{FF2B5EF4-FFF2-40B4-BE49-F238E27FC236}">
                <a16:creationId xmlns:a16="http://schemas.microsoft.com/office/drawing/2014/main" id="{18AD87F8-3A6E-DE7F-A60C-E1E1D40C41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4456CC-79A1-26FE-FCF3-F0E3DA5B524A}"/>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3939453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FF222-34EE-35DF-D99F-1144764CED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533585-B612-F702-C911-8BED8A2E04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EA7BEA-1CA2-F8F5-194B-439BAC433C29}"/>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5" name="Footer Placeholder 4">
            <a:extLst>
              <a:ext uri="{FF2B5EF4-FFF2-40B4-BE49-F238E27FC236}">
                <a16:creationId xmlns:a16="http://schemas.microsoft.com/office/drawing/2014/main" id="{C923D177-7365-D21C-1607-A54252842C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7813E2-1306-FDA4-4C47-323C07451EFF}"/>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3075866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56C2-0450-1883-F946-C21FA0873A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F9014F-D5EE-5DF3-1123-3AFD0A1E81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5FA53B-2034-EA77-8183-88BB4B011D4B}"/>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5" name="Footer Placeholder 4">
            <a:extLst>
              <a:ext uri="{FF2B5EF4-FFF2-40B4-BE49-F238E27FC236}">
                <a16:creationId xmlns:a16="http://schemas.microsoft.com/office/drawing/2014/main" id="{59441D24-7DF5-B311-1B09-4F6550F1AC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5C7EF1-2189-A121-F4F3-7B0AA6CC16C6}"/>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115887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5C6C9-F458-266A-999E-62C886A285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724489-11EB-841B-0F92-422C4510B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CAD370-A621-F38E-18AA-8C6E503B49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5A7CE5-4C95-D20B-7011-981F039B7B88}"/>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6" name="Footer Placeholder 5">
            <a:extLst>
              <a:ext uri="{FF2B5EF4-FFF2-40B4-BE49-F238E27FC236}">
                <a16:creationId xmlns:a16="http://schemas.microsoft.com/office/drawing/2014/main" id="{E95B51AB-80E9-2040-F337-23109ECD77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EC870E-A2E5-C3AC-CE24-90C7F192E58C}"/>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1129302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01533-36FA-6983-D937-57A39D8116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FD396D-6EC1-4E57-7CD6-F3CC9E1723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42149F-10E2-4FF8-E700-1611C1A8D7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63860C-5FC9-1609-DA2B-8EBE06EEB7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0E27AD-4BE0-FDB7-2F59-58010336C2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104959-868D-314D-54CE-E3C2EE3273B8}"/>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8" name="Footer Placeholder 7">
            <a:extLst>
              <a:ext uri="{FF2B5EF4-FFF2-40B4-BE49-F238E27FC236}">
                <a16:creationId xmlns:a16="http://schemas.microsoft.com/office/drawing/2014/main" id="{B82AA109-1730-F631-AABD-057E3D65B6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08DE95-E934-63CE-9794-0682C2FC342E}"/>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773820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000B3-7975-C382-24C9-0F6EA53418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398EB2-0379-AA31-1D3D-C23128640BAB}"/>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4" name="Footer Placeholder 3">
            <a:extLst>
              <a:ext uri="{FF2B5EF4-FFF2-40B4-BE49-F238E27FC236}">
                <a16:creationId xmlns:a16="http://schemas.microsoft.com/office/drawing/2014/main" id="{13D1B276-A739-9D8F-73CA-EA921156C2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D48E25-7BF0-D3AA-63FD-5969473A28BA}"/>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3806380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111209-04D4-D93C-6BAC-D559C6155E45}"/>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3" name="Footer Placeholder 2">
            <a:extLst>
              <a:ext uri="{FF2B5EF4-FFF2-40B4-BE49-F238E27FC236}">
                <a16:creationId xmlns:a16="http://schemas.microsoft.com/office/drawing/2014/main" id="{086715BA-66FC-16DB-86E0-F4939D82A7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5759A3-0344-20A3-AD00-0952E5F831D1}"/>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38733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39EF8-76DE-0DD7-996A-F88307C8CB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DF9738-2715-560D-32D2-FFD16F4B9D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1D5677-3C98-B5FC-4C51-7A12DEF43E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95A816-C1D8-381E-BA5F-28AC8AB67322}"/>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6" name="Footer Placeholder 5">
            <a:extLst>
              <a:ext uri="{FF2B5EF4-FFF2-40B4-BE49-F238E27FC236}">
                <a16:creationId xmlns:a16="http://schemas.microsoft.com/office/drawing/2014/main" id="{0D29B231-4B77-9791-01D0-AD9C0DB4B2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1DFFBA-E9BB-9BB4-503D-EB7698D394B2}"/>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578809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92D9F-4D0D-50E9-2DDB-F69DFE784A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B12A23-E02A-3F31-113E-61B1E63F49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65C869-FC12-D5C1-96EA-5EBCD3AECB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4630FB-5D86-0AAF-1E1D-B3434B9DFD92}"/>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6" name="Footer Placeholder 5">
            <a:extLst>
              <a:ext uri="{FF2B5EF4-FFF2-40B4-BE49-F238E27FC236}">
                <a16:creationId xmlns:a16="http://schemas.microsoft.com/office/drawing/2014/main" id="{96583E42-490E-BBD4-E0EC-DE1C2FCF7C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D651F5-B172-DFFB-8CB7-915FBFC7595D}"/>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655804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B670B-D837-0D2B-65B3-C4AC864108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3C478D-0B2F-5584-5B44-9C970F694D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2748CA-C111-6CED-6471-5B6FED3142E5}"/>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5" name="Footer Placeholder 4">
            <a:extLst>
              <a:ext uri="{FF2B5EF4-FFF2-40B4-BE49-F238E27FC236}">
                <a16:creationId xmlns:a16="http://schemas.microsoft.com/office/drawing/2014/main" id="{EB431B47-2068-0597-6E8B-E96520A634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EB6175-7300-BF11-FEBD-28257C45A14D}"/>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852679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89A2FB-DD0D-95DC-DA47-422BA3ED7E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376C9C-3811-C4AE-3CF8-0946D31007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CAEF4-62CF-A919-7481-698372611858}"/>
              </a:ext>
            </a:extLst>
          </p:cNvPr>
          <p:cNvSpPr>
            <a:spLocks noGrp="1"/>
          </p:cNvSpPr>
          <p:nvPr>
            <p:ph type="dt" sz="half" idx="10"/>
          </p:nvPr>
        </p:nvSpPr>
        <p:spPr/>
        <p:txBody>
          <a:bodyPr/>
          <a:lstStyle/>
          <a:p>
            <a:fld id="{856B2F34-BA17-4EAB-AF50-7A3F9C1A6C0D}" type="datetimeFigureOut">
              <a:rPr lang="en-GB" smtClean="0"/>
              <a:t>10/12/2022</a:t>
            </a:fld>
            <a:endParaRPr lang="en-GB"/>
          </a:p>
        </p:txBody>
      </p:sp>
      <p:sp>
        <p:nvSpPr>
          <p:cNvPr id="5" name="Footer Placeholder 4">
            <a:extLst>
              <a:ext uri="{FF2B5EF4-FFF2-40B4-BE49-F238E27FC236}">
                <a16:creationId xmlns:a16="http://schemas.microsoft.com/office/drawing/2014/main" id="{46ACA28B-5360-82BF-222A-8E3383290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A54271-5E6E-0C56-DC1A-0FD66531F1F7}"/>
              </a:ext>
            </a:extLst>
          </p:cNvPr>
          <p:cNvSpPr>
            <a:spLocks noGrp="1"/>
          </p:cNvSpPr>
          <p:nvPr>
            <p:ph type="sldNum" sz="quarter" idx="12"/>
          </p:nvPr>
        </p:nvSpPr>
        <p:spPr/>
        <p:txBody>
          <a:bodyPr/>
          <a:lstStyle/>
          <a:p>
            <a:fld id="{52E89D1A-8B10-425C-859D-A8891569DCB1}" type="slidenum">
              <a:rPr lang="en-GB" smtClean="0"/>
              <a:t>‹#›</a:t>
            </a:fld>
            <a:endParaRPr lang="en-GB"/>
          </a:p>
        </p:txBody>
      </p:sp>
    </p:spTree>
    <p:extLst>
      <p:ext uri="{BB962C8B-B14F-4D97-AF65-F5344CB8AC3E}">
        <p14:creationId xmlns:p14="http://schemas.microsoft.com/office/powerpoint/2010/main" val="2712539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6A133E-4F5E-D929-A049-5DCD06C7BD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4A0378-3EC6-EAED-ABB1-7637A8562B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7AA8D0-6F68-D18D-6F6B-368B4BA6BA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6B2F34-BA17-4EAB-AF50-7A3F9C1A6C0D}" type="datetimeFigureOut">
              <a:rPr lang="en-GB" smtClean="0"/>
              <a:t>10/12/2022</a:t>
            </a:fld>
            <a:endParaRPr lang="en-GB"/>
          </a:p>
        </p:txBody>
      </p:sp>
      <p:sp>
        <p:nvSpPr>
          <p:cNvPr id="5" name="Footer Placeholder 4">
            <a:extLst>
              <a:ext uri="{FF2B5EF4-FFF2-40B4-BE49-F238E27FC236}">
                <a16:creationId xmlns:a16="http://schemas.microsoft.com/office/drawing/2014/main" id="{CDB89FE0-25D4-CD02-1B99-D328C7333D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159559-865B-A455-FBA5-958F555E59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E89D1A-8B10-425C-859D-A8891569DCB1}" type="slidenum">
              <a:rPr lang="en-GB" smtClean="0"/>
              <a:t>‹#›</a:t>
            </a:fld>
            <a:endParaRPr lang="en-GB"/>
          </a:p>
        </p:txBody>
      </p:sp>
    </p:spTree>
    <p:extLst>
      <p:ext uri="{BB962C8B-B14F-4D97-AF65-F5344CB8AC3E}">
        <p14:creationId xmlns:p14="http://schemas.microsoft.com/office/powerpoint/2010/main" val="1448287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cipd.asia/knowledge/reports/workplace-conflict#gref" TargetMode="External"/><Relationship Id="rId2" Type="http://schemas.openxmlformats.org/officeDocument/2006/relationships/hyperlink" Target="http://www.belbin.com/about/Belbin-team-roles/from" TargetMode="External"/><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hyperlink" Target="http://www.kilmanndiagnostics.com/a-brief-history-of-the-thomas-kilmann-conflict-mode-innstru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21" name="Freeform: Shape 13">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15">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Picture 6" descr="A group of people jumping&#10;&#10;Description automatically generated with medium confidence">
            <a:extLst>
              <a:ext uri="{FF2B5EF4-FFF2-40B4-BE49-F238E27FC236}">
                <a16:creationId xmlns:a16="http://schemas.microsoft.com/office/drawing/2014/main" id="{F7CE6841-D1DF-76CE-5F15-0DE62E3995CE}"/>
              </a:ext>
            </a:extLst>
          </p:cNvPr>
          <p:cNvPicPr>
            <a:picLocks noChangeAspect="1"/>
          </p:cNvPicPr>
          <p:nvPr/>
        </p:nvPicPr>
        <p:blipFill rotWithShape="1">
          <a:blip r:embed="rId2">
            <a:extLst>
              <a:ext uri="{28A0092B-C50C-407E-A947-70E740481C1C}">
                <a14:useLocalDpi xmlns:a14="http://schemas.microsoft.com/office/drawing/2010/main" val="0"/>
              </a:ext>
            </a:extLst>
          </a:blip>
          <a:srcRect l="425" r="12567"/>
          <a:stretch/>
        </p:blipFill>
        <p:spPr>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23" name="Freeform: Shape 17">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TextBox 7">
            <a:extLst>
              <a:ext uri="{FF2B5EF4-FFF2-40B4-BE49-F238E27FC236}">
                <a16:creationId xmlns:a16="http://schemas.microsoft.com/office/drawing/2014/main" id="{7FF21B12-F5DE-9F4F-97CE-8D6ABC686BE5}"/>
              </a:ext>
            </a:extLst>
          </p:cNvPr>
          <p:cNvSpPr txBox="1"/>
          <p:nvPr/>
        </p:nvSpPr>
        <p:spPr>
          <a:xfrm>
            <a:off x="28942" y="4180334"/>
            <a:ext cx="6401207" cy="2677656"/>
          </a:xfrm>
          <a:prstGeom prst="rect">
            <a:avLst/>
          </a:prstGeom>
          <a:noFill/>
        </p:spPr>
        <p:txBody>
          <a:bodyPr wrap="square" rtlCol="0">
            <a:spAutoFit/>
          </a:bodyPr>
          <a:lstStyle/>
          <a:p>
            <a:r>
              <a:rPr lang="en-GB" sz="2400" i="1" dirty="0"/>
              <a:t>By:</a:t>
            </a:r>
          </a:p>
          <a:p>
            <a:br>
              <a:rPr lang="en-GB" sz="2400" i="1" dirty="0"/>
            </a:br>
            <a:r>
              <a:rPr lang="en-GB" sz="2400" i="1" dirty="0"/>
              <a:t>Emilian Triboi</a:t>
            </a:r>
            <a:br>
              <a:rPr lang="en-GB" sz="2400" i="1" dirty="0"/>
            </a:br>
            <a:r>
              <a:rPr lang="en-GB" sz="2400" i="1" dirty="0"/>
              <a:t>George-Mihaita </a:t>
            </a:r>
            <a:r>
              <a:rPr lang="en-GB" sz="2400" i="1" dirty="0" err="1"/>
              <a:t>Arsene</a:t>
            </a:r>
            <a:br>
              <a:rPr lang="en-GB" sz="2400" i="1" dirty="0"/>
            </a:br>
            <a:r>
              <a:rPr lang="en-GB" sz="2400" i="1" dirty="0"/>
              <a:t>Violeta </a:t>
            </a:r>
            <a:r>
              <a:rPr lang="en-GB" sz="2400" i="1" dirty="0" err="1"/>
              <a:t>Zisu</a:t>
            </a:r>
            <a:br>
              <a:rPr lang="en-GB" sz="2400" i="1" dirty="0"/>
            </a:br>
            <a:r>
              <a:rPr lang="en-GB" sz="2400" i="1" dirty="0"/>
              <a:t>Cristina </a:t>
            </a:r>
            <a:r>
              <a:rPr lang="en-GB" sz="2400" i="1" dirty="0" err="1"/>
              <a:t>Girnet</a:t>
            </a:r>
            <a:br>
              <a:rPr lang="en-GB" sz="2400" i="1" dirty="0"/>
            </a:br>
            <a:r>
              <a:rPr lang="en-GB" sz="2400" i="1" dirty="0"/>
              <a:t>Joanna </a:t>
            </a:r>
            <a:r>
              <a:rPr lang="en-GB" sz="2400" i="1" dirty="0" err="1"/>
              <a:t>Kowalik</a:t>
            </a:r>
            <a:endParaRPr lang="en-GB" sz="2400" i="1" dirty="0"/>
          </a:p>
        </p:txBody>
      </p:sp>
      <p:sp>
        <p:nvSpPr>
          <p:cNvPr id="10" name="TextBox 9">
            <a:extLst>
              <a:ext uri="{FF2B5EF4-FFF2-40B4-BE49-F238E27FC236}">
                <a16:creationId xmlns:a16="http://schemas.microsoft.com/office/drawing/2014/main" id="{67B7D1A4-D9D7-48D3-61F0-01F8A74144AB}"/>
              </a:ext>
            </a:extLst>
          </p:cNvPr>
          <p:cNvSpPr txBox="1"/>
          <p:nvPr/>
        </p:nvSpPr>
        <p:spPr>
          <a:xfrm>
            <a:off x="28942" y="125895"/>
            <a:ext cx="3529267" cy="646331"/>
          </a:xfrm>
          <a:prstGeom prst="rect">
            <a:avLst/>
          </a:prstGeom>
          <a:noFill/>
        </p:spPr>
        <p:txBody>
          <a:bodyPr wrap="square" rtlCol="0">
            <a:spAutoFit/>
          </a:bodyPr>
          <a:lstStyle/>
          <a:p>
            <a:r>
              <a:rPr lang="en-GB" i="1" dirty="0"/>
              <a:t>Module code: BMSW4006</a:t>
            </a:r>
            <a:br>
              <a:rPr lang="en-GB" i="1" dirty="0"/>
            </a:br>
            <a:r>
              <a:rPr lang="en-GB" i="1" dirty="0"/>
              <a:t>Lecturer: </a:t>
            </a:r>
            <a:r>
              <a:rPr lang="en-GB" i="1" dirty="0" err="1"/>
              <a:t>Soban</a:t>
            </a:r>
            <a:r>
              <a:rPr lang="en-GB" i="1" dirty="0"/>
              <a:t> Sadiq </a:t>
            </a:r>
          </a:p>
        </p:txBody>
      </p:sp>
    </p:spTree>
    <p:extLst>
      <p:ext uri="{BB962C8B-B14F-4D97-AF65-F5344CB8AC3E}">
        <p14:creationId xmlns:p14="http://schemas.microsoft.com/office/powerpoint/2010/main" val="4077158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8" name="Rectangle 11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a:extLst>
              <a:ext uri="{FF2B5EF4-FFF2-40B4-BE49-F238E27FC236}">
                <a16:creationId xmlns:a16="http://schemas.microsoft.com/office/drawing/2014/main" id="{2717E624-4AA8-A39A-EED4-B448D76D03C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761" r="10920"/>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20" name="Rectangle 11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ABE704D8-19D2-5997-88AB-FC9FCAE25B25}"/>
              </a:ext>
            </a:extLst>
          </p:cNvPr>
          <p:cNvSpPr txBox="1"/>
          <p:nvPr/>
        </p:nvSpPr>
        <p:spPr>
          <a:xfrm>
            <a:off x="6747413" y="1672201"/>
            <a:ext cx="3822189" cy="3742762"/>
          </a:xfrm>
          <a:prstGeom prst="rect">
            <a:avLst/>
          </a:prstGeom>
        </p:spPr>
        <p:txBody>
          <a:bodyPr vert="horz" lIns="91440" tIns="45720" rIns="91440" bIns="45720" rtlCol="0">
            <a:normAutofit/>
          </a:bodyPr>
          <a:lstStyle/>
          <a:p>
            <a:pPr>
              <a:lnSpc>
                <a:spcPct val="90000"/>
              </a:lnSpc>
              <a:spcAft>
                <a:spcPts val="600"/>
              </a:spcAft>
            </a:pPr>
            <a:r>
              <a:rPr lang="en-US" sz="2400" b="1" dirty="0"/>
              <a:t>Definition of teamwork:</a:t>
            </a:r>
            <a:br>
              <a:rPr lang="en-US" sz="2000" dirty="0"/>
            </a:br>
            <a:endParaRPr lang="en-US" sz="2000" dirty="0"/>
          </a:p>
          <a:p>
            <a:pPr marL="285750" indent="-228600">
              <a:lnSpc>
                <a:spcPct val="90000"/>
              </a:lnSpc>
              <a:spcAft>
                <a:spcPts val="600"/>
              </a:spcAft>
              <a:buFont typeface="Arial" panose="020B0604020202020204" pitchFamily="34" charset="0"/>
              <a:buChar char="•"/>
            </a:pPr>
            <a:r>
              <a:rPr lang="en-US" sz="2200" dirty="0"/>
              <a:t>The idea of teamwork refers to individuals coming TOGETHER as a group to work towards a common goal.</a:t>
            </a:r>
          </a:p>
        </p:txBody>
      </p:sp>
      <p:sp>
        <p:nvSpPr>
          <p:cNvPr id="2" name="TextBox 1">
            <a:extLst>
              <a:ext uri="{FF2B5EF4-FFF2-40B4-BE49-F238E27FC236}">
                <a16:creationId xmlns:a16="http://schemas.microsoft.com/office/drawing/2014/main" id="{08C3B964-CA03-2748-D9CB-DAA32B46D726}"/>
              </a:ext>
            </a:extLst>
          </p:cNvPr>
          <p:cNvSpPr txBox="1"/>
          <p:nvPr/>
        </p:nvSpPr>
        <p:spPr>
          <a:xfrm>
            <a:off x="9184494" y="6248399"/>
            <a:ext cx="3004457" cy="369332"/>
          </a:xfrm>
          <a:prstGeom prst="rect">
            <a:avLst/>
          </a:prstGeom>
          <a:noFill/>
        </p:spPr>
        <p:txBody>
          <a:bodyPr wrap="square" rtlCol="0">
            <a:spAutoFit/>
          </a:bodyPr>
          <a:lstStyle/>
          <a:p>
            <a:r>
              <a:rPr lang="en-GB" b="1" dirty="0"/>
              <a:t>By George Mihaita </a:t>
            </a:r>
            <a:r>
              <a:rPr lang="en-GB" b="1" dirty="0" err="1"/>
              <a:t>Arsene</a:t>
            </a:r>
            <a:endParaRPr lang="en-GB" b="1" dirty="0"/>
          </a:p>
        </p:txBody>
      </p:sp>
    </p:spTree>
    <p:extLst>
      <p:ext uri="{BB962C8B-B14F-4D97-AF65-F5344CB8AC3E}">
        <p14:creationId xmlns:p14="http://schemas.microsoft.com/office/powerpoint/2010/main" val="727260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8" name="!!BGRectangle">
            <a:extLst>
              <a:ext uri="{FF2B5EF4-FFF2-40B4-BE49-F238E27FC236}">
                <a16:creationId xmlns:a16="http://schemas.microsoft.com/office/drawing/2014/main" id="{16BC098D-086C-4307-9083-7A7CF6D5C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10" name="Rectangle 2109">
            <a:extLst>
              <a:ext uri="{FF2B5EF4-FFF2-40B4-BE49-F238E27FC236}">
                <a16:creationId xmlns:a16="http://schemas.microsoft.com/office/drawing/2014/main" id="{988D751D-0DD2-441B-8F53-769CC95FB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4" name="Picture 6">
            <a:extLst>
              <a:ext uri="{FF2B5EF4-FFF2-40B4-BE49-F238E27FC236}">
                <a16:creationId xmlns:a16="http://schemas.microsoft.com/office/drawing/2014/main" id="{98B7AB6F-7E04-F7BF-9108-6B236E2F84F4}"/>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3793"/>
          <a:stretch/>
        </p:blipFill>
        <p:spPr bwMode="auto">
          <a:xfrm>
            <a:off x="-3048" y="-12364"/>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39CAF29-B02E-4BF2-CCF7-B6BBF6B88169}"/>
              </a:ext>
            </a:extLst>
          </p:cNvPr>
          <p:cNvSpPr txBox="1"/>
          <p:nvPr/>
        </p:nvSpPr>
        <p:spPr>
          <a:xfrm>
            <a:off x="857266" y="209405"/>
            <a:ext cx="6377769" cy="5684718"/>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chemeClr val="bg1"/>
                </a:solidFill>
              </a:rPr>
              <a:t> </a:t>
            </a:r>
            <a:r>
              <a:rPr lang="en-US" sz="2400" dirty="0">
                <a:solidFill>
                  <a:schemeClr val="bg1"/>
                </a:solidFill>
              </a:rPr>
              <a:t>Advantages of teamwork:</a:t>
            </a:r>
          </a:p>
          <a:p>
            <a:pPr indent="-228600">
              <a:lnSpc>
                <a:spcPct val="90000"/>
              </a:lnSpc>
              <a:spcAft>
                <a:spcPts val="600"/>
              </a:spcAft>
              <a:buFont typeface="Arial" panose="020B0604020202020204" pitchFamily="34" charset="0"/>
              <a:buChar char="•"/>
            </a:pPr>
            <a:endParaRPr lang="en-US" sz="2000" dirty="0">
              <a:solidFill>
                <a:schemeClr val="bg1"/>
              </a:solidFill>
            </a:endParaRPr>
          </a:p>
          <a:p>
            <a:pPr marL="285750" indent="-228600">
              <a:lnSpc>
                <a:spcPct val="90000"/>
              </a:lnSpc>
              <a:spcAft>
                <a:spcPts val="600"/>
              </a:spcAft>
              <a:buFont typeface="Arial" panose="020B0604020202020204" pitchFamily="34" charset="0"/>
              <a:buChar char="•"/>
            </a:pPr>
            <a:r>
              <a:rPr lang="en-US" sz="2000" b="1" dirty="0">
                <a:solidFill>
                  <a:schemeClr val="bg1"/>
                </a:solidFill>
              </a:rPr>
              <a:t>Shared responsibility</a:t>
            </a:r>
            <a:br>
              <a:rPr lang="en-US" sz="2000" b="1" dirty="0">
                <a:solidFill>
                  <a:schemeClr val="bg1"/>
                </a:solidFill>
              </a:rPr>
            </a:br>
            <a:r>
              <a:rPr lang="en-US" sz="2000" dirty="0">
                <a:solidFill>
                  <a:schemeClr val="bg1"/>
                </a:solidFill>
              </a:rPr>
              <a:t>Although some people enjoy having total control, when a team is performing effectively, it can be quite rewarding.</a:t>
            </a:r>
            <a:br>
              <a:rPr lang="en-US" sz="2000" dirty="0">
                <a:solidFill>
                  <a:schemeClr val="bg1"/>
                </a:solidFill>
              </a:rPr>
            </a:br>
            <a:endParaRPr lang="en-US" sz="2000" b="1" dirty="0">
              <a:solidFill>
                <a:schemeClr val="bg1"/>
              </a:solidFill>
            </a:endParaRPr>
          </a:p>
          <a:p>
            <a:pPr marL="285750" indent="-228600">
              <a:lnSpc>
                <a:spcPct val="90000"/>
              </a:lnSpc>
              <a:spcAft>
                <a:spcPts val="600"/>
              </a:spcAft>
              <a:buFont typeface="Arial" panose="020B0604020202020204" pitchFamily="34" charset="0"/>
              <a:buChar char="•"/>
            </a:pPr>
            <a:r>
              <a:rPr lang="en-US" sz="2000" b="1" dirty="0">
                <a:solidFill>
                  <a:schemeClr val="bg1"/>
                </a:solidFill>
              </a:rPr>
              <a:t>Efficient problem-solving</a:t>
            </a:r>
            <a:br>
              <a:rPr lang="en-US" sz="2000" b="1" dirty="0">
                <a:solidFill>
                  <a:schemeClr val="bg1"/>
                </a:solidFill>
              </a:rPr>
            </a:br>
            <a:r>
              <a:rPr lang="en-US" sz="2000" dirty="0">
                <a:solidFill>
                  <a:schemeClr val="bg1"/>
                </a:solidFill>
              </a:rPr>
              <a:t>Working as a team is a great approach to add more thoughts and opinions to problem-solving.</a:t>
            </a:r>
            <a:br>
              <a:rPr lang="en-US" sz="2000" dirty="0">
                <a:solidFill>
                  <a:schemeClr val="bg1"/>
                </a:solidFill>
              </a:rPr>
            </a:br>
            <a:endParaRPr lang="en-US" sz="2000" b="1" dirty="0">
              <a:solidFill>
                <a:schemeClr val="bg1"/>
              </a:solidFill>
            </a:endParaRPr>
          </a:p>
          <a:p>
            <a:pPr marL="285750" indent="-228600">
              <a:lnSpc>
                <a:spcPct val="90000"/>
              </a:lnSpc>
              <a:spcAft>
                <a:spcPts val="600"/>
              </a:spcAft>
              <a:buFont typeface="Arial" panose="020B0604020202020204" pitchFamily="34" charset="0"/>
              <a:buChar char="•"/>
            </a:pPr>
            <a:r>
              <a:rPr lang="en-US" sz="2000" b="1" dirty="0">
                <a:solidFill>
                  <a:schemeClr val="bg1"/>
                </a:solidFill>
              </a:rPr>
              <a:t>Enhance your professional contacts</a:t>
            </a:r>
            <a:br>
              <a:rPr lang="en-US" sz="2000" b="1" dirty="0">
                <a:solidFill>
                  <a:schemeClr val="bg1"/>
                </a:solidFill>
              </a:rPr>
            </a:br>
            <a:r>
              <a:rPr lang="en-US" sz="2000" dirty="0">
                <a:solidFill>
                  <a:schemeClr val="bg1"/>
                </a:solidFill>
              </a:rPr>
              <a:t>Through shared objectives, goals, and work ethics, teamwork allows colleagues to become friends.</a:t>
            </a:r>
            <a:br>
              <a:rPr lang="en-US" sz="2000" dirty="0">
                <a:solidFill>
                  <a:schemeClr val="bg1"/>
                </a:solidFill>
              </a:rPr>
            </a:br>
            <a:endParaRPr lang="en-US" sz="2000" b="1" dirty="0">
              <a:solidFill>
                <a:schemeClr val="bg1"/>
              </a:solidFill>
            </a:endParaRPr>
          </a:p>
          <a:p>
            <a:pPr marL="285750" indent="-228600">
              <a:lnSpc>
                <a:spcPct val="90000"/>
              </a:lnSpc>
              <a:spcAft>
                <a:spcPts val="600"/>
              </a:spcAft>
              <a:buFont typeface="Arial" panose="020B0604020202020204" pitchFamily="34" charset="0"/>
              <a:buChar char="•"/>
            </a:pPr>
            <a:r>
              <a:rPr lang="en-US" sz="2000" b="1" dirty="0">
                <a:solidFill>
                  <a:schemeClr val="bg1"/>
                </a:solidFill>
              </a:rPr>
              <a:t>Teamwork provides a foundation for effective leadership</a:t>
            </a:r>
            <a:br>
              <a:rPr lang="en-US" sz="2000" b="1" dirty="0">
                <a:solidFill>
                  <a:schemeClr val="bg1"/>
                </a:solidFill>
              </a:rPr>
            </a:br>
            <a:r>
              <a:rPr lang="en-US" sz="2000" dirty="0">
                <a:solidFill>
                  <a:schemeClr val="bg1"/>
                </a:solidFill>
              </a:rPr>
              <a:t>A team needs an effective leader in order to be productive.</a:t>
            </a:r>
            <a:endParaRPr lang="en-US" sz="2000" b="1" dirty="0">
              <a:solidFill>
                <a:schemeClr val="bg1"/>
              </a:solidFill>
            </a:endParaRPr>
          </a:p>
        </p:txBody>
      </p:sp>
      <p:sp>
        <p:nvSpPr>
          <p:cNvPr id="2112" name="!!Line">
            <a:extLst>
              <a:ext uri="{FF2B5EF4-FFF2-40B4-BE49-F238E27FC236}">
                <a16:creationId xmlns:a16="http://schemas.microsoft.com/office/drawing/2014/main" id="{4EC84052-44EC-43C9-822F-65E473CBD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2184" y="2209249"/>
            <a:ext cx="27432" cy="25054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497A13C-2A73-457A-5474-BDA11E660869}"/>
              </a:ext>
            </a:extLst>
          </p:cNvPr>
          <p:cNvSpPr txBox="1"/>
          <p:nvPr/>
        </p:nvSpPr>
        <p:spPr>
          <a:xfrm>
            <a:off x="9116394" y="6172418"/>
            <a:ext cx="2914079" cy="369332"/>
          </a:xfrm>
          <a:prstGeom prst="rect">
            <a:avLst/>
          </a:prstGeom>
          <a:noFill/>
        </p:spPr>
        <p:txBody>
          <a:bodyPr wrap="square" rtlCol="0">
            <a:spAutoFit/>
          </a:bodyPr>
          <a:lstStyle/>
          <a:p>
            <a:r>
              <a:rPr lang="en-GB" dirty="0">
                <a:solidFill>
                  <a:schemeClr val="bg1"/>
                </a:solidFill>
              </a:rPr>
              <a:t>By George Mihaita </a:t>
            </a:r>
            <a:r>
              <a:rPr lang="en-GB" dirty="0" err="1">
                <a:solidFill>
                  <a:schemeClr val="bg1"/>
                </a:solidFill>
              </a:rPr>
              <a:t>Arsene</a:t>
            </a:r>
            <a:endParaRPr lang="en-GB" dirty="0">
              <a:solidFill>
                <a:schemeClr val="bg1"/>
              </a:solidFill>
            </a:endParaRPr>
          </a:p>
        </p:txBody>
      </p:sp>
    </p:spTree>
    <p:extLst>
      <p:ext uri="{BB962C8B-B14F-4D97-AF65-F5344CB8AC3E}">
        <p14:creationId xmlns:p14="http://schemas.microsoft.com/office/powerpoint/2010/main" val="3254360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7" name="Rectangle 206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Reaching the Summit - Team Work - Free Stock Photo by Jack Moreh on  Stockvault.net">
            <a:extLst>
              <a:ext uri="{FF2B5EF4-FFF2-40B4-BE49-F238E27FC236}">
                <a16:creationId xmlns:a16="http://schemas.microsoft.com/office/drawing/2014/main" id="{74D092B0-28BA-46BA-A6B3-26C1D32A30BD}"/>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6050" b="8723"/>
          <a:stretch/>
        </p:blipFill>
        <p:spPr bwMode="auto">
          <a:xfrm>
            <a:off x="20" y="15474"/>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809E6A-5CCC-F2D9-1803-CB0CB52EC4DF}"/>
              </a:ext>
            </a:extLst>
          </p:cNvPr>
          <p:cNvSpPr txBox="1"/>
          <p:nvPr/>
        </p:nvSpPr>
        <p:spPr>
          <a:xfrm>
            <a:off x="838200" y="711976"/>
            <a:ext cx="10515600" cy="5464987"/>
          </a:xfrm>
          <a:prstGeom prst="rect">
            <a:avLst/>
          </a:prstGeom>
        </p:spPr>
        <p:txBody>
          <a:bodyPr vert="horz" lIns="91440" tIns="45720" rIns="91440" bIns="45720" rtlCol="0">
            <a:normAutofit/>
          </a:bodyPr>
          <a:lstStyle/>
          <a:p>
            <a:pPr>
              <a:lnSpc>
                <a:spcPct val="90000"/>
              </a:lnSpc>
              <a:spcAft>
                <a:spcPts val="600"/>
              </a:spcAft>
            </a:pPr>
            <a:r>
              <a:rPr lang="en-US" sz="2400" b="1" dirty="0">
                <a:solidFill>
                  <a:srgbClr val="FFFFFF"/>
                </a:solidFill>
              </a:rPr>
              <a:t>Disadvantages of team working</a:t>
            </a:r>
          </a:p>
          <a:p>
            <a:pPr indent="-228600">
              <a:lnSpc>
                <a:spcPct val="90000"/>
              </a:lnSpc>
              <a:spcAft>
                <a:spcPts val="600"/>
              </a:spcAft>
              <a:buFont typeface="Arial" panose="020B0604020202020204" pitchFamily="34" charset="0"/>
              <a:buChar char="•"/>
            </a:pPr>
            <a:endParaRPr lang="en-US" sz="1700" b="1" dirty="0">
              <a:solidFill>
                <a:srgbClr val="FFFFFF"/>
              </a:solidFill>
            </a:endParaRPr>
          </a:p>
          <a:p>
            <a:pPr marL="285750" indent="-228600">
              <a:lnSpc>
                <a:spcPct val="90000"/>
              </a:lnSpc>
              <a:spcAft>
                <a:spcPts val="600"/>
              </a:spcAft>
              <a:buFont typeface="Arial" panose="020B0604020202020204" pitchFamily="34" charset="0"/>
              <a:buChar char="•"/>
            </a:pPr>
            <a:endParaRPr lang="en-US" sz="1700" b="1" dirty="0">
              <a:solidFill>
                <a:srgbClr val="FFFFFF"/>
              </a:solidFill>
            </a:endParaRPr>
          </a:p>
          <a:p>
            <a:pPr marL="285750" indent="-228600">
              <a:lnSpc>
                <a:spcPct val="90000"/>
              </a:lnSpc>
              <a:spcAft>
                <a:spcPts val="600"/>
              </a:spcAft>
              <a:buFont typeface="Arial" panose="020B0604020202020204" pitchFamily="34" charset="0"/>
              <a:buChar char="•"/>
            </a:pPr>
            <a:r>
              <a:rPr lang="en-US" sz="1700" b="1" dirty="0">
                <a:solidFill>
                  <a:srgbClr val="FFFFFF"/>
                </a:solidFill>
              </a:rPr>
              <a:t>Not everyone pulling in same direction</a:t>
            </a:r>
          </a:p>
          <a:p>
            <a:pPr>
              <a:lnSpc>
                <a:spcPct val="90000"/>
              </a:lnSpc>
              <a:spcAft>
                <a:spcPts val="600"/>
              </a:spcAft>
            </a:pPr>
            <a:r>
              <a:rPr lang="en-GB" sz="1700" dirty="0">
                <a:solidFill>
                  <a:srgbClr val="FFFFFF"/>
                </a:solidFill>
              </a:rPr>
              <a:t>Sometimes co-workers may have different opinions on how to handle a crisis or even be working toward completely different objectives.</a:t>
            </a:r>
            <a:br>
              <a:rPr lang="en-US" sz="1700" b="1" dirty="0">
                <a:solidFill>
                  <a:srgbClr val="FFFFFF"/>
                </a:solidFill>
              </a:rPr>
            </a:br>
            <a:r>
              <a:rPr lang="en-US" sz="1700" b="1" dirty="0">
                <a:solidFill>
                  <a:srgbClr val="FFFFFF"/>
                </a:solidFill>
              </a:rPr>
              <a:t>	</a:t>
            </a:r>
          </a:p>
          <a:p>
            <a:pPr marL="285750" indent="-228600">
              <a:lnSpc>
                <a:spcPct val="90000"/>
              </a:lnSpc>
              <a:spcAft>
                <a:spcPts val="600"/>
              </a:spcAft>
              <a:buFont typeface="Arial" panose="020B0604020202020204" pitchFamily="34" charset="0"/>
              <a:buChar char="•"/>
            </a:pPr>
            <a:r>
              <a:rPr lang="en-US" sz="1700" b="1" dirty="0">
                <a:solidFill>
                  <a:srgbClr val="FFFFFF"/>
                </a:solidFill>
              </a:rPr>
              <a:t>Never-ending meetings</a:t>
            </a:r>
          </a:p>
          <a:p>
            <a:pPr>
              <a:lnSpc>
                <a:spcPct val="90000"/>
              </a:lnSpc>
              <a:spcAft>
                <a:spcPts val="600"/>
              </a:spcAft>
            </a:pPr>
            <a:r>
              <a:rPr lang="en-US" sz="1700" dirty="0">
                <a:solidFill>
                  <a:srgbClr val="FFFFFF"/>
                </a:solidFill>
              </a:rPr>
              <a:t> Meetings can go on for long if not managed effectively with a clear purpose, forcing deadlines to be delayed.</a:t>
            </a:r>
            <a:br>
              <a:rPr lang="en-US" sz="1700" dirty="0">
                <a:solidFill>
                  <a:srgbClr val="FFFFFF"/>
                </a:solidFill>
              </a:rPr>
            </a:br>
            <a:endParaRPr lang="en-US" sz="1700" dirty="0">
              <a:solidFill>
                <a:srgbClr val="FFFFFF"/>
              </a:solidFill>
            </a:endParaRPr>
          </a:p>
          <a:p>
            <a:pPr marL="285750" indent="-228600">
              <a:lnSpc>
                <a:spcPct val="90000"/>
              </a:lnSpc>
              <a:spcAft>
                <a:spcPts val="600"/>
              </a:spcAft>
              <a:buFont typeface="Arial" panose="020B0604020202020204" pitchFamily="34" charset="0"/>
              <a:buChar char="•"/>
            </a:pPr>
            <a:r>
              <a:rPr lang="en-US" sz="1700" b="1" dirty="0">
                <a:solidFill>
                  <a:srgbClr val="FFFFFF"/>
                </a:solidFill>
              </a:rPr>
              <a:t>Conflict possibility</a:t>
            </a:r>
          </a:p>
          <a:p>
            <a:pPr>
              <a:lnSpc>
                <a:spcPct val="90000"/>
              </a:lnSpc>
              <a:spcAft>
                <a:spcPts val="600"/>
              </a:spcAft>
            </a:pPr>
            <a:r>
              <a:rPr lang="en-US" sz="1700" dirty="0">
                <a:solidFill>
                  <a:srgbClr val="FFFFFF"/>
                </a:solidFill>
              </a:rPr>
              <a:t> Conflicts can result in major failures if they are not handled and resolved. The best teams are those who can</a:t>
            </a:r>
          </a:p>
          <a:p>
            <a:pPr>
              <a:lnSpc>
                <a:spcPct val="90000"/>
              </a:lnSpc>
              <a:spcAft>
                <a:spcPts val="600"/>
              </a:spcAft>
            </a:pPr>
            <a:r>
              <a:rPr lang="en-US" sz="1700" dirty="0">
                <a:solidFill>
                  <a:srgbClr val="FFFFFF"/>
                </a:solidFill>
              </a:rPr>
              <a:t> overcome their differences and work together.</a:t>
            </a:r>
            <a:br>
              <a:rPr lang="en-US" sz="1700" dirty="0">
                <a:solidFill>
                  <a:srgbClr val="FFFFFF"/>
                </a:solidFill>
              </a:rPr>
            </a:br>
            <a:endParaRPr lang="en-US" sz="1700" dirty="0">
              <a:solidFill>
                <a:srgbClr val="FFFFFF"/>
              </a:solidFill>
            </a:endParaRPr>
          </a:p>
          <a:p>
            <a:pPr marL="285750" indent="-228600">
              <a:lnSpc>
                <a:spcPct val="90000"/>
              </a:lnSpc>
              <a:spcAft>
                <a:spcPts val="600"/>
              </a:spcAft>
              <a:buFont typeface="Arial" panose="020B0604020202020204" pitchFamily="34" charset="0"/>
              <a:buChar char="•"/>
            </a:pPr>
            <a:r>
              <a:rPr lang="en-US" sz="1700" b="1" dirty="0">
                <a:solidFill>
                  <a:srgbClr val="FFFFFF"/>
                </a:solidFill>
              </a:rPr>
              <a:t>Team members aiming for personal success</a:t>
            </a:r>
          </a:p>
          <a:p>
            <a:pPr marL="57150">
              <a:lnSpc>
                <a:spcPct val="90000"/>
              </a:lnSpc>
              <a:spcAft>
                <a:spcPts val="600"/>
              </a:spcAft>
            </a:pPr>
            <a:r>
              <a:rPr lang="en-US" sz="1700" dirty="0">
                <a:solidFill>
                  <a:srgbClr val="FFFFFF"/>
                </a:solidFill>
              </a:rPr>
              <a:t>Any team should </a:t>
            </a:r>
            <a:r>
              <a:rPr lang="en-US" sz="1700" dirty="0" err="1">
                <a:solidFill>
                  <a:srgbClr val="FFFFFF"/>
                </a:solidFill>
              </a:rPr>
              <a:t>recognise</a:t>
            </a:r>
            <a:r>
              <a:rPr lang="en-US" sz="1700" dirty="0">
                <a:solidFill>
                  <a:srgbClr val="FFFFFF"/>
                </a:solidFill>
              </a:rPr>
              <a:t> individual accomplishments while also highlighting that there is more to gain from working together. </a:t>
            </a:r>
          </a:p>
        </p:txBody>
      </p:sp>
      <p:sp>
        <p:nvSpPr>
          <p:cNvPr id="4" name="TextBox 3">
            <a:extLst>
              <a:ext uri="{FF2B5EF4-FFF2-40B4-BE49-F238E27FC236}">
                <a16:creationId xmlns:a16="http://schemas.microsoft.com/office/drawing/2014/main" id="{2E266469-08D3-762B-609D-C5FF05FE4FD0}"/>
              </a:ext>
            </a:extLst>
          </p:cNvPr>
          <p:cNvSpPr txBox="1"/>
          <p:nvPr/>
        </p:nvSpPr>
        <p:spPr>
          <a:xfrm>
            <a:off x="9011478" y="6242607"/>
            <a:ext cx="2983966" cy="646331"/>
          </a:xfrm>
          <a:prstGeom prst="rect">
            <a:avLst/>
          </a:prstGeom>
          <a:noFill/>
        </p:spPr>
        <p:txBody>
          <a:bodyPr wrap="square" rtlCol="0">
            <a:spAutoFit/>
          </a:bodyPr>
          <a:lstStyle/>
          <a:p>
            <a:r>
              <a:rPr lang="en-GB" dirty="0"/>
              <a:t>By George Mihaita </a:t>
            </a:r>
            <a:r>
              <a:rPr lang="en-GB" dirty="0" err="1"/>
              <a:t>Arsene</a:t>
            </a:r>
            <a:endParaRPr lang="en-GB" dirty="0"/>
          </a:p>
          <a:p>
            <a:endParaRPr lang="en-GB" dirty="0">
              <a:solidFill>
                <a:schemeClr val="bg1"/>
              </a:solidFill>
            </a:endParaRPr>
          </a:p>
        </p:txBody>
      </p:sp>
    </p:spTree>
    <p:extLst>
      <p:ext uri="{BB962C8B-B14F-4D97-AF65-F5344CB8AC3E}">
        <p14:creationId xmlns:p14="http://schemas.microsoft.com/office/powerpoint/2010/main" val="218535587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2" name="Rectangle 2091">
            <a:extLst>
              <a:ext uri="{FF2B5EF4-FFF2-40B4-BE49-F238E27FC236}">
                <a16:creationId xmlns:a16="http://schemas.microsoft.com/office/drawing/2014/main" id="{02F50BCB-B7AB-460B-8D05-5B30DEC8E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4" name="Rectangle 2093">
            <a:extLst>
              <a:ext uri="{FF2B5EF4-FFF2-40B4-BE49-F238E27FC236}">
                <a16:creationId xmlns:a16="http://schemas.microsoft.com/office/drawing/2014/main" id="{186D3BA9-FEA3-49B7-B148-7ECC053E1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096" name="Rectangle 2095">
            <a:extLst>
              <a:ext uri="{FF2B5EF4-FFF2-40B4-BE49-F238E27FC236}">
                <a16:creationId xmlns:a16="http://schemas.microsoft.com/office/drawing/2014/main" id="{A9BE4EDE-6DC8-48E2-99F3-98CBCEAB6B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7FBE9C9-CE94-AB52-163E-8B9C7245524A}"/>
              </a:ext>
            </a:extLst>
          </p:cNvPr>
          <p:cNvSpPr txBox="1"/>
          <p:nvPr/>
        </p:nvSpPr>
        <p:spPr>
          <a:xfrm>
            <a:off x="9974290" y="6371541"/>
            <a:ext cx="2158274" cy="552905"/>
          </a:xfrm>
          <a:prstGeom prst="rect">
            <a:avLst/>
          </a:prstGeom>
        </p:spPr>
        <p:txBody>
          <a:bodyPr vert="horz" lIns="91440" tIns="45720" rIns="91440" bIns="45720" rtlCol="0">
            <a:normAutofit/>
          </a:bodyPr>
          <a:lstStyle/>
          <a:p>
            <a:pPr>
              <a:lnSpc>
                <a:spcPct val="90000"/>
              </a:lnSpc>
              <a:spcAft>
                <a:spcPts val="600"/>
              </a:spcAft>
            </a:pPr>
            <a:r>
              <a:rPr lang="en-US" b="1" dirty="0"/>
              <a:t>By Cristina </a:t>
            </a:r>
            <a:r>
              <a:rPr lang="en-US" b="1" dirty="0" err="1"/>
              <a:t>Girnet</a:t>
            </a:r>
            <a:endParaRPr lang="en-US" b="1" dirty="0"/>
          </a:p>
        </p:txBody>
      </p:sp>
      <p:pic>
        <p:nvPicPr>
          <p:cNvPr id="2050" name="Picture 2">
            <a:extLst>
              <a:ext uri="{FF2B5EF4-FFF2-40B4-BE49-F238E27FC236}">
                <a16:creationId xmlns:a16="http://schemas.microsoft.com/office/drawing/2014/main" id="{4BF66F2D-100C-05D1-0949-804A3297F2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286" r="-3" b="11462"/>
          <a:stretch/>
        </p:blipFill>
        <p:spPr bwMode="auto">
          <a:xfrm>
            <a:off x="6721989" y="702189"/>
            <a:ext cx="5470011" cy="5470011"/>
          </a:xfrm>
          <a:prstGeom prst="rect">
            <a:avLst/>
          </a:prstGeom>
          <a:extLst>
            <a:ext uri="{909E8E84-426E-40DD-AFC4-6F175D3DCCD1}">
              <a14:hiddenFill xmlns:a14="http://schemas.microsoft.com/office/drawing/2010/main">
                <a:solidFill>
                  <a:srgbClr val="FFFFFF"/>
                </a:solidFill>
              </a14:hiddenFill>
            </a:ext>
          </a:extLst>
        </p:spPr>
      </p:pic>
      <p:sp>
        <p:nvSpPr>
          <p:cNvPr id="2098" name="Graphic 14">
            <a:extLst>
              <a:ext uri="{FF2B5EF4-FFF2-40B4-BE49-F238E27FC236}">
                <a16:creationId xmlns:a16="http://schemas.microsoft.com/office/drawing/2014/main" id="{28DC658A-B0F6-46FC-ACE2-E243AD533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705598" y="342558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2100" name="Graphic 14">
            <a:extLst>
              <a:ext uri="{FF2B5EF4-FFF2-40B4-BE49-F238E27FC236}">
                <a16:creationId xmlns:a16="http://schemas.microsoft.com/office/drawing/2014/main" id="{A98F7AA8-63CB-43D4-96CA-C60D2638F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6705598" y="685799"/>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sp>
        <p:nvSpPr>
          <p:cNvPr id="2089" name="Graphic 14">
            <a:extLst>
              <a:ext uri="{FF2B5EF4-FFF2-40B4-BE49-F238E27FC236}">
                <a16:creationId xmlns:a16="http://schemas.microsoft.com/office/drawing/2014/main" id="{DDAF221D-8B70-4DA2-8EC6-1B35600F8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48799" y="342558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alpha val="50000"/>
            </a:schemeClr>
          </a:solidFill>
          <a:ln w="9525" cap="flat">
            <a:noFill/>
            <a:prstDash val="solid"/>
            <a:miter/>
          </a:ln>
        </p:spPr>
        <p:txBody>
          <a:bodyPr rtlCol="0" anchor="ctr"/>
          <a:lstStyle/>
          <a:p>
            <a:endParaRPr lang="en-US"/>
          </a:p>
        </p:txBody>
      </p:sp>
      <p:sp>
        <p:nvSpPr>
          <p:cNvPr id="2090" name="Graphic 14">
            <a:extLst>
              <a:ext uri="{FF2B5EF4-FFF2-40B4-BE49-F238E27FC236}">
                <a16:creationId xmlns:a16="http://schemas.microsoft.com/office/drawing/2014/main" id="{16F72A90-B900-47B2-8B00-49749A6F0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9448799" y="68580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2106" name="Rectangle 2105">
            <a:extLst>
              <a:ext uri="{FF2B5EF4-FFF2-40B4-BE49-F238E27FC236}">
                <a16:creationId xmlns:a16="http://schemas.microsoft.com/office/drawing/2014/main" id="{E2D05EDF-CB24-4761-95B4-BAD457429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A1CBC28-B8B7-5F51-CD86-1E6BF5C213EA}"/>
              </a:ext>
            </a:extLst>
          </p:cNvPr>
          <p:cNvSpPr txBox="1"/>
          <p:nvPr/>
        </p:nvSpPr>
        <p:spPr>
          <a:xfrm>
            <a:off x="1769165" y="112523"/>
            <a:ext cx="5512905" cy="523220"/>
          </a:xfrm>
          <a:prstGeom prst="rect">
            <a:avLst/>
          </a:prstGeom>
          <a:noFill/>
        </p:spPr>
        <p:txBody>
          <a:bodyPr wrap="square" rtlCol="0">
            <a:spAutoFit/>
          </a:bodyPr>
          <a:lstStyle/>
          <a:p>
            <a:r>
              <a:rPr lang="en-GB" sz="2800" i="1">
                <a:effectLst/>
                <a:latin typeface="arial" panose="020B0604020202020204" pitchFamily="34" charset="0"/>
              </a:rPr>
              <a:t>Team development stages </a:t>
            </a:r>
            <a:endParaRPr lang="en-GB" sz="2800" i="1" dirty="0"/>
          </a:p>
        </p:txBody>
      </p:sp>
      <p:pic>
        <p:nvPicPr>
          <p:cNvPr id="42" name="Picture 41" descr="Diagram&#10;&#10;Description automatically generated">
            <a:extLst>
              <a:ext uri="{FF2B5EF4-FFF2-40B4-BE49-F238E27FC236}">
                <a16:creationId xmlns:a16="http://schemas.microsoft.com/office/drawing/2014/main" id="{71560D55-6841-8B0D-65A2-1EE0EF95E7F3}"/>
              </a:ext>
            </a:extLst>
          </p:cNvPr>
          <p:cNvPicPr>
            <a:picLocks noChangeAspect="1"/>
          </p:cNvPicPr>
          <p:nvPr/>
        </p:nvPicPr>
        <p:blipFill rotWithShape="1">
          <a:blip r:embed="rId4">
            <a:extLst>
              <a:ext uri="{28A0092B-C50C-407E-A947-70E740481C1C}">
                <a14:useLocalDpi xmlns:a14="http://schemas.microsoft.com/office/drawing/2010/main" val="0"/>
              </a:ext>
            </a:extLst>
          </a:blip>
          <a:srcRect l="15651" t="4582" r="9335"/>
          <a:stretch/>
        </p:blipFill>
        <p:spPr>
          <a:xfrm>
            <a:off x="1484442" y="916459"/>
            <a:ext cx="4962007" cy="5031921"/>
          </a:xfrm>
          <a:prstGeom prst="rect">
            <a:avLst/>
          </a:prstGeom>
          <a:ln w="38100" cap="sq">
            <a:solidFill>
              <a:schemeClr val="bg2">
                <a:lumMod val="90000"/>
              </a:schemeClr>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58576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9" name="Rectangle 308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3100" name="Group 308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3086" name="Freeform: Shape 308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01" name="Freeform: Shape 308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02" name="Freeform: Shape 308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03" name="Freeform: Shape 308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90" name="Freeform: Shape 308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3078" name="Picture 6">
            <a:extLst>
              <a:ext uri="{FF2B5EF4-FFF2-40B4-BE49-F238E27FC236}">
                <a16:creationId xmlns:a16="http://schemas.microsoft.com/office/drawing/2014/main" id="{051B30E2-D1B0-492E-D637-26EC720D089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62790" y="913947"/>
            <a:ext cx="5821635" cy="503645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F09AEE-D086-1F48-AA30-26D2D070A4AD}"/>
              </a:ext>
            </a:extLst>
          </p:cNvPr>
          <p:cNvSpPr txBox="1"/>
          <p:nvPr/>
        </p:nvSpPr>
        <p:spPr>
          <a:xfrm>
            <a:off x="10014643" y="6411886"/>
            <a:ext cx="2271220" cy="369332"/>
          </a:xfrm>
          <a:prstGeom prst="rect">
            <a:avLst/>
          </a:prstGeom>
          <a:noFill/>
        </p:spPr>
        <p:txBody>
          <a:bodyPr wrap="square" rtlCol="0">
            <a:spAutoFit/>
          </a:bodyPr>
          <a:lstStyle/>
          <a:p>
            <a:r>
              <a:rPr lang="en-GB" b="1" dirty="0"/>
              <a:t>By Cristina </a:t>
            </a:r>
            <a:r>
              <a:rPr lang="en-GB" b="1" dirty="0" err="1"/>
              <a:t>Girnet</a:t>
            </a:r>
            <a:endParaRPr lang="en-GB" b="1" dirty="0"/>
          </a:p>
        </p:txBody>
      </p:sp>
      <p:sp>
        <p:nvSpPr>
          <p:cNvPr id="5" name="TextBox 4">
            <a:extLst>
              <a:ext uri="{FF2B5EF4-FFF2-40B4-BE49-F238E27FC236}">
                <a16:creationId xmlns:a16="http://schemas.microsoft.com/office/drawing/2014/main" id="{8D51F1C0-709E-5C2F-AA63-BFB6E84BB1A1}"/>
              </a:ext>
            </a:extLst>
          </p:cNvPr>
          <p:cNvSpPr txBox="1"/>
          <p:nvPr/>
        </p:nvSpPr>
        <p:spPr>
          <a:xfrm>
            <a:off x="374087" y="124872"/>
            <a:ext cx="5536221" cy="1938992"/>
          </a:xfrm>
          <a:prstGeom prst="rect">
            <a:avLst/>
          </a:prstGeom>
          <a:noFill/>
        </p:spPr>
        <p:txBody>
          <a:bodyPr wrap="square" rtlCol="0">
            <a:spAutoFit/>
          </a:bodyPr>
          <a:lstStyle/>
          <a:p>
            <a:r>
              <a:rPr lang="en-GB" b="1" i="1" dirty="0"/>
              <a:t>Forming:</a:t>
            </a:r>
            <a:br>
              <a:rPr lang="en-GB" i="1" dirty="0"/>
            </a:br>
            <a:r>
              <a:rPr lang="en-GB" sz="1700" i="1" dirty="0"/>
              <a:t>During the Forming stage of team growth, members are delighted to work together. Team members have positive hopes. At the same time, individuals may be anxious about fitting in and doing well. In this stage, team members may ask many questions, showing both their excitement and uncertainty about their role on the team.</a:t>
            </a:r>
          </a:p>
        </p:txBody>
      </p:sp>
      <p:sp>
        <p:nvSpPr>
          <p:cNvPr id="6" name="TextBox 5">
            <a:extLst>
              <a:ext uri="{FF2B5EF4-FFF2-40B4-BE49-F238E27FC236}">
                <a16:creationId xmlns:a16="http://schemas.microsoft.com/office/drawing/2014/main" id="{1E07ACEB-3BFD-439D-3331-54BA52CEFAB2}"/>
              </a:ext>
            </a:extLst>
          </p:cNvPr>
          <p:cNvSpPr txBox="1"/>
          <p:nvPr/>
        </p:nvSpPr>
        <p:spPr>
          <a:xfrm>
            <a:off x="374087" y="2243557"/>
            <a:ext cx="5397434" cy="3247043"/>
          </a:xfrm>
          <a:prstGeom prst="rect">
            <a:avLst/>
          </a:prstGeom>
          <a:noFill/>
        </p:spPr>
        <p:txBody>
          <a:bodyPr wrap="square" rtlCol="0">
            <a:spAutoFit/>
          </a:bodyPr>
          <a:lstStyle/>
          <a:p>
            <a:r>
              <a:rPr lang="en-GB" b="1" i="1" dirty="0"/>
              <a:t>Storming:</a:t>
            </a:r>
            <a:br>
              <a:rPr lang="en-GB" i="1" dirty="0"/>
            </a:br>
            <a:r>
              <a:rPr lang="en-GB" sz="1700" i="1" dirty="0"/>
              <a:t>Members begin to see that the team's actual performance falls short of their high expectations. They might get agitated or even hostile as a result of the team's actions. Concern about accomplishing group goals may plague certain team members. During the Storming phase, members of the team see how well they can resolve differences of opinion and resolve conflicts. Anger or disagreements over goals, expectations, roles, and responsibilities may be voiced during the Storming phase. Members may become dissatisfied with the club if progress is slowed down by artificial constraints.</a:t>
            </a:r>
          </a:p>
        </p:txBody>
      </p:sp>
      <p:sp>
        <p:nvSpPr>
          <p:cNvPr id="7" name="TextBox 6">
            <a:extLst>
              <a:ext uri="{FF2B5EF4-FFF2-40B4-BE49-F238E27FC236}">
                <a16:creationId xmlns:a16="http://schemas.microsoft.com/office/drawing/2014/main" id="{72F76A1E-7DBB-75FB-5A4D-E7B73BAAA988}"/>
              </a:ext>
            </a:extLst>
          </p:cNvPr>
          <p:cNvSpPr txBox="1"/>
          <p:nvPr/>
        </p:nvSpPr>
        <p:spPr>
          <a:xfrm>
            <a:off x="374087" y="5703747"/>
            <a:ext cx="8717103" cy="923330"/>
          </a:xfrm>
          <a:prstGeom prst="rect">
            <a:avLst/>
          </a:prstGeom>
          <a:noFill/>
        </p:spPr>
        <p:txBody>
          <a:bodyPr wrap="square" rtlCol="0">
            <a:spAutoFit/>
          </a:bodyPr>
          <a:lstStyle/>
          <a:p>
            <a:r>
              <a:rPr lang="en-GB" b="1" i="1" dirty="0"/>
              <a:t>Norming:</a:t>
            </a:r>
            <a:br>
              <a:rPr lang="en-GB" i="1" dirty="0"/>
            </a:br>
            <a:r>
              <a:rPr lang="en-GB" sz="1700" i="1" dirty="0"/>
              <a:t>During the Norming stage, members focus on team objectives and boost individual and collective productivity. The team may evaluate its methods and productivity at this time</a:t>
            </a:r>
            <a:r>
              <a:rPr lang="en-GB" i="1" dirty="0"/>
              <a:t>.</a:t>
            </a:r>
            <a:endParaRPr lang="en-GB" sz="1600" i="1" dirty="0"/>
          </a:p>
        </p:txBody>
      </p:sp>
    </p:spTree>
    <p:extLst>
      <p:ext uri="{BB962C8B-B14F-4D97-AF65-F5344CB8AC3E}">
        <p14:creationId xmlns:p14="http://schemas.microsoft.com/office/powerpoint/2010/main" val="2385315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FC8CC0E-6BBA-088D-C901-8F38C9282BED}"/>
              </a:ext>
            </a:extLst>
          </p:cNvPr>
          <p:cNvSpPr txBox="1"/>
          <p:nvPr/>
        </p:nvSpPr>
        <p:spPr>
          <a:xfrm>
            <a:off x="9960517" y="6313702"/>
            <a:ext cx="2543717" cy="436503"/>
          </a:xfrm>
          <a:prstGeom prst="rect">
            <a:avLst/>
          </a:prstGeom>
        </p:spPr>
        <p:txBody>
          <a:bodyPr vert="horz" lIns="91440" tIns="45720" rIns="91440" bIns="45720" rtlCol="0">
            <a:normAutofit/>
          </a:bodyPr>
          <a:lstStyle/>
          <a:p>
            <a:pPr>
              <a:lnSpc>
                <a:spcPct val="90000"/>
              </a:lnSpc>
              <a:spcAft>
                <a:spcPts val="600"/>
              </a:spcAft>
            </a:pPr>
            <a:r>
              <a:rPr lang="en-US" b="1" dirty="0"/>
              <a:t>By Cristina </a:t>
            </a:r>
            <a:r>
              <a:rPr lang="en-US" b="1" dirty="0" err="1"/>
              <a:t>Girnet</a:t>
            </a:r>
            <a:endParaRPr lang="en-US" b="1" dirty="0"/>
          </a:p>
        </p:txBody>
      </p:sp>
      <p:pic>
        <p:nvPicPr>
          <p:cNvPr id="6" name="Picture 5" descr="A group of people jumping in the air&#10;&#10;Description automatically generated with medium confidence">
            <a:extLst>
              <a:ext uri="{FF2B5EF4-FFF2-40B4-BE49-F238E27FC236}">
                <a16:creationId xmlns:a16="http://schemas.microsoft.com/office/drawing/2014/main" id="{D37C6236-D3BC-CDB9-2C2D-C699B21CCFB4}"/>
              </a:ext>
            </a:extLst>
          </p:cNvPr>
          <p:cNvPicPr>
            <a:picLocks noChangeAspect="1"/>
          </p:cNvPicPr>
          <p:nvPr/>
        </p:nvPicPr>
        <p:blipFill rotWithShape="1">
          <a:blip r:embed="rId2">
            <a:extLst>
              <a:ext uri="{28A0092B-C50C-407E-A947-70E740481C1C}">
                <a14:useLocalDpi xmlns:a14="http://schemas.microsoft.com/office/drawing/2010/main" val="0"/>
              </a:ext>
            </a:extLst>
          </a:blip>
          <a:srcRect l="5002" r="14913"/>
          <a:stretch/>
        </p:blipFill>
        <p:spPr>
          <a:xfrm>
            <a:off x="5840207" y="557832"/>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
        <p:nvSpPr>
          <p:cNvPr id="2" name="TextBox 1">
            <a:extLst>
              <a:ext uri="{FF2B5EF4-FFF2-40B4-BE49-F238E27FC236}">
                <a16:creationId xmlns:a16="http://schemas.microsoft.com/office/drawing/2014/main" id="{C423CA5E-D53D-966D-A84B-2083B5BDEAA5}"/>
              </a:ext>
            </a:extLst>
          </p:cNvPr>
          <p:cNvSpPr txBox="1"/>
          <p:nvPr/>
        </p:nvSpPr>
        <p:spPr>
          <a:xfrm>
            <a:off x="319636" y="48794"/>
            <a:ext cx="6571494" cy="2954655"/>
          </a:xfrm>
          <a:prstGeom prst="rect">
            <a:avLst/>
          </a:prstGeom>
          <a:noFill/>
        </p:spPr>
        <p:txBody>
          <a:bodyPr wrap="square" rtlCol="0">
            <a:spAutoFit/>
          </a:bodyPr>
          <a:lstStyle/>
          <a:p>
            <a:r>
              <a:rPr lang="en-GB" sz="2400" b="1" dirty="0"/>
              <a:t>Performing:</a:t>
            </a:r>
          </a:p>
          <a:p>
            <a:r>
              <a:rPr lang="en-GB" dirty="0"/>
              <a:t>In Performing, the team achieves considerable progress. High team commitment and expertise. Team members should continue to learn and improve team growth. Team progress is monitored and recognised. Members are satisfied with the team's progress in the Performing stage. They share personal and group process insights and know their strengths and flaws. Members see the team as "bigger than the sum of its parts" and are satisfied with its performance. Members trust their own and colleague’s talents.</a:t>
            </a:r>
            <a:br>
              <a:rPr lang="en-GB" dirty="0"/>
            </a:br>
            <a:endParaRPr lang="en-GB" b="1" dirty="0"/>
          </a:p>
        </p:txBody>
      </p:sp>
      <p:sp>
        <p:nvSpPr>
          <p:cNvPr id="3" name="TextBox 2">
            <a:extLst>
              <a:ext uri="{FF2B5EF4-FFF2-40B4-BE49-F238E27FC236}">
                <a16:creationId xmlns:a16="http://schemas.microsoft.com/office/drawing/2014/main" id="{E581B2E7-8B2C-A537-3CF7-10314A65500D}"/>
              </a:ext>
            </a:extLst>
          </p:cNvPr>
          <p:cNvSpPr txBox="1"/>
          <p:nvPr/>
        </p:nvSpPr>
        <p:spPr>
          <a:xfrm>
            <a:off x="319636" y="2713845"/>
            <a:ext cx="5292628" cy="1292662"/>
          </a:xfrm>
          <a:prstGeom prst="rect">
            <a:avLst/>
          </a:prstGeom>
          <a:noFill/>
        </p:spPr>
        <p:txBody>
          <a:bodyPr wrap="square" rtlCol="0">
            <a:spAutoFit/>
          </a:bodyPr>
          <a:lstStyle/>
          <a:p>
            <a:r>
              <a:rPr lang="en-GB" sz="2400" b="1" dirty="0"/>
              <a:t>Adjourning:</a:t>
            </a:r>
          </a:p>
          <a:p>
            <a:r>
              <a:rPr lang="en-GB" dirty="0"/>
              <a:t>The team must accept the imminent change and the many ways members may feel about disbanding. This level requires three tasks:</a:t>
            </a:r>
          </a:p>
        </p:txBody>
      </p:sp>
      <p:sp>
        <p:nvSpPr>
          <p:cNvPr id="4" name="TextBox 3">
            <a:extLst>
              <a:ext uri="{FF2B5EF4-FFF2-40B4-BE49-F238E27FC236}">
                <a16:creationId xmlns:a16="http://schemas.microsoft.com/office/drawing/2014/main" id="{5E286E52-C692-1F10-42C7-7F9B708E897E}"/>
              </a:ext>
            </a:extLst>
          </p:cNvPr>
          <p:cNvSpPr txBox="1"/>
          <p:nvPr/>
        </p:nvSpPr>
        <p:spPr>
          <a:xfrm>
            <a:off x="319638" y="4223629"/>
            <a:ext cx="6836536" cy="2031325"/>
          </a:xfrm>
          <a:prstGeom prst="rect">
            <a:avLst/>
          </a:prstGeom>
          <a:noFill/>
        </p:spPr>
        <p:txBody>
          <a:bodyPr wrap="square" rtlCol="0">
            <a:spAutoFit/>
          </a:bodyPr>
          <a:lstStyle/>
          <a:p>
            <a:pPr marL="285750" indent="-285750">
              <a:buFont typeface="Arial" panose="020B0604020202020204" pitchFamily="34" charset="0"/>
              <a:buChar char="•"/>
            </a:pPr>
            <a:r>
              <a:rPr lang="en-GB" b="0" i="0" dirty="0">
                <a:solidFill>
                  <a:srgbClr val="2C2D2E"/>
                </a:solidFill>
                <a:effectLst/>
              </a:rPr>
              <a:t>Finalization of all team projects and completion of all </a:t>
            </a:r>
          </a:p>
          <a:p>
            <a:r>
              <a:rPr lang="en-GB" dirty="0">
                <a:solidFill>
                  <a:srgbClr val="2C2D2E"/>
                </a:solidFill>
              </a:rPr>
              <a:t>      </a:t>
            </a:r>
            <a:r>
              <a:rPr lang="en-GB" b="0" i="0" dirty="0">
                <a:solidFill>
                  <a:srgbClr val="2C2D2E"/>
                </a:solidFill>
                <a:effectLst/>
              </a:rPr>
              <a:t>outstanding deliverables.</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Taking stock of the team's work and sending along any "lessons learned" to the sponsor for use by future groups is an essential aspect of every project's closure.</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Organizing a farewell party to mark the end of the team's existence while paying tribute to its members and their efforts (Stein, n.d.).</a:t>
            </a:r>
          </a:p>
        </p:txBody>
      </p:sp>
    </p:spTree>
    <p:extLst>
      <p:ext uri="{BB962C8B-B14F-4D97-AF65-F5344CB8AC3E}">
        <p14:creationId xmlns:p14="http://schemas.microsoft.com/office/powerpoint/2010/main" val="1714934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5" name="Rectangle 308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Leading Under Pressure :: concrete5">
            <a:extLst>
              <a:ext uri="{FF2B5EF4-FFF2-40B4-BE49-F238E27FC236}">
                <a16:creationId xmlns:a16="http://schemas.microsoft.com/office/drawing/2014/main" id="{EA2484F3-BDBB-8ABF-2E83-795E111557DB}"/>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t="15155" b="575"/>
          <a:stretch/>
        </p:blipFill>
        <p:spPr bwMode="auto">
          <a:xfrm>
            <a:off x="20" y="-87085"/>
            <a:ext cx="12191980"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3090" name="Straight Connector 308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A0BF1C32-7A37-D998-648F-52B83BFABF88}"/>
              </a:ext>
            </a:extLst>
          </p:cNvPr>
          <p:cNvSpPr txBox="1"/>
          <p:nvPr/>
        </p:nvSpPr>
        <p:spPr>
          <a:xfrm>
            <a:off x="4916388" y="87086"/>
            <a:ext cx="5744685" cy="5657808"/>
          </a:xfrm>
          <a:prstGeom prst="rect">
            <a:avLst/>
          </a:prstGeom>
        </p:spPr>
        <p:txBody>
          <a:bodyPr vert="horz" lIns="91440" tIns="45720" rIns="91440" bIns="45720" rtlCol="0" anchor="ctr">
            <a:normAutofit/>
          </a:bodyPr>
          <a:lstStyle/>
          <a:p>
            <a:pPr marL="285750" indent="-285750">
              <a:lnSpc>
                <a:spcPct val="90000"/>
              </a:lnSpc>
              <a:spcAft>
                <a:spcPts val="600"/>
              </a:spcAft>
              <a:buFont typeface="Wingdings" panose="05000000000000000000" pitchFamily="2" charset="2"/>
              <a:buChar char="v"/>
            </a:pPr>
            <a:r>
              <a:rPr lang="en-US" sz="2400" b="1" dirty="0">
                <a:solidFill>
                  <a:srgbClr val="FFFFFF"/>
                </a:solidFill>
              </a:rPr>
              <a:t>Team Roles:</a:t>
            </a:r>
            <a:br>
              <a:rPr lang="en-US" sz="2000" dirty="0">
                <a:solidFill>
                  <a:srgbClr val="FFFFFF"/>
                </a:solidFill>
              </a:rPr>
            </a:br>
            <a:endParaRPr lang="en-US" sz="2000" dirty="0">
              <a:solidFill>
                <a:srgbClr val="FFFFFF"/>
              </a:solidFill>
            </a:endParaRPr>
          </a:p>
          <a:p>
            <a:pPr>
              <a:lnSpc>
                <a:spcPct val="90000"/>
              </a:lnSpc>
              <a:spcAft>
                <a:spcPts val="600"/>
              </a:spcAft>
            </a:pPr>
            <a:r>
              <a:rPr lang="en-US" sz="1700" b="1" dirty="0">
                <a:solidFill>
                  <a:srgbClr val="FFFFFF"/>
                </a:solidFill>
              </a:rPr>
              <a:t>A team role refers to a particular way of interacting,  contributing and relating to others.  </a:t>
            </a:r>
            <a:br>
              <a:rPr lang="en-US" sz="1700" b="1" dirty="0">
                <a:solidFill>
                  <a:srgbClr val="FFFFFF"/>
                </a:solidFill>
              </a:rPr>
            </a:br>
            <a:r>
              <a:rPr lang="en-US" sz="1700" b="1" dirty="0">
                <a:solidFill>
                  <a:srgbClr val="FFFFFF"/>
                </a:solidFill>
              </a:rPr>
              <a:t>             </a:t>
            </a:r>
            <a:br>
              <a:rPr lang="en-US" sz="1700" b="1" dirty="0">
                <a:solidFill>
                  <a:srgbClr val="FFFFFF"/>
                </a:solidFill>
              </a:rPr>
            </a:br>
            <a:r>
              <a:rPr lang="en-US" sz="1700" b="1" dirty="0">
                <a:solidFill>
                  <a:srgbClr val="FFFFFF"/>
                </a:solidFill>
              </a:rPr>
              <a:t>Belbin’s nine roles can be categorized as follows :</a:t>
            </a:r>
            <a:br>
              <a:rPr lang="en-US" sz="1700" b="1" dirty="0">
                <a:solidFill>
                  <a:srgbClr val="FFFFFF"/>
                </a:solidFill>
              </a:rPr>
            </a:br>
            <a:br>
              <a:rPr lang="en-US" sz="1700" dirty="0">
                <a:solidFill>
                  <a:srgbClr val="FFFFFF"/>
                </a:solidFill>
              </a:rPr>
            </a:br>
            <a:r>
              <a:rPr lang="en-US" sz="1700" dirty="0">
                <a:solidFill>
                  <a:srgbClr val="FFFFFF"/>
                </a:solidFill>
              </a:rPr>
              <a:t>1) </a:t>
            </a:r>
            <a:r>
              <a:rPr lang="en-US" sz="1700" b="1" dirty="0">
                <a:solidFill>
                  <a:srgbClr val="FFFFFF"/>
                </a:solidFill>
              </a:rPr>
              <a:t>Shaper: </a:t>
            </a:r>
            <a:r>
              <a:rPr lang="en-US" sz="1700" dirty="0">
                <a:solidFill>
                  <a:srgbClr val="FFFFFF"/>
                </a:solidFill>
              </a:rPr>
              <a:t>Possibilities of weaknesses. They might be</a:t>
            </a:r>
            <a:br>
              <a:rPr lang="en-US" sz="1700" dirty="0">
                <a:solidFill>
                  <a:srgbClr val="FFFFFF"/>
                </a:solidFill>
              </a:rPr>
            </a:br>
            <a:r>
              <a:rPr lang="en-US" sz="1700" dirty="0" err="1">
                <a:solidFill>
                  <a:srgbClr val="FFFFFF"/>
                </a:solidFill>
              </a:rPr>
              <a:t>argumentive</a:t>
            </a:r>
            <a:r>
              <a:rPr lang="en-US" sz="1700" dirty="0">
                <a:solidFill>
                  <a:srgbClr val="FFFFFF"/>
                </a:solidFill>
              </a:rPr>
              <a:t> and maybe they’ll offend people.</a:t>
            </a:r>
            <a:br>
              <a:rPr lang="en-US" sz="1700" dirty="0">
                <a:solidFill>
                  <a:srgbClr val="FFFFFF"/>
                </a:solidFill>
              </a:rPr>
            </a:br>
            <a:br>
              <a:rPr lang="en-US" sz="1700" dirty="0">
                <a:solidFill>
                  <a:srgbClr val="FFFFFF"/>
                </a:solidFill>
              </a:rPr>
            </a:br>
            <a:r>
              <a:rPr lang="en-US" sz="1700" dirty="0">
                <a:solidFill>
                  <a:srgbClr val="FFFFFF"/>
                </a:solidFill>
              </a:rPr>
              <a:t>2) </a:t>
            </a:r>
            <a:r>
              <a:rPr lang="en-US" sz="1700" b="1" dirty="0">
                <a:solidFill>
                  <a:srgbClr val="FFFFFF"/>
                </a:solidFill>
              </a:rPr>
              <a:t>Implementer: </a:t>
            </a:r>
            <a:r>
              <a:rPr lang="en-US" sz="1700" dirty="0">
                <a:solidFill>
                  <a:srgbClr val="FFFFFF"/>
                </a:solidFill>
              </a:rPr>
              <a:t>People who are typically conservate,</a:t>
            </a:r>
            <a:br>
              <a:rPr lang="en-US" sz="1700" dirty="0">
                <a:solidFill>
                  <a:srgbClr val="FFFFFF"/>
                </a:solidFill>
              </a:rPr>
            </a:br>
            <a:r>
              <a:rPr lang="en-US" sz="1700" dirty="0">
                <a:solidFill>
                  <a:srgbClr val="FFFFFF"/>
                </a:solidFill>
              </a:rPr>
              <a:t>disciplined and well organized.</a:t>
            </a:r>
            <a:br>
              <a:rPr lang="en-US" sz="1700" dirty="0">
                <a:solidFill>
                  <a:srgbClr val="FFFFFF"/>
                </a:solidFill>
              </a:rPr>
            </a:br>
            <a:br>
              <a:rPr lang="en-US" sz="1700" dirty="0">
                <a:solidFill>
                  <a:srgbClr val="FFFFFF"/>
                </a:solidFill>
              </a:rPr>
            </a:br>
            <a:r>
              <a:rPr lang="en-US" sz="1700" dirty="0">
                <a:solidFill>
                  <a:srgbClr val="FFFFFF"/>
                </a:solidFill>
              </a:rPr>
              <a:t>3) </a:t>
            </a:r>
            <a:r>
              <a:rPr lang="en-US" sz="1700" b="1" dirty="0">
                <a:solidFill>
                  <a:srgbClr val="FFFFFF"/>
                </a:solidFill>
              </a:rPr>
              <a:t>Completer Finisher: </a:t>
            </a:r>
            <a:r>
              <a:rPr lang="en-US" sz="1700" dirty="0">
                <a:solidFill>
                  <a:srgbClr val="FFFFFF"/>
                </a:solidFill>
              </a:rPr>
              <a:t>Every detail ensures there have been no errors.</a:t>
            </a:r>
            <a:br>
              <a:rPr lang="en-US" sz="1700" dirty="0">
                <a:solidFill>
                  <a:srgbClr val="FFFFFF"/>
                </a:solidFill>
              </a:rPr>
            </a:br>
            <a:br>
              <a:rPr lang="en-US" sz="1700" dirty="0">
                <a:solidFill>
                  <a:srgbClr val="FFFFFF"/>
                </a:solidFill>
              </a:rPr>
            </a:br>
            <a:r>
              <a:rPr lang="en-US" sz="1700" dirty="0">
                <a:solidFill>
                  <a:srgbClr val="FFFFFF"/>
                </a:solidFill>
              </a:rPr>
              <a:t>4) </a:t>
            </a:r>
            <a:r>
              <a:rPr lang="en-US" sz="1700" b="1" dirty="0">
                <a:solidFill>
                  <a:srgbClr val="FFFFFF"/>
                </a:solidFill>
              </a:rPr>
              <a:t>Coordinator: </a:t>
            </a:r>
            <a:r>
              <a:rPr lang="en-US" sz="1700" dirty="0">
                <a:solidFill>
                  <a:srgbClr val="FFFFFF"/>
                </a:solidFill>
              </a:rPr>
              <a:t>Delegation is their strong suit as they </a:t>
            </a:r>
            <a:br>
              <a:rPr lang="en-US" sz="1700" dirty="0">
                <a:solidFill>
                  <a:srgbClr val="FFFFFF"/>
                </a:solidFill>
              </a:rPr>
            </a:br>
            <a:r>
              <a:rPr lang="en-US" sz="1700" dirty="0">
                <a:solidFill>
                  <a:srgbClr val="FFFFFF"/>
                </a:solidFill>
              </a:rPr>
              <a:t>are calm, friendly and very effective.</a:t>
            </a:r>
          </a:p>
        </p:txBody>
      </p:sp>
      <p:sp>
        <p:nvSpPr>
          <p:cNvPr id="10" name="TextBox 9">
            <a:extLst>
              <a:ext uri="{FF2B5EF4-FFF2-40B4-BE49-F238E27FC236}">
                <a16:creationId xmlns:a16="http://schemas.microsoft.com/office/drawing/2014/main" id="{63DE4801-0E73-979B-A38F-AF0B98737D90}"/>
              </a:ext>
            </a:extLst>
          </p:cNvPr>
          <p:cNvSpPr txBox="1"/>
          <p:nvPr/>
        </p:nvSpPr>
        <p:spPr>
          <a:xfrm>
            <a:off x="9594273" y="6116781"/>
            <a:ext cx="2133600" cy="369332"/>
          </a:xfrm>
          <a:prstGeom prst="rect">
            <a:avLst/>
          </a:prstGeom>
          <a:noFill/>
        </p:spPr>
        <p:txBody>
          <a:bodyPr wrap="square" rtlCol="0">
            <a:spAutoFit/>
          </a:bodyPr>
          <a:lstStyle/>
          <a:p>
            <a:pPr>
              <a:spcAft>
                <a:spcPts val="600"/>
              </a:spcAft>
            </a:pPr>
            <a:r>
              <a:rPr lang="en-GB" b="1" dirty="0"/>
              <a:t>By Violeta </a:t>
            </a:r>
            <a:r>
              <a:rPr lang="en-GB" b="1" dirty="0" err="1"/>
              <a:t>Zisu</a:t>
            </a:r>
            <a:endParaRPr lang="en-GB" b="1" dirty="0"/>
          </a:p>
        </p:txBody>
      </p:sp>
    </p:spTree>
    <p:extLst>
      <p:ext uri="{BB962C8B-B14F-4D97-AF65-F5344CB8AC3E}">
        <p14:creationId xmlns:p14="http://schemas.microsoft.com/office/powerpoint/2010/main" val="244975457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5" name="Rectangle 4114">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Teamwork friendship hiking help each other trust assistance silhouette in  mountains, sunrise. Teamwork of two men hiker helping each other on top of  mountain climbing team beautiful sunrise landscape - WIT">
            <a:extLst>
              <a:ext uri="{FF2B5EF4-FFF2-40B4-BE49-F238E27FC236}">
                <a16:creationId xmlns:a16="http://schemas.microsoft.com/office/drawing/2014/main" id="{0B4FF4E8-9A07-EBDD-7AB7-D970794F6A64}"/>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31556" r="-1" b="-1"/>
          <a:stretch/>
        </p:blipFill>
        <p:spPr bwMode="auto">
          <a:xfrm>
            <a:off x="20" y="-136603"/>
            <a:ext cx="12191980" cy="6856718"/>
          </a:xfrm>
          <a:prstGeom prst="rect">
            <a:avLst/>
          </a:prstGeom>
          <a:noFill/>
          <a:extLst>
            <a:ext uri="{909E8E84-426E-40DD-AFC4-6F175D3DCCD1}">
              <a14:hiddenFill xmlns:a14="http://schemas.microsoft.com/office/drawing/2010/main">
                <a:solidFill>
                  <a:srgbClr val="FFFFFF"/>
                </a:solidFill>
              </a14:hiddenFill>
            </a:ext>
          </a:extLst>
        </p:spPr>
      </p:pic>
      <p:grpSp>
        <p:nvGrpSpPr>
          <p:cNvPr id="4117" name="Group 4116">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4118"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4119"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4120"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5" name="TextBox 4">
            <a:extLst>
              <a:ext uri="{FF2B5EF4-FFF2-40B4-BE49-F238E27FC236}">
                <a16:creationId xmlns:a16="http://schemas.microsoft.com/office/drawing/2014/main" id="{358D9BEA-566F-0157-0DED-BE337D8C6A6B}"/>
              </a:ext>
            </a:extLst>
          </p:cNvPr>
          <p:cNvSpPr txBox="1"/>
          <p:nvPr/>
        </p:nvSpPr>
        <p:spPr>
          <a:xfrm>
            <a:off x="2019869" y="832334"/>
            <a:ext cx="9484235" cy="4196866"/>
          </a:xfrm>
          <a:prstGeom prst="rect">
            <a:avLst/>
          </a:prstGeom>
        </p:spPr>
        <p:txBody>
          <a:bodyPr vert="horz" lIns="91440" tIns="45720" rIns="91440" bIns="45720" rtlCol="0">
            <a:normAutofit/>
          </a:bodyPr>
          <a:lstStyle/>
          <a:p>
            <a:pPr>
              <a:lnSpc>
                <a:spcPct val="90000"/>
              </a:lnSpc>
              <a:spcAft>
                <a:spcPts val="600"/>
              </a:spcAft>
            </a:pPr>
            <a:r>
              <a:rPr lang="en-US" sz="1900" dirty="0"/>
              <a:t>5)</a:t>
            </a:r>
            <a:r>
              <a:rPr lang="en-US" sz="1900" b="1" dirty="0"/>
              <a:t>Team worker : </a:t>
            </a:r>
            <a:r>
              <a:rPr lang="en-US" sz="1900" dirty="0"/>
              <a:t>Their role is to provide support and ensure a harmonies working environment.</a:t>
            </a:r>
            <a:br>
              <a:rPr lang="en-US" sz="1900" dirty="0"/>
            </a:br>
            <a:br>
              <a:rPr lang="en-US" sz="1900" dirty="0"/>
            </a:br>
            <a:br>
              <a:rPr lang="en-US" sz="1900" dirty="0"/>
            </a:br>
            <a:r>
              <a:rPr lang="en-US" sz="1900" dirty="0"/>
              <a:t>6)</a:t>
            </a:r>
            <a:r>
              <a:rPr lang="en-US" sz="1900" b="1" dirty="0"/>
              <a:t>Resource Investigator : </a:t>
            </a:r>
            <a:r>
              <a:rPr lang="en-US" sz="1900" dirty="0"/>
              <a:t>Team member identify ways to collaborate and accomplish the</a:t>
            </a:r>
          </a:p>
          <a:p>
            <a:pPr>
              <a:lnSpc>
                <a:spcPct val="90000"/>
              </a:lnSpc>
              <a:spcAft>
                <a:spcPts val="600"/>
              </a:spcAft>
            </a:pPr>
            <a:r>
              <a:rPr lang="en-US" sz="1900" dirty="0"/>
              <a:t> teams goals.</a:t>
            </a:r>
            <a:br>
              <a:rPr lang="en-US" sz="1900" dirty="0"/>
            </a:br>
            <a:br>
              <a:rPr lang="en-US" sz="1900" dirty="0"/>
            </a:br>
            <a:br>
              <a:rPr lang="en-US" sz="1900" dirty="0"/>
            </a:br>
            <a:r>
              <a:rPr lang="en-US" sz="1900" dirty="0"/>
              <a:t>7)</a:t>
            </a:r>
            <a:r>
              <a:rPr lang="en-US" sz="1900" b="1" dirty="0"/>
              <a:t>Plants :</a:t>
            </a:r>
            <a:r>
              <a:rPr lang="en-US" sz="1900" dirty="0"/>
              <a:t> They come with ideas.</a:t>
            </a:r>
            <a:br>
              <a:rPr lang="en-US" sz="1900" dirty="0"/>
            </a:br>
            <a:br>
              <a:rPr lang="en-US" sz="1900" dirty="0"/>
            </a:br>
            <a:br>
              <a:rPr lang="en-US" sz="1900" dirty="0"/>
            </a:br>
            <a:r>
              <a:rPr lang="en-US" sz="1900" dirty="0"/>
              <a:t>8)</a:t>
            </a:r>
            <a:r>
              <a:rPr lang="en-US" sz="1900" b="1" dirty="0"/>
              <a:t>Monitor Evaluator : </a:t>
            </a:r>
            <a:r>
              <a:rPr lang="en-US" sz="1900" dirty="0"/>
              <a:t>They analyze and evaluate ideas from other people.</a:t>
            </a:r>
            <a:br>
              <a:rPr lang="en-US" sz="1900" dirty="0"/>
            </a:br>
            <a:br>
              <a:rPr lang="en-US" sz="1900" dirty="0"/>
            </a:br>
            <a:br>
              <a:rPr lang="en-US" sz="1900" dirty="0"/>
            </a:br>
            <a:r>
              <a:rPr lang="en-US" sz="1900" dirty="0"/>
              <a:t>9)</a:t>
            </a:r>
            <a:r>
              <a:rPr lang="en-US" sz="1900" b="1" dirty="0"/>
              <a:t>Specialist :</a:t>
            </a:r>
            <a:r>
              <a:rPr lang="en-US" sz="1900" dirty="0"/>
              <a:t> Their job is to be specialized and to have knowledge in their area.</a:t>
            </a:r>
          </a:p>
        </p:txBody>
      </p:sp>
      <p:sp>
        <p:nvSpPr>
          <p:cNvPr id="10" name="TextBox 9">
            <a:extLst>
              <a:ext uri="{FF2B5EF4-FFF2-40B4-BE49-F238E27FC236}">
                <a16:creationId xmlns:a16="http://schemas.microsoft.com/office/drawing/2014/main" id="{A3B9E462-F2ED-BB0C-A5B8-D043B6D4EC81}"/>
              </a:ext>
            </a:extLst>
          </p:cNvPr>
          <p:cNvSpPr txBox="1"/>
          <p:nvPr/>
        </p:nvSpPr>
        <p:spPr>
          <a:xfrm>
            <a:off x="10210801" y="6281530"/>
            <a:ext cx="1875182" cy="400110"/>
          </a:xfrm>
          <a:prstGeom prst="rect">
            <a:avLst/>
          </a:prstGeom>
          <a:noFill/>
        </p:spPr>
        <p:txBody>
          <a:bodyPr wrap="square" rtlCol="0">
            <a:spAutoFit/>
          </a:bodyPr>
          <a:lstStyle/>
          <a:p>
            <a:pPr>
              <a:spcAft>
                <a:spcPts val="600"/>
              </a:spcAft>
            </a:pPr>
            <a:r>
              <a:rPr lang="en-GB" sz="2000" b="1" dirty="0"/>
              <a:t>By Violeta </a:t>
            </a:r>
            <a:r>
              <a:rPr lang="en-GB" sz="2000" b="1" dirty="0" err="1"/>
              <a:t>Zisu</a:t>
            </a:r>
            <a:endParaRPr lang="en-GB" sz="2000" b="1" dirty="0"/>
          </a:p>
        </p:txBody>
      </p:sp>
    </p:spTree>
    <p:extLst>
      <p:ext uri="{BB962C8B-B14F-4D97-AF65-F5344CB8AC3E}">
        <p14:creationId xmlns:p14="http://schemas.microsoft.com/office/powerpoint/2010/main" val="123637944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146" name="Picture 2" descr="Innovation et Intrapreneuriat : les précieux conseils des chercheurs aux  managers">
            <a:extLst>
              <a:ext uri="{FF2B5EF4-FFF2-40B4-BE49-F238E27FC236}">
                <a16:creationId xmlns:a16="http://schemas.microsoft.com/office/drawing/2014/main" id="{FA38E867-1544-A5A1-2E89-7E0AF726626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
          <a:stretch/>
        </p:blipFill>
        <p:spPr bwMode="auto">
          <a:xfrm>
            <a:off x="-1504" y="-145143"/>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F92E531-B037-FB28-B982-FC5837EF3B4A}"/>
              </a:ext>
            </a:extLst>
          </p:cNvPr>
          <p:cNvSpPr txBox="1"/>
          <p:nvPr/>
        </p:nvSpPr>
        <p:spPr>
          <a:xfrm>
            <a:off x="360218" y="588818"/>
            <a:ext cx="6774873" cy="2492990"/>
          </a:xfrm>
          <a:prstGeom prst="rect">
            <a:avLst/>
          </a:prstGeom>
          <a:noFill/>
        </p:spPr>
        <p:txBody>
          <a:bodyPr wrap="square" rtlCol="0">
            <a:spAutoFit/>
          </a:bodyPr>
          <a:lstStyle/>
          <a:p>
            <a:r>
              <a:rPr lang="en-GB" sz="2400" b="1" dirty="0"/>
              <a:t>I consider myself to be a team player since that enables me to do the following:</a:t>
            </a:r>
            <a:br>
              <a:rPr lang="en-GB" dirty="0"/>
            </a:br>
            <a:br>
              <a:rPr lang="en-GB" dirty="0"/>
            </a:br>
            <a:r>
              <a:rPr lang="en-GB" dirty="0"/>
              <a:t>1) Bring together the efforts and skills of your team.</a:t>
            </a:r>
            <a:br>
              <a:rPr lang="en-GB" dirty="0"/>
            </a:br>
            <a:br>
              <a:rPr lang="en-GB" dirty="0"/>
            </a:br>
            <a:r>
              <a:rPr lang="en-GB" dirty="0"/>
              <a:t>2) Encourage team members.</a:t>
            </a:r>
            <a:br>
              <a:rPr lang="en-GB" dirty="0"/>
            </a:br>
            <a:br>
              <a:rPr lang="en-GB" dirty="0"/>
            </a:br>
            <a:r>
              <a:rPr lang="en-GB" dirty="0"/>
              <a:t>3) Posses abilities to manage a team.</a:t>
            </a:r>
          </a:p>
        </p:txBody>
      </p:sp>
      <p:sp>
        <p:nvSpPr>
          <p:cNvPr id="4" name="TextBox 3">
            <a:extLst>
              <a:ext uri="{FF2B5EF4-FFF2-40B4-BE49-F238E27FC236}">
                <a16:creationId xmlns:a16="http://schemas.microsoft.com/office/drawing/2014/main" id="{3E713C61-9C07-678E-E30E-35AE0343B4ED}"/>
              </a:ext>
            </a:extLst>
          </p:cNvPr>
          <p:cNvSpPr txBox="1"/>
          <p:nvPr/>
        </p:nvSpPr>
        <p:spPr>
          <a:xfrm>
            <a:off x="9954330" y="6194504"/>
            <a:ext cx="2047461" cy="400110"/>
          </a:xfrm>
          <a:prstGeom prst="rect">
            <a:avLst/>
          </a:prstGeom>
          <a:noFill/>
        </p:spPr>
        <p:txBody>
          <a:bodyPr wrap="square" rtlCol="0">
            <a:spAutoFit/>
          </a:bodyPr>
          <a:lstStyle/>
          <a:p>
            <a:r>
              <a:rPr lang="en-GB" sz="2000" b="1" dirty="0">
                <a:solidFill>
                  <a:schemeClr val="bg1"/>
                </a:solidFill>
              </a:rPr>
              <a:t>By Violeta </a:t>
            </a:r>
            <a:r>
              <a:rPr lang="en-GB" sz="2000" b="1" dirty="0" err="1">
                <a:solidFill>
                  <a:schemeClr val="bg1"/>
                </a:solidFill>
              </a:rPr>
              <a:t>Zisu</a:t>
            </a:r>
            <a:endParaRPr lang="en-GB" sz="2000" b="1" dirty="0">
              <a:solidFill>
                <a:schemeClr val="bg1"/>
              </a:solidFill>
            </a:endParaRPr>
          </a:p>
        </p:txBody>
      </p:sp>
    </p:spTree>
    <p:extLst>
      <p:ext uri="{BB962C8B-B14F-4D97-AF65-F5344CB8AC3E}">
        <p14:creationId xmlns:p14="http://schemas.microsoft.com/office/powerpoint/2010/main" val="3193573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4" name="Picture 4" descr="Zostań Patronem – Radio TPI- Gramy dla Was">
            <a:extLst>
              <a:ext uri="{FF2B5EF4-FFF2-40B4-BE49-F238E27FC236}">
                <a16:creationId xmlns:a16="http://schemas.microsoft.com/office/drawing/2014/main" id="{22572FF2-B16C-2CC6-9985-F093045C604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753" r="-1" b="-1"/>
          <a:stretch/>
        </p:blipFill>
        <p:spPr bwMode="auto">
          <a:xfrm>
            <a:off x="0" y="0"/>
            <a:ext cx="12188932" cy="6854421"/>
          </a:xfrm>
          <a:prstGeom prst="rect">
            <a:avLst/>
          </a:prstGeom>
          <a:noFill/>
          <a:extLst>
            <a:ext uri="{909E8E84-426E-40DD-AFC4-6F175D3DCCD1}">
              <a14:hiddenFill xmlns:a14="http://schemas.microsoft.com/office/drawing/2010/main">
                <a:solidFill>
                  <a:srgbClr val="FFFFFF"/>
                </a:solidFill>
              </a14:hiddenFill>
            </a:ext>
          </a:extLst>
        </p:spPr>
      </p:pic>
      <p:sp>
        <p:nvSpPr>
          <p:cNvPr id="5151" name="Rectangle 5150">
            <a:extLst>
              <a:ext uri="{FF2B5EF4-FFF2-40B4-BE49-F238E27FC236}">
                <a16:creationId xmlns:a16="http://schemas.microsoft.com/office/drawing/2014/main" id="{681CD866-52B5-4280-A92B-56BDFD1E9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48" y="0"/>
            <a:ext cx="6102351" cy="6858000"/>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53" name="Rectangle 5152">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2351"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AF69BCF5-EE2A-9F03-93B7-F7A879E5A8C1}"/>
              </a:ext>
            </a:extLst>
          </p:cNvPr>
          <p:cNvSpPr txBox="1"/>
          <p:nvPr/>
        </p:nvSpPr>
        <p:spPr>
          <a:xfrm>
            <a:off x="1282620" y="1748771"/>
            <a:ext cx="3498979" cy="336045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kern="1200">
                <a:solidFill>
                  <a:schemeClr val="tx1"/>
                </a:solidFill>
                <a:latin typeface="+mj-lt"/>
                <a:ea typeface="+mj-ea"/>
                <a:cs typeface="+mj-cs"/>
              </a:rPr>
              <a:t>Guide of Managing Conflict at Workplace </a:t>
            </a:r>
          </a:p>
        </p:txBody>
      </p:sp>
      <p:pic>
        <p:nvPicPr>
          <p:cNvPr id="4" name="Picture 4" descr="5 Types of Conflict in the Workplace">
            <a:extLst>
              <a:ext uri="{FF2B5EF4-FFF2-40B4-BE49-F238E27FC236}">
                <a16:creationId xmlns:a16="http://schemas.microsoft.com/office/drawing/2014/main" id="{4212FDD3-7D56-0151-1B9A-3AAAFE54E3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48" r="4" b="4"/>
          <a:stretch/>
        </p:blipFill>
        <p:spPr bwMode="auto">
          <a:xfrm>
            <a:off x="6545944" y="424093"/>
            <a:ext cx="5234614" cy="276501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B4AF473-C92C-FEC3-9B0A-F5F607EB82CA}"/>
              </a:ext>
            </a:extLst>
          </p:cNvPr>
          <p:cNvSpPr txBox="1"/>
          <p:nvPr/>
        </p:nvSpPr>
        <p:spPr>
          <a:xfrm>
            <a:off x="6904791" y="3921351"/>
            <a:ext cx="4516920" cy="2375756"/>
          </a:xfrm>
          <a:prstGeom prst="rect">
            <a:avLst/>
          </a:prstGeom>
        </p:spPr>
        <p:txBody>
          <a:bodyPr vert="horz" lIns="91440" tIns="45720" rIns="91440" bIns="45720" rtlCol="0" anchor="ctr">
            <a:normAutofit/>
          </a:bodyPr>
          <a:lstStyle/>
          <a:p>
            <a:pPr algn="ctr">
              <a:lnSpc>
                <a:spcPct val="90000"/>
              </a:lnSpc>
              <a:spcAft>
                <a:spcPts val="600"/>
              </a:spcAft>
            </a:pPr>
            <a:r>
              <a:rPr lang="en-US" i="1" dirty="0"/>
              <a:t> </a:t>
            </a:r>
            <a:r>
              <a:rPr lang="en-US" sz="2000" i="1" dirty="0"/>
              <a:t>“Conflict arises from differences”</a:t>
            </a:r>
          </a:p>
          <a:p>
            <a:pPr algn="ctr">
              <a:lnSpc>
                <a:spcPct val="90000"/>
              </a:lnSpc>
              <a:spcAft>
                <a:spcPts val="600"/>
              </a:spcAft>
            </a:pPr>
            <a:r>
              <a:rPr lang="en-US" sz="2000" dirty="0"/>
              <a:t>What is a conflict in the workplace ?</a:t>
            </a:r>
          </a:p>
          <a:p>
            <a:pPr algn="ctr">
              <a:lnSpc>
                <a:spcPct val="90000"/>
              </a:lnSpc>
              <a:spcAft>
                <a:spcPts val="600"/>
              </a:spcAft>
            </a:pPr>
            <a:br>
              <a:rPr lang="en-US" sz="2000" dirty="0"/>
            </a:br>
            <a:r>
              <a:rPr lang="en-GB" sz="2000" dirty="0"/>
              <a:t>When people in the workplace have conflicting goals, values, and methods of getting things done, it may lead to disagreement.</a:t>
            </a:r>
            <a:endParaRPr lang="en-US" sz="2000" dirty="0"/>
          </a:p>
          <a:p>
            <a:pPr indent="-228600">
              <a:lnSpc>
                <a:spcPct val="90000"/>
              </a:lnSpc>
              <a:spcAft>
                <a:spcPts val="600"/>
              </a:spcAft>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D98CAAAB-81F9-6DD1-91AE-B7FADAD64756}"/>
              </a:ext>
            </a:extLst>
          </p:cNvPr>
          <p:cNvSpPr txBox="1"/>
          <p:nvPr/>
        </p:nvSpPr>
        <p:spPr>
          <a:xfrm>
            <a:off x="569398" y="6297107"/>
            <a:ext cx="2669639" cy="646331"/>
          </a:xfrm>
          <a:prstGeom prst="rect">
            <a:avLst/>
          </a:prstGeom>
          <a:noFill/>
        </p:spPr>
        <p:txBody>
          <a:bodyPr wrap="square" rtlCol="0">
            <a:spAutoFit/>
          </a:bodyPr>
          <a:lstStyle/>
          <a:p>
            <a:r>
              <a:rPr lang="en-GB" dirty="0"/>
              <a:t>By JOANNA KOWALIK</a:t>
            </a:r>
            <a:endParaRPr lang="pl-PL" dirty="0"/>
          </a:p>
          <a:p>
            <a:endParaRPr lang="en-GB" dirty="0"/>
          </a:p>
        </p:txBody>
      </p:sp>
    </p:spTree>
    <p:extLst>
      <p:ext uri="{BB962C8B-B14F-4D97-AF65-F5344CB8AC3E}">
        <p14:creationId xmlns:p14="http://schemas.microsoft.com/office/powerpoint/2010/main" val="180759756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0" name="Rectangle 717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M. Catherine Thomas and the Journey to Spiritual Sanity and Growth |  Meridian Magazine">
            <a:extLst>
              <a:ext uri="{FF2B5EF4-FFF2-40B4-BE49-F238E27FC236}">
                <a16:creationId xmlns:a16="http://schemas.microsoft.com/office/drawing/2014/main" id="{B9BE9119-982E-215F-CD9D-09A7633AB4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882" b="-1"/>
          <a:stretch/>
        </p:blipFill>
        <p:spPr bwMode="auto">
          <a:xfrm>
            <a:off x="2522358" y="-13855"/>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82" name="Rectangle 718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6C47BFCD-2707-3460-E8FA-9EB37F92D89F}"/>
              </a:ext>
            </a:extLst>
          </p:cNvPr>
          <p:cNvSpPr txBox="1"/>
          <p:nvPr/>
        </p:nvSpPr>
        <p:spPr>
          <a:xfrm>
            <a:off x="467756" y="308519"/>
            <a:ext cx="5725226" cy="1506428"/>
          </a:xfrm>
          <a:prstGeom prst="rect">
            <a:avLst/>
          </a:prstGeom>
        </p:spPr>
        <p:txBody>
          <a:bodyPr vert="horz" lIns="91440" tIns="45720" rIns="91440" bIns="45720" rtlCol="0">
            <a:normAutofit/>
          </a:bodyPr>
          <a:lstStyle/>
          <a:p>
            <a:pPr>
              <a:lnSpc>
                <a:spcPct val="90000"/>
              </a:lnSpc>
              <a:spcAft>
                <a:spcPts val="600"/>
              </a:spcAft>
            </a:pPr>
            <a:r>
              <a:rPr lang="en-GB" dirty="0"/>
              <a:t>                    </a:t>
            </a:r>
            <a:r>
              <a:rPr lang="en-GB" sz="2400" dirty="0"/>
              <a:t>“All conflict is not negative”</a:t>
            </a:r>
            <a:br>
              <a:rPr lang="en-GB" sz="2400" dirty="0"/>
            </a:br>
            <a:r>
              <a:rPr lang="en-GB" dirty="0"/>
              <a:t>Because can operate to solving problems effectively and motivating people to deeply examine a problem when they make decision . </a:t>
            </a:r>
          </a:p>
          <a:p>
            <a:pPr>
              <a:lnSpc>
                <a:spcPct val="90000"/>
              </a:lnSpc>
              <a:spcAft>
                <a:spcPts val="600"/>
              </a:spcAft>
            </a:pPr>
            <a:endParaRPr lang="en-US" sz="500" dirty="0"/>
          </a:p>
        </p:txBody>
      </p:sp>
      <p:graphicFrame>
        <p:nvGraphicFramePr>
          <p:cNvPr id="11" name="Diagram 10">
            <a:extLst>
              <a:ext uri="{FF2B5EF4-FFF2-40B4-BE49-F238E27FC236}">
                <a16:creationId xmlns:a16="http://schemas.microsoft.com/office/drawing/2014/main" id="{47E43B2E-BBB4-E9D0-646B-6B57A8C79B5C}"/>
              </a:ext>
            </a:extLst>
          </p:cNvPr>
          <p:cNvGraphicFramePr/>
          <p:nvPr>
            <p:extLst>
              <p:ext uri="{D42A27DB-BD31-4B8C-83A1-F6EECF244321}">
                <p14:modId xmlns:p14="http://schemas.microsoft.com/office/powerpoint/2010/main" val="1318226266"/>
              </p:ext>
            </p:extLst>
          </p:nvPr>
        </p:nvGraphicFramePr>
        <p:xfrm>
          <a:off x="-988291" y="143932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CDB33FD0-C208-415C-C5B7-49C45DF04B2E}"/>
              </a:ext>
            </a:extLst>
          </p:cNvPr>
          <p:cNvSpPr txBox="1"/>
          <p:nvPr/>
        </p:nvSpPr>
        <p:spPr>
          <a:xfrm>
            <a:off x="9760526" y="6297065"/>
            <a:ext cx="2244437" cy="369332"/>
          </a:xfrm>
          <a:prstGeom prst="rect">
            <a:avLst/>
          </a:prstGeom>
          <a:noFill/>
        </p:spPr>
        <p:txBody>
          <a:bodyPr wrap="square" rtlCol="0">
            <a:spAutoFit/>
          </a:bodyPr>
          <a:lstStyle/>
          <a:p>
            <a:r>
              <a:rPr lang="en-GB" dirty="0">
                <a:solidFill>
                  <a:schemeClr val="bg1"/>
                </a:solidFill>
              </a:rPr>
              <a:t>By JOANNA KOWALIK</a:t>
            </a:r>
            <a:endParaRPr lang="pl-PL" dirty="0">
              <a:solidFill>
                <a:schemeClr val="bg1"/>
              </a:solidFill>
            </a:endParaRPr>
          </a:p>
        </p:txBody>
      </p:sp>
    </p:spTree>
    <p:extLst>
      <p:ext uri="{BB962C8B-B14F-4D97-AF65-F5344CB8AC3E}">
        <p14:creationId xmlns:p14="http://schemas.microsoft.com/office/powerpoint/2010/main" val="2634103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5" name="Rectangle 10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op 10 Characteristics of Effective Teamwork – Murillo Martins">
            <a:extLst>
              <a:ext uri="{FF2B5EF4-FFF2-40B4-BE49-F238E27FC236}">
                <a16:creationId xmlns:a16="http://schemas.microsoft.com/office/drawing/2014/main" id="{3F8C347A-02B2-4C5A-AF11-0C981681F2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36"/>
          <a:stretch/>
        </p:blipFill>
        <p:spPr bwMode="auto">
          <a:xfrm>
            <a:off x="0" y="318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7" name="Rectangle 10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2D02141E-A178-7E41-32B0-7F4FC3D8F308}"/>
              </a:ext>
            </a:extLst>
          </p:cNvPr>
          <p:cNvSpPr txBox="1"/>
          <p:nvPr/>
        </p:nvSpPr>
        <p:spPr>
          <a:xfrm>
            <a:off x="7050895" y="1959428"/>
            <a:ext cx="4469237" cy="4152219"/>
          </a:xfrm>
          <a:prstGeom prst="rect">
            <a:avLst/>
          </a:prstGeom>
        </p:spPr>
        <p:txBody>
          <a:bodyPr vert="horz" lIns="91440" tIns="45720" rIns="91440" bIns="45720" rtlCol="0">
            <a:normAutofit/>
          </a:bodyPr>
          <a:lstStyle/>
          <a:p>
            <a:pPr>
              <a:lnSpc>
                <a:spcPct val="90000"/>
              </a:lnSpc>
              <a:spcAft>
                <a:spcPts val="600"/>
              </a:spcAft>
            </a:pPr>
            <a:endParaRPr lang="en-US" sz="1600" dirty="0"/>
          </a:p>
          <a:p>
            <a:pPr marL="285750" indent="-228600">
              <a:lnSpc>
                <a:spcPct val="90000"/>
              </a:lnSpc>
              <a:spcAft>
                <a:spcPts val="600"/>
              </a:spcAft>
              <a:buFont typeface="Arial" panose="020B0604020202020204" pitchFamily="34" charset="0"/>
              <a:buChar char="•"/>
            </a:pPr>
            <a:r>
              <a:rPr lang="en-US" sz="2000" dirty="0"/>
              <a:t>Competition –”win-lose” may be not working with emergencies when you need quick decisive action . </a:t>
            </a:r>
          </a:p>
          <a:p>
            <a:pPr marL="285750" indent="-228600">
              <a:lnSpc>
                <a:spcPct val="90000"/>
              </a:lnSpc>
              <a:spcAft>
                <a:spcPts val="600"/>
              </a:spcAft>
              <a:buFont typeface="Arial" panose="020B0604020202020204" pitchFamily="34" charset="0"/>
              <a:buChar char="•"/>
            </a:pPr>
            <a:r>
              <a:rPr lang="en-US" sz="2000" dirty="0"/>
              <a:t>Collaboration – “win-win” - </a:t>
            </a:r>
            <a:r>
              <a:rPr lang="en-US" sz="2000" dirty="0" err="1"/>
              <a:t>instructural</a:t>
            </a:r>
            <a:r>
              <a:rPr lang="en-US" sz="2000" dirty="0"/>
              <a:t> factors as a team have strong agreements</a:t>
            </a:r>
          </a:p>
          <a:p>
            <a:pPr marL="285750" indent="-228600">
              <a:lnSpc>
                <a:spcPct val="90000"/>
              </a:lnSpc>
              <a:spcAft>
                <a:spcPts val="600"/>
              </a:spcAft>
              <a:buFont typeface="Arial" panose="020B0604020202020204" pitchFamily="34" charset="0"/>
              <a:buChar char="•"/>
            </a:pPr>
            <a:r>
              <a:rPr lang="en-US" sz="2000" dirty="0"/>
              <a:t>Compromise – “lose-lose”- moderate level of assertiveness and cooperation,. </a:t>
            </a:r>
          </a:p>
          <a:p>
            <a:pPr marL="285750" indent="-228600">
              <a:lnSpc>
                <a:spcPct val="90000"/>
              </a:lnSpc>
              <a:spcAft>
                <a:spcPts val="600"/>
              </a:spcAft>
              <a:buFont typeface="Arial" panose="020B0604020202020204" pitchFamily="34" charset="0"/>
              <a:buChar char="•"/>
            </a:pPr>
            <a:r>
              <a:rPr lang="en-US" sz="2000" dirty="0"/>
              <a:t>Avoidance – someone might avoid people or places </a:t>
            </a:r>
            <a:r>
              <a:rPr lang="en-US" sz="2000" dirty="0" err="1"/>
              <a:t>Accomodation</a:t>
            </a:r>
            <a:r>
              <a:rPr lang="en-US" sz="2000" dirty="0"/>
              <a:t> – adjustment.</a:t>
            </a:r>
          </a:p>
          <a:p>
            <a:pPr>
              <a:lnSpc>
                <a:spcPct val="90000"/>
              </a:lnSpc>
              <a:spcAft>
                <a:spcPts val="600"/>
              </a:spcAft>
            </a:pPr>
            <a:endParaRPr lang="en-US" sz="1600" dirty="0"/>
          </a:p>
        </p:txBody>
      </p:sp>
      <p:sp>
        <p:nvSpPr>
          <p:cNvPr id="7" name="TextBox 6">
            <a:extLst>
              <a:ext uri="{FF2B5EF4-FFF2-40B4-BE49-F238E27FC236}">
                <a16:creationId xmlns:a16="http://schemas.microsoft.com/office/drawing/2014/main" id="{4FB39DC9-E748-4CDF-6B9C-A6B8E8629CF0}"/>
              </a:ext>
            </a:extLst>
          </p:cNvPr>
          <p:cNvSpPr txBox="1"/>
          <p:nvPr/>
        </p:nvSpPr>
        <p:spPr>
          <a:xfrm>
            <a:off x="6952343" y="532434"/>
            <a:ext cx="4666343" cy="800219"/>
          </a:xfrm>
          <a:prstGeom prst="rect">
            <a:avLst/>
          </a:prstGeom>
          <a:noFill/>
        </p:spPr>
        <p:txBody>
          <a:bodyPr wrap="square" rtlCol="0">
            <a:spAutoFit/>
          </a:bodyPr>
          <a:lstStyle/>
          <a:p>
            <a:r>
              <a:rPr lang="en-US" sz="2800" dirty="0"/>
              <a:t>How can conflict be managed?</a:t>
            </a:r>
          </a:p>
          <a:p>
            <a:endParaRPr lang="en-GB" dirty="0"/>
          </a:p>
        </p:txBody>
      </p:sp>
      <p:sp>
        <p:nvSpPr>
          <p:cNvPr id="8" name="TextBox 7">
            <a:extLst>
              <a:ext uri="{FF2B5EF4-FFF2-40B4-BE49-F238E27FC236}">
                <a16:creationId xmlns:a16="http://schemas.microsoft.com/office/drawing/2014/main" id="{ED403F9E-53BC-85D3-CCD3-062536A0705A}"/>
              </a:ext>
            </a:extLst>
          </p:cNvPr>
          <p:cNvSpPr txBox="1"/>
          <p:nvPr/>
        </p:nvSpPr>
        <p:spPr>
          <a:xfrm>
            <a:off x="353291" y="6213764"/>
            <a:ext cx="2639291" cy="369332"/>
          </a:xfrm>
          <a:prstGeom prst="rect">
            <a:avLst/>
          </a:prstGeom>
          <a:noFill/>
        </p:spPr>
        <p:txBody>
          <a:bodyPr wrap="square" rtlCol="0">
            <a:spAutoFit/>
          </a:bodyPr>
          <a:lstStyle/>
          <a:p>
            <a:r>
              <a:rPr lang="en-GB" dirty="0">
                <a:solidFill>
                  <a:schemeClr val="bg1"/>
                </a:solidFill>
              </a:rPr>
              <a:t>By JOANNA KOWALIK</a:t>
            </a:r>
            <a:endParaRPr lang="pl-PL" dirty="0"/>
          </a:p>
        </p:txBody>
      </p:sp>
    </p:spTree>
    <p:extLst>
      <p:ext uri="{BB962C8B-B14F-4D97-AF65-F5344CB8AC3E}">
        <p14:creationId xmlns:p14="http://schemas.microsoft.com/office/powerpoint/2010/main" val="3775863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59">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7" name="Rectangle 2061">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050" name="Picture 2" descr="The power of teamwork - American Police Beat Magazine">
            <a:extLst>
              <a:ext uri="{FF2B5EF4-FFF2-40B4-BE49-F238E27FC236}">
                <a16:creationId xmlns:a16="http://schemas.microsoft.com/office/drawing/2014/main" id="{1085E261-C99F-03F7-AA98-DD0FC012CDF8}"/>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5EEC833-E1D8-FAE7-4887-8575915CD081}"/>
              </a:ext>
            </a:extLst>
          </p:cNvPr>
          <p:cNvSpPr txBox="1"/>
          <p:nvPr/>
        </p:nvSpPr>
        <p:spPr>
          <a:xfrm>
            <a:off x="595509" y="333622"/>
            <a:ext cx="6095224" cy="5806982"/>
          </a:xfrm>
          <a:prstGeom prst="rect">
            <a:avLst/>
          </a:prstGeom>
        </p:spPr>
        <p:txBody>
          <a:bodyPr vert="horz" lIns="91440" tIns="45720" rIns="91440" bIns="45720" rtlCol="0">
            <a:normAutofit fontScale="62500" lnSpcReduction="20000"/>
          </a:bodyPr>
          <a:lstStyle/>
          <a:p>
            <a:pPr>
              <a:lnSpc>
                <a:spcPct val="90000"/>
              </a:lnSpc>
              <a:spcAft>
                <a:spcPts val="600"/>
              </a:spcAft>
            </a:pPr>
            <a:r>
              <a:rPr lang="en-US" sz="2900" dirty="0">
                <a:solidFill>
                  <a:srgbClr val="FFFFFF"/>
                </a:solidFill>
              </a:rPr>
              <a:t>     </a:t>
            </a:r>
            <a:r>
              <a:rPr lang="en-US" sz="4500" b="1" dirty="0">
                <a:solidFill>
                  <a:srgbClr val="FFFFFF"/>
                </a:solidFill>
              </a:rPr>
              <a:t>Successful team development</a:t>
            </a:r>
          </a:p>
          <a:p>
            <a:pPr>
              <a:lnSpc>
                <a:spcPct val="90000"/>
              </a:lnSpc>
              <a:spcAft>
                <a:spcPts val="600"/>
              </a:spcAft>
            </a:pPr>
            <a:br>
              <a:rPr lang="en-US" sz="2900" dirty="0">
                <a:solidFill>
                  <a:srgbClr val="FFFFFF"/>
                </a:solidFill>
              </a:rPr>
            </a:br>
            <a:br>
              <a:rPr lang="en-US" sz="2900" dirty="0">
                <a:solidFill>
                  <a:srgbClr val="FFFFFF"/>
                </a:solidFill>
              </a:rPr>
            </a:br>
            <a:r>
              <a:rPr lang="en-US" sz="2900" b="1" dirty="0">
                <a:solidFill>
                  <a:srgbClr val="FFFFFF"/>
                </a:solidFill>
              </a:rPr>
              <a:t>When we talk about a successful team, we mean one that works well together, achieves corporate goals, and is encouraging to one another. This can help you </a:t>
            </a:r>
            <a:r>
              <a:rPr lang="en-US" sz="2900" b="1" dirty="0" err="1">
                <a:solidFill>
                  <a:srgbClr val="FFFFFF"/>
                </a:solidFill>
              </a:rPr>
              <a:t>minimise</a:t>
            </a:r>
            <a:r>
              <a:rPr lang="en-US" sz="2900" b="1" dirty="0">
                <a:solidFill>
                  <a:srgbClr val="FFFFFF"/>
                </a:solidFill>
              </a:rPr>
              <a:t> turnover, enhance work quality, and make management much easier </a:t>
            </a:r>
            <a:r>
              <a:rPr lang="en-GB" sz="2900" dirty="0">
                <a:solidFill>
                  <a:schemeClr val="bg1">
                    <a:lumMod val="95000"/>
                  </a:schemeClr>
                </a:solidFill>
                <a:effectLst/>
                <a:ea typeface="Calibri" panose="020F0502020204030204" pitchFamily="34" charset="0"/>
                <a:cs typeface="Times New Roman" panose="02020603050405020304" pitchFamily="18" charset="0"/>
              </a:rPr>
              <a:t>(Parker, 2011).</a:t>
            </a:r>
            <a:endParaRPr lang="en-US" sz="2900" b="1" dirty="0">
              <a:solidFill>
                <a:schemeClr val="bg1">
                  <a:lumMod val="95000"/>
                </a:schemeClr>
              </a:solidFill>
            </a:endParaRPr>
          </a:p>
          <a:p>
            <a:pPr>
              <a:lnSpc>
                <a:spcPct val="90000"/>
              </a:lnSpc>
              <a:spcAft>
                <a:spcPts val="600"/>
              </a:spcAft>
            </a:pPr>
            <a:endParaRPr lang="en-US" sz="2900" b="1" dirty="0">
              <a:solidFill>
                <a:srgbClr val="FFFFFF"/>
              </a:solidFill>
            </a:endParaRPr>
          </a:p>
          <a:p>
            <a:pPr>
              <a:lnSpc>
                <a:spcPct val="90000"/>
              </a:lnSpc>
              <a:spcAft>
                <a:spcPts val="600"/>
              </a:spcAft>
            </a:pPr>
            <a:r>
              <a:rPr lang="en-US" sz="2900" b="1" dirty="0">
                <a:solidFill>
                  <a:srgbClr val="FFFFFF"/>
                </a:solidFill>
              </a:rPr>
              <a:t>In order to maintain and develop a successful team you need to :</a:t>
            </a:r>
          </a:p>
          <a:p>
            <a:pPr indent="-228600">
              <a:lnSpc>
                <a:spcPct val="90000"/>
              </a:lnSpc>
              <a:spcAft>
                <a:spcPts val="600"/>
              </a:spcAft>
              <a:buFont typeface="Arial" panose="020B0604020202020204" pitchFamily="34" charset="0"/>
              <a:buChar char="•"/>
            </a:pPr>
            <a:endParaRPr lang="en-US" sz="2900" dirty="0">
              <a:solidFill>
                <a:srgbClr val="FFFFFF"/>
              </a:solidFill>
            </a:endParaRPr>
          </a:p>
          <a:p>
            <a:pPr marL="514350" indent="-457200">
              <a:lnSpc>
                <a:spcPct val="90000"/>
              </a:lnSpc>
              <a:spcAft>
                <a:spcPts val="600"/>
              </a:spcAft>
              <a:buFont typeface="Wingdings" panose="05000000000000000000" pitchFamily="2" charset="2"/>
              <a:buChar char="v"/>
            </a:pPr>
            <a:r>
              <a:rPr lang="en-US" sz="2900" b="1" i="0" dirty="0">
                <a:solidFill>
                  <a:srgbClr val="FFFFFF"/>
                </a:solidFill>
                <a:effectLst/>
              </a:rPr>
              <a:t>Make a Plan</a:t>
            </a:r>
          </a:p>
          <a:p>
            <a:pPr marL="57150">
              <a:lnSpc>
                <a:spcPct val="90000"/>
              </a:lnSpc>
              <a:spcAft>
                <a:spcPts val="600"/>
              </a:spcAft>
            </a:pPr>
            <a:endParaRPr lang="en-US" sz="2900" b="1" i="0" dirty="0">
              <a:solidFill>
                <a:srgbClr val="FFFFFF"/>
              </a:solidFill>
              <a:effectLst/>
            </a:endParaRPr>
          </a:p>
          <a:p>
            <a:pPr>
              <a:lnSpc>
                <a:spcPct val="90000"/>
              </a:lnSpc>
              <a:spcAft>
                <a:spcPts val="600"/>
              </a:spcAft>
            </a:pPr>
            <a:r>
              <a:rPr lang="en-US" sz="2900" b="1" dirty="0">
                <a:solidFill>
                  <a:srgbClr val="FFFFFF"/>
                </a:solidFill>
              </a:rPr>
              <a:t>What you wish to achieve requires a specific and quantifiable aim.</a:t>
            </a:r>
          </a:p>
          <a:p>
            <a:pPr>
              <a:lnSpc>
                <a:spcPct val="90000"/>
              </a:lnSpc>
              <a:spcAft>
                <a:spcPts val="600"/>
              </a:spcAft>
            </a:pPr>
            <a:endParaRPr lang="en-US" sz="2900" b="1" dirty="0">
              <a:solidFill>
                <a:srgbClr val="FFFFFF"/>
              </a:solidFill>
            </a:endParaRPr>
          </a:p>
          <a:p>
            <a:pPr>
              <a:lnSpc>
                <a:spcPct val="90000"/>
              </a:lnSpc>
              <a:spcAft>
                <a:spcPts val="600"/>
              </a:spcAft>
            </a:pPr>
            <a:br>
              <a:rPr lang="en-US" sz="2900" b="1" dirty="0">
                <a:solidFill>
                  <a:srgbClr val="FFFFFF"/>
                </a:solidFill>
              </a:rPr>
            </a:br>
            <a:r>
              <a:rPr lang="en-US" sz="2900" b="0" i="0" dirty="0">
                <a:solidFill>
                  <a:srgbClr val="FFFFFF"/>
                </a:solidFill>
                <a:effectLst/>
              </a:rPr>
              <a:t>1)Hiring Well Isn't Enough</a:t>
            </a:r>
          </a:p>
          <a:p>
            <a:pPr>
              <a:lnSpc>
                <a:spcPct val="90000"/>
              </a:lnSpc>
              <a:spcAft>
                <a:spcPts val="600"/>
              </a:spcAft>
            </a:pPr>
            <a:r>
              <a:rPr lang="en-US" sz="2900" dirty="0">
                <a:solidFill>
                  <a:srgbClr val="FFFFFF"/>
                </a:solidFill>
              </a:rPr>
              <a:t>2)</a:t>
            </a:r>
            <a:r>
              <a:rPr lang="en-US" sz="2900" b="0" i="0" dirty="0">
                <a:solidFill>
                  <a:srgbClr val="FFFFFF"/>
                </a:solidFill>
                <a:effectLst/>
              </a:rPr>
              <a:t>Create a Clear Map</a:t>
            </a:r>
          </a:p>
          <a:p>
            <a:pPr>
              <a:lnSpc>
                <a:spcPct val="90000"/>
              </a:lnSpc>
              <a:spcAft>
                <a:spcPts val="600"/>
              </a:spcAft>
            </a:pPr>
            <a:r>
              <a:rPr lang="en-US" sz="2900" b="0" i="0" dirty="0">
                <a:solidFill>
                  <a:srgbClr val="FFFFFF"/>
                </a:solidFill>
                <a:effectLst/>
              </a:rPr>
              <a:t>3) Have a Shared Scoreboard</a:t>
            </a:r>
          </a:p>
          <a:p>
            <a:pPr>
              <a:lnSpc>
                <a:spcPct val="90000"/>
              </a:lnSpc>
              <a:spcAft>
                <a:spcPts val="600"/>
              </a:spcAft>
            </a:pPr>
            <a:r>
              <a:rPr lang="en-US" sz="2900" b="0" i="0" dirty="0">
                <a:solidFill>
                  <a:srgbClr val="FFFFFF"/>
                </a:solidFill>
                <a:effectLst/>
              </a:rPr>
              <a:t>4) Keep reminding the priorities </a:t>
            </a:r>
            <a:br>
              <a:rPr lang="en-US" sz="2900" b="0" i="0" dirty="0">
                <a:solidFill>
                  <a:srgbClr val="FFFFFF"/>
                </a:solidFill>
                <a:effectLst/>
              </a:rPr>
            </a:br>
            <a:endParaRPr lang="en-US" sz="2900" b="1" i="0" dirty="0">
              <a:solidFill>
                <a:srgbClr val="FFFFFF"/>
              </a:solidFill>
              <a:effectLst/>
            </a:endParaRPr>
          </a:p>
          <a:p>
            <a:pPr>
              <a:lnSpc>
                <a:spcPct val="90000"/>
              </a:lnSpc>
              <a:spcAft>
                <a:spcPts val="600"/>
              </a:spcAft>
            </a:pPr>
            <a:r>
              <a:rPr lang="en-US" sz="1100" dirty="0">
                <a:solidFill>
                  <a:srgbClr val="FFFFFF"/>
                </a:solidFill>
              </a:rPr>
              <a:t> </a:t>
            </a:r>
          </a:p>
        </p:txBody>
      </p:sp>
      <p:sp>
        <p:nvSpPr>
          <p:cNvPr id="3" name="TextBox 2">
            <a:extLst>
              <a:ext uri="{FF2B5EF4-FFF2-40B4-BE49-F238E27FC236}">
                <a16:creationId xmlns:a16="http://schemas.microsoft.com/office/drawing/2014/main" id="{6626A4FA-37A6-69C6-06AA-D7B58E549C42}"/>
              </a:ext>
            </a:extLst>
          </p:cNvPr>
          <p:cNvSpPr txBox="1"/>
          <p:nvPr/>
        </p:nvSpPr>
        <p:spPr>
          <a:xfrm>
            <a:off x="9955222" y="6304002"/>
            <a:ext cx="2881085" cy="369332"/>
          </a:xfrm>
          <a:prstGeom prst="rect">
            <a:avLst/>
          </a:prstGeom>
          <a:noFill/>
        </p:spPr>
        <p:txBody>
          <a:bodyPr wrap="square" rtlCol="0">
            <a:spAutoFit/>
          </a:bodyPr>
          <a:lstStyle/>
          <a:p>
            <a:r>
              <a:rPr lang="en-GB" b="1" dirty="0"/>
              <a:t>By Emilian Triboi</a:t>
            </a:r>
          </a:p>
        </p:txBody>
      </p:sp>
    </p:spTree>
    <p:extLst>
      <p:ext uri="{BB962C8B-B14F-4D97-AF65-F5344CB8AC3E}">
        <p14:creationId xmlns:p14="http://schemas.microsoft.com/office/powerpoint/2010/main" val="2415685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3">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at's what friends are for: Best friendships in books - OverDrive">
            <a:extLst>
              <a:ext uri="{FF2B5EF4-FFF2-40B4-BE49-F238E27FC236}">
                <a16:creationId xmlns:a16="http://schemas.microsoft.com/office/drawing/2014/main" id="{6F36996A-A783-2D90-8465-9E22FCD8A3B3}"/>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a:stretch/>
        </p:blipFill>
        <p:spPr bwMode="auto">
          <a:xfrm>
            <a:off x="3" y="10"/>
            <a:ext cx="12191997"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3091" name="Group 3085">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3087"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3088"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3089"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extBox 1">
            <a:extLst>
              <a:ext uri="{FF2B5EF4-FFF2-40B4-BE49-F238E27FC236}">
                <a16:creationId xmlns:a16="http://schemas.microsoft.com/office/drawing/2014/main" id="{71B47C9F-6935-FFAA-7A7E-8CA4AE6F47FE}"/>
              </a:ext>
            </a:extLst>
          </p:cNvPr>
          <p:cNvSpPr txBox="1"/>
          <p:nvPr/>
        </p:nvSpPr>
        <p:spPr>
          <a:xfrm>
            <a:off x="2210936" y="343105"/>
            <a:ext cx="9484235" cy="5680323"/>
          </a:xfrm>
          <a:prstGeom prst="rect">
            <a:avLst/>
          </a:prstGeom>
        </p:spPr>
        <p:txBody>
          <a:bodyPr vert="horz" lIns="91440" tIns="45720" rIns="91440" bIns="45720" rtlCol="0">
            <a:normAutofit/>
          </a:bodyPr>
          <a:lstStyle/>
          <a:p>
            <a:pPr marL="228600" indent="-171450">
              <a:lnSpc>
                <a:spcPct val="90000"/>
              </a:lnSpc>
              <a:spcAft>
                <a:spcPts val="600"/>
              </a:spcAft>
              <a:buFont typeface="Wingdings" panose="05000000000000000000" pitchFamily="2" charset="2"/>
              <a:buChar char="v"/>
            </a:pPr>
            <a:r>
              <a:rPr lang="en-US" sz="2400" b="1" i="0" dirty="0">
                <a:effectLst/>
              </a:rPr>
              <a:t> Rules of the Road</a:t>
            </a:r>
          </a:p>
          <a:p>
            <a:pPr>
              <a:lnSpc>
                <a:spcPct val="90000"/>
              </a:lnSpc>
              <a:spcAft>
                <a:spcPts val="600"/>
              </a:spcAft>
            </a:pPr>
            <a:endParaRPr lang="en-US" sz="1100" b="1" dirty="0"/>
          </a:p>
          <a:p>
            <a:pPr>
              <a:lnSpc>
                <a:spcPct val="90000"/>
              </a:lnSpc>
              <a:spcAft>
                <a:spcPts val="600"/>
              </a:spcAft>
            </a:pPr>
            <a:r>
              <a:rPr lang="en-GB" b="1" dirty="0"/>
              <a:t>To guarantee that everyone is on the same page on how to work together, you will need to establish some cultural guardrails along with a set of guiding principles and practises.</a:t>
            </a:r>
          </a:p>
          <a:p>
            <a:pPr>
              <a:lnSpc>
                <a:spcPct val="90000"/>
              </a:lnSpc>
              <a:spcAft>
                <a:spcPts val="600"/>
              </a:spcAft>
            </a:pPr>
            <a:endParaRPr lang="en-US" b="1" dirty="0"/>
          </a:p>
          <a:p>
            <a:pPr marL="114300">
              <a:lnSpc>
                <a:spcPct val="90000"/>
              </a:lnSpc>
              <a:spcAft>
                <a:spcPts val="600"/>
              </a:spcAft>
            </a:pPr>
            <a:r>
              <a:rPr lang="en-US" b="0" i="0" dirty="0">
                <a:effectLst/>
              </a:rPr>
              <a:t>1)  Create Your Team's Culture</a:t>
            </a:r>
          </a:p>
          <a:p>
            <a:pPr marL="114300">
              <a:lnSpc>
                <a:spcPct val="90000"/>
              </a:lnSpc>
              <a:spcAft>
                <a:spcPts val="600"/>
              </a:spcAft>
            </a:pPr>
            <a:r>
              <a:rPr lang="en-US" b="0" i="0" dirty="0">
                <a:effectLst/>
              </a:rPr>
              <a:t>2)  ...And Stick to It</a:t>
            </a:r>
          </a:p>
          <a:p>
            <a:pPr indent="-228600">
              <a:lnSpc>
                <a:spcPct val="90000"/>
              </a:lnSpc>
              <a:spcAft>
                <a:spcPts val="600"/>
              </a:spcAft>
              <a:buFont typeface="Arial" panose="020B0604020202020204" pitchFamily="34" charset="0"/>
              <a:buChar char="•"/>
            </a:pPr>
            <a:endParaRPr lang="en-US" sz="1100" b="0" i="0" dirty="0">
              <a:effectLst/>
            </a:endParaRPr>
          </a:p>
          <a:p>
            <a:pPr marL="57150">
              <a:lnSpc>
                <a:spcPct val="90000"/>
              </a:lnSpc>
              <a:spcAft>
                <a:spcPts val="600"/>
              </a:spcAft>
            </a:pPr>
            <a:endParaRPr lang="en-US" sz="2400" b="1" i="0" dirty="0">
              <a:effectLst/>
            </a:endParaRPr>
          </a:p>
          <a:p>
            <a:pPr marL="228600" indent="-171450">
              <a:lnSpc>
                <a:spcPct val="90000"/>
              </a:lnSpc>
              <a:spcAft>
                <a:spcPts val="600"/>
              </a:spcAft>
              <a:buFont typeface="Wingdings" panose="05000000000000000000" pitchFamily="2" charset="2"/>
              <a:buChar char="v"/>
            </a:pPr>
            <a:r>
              <a:rPr lang="en-US" sz="2400" b="1" i="0" dirty="0">
                <a:effectLst/>
              </a:rPr>
              <a:t>Show a Little Respect</a:t>
            </a:r>
          </a:p>
          <a:p>
            <a:pPr indent="-228600">
              <a:lnSpc>
                <a:spcPct val="90000"/>
              </a:lnSpc>
              <a:spcAft>
                <a:spcPts val="600"/>
              </a:spcAft>
              <a:buFont typeface="Arial" panose="020B0604020202020204" pitchFamily="34" charset="0"/>
              <a:buChar char="•"/>
            </a:pPr>
            <a:endParaRPr lang="en-US" sz="1100" b="1" i="0" dirty="0">
              <a:effectLst/>
            </a:endParaRPr>
          </a:p>
          <a:p>
            <a:pPr>
              <a:lnSpc>
                <a:spcPct val="90000"/>
              </a:lnSpc>
              <a:spcAft>
                <a:spcPts val="600"/>
              </a:spcAft>
            </a:pPr>
            <a:r>
              <a:rPr lang="en-US" sz="1100" b="1" i="0" dirty="0">
                <a:effectLst/>
              </a:rPr>
              <a:t>  </a:t>
            </a:r>
            <a:r>
              <a:rPr lang="en-US" b="1" i="0" dirty="0">
                <a:effectLst/>
              </a:rPr>
              <a:t>If team members do not feel valued, they will be unmotivated to bring their best ideas — and self — to work.</a:t>
            </a:r>
            <a:br>
              <a:rPr lang="en-US" b="1" dirty="0"/>
            </a:br>
            <a:endParaRPr lang="en-US" b="1" dirty="0"/>
          </a:p>
          <a:p>
            <a:pPr marL="114300">
              <a:lnSpc>
                <a:spcPct val="90000"/>
              </a:lnSpc>
              <a:spcAft>
                <a:spcPts val="600"/>
              </a:spcAft>
            </a:pPr>
            <a:r>
              <a:rPr lang="en-US" b="0" i="0" dirty="0">
                <a:effectLst/>
              </a:rPr>
              <a:t>1) The Effects of a Bad Boss</a:t>
            </a:r>
          </a:p>
          <a:p>
            <a:pPr>
              <a:lnSpc>
                <a:spcPct val="90000"/>
              </a:lnSpc>
              <a:spcAft>
                <a:spcPts val="600"/>
              </a:spcAft>
            </a:pPr>
            <a:r>
              <a:rPr lang="en-US" i="0" dirty="0">
                <a:effectLst/>
              </a:rPr>
              <a:t>  2</a:t>
            </a:r>
            <a:r>
              <a:rPr lang="en-US" dirty="0"/>
              <a:t>) </a:t>
            </a:r>
            <a:r>
              <a:rPr lang="en-US" i="0" dirty="0">
                <a:effectLst/>
              </a:rPr>
              <a:t> </a:t>
            </a:r>
            <a:r>
              <a:rPr lang="en-US" b="0" i="0" dirty="0">
                <a:effectLst/>
              </a:rPr>
              <a:t>Set the Tone</a:t>
            </a:r>
          </a:p>
          <a:p>
            <a:pPr>
              <a:lnSpc>
                <a:spcPct val="90000"/>
              </a:lnSpc>
              <a:spcAft>
                <a:spcPts val="600"/>
              </a:spcAft>
            </a:pPr>
            <a:r>
              <a:rPr lang="en-US" dirty="0"/>
              <a:t>  </a:t>
            </a:r>
            <a:br>
              <a:rPr lang="en-US" dirty="0"/>
            </a:br>
            <a:r>
              <a:rPr lang="en-US"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(Bryant, n.d.)</a:t>
            </a:r>
          </a:p>
          <a:p>
            <a:pPr>
              <a:lnSpc>
                <a:spcPct val="90000"/>
              </a:lnSpc>
              <a:spcAft>
                <a:spcPts val="600"/>
              </a:spcAft>
            </a:pPr>
            <a:endParaRPr lang="en-US" b="0" i="0" dirty="0">
              <a:effectLst/>
            </a:endParaRPr>
          </a:p>
          <a:p>
            <a:pPr indent="-228600">
              <a:lnSpc>
                <a:spcPct val="90000"/>
              </a:lnSpc>
              <a:spcAft>
                <a:spcPts val="600"/>
              </a:spcAft>
              <a:buFont typeface="Arial" panose="020B0604020202020204" pitchFamily="34" charset="0"/>
              <a:buChar char="•"/>
            </a:pPr>
            <a:endParaRPr lang="en-US" sz="1100" i="0" dirty="0">
              <a:effectLst/>
            </a:endParaRPr>
          </a:p>
          <a:p>
            <a:pPr>
              <a:lnSpc>
                <a:spcPct val="90000"/>
              </a:lnSpc>
              <a:spcAft>
                <a:spcPts val="600"/>
              </a:spcAft>
            </a:pPr>
            <a:endParaRPr lang="en-US" sz="1100" b="0" i="0" dirty="0">
              <a:effectLst/>
            </a:endParaRPr>
          </a:p>
          <a:p>
            <a:pPr indent="-228600">
              <a:lnSpc>
                <a:spcPct val="90000"/>
              </a:lnSpc>
              <a:spcAft>
                <a:spcPts val="600"/>
              </a:spcAft>
              <a:buFont typeface="Arial" panose="020B0604020202020204" pitchFamily="34" charset="0"/>
              <a:buChar char="•"/>
            </a:pPr>
            <a:endParaRPr lang="en-US" sz="1100" b="1" i="0" dirty="0">
              <a:effectLst/>
            </a:endParaRPr>
          </a:p>
          <a:p>
            <a:pPr marL="285750" indent="-228600">
              <a:lnSpc>
                <a:spcPct val="90000"/>
              </a:lnSpc>
              <a:spcAft>
                <a:spcPts val="600"/>
              </a:spcAft>
              <a:buFont typeface="Arial" panose="020B0604020202020204" pitchFamily="34" charset="0"/>
              <a:buChar char="•"/>
            </a:pPr>
            <a:endParaRPr lang="en-US" sz="1100" b="1" dirty="0"/>
          </a:p>
          <a:p>
            <a:pPr marL="285750" indent="-228600">
              <a:lnSpc>
                <a:spcPct val="90000"/>
              </a:lnSpc>
              <a:spcAft>
                <a:spcPts val="600"/>
              </a:spcAft>
              <a:buFont typeface="Arial" panose="020B0604020202020204" pitchFamily="34" charset="0"/>
              <a:buChar char="•"/>
            </a:pPr>
            <a:endParaRPr lang="en-US" sz="1100" b="1" i="0" dirty="0">
              <a:effectLst/>
            </a:endParaRPr>
          </a:p>
          <a:p>
            <a:pPr marL="285750" indent="-228600">
              <a:lnSpc>
                <a:spcPct val="90000"/>
              </a:lnSpc>
              <a:spcAft>
                <a:spcPts val="600"/>
              </a:spcAft>
              <a:buFont typeface="Arial" panose="020B0604020202020204" pitchFamily="34" charset="0"/>
              <a:buChar char="•"/>
            </a:pPr>
            <a:endParaRPr lang="en-US" sz="1100" b="1" dirty="0"/>
          </a:p>
          <a:p>
            <a:pPr indent="-228600">
              <a:lnSpc>
                <a:spcPct val="90000"/>
              </a:lnSpc>
              <a:spcAft>
                <a:spcPts val="600"/>
              </a:spcAft>
              <a:buFont typeface="Arial" panose="020B0604020202020204" pitchFamily="34" charset="0"/>
              <a:buChar char="•"/>
            </a:pPr>
            <a:endParaRPr lang="en-US" sz="1100" b="1" i="0" dirty="0">
              <a:effectLst/>
            </a:endParaRPr>
          </a:p>
        </p:txBody>
      </p:sp>
      <p:sp>
        <p:nvSpPr>
          <p:cNvPr id="3" name="TextBox 2">
            <a:extLst>
              <a:ext uri="{FF2B5EF4-FFF2-40B4-BE49-F238E27FC236}">
                <a16:creationId xmlns:a16="http://schemas.microsoft.com/office/drawing/2014/main" id="{E781BA2F-1791-C752-6438-698901DFE3A3}"/>
              </a:ext>
            </a:extLst>
          </p:cNvPr>
          <p:cNvSpPr txBox="1"/>
          <p:nvPr/>
        </p:nvSpPr>
        <p:spPr>
          <a:xfrm>
            <a:off x="9568070" y="6327913"/>
            <a:ext cx="1994452" cy="369332"/>
          </a:xfrm>
          <a:prstGeom prst="rect">
            <a:avLst/>
          </a:prstGeom>
          <a:noFill/>
        </p:spPr>
        <p:txBody>
          <a:bodyPr wrap="square" rtlCol="0">
            <a:spAutoFit/>
          </a:bodyPr>
          <a:lstStyle/>
          <a:p>
            <a:r>
              <a:rPr lang="en-GB" b="1" dirty="0"/>
              <a:t>By Emilian Triboi</a:t>
            </a:r>
          </a:p>
        </p:txBody>
      </p:sp>
    </p:spTree>
    <p:extLst>
      <p:ext uri="{BB962C8B-B14F-4D97-AF65-F5344CB8AC3E}">
        <p14:creationId xmlns:p14="http://schemas.microsoft.com/office/powerpoint/2010/main" val="173155014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ilhouette of happy business team making high hands in ...">
            <a:extLst>
              <a:ext uri="{FF2B5EF4-FFF2-40B4-BE49-F238E27FC236}">
                <a16:creationId xmlns:a16="http://schemas.microsoft.com/office/drawing/2014/main" id="{79A45CFD-FC42-4D22-6F21-03C0D376B5A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48" r="-1" b="-1"/>
          <a:stretch/>
        </p:blipFill>
        <p:spPr bwMode="auto">
          <a:xfrm>
            <a:off x="0" y="10"/>
            <a:ext cx="12009284" cy="6857990"/>
          </a:xfrm>
          <a:custGeom>
            <a:avLst/>
            <a:gdLst/>
            <a:ahLst/>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8"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618C4D1-96C8-B5F3-D7A6-F6C7E4A150C8}"/>
              </a:ext>
            </a:extLst>
          </p:cNvPr>
          <p:cNvSpPr txBox="1"/>
          <p:nvPr/>
        </p:nvSpPr>
        <p:spPr>
          <a:xfrm>
            <a:off x="5638800" y="2778223"/>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100756D8-30B6-C9DF-E3D1-E5DCEAD67BDF}"/>
              </a:ext>
            </a:extLst>
          </p:cNvPr>
          <p:cNvSpPr txBox="1"/>
          <p:nvPr/>
        </p:nvSpPr>
        <p:spPr>
          <a:xfrm>
            <a:off x="122281" y="160919"/>
            <a:ext cx="8007927" cy="9602629"/>
          </a:xfrm>
          <a:prstGeom prst="rect">
            <a:avLst/>
          </a:prstGeom>
          <a:noFill/>
        </p:spPr>
        <p:txBody>
          <a:bodyPr wrap="square" rtlCol="0">
            <a:spAutoFit/>
          </a:bodyPr>
          <a:lstStyle/>
          <a:p>
            <a:pPr marL="285750" indent="-285750">
              <a:buFont typeface="Wingdings" panose="05000000000000000000" pitchFamily="2" charset="2"/>
              <a:buChar char="v"/>
            </a:pPr>
            <a:r>
              <a:rPr lang="en-GB" sz="2400" b="1" i="0" dirty="0">
                <a:solidFill>
                  <a:srgbClr val="121212"/>
                </a:solidFill>
                <a:effectLst/>
                <a:latin typeface="Franklin ExtraBold"/>
              </a:rPr>
              <a:t> It's About the Team</a:t>
            </a:r>
          </a:p>
          <a:p>
            <a:endParaRPr lang="en-GB" sz="2400" b="1" dirty="0">
              <a:solidFill>
                <a:srgbClr val="121212"/>
              </a:solidFill>
              <a:latin typeface="Franklin ExtraBold"/>
            </a:endParaRPr>
          </a:p>
          <a:p>
            <a:r>
              <a:rPr lang="en-GB" sz="2000" b="1" i="0" dirty="0">
                <a:solidFill>
                  <a:srgbClr val="121212"/>
                </a:solidFill>
                <a:effectLst/>
                <a:latin typeface="Franklin ExtraBold"/>
              </a:rPr>
              <a:t>A team is stronger when everyone fulfils their individual responsibilities.</a:t>
            </a:r>
          </a:p>
          <a:p>
            <a:endParaRPr lang="en-GB" sz="2000" b="1" dirty="0">
              <a:solidFill>
                <a:srgbClr val="121212"/>
              </a:solidFill>
              <a:latin typeface="Franklin ExtraBold"/>
            </a:endParaRPr>
          </a:p>
          <a:p>
            <a:pPr marL="457200" indent="-457200" algn="l">
              <a:buAutoNum type="arabicParenR"/>
            </a:pPr>
            <a:r>
              <a:rPr lang="en-GB" sz="2000" b="0" i="0" dirty="0">
                <a:solidFill>
                  <a:srgbClr val="333333"/>
                </a:solidFill>
                <a:effectLst/>
                <a:latin typeface="Franklin Bold"/>
              </a:rPr>
              <a:t>Accountability Goes Both Ways</a:t>
            </a:r>
          </a:p>
          <a:p>
            <a:pPr marL="457200" indent="-457200" algn="l">
              <a:buAutoNum type="arabicParenR"/>
            </a:pPr>
            <a:r>
              <a:rPr lang="en-GB" sz="2000" b="0" i="0" dirty="0">
                <a:solidFill>
                  <a:srgbClr val="333333"/>
                </a:solidFill>
                <a:effectLst/>
                <a:latin typeface="Franklin Bold"/>
              </a:rPr>
              <a:t>If You Say It, Do It</a:t>
            </a:r>
          </a:p>
          <a:p>
            <a:pPr algn="l"/>
            <a:endParaRPr lang="en-GB" sz="2000" dirty="0">
              <a:solidFill>
                <a:srgbClr val="333333"/>
              </a:solidFill>
              <a:latin typeface="Franklin Bold"/>
            </a:endParaRPr>
          </a:p>
          <a:p>
            <a:pPr marL="342900" indent="-342900">
              <a:buFont typeface="Wingdings" panose="05000000000000000000" pitchFamily="2" charset="2"/>
              <a:buChar char="v"/>
            </a:pPr>
            <a:r>
              <a:rPr lang="en-GB" sz="2400" b="1" i="0" dirty="0">
                <a:solidFill>
                  <a:srgbClr val="121212"/>
                </a:solidFill>
                <a:effectLst/>
                <a:latin typeface="Franklin ExtraBold"/>
              </a:rPr>
              <a:t>Have Conversations</a:t>
            </a:r>
          </a:p>
          <a:p>
            <a:pPr marL="342900" indent="-342900">
              <a:buFont typeface="Wingdings" panose="05000000000000000000" pitchFamily="2" charset="2"/>
              <a:buChar char="v"/>
            </a:pPr>
            <a:endParaRPr lang="en-GB" sz="2400" b="1" dirty="0">
              <a:solidFill>
                <a:srgbClr val="121212"/>
              </a:solidFill>
              <a:latin typeface="Franklin ExtraBold"/>
            </a:endParaRPr>
          </a:p>
          <a:p>
            <a:r>
              <a:rPr lang="en-GB" sz="2000" b="1" i="0" dirty="0">
                <a:solidFill>
                  <a:srgbClr val="121212"/>
                </a:solidFill>
                <a:effectLst/>
                <a:latin typeface="Franklin ExtraBold"/>
              </a:rPr>
              <a:t>Nobody like having difficult conversations, yet they are important for a successful team to function.</a:t>
            </a:r>
          </a:p>
          <a:p>
            <a:endParaRPr lang="en-GB" sz="2000" b="1" dirty="0">
              <a:solidFill>
                <a:srgbClr val="121212"/>
              </a:solidFill>
              <a:latin typeface="Franklin ExtraBold"/>
            </a:endParaRPr>
          </a:p>
          <a:p>
            <a:pPr marL="457200" indent="-457200" algn="l">
              <a:buAutoNum type="arabicParenR"/>
            </a:pPr>
            <a:r>
              <a:rPr lang="en-GB" sz="2000" b="0" i="0" dirty="0">
                <a:solidFill>
                  <a:schemeClr val="bg2">
                    <a:lumMod val="90000"/>
                  </a:schemeClr>
                </a:solidFill>
                <a:effectLst/>
                <a:latin typeface="Franklin Bold"/>
              </a:rPr>
              <a:t>Stay On Your Side of the Net</a:t>
            </a:r>
          </a:p>
          <a:p>
            <a:pPr marL="457200" indent="-457200">
              <a:buFontTx/>
              <a:buAutoNum type="arabicParenR"/>
            </a:pPr>
            <a:r>
              <a:rPr lang="en-GB" sz="2000" b="0" i="0" dirty="0">
                <a:solidFill>
                  <a:schemeClr val="bg2">
                    <a:lumMod val="90000"/>
                  </a:schemeClr>
                </a:solidFill>
                <a:effectLst/>
                <a:latin typeface="Franklin Bold"/>
              </a:rPr>
              <a:t>Set Expectations for Feedback</a:t>
            </a:r>
          </a:p>
          <a:p>
            <a:pPr marL="457200" indent="-457200">
              <a:buFontTx/>
              <a:buAutoNum type="arabicParenR"/>
            </a:pPr>
            <a:r>
              <a:rPr lang="en-GB" sz="2000" b="0" i="0" dirty="0">
                <a:solidFill>
                  <a:schemeClr val="bg2">
                    <a:lumMod val="90000"/>
                  </a:schemeClr>
                </a:solidFill>
                <a:effectLst/>
                <a:latin typeface="Franklin Bold"/>
              </a:rPr>
              <a:t>The Hazards of Email</a:t>
            </a:r>
          </a:p>
          <a:p>
            <a:pPr marL="457200" indent="-457200">
              <a:buFontTx/>
              <a:buAutoNum type="arabicParenR"/>
            </a:pPr>
            <a:r>
              <a:rPr lang="en-GB" sz="2000" b="0" i="0" dirty="0">
                <a:solidFill>
                  <a:schemeClr val="bg2">
                    <a:lumMod val="90000"/>
                  </a:schemeClr>
                </a:solidFill>
                <a:effectLst/>
                <a:latin typeface="Franklin Bold"/>
              </a:rPr>
              <a:t>Simple ... in Theory</a:t>
            </a:r>
          </a:p>
          <a:p>
            <a:pPr algn="l"/>
            <a:endParaRPr lang="en-GB" sz="2000" b="0" i="0" dirty="0">
              <a:solidFill>
                <a:srgbClr val="333333"/>
              </a:solidFill>
              <a:effectLst/>
              <a:latin typeface="Franklin Bold"/>
            </a:endParaRPr>
          </a:p>
          <a:p>
            <a:br>
              <a:rPr lang="en-GB" sz="2000" b="0" i="0" dirty="0">
                <a:solidFill>
                  <a:srgbClr val="333333"/>
                </a:solidFill>
                <a:effectLst/>
                <a:latin typeface="Imperial Regular"/>
              </a:rPr>
            </a:br>
            <a:endParaRPr lang="en-GB" sz="2000" i="0" dirty="0">
              <a:solidFill>
                <a:srgbClr val="121212"/>
              </a:solidFill>
              <a:effectLst/>
              <a:latin typeface="Franklin ExtraBold"/>
            </a:endParaRPr>
          </a:p>
          <a:p>
            <a:pPr algn="l"/>
            <a:endParaRPr lang="en-GB" sz="2000" b="0" i="0" dirty="0">
              <a:solidFill>
                <a:srgbClr val="333333"/>
              </a:solidFill>
              <a:effectLst/>
              <a:latin typeface="Franklin Bold"/>
            </a:endParaRPr>
          </a:p>
          <a:p>
            <a:br>
              <a:rPr lang="en-GB" sz="2000" b="0" i="0" dirty="0">
                <a:solidFill>
                  <a:srgbClr val="333333"/>
                </a:solidFill>
                <a:effectLst/>
                <a:latin typeface="Imperial Regular"/>
              </a:rPr>
            </a:br>
            <a:endParaRPr lang="en-GB" sz="2000" b="0" i="0" dirty="0">
              <a:solidFill>
                <a:srgbClr val="333333"/>
              </a:solidFill>
              <a:effectLst/>
              <a:latin typeface="Franklin Bold"/>
            </a:endParaRPr>
          </a:p>
          <a:p>
            <a:br>
              <a:rPr lang="en-GB" sz="2000" b="0" i="0" dirty="0">
                <a:solidFill>
                  <a:srgbClr val="333333"/>
                </a:solidFill>
                <a:effectLst/>
                <a:latin typeface="Imperial Regular"/>
              </a:rPr>
            </a:br>
            <a:endParaRPr lang="en-GB" sz="2000" i="0" dirty="0">
              <a:solidFill>
                <a:srgbClr val="121212"/>
              </a:solidFill>
              <a:effectLst/>
              <a:latin typeface="Franklin ExtraBold"/>
            </a:endParaRPr>
          </a:p>
          <a:p>
            <a:endParaRPr lang="en-GB" sz="2000" b="1" dirty="0">
              <a:solidFill>
                <a:srgbClr val="121212"/>
              </a:solidFill>
              <a:latin typeface="Franklin ExtraBold"/>
            </a:endParaRPr>
          </a:p>
          <a:p>
            <a:endParaRPr lang="en-GB" sz="2000" b="1" i="0" dirty="0">
              <a:solidFill>
                <a:srgbClr val="121212"/>
              </a:solidFill>
              <a:effectLst/>
              <a:latin typeface="Franklin ExtraBold"/>
            </a:endParaRPr>
          </a:p>
          <a:p>
            <a:endParaRPr lang="en-GB" sz="2000" b="1" dirty="0">
              <a:solidFill>
                <a:srgbClr val="121212"/>
              </a:solidFill>
              <a:latin typeface="Franklin ExtraBold"/>
            </a:endParaRPr>
          </a:p>
          <a:p>
            <a:endParaRPr lang="en-GB" sz="2000" b="1" i="0" dirty="0">
              <a:solidFill>
                <a:srgbClr val="121212"/>
              </a:solidFill>
              <a:effectLst/>
              <a:latin typeface="Franklin ExtraBold"/>
            </a:endParaRPr>
          </a:p>
          <a:p>
            <a:endParaRPr lang="en-GB" sz="2400" b="1" i="0" dirty="0">
              <a:solidFill>
                <a:srgbClr val="121212"/>
              </a:solidFill>
              <a:effectLst/>
              <a:latin typeface="Franklin ExtraBold"/>
            </a:endParaRPr>
          </a:p>
          <a:p>
            <a:endParaRPr lang="en-GB" dirty="0"/>
          </a:p>
        </p:txBody>
      </p:sp>
      <p:sp>
        <p:nvSpPr>
          <p:cNvPr id="4" name="TextBox 3">
            <a:extLst>
              <a:ext uri="{FF2B5EF4-FFF2-40B4-BE49-F238E27FC236}">
                <a16:creationId xmlns:a16="http://schemas.microsoft.com/office/drawing/2014/main" id="{4D3D2EA4-7F16-D095-AF65-7B4C4F7D4E3E}"/>
              </a:ext>
            </a:extLst>
          </p:cNvPr>
          <p:cNvSpPr txBox="1"/>
          <p:nvPr/>
        </p:nvSpPr>
        <p:spPr>
          <a:xfrm>
            <a:off x="9978887" y="6374296"/>
            <a:ext cx="2213113" cy="369332"/>
          </a:xfrm>
          <a:prstGeom prst="rect">
            <a:avLst/>
          </a:prstGeom>
          <a:noFill/>
        </p:spPr>
        <p:txBody>
          <a:bodyPr wrap="square" rtlCol="0">
            <a:spAutoFit/>
          </a:bodyPr>
          <a:lstStyle/>
          <a:p>
            <a:r>
              <a:rPr lang="en-GB" b="1" dirty="0"/>
              <a:t>By </a:t>
            </a:r>
            <a:r>
              <a:rPr lang="en-GB" b="1" dirty="0">
                <a:solidFill>
                  <a:schemeClr val="bg1">
                    <a:lumMod val="95000"/>
                  </a:schemeClr>
                </a:solidFill>
              </a:rPr>
              <a:t>E</a:t>
            </a:r>
            <a:r>
              <a:rPr lang="en-GB" b="1" dirty="0"/>
              <a:t>milian Triboi</a:t>
            </a:r>
          </a:p>
        </p:txBody>
      </p:sp>
    </p:spTree>
    <p:extLst>
      <p:ext uri="{BB962C8B-B14F-4D97-AF65-F5344CB8AC3E}">
        <p14:creationId xmlns:p14="http://schemas.microsoft.com/office/powerpoint/2010/main" val="587517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Motivate Employees through the Power of Empathy - Goalcast">
            <a:extLst>
              <a:ext uri="{FF2B5EF4-FFF2-40B4-BE49-F238E27FC236}">
                <a16:creationId xmlns:a16="http://schemas.microsoft.com/office/drawing/2014/main" id="{AD5E0D9F-FA56-21AF-CC38-79DF883B3C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42" r="3440" b="-1"/>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2C97381-3DBF-D137-9BFF-9D26129CB503}"/>
              </a:ext>
            </a:extLst>
          </p:cNvPr>
          <p:cNvSpPr txBox="1"/>
          <p:nvPr/>
        </p:nvSpPr>
        <p:spPr>
          <a:xfrm>
            <a:off x="803299" y="528619"/>
            <a:ext cx="4836664" cy="5746538"/>
          </a:xfrm>
          <a:prstGeom prst="rect">
            <a:avLst/>
          </a:prstGeom>
        </p:spPr>
        <p:txBody>
          <a:bodyPr vert="horz" lIns="91440" tIns="45720" rIns="91440" bIns="45720" rtlCol="0">
            <a:normAutofit/>
          </a:bodyPr>
          <a:lstStyle/>
          <a:p>
            <a:pPr>
              <a:lnSpc>
                <a:spcPct val="90000"/>
              </a:lnSpc>
              <a:spcAft>
                <a:spcPts val="600"/>
              </a:spcAft>
            </a:pPr>
            <a:r>
              <a:rPr lang="en-US" sz="2400" dirty="0"/>
              <a:t>Conclusion:</a:t>
            </a:r>
          </a:p>
          <a:p>
            <a:pPr>
              <a:lnSpc>
                <a:spcPct val="90000"/>
              </a:lnSpc>
              <a:spcAft>
                <a:spcPts val="600"/>
              </a:spcAft>
            </a:pPr>
            <a:endParaRPr lang="en-US" sz="2400" dirty="0"/>
          </a:p>
          <a:p>
            <a:pPr marL="285750" indent="-285750">
              <a:lnSpc>
                <a:spcPct val="90000"/>
              </a:lnSpc>
              <a:spcAft>
                <a:spcPts val="600"/>
              </a:spcAft>
              <a:buFont typeface="Arial" panose="020B0604020202020204" pitchFamily="34" charset="0"/>
              <a:buChar char="•"/>
            </a:pPr>
            <a:r>
              <a:rPr lang="en-US" sz="2000" dirty="0"/>
              <a:t>‘’No one can whistle a symphony. It takes a whole orchestra to play it.’’ – H.E. </a:t>
            </a:r>
            <a:r>
              <a:rPr lang="en-US" sz="2000" dirty="0" err="1"/>
              <a:t>Luccock</a:t>
            </a: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‘’If everyone is moving forward together, then success takes care of itself.’’ – Henry Ford </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r>
              <a:rPr lang="en-US" sz="2000" dirty="0"/>
              <a:t> </a:t>
            </a:r>
            <a:r>
              <a:rPr lang="en-GB" sz="2000" dirty="0"/>
              <a:t>There is no way to run a successful company without a strong team dynamic. When everyone in the team contributes equally, the group is able to get more done in less time.</a:t>
            </a:r>
            <a:endParaRPr lang="en-US" sz="1300" dirty="0"/>
          </a:p>
        </p:txBody>
      </p:sp>
      <p:sp>
        <p:nvSpPr>
          <p:cNvPr id="2" name="TextBox 1">
            <a:extLst>
              <a:ext uri="{FF2B5EF4-FFF2-40B4-BE49-F238E27FC236}">
                <a16:creationId xmlns:a16="http://schemas.microsoft.com/office/drawing/2014/main" id="{D649282D-E98A-00F1-1881-5F2BB1FD6E27}"/>
              </a:ext>
            </a:extLst>
          </p:cNvPr>
          <p:cNvSpPr txBox="1"/>
          <p:nvPr/>
        </p:nvSpPr>
        <p:spPr>
          <a:xfrm>
            <a:off x="9909571" y="6305587"/>
            <a:ext cx="2568696" cy="369332"/>
          </a:xfrm>
          <a:prstGeom prst="rect">
            <a:avLst/>
          </a:prstGeom>
          <a:noFill/>
        </p:spPr>
        <p:txBody>
          <a:bodyPr wrap="square" rtlCol="0">
            <a:spAutoFit/>
          </a:bodyPr>
          <a:lstStyle/>
          <a:p>
            <a:r>
              <a:rPr lang="en-GB" b="1" dirty="0">
                <a:solidFill>
                  <a:schemeClr val="bg1"/>
                </a:solidFill>
              </a:rPr>
              <a:t>By Cristina </a:t>
            </a:r>
            <a:r>
              <a:rPr lang="en-GB" b="1" dirty="0" err="1">
                <a:solidFill>
                  <a:schemeClr val="bg1"/>
                </a:solidFill>
              </a:rPr>
              <a:t>Girnet</a:t>
            </a:r>
            <a:endParaRPr lang="en-GB" b="1" dirty="0">
              <a:solidFill>
                <a:schemeClr val="bg1"/>
              </a:solidFill>
            </a:endParaRPr>
          </a:p>
        </p:txBody>
      </p:sp>
    </p:spTree>
    <p:extLst>
      <p:ext uri="{BB962C8B-B14F-4D97-AF65-F5344CB8AC3E}">
        <p14:creationId xmlns:p14="http://schemas.microsoft.com/office/powerpoint/2010/main" val="1543019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37060EF9-0076-A929-3449-CA694804CE2C}"/>
              </a:ext>
            </a:extLst>
          </p:cNvPr>
          <p:cNvSpPr txBox="1"/>
          <p:nvPr/>
        </p:nvSpPr>
        <p:spPr>
          <a:xfrm>
            <a:off x="152361" y="270399"/>
            <a:ext cx="6080402" cy="7654805"/>
          </a:xfrm>
          <a:prstGeom prst="rect">
            <a:avLst/>
          </a:prstGeom>
        </p:spPr>
        <p:txBody>
          <a:bodyPr vert="horz" lIns="91440" tIns="45720" rIns="91440" bIns="45720" rtlCol="0">
            <a:normAutofit fontScale="70000" lnSpcReduction="20000"/>
          </a:bodyPr>
          <a:lstStyle/>
          <a:p>
            <a:pPr>
              <a:lnSpc>
                <a:spcPct val="90000"/>
              </a:lnSpc>
              <a:spcAft>
                <a:spcPts val="600"/>
              </a:spcAft>
            </a:pPr>
            <a:r>
              <a:rPr lang="en-US" sz="2400" b="1" dirty="0"/>
              <a:t>  Reference List : </a:t>
            </a:r>
          </a:p>
          <a:p>
            <a:pPr>
              <a:lnSpc>
                <a:spcPct val="90000"/>
              </a:lnSpc>
              <a:spcAft>
                <a:spcPts val="600"/>
              </a:spcAft>
            </a:pPr>
            <a:br>
              <a:rPr lang="en-US" sz="1100" b="1" dirty="0"/>
            </a:br>
            <a:endParaRPr lang="en-US" sz="1400" dirty="0"/>
          </a:p>
          <a:p>
            <a:pPr marL="342900" indent="-228600">
              <a:lnSpc>
                <a:spcPct val="90000"/>
              </a:lnSpc>
              <a:spcAft>
                <a:spcPts val="600"/>
              </a:spcAft>
              <a:buFont typeface="Arial" panose="020B0604020202020204" pitchFamily="34" charset="0"/>
              <a:buChar char="•"/>
            </a:pPr>
            <a:r>
              <a:rPr lang="en-US" sz="1900" dirty="0"/>
              <a:t>Belbin Team Roles(</a:t>
            </a:r>
            <a:r>
              <a:rPr lang="en-US" sz="1900" dirty="0" err="1"/>
              <a:t>n.d</a:t>
            </a:r>
            <a:r>
              <a:rPr lang="en-US" sz="1900" dirty="0"/>
              <a:t>).Retrieved</a:t>
            </a:r>
            <a:br>
              <a:rPr lang="en-US" sz="1900" dirty="0"/>
            </a:br>
            <a:r>
              <a:rPr lang="en-US" sz="1900" dirty="0"/>
              <a:t>January 29,2017,from </a:t>
            </a:r>
            <a:r>
              <a:rPr lang="en-US" sz="1900" dirty="0">
                <a:hlinkClick r:id="rId2"/>
              </a:rPr>
              <a:t>http://www.Belbin.com/about/Belbin-team-roles/from</a:t>
            </a:r>
            <a:endParaRPr lang="en-US" sz="1900" dirty="0"/>
          </a:p>
          <a:p>
            <a:pPr marL="114300">
              <a:lnSpc>
                <a:spcPct val="90000"/>
              </a:lnSpc>
              <a:spcAft>
                <a:spcPts val="600"/>
              </a:spcAft>
            </a:pPr>
            <a:endParaRPr lang="en-US" sz="1900" dirty="0"/>
          </a:p>
          <a:p>
            <a:pPr marL="342900" indent="-228600">
              <a:lnSpc>
                <a:spcPct val="90000"/>
              </a:lnSpc>
              <a:spcAft>
                <a:spcPts val="600"/>
              </a:spcAft>
              <a:buFont typeface="Arial" panose="020B0604020202020204" pitchFamily="34" charset="0"/>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Bryant, A., n.d. </a:t>
            </a:r>
            <a:r>
              <a:rPr lang="en-GB" sz="1900" i="1" dirty="0">
                <a:effectLst/>
                <a:latin typeface="Calibri" panose="020F0502020204030204" pitchFamily="34" charset="0"/>
                <a:ea typeface="Calibri" panose="020F0502020204030204" pitchFamily="34" charset="0"/>
                <a:cs typeface="Times New Roman" panose="02020603050405020304" pitchFamily="18" charset="0"/>
              </a:rPr>
              <a:t>The New York Time. </a:t>
            </a:r>
            <a:r>
              <a:rPr lang="en-GB" sz="19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900" dirty="0">
                <a:effectLst/>
                <a:latin typeface="Calibri" panose="020F0502020204030204" pitchFamily="34" charset="0"/>
                <a:ea typeface="Calibri" panose="020F0502020204030204" pitchFamily="34" charset="0"/>
                <a:cs typeface="Times New Roman" panose="02020603050405020304" pitchFamily="18" charset="0"/>
              </a:rPr>
            </a:br>
            <a:r>
              <a:rPr lang="en-GB" sz="19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900" u="sng" dirty="0">
                <a:effectLst/>
                <a:latin typeface="Calibri" panose="020F0502020204030204" pitchFamily="34" charset="0"/>
                <a:ea typeface="Calibri" panose="020F0502020204030204" pitchFamily="34" charset="0"/>
                <a:cs typeface="Times New Roman" panose="02020603050405020304" pitchFamily="18" charset="0"/>
              </a:rPr>
              <a:t>https://www.nytimes.com/guides/business/manage-a-successful-team</a:t>
            </a:r>
            <a:br>
              <a:rPr lang="en-GB" sz="1900" dirty="0">
                <a:effectLst/>
                <a:latin typeface="Calibri" panose="020F0502020204030204" pitchFamily="34" charset="0"/>
                <a:ea typeface="Calibri" panose="020F0502020204030204" pitchFamily="34" charset="0"/>
                <a:cs typeface="Times New Roman" panose="02020603050405020304" pitchFamily="18" charset="0"/>
              </a:rPr>
            </a:br>
            <a:r>
              <a:rPr lang="en-GB" sz="1900" dirty="0">
                <a:effectLst/>
                <a:latin typeface="Calibri" panose="020F0502020204030204" pitchFamily="34" charset="0"/>
                <a:ea typeface="Calibri" panose="020F0502020204030204" pitchFamily="34" charset="0"/>
                <a:cs typeface="Times New Roman" panose="02020603050405020304" pitchFamily="18" charset="0"/>
              </a:rPr>
              <a:t>[Accessed 10 December 2022].</a:t>
            </a:r>
          </a:p>
          <a:p>
            <a:pPr marL="114300">
              <a:lnSpc>
                <a:spcPct val="90000"/>
              </a:lnSpc>
              <a:spcAft>
                <a:spcPts val="600"/>
              </a:spcAft>
            </a:pP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228600">
              <a:lnSpc>
                <a:spcPct val="90000"/>
              </a:lnSpc>
              <a:spcAft>
                <a:spcPts val="600"/>
              </a:spcAft>
              <a:buFont typeface="Arial" panose="020B0604020202020204" pitchFamily="34" charset="0"/>
              <a:buChar char="•"/>
            </a:pPr>
            <a:r>
              <a:rPr lang="en-GB" sz="1900" dirty="0"/>
              <a:t>CHARTER , R.</a:t>
            </a:r>
            <a:r>
              <a:rPr lang="en-GB" sz="1900" i="1" dirty="0"/>
              <a:t> A GUIDE TO DEALING WITH CONFLICT AT WORK (CHARTERED INSTITUTE OF PERSONELL AND DEVELOPMENT , UNITED KINGDOM , 2021).</a:t>
            </a:r>
            <a:r>
              <a:rPr lang="en-US" altLang="pl-PL" sz="1900" dirty="0">
                <a:latin typeface="Calibri" panose="020F0502020204030204" pitchFamily="34" charset="0"/>
                <a:ea typeface="Calibri" panose="020F0502020204030204" pitchFamily="34" charset="0"/>
                <a:cs typeface="Times New Roman" panose="02020603050405020304" pitchFamily="18" charset="0"/>
              </a:rPr>
              <a:t> Retrieved from </a:t>
            </a:r>
            <a:r>
              <a:rPr lang="en-US" altLang="pl-PL" sz="1900" dirty="0">
                <a:latin typeface="Calibri" panose="020F0502020204030204" pitchFamily="34" charset="0"/>
                <a:ea typeface="Calibri" panose="020F0502020204030204" pitchFamily="34" charset="0"/>
                <a:cs typeface="Times New Roman" panose="02020603050405020304" pitchFamily="18" charset="0"/>
                <a:hlinkClick r:id="rId3"/>
              </a:rPr>
              <a:t>http://www.cipd.asia/knowledge/reports/workplace-conflict#gref</a:t>
            </a:r>
            <a:r>
              <a:rPr lang="en-US" altLang="pl-PL" sz="1900" dirty="0">
                <a:latin typeface="Calibri" panose="020F0502020204030204" pitchFamily="34" charset="0"/>
                <a:ea typeface="Calibri" panose="020F0502020204030204" pitchFamily="34" charset="0"/>
                <a:cs typeface="Times New Roman" panose="02020603050405020304" pitchFamily="18" charset="0"/>
              </a:rPr>
              <a:t> Access date : 05/12/2022</a:t>
            </a:r>
          </a:p>
          <a:p>
            <a:pPr marL="114300">
              <a:lnSpc>
                <a:spcPct val="90000"/>
              </a:lnSpc>
              <a:spcAft>
                <a:spcPts val="600"/>
              </a:spcAft>
            </a:pPr>
            <a:endParaRPr lang="en-US" sz="1900" dirty="0"/>
          </a:p>
          <a:p>
            <a:pPr marL="342900" indent="-228600">
              <a:lnSpc>
                <a:spcPct val="90000"/>
              </a:lnSpc>
              <a:spcAft>
                <a:spcPts val="600"/>
              </a:spcAft>
              <a:buFont typeface="Arial" panose="020B0604020202020204" pitchFamily="34" charset="0"/>
              <a:buChar char="•"/>
            </a:pPr>
            <a:r>
              <a:rPr lang="en-US" sz="1900" dirty="0"/>
              <a:t>Edmondson, A.C. (2008). Teams that learn : what leaders must do to foster organizational learning. San Francisco, Calif.: Jossey-Bass Pfeiffer ; Chichester</a:t>
            </a:r>
          </a:p>
          <a:p>
            <a:pPr marL="114300">
              <a:lnSpc>
                <a:spcPct val="90000"/>
              </a:lnSpc>
              <a:spcAft>
                <a:spcPts val="600"/>
              </a:spcAft>
            </a:pPr>
            <a:endParaRPr lang="en-US" sz="1900" dirty="0"/>
          </a:p>
          <a:p>
            <a:pPr marL="342900" indent="-228600">
              <a:lnSpc>
                <a:spcPct val="90000"/>
              </a:lnSpc>
              <a:spcAft>
                <a:spcPts val="600"/>
              </a:spcAft>
              <a:buFont typeface="Arial" panose="020B0604020202020204" pitchFamily="34" charset="0"/>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Parker, G., 2011. </a:t>
            </a:r>
            <a:r>
              <a:rPr lang="en-GB" sz="1900" i="1" dirty="0">
                <a:effectLst/>
                <a:latin typeface="Calibri" panose="020F0502020204030204" pitchFamily="34" charset="0"/>
                <a:ea typeface="Calibri" panose="020F0502020204030204" pitchFamily="34" charset="0"/>
                <a:cs typeface="Times New Roman" panose="02020603050405020304" pitchFamily="18" charset="0"/>
              </a:rPr>
              <a:t>Successful Team Building: 20 Tips, Tools, and Exercises. </a:t>
            </a:r>
            <a:r>
              <a:rPr lang="en-GB" sz="1900" dirty="0">
                <a:effectLst/>
                <a:latin typeface="Calibri" panose="020F0502020204030204" pitchFamily="34" charset="0"/>
                <a:ea typeface="Calibri" panose="020F0502020204030204" pitchFamily="34" charset="0"/>
                <a:cs typeface="Times New Roman" panose="02020603050405020304" pitchFamily="18" charset="0"/>
              </a:rPr>
              <a:t>10 ed. Amherst: HRD Press.</a:t>
            </a:r>
          </a:p>
          <a:p>
            <a:pPr marL="114300">
              <a:lnSpc>
                <a:spcPct val="90000"/>
              </a:lnSpc>
              <a:spcAft>
                <a:spcPts val="600"/>
              </a:spcAft>
            </a:pPr>
            <a:endParaRPr lang="en-US" sz="1900" b="1" dirty="0"/>
          </a:p>
          <a:p>
            <a:pPr marL="342900" indent="-228600">
              <a:lnSpc>
                <a:spcPct val="90000"/>
              </a:lnSpc>
              <a:spcAft>
                <a:spcPts val="600"/>
              </a:spcAft>
              <a:buFont typeface="Arial" panose="020B0604020202020204" pitchFamily="34" charset="0"/>
              <a:buChar char="•"/>
            </a:pPr>
            <a:r>
              <a:rPr lang="en-US" sz="1900" dirty="0"/>
              <a:t>Salas, E. and Tannenbaum, S. (2020). Teams That Work: The Seven Drivers of Team Effectiveness. Oxford University Press.</a:t>
            </a:r>
          </a:p>
          <a:p>
            <a:pPr marL="342900" indent="-228600">
              <a:lnSpc>
                <a:spcPct val="90000"/>
              </a:lnSpc>
              <a:spcAft>
                <a:spcPts val="600"/>
              </a:spcAft>
              <a:buFont typeface="Arial" panose="020B0604020202020204" pitchFamily="34" charset="0"/>
              <a:buChar char="•"/>
            </a:pPr>
            <a:endParaRPr lang="en-US" sz="1900" dirty="0"/>
          </a:p>
          <a:p>
            <a:pPr marL="342900" indent="-228600">
              <a:lnSpc>
                <a:spcPct val="90000"/>
              </a:lnSpc>
              <a:spcAft>
                <a:spcPts val="600"/>
              </a:spcAft>
              <a:buFont typeface="Arial" panose="020B060402020202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Stein, J., n.d.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MIT Human Resources.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https://hr.mit.edu/learning-topics/teams/articles/stages-development</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10 December 2022]</a:t>
            </a:r>
            <a:endParaRPr lang="en-US" sz="1900" dirty="0"/>
          </a:p>
          <a:p>
            <a:pPr marL="114300">
              <a:lnSpc>
                <a:spcPct val="90000"/>
              </a:lnSpc>
              <a:spcAft>
                <a:spcPts val="600"/>
              </a:spcAft>
            </a:pPr>
            <a:endParaRPr lang="en-US" sz="1900" dirty="0"/>
          </a:p>
          <a:p>
            <a:pPr marL="342900" indent="-228600">
              <a:lnSpc>
                <a:spcPct val="90000"/>
              </a:lnSpc>
              <a:spcAft>
                <a:spcPts val="600"/>
              </a:spcAft>
              <a:buFont typeface="Arial" panose="020B0604020202020204" pitchFamily="34" charset="0"/>
              <a:buChar char="•"/>
            </a:pPr>
            <a:r>
              <a:rPr lang="en-GB" sz="1900" dirty="0"/>
              <a:t>THOMAS, K. W., AND KILMANN, R. H . </a:t>
            </a:r>
            <a:r>
              <a:rPr lang="en-GB" sz="1900" i="1" dirty="0"/>
              <a:t>THE THOMAS-KILLMANN CONFLICT MODE INSTRUMENT  (MOUNTAIN VIEW, CA: CPP, INC., 1974). </a:t>
            </a:r>
            <a:r>
              <a:rPr lang="en-US" sz="19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900" u="sng" dirty="0">
                <a:latin typeface="Calibri" panose="020F0502020204030204" pitchFamily="34" charset="0"/>
                <a:ea typeface="Calibri" panose="020F0502020204030204" pitchFamily="34" charset="0"/>
                <a:cs typeface="Times New Roman" panose="02020603050405020304" pitchFamily="18" charset="0"/>
                <a:hlinkClick r:id="rId4"/>
              </a:rPr>
              <a:t>http://www.kilmanndiagnostics.com/a-brief-history-of-the-thomas-kilmann-conflict-mode-innstrument</a:t>
            </a:r>
            <a:r>
              <a:rPr lang="en-US" sz="1900" u="sng" dirty="0">
                <a:latin typeface="Calibri" panose="020F0502020204030204" pitchFamily="34" charset="0"/>
                <a:ea typeface="Calibri" panose="020F0502020204030204" pitchFamily="34" charset="0"/>
                <a:cs typeface="Times New Roman" panose="02020603050405020304" pitchFamily="18" charset="0"/>
              </a:rPr>
              <a:t> </a:t>
            </a:r>
            <a:r>
              <a:rPr lang="en-US" sz="1900" dirty="0">
                <a:latin typeface="Calibri" panose="020F0502020204030204" pitchFamily="34" charset="0"/>
                <a:ea typeface="Calibri" panose="020F0502020204030204" pitchFamily="34" charset="0"/>
                <a:cs typeface="Times New Roman" panose="02020603050405020304" pitchFamily="18" charset="0"/>
              </a:rPr>
              <a:t>Access date : 05/12/2022</a:t>
            </a:r>
          </a:p>
          <a:p>
            <a:pPr marL="114300">
              <a:lnSpc>
                <a:spcPct val="90000"/>
              </a:lnSpc>
              <a:spcAft>
                <a:spcPts val="600"/>
              </a:spcAft>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114300">
              <a:lnSpc>
                <a:spcPct val="90000"/>
              </a:lnSpc>
              <a:spcAft>
                <a:spcPts val="6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228600">
              <a:lnSpc>
                <a:spcPct val="90000"/>
              </a:lnSpc>
              <a:spcAft>
                <a:spcPts val="600"/>
              </a:spcAft>
              <a:buFont typeface="Arial" panose="020B0604020202020204" pitchFamily="34" charset="0"/>
              <a:buChar char="•"/>
            </a:pPr>
            <a:endParaRPr lang="pl-PL" altLang="pl-PL" sz="1400" dirty="0"/>
          </a:p>
          <a:p>
            <a:pPr marL="114300">
              <a:lnSpc>
                <a:spcPct val="90000"/>
              </a:lnSpc>
              <a:spcAft>
                <a:spcPts val="600"/>
              </a:spcAft>
            </a:pPr>
            <a:r>
              <a:rPr lang="en-GB" sz="1400" i="1" dirty="0"/>
              <a:t>	</a:t>
            </a:r>
          </a:p>
          <a:p>
            <a:pPr marL="342900"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endParaRPr lang="en-US" sz="1100" dirty="0"/>
          </a:p>
          <a:p>
            <a:pPr>
              <a:lnSpc>
                <a:spcPct val="90000"/>
              </a:lnSpc>
              <a:spcAft>
                <a:spcPts val="600"/>
              </a:spcAft>
            </a:pPr>
            <a:br>
              <a:rPr lang="en-US" sz="1100" b="1" dirty="0"/>
            </a:br>
            <a:endParaRPr lang="en-US" sz="1100" dirty="0"/>
          </a:p>
        </p:txBody>
      </p:sp>
      <p:pic>
        <p:nvPicPr>
          <p:cNvPr id="1026" name="Picture 2" descr="A vision for Open Research in Europe towards 2030 - F1000 Blogs">
            <a:extLst>
              <a:ext uri="{FF2B5EF4-FFF2-40B4-BE49-F238E27FC236}">
                <a16:creationId xmlns:a16="http://schemas.microsoft.com/office/drawing/2014/main" id="{77389AFB-8DD9-A8EF-CDEA-AB50255BCF1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590" r="28658" b="-2"/>
          <a:stretch/>
        </p:blipFill>
        <p:spPr bwMode="auto">
          <a:xfrm>
            <a:off x="6436336" y="755003"/>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4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7740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1764</TotalTime>
  <Words>1794</Words>
  <Application>Microsoft Office PowerPoint</Application>
  <PresentationFormat>Widescreen</PresentationFormat>
  <Paragraphs>172</Paragraphs>
  <Slides>18</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Meiryo</vt:lpstr>
      <vt:lpstr>arial</vt:lpstr>
      <vt:lpstr>arial</vt:lpstr>
      <vt:lpstr>Calibri</vt:lpstr>
      <vt:lpstr>Calibri Light</vt:lpstr>
      <vt:lpstr>Franklin Bold</vt:lpstr>
      <vt:lpstr>Franklin ExtraBold</vt:lpstr>
      <vt:lpstr>Helvetica Neue Medium</vt:lpstr>
      <vt:lpstr>Imperial Regular</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Emilian Triboi</dc:creator>
  <cp:lastModifiedBy>Emilian Triboi</cp:lastModifiedBy>
  <cp:revision>1</cp:revision>
  <dcterms:created xsi:type="dcterms:W3CDTF">2022-11-27T11:23:49Z</dcterms:created>
  <dcterms:modified xsi:type="dcterms:W3CDTF">2022-12-10T22:17:46Z</dcterms:modified>
</cp:coreProperties>
</file>